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56" r:id="rId3"/>
    <p:sldId id="314" r:id="rId4"/>
    <p:sldId id="315" r:id="rId5"/>
    <p:sldId id="257" r:id="rId6"/>
    <p:sldId id="259" r:id="rId7"/>
    <p:sldId id="260" r:id="rId8"/>
    <p:sldId id="262" r:id="rId9"/>
    <p:sldId id="263" r:id="rId10"/>
    <p:sldId id="261" r:id="rId11"/>
    <p:sldId id="264" r:id="rId12"/>
    <p:sldId id="265" r:id="rId13"/>
    <p:sldId id="266" r:id="rId14"/>
    <p:sldId id="267" r:id="rId15"/>
    <p:sldId id="268" r:id="rId16"/>
    <p:sldId id="269" r:id="rId17"/>
    <p:sldId id="270" r:id="rId18"/>
    <p:sldId id="271" r:id="rId19"/>
    <p:sldId id="286" r:id="rId20"/>
    <p:sldId id="285" r:id="rId21"/>
    <p:sldId id="287" r:id="rId22"/>
    <p:sldId id="288" r:id="rId23"/>
    <p:sldId id="292" r:id="rId24"/>
    <p:sldId id="289" r:id="rId25"/>
    <p:sldId id="293" r:id="rId26"/>
    <p:sldId id="303" r:id="rId27"/>
    <p:sldId id="272" r:id="rId28"/>
    <p:sldId id="283" r:id="rId29"/>
    <p:sldId id="309" r:id="rId30"/>
    <p:sldId id="312" r:id="rId31"/>
    <p:sldId id="290" r:id="rId32"/>
    <p:sldId id="310" r:id="rId33"/>
    <p:sldId id="313" r:id="rId34"/>
    <p:sldId id="284" r:id="rId35"/>
    <p:sldId id="291" r:id="rId36"/>
    <p:sldId id="300" r:id="rId37"/>
    <p:sldId id="294" r:id="rId38"/>
    <p:sldId id="295" r:id="rId39"/>
    <p:sldId id="296" r:id="rId40"/>
    <p:sldId id="297" r:id="rId41"/>
    <p:sldId id="298" r:id="rId42"/>
    <p:sldId id="301"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81558" autoAdjust="0"/>
  </p:normalViewPr>
  <p:slideViewPr>
    <p:cSldViewPr snapToGrid="0">
      <p:cViewPr varScale="1">
        <p:scale>
          <a:sx n="90" d="100"/>
          <a:sy n="90" d="100"/>
        </p:scale>
        <p:origin x="121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EBBE8D78-A078-4DBC-8848-CE30C0299687}"/>
    <pc:docChg chg="custSel addSld modSld">
      <pc:chgData name="Jonathan Wyatt" userId="c3e1212f-7374-4739-8e9f-f13855138211" providerId="ADAL" clId="{EBBE8D78-A078-4DBC-8848-CE30C0299687}" dt="2026-04-08T12:14:39.785" v="167" actId="20577"/>
      <pc:docMkLst>
        <pc:docMk/>
      </pc:docMkLst>
      <pc:sldChg chg="modSp mod">
        <pc:chgData name="Jonathan Wyatt" userId="c3e1212f-7374-4739-8e9f-f13855138211" providerId="ADAL" clId="{EBBE8D78-A078-4DBC-8848-CE30C0299687}" dt="2026-04-08T12:14:09.425" v="165" actId="20577"/>
        <pc:sldMkLst>
          <pc:docMk/>
          <pc:sldMk cId="1090888771" sldId="283"/>
        </pc:sldMkLst>
        <pc:spChg chg="mod">
          <ac:chgData name="Jonathan Wyatt" userId="c3e1212f-7374-4739-8e9f-f13855138211" providerId="ADAL" clId="{EBBE8D78-A078-4DBC-8848-CE30C0299687}" dt="2026-04-08T12:14:05.021" v="164" actId="20577"/>
          <ac:spMkLst>
            <pc:docMk/>
            <pc:sldMk cId="1090888771" sldId="283"/>
            <ac:spMk id="2" creationId="{E445EF70-2600-4C2A-88FC-ACCC7CACC31C}"/>
          </ac:spMkLst>
        </pc:spChg>
        <pc:graphicFrameChg chg="modGraphic">
          <ac:chgData name="Jonathan Wyatt" userId="c3e1212f-7374-4739-8e9f-f13855138211" providerId="ADAL" clId="{EBBE8D78-A078-4DBC-8848-CE30C0299687}" dt="2026-04-08T12:14:09.425" v="165" actId="20577"/>
          <ac:graphicFrameMkLst>
            <pc:docMk/>
            <pc:sldMk cId="1090888771" sldId="283"/>
            <ac:graphicFrameMk id="5" creationId="{CA03EEED-C3B9-48F4-C8FE-FC6D396069BC}"/>
          </ac:graphicFrameMkLst>
        </pc:graphicFrameChg>
      </pc:sldChg>
      <pc:sldChg chg="modSp mod">
        <pc:chgData name="Jonathan Wyatt" userId="c3e1212f-7374-4739-8e9f-f13855138211" providerId="ADAL" clId="{EBBE8D78-A078-4DBC-8848-CE30C0299687}" dt="2026-04-08T12:14:39.785" v="167" actId="20577"/>
        <pc:sldMkLst>
          <pc:docMk/>
          <pc:sldMk cId="3788807814" sldId="291"/>
        </pc:sldMkLst>
        <pc:spChg chg="mod">
          <ac:chgData name="Jonathan Wyatt" userId="c3e1212f-7374-4739-8e9f-f13855138211" providerId="ADAL" clId="{EBBE8D78-A078-4DBC-8848-CE30C0299687}" dt="2026-04-08T12:14:39.785" v="167" actId="20577"/>
          <ac:spMkLst>
            <pc:docMk/>
            <pc:sldMk cId="3788807814" sldId="291"/>
            <ac:spMk id="2" creationId="{EAEEAA3D-2BF5-914D-0F47-A4D76E5D2832}"/>
          </ac:spMkLst>
        </pc:spChg>
      </pc:sldChg>
      <pc:sldChg chg="addSp delSp modSp new mod">
        <pc:chgData name="Jonathan Wyatt" userId="c3e1212f-7374-4739-8e9f-f13855138211" providerId="ADAL" clId="{EBBE8D78-A078-4DBC-8848-CE30C0299687}" dt="2026-03-11T17:42:51.152" v="162"/>
        <pc:sldMkLst>
          <pc:docMk/>
          <pc:sldMk cId="1875096035" sldId="314"/>
        </pc:sldMkLst>
        <pc:spChg chg="mod">
          <ac:chgData name="Jonathan Wyatt" userId="c3e1212f-7374-4739-8e9f-f13855138211" providerId="ADAL" clId="{EBBE8D78-A078-4DBC-8848-CE30C0299687}" dt="2026-03-11T17:41:11.035" v="18" actId="20577"/>
          <ac:spMkLst>
            <pc:docMk/>
            <pc:sldMk cId="1875096035" sldId="314"/>
            <ac:spMk id="2" creationId="{EFAAF243-5C0C-B6E6-C913-ADAE831F5E49}"/>
          </ac:spMkLst>
        </pc:spChg>
        <pc:picChg chg="add mod">
          <ac:chgData name="Jonathan Wyatt" userId="c3e1212f-7374-4739-8e9f-f13855138211" providerId="ADAL" clId="{EBBE8D78-A078-4DBC-8848-CE30C0299687}" dt="2026-03-11T17:42:51.152" v="162"/>
          <ac:picMkLst>
            <pc:docMk/>
            <pc:sldMk cId="1875096035" sldId="314"/>
            <ac:picMk id="4" creationId="{51A557C8-68FC-9248-952E-43D3D4D527B1}"/>
          </ac:picMkLst>
        </pc:picChg>
      </pc:sldChg>
      <pc:sldChg chg="addSp delSp modSp new mod setBg">
        <pc:chgData name="Jonathan Wyatt" userId="c3e1212f-7374-4739-8e9f-f13855138211" providerId="ADAL" clId="{EBBE8D78-A078-4DBC-8848-CE30C0299687}" dt="2026-03-11T17:42:28.727" v="161" actId="2710"/>
        <pc:sldMkLst>
          <pc:docMk/>
          <pc:sldMk cId="2732104443" sldId="315"/>
        </pc:sldMkLst>
        <pc:spChg chg="mod">
          <ac:chgData name="Jonathan Wyatt" userId="c3e1212f-7374-4739-8e9f-f13855138211" providerId="ADAL" clId="{EBBE8D78-A078-4DBC-8848-CE30C0299687}" dt="2026-03-11T17:42:22.452" v="159" actId="26606"/>
          <ac:spMkLst>
            <pc:docMk/>
            <pc:sldMk cId="2732104443" sldId="315"/>
            <ac:spMk id="2" creationId="{D85B309C-B61E-E957-1A36-728280F7FECF}"/>
          </ac:spMkLst>
        </pc:spChg>
        <pc:spChg chg="add del mod ord">
          <ac:chgData name="Jonathan Wyatt" userId="c3e1212f-7374-4739-8e9f-f13855138211" providerId="ADAL" clId="{EBBE8D78-A078-4DBC-8848-CE30C0299687}" dt="2026-03-11T17:42:28.727" v="161" actId="2710"/>
          <ac:spMkLst>
            <pc:docMk/>
            <pc:sldMk cId="2732104443" sldId="315"/>
            <ac:spMk id="3" creationId="{7AF14E5F-2848-ECDA-88DE-20D8A759C92C}"/>
          </ac:spMkLst>
        </pc:spChg>
        <pc:picChg chg="add mod">
          <ac:chgData name="Jonathan Wyatt" userId="c3e1212f-7374-4739-8e9f-f13855138211" providerId="ADAL" clId="{EBBE8D78-A078-4DBC-8848-CE30C0299687}" dt="2026-03-11T17:42:22.452" v="159" actId="26606"/>
          <ac:picMkLst>
            <pc:docMk/>
            <pc:sldMk cId="2732104443" sldId="315"/>
            <ac:picMk id="5" creationId="{50F5D8CF-5FC4-7FA3-BF01-DA4A67CF727A}"/>
          </ac:picMkLst>
        </pc:picChg>
        <pc:cxnChg chg="add">
          <ac:chgData name="Jonathan Wyatt" userId="c3e1212f-7374-4739-8e9f-f13855138211" providerId="ADAL" clId="{EBBE8D78-A078-4DBC-8848-CE30C0299687}" dt="2026-03-11T17:42:22.452" v="159" actId="26606"/>
          <ac:cxnSpMkLst>
            <pc:docMk/>
            <pc:sldMk cId="2732104443" sldId="315"/>
            <ac:cxnSpMk id="10" creationId="{1503BFE4-729B-D9D0-C17B-501E6AF1127A}"/>
          </ac:cxnSpMkLst>
        </pc:cxn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diagrams/_rels/data7.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1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7.svg"/><Relationship Id="rId4" Type="http://schemas.openxmlformats.org/officeDocument/2006/relationships/image" Target="../media/image41.svg"/><Relationship Id="rId9" Type="http://schemas.openxmlformats.org/officeDocument/2006/relationships/image" Target="../media/image46.png"/></Relationships>
</file>

<file path=ppt/diagrams/_rels/data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50.svg"/></Relationships>
</file>

<file path=ppt/diagrams/_rels/data18.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ata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svg"/><Relationship Id="rId1" Type="http://schemas.openxmlformats.org/officeDocument/2006/relationships/image" Target="../media/image59.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62.svg"/></Relationships>
</file>

<file path=ppt/diagrams/_rels/data21.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66.svg"/><Relationship Id="rId1" Type="http://schemas.openxmlformats.org/officeDocument/2006/relationships/image" Target="../media/image65.png"/><Relationship Id="rId6" Type="http://schemas.openxmlformats.org/officeDocument/2006/relationships/image" Target="../media/image70.svg"/><Relationship Id="rId5" Type="http://schemas.openxmlformats.org/officeDocument/2006/relationships/image" Target="../media/image69.pn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7.svg"/><Relationship Id="rId4" Type="http://schemas.openxmlformats.org/officeDocument/2006/relationships/image" Target="../media/image41.svg"/><Relationship Id="rId9" Type="http://schemas.openxmlformats.org/officeDocument/2006/relationships/image" Target="../media/image46.png"/></Relationships>
</file>

<file path=ppt/diagrams/_rels/drawing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50.svg"/></Relationships>
</file>

<file path=ppt/diagrams/_rels/drawing18.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svg"/><Relationship Id="rId1" Type="http://schemas.openxmlformats.org/officeDocument/2006/relationships/image" Target="../media/image59.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62.svg"/></Relationships>
</file>

<file path=ppt/diagrams/_rels/drawing21.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66.svg"/><Relationship Id="rId1" Type="http://schemas.openxmlformats.org/officeDocument/2006/relationships/image" Target="../media/image65.png"/><Relationship Id="rId6" Type="http://schemas.openxmlformats.org/officeDocument/2006/relationships/image" Target="../media/image70.svg"/><Relationship Id="rId5" Type="http://schemas.openxmlformats.org/officeDocument/2006/relationships/image" Target="../media/image69.pn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4BFF6B-9F24-4870-AD7B-D04BAD174642}"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EA0F0F94-806D-4186-B829-7D60BF85A637}">
      <dgm:prSet/>
      <dgm:spPr/>
      <dgm:t>
        <a:bodyPr/>
        <a:lstStyle/>
        <a:p>
          <a:r>
            <a:rPr lang="en-GB"/>
            <a:t>To explain the structure of an essay and reports</a:t>
          </a:r>
          <a:endParaRPr lang="en-US"/>
        </a:p>
      </dgm:t>
    </dgm:pt>
    <dgm:pt modelId="{836089AF-1377-42DA-8D2F-CBDFCA5D180A}" type="parTrans" cxnId="{511E5270-842F-4DAA-8336-F265362D55A0}">
      <dgm:prSet/>
      <dgm:spPr/>
      <dgm:t>
        <a:bodyPr/>
        <a:lstStyle/>
        <a:p>
          <a:endParaRPr lang="en-US"/>
        </a:p>
      </dgm:t>
    </dgm:pt>
    <dgm:pt modelId="{F458EAC6-20DA-4947-9545-5901B8ECFCD2}" type="sibTrans" cxnId="{511E5270-842F-4DAA-8336-F265362D55A0}">
      <dgm:prSet/>
      <dgm:spPr/>
      <dgm:t>
        <a:bodyPr/>
        <a:lstStyle/>
        <a:p>
          <a:endParaRPr lang="en-US"/>
        </a:p>
      </dgm:t>
    </dgm:pt>
    <dgm:pt modelId="{461412B2-03B2-46C5-8164-B4001ED8B292}">
      <dgm:prSet/>
      <dgm:spPr/>
      <dgm:t>
        <a:bodyPr/>
        <a:lstStyle/>
        <a:p>
          <a:r>
            <a:rPr lang="en-GB"/>
            <a:t>To demonstrate how to structure an essay </a:t>
          </a:r>
          <a:endParaRPr lang="en-US"/>
        </a:p>
      </dgm:t>
    </dgm:pt>
    <dgm:pt modelId="{9BFCB739-D5B6-4AEC-A2D3-3CD4B361BA01}" type="parTrans" cxnId="{7FA25580-F390-4740-96CA-FA3F328B982E}">
      <dgm:prSet/>
      <dgm:spPr/>
      <dgm:t>
        <a:bodyPr/>
        <a:lstStyle/>
        <a:p>
          <a:endParaRPr lang="en-US"/>
        </a:p>
      </dgm:t>
    </dgm:pt>
    <dgm:pt modelId="{D6D956C3-79B7-4F60-BB5F-868B8D628A71}" type="sibTrans" cxnId="{7FA25580-F390-4740-96CA-FA3F328B982E}">
      <dgm:prSet/>
      <dgm:spPr/>
      <dgm:t>
        <a:bodyPr/>
        <a:lstStyle/>
        <a:p>
          <a:endParaRPr lang="en-US"/>
        </a:p>
      </dgm:t>
    </dgm:pt>
    <dgm:pt modelId="{6830647A-2D58-4252-8EAA-53F7408A3697}">
      <dgm:prSet/>
      <dgm:spPr/>
      <dgm:t>
        <a:bodyPr/>
        <a:lstStyle/>
        <a:p>
          <a:r>
            <a:rPr lang="en-GB"/>
            <a:t>To describe the importance of the writing process</a:t>
          </a:r>
          <a:endParaRPr lang="en-US"/>
        </a:p>
      </dgm:t>
    </dgm:pt>
    <dgm:pt modelId="{78918245-2E70-48EC-A90B-2B20EA2A4885}" type="parTrans" cxnId="{6473D5BA-4160-495C-84B3-7AF89863CF7B}">
      <dgm:prSet/>
      <dgm:spPr/>
      <dgm:t>
        <a:bodyPr/>
        <a:lstStyle/>
        <a:p>
          <a:endParaRPr lang="en-US"/>
        </a:p>
      </dgm:t>
    </dgm:pt>
    <dgm:pt modelId="{D00B739F-42FE-41FC-AB8D-2BBB5B0E9085}" type="sibTrans" cxnId="{6473D5BA-4160-495C-84B3-7AF89863CF7B}">
      <dgm:prSet/>
      <dgm:spPr/>
      <dgm:t>
        <a:bodyPr/>
        <a:lstStyle/>
        <a:p>
          <a:endParaRPr lang="en-US"/>
        </a:p>
      </dgm:t>
    </dgm:pt>
    <dgm:pt modelId="{0E2ADD44-3ECC-462E-8B40-13C2FD6A8220}">
      <dgm:prSet/>
      <dgm:spPr/>
      <dgm:t>
        <a:bodyPr/>
        <a:lstStyle/>
        <a:p>
          <a:r>
            <a:rPr lang="en-GB"/>
            <a:t>To apply the PEEL method to write paragraphs </a:t>
          </a:r>
          <a:endParaRPr lang="en-US"/>
        </a:p>
      </dgm:t>
    </dgm:pt>
    <dgm:pt modelId="{7B9A119C-7D34-429A-949C-82030DBCAFEC}" type="parTrans" cxnId="{F5266F76-0E8C-4771-97C5-EB9B8E4D53B1}">
      <dgm:prSet/>
      <dgm:spPr/>
      <dgm:t>
        <a:bodyPr/>
        <a:lstStyle/>
        <a:p>
          <a:endParaRPr lang="en-US"/>
        </a:p>
      </dgm:t>
    </dgm:pt>
    <dgm:pt modelId="{EE733287-070C-4C7C-8141-B1C7480B5D6F}" type="sibTrans" cxnId="{F5266F76-0E8C-4771-97C5-EB9B8E4D53B1}">
      <dgm:prSet/>
      <dgm:spPr/>
      <dgm:t>
        <a:bodyPr/>
        <a:lstStyle/>
        <a:p>
          <a:endParaRPr lang="en-US"/>
        </a:p>
      </dgm:t>
    </dgm:pt>
    <dgm:pt modelId="{710FB071-0CB5-4BC1-9212-2458ECCA5C84}" type="pres">
      <dgm:prSet presAssocID="{C34BFF6B-9F24-4870-AD7B-D04BAD174642}" presName="outerComposite" presStyleCnt="0">
        <dgm:presLayoutVars>
          <dgm:chMax val="5"/>
          <dgm:dir/>
          <dgm:resizeHandles val="exact"/>
        </dgm:presLayoutVars>
      </dgm:prSet>
      <dgm:spPr/>
    </dgm:pt>
    <dgm:pt modelId="{DECA2A8F-CEB4-4E75-9E17-3A5BE85AD253}" type="pres">
      <dgm:prSet presAssocID="{C34BFF6B-9F24-4870-AD7B-D04BAD174642}" presName="dummyMaxCanvas" presStyleCnt="0">
        <dgm:presLayoutVars/>
      </dgm:prSet>
      <dgm:spPr/>
    </dgm:pt>
    <dgm:pt modelId="{7A4F2E9A-3F88-4391-86F9-C34F257D4F3D}" type="pres">
      <dgm:prSet presAssocID="{C34BFF6B-9F24-4870-AD7B-D04BAD174642}" presName="FourNodes_1" presStyleLbl="node1" presStyleIdx="0" presStyleCnt="4">
        <dgm:presLayoutVars>
          <dgm:bulletEnabled val="1"/>
        </dgm:presLayoutVars>
      </dgm:prSet>
      <dgm:spPr/>
    </dgm:pt>
    <dgm:pt modelId="{48739258-A734-4648-9F4E-737021A9A48E}" type="pres">
      <dgm:prSet presAssocID="{C34BFF6B-9F24-4870-AD7B-D04BAD174642}" presName="FourNodes_2" presStyleLbl="node1" presStyleIdx="1" presStyleCnt="4">
        <dgm:presLayoutVars>
          <dgm:bulletEnabled val="1"/>
        </dgm:presLayoutVars>
      </dgm:prSet>
      <dgm:spPr/>
    </dgm:pt>
    <dgm:pt modelId="{3C7E6E9A-C66C-4D74-9D27-D8CE5A96C16F}" type="pres">
      <dgm:prSet presAssocID="{C34BFF6B-9F24-4870-AD7B-D04BAD174642}" presName="FourNodes_3" presStyleLbl="node1" presStyleIdx="2" presStyleCnt="4">
        <dgm:presLayoutVars>
          <dgm:bulletEnabled val="1"/>
        </dgm:presLayoutVars>
      </dgm:prSet>
      <dgm:spPr/>
    </dgm:pt>
    <dgm:pt modelId="{A9446D1A-EB21-457A-9CB6-368FAD733C54}" type="pres">
      <dgm:prSet presAssocID="{C34BFF6B-9F24-4870-AD7B-D04BAD174642}" presName="FourNodes_4" presStyleLbl="node1" presStyleIdx="3" presStyleCnt="4">
        <dgm:presLayoutVars>
          <dgm:bulletEnabled val="1"/>
        </dgm:presLayoutVars>
      </dgm:prSet>
      <dgm:spPr/>
    </dgm:pt>
    <dgm:pt modelId="{5B3D9D6F-AC1B-46FD-91AD-3E23CAB57AED}" type="pres">
      <dgm:prSet presAssocID="{C34BFF6B-9F24-4870-AD7B-D04BAD174642}" presName="FourConn_1-2" presStyleLbl="fgAccFollowNode1" presStyleIdx="0" presStyleCnt="3">
        <dgm:presLayoutVars>
          <dgm:bulletEnabled val="1"/>
        </dgm:presLayoutVars>
      </dgm:prSet>
      <dgm:spPr/>
    </dgm:pt>
    <dgm:pt modelId="{445258CF-6265-4FF7-B0F1-086F6CCFFCD7}" type="pres">
      <dgm:prSet presAssocID="{C34BFF6B-9F24-4870-AD7B-D04BAD174642}" presName="FourConn_2-3" presStyleLbl="fgAccFollowNode1" presStyleIdx="1" presStyleCnt="3">
        <dgm:presLayoutVars>
          <dgm:bulletEnabled val="1"/>
        </dgm:presLayoutVars>
      </dgm:prSet>
      <dgm:spPr/>
    </dgm:pt>
    <dgm:pt modelId="{ECA3D917-47A1-47A7-8919-440E1EF213D8}" type="pres">
      <dgm:prSet presAssocID="{C34BFF6B-9F24-4870-AD7B-D04BAD174642}" presName="FourConn_3-4" presStyleLbl="fgAccFollowNode1" presStyleIdx="2" presStyleCnt="3">
        <dgm:presLayoutVars>
          <dgm:bulletEnabled val="1"/>
        </dgm:presLayoutVars>
      </dgm:prSet>
      <dgm:spPr/>
    </dgm:pt>
    <dgm:pt modelId="{CD4C703D-70D5-4B1C-81F1-D93F7AD5E56F}" type="pres">
      <dgm:prSet presAssocID="{C34BFF6B-9F24-4870-AD7B-D04BAD174642}" presName="FourNodes_1_text" presStyleLbl="node1" presStyleIdx="3" presStyleCnt="4">
        <dgm:presLayoutVars>
          <dgm:bulletEnabled val="1"/>
        </dgm:presLayoutVars>
      </dgm:prSet>
      <dgm:spPr/>
    </dgm:pt>
    <dgm:pt modelId="{52D858DF-4E29-4D39-B7F2-ACB9DE392A9B}" type="pres">
      <dgm:prSet presAssocID="{C34BFF6B-9F24-4870-AD7B-D04BAD174642}" presName="FourNodes_2_text" presStyleLbl="node1" presStyleIdx="3" presStyleCnt="4">
        <dgm:presLayoutVars>
          <dgm:bulletEnabled val="1"/>
        </dgm:presLayoutVars>
      </dgm:prSet>
      <dgm:spPr/>
    </dgm:pt>
    <dgm:pt modelId="{3E0238E5-E5DD-46DE-88F4-E4B602D3D6CA}" type="pres">
      <dgm:prSet presAssocID="{C34BFF6B-9F24-4870-AD7B-D04BAD174642}" presName="FourNodes_3_text" presStyleLbl="node1" presStyleIdx="3" presStyleCnt="4">
        <dgm:presLayoutVars>
          <dgm:bulletEnabled val="1"/>
        </dgm:presLayoutVars>
      </dgm:prSet>
      <dgm:spPr/>
    </dgm:pt>
    <dgm:pt modelId="{2FA806B9-F90B-46F5-9BDB-BFCF02912944}" type="pres">
      <dgm:prSet presAssocID="{C34BFF6B-9F24-4870-AD7B-D04BAD174642}" presName="FourNodes_4_text" presStyleLbl="node1" presStyleIdx="3" presStyleCnt="4">
        <dgm:presLayoutVars>
          <dgm:bulletEnabled val="1"/>
        </dgm:presLayoutVars>
      </dgm:prSet>
      <dgm:spPr/>
    </dgm:pt>
  </dgm:ptLst>
  <dgm:cxnLst>
    <dgm:cxn modelId="{8A839108-CE88-4607-929D-6239A4BBB2AF}" type="presOf" srcId="{461412B2-03B2-46C5-8164-B4001ED8B292}" destId="{48739258-A734-4648-9F4E-737021A9A48E}" srcOrd="0" destOrd="0" presId="urn:microsoft.com/office/officeart/2005/8/layout/vProcess5"/>
    <dgm:cxn modelId="{6A7F6749-2AD6-4EC3-967F-157557BDB56E}" type="presOf" srcId="{6830647A-2D58-4252-8EAA-53F7408A3697}" destId="{3C7E6E9A-C66C-4D74-9D27-D8CE5A96C16F}" srcOrd="0" destOrd="0" presId="urn:microsoft.com/office/officeart/2005/8/layout/vProcess5"/>
    <dgm:cxn modelId="{8B5F9D4C-CA8C-470E-A73E-813FD8E6F387}" type="presOf" srcId="{461412B2-03B2-46C5-8164-B4001ED8B292}" destId="{52D858DF-4E29-4D39-B7F2-ACB9DE392A9B}" srcOrd="1" destOrd="0" presId="urn:microsoft.com/office/officeart/2005/8/layout/vProcess5"/>
    <dgm:cxn modelId="{511E5270-842F-4DAA-8336-F265362D55A0}" srcId="{C34BFF6B-9F24-4870-AD7B-D04BAD174642}" destId="{EA0F0F94-806D-4186-B829-7D60BF85A637}" srcOrd="0" destOrd="0" parTransId="{836089AF-1377-42DA-8D2F-CBDFCA5D180A}" sibTransId="{F458EAC6-20DA-4947-9545-5901B8ECFCD2}"/>
    <dgm:cxn modelId="{C70E3852-6684-4CD0-A260-3A95CBF97374}" type="presOf" srcId="{D00B739F-42FE-41FC-AB8D-2BBB5B0E9085}" destId="{ECA3D917-47A1-47A7-8919-440E1EF213D8}" srcOrd="0" destOrd="0" presId="urn:microsoft.com/office/officeart/2005/8/layout/vProcess5"/>
    <dgm:cxn modelId="{F5266F76-0E8C-4771-97C5-EB9B8E4D53B1}" srcId="{C34BFF6B-9F24-4870-AD7B-D04BAD174642}" destId="{0E2ADD44-3ECC-462E-8B40-13C2FD6A8220}" srcOrd="3" destOrd="0" parTransId="{7B9A119C-7D34-429A-949C-82030DBCAFEC}" sibTransId="{EE733287-070C-4C7C-8141-B1C7480B5D6F}"/>
    <dgm:cxn modelId="{10D3B87D-B58D-408F-ADB3-4A157CB1CB2B}" type="presOf" srcId="{0E2ADD44-3ECC-462E-8B40-13C2FD6A8220}" destId="{2FA806B9-F90B-46F5-9BDB-BFCF02912944}" srcOrd="1" destOrd="0" presId="urn:microsoft.com/office/officeart/2005/8/layout/vProcess5"/>
    <dgm:cxn modelId="{E952D67D-6080-4F8E-9CD2-1BFC907BCE7E}" type="presOf" srcId="{6830647A-2D58-4252-8EAA-53F7408A3697}" destId="{3E0238E5-E5DD-46DE-88F4-E4B602D3D6CA}" srcOrd="1" destOrd="0" presId="urn:microsoft.com/office/officeart/2005/8/layout/vProcess5"/>
    <dgm:cxn modelId="{7FA25580-F390-4740-96CA-FA3F328B982E}" srcId="{C34BFF6B-9F24-4870-AD7B-D04BAD174642}" destId="{461412B2-03B2-46C5-8164-B4001ED8B292}" srcOrd="1" destOrd="0" parTransId="{9BFCB739-D5B6-4AEC-A2D3-3CD4B361BA01}" sibTransId="{D6D956C3-79B7-4F60-BB5F-868B8D628A71}"/>
    <dgm:cxn modelId="{2EAEA48E-4CCC-45C9-A652-022B0A954778}" type="presOf" srcId="{0E2ADD44-3ECC-462E-8B40-13C2FD6A8220}" destId="{A9446D1A-EB21-457A-9CB6-368FAD733C54}" srcOrd="0" destOrd="0" presId="urn:microsoft.com/office/officeart/2005/8/layout/vProcess5"/>
    <dgm:cxn modelId="{5A24C09E-85DF-4CAE-AD44-0909480EE938}" type="presOf" srcId="{EA0F0F94-806D-4186-B829-7D60BF85A637}" destId="{CD4C703D-70D5-4B1C-81F1-D93F7AD5E56F}" srcOrd="1" destOrd="0" presId="urn:microsoft.com/office/officeart/2005/8/layout/vProcess5"/>
    <dgm:cxn modelId="{B17962A6-0F85-439B-BA4A-0A4A64C11C36}" type="presOf" srcId="{EA0F0F94-806D-4186-B829-7D60BF85A637}" destId="{7A4F2E9A-3F88-4391-86F9-C34F257D4F3D}" srcOrd="0" destOrd="0" presId="urn:microsoft.com/office/officeart/2005/8/layout/vProcess5"/>
    <dgm:cxn modelId="{E511B9B9-63D1-4CDD-9BF9-7B3CDC678719}" type="presOf" srcId="{F458EAC6-20DA-4947-9545-5901B8ECFCD2}" destId="{5B3D9D6F-AC1B-46FD-91AD-3E23CAB57AED}" srcOrd="0" destOrd="0" presId="urn:microsoft.com/office/officeart/2005/8/layout/vProcess5"/>
    <dgm:cxn modelId="{6473D5BA-4160-495C-84B3-7AF89863CF7B}" srcId="{C34BFF6B-9F24-4870-AD7B-D04BAD174642}" destId="{6830647A-2D58-4252-8EAA-53F7408A3697}" srcOrd="2" destOrd="0" parTransId="{78918245-2E70-48EC-A90B-2B20EA2A4885}" sibTransId="{D00B739F-42FE-41FC-AB8D-2BBB5B0E9085}"/>
    <dgm:cxn modelId="{F17AAAE4-7D29-4F7B-856C-6324411A5CE1}" type="presOf" srcId="{D6D956C3-79B7-4F60-BB5F-868B8D628A71}" destId="{445258CF-6265-4FF7-B0F1-086F6CCFFCD7}" srcOrd="0" destOrd="0" presId="urn:microsoft.com/office/officeart/2005/8/layout/vProcess5"/>
    <dgm:cxn modelId="{466E9CFA-DE7A-4A8E-8DE5-252EAE081FA2}" type="presOf" srcId="{C34BFF6B-9F24-4870-AD7B-D04BAD174642}" destId="{710FB071-0CB5-4BC1-9212-2458ECCA5C84}" srcOrd="0" destOrd="0" presId="urn:microsoft.com/office/officeart/2005/8/layout/vProcess5"/>
    <dgm:cxn modelId="{88798D6C-722E-43E6-970A-CFD9E9F8F21F}" type="presParOf" srcId="{710FB071-0CB5-4BC1-9212-2458ECCA5C84}" destId="{DECA2A8F-CEB4-4E75-9E17-3A5BE85AD253}" srcOrd="0" destOrd="0" presId="urn:microsoft.com/office/officeart/2005/8/layout/vProcess5"/>
    <dgm:cxn modelId="{652232A8-5129-45AD-9C20-A1C59D1237C2}" type="presParOf" srcId="{710FB071-0CB5-4BC1-9212-2458ECCA5C84}" destId="{7A4F2E9A-3F88-4391-86F9-C34F257D4F3D}" srcOrd="1" destOrd="0" presId="urn:microsoft.com/office/officeart/2005/8/layout/vProcess5"/>
    <dgm:cxn modelId="{29C8BACE-79C8-49B9-916B-87F7B1A32B97}" type="presParOf" srcId="{710FB071-0CB5-4BC1-9212-2458ECCA5C84}" destId="{48739258-A734-4648-9F4E-737021A9A48E}" srcOrd="2" destOrd="0" presId="urn:microsoft.com/office/officeart/2005/8/layout/vProcess5"/>
    <dgm:cxn modelId="{C9649B41-B93D-48A4-9409-4A3926482094}" type="presParOf" srcId="{710FB071-0CB5-4BC1-9212-2458ECCA5C84}" destId="{3C7E6E9A-C66C-4D74-9D27-D8CE5A96C16F}" srcOrd="3" destOrd="0" presId="urn:microsoft.com/office/officeart/2005/8/layout/vProcess5"/>
    <dgm:cxn modelId="{624B3197-56CB-4990-89FE-EE05135C173B}" type="presParOf" srcId="{710FB071-0CB5-4BC1-9212-2458ECCA5C84}" destId="{A9446D1A-EB21-457A-9CB6-368FAD733C54}" srcOrd="4" destOrd="0" presId="urn:microsoft.com/office/officeart/2005/8/layout/vProcess5"/>
    <dgm:cxn modelId="{462CC67C-C860-4925-B029-021D854FFFDB}" type="presParOf" srcId="{710FB071-0CB5-4BC1-9212-2458ECCA5C84}" destId="{5B3D9D6F-AC1B-46FD-91AD-3E23CAB57AED}" srcOrd="5" destOrd="0" presId="urn:microsoft.com/office/officeart/2005/8/layout/vProcess5"/>
    <dgm:cxn modelId="{A4EDE866-E341-4E40-9104-E41732564652}" type="presParOf" srcId="{710FB071-0CB5-4BC1-9212-2458ECCA5C84}" destId="{445258CF-6265-4FF7-B0F1-086F6CCFFCD7}" srcOrd="6" destOrd="0" presId="urn:microsoft.com/office/officeart/2005/8/layout/vProcess5"/>
    <dgm:cxn modelId="{9AAC9A67-B68C-46FD-9B6F-CBB18CE0E035}" type="presParOf" srcId="{710FB071-0CB5-4BC1-9212-2458ECCA5C84}" destId="{ECA3D917-47A1-47A7-8919-440E1EF213D8}" srcOrd="7" destOrd="0" presId="urn:microsoft.com/office/officeart/2005/8/layout/vProcess5"/>
    <dgm:cxn modelId="{11E9C50E-34CA-4DA7-86C9-E823B7FF53F0}" type="presParOf" srcId="{710FB071-0CB5-4BC1-9212-2458ECCA5C84}" destId="{CD4C703D-70D5-4B1C-81F1-D93F7AD5E56F}" srcOrd="8" destOrd="0" presId="urn:microsoft.com/office/officeart/2005/8/layout/vProcess5"/>
    <dgm:cxn modelId="{A467BFE1-29FB-4A0D-B2D0-8668CB6572BA}" type="presParOf" srcId="{710FB071-0CB5-4BC1-9212-2458ECCA5C84}" destId="{52D858DF-4E29-4D39-B7F2-ACB9DE392A9B}" srcOrd="9" destOrd="0" presId="urn:microsoft.com/office/officeart/2005/8/layout/vProcess5"/>
    <dgm:cxn modelId="{4302CD53-693E-4909-A4ED-E2083B8FBD2F}" type="presParOf" srcId="{710FB071-0CB5-4BC1-9212-2458ECCA5C84}" destId="{3E0238E5-E5DD-46DE-88F4-E4B602D3D6CA}" srcOrd="10" destOrd="0" presId="urn:microsoft.com/office/officeart/2005/8/layout/vProcess5"/>
    <dgm:cxn modelId="{7DDBEE08-63AB-4D1D-A03B-76416478E729}" type="presParOf" srcId="{710FB071-0CB5-4BC1-9212-2458ECCA5C84}" destId="{2FA806B9-F90B-46F5-9BDB-BFCF0291294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E4233A-C345-4E9F-A5AC-8395C1077A1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FF3F4FB-E108-4D40-8AF0-2FE273D7ABED}">
      <dgm:prSet/>
      <dgm:spPr/>
      <dgm:t>
        <a:bodyPr/>
        <a:lstStyle/>
        <a:p>
          <a:r>
            <a:rPr lang="en-GB"/>
            <a:t>Academic writing is a formal style of writing used in universities and scholarly publications.</a:t>
          </a:r>
          <a:endParaRPr lang="en-US"/>
        </a:p>
      </dgm:t>
    </dgm:pt>
    <dgm:pt modelId="{912A9616-AE31-41A8-9C2B-8E6A6D2EC7B6}" type="parTrans" cxnId="{81314BEA-56FC-4F19-B3AE-10EB71C44942}">
      <dgm:prSet/>
      <dgm:spPr/>
      <dgm:t>
        <a:bodyPr/>
        <a:lstStyle/>
        <a:p>
          <a:endParaRPr lang="en-US"/>
        </a:p>
      </dgm:t>
    </dgm:pt>
    <dgm:pt modelId="{09574B12-BCC6-4C7E-978D-06933CA7921F}" type="sibTrans" cxnId="{81314BEA-56FC-4F19-B3AE-10EB71C44942}">
      <dgm:prSet/>
      <dgm:spPr/>
      <dgm:t>
        <a:bodyPr/>
        <a:lstStyle/>
        <a:p>
          <a:endParaRPr lang="en-US"/>
        </a:p>
      </dgm:t>
    </dgm:pt>
    <dgm:pt modelId="{CF42E0F7-45BF-4E0C-AAC1-13EBE1ADDC29}">
      <dgm:prSet/>
      <dgm:spPr/>
      <dgm:t>
        <a:bodyPr/>
        <a:lstStyle/>
        <a:p>
          <a:r>
            <a:rPr lang="en-GB"/>
            <a:t>Academic writing can be broadly considered as objective</a:t>
          </a:r>
          <a:endParaRPr lang="en-US"/>
        </a:p>
      </dgm:t>
    </dgm:pt>
    <dgm:pt modelId="{AA42900E-1A5F-42D6-8778-E34724E8A5BD}" type="parTrans" cxnId="{B4748A59-5982-4F89-8062-C1F6CBE2661D}">
      <dgm:prSet/>
      <dgm:spPr/>
      <dgm:t>
        <a:bodyPr/>
        <a:lstStyle/>
        <a:p>
          <a:endParaRPr lang="en-US"/>
        </a:p>
      </dgm:t>
    </dgm:pt>
    <dgm:pt modelId="{6B950668-6CAA-4CA3-B7CF-6262F4EFB666}" type="sibTrans" cxnId="{B4748A59-5982-4F89-8062-C1F6CBE2661D}">
      <dgm:prSet/>
      <dgm:spPr/>
      <dgm:t>
        <a:bodyPr/>
        <a:lstStyle/>
        <a:p>
          <a:endParaRPr lang="en-US"/>
        </a:p>
      </dgm:t>
    </dgm:pt>
    <dgm:pt modelId="{63D2063E-7515-47DF-9C47-636DBE5AA2B2}" type="pres">
      <dgm:prSet presAssocID="{B2E4233A-C345-4E9F-A5AC-8395C1077A13}" presName="vert0" presStyleCnt="0">
        <dgm:presLayoutVars>
          <dgm:dir/>
          <dgm:animOne val="branch"/>
          <dgm:animLvl val="lvl"/>
        </dgm:presLayoutVars>
      </dgm:prSet>
      <dgm:spPr/>
    </dgm:pt>
    <dgm:pt modelId="{6D2BCCD3-E1AF-4AF0-8A7B-750B5244E77A}" type="pres">
      <dgm:prSet presAssocID="{CFF3F4FB-E108-4D40-8AF0-2FE273D7ABED}" presName="thickLine" presStyleLbl="alignNode1" presStyleIdx="0" presStyleCnt="2"/>
      <dgm:spPr/>
    </dgm:pt>
    <dgm:pt modelId="{5F077AC4-025F-458F-AAEC-45F8DF9FA9A9}" type="pres">
      <dgm:prSet presAssocID="{CFF3F4FB-E108-4D40-8AF0-2FE273D7ABED}" presName="horz1" presStyleCnt="0"/>
      <dgm:spPr/>
    </dgm:pt>
    <dgm:pt modelId="{F9379AD6-1840-4006-BF41-CAF23F20287A}" type="pres">
      <dgm:prSet presAssocID="{CFF3F4FB-E108-4D40-8AF0-2FE273D7ABED}" presName="tx1" presStyleLbl="revTx" presStyleIdx="0" presStyleCnt="2"/>
      <dgm:spPr/>
    </dgm:pt>
    <dgm:pt modelId="{1F4424A6-C12F-4161-876C-73703AE85A25}" type="pres">
      <dgm:prSet presAssocID="{CFF3F4FB-E108-4D40-8AF0-2FE273D7ABED}" presName="vert1" presStyleCnt="0"/>
      <dgm:spPr/>
    </dgm:pt>
    <dgm:pt modelId="{8086E672-1ABE-4C73-873B-A22E8A926D06}" type="pres">
      <dgm:prSet presAssocID="{CF42E0F7-45BF-4E0C-AAC1-13EBE1ADDC29}" presName="thickLine" presStyleLbl="alignNode1" presStyleIdx="1" presStyleCnt="2"/>
      <dgm:spPr/>
    </dgm:pt>
    <dgm:pt modelId="{F2CD60EE-153F-4EE5-A04A-38432BA56975}" type="pres">
      <dgm:prSet presAssocID="{CF42E0F7-45BF-4E0C-AAC1-13EBE1ADDC29}" presName="horz1" presStyleCnt="0"/>
      <dgm:spPr/>
    </dgm:pt>
    <dgm:pt modelId="{CA10D742-3F55-4B3D-A6BF-22120BC67A17}" type="pres">
      <dgm:prSet presAssocID="{CF42E0F7-45BF-4E0C-AAC1-13EBE1ADDC29}" presName="tx1" presStyleLbl="revTx" presStyleIdx="1" presStyleCnt="2"/>
      <dgm:spPr/>
    </dgm:pt>
    <dgm:pt modelId="{6B13AA92-D0EC-442F-BE12-FC2AAE3CDC5A}" type="pres">
      <dgm:prSet presAssocID="{CF42E0F7-45BF-4E0C-AAC1-13EBE1ADDC29}" presName="vert1" presStyleCnt="0"/>
      <dgm:spPr/>
    </dgm:pt>
  </dgm:ptLst>
  <dgm:cxnLst>
    <dgm:cxn modelId="{E787D319-8457-43BA-9468-882627EC9BBD}" type="presOf" srcId="{CF42E0F7-45BF-4E0C-AAC1-13EBE1ADDC29}" destId="{CA10D742-3F55-4B3D-A6BF-22120BC67A17}" srcOrd="0" destOrd="0" presId="urn:microsoft.com/office/officeart/2008/layout/LinedList"/>
    <dgm:cxn modelId="{73B7DB40-E9CE-4C3F-AFFD-539E644197BB}" type="presOf" srcId="{B2E4233A-C345-4E9F-A5AC-8395C1077A13}" destId="{63D2063E-7515-47DF-9C47-636DBE5AA2B2}" srcOrd="0" destOrd="0" presId="urn:microsoft.com/office/officeart/2008/layout/LinedList"/>
    <dgm:cxn modelId="{B4748A59-5982-4F89-8062-C1F6CBE2661D}" srcId="{B2E4233A-C345-4E9F-A5AC-8395C1077A13}" destId="{CF42E0F7-45BF-4E0C-AAC1-13EBE1ADDC29}" srcOrd="1" destOrd="0" parTransId="{AA42900E-1A5F-42D6-8778-E34724E8A5BD}" sibTransId="{6B950668-6CAA-4CA3-B7CF-6262F4EFB666}"/>
    <dgm:cxn modelId="{02A32FE3-068E-4C17-9DFC-BAE01165C430}" type="presOf" srcId="{CFF3F4FB-E108-4D40-8AF0-2FE273D7ABED}" destId="{F9379AD6-1840-4006-BF41-CAF23F20287A}" srcOrd="0" destOrd="0" presId="urn:microsoft.com/office/officeart/2008/layout/LinedList"/>
    <dgm:cxn modelId="{81314BEA-56FC-4F19-B3AE-10EB71C44942}" srcId="{B2E4233A-C345-4E9F-A5AC-8395C1077A13}" destId="{CFF3F4FB-E108-4D40-8AF0-2FE273D7ABED}" srcOrd="0" destOrd="0" parTransId="{912A9616-AE31-41A8-9C2B-8E6A6D2EC7B6}" sibTransId="{09574B12-BCC6-4C7E-978D-06933CA7921F}"/>
    <dgm:cxn modelId="{AA8796E8-E979-43DD-9CF4-5F2BE0C5C0FF}" type="presParOf" srcId="{63D2063E-7515-47DF-9C47-636DBE5AA2B2}" destId="{6D2BCCD3-E1AF-4AF0-8A7B-750B5244E77A}" srcOrd="0" destOrd="0" presId="urn:microsoft.com/office/officeart/2008/layout/LinedList"/>
    <dgm:cxn modelId="{E4B8F957-49BF-4D0B-B7EC-65AD7D2841E9}" type="presParOf" srcId="{63D2063E-7515-47DF-9C47-636DBE5AA2B2}" destId="{5F077AC4-025F-458F-AAEC-45F8DF9FA9A9}" srcOrd="1" destOrd="0" presId="urn:microsoft.com/office/officeart/2008/layout/LinedList"/>
    <dgm:cxn modelId="{A2EC6D4A-2B51-4B97-A799-6F7B29E918BD}" type="presParOf" srcId="{5F077AC4-025F-458F-AAEC-45F8DF9FA9A9}" destId="{F9379AD6-1840-4006-BF41-CAF23F20287A}" srcOrd="0" destOrd="0" presId="urn:microsoft.com/office/officeart/2008/layout/LinedList"/>
    <dgm:cxn modelId="{B955271C-CF86-450E-A920-26852A27AA9E}" type="presParOf" srcId="{5F077AC4-025F-458F-AAEC-45F8DF9FA9A9}" destId="{1F4424A6-C12F-4161-876C-73703AE85A25}" srcOrd="1" destOrd="0" presId="urn:microsoft.com/office/officeart/2008/layout/LinedList"/>
    <dgm:cxn modelId="{780C9E6A-60C9-4638-8423-9B4B358629B3}" type="presParOf" srcId="{63D2063E-7515-47DF-9C47-636DBE5AA2B2}" destId="{8086E672-1ABE-4C73-873B-A22E8A926D06}" srcOrd="2" destOrd="0" presId="urn:microsoft.com/office/officeart/2008/layout/LinedList"/>
    <dgm:cxn modelId="{AD8BFE73-6248-4176-A30E-CA62541CA498}" type="presParOf" srcId="{63D2063E-7515-47DF-9C47-636DBE5AA2B2}" destId="{F2CD60EE-153F-4EE5-A04A-38432BA56975}" srcOrd="3" destOrd="0" presId="urn:microsoft.com/office/officeart/2008/layout/LinedList"/>
    <dgm:cxn modelId="{652E0C13-446D-43E0-85D7-9E61B8DF5F55}" type="presParOf" srcId="{F2CD60EE-153F-4EE5-A04A-38432BA56975}" destId="{CA10D742-3F55-4B3D-A6BF-22120BC67A17}" srcOrd="0" destOrd="0" presId="urn:microsoft.com/office/officeart/2008/layout/LinedList"/>
    <dgm:cxn modelId="{BAEAE51D-01E1-4039-8410-070B7E78400F}" type="presParOf" srcId="{F2CD60EE-153F-4EE5-A04A-38432BA56975}" destId="{6B13AA92-D0EC-442F-BE12-FC2AAE3CDC5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A8C54A-3204-43C1-9131-30B6009849B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220D77A-E0E9-494D-9BF4-6976955A127A}">
      <dgm:prSet/>
      <dgm:spPr/>
      <dgm:t>
        <a:bodyPr/>
        <a:lstStyle/>
        <a:p>
          <a:r>
            <a:rPr lang="en-GB"/>
            <a:t>According to Moore (2010, p, 96) there are several concerns that individuals face when they engage in academic writing: </a:t>
          </a:r>
          <a:endParaRPr lang="en-US"/>
        </a:p>
      </dgm:t>
    </dgm:pt>
    <dgm:pt modelId="{BECF6FFC-F539-4549-B28C-45A5B76AC4F2}" type="parTrans" cxnId="{FC371383-63EE-46FB-B493-84BD35E27DFD}">
      <dgm:prSet/>
      <dgm:spPr/>
      <dgm:t>
        <a:bodyPr/>
        <a:lstStyle/>
        <a:p>
          <a:endParaRPr lang="en-US"/>
        </a:p>
      </dgm:t>
    </dgm:pt>
    <dgm:pt modelId="{B965DA93-E3A0-4437-A2CD-79D159188DA3}" type="sibTrans" cxnId="{FC371383-63EE-46FB-B493-84BD35E27DFD}">
      <dgm:prSet/>
      <dgm:spPr/>
      <dgm:t>
        <a:bodyPr/>
        <a:lstStyle/>
        <a:p>
          <a:endParaRPr lang="en-US"/>
        </a:p>
      </dgm:t>
    </dgm:pt>
    <dgm:pt modelId="{8F544CAF-02BB-4A85-946D-9C6A909F2C0A}">
      <dgm:prSet/>
      <dgm:spPr/>
      <dgm:t>
        <a:bodyPr/>
        <a:lstStyle/>
        <a:p>
          <a:r>
            <a:rPr lang="en-GB"/>
            <a:t>Not feeling as if academic writing can be creative or enjoyable.</a:t>
          </a:r>
          <a:endParaRPr lang="en-US"/>
        </a:p>
      </dgm:t>
    </dgm:pt>
    <dgm:pt modelId="{9BF5B09E-BAA4-430A-8B11-FC3A4D148A5E}" type="parTrans" cxnId="{9E8685A1-1846-418E-AA9A-EBD1186C08CB}">
      <dgm:prSet/>
      <dgm:spPr/>
      <dgm:t>
        <a:bodyPr/>
        <a:lstStyle/>
        <a:p>
          <a:endParaRPr lang="en-US"/>
        </a:p>
      </dgm:t>
    </dgm:pt>
    <dgm:pt modelId="{34438CFC-E7E4-4581-A755-9AB803778F0A}" type="sibTrans" cxnId="{9E8685A1-1846-418E-AA9A-EBD1186C08CB}">
      <dgm:prSet/>
      <dgm:spPr/>
      <dgm:t>
        <a:bodyPr/>
        <a:lstStyle/>
        <a:p>
          <a:endParaRPr lang="en-US"/>
        </a:p>
      </dgm:t>
    </dgm:pt>
    <dgm:pt modelId="{5028F212-7634-42D7-B715-AE9585A0F136}">
      <dgm:prSet/>
      <dgm:spPr/>
      <dgm:t>
        <a:bodyPr/>
        <a:lstStyle/>
        <a:p>
          <a:r>
            <a:rPr lang="en-GB"/>
            <a:t>Not knowing enough about the ‘rules’ </a:t>
          </a:r>
          <a:endParaRPr lang="en-US"/>
        </a:p>
      </dgm:t>
    </dgm:pt>
    <dgm:pt modelId="{575AF70E-9E85-44D1-B766-D13D6C077414}" type="parTrans" cxnId="{73F7FADF-FB3E-49CA-BC8F-4FDE74D8FABB}">
      <dgm:prSet/>
      <dgm:spPr/>
      <dgm:t>
        <a:bodyPr/>
        <a:lstStyle/>
        <a:p>
          <a:endParaRPr lang="en-US"/>
        </a:p>
      </dgm:t>
    </dgm:pt>
    <dgm:pt modelId="{C79BCFAF-7909-474F-9A4D-88A9FDDEA05B}" type="sibTrans" cxnId="{73F7FADF-FB3E-49CA-BC8F-4FDE74D8FABB}">
      <dgm:prSet/>
      <dgm:spPr/>
      <dgm:t>
        <a:bodyPr/>
        <a:lstStyle/>
        <a:p>
          <a:endParaRPr lang="en-US"/>
        </a:p>
      </dgm:t>
    </dgm:pt>
    <dgm:pt modelId="{1252FBE4-5B3B-4AF4-BB18-1A3A4C62F721}">
      <dgm:prSet/>
      <dgm:spPr/>
      <dgm:t>
        <a:bodyPr/>
        <a:lstStyle/>
        <a:p>
          <a:r>
            <a:rPr lang="en-GB"/>
            <a:t>Not feeling confident </a:t>
          </a:r>
          <a:endParaRPr lang="en-US"/>
        </a:p>
      </dgm:t>
    </dgm:pt>
    <dgm:pt modelId="{576C6562-F40E-46B1-9D87-7527FA8A9716}" type="parTrans" cxnId="{F2F78AEF-911D-424A-8512-1BA939A10365}">
      <dgm:prSet/>
      <dgm:spPr/>
      <dgm:t>
        <a:bodyPr/>
        <a:lstStyle/>
        <a:p>
          <a:endParaRPr lang="en-US"/>
        </a:p>
      </dgm:t>
    </dgm:pt>
    <dgm:pt modelId="{83E8A6EE-63BF-4894-9F01-B387B145FF06}" type="sibTrans" cxnId="{F2F78AEF-911D-424A-8512-1BA939A10365}">
      <dgm:prSet/>
      <dgm:spPr/>
      <dgm:t>
        <a:bodyPr/>
        <a:lstStyle/>
        <a:p>
          <a:endParaRPr lang="en-US"/>
        </a:p>
      </dgm:t>
    </dgm:pt>
    <dgm:pt modelId="{2D68503E-1A2E-438E-8755-C6031F2F269F}">
      <dgm:prSet/>
      <dgm:spPr/>
      <dgm:t>
        <a:bodyPr/>
        <a:lstStyle/>
        <a:p>
          <a:r>
            <a:rPr lang="en-GB"/>
            <a:t>Not planning how to write. </a:t>
          </a:r>
          <a:endParaRPr lang="en-US"/>
        </a:p>
      </dgm:t>
    </dgm:pt>
    <dgm:pt modelId="{08C654A1-E3BC-4BA6-8153-F3EDD627D39C}" type="parTrans" cxnId="{FB1A9135-A106-45A0-B83D-EAF8FC16F669}">
      <dgm:prSet/>
      <dgm:spPr/>
      <dgm:t>
        <a:bodyPr/>
        <a:lstStyle/>
        <a:p>
          <a:endParaRPr lang="en-US"/>
        </a:p>
      </dgm:t>
    </dgm:pt>
    <dgm:pt modelId="{CFA07AE0-04F7-456F-9ABC-9A9D2D1C928A}" type="sibTrans" cxnId="{FB1A9135-A106-45A0-B83D-EAF8FC16F669}">
      <dgm:prSet/>
      <dgm:spPr/>
      <dgm:t>
        <a:bodyPr/>
        <a:lstStyle/>
        <a:p>
          <a:endParaRPr lang="en-US"/>
        </a:p>
      </dgm:t>
    </dgm:pt>
    <dgm:pt modelId="{D9DFF233-C64A-4247-A1EF-1A60BD3C9411}">
      <dgm:prSet/>
      <dgm:spPr/>
      <dgm:t>
        <a:bodyPr/>
        <a:lstStyle/>
        <a:p>
          <a:r>
            <a:rPr lang="en-GB"/>
            <a:t>Not managing time </a:t>
          </a:r>
          <a:endParaRPr lang="en-US"/>
        </a:p>
      </dgm:t>
    </dgm:pt>
    <dgm:pt modelId="{64265E76-4383-415C-BE4D-22D049EE2AA9}" type="parTrans" cxnId="{8979CF8B-F3A5-429C-A9F9-C867EF8E4735}">
      <dgm:prSet/>
      <dgm:spPr/>
      <dgm:t>
        <a:bodyPr/>
        <a:lstStyle/>
        <a:p>
          <a:endParaRPr lang="en-US"/>
        </a:p>
      </dgm:t>
    </dgm:pt>
    <dgm:pt modelId="{FF05DF86-C741-49DA-BED1-D58B8E11427F}" type="sibTrans" cxnId="{8979CF8B-F3A5-429C-A9F9-C867EF8E4735}">
      <dgm:prSet/>
      <dgm:spPr/>
      <dgm:t>
        <a:bodyPr/>
        <a:lstStyle/>
        <a:p>
          <a:endParaRPr lang="en-US"/>
        </a:p>
      </dgm:t>
    </dgm:pt>
    <dgm:pt modelId="{9AF3C635-1606-4FAE-BDF5-2E36F43FF02E}">
      <dgm:prSet/>
      <dgm:spPr/>
      <dgm:t>
        <a:bodyPr/>
        <a:lstStyle/>
        <a:p>
          <a:r>
            <a:rPr lang="en-GB"/>
            <a:t>Leaving too much to the last minute</a:t>
          </a:r>
          <a:endParaRPr lang="en-US"/>
        </a:p>
      </dgm:t>
    </dgm:pt>
    <dgm:pt modelId="{444A67D7-9A88-4C32-99FA-262D40A49F08}" type="parTrans" cxnId="{0AB1EEFF-B5F3-465A-9DB1-462384D79EBD}">
      <dgm:prSet/>
      <dgm:spPr/>
      <dgm:t>
        <a:bodyPr/>
        <a:lstStyle/>
        <a:p>
          <a:endParaRPr lang="en-US"/>
        </a:p>
      </dgm:t>
    </dgm:pt>
    <dgm:pt modelId="{571AA9B5-7358-4D2B-A28C-747218CAC79E}" type="sibTrans" cxnId="{0AB1EEFF-B5F3-465A-9DB1-462384D79EBD}">
      <dgm:prSet/>
      <dgm:spPr/>
      <dgm:t>
        <a:bodyPr/>
        <a:lstStyle/>
        <a:p>
          <a:endParaRPr lang="en-US"/>
        </a:p>
      </dgm:t>
    </dgm:pt>
    <dgm:pt modelId="{23232BF1-2C80-4662-A0D4-6245D40DAA02}" type="pres">
      <dgm:prSet presAssocID="{20A8C54A-3204-43C1-9131-30B6009849B6}" presName="root" presStyleCnt="0">
        <dgm:presLayoutVars>
          <dgm:dir/>
          <dgm:resizeHandles val="exact"/>
        </dgm:presLayoutVars>
      </dgm:prSet>
      <dgm:spPr/>
    </dgm:pt>
    <dgm:pt modelId="{10DFC4E8-C855-4C8C-A28F-2EC12B0482B0}" type="pres">
      <dgm:prSet presAssocID="{9220D77A-E0E9-494D-9BF4-6976955A127A}" presName="compNode" presStyleCnt="0"/>
      <dgm:spPr/>
    </dgm:pt>
    <dgm:pt modelId="{14756E3F-00AE-4F40-9D38-A3FBCBECA3F8}" type="pres">
      <dgm:prSet presAssocID="{9220D77A-E0E9-494D-9BF4-6976955A127A}" presName="bgRect" presStyleLbl="bgShp" presStyleIdx="0" presStyleCnt="7"/>
      <dgm:spPr/>
    </dgm:pt>
    <dgm:pt modelId="{9F7875A1-8D51-4D15-92F6-69CEC77F054E}" type="pres">
      <dgm:prSet presAssocID="{9220D77A-E0E9-494D-9BF4-6976955A127A}"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2437996B-2689-4659-B013-748D337459BD}" type="pres">
      <dgm:prSet presAssocID="{9220D77A-E0E9-494D-9BF4-6976955A127A}" presName="spaceRect" presStyleCnt="0"/>
      <dgm:spPr/>
    </dgm:pt>
    <dgm:pt modelId="{AB223688-80CA-4BC0-8A10-9FF30C115042}" type="pres">
      <dgm:prSet presAssocID="{9220D77A-E0E9-494D-9BF4-6976955A127A}" presName="parTx" presStyleLbl="revTx" presStyleIdx="0" presStyleCnt="7">
        <dgm:presLayoutVars>
          <dgm:chMax val="0"/>
          <dgm:chPref val="0"/>
        </dgm:presLayoutVars>
      </dgm:prSet>
      <dgm:spPr/>
    </dgm:pt>
    <dgm:pt modelId="{D1D00FD3-45E8-42D7-BF3A-B83DDA864DBB}" type="pres">
      <dgm:prSet presAssocID="{B965DA93-E3A0-4437-A2CD-79D159188DA3}" presName="sibTrans" presStyleCnt="0"/>
      <dgm:spPr/>
    </dgm:pt>
    <dgm:pt modelId="{616B8FBB-E959-4989-A02F-5690F6D7C0BE}" type="pres">
      <dgm:prSet presAssocID="{8F544CAF-02BB-4A85-946D-9C6A909F2C0A}" presName="compNode" presStyleCnt="0"/>
      <dgm:spPr/>
    </dgm:pt>
    <dgm:pt modelId="{6EFB725B-5CDA-4105-A71B-944CF3D9B65B}" type="pres">
      <dgm:prSet presAssocID="{8F544CAF-02BB-4A85-946D-9C6A909F2C0A}" presName="bgRect" presStyleLbl="bgShp" presStyleIdx="1" presStyleCnt="7"/>
      <dgm:spPr/>
    </dgm:pt>
    <dgm:pt modelId="{6D7367E6-F1FF-4B6D-AEE5-05FDCB3BADFB}" type="pres">
      <dgm:prSet presAssocID="{8F544CAF-02BB-4A85-946D-9C6A909F2C0A}"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633BEF8C-AA01-410B-8225-E36EA530EFFA}" type="pres">
      <dgm:prSet presAssocID="{8F544CAF-02BB-4A85-946D-9C6A909F2C0A}" presName="spaceRect" presStyleCnt="0"/>
      <dgm:spPr/>
    </dgm:pt>
    <dgm:pt modelId="{1BE85357-B0CA-48DA-801B-BCD699229D82}" type="pres">
      <dgm:prSet presAssocID="{8F544CAF-02BB-4A85-946D-9C6A909F2C0A}" presName="parTx" presStyleLbl="revTx" presStyleIdx="1" presStyleCnt="7">
        <dgm:presLayoutVars>
          <dgm:chMax val="0"/>
          <dgm:chPref val="0"/>
        </dgm:presLayoutVars>
      </dgm:prSet>
      <dgm:spPr/>
    </dgm:pt>
    <dgm:pt modelId="{9F3F96F6-C8D1-4F37-B5AC-6BEEC60C41B9}" type="pres">
      <dgm:prSet presAssocID="{34438CFC-E7E4-4581-A755-9AB803778F0A}" presName="sibTrans" presStyleCnt="0"/>
      <dgm:spPr/>
    </dgm:pt>
    <dgm:pt modelId="{2960EE40-99FF-48EB-A5C9-2131CE4EEF5D}" type="pres">
      <dgm:prSet presAssocID="{5028F212-7634-42D7-B715-AE9585A0F136}" presName="compNode" presStyleCnt="0"/>
      <dgm:spPr/>
    </dgm:pt>
    <dgm:pt modelId="{E1B91A0D-868C-4BF4-BE14-2EDACB32A759}" type="pres">
      <dgm:prSet presAssocID="{5028F212-7634-42D7-B715-AE9585A0F136}" presName="bgRect" presStyleLbl="bgShp" presStyleIdx="2" presStyleCnt="7"/>
      <dgm:spPr/>
    </dgm:pt>
    <dgm:pt modelId="{BFAB4551-9CF4-4292-B5E4-6DA2B305E9F6}" type="pres">
      <dgm:prSet presAssocID="{5028F212-7634-42D7-B715-AE9585A0F136}"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93348570-DB60-4322-8319-1F16022B8D61}" type="pres">
      <dgm:prSet presAssocID="{5028F212-7634-42D7-B715-AE9585A0F136}" presName="spaceRect" presStyleCnt="0"/>
      <dgm:spPr/>
    </dgm:pt>
    <dgm:pt modelId="{E25E0F97-523A-41B6-BD66-08540F16EB49}" type="pres">
      <dgm:prSet presAssocID="{5028F212-7634-42D7-B715-AE9585A0F136}" presName="parTx" presStyleLbl="revTx" presStyleIdx="2" presStyleCnt="7">
        <dgm:presLayoutVars>
          <dgm:chMax val="0"/>
          <dgm:chPref val="0"/>
        </dgm:presLayoutVars>
      </dgm:prSet>
      <dgm:spPr/>
    </dgm:pt>
    <dgm:pt modelId="{C6937451-59F7-4203-A351-4B25176BF7A4}" type="pres">
      <dgm:prSet presAssocID="{C79BCFAF-7909-474F-9A4D-88A9FDDEA05B}" presName="sibTrans" presStyleCnt="0"/>
      <dgm:spPr/>
    </dgm:pt>
    <dgm:pt modelId="{4C36F61C-7B91-4BA4-BFB6-8B19DDEF0A34}" type="pres">
      <dgm:prSet presAssocID="{1252FBE4-5B3B-4AF4-BB18-1A3A4C62F721}" presName="compNode" presStyleCnt="0"/>
      <dgm:spPr/>
    </dgm:pt>
    <dgm:pt modelId="{B11436F2-34BC-4310-8A38-476EE32832DA}" type="pres">
      <dgm:prSet presAssocID="{1252FBE4-5B3B-4AF4-BB18-1A3A4C62F721}" presName="bgRect" presStyleLbl="bgShp" presStyleIdx="3" presStyleCnt="7"/>
      <dgm:spPr/>
    </dgm:pt>
    <dgm:pt modelId="{120552B9-EFEE-41B1-BC6F-90FE8A6BFB88}" type="pres">
      <dgm:prSet presAssocID="{1252FBE4-5B3B-4AF4-BB18-1A3A4C62F721}"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miling Face with No Fill"/>
        </a:ext>
      </dgm:extLst>
    </dgm:pt>
    <dgm:pt modelId="{DB5AB565-7A40-4EF5-9D6D-7B8A42557F6F}" type="pres">
      <dgm:prSet presAssocID="{1252FBE4-5B3B-4AF4-BB18-1A3A4C62F721}" presName="spaceRect" presStyleCnt="0"/>
      <dgm:spPr/>
    </dgm:pt>
    <dgm:pt modelId="{1E00C18F-5F9C-4CF3-981D-4D26340BC632}" type="pres">
      <dgm:prSet presAssocID="{1252FBE4-5B3B-4AF4-BB18-1A3A4C62F721}" presName="parTx" presStyleLbl="revTx" presStyleIdx="3" presStyleCnt="7">
        <dgm:presLayoutVars>
          <dgm:chMax val="0"/>
          <dgm:chPref val="0"/>
        </dgm:presLayoutVars>
      </dgm:prSet>
      <dgm:spPr/>
    </dgm:pt>
    <dgm:pt modelId="{A7ADF217-0BB2-478B-8168-797BEA2CDC24}" type="pres">
      <dgm:prSet presAssocID="{83E8A6EE-63BF-4894-9F01-B387B145FF06}" presName="sibTrans" presStyleCnt="0"/>
      <dgm:spPr/>
    </dgm:pt>
    <dgm:pt modelId="{CDCA88B4-26C5-4DB2-BDC4-B0562CD40B36}" type="pres">
      <dgm:prSet presAssocID="{2D68503E-1A2E-438E-8755-C6031F2F269F}" presName="compNode" presStyleCnt="0"/>
      <dgm:spPr/>
    </dgm:pt>
    <dgm:pt modelId="{D062A00B-D3BC-4692-9D35-2C5E59AB861C}" type="pres">
      <dgm:prSet presAssocID="{2D68503E-1A2E-438E-8755-C6031F2F269F}" presName="bgRect" presStyleLbl="bgShp" presStyleIdx="4" presStyleCnt="7"/>
      <dgm:spPr/>
    </dgm:pt>
    <dgm:pt modelId="{762B9701-EF97-4FFB-BEEB-58C6B14D1DC9}" type="pres">
      <dgm:prSet presAssocID="{2D68503E-1A2E-438E-8755-C6031F2F269F}"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laybook"/>
        </a:ext>
      </dgm:extLst>
    </dgm:pt>
    <dgm:pt modelId="{BFDF1ED5-0772-44AC-B092-0CBC517A0B0A}" type="pres">
      <dgm:prSet presAssocID="{2D68503E-1A2E-438E-8755-C6031F2F269F}" presName="spaceRect" presStyleCnt="0"/>
      <dgm:spPr/>
    </dgm:pt>
    <dgm:pt modelId="{0508995B-0AC5-4369-8455-25222D038F75}" type="pres">
      <dgm:prSet presAssocID="{2D68503E-1A2E-438E-8755-C6031F2F269F}" presName="parTx" presStyleLbl="revTx" presStyleIdx="4" presStyleCnt="7">
        <dgm:presLayoutVars>
          <dgm:chMax val="0"/>
          <dgm:chPref val="0"/>
        </dgm:presLayoutVars>
      </dgm:prSet>
      <dgm:spPr/>
    </dgm:pt>
    <dgm:pt modelId="{FC430A79-85ED-43BB-A92E-6B9DE6893936}" type="pres">
      <dgm:prSet presAssocID="{CFA07AE0-04F7-456F-9ABC-9A9D2D1C928A}" presName="sibTrans" presStyleCnt="0"/>
      <dgm:spPr/>
    </dgm:pt>
    <dgm:pt modelId="{EE179A35-E8E7-4E95-A156-8D50C2CF8D0E}" type="pres">
      <dgm:prSet presAssocID="{D9DFF233-C64A-4247-A1EF-1A60BD3C9411}" presName="compNode" presStyleCnt="0"/>
      <dgm:spPr/>
    </dgm:pt>
    <dgm:pt modelId="{83986A80-DB97-45EE-8A07-D299755568B0}" type="pres">
      <dgm:prSet presAssocID="{D9DFF233-C64A-4247-A1EF-1A60BD3C9411}" presName="bgRect" presStyleLbl="bgShp" presStyleIdx="5" presStyleCnt="7"/>
      <dgm:spPr/>
    </dgm:pt>
    <dgm:pt modelId="{CC9A62FB-2F2E-40AA-AB85-BE0A86FE74AE}" type="pres">
      <dgm:prSet presAssocID="{D9DFF233-C64A-4247-A1EF-1A60BD3C9411}"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topwatch"/>
        </a:ext>
      </dgm:extLst>
    </dgm:pt>
    <dgm:pt modelId="{9B9CC9A6-2CDC-4944-BED1-7D7D613D8716}" type="pres">
      <dgm:prSet presAssocID="{D9DFF233-C64A-4247-A1EF-1A60BD3C9411}" presName="spaceRect" presStyleCnt="0"/>
      <dgm:spPr/>
    </dgm:pt>
    <dgm:pt modelId="{2312C849-796A-414C-B2E0-15C7E265B8EC}" type="pres">
      <dgm:prSet presAssocID="{D9DFF233-C64A-4247-A1EF-1A60BD3C9411}" presName="parTx" presStyleLbl="revTx" presStyleIdx="5" presStyleCnt="7">
        <dgm:presLayoutVars>
          <dgm:chMax val="0"/>
          <dgm:chPref val="0"/>
        </dgm:presLayoutVars>
      </dgm:prSet>
      <dgm:spPr/>
    </dgm:pt>
    <dgm:pt modelId="{8141C28E-4F83-470B-BEAF-148569CE4A9C}" type="pres">
      <dgm:prSet presAssocID="{FF05DF86-C741-49DA-BED1-D58B8E11427F}" presName="sibTrans" presStyleCnt="0"/>
      <dgm:spPr/>
    </dgm:pt>
    <dgm:pt modelId="{266F72D9-415E-4002-8044-E6DB0A039C65}" type="pres">
      <dgm:prSet presAssocID="{9AF3C635-1606-4FAE-BDF5-2E36F43FF02E}" presName="compNode" presStyleCnt="0"/>
      <dgm:spPr/>
    </dgm:pt>
    <dgm:pt modelId="{C9B8EC85-0104-4699-B2E6-702C55015655}" type="pres">
      <dgm:prSet presAssocID="{9AF3C635-1606-4FAE-BDF5-2E36F43FF02E}" presName="bgRect" presStyleLbl="bgShp" presStyleIdx="6" presStyleCnt="7"/>
      <dgm:spPr/>
    </dgm:pt>
    <dgm:pt modelId="{87C6D1DA-AC72-484E-A578-985AA23BDC9D}" type="pres">
      <dgm:prSet presAssocID="{9AF3C635-1606-4FAE-BDF5-2E36F43FF02E}"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lock"/>
        </a:ext>
      </dgm:extLst>
    </dgm:pt>
    <dgm:pt modelId="{E2226EB6-12F5-4331-8022-E19E1DB9192B}" type="pres">
      <dgm:prSet presAssocID="{9AF3C635-1606-4FAE-BDF5-2E36F43FF02E}" presName="spaceRect" presStyleCnt="0"/>
      <dgm:spPr/>
    </dgm:pt>
    <dgm:pt modelId="{7435AE2F-1E09-45AA-933F-5B70802AA0BE}" type="pres">
      <dgm:prSet presAssocID="{9AF3C635-1606-4FAE-BDF5-2E36F43FF02E}" presName="parTx" presStyleLbl="revTx" presStyleIdx="6" presStyleCnt="7">
        <dgm:presLayoutVars>
          <dgm:chMax val="0"/>
          <dgm:chPref val="0"/>
        </dgm:presLayoutVars>
      </dgm:prSet>
      <dgm:spPr/>
    </dgm:pt>
  </dgm:ptLst>
  <dgm:cxnLst>
    <dgm:cxn modelId="{FA680D10-D322-4C7B-B7DF-49C54DBD9E71}" type="presOf" srcId="{5028F212-7634-42D7-B715-AE9585A0F136}" destId="{E25E0F97-523A-41B6-BD66-08540F16EB49}" srcOrd="0" destOrd="0" presId="urn:microsoft.com/office/officeart/2018/2/layout/IconVerticalSolidList"/>
    <dgm:cxn modelId="{4F448F10-CAEF-4CD9-B362-3E9930D3C878}" type="presOf" srcId="{9220D77A-E0E9-494D-9BF4-6976955A127A}" destId="{AB223688-80CA-4BC0-8A10-9FF30C115042}" srcOrd="0" destOrd="0" presId="urn:microsoft.com/office/officeart/2018/2/layout/IconVerticalSolidList"/>
    <dgm:cxn modelId="{BF5A9E1D-9C18-4C1A-8F9D-2436C5DA53D3}" type="presOf" srcId="{2D68503E-1A2E-438E-8755-C6031F2F269F}" destId="{0508995B-0AC5-4369-8455-25222D038F75}" srcOrd="0" destOrd="0" presId="urn:microsoft.com/office/officeart/2018/2/layout/IconVerticalSolidList"/>
    <dgm:cxn modelId="{FB1A9135-A106-45A0-B83D-EAF8FC16F669}" srcId="{20A8C54A-3204-43C1-9131-30B6009849B6}" destId="{2D68503E-1A2E-438E-8755-C6031F2F269F}" srcOrd="4" destOrd="0" parTransId="{08C654A1-E3BC-4BA6-8153-F3EDD627D39C}" sibTransId="{CFA07AE0-04F7-456F-9ABC-9A9D2D1C928A}"/>
    <dgm:cxn modelId="{1F297C62-766F-4B40-BD48-EC9837971513}" type="presOf" srcId="{9AF3C635-1606-4FAE-BDF5-2E36F43FF02E}" destId="{7435AE2F-1E09-45AA-933F-5B70802AA0BE}" srcOrd="0" destOrd="0" presId="urn:microsoft.com/office/officeart/2018/2/layout/IconVerticalSolidList"/>
    <dgm:cxn modelId="{CDC4596B-F4BB-43FD-A139-A1B32C0E2B16}" type="presOf" srcId="{8F544CAF-02BB-4A85-946D-9C6A909F2C0A}" destId="{1BE85357-B0CA-48DA-801B-BCD699229D82}" srcOrd="0" destOrd="0" presId="urn:microsoft.com/office/officeart/2018/2/layout/IconVerticalSolidList"/>
    <dgm:cxn modelId="{E9A7C977-0A3B-4CD5-86AB-4FB40664EBD3}" type="presOf" srcId="{1252FBE4-5B3B-4AF4-BB18-1A3A4C62F721}" destId="{1E00C18F-5F9C-4CF3-981D-4D26340BC632}" srcOrd="0" destOrd="0" presId="urn:microsoft.com/office/officeart/2018/2/layout/IconVerticalSolidList"/>
    <dgm:cxn modelId="{FC371383-63EE-46FB-B493-84BD35E27DFD}" srcId="{20A8C54A-3204-43C1-9131-30B6009849B6}" destId="{9220D77A-E0E9-494D-9BF4-6976955A127A}" srcOrd="0" destOrd="0" parTransId="{BECF6FFC-F539-4549-B28C-45A5B76AC4F2}" sibTransId="{B965DA93-E3A0-4437-A2CD-79D159188DA3}"/>
    <dgm:cxn modelId="{8979CF8B-F3A5-429C-A9F9-C867EF8E4735}" srcId="{20A8C54A-3204-43C1-9131-30B6009849B6}" destId="{D9DFF233-C64A-4247-A1EF-1A60BD3C9411}" srcOrd="5" destOrd="0" parTransId="{64265E76-4383-415C-BE4D-22D049EE2AA9}" sibTransId="{FF05DF86-C741-49DA-BED1-D58B8E11427F}"/>
    <dgm:cxn modelId="{9E8685A1-1846-418E-AA9A-EBD1186C08CB}" srcId="{20A8C54A-3204-43C1-9131-30B6009849B6}" destId="{8F544CAF-02BB-4A85-946D-9C6A909F2C0A}" srcOrd="1" destOrd="0" parTransId="{9BF5B09E-BAA4-430A-8B11-FC3A4D148A5E}" sibTransId="{34438CFC-E7E4-4581-A755-9AB803778F0A}"/>
    <dgm:cxn modelId="{04DE6FCD-4271-4139-904D-1B4CB332247B}" type="presOf" srcId="{20A8C54A-3204-43C1-9131-30B6009849B6}" destId="{23232BF1-2C80-4662-A0D4-6245D40DAA02}" srcOrd="0" destOrd="0" presId="urn:microsoft.com/office/officeart/2018/2/layout/IconVerticalSolidList"/>
    <dgm:cxn modelId="{73F7FADF-FB3E-49CA-BC8F-4FDE74D8FABB}" srcId="{20A8C54A-3204-43C1-9131-30B6009849B6}" destId="{5028F212-7634-42D7-B715-AE9585A0F136}" srcOrd="2" destOrd="0" parTransId="{575AF70E-9E85-44D1-B766-D13D6C077414}" sibTransId="{C79BCFAF-7909-474F-9A4D-88A9FDDEA05B}"/>
    <dgm:cxn modelId="{1BF76CE5-8DDA-4A50-8A9F-A9A8DE3E2E82}" type="presOf" srcId="{D9DFF233-C64A-4247-A1EF-1A60BD3C9411}" destId="{2312C849-796A-414C-B2E0-15C7E265B8EC}" srcOrd="0" destOrd="0" presId="urn:microsoft.com/office/officeart/2018/2/layout/IconVerticalSolidList"/>
    <dgm:cxn modelId="{F2F78AEF-911D-424A-8512-1BA939A10365}" srcId="{20A8C54A-3204-43C1-9131-30B6009849B6}" destId="{1252FBE4-5B3B-4AF4-BB18-1A3A4C62F721}" srcOrd="3" destOrd="0" parTransId="{576C6562-F40E-46B1-9D87-7527FA8A9716}" sibTransId="{83E8A6EE-63BF-4894-9F01-B387B145FF06}"/>
    <dgm:cxn modelId="{0AB1EEFF-B5F3-465A-9DB1-462384D79EBD}" srcId="{20A8C54A-3204-43C1-9131-30B6009849B6}" destId="{9AF3C635-1606-4FAE-BDF5-2E36F43FF02E}" srcOrd="6" destOrd="0" parTransId="{444A67D7-9A88-4C32-99FA-262D40A49F08}" sibTransId="{571AA9B5-7358-4D2B-A28C-747218CAC79E}"/>
    <dgm:cxn modelId="{2BD4B482-C4C1-408E-B622-B3821810EF20}" type="presParOf" srcId="{23232BF1-2C80-4662-A0D4-6245D40DAA02}" destId="{10DFC4E8-C855-4C8C-A28F-2EC12B0482B0}" srcOrd="0" destOrd="0" presId="urn:microsoft.com/office/officeart/2018/2/layout/IconVerticalSolidList"/>
    <dgm:cxn modelId="{BED6ACBD-CA7E-49C1-91EA-F6E667B7D451}" type="presParOf" srcId="{10DFC4E8-C855-4C8C-A28F-2EC12B0482B0}" destId="{14756E3F-00AE-4F40-9D38-A3FBCBECA3F8}" srcOrd="0" destOrd="0" presId="urn:microsoft.com/office/officeart/2018/2/layout/IconVerticalSolidList"/>
    <dgm:cxn modelId="{1E68FA8E-FA59-4F65-AD0C-6535B2301B04}" type="presParOf" srcId="{10DFC4E8-C855-4C8C-A28F-2EC12B0482B0}" destId="{9F7875A1-8D51-4D15-92F6-69CEC77F054E}" srcOrd="1" destOrd="0" presId="urn:microsoft.com/office/officeart/2018/2/layout/IconVerticalSolidList"/>
    <dgm:cxn modelId="{6DDD80B6-7D7D-4857-90BA-79E3C283F0FA}" type="presParOf" srcId="{10DFC4E8-C855-4C8C-A28F-2EC12B0482B0}" destId="{2437996B-2689-4659-B013-748D337459BD}" srcOrd="2" destOrd="0" presId="urn:microsoft.com/office/officeart/2018/2/layout/IconVerticalSolidList"/>
    <dgm:cxn modelId="{E0623468-DEFF-402B-B17E-C271752681F0}" type="presParOf" srcId="{10DFC4E8-C855-4C8C-A28F-2EC12B0482B0}" destId="{AB223688-80CA-4BC0-8A10-9FF30C115042}" srcOrd="3" destOrd="0" presId="urn:microsoft.com/office/officeart/2018/2/layout/IconVerticalSolidList"/>
    <dgm:cxn modelId="{67A78B25-9BE2-4AD5-8CDF-EBF26A579782}" type="presParOf" srcId="{23232BF1-2C80-4662-A0D4-6245D40DAA02}" destId="{D1D00FD3-45E8-42D7-BF3A-B83DDA864DBB}" srcOrd="1" destOrd="0" presId="urn:microsoft.com/office/officeart/2018/2/layout/IconVerticalSolidList"/>
    <dgm:cxn modelId="{9382BB83-498A-4EC4-B99F-8F9C1BEFABA2}" type="presParOf" srcId="{23232BF1-2C80-4662-A0D4-6245D40DAA02}" destId="{616B8FBB-E959-4989-A02F-5690F6D7C0BE}" srcOrd="2" destOrd="0" presId="urn:microsoft.com/office/officeart/2018/2/layout/IconVerticalSolidList"/>
    <dgm:cxn modelId="{8C967C34-36B1-43DD-84AB-5297BF386981}" type="presParOf" srcId="{616B8FBB-E959-4989-A02F-5690F6D7C0BE}" destId="{6EFB725B-5CDA-4105-A71B-944CF3D9B65B}" srcOrd="0" destOrd="0" presId="urn:microsoft.com/office/officeart/2018/2/layout/IconVerticalSolidList"/>
    <dgm:cxn modelId="{79476C64-DD48-4C4F-AACB-AFF517492D4C}" type="presParOf" srcId="{616B8FBB-E959-4989-A02F-5690F6D7C0BE}" destId="{6D7367E6-F1FF-4B6D-AEE5-05FDCB3BADFB}" srcOrd="1" destOrd="0" presId="urn:microsoft.com/office/officeart/2018/2/layout/IconVerticalSolidList"/>
    <dgm:cxn modelId="{3C117B6E-FB0E-49AD-9889-666F13B3659F}" type="presParOf" srcId="{616B8FBB-E959-4989-A02F-5690F6D7C0BE}" destId="{633BEF8C-AA01-410B-8225-E36EA530EFFA}" srcOrd="2" destOrd="0" presId="urn:microsoft.com/office/officeart/2018/2/layout/IconVerticalSolidList"/>
    <dgm:cxn modelId="{7B2D5C9D-EB71-4332-ABC1-AECDAC2763A7}" type="presParOf" srcId="{616B8FBB-E959-4989-A02F-5690F6D7C0BE}" destId="{1BE85357-B0CA-48DA-801B-BCD699229D82}" srcOrd="3" destOrd="0" presId="urn:microsoft.com/office/officeart/2018/2/layout/IconVerticalSolidList"/>
    <dgm:cxn modelId="{3D730D46-9ECF-487F-840D-2CB3D04DFD15}" type="presParOf" srcId="{23232BF1-2C80-4662-A0D4-6245D40DAA02}" destId="{9F3F96F6-C8D1-4F37-B5AC-6BEEC60C41B9}" srcOrd="3" destOrd="0" presId="urn:microsoft.com/office/officeart/2018/2/layout/IconVerticalSolidList"/>
    <dgm:cxn modelId="{096260E8-DFB6-4F41-96EE-A69DC5AAFAF8}" type="presParOf" srcId="{23232BF1-2C80-4662-A0D4-6245D40DAA02}" destId="{2960EE40-99FF-48EB-A5C9-2131CE4EEF5D}" srcOrd="4" destOrd="0" presId="urn:microsoft.com/office/officeart/2018/2/layout/IconVerticalSolidList"/>
    <dgm:cxn modelId="{C2C3077C-30CA-4F2B-ADA9-FFCB4B9B98DC}" type="presParOf" srcId="{2960EE40-99FF-48EB-A5C9-2131CE4EEF5D}" destId="{E1B91A0D-868C-4BF4-BE14-2EDACB32A759}" srcOrd="0" destOrd="0" presId="urn:microsoft.com/office/officeart/2018/2/layout/IconVerticalSolidList"/>
    <dgm:cxn modelId="{0CFC51A0-F300-4648-AF3E-DCFCF3086EC7}" type="presParOf" srcId="{2960EE40-99FF-48EB-A5C9-2131CE4EEF5D}" destId="{BFAB4551-9CF4-4292-B5E4-6DA2B305E9F6}" srcOrd="1" destOrd="0" presId="urn:microsoft.com/office/officeart/2018/2/layout/IconVerticalSolidList"/>
    <dgm:cxn modelId="{C4EE7245-F407-4C9A-A68F-8FA3911CCCDD}" type="presParOf" srcId="{2960EE40-99FF-48EB-A5C9-2131CE4EEF5D}" destId="{93348570-DB60-4322-8319-1F16022B8D61}" srcOrd="2" destOrd="0" presId="urn:microsoft.com/office/officeart/2018/2/layout/IconVerticalSolidList"/>
    <dgm:cxn modelId="{5E577ECA-C2D6-4A57-BCBD-7955D47795DD}" type="presParOf" srcId="{2960EE40-99FF-48EB-A5C9-2131CE4EEF5D}" destId="{E25E0F97-523A-41B6-BD66-08540F16EB49}" srcOrd="3" destOrd="0" presId="urn:microsoft.com/office/officeart/2018/2/layout/IconVerticalSolidList"/>
    <dgm:cxn modelId="{50757972-9678-42A1-84E3-E37C38BE9290}" type="presParOf" srcId="{23232BF1-2C80-4662-A0D4-6245D40DAA02}" destId="{C6937451-59F7-4203-A351-4B25176BF7A4}" srcOrd="5" destOrd="0" presId="urn:microsoft.com/office/officeart/2018/2/layout/IconVerticalSolidList"/>
    <dgm:cxn modelId="{B3C1342A-14E6-4A0E-A4CF-5D8A2D8C1BD3}" type="presParOf" srcId="{23232BF1-2C80-4662-A0D4-6245D40DAA02}" destId="{4C36F61C-7B91-4BA4-BFB6-8B19DDEF0A34}" srcOrd="6" destOrd="0" presId="urn:microsoft.com/office/officeart/2018/2/layout/IconVerticalSolidList"/>
    <dgm:cxn modelId="{9FE4809F-5EAD-47AC-B16E-C847862743E6}" type="presParOf" srcId="{4C36F61C-7B91-4BA4-BFB6-8B19DDEF0A34}" destId="{B11436F2-34BC-4310-8A38-476EE32832DA}" srcOrd="0" destOrd="0" presId="urn:microsoft.com/office/officeart/2018/2/layout/IconVerticalSolidList"/>
    <dgm:cxn modelId="{8C8A1D59-CA16-45ED-A1ED-6C3ADF286C5E}" type="presParOf" srcId="{4C36F61C-7B91-4BA4-BFB6-8B19DDEF0A34}" destId="{120552B9-EFEE-41B1-BC6F-90FE8A6BFB88}" srcOrd="1" destOrd="0" presId="urn:microsoft.com/office/officeart/2018/2/layout/IconVerticalSolidList"/>
    <dgm:cxn modelId="{E70AD825-AF0C-481D-9049-3AE56C3276E8}" type="presParOf" srcId="{4C36F61C-7B91-4BA4-BFB6-8B19DDEF0A34}" destId="{DB5AB565-7A40-4EF5-9D6D-7B8A42557F6F}" srcOrd="2" destOrd="0" presId="urn:microsoft.com/office/officeart/2018/2/layout/IconVerticalSolidList"/>
    <dgm:cxn modelId="{BC2FD795-6D63-41D5-B04D-476DADC6707C}" type="presParOf" srcId="{4C36F61C-7B91-4BA4-BFB6-8B19DDEF0A34}" destId="{1E00C18F-5F9C-4CF3-981D-4D26340BC632}" srcOrd="3" destOrd="0" presId="urn:microsoft.com/office/officeart/2018/2/layout/IconVerticalSolidList"/>
    <dgm:cxn modelId="{8C487582-A4AF-49AD-8224-429C0DDE6F6F}" type="presParOf" srcId="{23232BF1-2C80-4662-A0D4-6245D40DAA02}" destId="{A7ADF217-0BB2-478B-8168-797BEA2CDC24}" srcOrd="7" destOrd="0" presId="urn:microsoft.com/office/officeart/2018/2/layout/IconVerticalSolidList"/>
    <dgm:cxn modelId="{84B39467-7041-4EEA-A82A-8837253E8442}" type="presParOf" srcId="{23232BF1-2C80-4662-A0D4-6245D40DAA02}" destId="{CDCA88B4-26C5-4DB2-BDC4-B0562CD40B36}" srcOrd="8" destOrd="0" presId="urn:microsoft.com/office/officeart/2018/2/layout/IconVerticalSolidList"/>
    <dgm:cxn modelId="{FDCD7530-BE72-4D97-B3C6-E55B1E68110C}" type="presParOf" srcId="{CDCA88B4-26C5-4DB2-BDC4-B0562CD40B36}" destId="{D062A00B-D3BC-4692-9D35-2C5E59AB861C}" srcOrd="0" destOrd="0" presId="urn:microsoft.com/office/officeart/2018/2/layout/IconVerticalSolidList"/>
    <dgm:cxn modelId="{0E0E086D-D8C9-4ACA-BC27-D424507FF477}" type="presParOf" srcId="{CDCA88B4-26C5-4DB2-BDC4-B0562CD40B36}" destId="{762B9701-EF97-4FFB-BEEB-58C6B14D1DC9}" srcOrd="1" destOrd="0" presId="urn:microsoft.com/office/officeart/2018/2/layout/IconVerticalSolidList"/>
    <dgm:cxn modelId="{64328F3C-D182-4114-98E0-66DD9235B475}" type="presParOf" srcId="{CDCA88B4-26C5-4DB2-BDC4-B0562CD40B36}" destId="{BFDF1ED5-0772-44AC-B092-0CBC517A0B0A}" srcOrd="2" destOrd="0" presId="urn:microsoft.com/office/officeart/2018/2/layout/IconVerticalSolidList"/>
    <dgm:cxn modelId="{3C0EF866-0D76-4FB9-95C8-CF58CE962B47}" type="presParOf" srcId="{CDCA88B4-26C5-4DB2-BDC4-B0562CD40B36}" destId="{0508995B-0AC5-4369-8455-25222D038F75}" srcOrd="3" destOrd="0" presId="urn:microsoft.com/office/officeart/2018/2/layout/IconVerticalSolidList"/>
    <dgm:cxn modelId="{3025AEF5-20AB-4910-B21C-F8F708E123EE}" type="presParOf" srcId="{23232BF1-2C80-4662-A0D4-6245D40DAA02}" destId="{FC430A79-85ED-43BB-A92E-6B9DE6893936}" srcOrd="9" destOrd="0" presId="urn:microsoft.com/office/officeart/2018/2/layout/IconVerticalSolidList"/>
    <dgm:cxn modelId="{9037F725-6F90-4EBC-9D0E-E896AA0A67AE}" type="presParOf" srcId="{23232BF1-2C80-4662-A0D4-6245D40DAA02}" destId="{EE179A35-E8E7-4E95-A156-8D50C2CF8D0E}" srcOrd="10" destOrd="0" presId="urn:microsoft.com/office/officeart/2018/2/layout/IconVerticalSolidList"/>
    <dgm:cxn modelId="{F27105F3-1BE6-44C6-847A-16A6138EBA53}" type="presParOf" srcId="{EE179A35-E8E7-4E95-A156-8D50C2CF8D0E}" destId="{83986A80-DB97-45EE-8A07-D299755568B0}" srcOrd="0" destOrd="0" presId="urn:microsoft.com/office/officeart/2018/2/layout/IconVerticalSolidList"/>
    <dgm:cxn modelId="{E1BDAE81-CE1E-467D-8C69-A753BD63196D}" type="presParOf" srcId="{EE179A35-E8E7-4E95-A156-8D50C2CF8D0E}" destId="{CC9A62FB-2F2E-40AA-AB85-BE0A86FE74AE}" srcOrd="1" destOrd="0" presId="urn:microsoft.com/office/officeart/2018/2/layout/IconVerticalSolidList"/>
    <dgm:cxn modelId="{DF5CF6F2-A01D-49BE-8C77-4538DAC0A5F4}" type="presParOf" srcId="{EE179A35-E8E7-4E95-A156-8D50C2CF8D0E}" destId="{9B9CC9A6-2CDC-4944-BED1-7D7D613D8716}" srcOrd="2" destOrd="0" presId="urn:microsoft.com/office/officeart/2018/2/layout/IconVerticalSolidList"/>
    <dgm:cxn modelId="{2B3C89CD-0BB2-4635-9A31-1C11FA34665A}" type="presParOf" srcId="{EE179A35-E8E7-4E95-A156-8D50C2CF8D0E}" destId="{2312C849-796A-414C-B2E0-15C7E265B8EC}" srcOrd="3" destOrd="0" presId="urn:microsoft.com/office/officeart/2018/2/layout/IconVerticalSolidList"/>
    <dgm:cxn modelId="{6F330737-79B1-4CA6-B963-CBA32BB098CF}" type="presParOf" srcId="{23232BF1-2C80-4662-A0D4-6245D40DAA02}" destId="{8141C28E-4F83-470B-BEAF-148569CE4A9C}" srcOrd="11" destOrd="0" presId="urn:microsoft.com/office/officeart/2018/2/layout/IconVerticalSolidList"/>
    <dgm:cxn modelId="{90C241A3-B2D4-4E43-963D-FDE253392267}" type="presParOf" srcId="{23232BF1-2C80-4662-A0D4-6245D40DAA02}" destId="{266F72D9-415E-4002-8044-E6DB0A039C65}" srcOrd="12" destOrd="0" presId="urn:microsoft.com/office/officeart/2018/2/layout/IconVerticalSolidList"/>
    <dgm:cxn modelId="{CC4B0631-8E9D-4780-AC63-234B5B9BBFC5}" type="presParOf" srcId="{266F72D9-415E-4002-8044-E6DB0A039C65}" destId="{C9B8EC85-0104-4699-B2E6-702C55015655}" srcOrd="0" destOrd="0" presId="urn:microsoft.com/office/officeart/2018/2/layout/IconVerticalSolidList"/>
    <dgm:cxn modelId="{9B0C1739-EFF1-432C-A741-3A02A94DDE75}" type="presParOf" srcId="{266F72D9-415E-4002-8044-E6DB0A039C65}" destId="{87C6D1DA-AC72-484E-A578-985AA23BDC9D}" srcOrd="1" destOrd="0" presId="urn:microsoft.com/office/officeart/2018/2/layout/IconVerticalSolidList"/>
    <dgm:cxn modelId="{76926137-324E-4BB8-9D8C-A3C6FAD350FD}" type="presParOf" srcId="{266F72D9-415E-4002-8044-E6DB0A039C65}" destId="{E2226EB6-12F5-4331-8022-E19E1DB9192B}" srcOrd="2" destOrd="0" presId="urn:microsoft.com/office/officeart/2018/2/layout/IconVerticalSolidList"/>
    <dgm:cxn modelId="{68E857E0-ACB6-4CBE-981C-5D5CF8CE1CF9}" type="presParOf" srcId="{266F72D9-415E-4002-8044-E6DB0A039C65}" destId="{7435AE2F-1E09-45AA-933F-5B70802AA0B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B02288D-23D0-42CB-A018-93B63C68AEC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EA1CB1F-0FC2-4EBA-B0A5-E87E29EC0C7F}">
      <dgm:prSet/>
      <dgm:spPr/>
      <dgm:t>
        <a:bodyPr/>
        <a:lstStyle/>
        <a:p>
          <a:r>
            <a:rPr lang="en-GB"/>
            <a:t>Moore (2010) also asserts that there are several common feelings associated with academic writing: </a:t>
          </a:r>
          <a:endParaRPr lang="en-US"/>
        </a:p>
      </dgm:t>
    </dgm:pt>
    <dgm:pt modelId="{24A6EA59-50D7-4BA4-946B-FBC9B2B01A0B}" type="parTrans" cxnId="{AE7B4002-00B8-4C32-84BF-99705909FDC0}">
      <dgm:prSet/>
      <dgm:spPr/>
      <dgm:t>
        <a:bodyPr/>
        <a:lstStyle/>
        <a:p>
          <a:endParaRPr lang="en-US"/>
        </a:p>
      </dgm:t>
    </dgm:pt>
    <dgm:pt modelId="{BF75F5B6-7C32-4BEE-9B4A-CDAF81916248}" type="sibTrans" cxnId="{AE7B4002-00B8-4C32-84BF-99705909FDC0}">
      <dgm:prSet/>
      <dgm:spPr/>
      <dgm:t>
        <a:bodyPr/>
        <a:lstStyle/>
        <a:p>
          <a:endParaRPr lang="en-US"/>
        </a:p>
      </dgm:t>
    </dgm:pt>
    <dgm:pt modelId="{52B9C847-2031-491C-996F-5658253C96CA}">
      <dgm:prSet/>
      <dgm:spPr/>
      <dgm:t>
        <a:bodyPr/>
        <a:lstStyle/>
        <a:p>
          <a:r>
            <a:rPr lang="en-GB"/>
            <a:t>Frustration </a:t>
          </a:r>
          <a:endParaRPr lang="en-US"/>
        </a:p>
      </dgm:t>
    </dgm:pt>
    <dgm:pt modelId="{F61C98C0-B027-41F4-8256-1EC3EEF6946A}" type="parTrans" cxnId="{6649572E-8386-4932-8976-A00491641AD8}">
      <dgm:prSet/>
      <dgm:spPr/>
      <dgm:t>
        <a:bodyPr/>
        <a:lstStyle/>
        <a:p>
          <a:endParaRPr lang="en-US"/>
        </a:p>
      </dgm:t>
    </dgm:pt>
    <dgm:pt modelId="{806AD141-EFAA-4CF5-AD0B-4DA09DA5E5D0}" type="sibTrans" cxnId="{6649572E-8386-4932-8976-A00491641AD8}">
      <dgm:prSet/>
      <dgm:spPr/>
      <dgm:t>
        <a:bodyPr/>
        <a:lstStyle/>
        <a:p>
          <a:endParaRPr lang="en-US"/>
        </a:p>
      </dgm:t>
    </dgm:pt>
    <dgm:pt modelId="{2E532C8F-22C3-4AB0-932D-84CDE7E15B38}">
      <dgm:prSet/>
      <dgm:spPr/>
      <dgm:t>
        <a:bodyPr/>
        <a:lstStyle/>
        <a:p>
          <a:r>
            <a:rPr lang="en-GB"/>
            <a:t>Stress</a:t>
          </a:r>
          <a:endParaRPr lang="en-US"/>
        </a:p>
      </dgm:t>
    </dgm:pt>
    <dgm:pt modelId="{BD655025-C6C9-4D23-9573-93D0864B19D0}" type="parTrans" cxnId="{8AFB49E5-AEF1-4619-B0FB-A8DA34A05B78}">
      <dgm:prSet/>
      <dgm:spPr/>
      <dgm:t>
        <a:bodyPr/>
        <a:lstStyle/>
        <a:p>
          <a:endParaRPr lang="en-US"/>
        </a:p>
      </dgm:t>
    </dgm:pt>
    <dgm:pt modelId="{0A010648-017B-4B98-AC73-C23C57E02604}" type="sibTrans" cxnId="{8AFB49E5-AEF1-4619-B0FB-A8DA34A05B78}">
      <dgm:prSet/>
      <dgm:spPr/>
      <dgm:t>
        <a:bodyPr/>
        <a:lstStyle/>
        <a:p>
          <a:endParaRPr lang="en-US"/>
        </a:p>
      </dgm:t>
    </dgm:pt>
    <dgm:pt modelId="{0D28207C-0D0A-495C-80EE-D24F128064A5}">
      <dgm:prSet/>
      <dgm:spPr/>
      <dgm:t>
        <a:bodyPr/>
        <a:lstStyle/>
        <a:p>
          <a:r>
            <a:rPr lang="en-GB"/>
            <a:t>Anxiety </a:t>
          </a:r>
          <a:endParaRPr lang="en-US"/>
        </a:p>
      </dgm:t>
    </dgm:pt>
    <dgm:pt modelId="{AA46EB01-61E3-48E7-90C1-3DDEAA3C3C02}" type="parTrans" cxnId="{1CADBF5A-4821-4C90-9D2D-D057C52EFF74}">
      <dgm:prSet/>
      <dgm:spPr/>
      <dgm:t>
        <a:bodyPr/>
        <a:lstStyle/>
        <a:p>
          <a:endParaRPr lang="en-US"/>
        </a:p>
      </dgm:t>
    </dgm:pt>
    <dgm:pt modelId="{6340B176-EB6C-463D-999B-77129997DC38}" type="sibTrans" cxnId="{1CADBF5A-4821-4C90-9D2D-D057C52EFF74}">
      <dgm:prSet/>
      <dgm:spPr/>
      <dgm:t>
        <a:bodyPr/>
        <a:lstStyle/>
        <a:p>
          <a:endParaRPr lang="en-US"/>
        </a:p>
      </dgm:t>
    </dgm:pt>
    <dgm:pt modelId="{BC072E7D-45AA-4B06-8C6E-F237B98F85AE}">
      <dgm:prSet/>
      <dgm:spPr/>
      <dgm:t>
        <a:bodyPr/>
        <a:lstStyle/>
        <a:p>
          <a:r>
            <a:rPr lang="en-GB"/>
            <a:t>Irritation </a:t>
          </a:r>
          <a:endParaRPr lang="en-US"/>
        </a:p>
      </dgm:t>
    </dgm:pt>
    <dgm:pt modelId="{42E1EFC2-5286-4915-A31E-F741BFDDE01A}" type="parTrans" cxnId="{E4EC906D-6B32-45D9-B0F2-C1E499FA821C}">
      <dgm:prSet/>
      <dgm:spPr/>
      <dgm:t>
        <a:bodyPr/>
        <a:lstStyle/>
        <a:p>
          <a:endParaRPr lang="en-US"/>
        </a:p>
      </dgm:t>
    </dgm:pt>
    <dgm:pt modelId="{F0265473-019E-479A-8308-A8E23055741F}" type="sibTrans" cxnId="{E4EC906D-6B32-45D9-B0F2-C1E499FA821C}">
      <dgm:prSet/>
      <dgm:spPr/>
      <dgm:t>
        <a:bodyPr/>
        <a:lstStyle/>
        <a:p>
          <a:endParaRPr lang="en-US"/>
        </a:p>
      </dgm:t>
    </dgm:pt>
    <dgm:pt modelId="{5C15FD73-245E-45D2-BDC7-969C3143B83E}">
      <dgm:prSet/>
      <dgm:spPr/>
      <dgm:t>
        <a:bodyPr/>
        <a:lstStyle/>
        <a:p>
          <a:r>
            <a:rPr lang="en-GB"/>
            <a:t>Uncertainty </a:t>
          </a:r>
          <a:endParaRPr lang="en-US"/>
        </a:p>
      </dgm:t>
    </dgm:pt>
    <dgm:pt modelId="{997E53B3-8F64-4FD2-BB65-0DB22BFE46EE}" type="parTrans" cxnId="{B2AD9CEA-5C82-4772-BBF6-122D034547CF}">
      <dgm:prSet/>
      <dgm:spPr/>
      <dgm:t>
        <a:bodyPr/>
        <a:lstStyle/>
        <a:p>
          <a:endParaRPr lang="en-US"/>
        </a:p>
      </dgm:t>
    </dgm:pt>
    <dgm:pt modelId="{23F87069-F43F-4C60-B9A2-0C4DDE60AD07}" type="sibTrans" cxnId="{B2AD9CEA-5C82-4772-BBF6-122D034547CF}">
      <dgm:prSet/>
      <dgm:spPr/>
      <dgm:t>
        <a:bodyPr/>
        <a:lstStyle/>
        <a:p>
          <a:endParaRPr lang="en-US"/>
        </a:p>
      </dgm:t>
    </dgm:pt>
    <dgm:pt modelId="{2D70700F-B560-4DDC-B7E5-4EC156D46C4C}">
      <dgm:prSet/>
      <dgm:spPr/>
      <dgm:t>
        <a:bodyPr/>
        <a:lstStyle/>
        <a:p>
          <a:r>
            <a:rPr lang="en-GB"/>
            <a:t>Fear </a:t>
          </a:r>
          <a:endParaRPr lang="en-US"/>
        </a:p>
      </dgm:t>
    </dgm:pt>
    <dgm:pt modelId="{C5BE866C-63F9-4467-AC51-9783FF2F28B4}" type="parTrans" cxnId="{CDA94D2C-D52D-44FA-8481-3B77523CB30C}">
      <dgm:prSet/>
      <dgm:spPr/>
      <dgm:t>
        <a:bodyPr/>
        <a:lstStyle/>
        <a:p>
          <a:endParaRPr lang="en-US"/>
        </a:p>
      </dgm:t>
    </dgm:pt>
    <dgm:pt modelId="{4E7A199B-1527-451A-8587-910B1D930080}" type="sibTrans" cxnId="{CDA94D2C-D52D-44FA-8481-3B77523CB30C}">
      <dgm:prSet/>
      <dgm:spPr/>
      <dgm:t>
        <a:bodyPr/>
        <a:lstStyle/>
        <a:p>
          <a:endParaRPr lang="en-US"/>
        </a:p>
      </dgm:t>
    </dgm:pt>
    <dgm:pt modelId="{2082106D-98F7-486A-B81F-DFA4B587389C}">
      <dgm:prSet/>
      <dgm:spPr/>
      <dgm:t>
        <a:bodyPr/>
        <a:lstStyle/>
        <a:p>
          <a:r>
            <a:rPr lang="en-GB"/>
            <a:t>Boredom</a:t>
          </a:r>
          <a:endParaRPr lang="en-US"/>
        </a:p>
      </dgm:t>
    </dgm:pt>
    <dgm:pt modelId="{A01653B3-6732-49AD-B3B1-EA57F81A65CF}" type="parTrans" cxnId="{F869EC24-CC2B-4ACF-86FD-0AED4F367C14}">
      <dgm:prSet/>
      <dgm:spPr/>
      <dgm:t>
        <a:bodyPr/>
        <a:lstStyle/>
        <a:p>
          <a:endParaRPr lang="en-US"/>
        </a:p>
      </dgm:t>
    </dgm:pt>
    <dgm:pt modelId="{F6826C0E-5E0E-47CE-9030-ACD3FAEB28F9}" type="sibTrans" cxnId="{F869EC24-CC2B-4ACF-86FD-0AED4F367C14}">
      <dgm:prSet/>
      <dgm:spPr/>
      <dgm:t>
        <a:bodyPr/>
        <a:lstStyle/>
        <a:p>
          <a:endParaRPr lang="en-US"/>
        </a:p>
      </dgm:t>
    </dgm:pt>
    <dgm:pt modelId="{A70388AF-3FB8-4C10-A8F0-2251CA797ED4}">
      <dgm:prSet/>
      <dgm:spPr/>
      <dgm:t>
        <a:bodyPr/>
        <a:lstStyle/>
        <a:p>
          <a:r>
            <a:rPr lang="en-GB"/>
            <a:t>Motivation </a:t>
          </a:r>
          <a:endParaRPr lang="en-US"/>
        </a:p>
      </dgm:t>
    </dgm:pt>
    <dgm:pt modelId="{86448936-E512-4A2B-89A1-581B70CF4BE6}" type="parTrans" cxnId="{7C32E3A7-2D39-4D51-B4DD-98B1F11F931E}">
      <dgm:prSet/>
      <dgm:spPr/>
      <dgm:t>
        <a:bodyPr/>
        <a:lstStyle/>
        <a:p>
          <a:endParaRPr lang="en-US"/>
        </a:p>
      </dgm:t>
    </dgm:pt>
    <dgm:pt modelId="{19F879C5-A313-4059-88F6-B097EF5D769F}" type="sibTrans" cxnId="{7C32E3A7-2D39-4D51-B4DD-98B1F11F931E}">
      <dgm:prSet/>
      <dgm:spPr/>
      <dgm:t>
        <a:bodyPr/>
        <a:lstStyle/>
        <a:p>
          <a:endParaRPr lang="en-US"/>
        </a:p>
      </dgm:t>
    </dgm:pt>
    <dgm:pt modelId="{1A13BC12-DF3F-4D05-881C-E022542D824F}">
      <dgm:prSet/>
      <dgm:spPr/>
      <dgm:t>
        <a:bodyPr/>
        <a:lstStyle/>
        <a:p>
          <a:r>
            <a:rPr lang="en-GB"/>
            <a:t>Confidence </a:t>
          </a:r>
          <a:endParaRPr lang="en-US"/>
        </a:p>
      </dgm:t>
    </dgm:pt>
    <dgm:pt modelId="{7FFB8678-CF54-45D1-A53F-E697B767019F}" type="parTrans" cxnId="{4E5A6D53-84BF-40A6-A07B-36F168F92173}">
      <dgm:prSet/>
      <dgm:spPr/>
      <dgm:t>
        <a:bodyPr/>
        <a:lstStyle/>
        <a:p>
          <a:endParaRPr lang="en-US"/>
        </a:p>
      </dgm:t>
    </dgm:pt>
    <dgm:pt modelId="{89CC6D41-3F8C-493D-AB22-59D86DFD10D0}" type="sibTrans" cxnId="{4E5A6D53-84BF-40A6-A07B-36F168F92173}">
      <dgm:prSet/>
      <dgm:spPr/>
      <dgm:t>
        <a:bodyPr/>
        <a:lstStyle/>
        <a:p>
          <a:endParaRPr lang="en-US"/>
        </a:p>
      </dgm:t>
    </dgm:pt>
    <dgm:pt modelId="{A2FC11B3-2CFD-44A0-944E-963D6844AFBF}">
      <dgm:prSet/>
      <dgm:spPr/>
      <dgm:t>
        <a:bodyPr/>
        <a:lstStyle/>
        <a:p>
          <a:r>
            <a:rPr lang="en-GB"/>
            <a:t>Excitement </a:t>
          </a:r>
          <a:endParaRPr lang="en-US"/>
        </a:p>
      </dgm:t>
    </dgm:pt>
    <dgm:pt modelId="{4052D532-D4F0-445C-9B6D-4BD7A125EDDD}" type="parTrans" cxnId="{6C54BCDE-8A76-4E69-8556-4A0F3D53EE12}">
      <dgm:prSet/>
      <dgm:spPr/>
      <dgm:t>
        <a:bodyPr/>
        <a:lstStyle/>
        <a:p>
          <a:endParaRPr lang="en-US"/>
        </a:p>
      </dgm:t>
    </dgm:pt>
    <dgm:pt modelId="{451E7EA9-A77C-4C63-BA95-556B4722BBCB}" type="sibTrans" cxnId="{6C54BCDE-8A76-4E69-8556-4A0F3D53EE12}">
      <dgm:prSet/>
      <dgm:spPr/>
      <dgm:t>
        <a:bodyPr/>
        <a:lstStyle/>
        <a:p>
          <a:endParaRPr lang="en-US"/>
        </a:p>
      </dgm:t>
    </dgm:pt>
    <dgm:pt modelId="{CCEA6306-08B4-41BF-9C5D-642CB962CE91}" type="pres">
      <dgm:prSet presAssocID="{EB02288D-23D0-42CB-A018-93B63C68AEC2}" presName="vert0" presStyleCnt="0">
        <dgm:presLayoutVars>
          <dgm:dir/>
          <dgm:animOne val="branch"/>
          <dgm:animLvl val="lvl"/>
        </dgm:presLayoutVars>
      </dgm:prSet>
      <dgm:spPr/>
    </dgm:pt>
    <dgm:pt modelId="{0E12A0EE-7E71-43FC-9C29-D93B8A9D34C5}" type="pres">
      <dgm:prSet presAssocID="{7EA1CB1F-0FC2-4EBA-B0A5-E87E29EC0C7F}" presName="thickLine" presStyleLbl="alignNode1" presStyleIdx="0" presStyleCnt="11"/>
      <dgm:spPr/>
    </dgm:pt>
    <dgm:pt modelId="{596D83CB-0AAD-4C31-9AC6-CA45F819EABD}" type="pres">
      <dgm:prSet presAssocID="{7EA1CB1F-0FC2-4EBA-B0A5-E87E29EC0C7F}" presName="horz1" presStyleCnt="0"/>
      <dgm:spPr/>
    </dgm:pt>
    <dgm:pt modelId="{B0BF3188-0BD6-46B0-BC0A-B764ADF8AA89}" type="pres">
      <dgm:prSet presAssocID="{7EA1CB1F-0FC2-4EBA-B0A5-E87E29EC0C7F}" presName="tx1" presStyleLbl="revTx" presStyleIdx="0" presStyleCnt="11"/>
      <dgm:spPr/>
    </dgm:pt>
    <dgm:pt modelId="{BC63BE09-8172-4A35-944D-D9A365327FD8}" type="pres">
      <dgm:prSet presAssocID="{7EA1CB1F-0FC2-4EBA-B0A5-E87E29EC0C7F}" presName="vert1" presStyleCnt="0"/>
      <dgm:spPr/>
    </dgm:pt>
    <dgm:pt modelId="{63565F91-01E4-4EDB-B41B-B35113E0DB89}" type="pres">
      <dgm:prSet presAssocID="{52B9C847-2031-491C-996F-5658253C96CA}" presName="thickLine" presStyleLbl="alignNode1" presStyleIdx="1" presStyleCnt="11"/>
      <dgm:spPr/>
    </dgm:pt>
    <dgm:pt modelId="{6BD68224-7612-472B-8BD5-4AF93FB56BA2}" type="pres">
      <dgm:prSet presAssocID="{52B9C847-2031-491C-996F-5658253C96CA}" presName="horz1" presStyleCnt="0"/>
      <dgm:spPr/>
    </dgm:pt>
    <dgm:pt modelId="{BB43E8EC-C94A-460B-8356-6B2E05EF8410}" type="pres">
      <dgm:prSet presAssocID="{52B9C847-2031-491C-996F-5658253C96CA}" presName="tx1" presStyleLbl="revTx" presStyleIdx="1" presStyleCnt="11"/>
      <dgm:spPr/>
    </dgm:pt>
    <dgm:pt modelId="{7C0482D8-C87F-4A94-AB5E-B4015B8A4357}" type="pres">
      <dgm:prSet presAssocID="{52B9C847-2031-491C-996F-5658253C96CA}" presName="vert1" presStyleCnt="0"/>
      <dgm:spPr/>
    </dgm:pt>
    <dgm:pt modelId="{8042D608-3880-42A7-9516-5F42024D5377}" type="pres">
      <dgm:prSet presAssocID="{2E532C8F-22C3-4AB0-932D-84CDE7E15B38}" presName="thickLine" presStyleLbl="alignNode1" presStyleIdx="2" presStyleCnt="11"/>
      <dgm:spPr/>
    </dgm:pt>
    <dgm:pt modelId="{9B8784CA-E854-4D4B-AF76-4E193FE7A868}" type="pres">
      <dgm:prSet presAssocID="{2E532C8F-22C3-4AB0-932D-84CDE7E15B38}" presName="horz1" presStyleCnt="0"/>
      <dgm:spPr/>
    </dgm:pt>
    <dgm:pt modelId="{1CDAA21E-6C20-402B-89A0-E8EEC252E752}" type="pres">
      <dgm:prSet presAssocID="{2E532C8F-22C3-4AB0-932D-84CDE7E15B38}" presName="tx1" presStyleLbl="revTx" presStyleIdx="2" presStyleCnt="11"/>
      <dgm:spPr/>
    </dgm:pt>
    <dgm:pt modelId="{BDFBCF2C-0F3A-47C8-AEC1-496B011B7662}" type="pres">
      <dgm:prSet presAssocID="{2E532C8F-22C3-4AB0-932D-84CDE7E15B38}" presName="vert1" presStyleCnt="0"/>
      <dgm:spPr/>
    </dgm:pt>
    <dgm:pt modelId="{6C65D34A-34C1-4804-8FBF-48C7B0F3E2E9}" type="pres">
      <dgm:prSet presAssocID="{0D28207C-0D0A-495C-80EE-D24F128064A5}" presName="thickLine" presStyleLbl="alignNode1" presStyleIdx="3" presStyleCnt="11"/>
      <dgm:spPr/>
    </dgm:pt>
    <dgm:pt modelId="{42C8D46D-4BE9-434D-B17C-D0360B2860B0}" type="pres">
      <dgm:prSet presAssocID="{0D28207C-0D0A-495C-80EE-D24F128064A5}" presName="horz1" presStyleCnt="0"/>
      <dgm:spPr/>
    </dgm:pt>
    <dgm:pt modelId="{9FFE8403-2C97-49E2-8EFE-547F40949C0F}" type="pres">
      <dgm:prSet presAssocID="{0D28207C-0D0A-495C-80EE-D24F128064A5}" presName="tx1" presStyleLbl="revTx" presStyleIdx="3" presStyleCnt="11"/>
      <dgm:spPr/>
    </dgm:pt>
    <dgm:pt modelId="{E3688D69-AD56-4ECE-850F-686845570DE5}" type="pres">
      <dgm:prSet presAssocID="{0D28207C-0D0A-495C-80EE-D24F128064A5}" presName="vert1" presStyleCnt="0"/>
      <dgm:spPr/>
    </dgm:pt>
    <dgm:pt modelId="{C32D5630-DE47-4739-9777-567CC4DA3564}" type="pres">
      <dgm:prSet presAssocID="{BC072E7D-45AA-4B06-8C6E-F237B98F85AE}" presName="thickLine" presStyleLbl="alignNode1" presStyleIdx="4" presStyleCnt="11"/>
      <dgm:spPr/>
    </dgm:pt>
    <dgm:pt modelId="{15DCCD11-2AAF-43CE-ABE7-8994B18C2CF0}" type="pres">
      <dgm:prSet presAssocID="{BC072E7D-45AA-4B06-8C6E-F237B98F85AE}" presName="horz1" presStyleCnt="0"/>
      <dgm:spPr/>
    </dgm:pt>
    <dgm:pt modelId="{DAE298E6-4DF5-4D59-89DB-48E2168308F8}" type="pres">
      <dgm:prSet presAssocID="{BC072E7D-45AA-4B06-8C6E-F237B98F85AE}" presName="tx1" presStyleLbl="revTx" presStyleIdx="4" presStyleCnt="11"/>
      <dgm:spPr/>
    </dgm:pt>
    <dgm:pt modelId="{41B5E2B6-73E2-4E92-930E-1339D7B72C27}" type="pres">
      <dgm:prSet presAssocID="{BC072E7D-45AA-4B06-8C6E-F237B98F85AE}" presName="vert1" presStyleCnt="0"/>
      <dgm:spPr/>
    </dgm:pt>
    <dgm:pt modelId="{EBF2BEED-51A1-4637-88D1-269E5BBBA037}" type="pres">
      <dgm:prSet presAssocID="{5C15FD73-245E-45D2-BDC7-969C3143B83E}" presName="thickLine" presStyleLbl="alignNode1" presStyleIdx="5" presStyleCnt="11"/>
      <dgm:spPr/>
    </dgm:pt>
    <dgm:pt modelId="{C6BD733D-D5C9-4728-91E6-FFC6D5C1F02E}" type="pres">
      <dgm:prSet presAssocID="{5C15FD73-245E-45D2-BDC7-969C3143B83E}" presName="horz1" presStyleCnt="0"/>
      <dgm:spPr/>
    </dgm:pt>
    <dgm:pt modelId="{F672B7DC-42DB-4911-953B-48E43A0554A7}" type="pres">
      <dgm:prSet presAssocID="{5C15FD73-245E-45D2-BDC7-969C3143B83E}" presName="tx1" presStyleLbl="revTx" presStyleIdx="5" presStyleCnt="11"/>
      <dgm:spPr/>
    </dgm:pt>
    <dgm:pt modelId="{E2BE81B8-15B7-4C0A-B20E-1853071A6ED4}" type="pres">
      <dgm:prSet presAssocID="{5C15FD73-245E-45D2-BDC7-969C3143B83E}" presName="vert1" presStyleCnt="0"/>
      <dgm:spPr/>
    </dgm:pt>
    <dgm:pt modelId="{E391C943-AA98-49F1-92D7-8252BD242AF4}" type="pres">
      <dgm:prSet presAssocID="{2D70700F-B560-4DDC-B7E5-4EC156D46C4C}" presName="thickLine" presStyleLbl="alignNode1" presStyleIdx="6" presStyleCnt="11"/>
      <dgm:spPr/>
    </dgm:pt>
    <dgm:pt modelId="{F28E7E0D-2FD3-42DE-8742-67D8E75D7F94}" type="pres">
      <dgm:prSet presAssocID="{2D70700F-B560-4DDC-B7E5-4EC156D46C4C}" presName="horz1" presStyleCnt="0"/>
      <dgm:spPr/>
    </dgm:pt>
    <dgm:pt modelId="{2556000D-73E6-42C3-8C5D-8F2386D00112}" type="pres">
      <dgm:prSet presAssocID="{2D70700F-B560-4DDC-B7E5-4EC156D46C4C}" presName="tx1" presStyleLbl="revTx" presStyleIdx="6" presStyleCnt="11"/>
      <dgm:spPr/>
    </dgm:pt>
    <dgm:pt modelId="{76E11F6D-C0D9-46AD-9F76-45649F2B7C05}" type="pres">
      <dgm:prSet presAssocID="{2D70700F-B560-4DDC-B7E5-4EC156D46C4C}" presName="vert1" presStyleCnt="0"/>
      <dgm:spPr/>
    </dgm:pt>
    <dgm:pt modelId="{E19C067A-4072-4A74-9EA4-D4DB452A064E}" type="pres">
      <dgm:prSet presAssocID="{2082106D-98F7-486A-B81F-DFA4B587389C}" presName="thickLine" presStyleLbl="alignNode1" presStyleIdx="7" presStyleCnt="11"/>
      <dgm:spPr/>
    </dgm:pt>
    <dgm:pt modelId="{85881B15-11D6-4C62-8809-2EAD285EFD92}" type="pres">
      <dgm:prSet presAssocID="{2082106D-98F7-486A-B81F-DFA4B587389C}" presName="horz1" presStyleCnt="0"/>
      <dgm:spPr/>
    </dgm:pt>
    <dgm:pt modelId="{73E152FE-3C1B-4457-B129-1ADEDF1454F8}" type="pres">
      <dgm:prSet presAssocID="{2082106D-98F7-486A-B81F-DFA4B587389C}" presName="tx1" presStyleLbl="revTx" presStyleIdx="7" presStyleCnt="11"/>
      <dgm:spPr/>
    </dgm:pt>
    <dgm:pt modelId="{D52E2EC2-A229-4523-945A-EB4D97A40BEE}" type="pres">
      <dgm:prSet presAssocID="{2082106D-98F7-486A-B81F-DFA4B587389C}" presName="vert1" presStyleCnt="0"/>
      <dgm:spPr/>
    </dgm:pt>
    <dgm:pt modelId="{1EA0F27D-48D7-4378-9067-A6E614749F67}" type="pres">
      <dgm:prSet presAssocID="{A70388AF-3FB8-4C10-A8F0-2251CA797ED4}" presName="thickLine" presStyleLbl="alignNode1" presStyleIdx="8" presStyleCnt="11"/>
      <dgm:spPr/>
    </dgm:pt>
    <dgm:pt modelId="{0C0A6A21-0D51-40CF-9BCA-0B4F471BC83E}" type="pres">
      <dgm:prSet presAssocID="{A70388AF-3FB8-4C10-A8F0-2251CA797ED4}" presName="horz1" presStyleCnt="0"/>
      <dgm:spPr/>
    </dgm:pt>
    <dgm:pt modelId="{268017F9-BB5C-4136-B51B-339DF4ED95AF}" type="pres">
      <dgm:prSet presAssocID="{A70388AF-3FB8-4C10-A8F0-2251CA797ED4}" presName="tx1" presStyleLbl="revTx" presStyleIdx="8" presStyleCnt="11"/>
      <dgm:spPr/>
    </dgm:pt>
    <dgm:pt modelId="{72126098-32B1-425E-8F16-AC2DC4C378ED}" type="pres">
      <dgm:prSet presAssocID="{A70388AF-3FB8-4C10-A8F0-2251CA797ED4}" presName="vert1" presStyleCnt="0"/>
      <dgm:spPr/>
    </dgm:pt>
    <dgm:pt modelId="{1EEFAEA4-63D7-4F10-8152-AD88C916DCDC}" type="pres">
      <dgm:prSet presAssocID="{1A13BC12-DF3F-4D05-881C-E022542D824F}" presName="thickLine" presStyleLbl="alignNode1" presStyleIdx="9" presStyleCnt="11"/>
      <dgm:spPr/>
    </dgm:pt>
    <dgm:pt modelId="{35CAE243-1FDA-4E16-A677-ED0E3255BA65}" type="pres">
      <dgm:prSet presAssocID="{1A13BC12-DF3F-4D05-881C-E022542D824F}" presName="horz1" presStyleCnt="0"/>
      <dgm:spPr/>
    </dgm:pt>
    <dgm:pt modelId="{96B7D341-CEB4-4955-87FE-7D2812C4FDED}" type="pres">
      <dgm:prSet presAssocID="{1A13BC12-DF3F-4D05-881C-E022542D824F}" presName="tx1" presStyleLbl="revTx" presStyleIdx="9" presStyleCnt="11"/>
      <dgm:spPr/>
    </dgm:pt>
    <dgm:pt modelId="{2C17885E-3807-4A7B-97C0-4C370F34C531}" type="pres">
      <dgm:prSet presAssocID="{1A13BC12-DF3F-4D05-881C-E022542D824F}" presName="vert1" presStyleCnt="0"/>
      <dgm:spPr/>
    </dgm:pt>
    <dgm:pt modelId="{4B41C6EB-6D02-4E6B-9BFD-C36588AA0820}" type="pres">
      <dgm:prSet presAssocID="{A2FC11B3-2CFD-44A0-944E-963D6844AFBF}" presName="thickLine" presStyleLbl="alignNode1" presStyleIdx="10" presStyleCnt="11"/>
      <dgm:spPr/>
    </dgm:pt>
    <dgm:pt modelId="{AA51B183-7F29-4963-90C4-832A1D64FDB8}" type="pres">
      <dgm:prSet presAssocID="{A2FC11B3-2CFD-44A0-944E-963D6844AFBF}" presName="horz1" presStyleCnt="0"/>
      <dgm:spPr/>
    </dgm:pt>
    <dgm:pt modelId="{8A05A662-CBEF-4D43-A71E-0EC1D2B66B4C}" type="pres">
      <dgm:prSet presAssocID="{A2FC11B3-2CFD-44A0-944E-963D6844AFBF}" presName="tx1" presStyleLbl="revTx" presStyleIdx="10" presStyleCnt="11"/>
      <dgm:spPr/>
    </dgm:pt>
    <dgm:pt modelId="{84EB8E90-26D5-413F-A0D0-025FBF3E76D2}" type="pres">
      <dgm:prSet presAssocID="{A2FC11B3-2CFD-44A0-944E-963D6844AFBF}" presName="vert1" presStyleCnt="0"/>
      <dgm:spPr/>
    </dgm:pt>
  </dgm:ptLst>
  <dgm:cxnLst>
    <dgm:cxn modelId="{95635101-0B68-43B3-9376-95B3482D3A70}" type="presOf" srcId="{BC072E7D-45AA-4B06-8C6E-F237B98F85AE}" destId="{DAE298E6-4DF5-4D59-89DB-48E2168308F8}" srcOrd="0" destOrd="0" presId="urn:microsoft.com/office/officeart/2008/layout/LinedList"/>
    <dgm:cxn modelId="{AE7B4002-00B8-4C32-84BF-99705909FDC0}" srcId="{EB02288D-23D0-42CB-A018-93B63C68AEC2}" destId="{7EA1CB1F-0FC2-4EBA-B0A5-E87E29EC0C7F}" srcOrd="0" destOrd="0" parTransId="{24A6EA59-50D7-4BA4-946B-FBC9B2B01A0B}" sibTransId="{BF75F5B6-7C32-4BEE-9B4A-CDAF81916248}"/>
    <dgm:cxn modelId="{F869EC24-CC2B-4ACF-86FD-0AED4F367C14}" srcId="{EB02288D-23D0-42CB-A018-93B63C68AEC2}" destId="{2082106D-98F7-486A-B81F-DFA4B587389C}" srcOrd="7" destOrd="0" parTransId="{A01653B3-6732-49AD-B3B1-EA57F81A65CF}" sibTransId="{F6826C0E-5E0E-47CE-9030-ACD3FAEB28F9}"/>
    <dgm:cxn modelId="{DF3CF828-A95B-4B27-B18F-7C801D55A8AA}" type="presOf" srcId="{EB02288D-23D0-42CB-A018-93B63C68AEC2}" destId="{CCEA6306-08B4-41BF-9C5D-642CB962CE91}" srcOrd="0" destOrd="0" presId="urn:microsoft.com/office/officeart/2008/layout/LinedList"/>
    <dgm:cxn modelId="{CDA94D2C-D52D-44FA-8481-3B77523CB30C}" srcId="{EB02288D-23D0-42CB-A018-93B63C68AEC2}" destId="{2D70700F-B560-4DDC-B7E5-4EC156D46C4C}" srcOrd="6" destOrd="0" parTransId="{C5BE866C-63F9-4467-AC51-9783FF2F28B4}" sibTransId="{4E7A199B-1527-451A-8587-910B1D930080}"/>
    <dgm:cxn modelId="{6649572E-8386-4932-8976-A00491641AD8}" srcId="{EB02288D-23D0-42CB-A018-93B63C68AEC2}" destId="{52B9C847-2031-491C-996F-5658253C96CA}" srcOrd="1" destOrd="0" parTransId="{F61C98C0-B027-41F4-8256-1EC3EEF6946A}" sibTransId="{806AD141-EFAA-4CF5-AD0B-4DA09DA5E5D0}"/>
    <dgm:cxn modelId="{FA936E30-9E98-4B3A-9DA4-6F0BF7BDF8C2}" type="presOf" srcId="{2D70700F-B560-4DDC-B7E5-4EC156D46C4C}" destId="{2556000D-73E6-42C3-8C5D-8F2386D00112}" srcOrd="0" destOrd="0" presId="urn:microsoft.com/office/officeart/2008/layout/LinedList"/>
    <dgm:cxn modelId="{BB101E68-8478-4A98-9BC5-D44BBE3E4496}" type="presOf" srcId="{1A13BC12-DF3F-4D05-881C-E022542D824F}" destId="{96B7D341-CEB4-4955-87FE-7D2812C4FDED}" srcOrd="0" destOrd="0" presId="urn:microsoft.com/office/officeart/2008/layout/LinedList"/>
    <dgm:cxn modelId="{EBB7394A-EA15-49B1-87AA-36CFF4A443C3}" type="presOf" srcId="{7EA1CB1F-0FC2-4EBA-B0A5-E87E29EC0C7F}" destId="{B0BF3188-0BD6-46B0-BC0A-B764ADF8AA89}" srcOrd="0" destOrd="0" presId="urn:microsoft.com/office/officeart/2008/layout/LinedList"/>
    <dgm:cxn modelId="{E4EC906D-6B32-45D9-B0F2-C1E499FA821C}" srcId="{EB02288D-23D0-42CB-A018-93B63C68AEC2}" destId="{BC072E7D-45AA-4B06-8C6E-F237B98F85AE}" srcOrd="4" destOrd="0" parTransId="{42E1EFC2-5286-4915-A31E-F741BFDDE01A}" sibTransId="{F0265473-019E-479A-8308-A8E23055741F}"/>
    <dgm:cxn modelId="{4E5A6D53-84BF-40A6-A07B-36F168F92173}" srcId="{EB02288D-23D0-42CB-A018-93B63C68AEC2}" destId="{1A13BC12-DF3F-4D05-881C-E022542D824F}" srcOrd="9" destOrd="0" parTransId="{7FFB8678-CF54-45D1-A53F-E697B767019F}" sibTransId="{89CC6D41-3F8C-493D-AB22-59D86DFD10D0}"/>
    <dgm:cxn modelId="{901A1778-6B1B-4B85-A3FD-0B8F21C86D99}" type="presOf" srcId="{A2FC11B3-2CFD-44A0-944E-963D6844AFBF}" destId="{8A05A662-CBEF-4D43-A71E-0EC1D2B66B4C}" srcOrd="0" destOrd="0" presId="urn:microsoft.com/office/officeart/2008/layout/LinedList"/>
    <dgm:cxn modelId="{1CADBF5A-4821-4C90-9D2D-D057C52EFF74}" srcId="{EB02288D-23D0-42CB-A018-93B63C68AEC2}" destId="{0D28207C-0D0A-495C-80EE-D24F128064A5}" srcOrd="3" destOrd="0" parTransId="{AA46EB01-61E3-48E7-90C1-3DDEAA3C3C02}" sibTransId="{6340B176-EB6C-463D-999B-77129997DC38}"/>
    <dgm:cxn modelId="{7C32E3A7-2D39-4D51-B4DD-98B1F11F931E}" srcId="{EB02288D-23D0-42CB-A018-93B63C68AEC2}" destId="{A70388AF-3FB8-4C10-A8F0-2251CA797ED4}" srcOrd="8" destOrd="0" parTransId="{86448936-E512-4A2B-89A1-581B70CF4BE6}" sibTransId="{19F879C5-A313-4059-88F6-B097EF5D769F}"/>
    <dgm:cxn modelId="{E2EA95A8-8280-4ADA-BA5E-0C4BBEF7C514}" type="presOf" srcId="{2082106D-98F7-486A-B81F-DFA4B587389C}" destId="{73E152FE-3C1B-4457-B129-1ADEDF1454F8}" srcOrd="0" destOrd="0" presId="urn:microsoft.com/office/officeart/2008/layout/LinedList"/>
    <dgm:cxn modelId="{BFDDE5B1-BB88-4443-B157-FBD600AE9A7B}" type="presOf" srcId="{0D28207C-0D0A-495C-80EE-D24F128064A5}" destId="{9FFE8403-2C97-49E2-8EFE-547F40949C0F}" srcOrd="0" destOrd="0" presId="urn:microsoft.com/office/officeart/2008/layout/LinedList"/>
    <dgm:cxn modelId="{23CD17BF-FB21-459A-80D5-D5D75887EFB1}" type="presOf" srcId="{2E532C8F-22C3-4AB0-932D-84CDE7E15B38}" destId="{1CDAA21E-6C20-402B-89A0-E8EEC252E752}" srcOrd="0" destOrd="0" presId="urn:microsoft.com/office/officeart/2008/layout/LinedList"/>
    <dgm:cxn modelId="{C52DA9D5-8C78-4E57-A324-54BDECBB4170}" type="presOf" srcId="{52B9C847-2031-491C-996F-5658253C96CA}" destId="{BB43E8EC-C94A-460B-8356-6B2E05EF8410}" srcOrd="0" destOrd="0" presId="urn:microsoft.com/office/officeart/2008/layout/LinedList"/>
    <dgm:cxn modelId="{2F0C2DDE-3F37-4839-85A4-0EA4468C4D4B}" type="presOf" srcId="{A70388AF-3FB8-4C10-A8F0-2251CA797ED4}" destId="{268017F9-BB5C-4136-B51B-339DF4ED95AF}" srcOrd="0" destOrd="0" presId="urn:microsoft.com/office/officeart/2008/layout/LinedList"/>
    <dgm:cxn modelId="{6C54BCDE-8A76-4E69-8556-4A0F3D53EE12}" srcId="{EB02288D-23D0-42CB-A018-93B63C68AEC2}" destId="{A2FC11B3-2CFD-44A0-944E-963D6844AFBF}" srcOrd="10" destOrd="0" parTransId="{4052D532-D4F0-445C-9B6D-4BD7A125EDDD}" sibTransId="{451E7EA9-A77C-4C63-BA95-556B4722BBCB}"/>
    <dgm:cxn modelId="{8AFB49E5-AEF1-4619-B0FB-A8DA34A05B78}" srcId="{EB02288D-23D0-42CB-A018-93B63C68AEC2}" destId="{2E532C8F-22C3-4AB0-932D-84CDE7E15B38}" srcOrd="2" destOrd="0" parTransId="{BD655025-C6C9-4D23-9573-93D0864B19D0}" sibTransId="{0A010648-017B-4B98-AC73-C23C57E02604}"/>
    <dgm:cxn modelId="{BB4831E9-A6AD-48A0-A765-148E2EC0A085}" type="presOf" srcId="{5C15FD73-245E-45D2-BDC7-969C3143B83E}" destId="{F672B7DC-42DB-4911-953B-48E43A0554A7}" srcOrd="0" destOrd="0" presId="urn:microsoft.com/office/officeart/2008/layout/LinedList"/>
    <dgm:cxn modelId="{B2AD9CEA-5C82-4772-BBF6-122D034547CF}" srcId="{EB02288D-23D0-42CB-A018-93B63C68AEC2}" destId="{5C15FD73-245E-45D2-BDC7-969C3143B83E}" srcOrd="5" destOrd="0" parTransId="{997E53B3-8F64-4FD2-BB65-0DB22BFE46EE}" sibTransId="{23F87069-F43F-4C60-B9A2-0C4DDE60AD07}"/>
    <dgm:cxn modelId="{1C2C2E7B-DE56-4C50-BA42-63C8532B2C53}" type="presParOf" srcId="{CCEA6306-08B4-41BF-9C5D-642CB962CE91}" destId="{0E12A0EE-7E71-43FC-9C29-D93B8A9D34C5}" srcOrd="0" destOrd="0" presId="urn:microsoft.com/office/officeart/2008/layout/LinedList"/>
    <dgm:cxn modelId="{09FB9735-B933-4B1B-ADD2-AD201B2B02F5}" type="presParOf" srcId="{CCEA6306-08B4-41BF-9C5D-642CB962CE91}" destId="{596D83CB-0AAD-4C31-9AC6-CA45F819EABD}" srcOrd="1" destOrd="0" presId="urn:microsoft.com/office/officeart/2008/layout/LinedList"/>
    <dgm:cxn modelId="{8EAC1F94-35AF-47B0-874B-AFABEABC32B8}" type="presParOf" srcId="{596D83CB-0AAD-4C31-9AC6-CA45F819EABD}" destId="{B0BF3188-0BD6-46B0-BC0A-B764ADF8AA89}" srcOrd="0" destOrd="0" presId="urn:microsoft.com/office/officeart/2008/layout/LinedList"/>
    <dgm:cxn modelId="{80E7F84B-E2BF-47C2-B06A-B90A8575F769}" type="presParOf" srcId="{596D83CB-0AAD-4C31-9AC6-CA45F819EABD}" destId="{BC63BE09-8172-4A35-944D-D9A365327FD8}" srcOrd="1" destOrd="0" presId="urn:microsoft.com/office/officeart/2008/layout/LinedList"/>
    <dgm:cxn modelId="{0F873425-B1CB-4C36-A08D-48CC4C160A36}" type="presParOf" srcId="{CCEA6306-08B4-41BF-9C5D-642CB962CE91}" destId="{63565F91-01E4-4EDB-B41B-B35113E0DB89}" srcOrd="2" destOrd="0" presId="urn:microsoft.com/office/officeart/2008/layout/LinedList"/>
    <dgm:cxn modelId="{84739F5B-F315-4A3D-A827-DF4629D78603}" type="presParOf" srcId="{CCEA6306-08B4-41BF-9C5D-642CB962CE91}" destId="{6BD68224-7612-472B-8BD5-4AF93FB56BA2}" srcOrd="3" destOrd="0" presId="urn:microsoft.com/office/officeart/2008/layout/LinedList"/>
    <dgm:cxn modelId="{AC9A06B5-C2DF-4E8D-B411-5E8CE56AEC53}" type="presParOf" srcId="{6BD68224-7612-472B-8BD5-4AF93FB56BA2}" destId="{BB43E8EC-C94A-460B-8356-6B2E05EF8410}" srcOrd="0" destOrd="0" presId="urn:microsoft.com/office/officeart/2008/layout/LinedList"/>
    <dgm:cxn modelId="{2997CA35-DF24-4814-A588-2EEDD94D115E}" type="presParOf" srcId="{6BD68224-7612-472B-8BD5-4AF93FB56BA2}" destId="{7C0482D8-C87F-4A94-AB5E-B4015B8A4357}" srcOrd="1" destOrd="0" presId="urn:microsoft.com/office/officeart/2008/layout/LinedList"/>
    <dgm:cxn modelId="{3E889957-EB35-4999-A029-833F236C5D07}" type="presParOf" srcId="{CCEA6306-08B4-41BF-9C5D-642CB962CE91}" destId="{8042D608-3880-42A7-9516-5F42024D5377}" srcOrd="4" destOrd="0" presId="urn:microsoft.com/office/officeart/2008/layout/LinedList"/>
    <dgm:cxn modelId="{A7317C11-A33A-48BF-968A-33FF0E94F716}" type="presParOf" srcId="{CCEA6306-08B4-41BF-9C5D-642CB962CE91}" destId="{9B8784CA-E854-4D4B-AF76-4E193FE7A868}" srcOrd="5" destOrd="0" presId="urn:microsoft.com/office/officeart/2008/layout/LinedList"/>
    <dgm:cxn modelId="{1ED111C8-4A0C-4536-B42B-D95982E830B5}" type="presParOf" srcId="{9B8784CA-E854-4D4B-AF76-4E193FE7A868}" destId="{1CDAA21E-6C20-402B-89A0-E8EEC252E752}" srcOrd="0" destOrd="0" presId="urn:microsoft.com/office/officeart/2008/layout/LinedList"/>
    <dgm:cxn modelId="{F345339C-FB51-4366-82CB-1E6DCC536B0D}" type="presParOf" srcId="{9B8784CA-E854-4D4B-AF76-4E193FE7A868}" destId="{BDFBCF2C-0F3A-47C8-AEC1-496B011B7662}" srcOrd="1" destOrd="0" presId="urn:microsoft.com/office/officeart/2008/layout/LinedList"/>
    <dgm:cxn modelId="{AC54CF38-DCDF-4B22-8FEC-5CC1C8C05748}" type="presParOf" srcId="{CCEA6306-08B4-41BF-9C5D-642CB962CE91}" destId="{6C65D34A-34C1-4804-8FBF-48C7B0F3E2E9}" srcOrd="6" destOrd="0" presId="urn:microsoft.com/office/officeart/2008/layout/LinedList"/>
    <dgm:cxn modelId="{D7E2594E-D822-4C37-B2FC-366D96FF87AF}" type="presParOf" srcId="{CCEA6306-08B4-41BF-9C5D-642CB962CE91}" destId="{42C8D46D-4BE9-434D-B17C-D0360B2860B0}" srcOrd="7" destOrd="0" presId="urn:microsoft.com/office/officeart/2008/layout/LinedList"/>
    <dgm:cxn modelId="{92CF9B7D-CA29-4887-B275-D085153C1434}" type="presParOf" srcId="{42C8D46D-4BE9-434D-B17C-D0360B2860B0}" destId="{9FFE8403-2C97-49E2-8EFE-547F40949C0F}" srcOrd="0" destOrd="0" presId="urn:microsoft.com/office/officeart/2008/layout/LinedList"/>
    <dgm:cxn modelId="{F3A2D3F4-EBFC-4E4A-8B26-70CE94FD1C37}" type="presParOf" srcId="{42C8D46D-4BE9-434D-B17C-D0360B2860B0}" destId="{E3688D69-AD56-4ECE-850F-686845570DE5}" srcOrd="1" destOrd="0" presId="urn:microsoft.com/office/officeart/2008/layout/LinedList"/>
    <dgm:cxn modelId="{3051017B-9AC9-4A51-87AC-34C93FCA6B49}" type="presParOf" srcId="{CCEA6306-08B4-41BF-9C5D-642CB962CE91}" destId="{C32D5630-DE47-4739-9777-567CC4DA3564}" srcOrd="8" destOrd="0" presId="urn:microsoft.com/office/officeart/2008/layout/LinedList"/>
    <dgm:cxn modelId="{0673BCEC-F0AB-495B-B6C2-4B930B48118E}" type="presParOf" srcId="{CCEA6306-08B4-41BF-9C5D-642CB962CE91}" destId="{15DCCD11-2AAF-43CE-ABE7-8994B18C2CF0}" srcOrd="9" destOrd="0" presId="urn:microsoft.com/office/officeart/2008/layout/LinedList"/>
    <dgm:cxn modelId="{77E4F3D0-B58C-48A8-B33F-DA231126FBEE}" type="presParOf" srcId="{15DCCD11-2AAF-43CE-ABE7-8994B18C2CF0}" destId="{DAE298E6-4DF5-4D59-89DB-48E2168308F8}" srcOrd="0" destOrd="0" presId="urn:microsoft.com/office/officeart/2008/layout/LinedList"/>
    <dgm:cxn modelId="{0DB1BCFA-9780-4B2C-A543-E2A2DD10200D}" type="presParOf" srcId="{15DCCD11-2AAF-43CE-ABE7-8994B18C2CF0}" destId="{41B5E2B6-73E2-4E92-930E-1339D7B72C27}" srcOrd="1" destOrd="0" presId="urn:microsoft.com/office/officeart/2008/layout/LinedList"/>
    <dgm:cxn modelId="{4C4BEB69-F2E8-4C90-8704-9945B3A4BCF7}" type="presParOf" srcId="{CCEA6306-08B4-41BF-9C5D-642CB962CE91}" destId="{EBF2BEED-51A1-4637-88D1-269E5BBBA037}" srcOrd="10" destOrd="0" presId="urn:microsoft.com/office/officeart/2008/layout/LinedList"/>
    <dgm:cxn modelId="{7F5987E2-0544-49C5-8B26-E30FEEC10D58}" type="presParOf" srcId="{CCEA6306-08B4-41BF-9C5D-642CB962CE91}" destId="{C6BD733D-D5C9-4728-91E6-FFC6D5C1F02E}" srcOrd="11" destOrd="0" presId="urn:microsoft.com/office/officeart/2008/layout/LinedList"/>
    <dgm:cxn modelId="{E9B45355-B774-435C-9551-166BCCA2C6C3}" type="presParOf" srcId="{C6BD733D-D5C9-4728-91E6-FFC6D5C1F02E}" destId="{F672B7DC-42DB-4911-953B-48E43A0554A7}" srcOrd="0" destOrd="0" presId="urn:microsoft.com/office/officeart/2008/layout/LinedList"/>
    <dgm:cxn modelId="{758AB8EB-CA6A-411D-A292-DD0DE326F7C9}" type="presParOf" srcId="{C6BD733D-D5C9-4728-91E6-FFC6D5C1F02E}" destId="{E2BE81B8-15B7-4C0A-B20E-1853071A6ED4}" srcOrd="1" destOrd="0" presId="urn:microsoft.com/office/officeart/2008/layout/LinedList"/>
    <dgm:cxn modelId="{C133B5DB-A47C-4D71-A0D0-1FADA503D116}" type="presParOf" srcId="{CCEA6306-08B4-41BF-9C5D-642CB962CE91}" destId="{E391C943-AA98-49F1-92D7-8252BD242AF4}" srcOrd="12" destOrd="0" presId="urn:microsoft.com/office/officeart/2008/layout/LinedList"/>
    <dgm:cxn modelId="{4C3328D8-A774-4782-9405-E75146AE114B}" type="presParOf" srcId="{CCEA6306-08B4-41BF-9C5D-642CB962CE91}" destId="{F28E7E0D-2FD3-42DE-8742-67D8E75D7F94}" srcOrd="13" destOrd="0" presId="urn:microsoft.com/office/officeart/2008/layout/LinedList"/>
    <dgm:cxn modelId="{29C9016C-CB9D-4536-9836-191846BC9AA1}" type="presParOf" srcId="{F28E7E0D-2FD3-42DE-8742-67D8E75D7F94}" destId="{2556000D-73E6-42C3-8C5D-8F2386D00112}" srcOrd="0" destOrd="0" presId="urn:microsoft.com/office/officeart/2008/layout/LinedList"/>
    <dgm:cxn modelId="{D70DA40A-4946-4827-A580-A3943642762C}" type="presParOf" srcId="{F28E7E0D-2FD3-42DE-8742-67D8E75D7F94}" destId="{76E11F6D-C0D9-46AD-9F76-45649F2B7C05}" srcOrd="1" destOrd="0" presId="urn:microsoft.com/office/officeart/2008/layout/LinedList"/>
    <dgm:cxn modelId="{7960F9CC-3000-4B0C-8C53-DC2DF11502D6}" type="presParOf" srcId="{CCEA6306-08B4-41BF-9C5D-642CB962CE91}" destId="{E19C067A-4072-4A74-9EA4-D4DB452A064E}" srcOrd="14" destOrd="0" presId="urn:microsoft.com/office/officeart/2008/layout/LinedList"/>
    <dgm:cxn modelId="{89BB6C5C-2B68-4229-A44C-5512C2DC9133}" type="presParOf" srcId="{CCEA6306-08B4-41BF-9C5D-642CB962CE91}" destId="{85881B15-11D6-4C62-8809-2EAD285EFD92}" srcOrd="15" destOrd="0" presId="urn:microsoft.com/office/officeart/2008/layout/LinedList"/>
    <dgm:cxn modelId="{FF952106-D8FE-4A18-8160-4CD7A3844727}" type="presParOf" srcId="{85881B15-11D6-4C62-8809-2EAD285EFD92}" destId="{73E152FE-3C1B-4457-B129-1ADEDF1454F8}" srcOrd="0" destOrd="0" presId="urn:microsoft.com/office/officeart/2008/layout/LinedList"/>
    <dgm:cxn modelId="{9A74D208-E094-4CDA-8072-FC883BFB1279}" type="presParOf" srcId="{85881B15-11D6-4C62-8809-2EAD285EFD92}" destId="{D52E2EC2-A229-4523-945A-EB4D97A40BEE}" srcOrd="1" destOrd="0" presId="urn:microsoft.com/office/officeart/2008/layout/LinedList"/>
    <dgm:cxn modelId="{F986CAC9-AFCC-4D9E-BAD0-C1E02EFEE800}" type="presParOf" srcId="{CCEA6306-08B4-41BF-9C5D-642CB962CE91}" destId="{1EA0F27D-48D7-4378-9067-A6E614749F67}" srcOrd="16" destOrd="0" presId="urn:microsoft.com/office/officeart/2008/layout/LinedList"/>
    <dgm:cxn modelId="{700F6690-433E-4EF0-972D-A38D912800B2}" type="presParOf" srcId="{CCEA6306-08B4-41BF-9C5D-642CB962CE91}" destId="{0C0A6A21-0D51-40CF-9BCA-0B4F471BC83E}" srcOrd="17" destOrd="0" presId="urn:microsoft.com/office/officeart/2008/layout/LinedList"/>
    <dgm:cxn modelId="{DFF00B9A-F9CC-45BD-A5FB-07CE112FD0AF}" type="presParOf" srcId="{0C0A6A21-0D51-40CF-9BCA-0B4F471BC83E}" destId="{268017F9-BB5C-4136-B51B-339DF4ED95AF}" srcOrd="0" destOrd="0" presId="urn:microsoft.com/office/officeart/2008/layout/LinedList"/>
    <dgm:cxn modelId="{9C6A3286-6DC6-4762-93F9-D70A4B7A3C17}" type="presParOf" srcId="{0C0A6A21-0D51-40CF-9BCA-0B4F471BC83E}" destId="{72126098-32B1-425E-8F16-AC2DC4C378ED}" srcOrd="1" destOrd="0" presId="urn:microsoft.com/office/officeart/2008/layout/LinedList"/>
    <dgm:cxn modelId="{35FE32B7-4BF5-4041-AB92-B89BA1C9F678}" type="presParOf" srcId="{CCEA6306-08B4-41BF-9C5D-642CB962CE91}" destId="{1EEFAEA4-63D7-4F10-8152-AD88C916DCDC}" srcOrd="18" destOrd="0" presId="urn:microsoft.com/office/officeart/2008/layout/LinedList"/>
    <dgm:cxn modelId="{50149A01-5CC2-4CB3-96FD-D840DF03F2EB}" type="presParOf" srcId="{CCEA6306-08B4-41BF-9C5D-642CB962CE91}" destId="{35CAE243-1FDA-4E16-A677-ED0E3255BA65}" srcOrd="19" destOrd="0" presId="urn:microsoft.com/office/officeart/2008/layout/LinedList"/>
    <dgm:cxn modelId="{3AFBFE72-2833-4BEB-B3DD-8DCC77D98940}" type="presParOf" srcId="{35CAE243-1FDA-4E16-A677-ED0E3255BA65}" destId="{96B7D341-CEB4-4955-87FE-7D2812C4FDED}" srcOrd="0" destOrd="0" presId="urn:microsoft.com/office/officeart/2008/layout/LinedList"/>
    <dgm:cxn modelId="{439C193F-337D-483E-8197-6D252067FAFF}" type="presParOf" srcId="{35CAE243-1FDA-4E16-A677-ED0E3255BA65}" destId="{2C17885E-3807-4A7B-97C0-4C370F34C531}" srcOrd="1" destOrd="0" presId="urn:microsoft.com/office/officeart/2008/layout/LinedList"/>
    <dgm:cxn modelId="{A307E960-0F4D-4500-B401-063F9680E899}" type="presParOf" srcId="{CCEA6306-08B4-41BF-9C5D-642CB962CE91}" destId="{4B41C6EB-6D02-4E6B-9BFD-C36588AA0820}" srcOrd="20" destOrd="0" presId="urn:microsoft.com/office/officeart/2008/layout/LinedList"/>
    <dgm:cxn modelId="{A2354F23-A159-4E3E-A7BD-3CD483CA24B7}" type="presParOf" srcId="{CCEA6306-08B4-41BF-9C5D-642CB962CE91}" destId="{AA51B183-7F29-4963-90C4-832A1D64FDB8}" srcOrd="21" destOrd="0" presId="urn:microsoft.com/office/officeart/2008/layout/LinedList"/>
    <dgm:cxn modelId="{E9B25D7D-767A-4C6A-9A5F-9CDF6FA31119}" type="presParOf" srcId="{AA51B183-7F29-4963-90C4-832A1D64FDB8}" destId="{8A05A662-CBEF-4D43-A71E-0EC1D2B66B4C}" srcOrd="0" destOrd="0" presId="urn:microsoft.com/office/officeart/2008/layout/LinedList"/>
    <dgm:cxn modelId="{2253C547-C0DE-450F-8A5E-07EB2EFB5A60}" type="presParOf" srcId="{AA51B183-7F29-4963-90C4-832A1D64FDB8}" destId="{84EB8E90-26D5-413F-A0D0-025FBF3E76D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DCFD0F-2E0A-4213-8CE6-88B0D09D1994}" type="doc">
      <dgm:prSet loTypeId="urn:microsoft.com/office/officeart/2005/8/layout/cycle6" loCatId="cycle" qsTypeId="urn:microsoft.com/office/officeart/2005/8/quickstyle/simple1" qsCatId="simple" csTypeId="urn:microsoft.com/office/officeart/2005/8/colors/colorful1" csCatId="colorful"/>
      <dgm:spPr/>
      <dgm:t>
        <a:bodyPr/>
        <a:lstStyle/>
        <a:p>
          <a:endParaRPr lang="en-US"/>
        </a:p>
      </dgm:t>
    </dgm:pt>
    <dgm:pt modelId="{20E296B0-7EF5-4E11-94C6-EE4B6170123C}">
      <dgm:prSet/>
      <dgm:spPr/>
      <dgm:t>
        <a:bodyPr/>
        <a:lstStyle/>
        <a:p>
          <a:r>
            <a:rPr lang="en-GB"/>
            <a:t>Gather Information </a:t>
          </a:r>
          <a:endParaRPr lang="en-US"/>
        </a:p>
      </dgm:t>
    </dgm:pt>
    <dgm:pt modelId="{EA99396C-9E72-4D9A-A683-97EAE02675CE}" type="parTrans" cxnId="{0097B662-A934-4BE9-AB31-E2808E0E7C79}">
      <dgm:prSet/>
      <dgm:spPr/>
      <dgm:t>
        <a:bodyPr/>
        <a:lstStyle/>
        <a:p>
          <a:endParaRPr lang="en-US"/>
        </a:p>
      </dgm:t>
    </dgm:pt>
    <dgm:pt modelId="{015B9CB6-FC47-44E6-80C8-52DA5E24DF2D}" type="sibTrans" cxnId="{0097B662-A934-4BE9-AB31-E2808E0E7C79}">
      <dgm:prSet/>
      <dgm:spPr/>
      <dgm:t>
        <a:bodyPr/>
        <a:lstStyle/>
        <a:p>
          <a:endParaRPr lang="en-US"/>
        </a:p>
      </dgm:t>
    </dgm:pt>
    <dgm:pt modelId="{58342BB4-86AB-4B1E-9CAE-62C1EC5C2FE1}">
      <dgm:prSet/>
      <dgm:spPr/>
      <dgm:t>
        <a:bodyPr/>
        <a:lstStyle/>
        <a:p>
          <a:r>
            <a:rPr lang="en-GB"/>
            <a:t>Process information </a:t>
          </a:r>
          <a:endParaRPr lang="en-US"/>
        </a:p>
      </dgm:t>
    </dgm:pt>
    <dgm:pt modelId="{6B86CFBB-01CE-4808-A0B3-E4A44437C02B}" type="parTrans" cxnId="{4C87A3E0-2036-4E31-8D4B-B7F37BFD4132}">
      <dgm:prSet/>
      <dgm:spPr/>
      <dgm:t>
        <a:bodyPr/>
        <a:lstStyle/>
        <a:p>
          <a:endParaRPr lang="en-US"/>
        </a:p>
      </dgm:t>
    </dgm:pt>
    <dgm:pt modelId="{B061AF30-E932-4F15-9DED-281827900228}" type="sibTrans" cxnId="{4C87A3E0-2036-4E31-8D4B-B7F37BFD4132}">
      <dgm:prSet/>
      <dgm:spPr/>
      <dgm:t>
        <a:bodyPr/>
        <a:lstStyle/>
        <a:p>
          <a:endParaRPr lang="en-US"/>
        </a:p>
      </dgm:t>
    </dgm:pt>
    <dgm:pt modelId="{FF8D6C31-D23F-4A1A-B148-2539BC1967FE}">
      <dgm:prSet/>
      <dgm:spPr/>
      <dgm:t>
        <a:bodyPr/>
        <a:lstStyle/>
        <a:p>
          <a:r>
            <a:rPr lang="en-GB"/>
            <a:t>Creating text </a:t>
          </a:r>
          <a:endParaRPr lang="en-US"/>
        </a:p>
      </dgm:t>
    </dgm:pt>
    <dgm:pt modelId="{98408783-0C87-43FC-BDEC-D79170E40A72}" type="parTrans" cxnId="{4E23295D-F86D-40E4-879F-19F7ACFEE70B}">
      <dgm:prSet/>
      <dgm:spPr/>
      <dgm:t>
        <a:bodyPr/>
        <a:lstStyle/>
        <a:p>
          <a:endParaRPr lang="en-US"/>
        </a:p>
      </dgm:t>
    </dgm:pt>
    <dgm:pt modelId="{060FCC08-C47F-43C1-A94E-D91A0EA932A9}" type="sibTrans" cxnId="{4E23295D-F86D-40E4-879F-19F7ACFEE70B}">
      <dgm:prSet/>
      <dgm:spPr/>
      <dgm:t>
        <a:bodyPr/>
        <a:lstStyle/>
        <a:p>
          <a:endParaRPr lang="en-US"/>
        </a:p>
      </dgm:t>
    </dgm:pt>
    <dgm:pt modelId="{434B5DEA-4A70-41B9-B7C5-F211988DE612}">
      <dgm:prSet/>
      <dgm:spPr/>
      <dgm:t>
        <a:bodyPr/>
        <a:lstStyle/>
        <a:p>
          <a:r>
            <a:rPr lang="en-GB"/>
            <a:t>Edit and review </a:t>
          </a:r>
          <a:endParaRPr lang="en-US"/>
        </a:p>
      </dgm:t>
    </dgm:pt>
    <dgm:pt modelId="{06A69900-CD4D-446F-9380-AA152E3067BC}" type="parTrans" cxnId="{9C16809E-D5D9-4D49-AABD-1CB28BA81DAF}">
      <dgm:prSet/>
      <dgm:spPr/>
      <dgm:t>
        <a:bodyPr/>
        <a:lstStyle/>
        <a:p>
          <a:endParaRPr lang="en-US"/>
        </a:p>
      </dgm:t>
    </dgm:pt>
    <dgm:pt modelId="{00A84F8A-6108-421D-9E72-F1B87710FAF2}" type="sibTrans" cxnId="{9C16809E-D5D9-4D49-AABD-1CB28BA81DAF}">
      <dgm:prSet/>
      <dgm:spPr/>
      <dgm:t>
        <a:bodyPr/>
        <a:lstStyle/>
        <a:p>
          <a:endParaRPr lang="en-US"/>
        </a:p>
      </dgm:t>
    </dgm:pt>
    <dgm:pt modelId="{3CE81DC5-6A07-438C-BAAE-F3EF294F7DD7}">
      <dgm:prSet/>
      <dgm:spPr/>
      <dgm:t>
        <a:bodyPr/>
        <a:lstStyle/>
        <a:p>
          <a:r>
            <a:rPr lang="en-GB"/>
            <a:t>Final checks </a:t>
          </a:r>
          <a:endParaRPr lang="en-US"/>
        </a:p>
      </dgm:t>
    </dgm:pt>
    <dgm:pt modelId="{55A90D9C-98EC-45E8-A044-29B4E3CDD161}" type="parTrans" cxnId="{4DF73AC4-0BA3-41DC-8509-35B688BA6157}">
      <dgm:prSet/>
      <dgm:spPr/>
      <dgm:t>
        <a:bodyPr/>
        <a:lstStyle/>
        <a:p>
          <a:endParaRPr lang="en-US"/>
        </a:p>
      </dgm:t>
    </dgm:pt>
    <dgm:pt modelId="{26FC5EF8-E69F-4D62-A12C-3B3290FD9145}" type="sibTrans" cxnId="{4DF73AC4-0BA3-41DC-8509-35B688BA6157}">
      <dgm:prSet/>
      <dgm:spPr/>
      <dgm:t>
        <a:bodyPr/>
        <a:lstStyle/>
        <a:p>
          <a:endParaRPr lang="en-US"/>
        </a:p>
      </dgm:t>
    </dgm:pt>
    <dgm:pt modelId="{8EA36D1A-980D-42C7-9649-B8CC32390B1B}">
      <dgm:prSet/>
      <dgm:spPr/>
      <dgm:t>
        <a:bodyPr/>
        <a:lstStyle/>
        <a:p>
          <a:r>
            <a:rPr lang="en-GB"/>
            <a:t>Submit </a:t>
          </a:r>
          <a:endParaRPr lang="en-US"/>
        </a:p>
      </dgm:t>
    </dgm:pt>
    <dgm:pt modelId="{F476A62F-EC58-4DF9-BCBB-A0560875FD71}" type="parTrans" cxnId="{8692B88B-650B-43B8-A690-C64AB5596A5A}">
      <dgm:prSet/>
      <dgm:spPr/>
      <dgm:t>
        <a:bodyPr/>
        <a:lstStyle/>
        <a:p>
          <a:endParaRPr lang="en-US"/>
        </a:p>
      </dgm:t>
    </dgm:pt>
    <dgm:pt modelId="{8EC19CE9-72D7-4C24-9ACA-8A5C37337A6E}" type="sibTrans" cxnId="{8692B88B-650B-43B8-A690-C64AB5596A5A}">
      <dgm:prSet/>
      <dgm:spPr/>
      <dgm:t>
        <a:bodyPr/>
        <a:lstStyle/>
        <a:p>
          <a:endParaRPr lang="en-US"/>
        </a:p>
      </dgm:t>
    </dgm:pt>
    <dgm:pt modelId="{45460F52-B3B1-43D9-8552-1B5B6E6725B7}" type="pres">
      <dgm:prSet presAssocID="{BBDCFD0F-2E0A-4213-8CE6-88B0D09D1994}" presName="cycle" presStyleCnt="0">
        <dgm:presLayoutVars>
          <dgm:dir/>
          <dgm:resizeHandles val="exact"/>
        </dgm:presLayoutVars>
      </dgm:prSet>
      <dgm:spPr/>
    </dgm:pt>
    <dgm:pt modelId="{8CFAD0E0-2967-48FF-A211-40BCB718E36F}" type="pres">
      <dgm:prSet presAssocID="{20E296B0-7EF5-4E11-94C6-EE4B6170123C}" presName="node" presStyleLbl="node1" presStyleIdx="0" presStyleCnt="6">
        <dgm:presLayoutVars>
          <dgm:bulletEnabled val="1"/>
        </dgm:presLayoutVars>
      </dgm:prSet>
      <dgm:spPr/>
    </dgm:pt>
    <dgm:pt modelId="{A9AC1C42-71B1-45C3-A79A-A3B7048CA9E2}" type="pres">
      <dgm:prSet presAssocID="{20E296B0-7EF5-4E11-94C6-EE4B6170123C}" presName="spNode" presStyleCnt="0"/>
      <dgm:spPr/>
    </dgm:pt>
    <dgm:pt modelId="{007731E0-3DFF-4F58-A8E4-2ECD90D40667}" type="pres">
      <dgm:prSet presAssocID="{015B9CB6-FC47-44E6-80C8-52DA5E24DF2D}" presName="sibTrans" presStyleLbl="sibTrans1D1" presStyleIdx="0" presStyleCnt="6"/>
      <dgm:spPr/>
    </dgm:pt>
    <dgm:pt modelId="{AD0A0FD9-B9C3-4EA3-9365-3EC0FD5FCF56}" type="pres">
      <dgm:prSet presAssocID="{58342BB4-86AB-4B1E-9CAE-62C1EC5C2FE1}" presName="node" presStyleLbl="node1" presStyleIdx="1" presStyleCnt="6">
        <dgm:presLayoutVars>
          <dgm:bulletEnabled val="1"/>
        </dgm:presLayoutVars>
      </dgm:prSet>
      <dgm:spPr/>
    </dgm:pt>
    <dgm:pt modelId="{3EBDDC88-2E42-43DC-BBCE-82C2B2D89189}" type="pres">
      <dgm:prSet presAssocID="{58342BB4-86AB-4B1E-9CAE-62C1EC5C2FE1}" presName="spNode" presStyleCnt="0"/>
      <dgm:spPr/>
    </dgm:pt>
    <dgm:pt modelId="{153175B5-8E50-4B9F-B1A0-1168D688D893}" type="pres">
      <dgm:prSet presAssocID="{B061AF30-E932-4F15-9DED-281827900228}" presName="sibTrans" presStyleLbl="sibTrans1D1" presStyleIdx="1" presStyleCnt="6"/>
      <dgm:spPr/>
    </dgm:pt>
    <dgm:pt modelId="{83E77AF4-0850-4051-B182-9A7A91901075}" type="pres">
      <dgm:prSet presAssocID="{FF8D6C31-D23F-4A1A-B148-2539BC1967FE}" presName="node" presStyleLbl="node1" presStyleIdx="2" presStyleCnt="6">
        <dgm:presLayoutVars>
          <dgm:bulletEnabled val="1"/>
        </dgm:presLayoutVars>
      </dgm:prSet>
      <dgm:spPr/>
    </dgm:pt>
    <dgm:pt modelId="{274C19DA-2A7A-4078-A2EB-F861054B5F0E}" type="pres">
      <dgm:prSet presAssocID="{FF8D6C31-D23F-4A1A-B148-2539BC1967FE}" presName="spNode" presStyleCnt="0"/>
      <dgm:spPr/>
    </dgm:pt>
    <dgm:pt modelId="{DC1E3406-F5F3-4EAD-B8CB-39E964390697}" type="pres">
      <dgm:prSet presAssocID="{060FCC08-C47F-43C1-A94E-D91A0EA932A9}" presName="sibTrans" presStyleLbl="sibTrans1D1" presStyleIdx="2" presStyleCnt="6"/>
      <dgm:spPr/>
    </dgm:pt>
    <dgm:pt modelId="{80982A93-FF84-43B7-A247-7528D4EF93E9}" type="pres">
      <dgm:prSet presAssocID="{434B5DEA-4A70-41B9-B7C5-F211988DE612}" presName="node" presStyleLbl="node1" presStyleIdx="3" presStyleCnt="6">
        <dgm:presLayoutVars>
          <dgm:bulletEnabled val="1"/>
        </dgm:presLayoutVars>
      </dgm:prSet>
      <dgm:spPr/>
    </dgm:pt>
    <dgm:pt modelId="{DE084570-F70D-4F91-8C03-FD4C7220BA90}" type="pres">
      <dgm:prSet presAssocID="{434B5DEA-4A70-41B9-B7C5-F211988DE612}" presName="spNode" presStyleCnt="0"/>
      <dgm:spPr/>
    </dgm:pt>
    <dgm:pt modelId="{4F27655B-03FB-4336-B87D-ACB18D1CA5D1}" type="pres">
      <dgm:prSet presAssocID="{00A84F8A-6108-421D-9E72-F1B87710FAF2}" presName="sibTrans" presStyleLbl="sibTrans1D1" presStyleIdx="3" presStyleCnt="6"/>
      <dgm:spPr/>
    </dgm:pt>
    <dgm:pt modelId="{DFC7D128-3394-4E96-9198-218B2595E766}" type="pres">
      <dgm:prSet presAssocID="{3CE81DC5-6A07-438C-BAAE-F3EF294F7DD7}" presName="node" presStyleLbl="node1" presStyleIdx="4" presStyleCnt="6">
        <dgm:presLayoutVars>
          <dgm:bulletEnabled val="1"/>
        </dgm:presLayoutVars>
      </dgm:prSet>
      <dgm:spPr/>
    </dgm:pt>
    <dgm:pt modelId="{0DF6E251-D033-499F-928F-9DA28FC4FCC6}" type="pres">
      <dgm:prSet presAssocID="{3CE81DC5-6A07-438C-BAAE-F3EF294F7DD7}" presName="spNode" presStyleCnt="0"/>
      <dgm:spPr/>
    </dgm:pt>
    <dgm:pt modelId="{5B12ED7D-B96A-4FC2-80F6-E47EDD54F039}" type="pres">
      <dgm:prSet presAssocID="{26FC5EF8-E69F-4D62-A12C-3B3290FD9145}" presName="sibTrans" presStyleLbl="sibTrans1D1" presStyleIdx="4" presStyleCnt="6"/>
      <dgm:spPr/>
    </dgm:pt>
    <dgm:pt modelId="{9D96FB73-E4AB-45F5-B2E4-3A295777EEE1}" type="pres">
      <dgm:prSet presAssocID="{8EA36D1A-980D-42C7-9649-B8CC32390B1B}" presName="node" presStyleLbl="node1" presStyleIdx="5" presStyleCnt="6">
        <dgm:presLayoutVars>
          <dgm:bulletEnabled val="1"/>
        </dgm:presLayoutVars>
      </dgm:prSet>
      <dgm:spPr/>
    </dgm:pt>
    <dgm:pt modelId="{BE3B25F6-224B-4784-8E7C-38811CF53B03}" type="pres">
      <dgm:prSet presAssocID="{8EA36D1A-980D-42C7-9649-B8CC32390B1B}" presName="spNode" presStyleCnt="0"/>
      <dgm:spPr/>
    </dgm:pt>
    <dgm:pt modelId="{DAFC63BD-AFA9-4174-AF7B-FD26A9CBD355}" type="pres">
      <dgm:prSet presAssocID="{8EC19CE9-72D7-4C24-9ACA-8A5C37337A6E}" presName="sibTrans" presStyleLbl="sibTrans1D1" presStyleIdx="5" presStyleCnt="6"/>
      <dgm:spPr/>
    </dgm:pt>
  </dgm:ptLst>
  <dgm:cxnLst>
    <dgm:cxn modelId="{598A0116-73E9-4BF9-A6D0-C23654263759}" type="presOf" srcId="{00A84F8A-6108-421D-9E72-F1B87710FAF2}" destId="{4F27655B-03FB-4336-B87D-ACB18D1CA5D1}" srcOrd="0" destOrd="0" presId="urn:microsoft.com/office/officeart/2005/8/layout/cycle6"/>
    <dgm:cxn modelId="{9EA59C1B-A9FF-43C8-ACB0-3704A311F2BB}" type="presOf" srcId="{8EC19CE9-72D7-4C24-9ACA-8A5C37337A6E}" destId="{DAFC63BD-AFA9-4174-AF7B-FD26A9CBD355}" srcOrd="0" destOrd="0" presId="urn:microsoft.com/office/officeart/2005/8/layout/cycle6"/>
    <dgm:cxn modelId="{958BCD1F-D836-41E1-8D7F-D61A353F04F7}" type="presOf" srcId="{58342BB4-86AB-4B1E-9CAE-62C1EC5C2FE1}" destId="{AD0A0FD9-B9C3-4EA3-9365-3EC0FD5FCF56}" srcOrd="0" destOrd="0" presId="urn:microsoft.com/office/officeart/2005/8/layout/cycle6"/>
    <dgm:cxn modelId="{470C072A-AB84-46F3-98EA-618F444F7204}" type="presOf" srcId="{BBDCFD0F-2E0A-4213-8CE6-88B0D09D1994}" destId="{45460F52-B3B1-43D9-8552-1B5B6E6725B7}" srcOrd="0" destOrd="0" presId="urn:microsoft.com/office/officeart/2005/8/layout/cycle6"/>
    <dgm:cxn modelId="{2C30B32A-4B3A-404F-A5A0-02652BCBBA95}" type="presOf" srcId="{3CE81DC5-6A07-438C-BAAE-F3EF294F7DD7}" destId="{DFC7D128-3394-4E96-9198-218B2595E766}" srcOrd="0" destOrd="0" presId="urn:microsoft.com/office/officeart/2005/8/layout/cycle6"/>
    <dgm:cxn modelId="{907CC533-8621-4131-9004-748467D5CB39}" type="presOf" srcId="{FF8D6C31-D23F-4A1A-B148-2539BC1967FE}" destId="{83E77AF4-0850-4051-B182-9A7A91901075}" srcOrd="0" destOrd="0" presId="urn:microsoft.com/office/officeart/2005/8/layout/cycle6"/>
    <dgm:cxn modelId="{3E5FC63F-0871-4FFF-A56A-E85B32DB0458}" type="presOf" srcId="{20E296B0-7EF5-4E11-94C6-EE4B6170123C}" destId="{8CFAD0E0-2967-48FF-A211-40BCB718E36F}" srcOrd="0" destOrd="0" presId="urn:microsoft.com/office/officeart/2005/8/layout/cycle6"/>
    <dgm:cxn modelId="{4E23295D-F86D-40E4-879F-19F7ACFEE70B}" srcId="{BBDCFD0F-2E0A-4213-8CE6-88B0D09D1994}" destId="{FF8D6C31-D23F-4A1A-B148-2539BC1967FE}" srcOrd="2" destOrd="0" parTransId="{98408783-0C87-43FC-BDEC-D79170E40A72}" sibTransId="{060FCC08-C47F-43C1-A94E-D91A0EA932A9}"/>
    <dgm:cxn modelId="{0097B662-A934-4BE9-AB31-E2808E0E7C79}" srcId="{BBDCFD0F-2E0A-4213-8CE6-88B0D09D1994}" destId="{20E296B0-7EF5-4E11-94C6-EE4B6170123C}" srcOrd="0" destOrd="0" parTransId="{EA99396C-9E72-4D9A-A683-97EAE02675CE}" sibTransId="{015B9CB6-FC47-44E6-80C8-52DA5E24DF2D}"/>
    <dgm:cxn modelId="{90CD4F43-3058-438A-94F7-3F23C381B169}" type="presOf" srcId="{015B9CB6-FC47-44E6-80C8-52DA5E24DF2D}" destId="{007731E0-3DFF-4F58-A8E4-2ECD90D40667}" srcOrd="0" destOrd="0" presId="urn:microsoft.com/office/officeart/2005/8/layout/cycle6"/>
    <dgm:cxn modelId="{8692B88B-650B-43B8-A690-C64AB5596A5A}" srcId="{BBDCFD0F-2E0A-4213-8CE6-88B0D09D1994}" destId="{8EA36D1A-980D-42C7-9649-B8CC32390B1B}" srcOrd="5" destOrd="0" parTransId="{F476A62F-EC58-4DF9-BCBB-A0560875FD71}" sibTransId="{8EC19CE9-72D7-4C24-9ACA-8A5C37337A6E}"/>
    <dgm:cxn modelId="{EDFA8492-E607-42FC-A275-AB1427DC9F68}" type="presOf" srcId="{26FC5EF8-E69F-4D62-A12C-3B3290FD9145}" destId="{5B12ED7D-B96A-4FC2-80F6-E47EDD54F039}" srcOrd="0" destOrd="0" presId="urn:microsoft.com/office/officeart/2005/8/layout/cycle6"/>
    <dgm:cxn modelId="{9C16809E-D5D9-4D49-AABD-1CB28BA81DAF}" srcId="{BBDCFD0F-2E0A-4213-8CE6-88B0D09D1994}" destId="{434B5DEA-4A70-41B9-B7C5-F211988DE612}" srcOrd="3" destOrd="0" parTransId="{06A69900-CD4D-446F-9380-AA152E3067BC}" sibTransId="{00A84F8A-6108-421D-9E72-F1B87710FAF2}"/>
    <dgm:cxn modelId="{4DF73AC4-0BA3-41DC-8509-35B688BA6157}" srcId="{BBDCFD0F-2E0A-4213-8CE6-88B0D09D1994}" destId="{3CE81DC5-6A07-438C-BAAE-F3EF294F7DD7}" srcOrd="4" destOrd="0" parTransId="{55A90D9C-98EC-45E8-A044-29B4E3CDD161}" sibTransId="{26FC5EF8-E69F-4D62-A12C-3B3290FD9145}"/>
    <dgm:cxn modelId="{D725EAC7-1087-449D-808A-9047568A1E1C}" type="presOf" srcId="{B061AF30-E932-4F15-9DED-281827900228}" destId="{153175B5-8E50-4B9F-B1A0-1168D688D893}" srcOrd="0" destOrd="0" presId="urn:microsoft.com/office/officeart/2005/8/layout/cycle6"/>
    <dgm:cxn modelId="{CD2831D0-1A19-4C76-A4E6-C6835BABD847}" type="presOf" srcId="{060FCC08-C47F-43C1-A94E-D91A0EA932A9}" destId="{DC1E3406-F5F3-4EAD-B8CB-39E964390697}" srcOrd="0" destOrd="0" presId="urn:microsoft.com/office/officeart/2005/8/layout/cycle6"/>
    <dgm:cxn modelId="{4C87A3E0-2036-4E31-8D4B-B7F37BFD4132}" srcId="{BBDCFD0F-2E0A-4213-8CE6-88B0D09D1994}" destId="{58342BB4-86AB-4B1E-9CAE-62C1EC5C2FE1}" srcOrd="1" destOrd="0" parTransId="{6B86CFBB-01CE-4808-A0B3-E4A44437C02B}" sibTransId="{B061AF30-E932-4F15-9DED-281827900228}"/>
    <dgm:cxn modelId="{4DAF44FA-DB8C-4076-B312-12377DB784AF}" type="presOf" srcId="{434B5DEA-4A70-41B9-B7C5-F211988DE612}" destId="{80982A93-FF84-43B7-A247-7528D4EF93E9}" srcOrd="0" destOrd="0" presId="urn:microsoft.com/office/officeart/2005/8/layout/cycle6"/>
    <dgm:cxn modelId="{CF5E32FE-1954-45AF-A280-081C2988E6D4}" type="presOf" srcId="{8EA36D1A-980D-42C7-9649-B8CC32390B1B}" destId="{9D96FB73-E4AB-45F5-B2E4-3A295777EEE1}" srcOrd="0" destOrd="0" presId="urn:microsoft.com/office/officeart/2005/8/layout/cycle6"/>
    <dgm:cxn modelId="{63825920-7AFD-4C5E-8DD5-D6B4C41DDBA1}" type="presParOf" srcId="{45460F52-B3B1-43D9-8552-1B5B6E6725B7}" destId="{8CFAD0E0-2967-48FF-A211-40BCB718E36F}" srcOrd="0" destOrd="0" presId="urn:microsoft.com/office/officeart/2005/8/layout/cycle6"/>
    <dgm:cxn modelId="{AD9DE1C3-C504-4798-8FF2-BC753AB8C3E5}" type="presParOf" srcId="{45460F52-B3B1-43D9-8552-1B5B6E6725B7}" destId="{A9AC1C42-71B1-45C3-A79A-A3B7048CA9E2}" srcOrd="1" destOrd="0" presId="urn:microsoft.com/office/officeart/2005/8/layout/cycle6"/>
    <dgm:cxn modelId="{1E8E7E7F-8ED4-4658-8A62-1518694707D7}" type="presParOf" srcId="{45460F52-B3B1-43D9-8552-1B5B6E6725B7}" destId="{007731E0-3DFF-4F58-A8E4-2ECD90D40667}" srcOrd="2" destOrd="0" presId="urn:microsoft.com/office/officeart/2005/8/layout/cycle6"/>
    <dgm:cxn modelId="{C5697B87-2415-4222-A6B5-D36C9EDD4F79}" type="presParOf" srcId="{45460F52-B3B1-43D9-8552-1B5B6E6725B7}" destId="{AD0A0FD9-B9C3-4EA3-9365-3EC0FD5FCF56}" srcOrd="3" destOrd="0" presId="urn:microsoft.com/office/officeart/2005/8/layout/cycle6"/>
    <dgm:cxn modelId="{0A4A6B6F-FA43-47D0-83E2-80ECCB32EEC3}" type="presParOf" srcId="{45460F52-B3B1-43D9-8552-1B5B6E6725B7}" destId="{3EBDDC88-2E42-43DC-BBCE-82C2B2D89189}" srcOrd="4" destOrd="0" presId="urn:microsoft.com/office/officeart/2005/8/layout/cycle6"/>
    <dgm:cxn modelId="{21CB2F64-98B9-49FF-AB24-A3BAC1E16899}" type="presParOf" srcId="{45460F52-B3B1-43D9-8552-1B5B6E6725B7}" destId="{153175B5-8E50-4B9F-B1A0-1168D688D893}" srcOrd="5" destOrd="0" presId="urn:microsoft.com/office/officeart/2005/8/layout/cycle6"/>
    <dgm:cxn modelId="{E7B39326-B251-41D5-822F-46A7F04CD22B}" type="presParOf" srcId="{45460F52-B3B1-43D9-8552-1B5B6E6725B7}" destId="{83E77AF4-0850-4051-B182-9A7A91901075}" srcOrd="6" destOrd="0" presId="urn:microsoft.com/office/officeart/2005/8/layout/cycle6"/>
    <dgm:cxn modelId="{1BF93CF6-7AD8-4F2A-B75F-0EBBEF16FBA6}" type="presParOf" srcId="{45460F52-B3B1-43D9-8552-1B5B6E6725B7}" destId="{274C19DA-2A7A-4078-A2EB-F861054B5F0E}" srcOrd="7" destOrd="0" presId="urn:microsoft.com/office/officeart/2005/8/layout/cycle6"/>
    <dgm:cxn modelId="{7CD1F1F9-C69C-4E80-A9F9-8037E226CBB7}" type="presParOf" srcId="{45460F52-B3B1-43D9-8552-1B5B6E6725B7}" destId="{DC1E3406-F5F3-4EAD-B8CB-39E964390697}" srcOrd="8" destOrd="0" presId="urn:microsoft.com/office/officeart/2005/8/layout/cycle6"/>
    <dgm:cxn modelId="{37D3561B-6476-41E1-84C1-26E56C003A96}" type="presParOf" srcId="{45460F52-B3B1-43D9-8552-1B5B6E6725B7}" destId="{80982A93-FF84-43B7-A247-7528D4EF93E9}" srcOrd="9" destOrd="0" presId="urn:microsoft.com/office/officeart/2005/8/layout/cycle6"/>
    <dgm:cxn modelId="{FDC04FD9-234F-4829-9528-EDCCACCC02FC}" type="presParOf" srcId="{45460F52-B3B1-43D9-8552-1B5B6E6725B7}" destId="{DE084570-F70D-4F91-8C03-FD4C7220BA90}" srcOrd="10" destOrd="0" presId="urn:microsoft.com/office/officeart/2005/8/layout/cycle6"/>
    <dgm:cxn modelId="{426599E8-5F7C-436A-843A-AD3297A4FC96}" type="presParOf" srcId="{45460F52-B3B1-43D9-8552-1B5B6E6725B7}" destId="{4F27655B-03FB-4336-B87D-ACB18D1CA5D1}" srcOrd="11" destOrd="0" presId="urn:microsoft.com/office/officeart/2005/8/layout/cycle6"/>
    <dgm:cxn modelId="{538B68C0-BA8B-4222-8585-12641B0C3BDA}" type="presParOf" srcId="{45460F52-B3B1-43D9-8552-1B5B6E6725B7}" destId="{DFC7D128-3394-4E96-9198-218B2595E766}" srcOrd="12" destOrd="0" presId="urn:microsoft.com/office/officeart/2005/8/layout/cycle6"/>
    <dgm:cxn modelId="{64201411-F2A1-4043-B9C4-E808CD8BE398}" type="presParOf" srcId="{45460F52-B3B1-43D9-8552-1B5B6E6725B7}" destId="{0DF6E251-D033-499F-928F-9DA28FC4FCC6}" srcOrd="13" destOrd="0" presId="urn:microsoft.com/office/officeart/2005/8/layout/cycle6"/>
    <dgm:cxn modelId="{C23D0726-4568-4316-AABC-9567E1B38F1C}" type="presParOf" srcId="{45460F52-B3B1-43D9-8552-1B5B6E6725B7}" destId="{5B12ED7D-B96A-4FC2-80F6-E47EDD54F039}" srcOrd="14" destOrd="0" presId="urn:microsoft.com/office/officeart/2005/8/layout/cycle6"/>
    <dgm:cxn modelId="{F878A455-4791-46A2-B3C2-1A3C00924BF7}" type="presParOf" srcId="{45460F52-B3B1-43D9-8552-1B5B6E6725B7}" destId="{9D96FB73-E4AB-45F5-B2E4-3A295777EEE1}" srcOrd="15" destOrd="0" presId="urn:microsoft.com/office/officeart/2005/8/layout/cycle6"/>
    <dgm:cxn modelId="{A9869C92-FAA6-4939-8EF0-3F7CDD33543C}" type="presParOf" srcId="{45460F52-B3B1-43D9-8552-1B5B6E6725B7}" destId="{BE3B25F6-224B-4784-8E7C-38811CF53B03}" srcOrd="16" destOrd="0" presId="urn:microsoft.com/office/officeart/2005/8/layout/cycle6"/>
    <dgm:cxn modelId="{78CCF5DA-0BF3-4CEC-8839-BBDDA1EFB112}" type="presParOf" srcId="{45460F52-B3B1-43D9-8552-1B5B6E6725B7}" destId="{DAFC63BD-AFA9-4174-AF7B-FD26A9CBD355}"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4F44A8B-C1D0-428E-AF73-5899115A538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8CF615E-347D-4C14-B634-339F8E1DA5FC}">
      <dgm:prSet/>
      <dgm:spPr/>
      <dgm:t>
        <a:bodyPr/>
        <a:lstStyle/>
        <a:p>
          <a:r>
            <a:rPr lang="en-GB"/>
            <a:t>McMillan (2019) explains that universities employ different assessments the demonstrate the following: </a:t>
          </a:r>
          <a:endParaRPr lang="en-US"/>
        </a:p>
      </dgm:t>
    </dgm:pt>
    <dgm:pt modelId="{DA82FCA5-CB8E-4D90-B7F4-B8DFA2104012}" type="parTrans" cxnId="{C9A9CFA1-8B3B-430A-85E9-BF8F1D7BE4F7}">
      <dgm:prSet/>
      <dgm:spPr/>
      <dgm:t>
        <a:bodyPr/>
        <a:lstStyle/>
        <a:p>
          <a:endParaRPr lang="en-US"/>
        </a:p>
      </dgm:t>
    </dgm:pt>
    <dgm:pt modelId="{B643E80D-715D-45D5-B58B-815BF444AAE3}" type="sibTrans" cxnId="{C9A9CFA1-8B3B-430A-85E9-BF8F1D7BE4F7}">
      <dgm:prSet/>
      <dgm:spPr/>
      <dgm:t>
        <a:bodyPr/>
        <a:lstStyle/>
        <a:p>
          <a:endParaRPr lang="en-US"/>
        </a:p>
      </dgm:t>
    </dgm:pt>
    <dgm:pt modelId="{9BEA7983-61C6-47C2-A0E4-2DCF23C77D80}">
      <dgm:prSet/>
      <dgm:spPr/>
      <dgm:t>
        <a:bodyPr/>
        <a:lstStyle/>
        <a:p>
          <a:r>
            <a:rPr lang="en-GB"/>
            <a:t>Your knowledge and understanding of a topic </a:t>
          </a:r>
          <a:endParaRPr lang="en-US"/>
        </a:p>
      </dgm:t>
    </dgm:pt>
    <dgm:pt modelId="{9A647891-FD62-42E6-9D3A-072C1A93EAF1}" type="parTrans" cxnId="{8DD25234-8B0E-4E63-8C03-5122F9D04648}">
      <dgm:prSet/>
      <dgm:spPr/>
      <dgm:t>
        <a:bodyPr/>
        <a:lstStyle/>
        <a:p>
          <a:endParaRPr lang="en-US"/>
        </a:p>
      </dgm:t>
    </dgm:pt>
    <dgm:pt modelId="{41996A4F-1C05-4E9F-BFD3-1D991DF7F575}" type="sibTrans" cxnId="{8DD25234-8B0E-4E63-8C03-5122F9D04648}">
      <dgm:prSet/>
      <dgm:spPr/>
      <dgm:t>
        <a:bodyPr/>
        <a:lstStyle/>
        <a:p>
          <a:endParaRPr lang="en-US"/>
        </a:p>
      </dgm:t>
    </dgm:pt>
    <dgm:pt modelId="{6CBAE518-0C0D-4382-98B1-81DF10D5DB71}">
      <dgm:prSet/>
      <dgm:spPr/>
      <dgm:t>
        <a:bodyPr/>
        <a:lstStyle/>
        <a:p>
          <a:r>
            <a:rPr lang="en-GB"/>
            <a:t>Your ability to conduct research </a:t>
          </a:r>
          <a:endParaRPr lang="en-US"/>
        </a:p>
      </dgm:t>
    </dgm:pt>
    <dgm:pt modelId="{E803D08F-A0D3-4B6A-941E-D0AB64D8EAAC}" type="parTrans" cxnId="{97940F70-5A20-4B7E-A01E-2DE68861DB66}">
      <dgm:prSet/>
      <dgm:spPr/>
      <dgm:t>
        <a:bodyPr/>
        <a:lstStyle/>
        <a:p>
          <a:endParaRPr lang="en-US"/>
        </a:p>
      </dgm:t>
    </dgm:pt>
    <dgm:pt modelId="{4116CB90-8901-415D-A619-3BB72291C48A}" type="sibTrans" cxnId="{97940F70-5A20-4B7E-A01E-2DE68861DB66}">
      <dgm:prSet/>
      <dgm:spPr/>
      <dgm:t>
        <a:bodyPr/>
        <a:lstStyle/>
        <a:p>
          <a:endParaRPr lang="en-US"/>
        </a:p>
      </dgm:t>
    </dgm:pt>
    <dgm:pt modelId="{14720FFB-D2F9-44DF-8E9A-24D7A285F85B}">
      <dgm:prSet/>
      <dgm:spPr/>
      <dgm:t>
        <a:bodyPr/>
        <a:lstStyle/>
        <a:p>
          <a:r>
            <a:rPr lang="en-GB"/>
            <a:t>Your ability to organise and present information </a:t>
          </a:r>
          <a:endParaRPr lang="en-US"/>
        </a:p>
      </dgm:t>
    </dgm:pt>
    <dgm:pt modelId="{3F681BE1-3BE4-422B-855A-6581D497628B}" type="parTrans" cxnId="{005665D1-41FB-4DB7-B62A-3B4C2597A94A}">
      <dgm:prSet/>
      <dgm:spPr/>
      <dgm:t>
        <a:bodyPr/>
        <a:lstStyle/>
        <a:p>
          <a:endParaRPr lang="en-US"/>
        </a:p>
      </dgm:t>
    </dgm:pt>
    <dgm:pt modelId="{E3206B10-78D2-4C49-A83A-9F96A992D9C3}" type="sibTrans" cxnId="{005665D1-41FB-4DB7-B62A-3B4C2597A94A}">
      <dgm:prSet/>
      <dgm:spPr/>
      <dgm:t>
        <a:bodyPr/>
        <a:lstStyle/>
        <a:p>
          <a:endParaRPr lang="en-US"/>
        </a:p>
      </dgm:t>
    </dgm:pt>
    <dgm:pt modelId="{6848D2E7-EB4B-4627-8D22-059CA356920C}" type="pres">
      <dgm:prSet presAssocID="{74F44A8B-C1D0-428E-AF73-5899115A5382}" presName="vert0" presStyleCnt="0">
        <dgm:presLayoutVars>
          <dgm:dir/>
          <dgm:animOne val="branch"/>
          <dgm:animLvl val="lvl"/>
        </dgm:presLayoutVars>
      </dgm:prSet>
      <dgm:spPr/>
    </dgm:pt>
    <dgm:pt modelId="{E148B4D8-7551-4751-A004-FA511A5A0BC4}" type="pres">
      <dgm:prSet presAssocID="{F8CF615E-347D-4C14-B634-339F8E1DA5FC}" presName="thickLine" presStyleLbl="alignNode1" presStyleIdx="0" presStyleCnt="4"/>
      <dgm:spPr/>
    </dgm:pt>
    <dgm:pt modelId="{8469CC0B-AECB-44A5-B1CD-4F47F87896AA}" type="pres">
      <dgm:prSet presAssocID="{F8CF615E-347D-4C14-B634-339F8E1DA5FC}" presName="horz1" presStyleCnt="0"/>
      <dgm:spPr/>
    </dgm:pt>
    <dgm:pt modelId="{8DD92EC8-3C83-4623-87A8-E51BF1566190}" type="pres">
      <dgm:prSet presAssocID="{F8CF615E-347D-4C14-B634-339F8E1DA5FC}" presName="tx1" presStyleLbl="revTx" presStyleIdx="0" presStyleCnt="4"/>
      <dgm:spPr/>
    </dgm:pt>
    <dgm:pt modelId="{6E9D0C30-9D18-442D-A90A-9654F632C1F8}" type="pres">
      <dgm:prSet presAssocID="{F8CF615E-347D-4C14-B634-339F8E1DA5FC}" presName="vert1" presStyleCnt="0"/>
      <dgm:spPr/>
    </dgm:pt>
    <dgm:pt modelId="{19F3E86E-6C70-4B61-B089-ACD93446CD08}" type="pres">
      <dgm:prSet presAssocID="{9BEA7983-61C6-47C2-A0E4-2DCF23C77D80}" presName="thickLine" presStyleLbl="alignNode1" presStyleIdx="1" presStyleCnt="4"/>
      <dgm:spPr/>
    </dgm:pt>
    <dgm:pt modelId="{E5B9CF24-5C20-4701-8D83-54C45BC3B504}" type="pres">
      <dgm:prSet presAssocID="{9BEA7983-61C6-47C2-A0E4-2DCF23C77D80}" presName="horz1" presStyleCnt="0"/>
      <dgm:spPr/>
    </dgm:pt>
    <dgm:pt modelId="{A3429F95-23A5-4E1C-A74F-3113F039CB87}" type="pres">
      <dgm:prSet presAssocID="{9BEA7983-61C6-47C2-A0E4-2DCF23C77D80}" presName="tx1" presStyleLbl="revTx" presStyleIdx="1" presStyleCnt="4"/>
      <dgm:spPr/>
    </dgm:pt>
    <dgm:pt modelId="{B311D7BD-074B-420E-A4D6-8ED70F818EFD}" type="pres">
      <dgm:prSet presAssocID="{9BEA7983-61C6-47C2-A0E4-2DCF23C77D80}" presName="vert1" presStyleCnt="0"/>
      <dgm:spPr/>
    </dgm:pt>
    <dgm:pt modelId="{5E171E75-7DEF-4702-9BB3-AE40F2497080}" type="pres">
      <dgm:prSet presAssocID="{6CBAE518-0C0D-4382-98B1-81DF10D5DB71}" presName="thickLine" presStyleLbl="alignNode1" presStyleIdx="2" presStyleCnt="4"/>
      <dgm:spPr/>
    </dgm:pt>
    <dgm:pt modelId="{C311C348-EBC7-43E9-90DC-B7517ACEBC6D}" type="pres">
      <dgm:prSet presAssocID="{6CBAE518-0C0D-4382-98B1-81DF10D5DB71}" presName="horz1" presStyleCnt="0"/>
      <dgm:spPr/>
    </dgm:pt>
    <dgm:pt modelId="{AA3E28A9-9BED-41F9-9561-62254E89D572}" type="pres">
      <dgm:prSet presAssocID="{6CBAE518-0C0D-4382-98B1-81DF10D5DB71}" presName="tx1" presStyleLbl="revTx" presStyleIdx="2" presStyleCnt="4"/>
      <dgm:spPr/>
    </dgm:pt>
    <dgm:pt modelId="{93D2DA49-BED2-411C-A806-AF5ECB351692}" type="pres">
      <dgm:prSet presAssocID="{6CBAE518-0C0D-4382-98B1-81DF10D5DB71}" presName="vert1" presStyleCnt="0"/>
      <dgm:spPr/>
    </dgm:pt>
    <dgm:pt modelId="{0EA5BD3E-4EC1-4201-8EDD-7B4B6F92BF4A}" type="pres">
      <dgm:prSet presAssocID="{14720FFB-D2F9-44DF-8E9A-24D7A285F85B}" presName="thickLine" presStyleLbl="alignNode1" presStyleIdx="3" presStyleCnt="4"/>
      <dgm:spPr/>
    </dgm:pt>
    <dgm:pt modelId="{BB29D171-244B-4B5B-99EA-036760117C4F}" type="pres">
      <dgm:prSet presAssocID="{14720FFB-D2F9-44DF-8E9A-24D7A285F85B}" presName="horz1" presStyleCnt="0"/>
      <dgm:spPr/>
    </dgm:pt>
    <dgm:pt modelId="{E530FF4B-C6FD-4E31-B929-7E133210CF8C}" type="pres">
      <dgm:prSet presAssocID="{14720FFB-D2F9-44DF-8E9A-24D7A285F85B}" presName="tx1" presStyleLbl="revTx" presStyleIdx="3" presStyleCnt="4"/>
      <dgm:spPr/>
    </dgm:pt>
    <dgm:pt modelId="{36552D0A-44B9-4EF9-A275-1D9188DB02D9}" type="pres">
      <dgm:prSet presAssocID="{14720FFB-D2F9-44DF-8E9A-24D7A285F85B}" presName="vert1" presStyleCnt="0"/>
      <dgm:spPr/>
    </dgm:pt>
  </dgm:ptLst>
  <dgm:cxnLst>
    <dgm:cxn modelId="{3A27CB20-D056-4313-9726-3A76BC1A6528}" type="presOf" srcId="{F8CF615E-347D-4C14-B634-339F8E1DA5FC}" destId="{8DD92EC8-3C83-4623-87A8-E51BF1566190}" srcOrd="0" destOrd="0" presId="urn:microsoft.com/office/officeart/2008/layout/LinedList"/>
    <dgm:cxn modelId="{8DD25234-8B0E-4E63-8C03-5122F9D04648}" srcId="{74F44A8B-C1D0-428E-AF73-5899115A5382}" destId="{9BEA7983-61C6-47C2-A0E4-2DCF23C77D80}" srcOrd="1" destOrd="0" parTransId="{9A647891-FD62-42E6-9D3A-072C1A93EAF1}" sibTransId="{41996A4F-1C05-4E9F-BFD3-1D991DF7F575}"/>
    <dgm:cxn modelId="{97940F70-5A20-4B7E-A01E-2DE68861DB66}" srcId="{74F44A8B-C1D0-428E-AF73-5899115A5382}" destId="{6CBAE518-0C0D-4382-98B1-81DF10D5DB71}" srcOrd="2" destOrd="0" parTransId="{E803D08F-A0D3-4B6A-941E-D0AB64D8EAAC}" sibTransId="{4116CB90-8901-415D-A619-3BB72291C48A}"/>
    <dgm:cxn modelId="{9F331A83-ECDC-45E7-8983-5F679E4C4975}" type="presOf" srcId="{6CBAE518-0C0D-4382-98B1-81DF10D5DB71}" destId="{AA3E28A9-9BED-41F9-9561-62254E89D572}" srcOrd="0" destOrd="0" presId="urn:microsoft.com/office/officeart/2008/layout/LinedList"/>
    <dgm:cxn modelId="{16907F90-802F-48E3-922B-C76EDA95C9BF}" type="presOf" srcId="{9BEA7983-61C6-47C2-A0E4-2DCF23C77D80}" destId="{A3429F95-23A5-4E1C-A74F-3113F039CB87}" srcOrd="0" destOrd="0" presId="urn:microsoft.com/office/officeart/2008/layout/LinedList"/>
    <dgm:cxn modelId="{C9A9CFA1-8B3B-430A-85E9-BF8F1D7BE4F7}" srcId="{74F44A8B-C1D0-428E-AF73-5899115A5382}" destId="{F8CF615E-347D-4C14-B634-339F8E1DA5FC}" srcOrd="0" destOrd="0" parTransId="{DA82FCA5-CB8E-4D90-B7F4-B8DFA2104012}" sibTransId="{B643E80D-715D-45D5-B58B-815BF444AAE3}"/>
    <dgm:cxn modelId="{005665D1-41FB-4DB7-B62A-3B4C2597A94A}" srcId="{74F44A8B-C1D0-428E-AF73-5899115A5382}" destId="{14720FFB-D2F9-44DF-8E9A-24D7A285F85B}" srcOrd="3" destOrd="0" parTransId="{3F681BE1-3BE4-422B-855A-6581D497628B}" sibTransId="{E3206B10-78D2-4C49-A83A-9F96A992D9C3}"/>
    <dgm:cxn modelId="{6EF9A8EA-8CC0-40BD-8E7A-7268ECCD625A}" type="presOf" srcId="{14720FFB-D2F9-44DF-8E9A-24D7A285F85B}" destId="{E530FF4B-C6FD-4E31-B929-7E133210CF8C}" srcOrd="0" destOrd="0" presId="urn:microsoft.com/office/officeart/2008/layout/LinedList"/>
    <dgm:cxn modelId="{41A204EB-2997-4D8B-A166-618C2E6D9212}" type="presOf" srcId="{74F44A8B-C1D0-428E-AF73-5899115A5382}" destId="{6848D2E7-EB4B-4627-8D22-059CA356920C}" srcOrd="0" destOrd="0" presId="urn:microsoft.com/office/officeart/2008/layout/LinedList"/>
    <dgm:cxn modelId="{D958A887-650B-4EFB-83A9-7FD9256F0EBD}" type="presParOf" srcId="{6848D2E7-EB4B-4627-8D22-059CA356920C}" destId="{E148B4D8-7551-4751-A004-FA511A5A0BC4}" srcOrd="0" destOrd="0" presId="urn:microsoft.com/office/officeart/2008/layout/LinedList"/>
    <dgm:cxn modelId="{AA814883-7354-471E-A01D-3C287C34CBF2}" type="presParOf" srcId="{6848D2E7-EB4B-4627-8D22-059CA356920C}" destId="{8469CC0B-AECB-44A5-B1CD-4F47F87896AA}" srcOrd="1" destOrd="0" presId="urn:microsoft.com/office/officeart/2008/layout/LinedList"/>
    <dgm:cxn modelId="{4EA7FC91-2090-4278-BB52-99EAD403D48E}" type="presParOf" srcId="{8469CC0B-AECB-44A5-B1CD-4F47F87896AA}" destId="{8DD92EC8-3C83-4623-87A8-E51BF1566190}" srcOrd="0" destOrd="0" presId="urn:microsoft.com/office/officeart/2008/layout/LinedList"/>
    <dgm:cxn modelId="{6A4C5D12-9753-4BC1-82C1-8C7FA6C70462}" type="presParOf" srcId="{8469CC0B-AECB-44A5-B1CD-4F47F87896AA}" destId="{6E9D0C30-9D18-442D-A90A-9654F632C1F8}" srcOrd="1" destOrd="0" presId="urn:microsoft.com/office/officeart/2008/layout/LinedList"/>
    <dgm:cxn modelId="{B980415D-A198-4680-BF86-67D98CF5B1A0}" type="presParOf" srcId="{6848D2E7-EB4B-4627-8D22-059CA356920C}" destId="{19F3E86E-6C70-4B61-B089-ACD93446CD08}" srcOrd="2" destOrd="0" presId="urn:microsoft.com/office/officeart/2008/layout/LinedList"/>
    <dgm:cxn modelId="{1030F22A-7F20-4CE2-A893-A54450AAD2FF}" type="presParOf" srcId="{6848D2E7-EB4B-4627-8D22-059CA356920C}" destId="{E5B9CF24-5C20-4701-8D83-54C45BC3B504}" srcOrd="3" destOrd="0" presId="urn:microsoft.com/office/officeart/2008/layout/LinedList"/>
    <dgm:cxn modelId="{B8630F1B-5FAB-44CA-B47A-5C25802409D3}" type="presParOf" srcId="{E5B9CF24-5C20-4701-8D83-54C45BC3B504}" destId="{A3429F95-23A5-4E1C-A74F-3113F039CB87}" srcOrd="0" destOrd="0" presId="urn:microsoft.com/office/officeart/2008/layout/LinedList"/>
    <dgm:cxn modelId="{5CC1E8C2-0D6A-4344-B30B-F7B8AD51E3C5}" type="presParOf" srcId="{E5B9CF24-5C20-4701-8D83-54C45BC3B504}" destId="{B311D7BD-074B-420E-A4D6-8ED70F818EFD}" srcOrd="1" destOrd="0" presId="urn:microsoft.com/office/officeart/2008/layout/LinedList"/>
    <dgm:cxn modelId="{772A3DF6-D494-41E2-8A1A-483958608286}" type="presParOf" srcId="{6848D2E7-EB4B-4627-8D22-059CA356920C}" destId="{5E171E75-7DEF-4702-9BB3-AE40F2497080}" srcOrd="4" destOrd="0" presId="urn:microsoft.com/office/officeart/2008/layout/LinedList"/>
    <dgm:cxn modelId="{5940754E-1D02-4014-A521-C3B5DF69A616}" type="presParOf" srcId="{6848D2E7-EB4B-4627-8D22-059CA356920C}" destId="{C311C348-EBC7-43E9-90DC-B7517ACEBC6D}" srcOrd="5" destOrd="0" presId="urn:microsoft.com/office/officeart/2008/layout/LinedList"/>
    <dgm:cxn modelId="{32B8A944-6313-46A2-A8B3-5CD2F1ABD62F}" type="presParOf" srcId="{C311C348-EBC7-43E9-90DC-B7517ACEBC6D}" destId="{AA3E28A9-9BED-41F9-9561-62254E89D572}" srcOrd="0" destOrd="0" presId="urn:microsoft.com/office/officeart/2008/layout/LinedList"/>
    <dgm:cxn modelId="{8B22CD0C-7CD8-425B-A1A3-8307F73F0288}" type="presParOf" srcId="{C311C348-EBC7-43E9-90DC-B7517ACEBC6D}" destId="{93D2DA49-BED2-411C-A806-AF5ECB351692}" srcOrd="1" destOrd="0" presId="urn:microsoft.com/office/officeart/2008/layout/LinedList"/>
    <dgm:cxn modelId="{9447B6A2-C85A-4912-B8C1-DF3211EF093B}" type="presParOf" srcId="{6848D2E7-EB4B-4627-8D22-059CA356920C}" destId="{0EA5BD3E-4EC1-4201-8EDD-7B4B6F92BF4A}" srcOrd="6" destOrd="0" presId="urn:microsoft.com/office/officeart/2008/layout/LinedList"/>
    <dgm:cxn modelId="{4015C54E-001B-4FA4-93EC-D6EA536DA5C6}" type="presParOf" srcId="{6848D2E7-EB4B-4627-8D22-059CA356920C}" destId="{BB29D171-244B-4B5B-99EA-036760117C4F}" srcOrd="7" destOrd="0" presId="urn:microsoft.com/office/officeart/2008/layout/LinedList"/>
    <dgm:cxn modelId="{61B6D35D-ED35-4639-99CA-4A75F203AEB3}" type="presParOf" srcId="{BB29D171-244B-4B5B-99EA-036760117C4F}" destId="{E530FF4B-C6FD-4E31-B929-7E133210CF8C}" srcOrd="0" destOrd="0" presId="urn:microsoft.com/office/officeart/2008/layout/LinedList"/>
    <dgm:cxn modelId="{07B19B91-91F5-41A7-B38C-D2FA02512B13}" type="presParOf" srcId="{BB29D171-244B-4B5B-99EA-036760117C4F}" destId="{36552D0A-44B9-4EF9-A275-1D9188DB02D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7F3F726-389C-478C-A469-D01F5CFC88C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430394-0E6B-4898-8492-4BBDA20E8BE7}">
      <dgm:prSet/>
      <dgm:spPr/>
      <dgm:t>
        <a:bodyPr/>
        <a:lstStyle/>
        <a:p>
          <a:r>
            <a:rPr lang="en-GB"/>
            <a:t>At university you will be presented with assignments that utilise various formats. These include: </a:t>
          </a:r>
          <a:endParaRPr lang="en-US"/>
        </a:p>
      </dgm:t>
    </dgm:pt>
    <dgm:pt modelId="{F2C76ECC-EF9B-45DC-AFD4-1D82CD3C0C03}" type="parTrans" cxnId="{300FD7C5-845B-47CD-A9B3-A08A6BFD969C}">
      <dgm:prSet/>
      <dgm:spPr/>
      <dgm:t>
        <a:bodyPr/>
        <a:lstStyle/>
        <a:p>
          <a:endParaRPr lang="en-US"/>
        </a:p>
      </dgm:t>
    </dgm:pt>
    <dgm:pt modelId="{A461FA07-25CE-440D-AB8A-710621EF20AF}" type="sibTrans" cxnId="{300FD7C5-845B-47CD-A9B3-A08A6BFD969C}">
      <dgm:prSet/>
      <dgm:spPr/>
      <dgm:t>
        <a:bodyPr/>
        <a:lstStyle/>
        <a:p>
          <a:endParaRPr lang="en-US"/>
        </a:p>
      </dgm:t>
    </dgm:pt>
    <dgm:pt modelId="{A424B118-790A-4FA8-8E7F-A213861AB96C}">
      <dgm:prSet/>
      <dgm:spPr/>
      <dgm:t>
        <a:bodyPr/>
        <a:lstStyle/>
        <a:p>
          <a:r>
            <a:rPr lang="en-GB"/>
            <a:t>Essays</a:t>
          </a:r>
          <a:endParaRPr lang="en-US"/>
        </a:p>
      </dgm:t>
    </dgm:pt>
    <dgm:pt modelId="{CBE08BC2-EAE4-44C6-B1EF-EC17B25C09D8}" type="parTrans" cxnId="{3B9F51D6-4920-4E1A-8CEA-B07F61CDBEAB}">
      <dgm:prSet/>
      <dgm:spPr/>
      <dgm:t>
        <a:bodyPr/>
        <a:lstStyle/>
        <a:p>
          <a:endParaRPr lang="en-US"/>
        </a:p>
      </dgm:t>
    </dgm:pt>
    <dgm:pt modelId="{47466876-68F0-4B2B-B51E-7302B1D7C17A}" type="sibTrans" cxnId="{3B9F51D6-4920-4E1A-8CEA-B07F61CDBEAB}">
      <dgm:prSet/>
      <dgm:spPr/>
      <dgm:t>
        <a:bodyPr/>
        <a:lstStyle/>
        <a:p>
          <a:endParaRPr lang="en-US"/>
        </a:p>
      </dgm:t>
    </dgm:pt>
    <dgm:pt modelId="{E420A600-1BE3-41A4-9AC9-0AF7880130DB}">
      <dgm:prSet/>
      <dgm:spPr/>
      <dgm:t>
        <a:bodyPr/>
        <a:lstStyle/>
        <a:p>
          <a:r>
            <a:rPr lang="en-GB"/>
            <a:t>Reports </a:t>
          </a:r>
          <a:endParaRPr lang="en-US"/>
        </a:p>
      </dgm:t>
    </dgm:pt>
    <dgm:pt modelId="{BC32A0CF-45EF-4A28-8284-88AEE0CFF130}" type="parTrans" cxnId="{0AD7D457-13A6-48CD-9186-84775F939B3D}">
      <dgm:prSet/>
      <dgm:spPr/>
      <dgm:t>
        <a:bodyPr/>
        <a:lstStyle/>
        <a:p>
          <a:endParaRPr lang="en-US"/>
        </a:p>
      </dgm:t>
    </dgm:pt>
    <dgm:pt modelId="{F489DA55-8830-4F0F-82E1-F9C3B75CA2B6}" type="sibTrans" cxnId="{0AD7D457-13A6-48CD-9186-84775F939B3D}">
      <dgm:prSet/>
      <dgm:spPr/>
      <dgm:t>
        <a:bodyPr/>
        <a:lstStyle/>
        <a:p>
          <a:endParaRPr lang="en-US"/>
        </a:p>
      </dgm:t>
    </dgm:pt>
    <dgm:pt modelId="{CBFBED20-7394-4357-B875-0EA4FC13161F}">
      <dgm:prSet/>
      <dgm:spPr/>
      <dgm:t>
        <a:bodyPr/>
        <a:lstStyle/>
        <a:p>
          <a:r>
            <a:rPr lang="en-GB"/>
            <a:t>Portfolios</a:t>
          </a:r>
          <a:endParaRPr lang="en-US"/>
        </a:p>
      </dgm:t>
    </dgm:pt>
    <dgm:pt modelId="{FE5F3DF5-5B3F-425F-B118-6D6A8A8DBAFA}" type="parTrans" cxnId="{0CD56032-D3BE-4D9B-BDCD-17D3AFF3D567}">
      <dgm:prSet/>
      <dgm:spPr/>
      <dgm:t>
        <a:bodyPr/>
        <a:lstStyle/>
        <a:p>
          <a:endParaRPr lang="en-US"/>
        </a:p>
      </dgm:t>
    </dgm:pt>
    <dgm:pt modelId="{6D38173E-8B75-4598-BC73-485CAC78A9BB}" type="sibTrans" cxnId="{0CD56032-D3BE-4D9B-BDCD-17D3AFF3D567}">
      <dgm:prSet/>
      <dgm:spPr/>
      <dgm:t>
        <a:bodyPr/>
        <a:lstStyle/>
        <a:p>
          <a:endParaRPr lang="en-US"/>
        </a:p>
      </dgm:t>
    </dgm:pt>
    <dgm:pt modelId="{A2B6246D-FE87-454B-80E3-23550BD1233D}">
      <dgm:prSet/>
      <dgm:spPr/>
      <dgm:t>
        <a:bodyPr/>
        <a:lstStyle/>
        <a:p>
          <a:r>
            <a:rPr lang="en-GB"/>
            <a:t>Presentations</a:t>
          </a:r>
          <a:endParaRPr lang="en-US"/>
        </a:p>
      </dgm:t>
    </dgm:pt>
    <dgm:pt modelId="{F7290CB2-1B98-464A-A253-8E9E77F6B653}" type="parTrans" cxnId="{A0B60886-5F1A-4E7D-8A88-CDBAD520569D}">
      <dgm:prSet/>
      <dgm:spPr/>
      <dgm:t>
        <a:bodyPr/>
        <a:lstStyle/>
        <a:p>
          <a:endParaRPr lang="en-US"/>
        </a:p>
      </dgm:t>
    </dgm:pt>
    <dgm:pt modelId="{5554AD3A-646F-496F-855B-5B95C65CF5D2}" type="sibTrans" cxnId="{A0B60886-5F1A-4E7D-8A88-CDBAD520569D}">
      <dgm:prSet/>
      <dgm:spPr/>
      <dgm:t>
        <a:bodyPr/>
        <a:lstStyle/>
        <a:p>
          <a:endParaRPr lang="en-US"/>
        </a:p>
      </dgm:t>
    </dgm:pt>
    <dgm:pt modelId="{25E3BA33-C542-427C-9FC2-225E35E3559E}">
      <dgm:prSet/>
      <dgm:spPr/>
      <dgm:t>
        <a:bodyPr/>
        <a:lstStyle/>
        <a:p>
          <a:r>
            <a:rPr lang="en-GB"/>
            <a:t>Literature Review </a:t>
          </a:r>
          <a:endParaRPr lang="en-US"/>
        </a:p>
      </dgm:t>
    </dgm:pt>
    <dgm:pt modelId="{D6F0B9B5-0233-446A-9BB7-A6D229A5B261}" type="parTrans" cxnId="{BCD980E1-C9DA-44BE-ADDC-05C6AFA6A128}">
      <dgm:prSet/>
      <dgm:spPr/>
      <dgm:t>
        <a:bodyPr/>
        <a:lstStyle/>
        <a:p>
          <a:endParaRPr lang="en-US"/>
        </a:p>
      </dgm:t>
    </dgm:pt>
    <dgm:pt modelId="{337AAAFD-AED1-487A-A095-04EB3BA460D2}" type="sibTrans" cxnId="{BCD980E1-C9DA-44BE-ADDC-05C6AFA6A128}">
      <dgm:prSet/>
      <dgm:spPr/>
      <dgm:t>
        <a:bodyPr/>
        <a:lstStyle/>
        <a:p>
          <a:endParaRPr lang="en-US"/>
        </a:p>
      </dgm:t>
    </dgm:pt>
    <dgm:pt modelId="{E7248EF3-7D9F-469C-BDA0-E341F0862D57}" type="pres">
      <dgm:prSet presAssocID="{F7F3F726-389C-478C-A469-D01F5CFC88C4}" presName="root" presStyleCnt="0">
        <dgm:presLayoutVars>
          <dgm:dir/>
          <dgm:resizeHandles val="exact"/>
        </dgm:presLayoutVars>
      </dgm:prSet>
      <dgm:spPr/>
    </dgm:pt>
    <dgm:pt modelId="{22F0DCAC-FE01-4738-8B2D-2D2D5CFD2C12}" type="pres">
      <dgm:prSet presAssocID="{35430394-0E6B-4898-8492-4BBDA20E8BE7}" presName="compNode" presStyleCnt="0"/>
      <dgm:spPr/>
    </dgm:pt>
    <dgm:pt modelId="{E223C1E5-2535-49D7-98C1-C7E55582D735}" type="pres">
      <dgm:prSet presAssocID="{35430394-0E6B-4898-8492-4BBDA20E8BE7}" presName="bgRect" presStyleLbl="bgShp" presStyleIdx="0" presStyleCnt="6"/>
      <dgm:spPr/>
    </dgm:pt>
    <dgm:pt modelId="{BB9217CB-EE59-4869-A979-163B3C61B7DE}" type="pres">
      <dgm:prSet presAssocID="{35430394-0E6B-4898-8492-4BBDA20E8BE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D720130D-05BE-429D-BC94-0FB052CE107B}" type="pres">
      <dgm:prSet presAssocID="{35430394-0E6B-4898-8492-4BBDA20E8BE7}" presName="spaceRect" presStyleCnt="0"/>
      <dgm:spPr/>
    </dgm:pt>
    <dgm:pt modelId="{0363BFA7-63A9-4BC1-B4BF-83483A981BC1}" type="pres">
      <dgm:prSet presAssocID="{35430394-0E6B-4898-8492-4BBDA20E8BE7}" presName="parTx" presStyleLbl="revTx" presStyleIdx="0" presStyleCnt="6">
        <dgm:presLayoutVars>
          <dgm:chMax val="0"/>
          <dgm:chPref val="0"/>
        </dgm:presLayoutVars>
      </dgm:prSet>
      <dgm:spPr/>
    </dgm:pt>
    <dgm:pt modelId="{9CC651C2-6731-4716-B353-D030AC468B6D}" type="pres">
      <dgm:prSet presAssocID="{A461FA07-25CE-440D-AB8A-710621EF20AF}" presName="sibTrans" presStyleCnt="0"/>
      <dgm:spPr/>
    </dgm:pt>
    <dgm:pt modelId="{1CE55BDE-4D97-4A97-A8B2-55BDBFDE501B}" type="pres">
      <dgm:prSet presAssocID="{A424B118-790A-4FA8-8E7F-A213861AB96C}" presName="compNode" presStyleCnt="0"/>
      <dgm:spPr/>
    </dgm:pt>
    <dgm:pt modelId="{88CB4F75-16FD-4EA8-B0F8-A1C084BED888}" type="pres">
      <dgm:prSet presAssocID="{A424B118-790A-4FA8-8E7F-A213861AB96C}" presName="bgRect" presStyleLbl="bgShp" presStyleIdx="1" presStyleCnt="6"/>
      <dgm:spPr/>
    </dgm:pt>
    <dgm:pt modelId="{9ED2AE91-3FEE-450D-A4C2-B8E31FBEF5AE}" type="pres">
      <dgm:prSet presAssocID="{A424B118-790A-4FA8-8E7F-A213861AB96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BF1AC2D9-4818-475B-95BC-48CCF1D0FDDE}" type="pres">
      <dgm:prSet presAssocID="{A424B118-790A-4FA8-8E7F-A213861AB96C}" presName="spaceRect" presStyleCnt="0"/>
      <dgm:spPr/>
    </dgm:pt>
    <dgm:pt modelId="{DF27D04E-2065-4CA6-A2FE-793A868ED37E}" type="pres">
      <dgm:prSet presAssocID="{A424B118-790A-4FA8-8E7F-A213861AB96C}" presName="parTx" presStyleLbl="revTx" presStyleIdx="1" presStyleCnt="6">
        <dgm:presLayoutVars>
          <dgm:chMax val="0"/>
          <dgm:chPref val="0"/>
        </dgm:presLayoutVars>
      </dgm:prSet>
      <dgm:spPr/>
    </dgm:pt>
    <dgm:pt modelId="{EEE6A407-CC1A-4E9C-9918-A7B1C6294654}" type="pres">
      <dgm:prSet presAssocID="{47466876-68F0-4B2B-B51E-7302B1D7C17A}" presName="sibTrans" presStyleCnt="0"/>
      <dgm:spPr/>
    </dgm:pt>
    <dgm:pt modelId="{B53B0C9C-1940-4626-B906-50C73E70E6B9}" type="pres">
      <dgm:prSet presAssocID="{E420A600-1BE3-41A4-9AC9-0AF7880130DB}" presName="compNode" presStyleCnt="0"/>
      <dgm:spPr/>
    </dgm:pt>
    <dgm:pt modelId="{68B0FA62-3D52-42EB-B7DC-0001A899F3D8}" type="pres">
      <dgm:prSet presAssocID="{E420A600-1BE3-41A4-9AC9-0AF7880130DB}" presName="bgRect" presStyleLbl="bgShp" presStyleIdx="2" presStyleCnt="6"/>
      <dgm:spPr/>
    </dgm:pt>
    <dgm:pt modelId="{107AE7AC-D2F9-4DE2-A2C5-F7564453B6C5}" type="pres">
      <dgm:prSet presAssocID="{E420A600-1BE3-41A4-9AC9-0AF7880130D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8CE2700D-EB04-4ABF-AE99-B4EA96E79D97}" type="pres">
      <dgm:prSet presAssocID="{E420A600-1BE3-41A4-9AC9-0AF7880130DB}" presName="spaceRect" presStyleCnt="0"/>
      <dgm:spPr/>
    </dgm:pt>
    <dgm:pt modelId="{B1F5A9AF-AE78-4031-8078-4A980FD30DB8}" type="pres">
      <dgm:prSet presAssocID="{E420A600-1BE3-41A4-9AC9-0AF7880130DB}" presName="parTx" presStyleLbl="revTx" presStyleIdx="2" presStyleCnt="6">
        <dgm:presLayoutVars>
          <dgm:chMax val="0"/>
          <dgm:chPref val="0"/>
        </dgm:presLayoutVars>
      </dgm:prSet>
      <dgm:spPr/>
    </dgm:pt>
    <dgm:pt modelId="{5B844675-A2DE-4006-AE09-0C4612EA6C7C}" type="pres">
      <dgm:prSet presAssocID="{F489DA55-8830-4F0F-82E1-F9C3B75CA2B6}" presName="sibTrans" presStyleCnt="0"/>
      <dgm:spPr/>
    </dgm:pt>
    <dgm:pt modelId="{38EF25D2-5324-4E7A-8451-EA0AD1C416DF}" type="pres">
      <dgm:prSet presAssocID="{CBFBED20-7394-4357-B875-0EA4FC13161F}" presName="compNode" presStyleCnt="0"/>
      <dgm:spPr/>
    </dgm:pt>
    <dgm:pt modelId="{C1943E38-7BDE-4758-8E1A-3BD08252FD80}" type="pres">
      <dgm:prSet presAssocID="{CBFBED20-7394-4357-B875-0EA4FC13161F}" presName="bgRect" presStyleLbl="bgShp" presStyleIdx="3" presStyleCnt="6"/>
      <dgm:spPr/>
    </dgm:pt>
    <dgm:pt modelId="{0715C2D7-1CDA-44FF-BDA9-25E72A0CB675}" type="pres">
      <dgm:prSet presAssocID="{CBFBED20-7394-4357-B875-0EA4FC13161F}"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1AFE09DD-2F5B-49F8-903D-2D48750A83B9}" type="pres">
      <dgm:prSet presAssocID="{CBFBED20-7394-4357-B875-0EA4FC13161F}" presName="spaceRect" presStyleCnt="0"/>
      <dgm:spPr/>
    </dgm:pt>
    <dgm:pt modelId="{969F466D-0D2B-4E7B-8964-D8A55FB80F16}" type="pres">
      <dgm:prSet presAssocID="{CBFBED20-7394-4357-B875-0EA4FC13161F}" presName="parTx" presStyleLbl="revTx" presStyleIdx="3" presStyleCnt="6">
        <dgm:presLayoutVars>
          <dgm:chMax val="0"/>
          <dgm:chPref val="0"/>
        </dgm:presLayoutVars>
      </dgm:prSet>
      <dgm:spPr/>
    </dgm:pt>
    <dgm:pt modelId="{A88E262C-C743-4665-971B-2C1E03A413CD}" type="pres">
      <dgm:prSet presAssocID="{6D38173E-8B75-4598-BC73-485CAC78A9BB}" presName="sibTrans" presStyleCnt="0"/>
      <dgm:spPr/>
    </dgm:pt>
    <dgm:pt modelId="{84410DC1-F63E-42DF-836E-72E04816019B}" type="pres">
      <dgm:prSet presAssocID="{A2B6246D-FE87-454B-80E3-23550BD1233D}" presName="compNode" presStyleCnt="0"/>
      <dgm:spPr/>
    </dgm:pt>
    <dgm:pt modelId="{89F74177-9F99-4AD0-A847-C4574963648C}" type="pres">
      <dgm:prSet presAssocID="{A2B6246D-FE87-454B-80E3-23550BD1233D}" presName="bgRect" presStyleLbl="bgShp" presStyleIdx="4" presStyleCnt="6"/>
      <dgm:spPr/>
    </dgm:pt>
    <dgm:pt modelId="{79263FF7-1E5A-40F6-8BA7-AB4BD55AD8A8}" type="pres">
      <dgm:prSet presAssocID="{A2B6246D-FE87-454B-80E3-23550BD1233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76E326F3-96C6-446E-A31F-7173D2B5A801}" type="pres">
      <dgm:prSet presAssocID="{A2B6246D-FE87-454B-80E3-23550BD1233D}" presName="spaceRect" presStyleCnt="0"/>
      <dgm:spPr/>
    </dgm:pt>
    <dgm:pt modelId="{7DBAD06E-C104-4257-82C0-FC8B15B9F3F2}" type="pres">
      <dgm:prSet presAssocID="{A2B6246D-FE87-454B-80E3-23550BD1233D}" presName="parTx" presStyleLbl="revTx" presStyleIdx="4" presStyleCnt="6">
        <dgm:presLayoutVars>
          <dgm:chMax val="0"/>
          <dgm:chPref val="0"/>
        </dgm:presLayoutVars>
      </dgm:prSet>
      <dgm:spPr/>
    </dgm:pt>
    <dgm:pt modelId="{4D77D52B-17E3-43A5-A86F-8CF2048FDA13}" type="pres">
      <dgm:prSet presAssocID="{5554AD3A-646F-496F-855B-5B95C65CF5D2}" presName="sibTrans" presStyleCnt="0"/>
      <dgm:spPr/>
    </dgm:pt>
    <dgm:pt modelId="{01DAFE4A-6971-473A-9B4F-86A9742C452A}" type="pres">
      <dgm:prSet presAssocID="{25E3BA33-C542-427C-9FC2-225E35E3559E}" presName="compNode" presStyleCnt="0"/>
      <dgm:spPr/>
    </dgm:pt>
    <dgm:pt modelId="{10389060-C356-498F-83D3-BBCE2329578B}" type="pres">
      <dgm:prSet presAssocID="{25E3BA33-C542-427C-9FC2-225E35E3559E}" presName="bgRect" presStyleLbl="bgShp" presStyleIdx="5" presStyleCnt="6"/>
      <dgm:spPr/>
    </dgm:pt>
    <dgm:pt modelId="{D93A03C4-2887-44F3-BF6E-F46E4C3B6BD8}" type="pres">
      <dgm:prSet presAssocID="{25E3BA33-C542-427C-9FC2-225E35E3559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Open Book"/>
        </a:ext>
      </dgm:extLst>
    </dgm:pt>
    <dgm:pt modelId="{E57ECE1D-6574-4FE9-A704-DDAD6F95A536}" type="pres">
      <dgm:prSet presAssocID="{25E3BA33-C542-427C-9FC2-225E35E3559E}" presName="spaceRect" presStyleCnt="0"/>
      <dgm:spPr/>
    </dgm:pt>
    <dgm:pt modelId="{B6842F36-1812-4635-B2D6-982744BD6053}" type="pres">
      <dgm:prSet presAssocID="{25E3BA33-C542-427C-9FC2-225E35E3559E}" presName="parTx" presStyleLbl="revTx" presStyleIdx="5" presStyleCnt="6">
        <dgm:presLayoutVars>
          <dgm:chMax val="0"/>
          <dgm:chPref val="0"/>
        </dgm:presLayoutVars>
      </dgm:prSet>
      <dgm:spPr/>
    </dgm:pt>
  </dgm:ptLst>
  <dgm:cxnLst>
    <dgm:cxn modelId="{0CD56032-D3BE-4D9B-BDCD-17D3AFF3D567}" srcId="{F7F3F726-389C-478C-A469-D01F5CFC88C4}" destId="{CBFBED20-7394-4357-B875-0EA4FC13161F}" srcOrd="3" destOrd="0" parTransId="{FE5F3DF5-5B3F-425F-B118-6D6A8A8DBAFA}" sibTransId="{6D38173E-8B75-4598-BC73-485CAC78A9BB}"/>
    <dgm:cxn modelId="{02685260-6245-4BAA-9C14-08AC59764A71}" type="presOf" srcId="{35430394-0E6B-4898-8492-4BBDA20E8BE7}" destId="{0363BFA7-63A9-4BC1-B4BF-83483A981BC1}" srcOrd="0" destOrd="0" presId="urn:microsoft.com/office/officeart/2018/2/layout/IconVerticalSolidList"/>
    <dgm:cxn modelId="{51DDF855-917C-4B2F-B0F7-0950B0E49DB8}" type="presOf" srcId="{25E3BA33-C542-427C-9FC2-225E35E3559E}" destId="{B6842F36-1812-4635-B2D6-982744BD6053}" srcOrd="0" destOrd="0" presId="urn:microsoft.com/office/officeart/2018/2/layout/IconVerticalSolidList"/>
    <dgm:cxn modelId="{0AD7D457-13A6-48CD-9186-84775F939B3D}" srcId="{F7F3F726-389C-478C-A469-D01F5CFC88C4}" destId="{E420A600-1BE3-41A4-9AC9-0AF7880130DB}" srcOrd="2" destOrd="0" parTransId="{BC32A0CF-45EF-4A28-8284-88AEE0CFF130}" sibTransId="{F489DA55-8830-4F0F-82E1-F9C3B75CA2B6}"/>
    <dgm:cxn modelId="{A0B60886-5F1A-4E7D-8A88-CDBAD520569D}" srcId="{F7F3F726-389C-478C-A469-D01F5CFC88C4}" destId="{A2B6246D-FE87-454B-80E3-23550BD1233D}" srcOrd="4" destOrd="0" parTransId="{F7290CB2-1B98-464A-A253-8E9E77F6B653}" sibTransId="{5554AD3A-646F-496F-855B-5B95C65CF5D2}"/>
    <dgm:cxn modelId="{338B579C-E3E9-4F98-AE9E-4010AD919218}" type="presOf" srcId="{F7F3F726-389C-478C-A469-D01F5CFC88C4}" destId="{E7248EF3-7D9F-469C-BDA0-E341F0862D57}" srcOrd="0" destOrd="0" presId="urn:microsoft.com/office/officeart/2018/2/layout/IconVerticalSolidList"/>
    <dgm:cxn modelId="{415BA8AA-27DA-48A5-B1FD-81FD89264CBB}" type="presOf" srcId="{A424B118-790A-4FA8-8E7F-A213861AB96C}" destId="{DF27D04E-2065-4CA6-A2FE-793A868ED37E}" srcOrd="0" destOrd="0" presId="urn:microsoft.com/office/officeart/2018/2/layout/IconVerticalSolidList"/>
    <dgm:cxn modelId="{300FD7C5-845B-47CD-A9B3-A08A6BFD969C}" srcId="{F7F3F726-389C-478C-A469-D01F5CFC88C4}" destId="{35430394-0E6B-4898-8492-4BBDA20E8BE7}" srcOrd="0" destOrd="0" parTransId="{F2C76ECC-EF9B-45DC-AFD4-1D82CD3C0C03}" sibTransId="{A461FA07-25CE-440D-AB8A-710621EF20AF}"/>
    <dgm:cxn modelId="{3CF455D5-D869-4541-B1A9-B742F55697A4}" type="presOf" srcId="{E420A600-1BE3-41A4-9AC9-0AF7880130DB}" destId="{B1F5A9AF-AE78-4031-8078-4A980FD30DB8}" srcOrd="0" destOrd="0" presId="urn:microsoft.com/office/officeart/2018/2/layout/IconVerticalSolidList"/>
    <dgm:cxn modelId="{3B9F51D6-4920-4E1A-8CEA-B07F61CDBEAB}" srcId="{F7F3F726-389C-478C-A469-D01F5CFC88C4}" destId="{A424B118-790A-4FA8-8E7F-A213861AB96C}" srcOrd="1" destOrd="0" parTransId="{CBE08BC2-EAE4-44C6-B1EF-EC17B25C09D8}" sibTransId="{47466876-68F0-4B2B-B51E-7302B1D7C17A}"/>
    <dgm:cxn modelId="{815772D7-520D-4D5C-AF3E-75305FDF84CE}" type="presOf" srcId="{CBFBED20-7394-4357-B875-0EA4FC13161F}" destId="{969F466D-0D2B-4E7B-8964-D8A55FB80F16}" srcOrd="0" destOrd="0" presId="urn:microsoft.com/office/officeart/2018/2/layout/IconVerticalSolidList"/>
    <dgm:cxn modelId="{BCD980E1-C9DA-44BE-ADDC-05C6AFA6A128}" srcId="{F7F3F726-389C-478C-A469-D01F5CFC88C4}" destId="{25E3BA33-C542-427C-9FC2-225E35E3559E}" srcOrd="5" destOrd="0" parTransId="{D6F0B9B5-0233-446A-9BB7-A6D229A5B261}" sibTransId="{337AAAFD-AED1-487A-A095-04EB3BA460D2}"/>
    <dgm:cxn modelId="{6B0BF2FB-F16F-443E-93EF-4EECC77582FE}" type="presOf" srcId="{A2B6246D-FE87-454B-80E3-23550BD1233D}" destId="{7DBAD06E-C104-4257-82C0-FC8B15B9F3F2}" srcOrd="0" destOrd="0" presId="urn:microsoft.com/office/officeart/2018/2/layout/IconVerticalSolidList"/>
    <dgm:cxn modelId="{C9442473-F50F-4414-85F5-4765CE972455}" type="presParOf" srcId="{E7248EF3-7D9F-469C-BDA0-E341F0862D57}" destId="{22F0DCAC-FE01-4738-8B2D-2D2D5CFD2C12}" srcOrd="0" destOrd="0" presId="urn:microsoft.com/office/officeart/2018/2/layout/IconVerticalSolidList"/>
    <dgm:cxn modelId="{80EB4A36-3B84-4551-B892-825091AE0B3F}" type="presParOf" srcId="{22F0DCAC-FE01-4738-8B2D-2D2D5CFD2C12}" destId="{E223C1E5-2535-49D7-98C1-C7E55582D735}" srcOrd="0" destOrd="0" presId="urn:microsoft.com/office/officeart/2018/2/layout/IconVerticalSolidList"/>
    <dgm:cxn modelId="{DAA6A2B2-14CF-47AF-A85E-7958E5FC2ABD}" type="presParOf" srcId="{22F0DCAC-FE01-4738-8B2D-2D2D5CFD2C12}" destId="{BB9217CB-EE59-4869-A979-163B3C61B7DE}" srcOrd="1" destOrd="0" presId="urn:microsoft.com/office/officeart/2018/2/layout/IconVerticalSolidList"/>
    <dgm:cxn modelId="{0B95CBAC-DC7C-427D-A00D-C90679874CF7}" type="presParOf" srcId="{22F0DCAC-FE01-4738-8B2D-2D2D5CFD2C12}" destId="{D720130D-05BE-429D-BC94-0FB052CE107B}" srcOrd="2" destOrd="0" presId="urn:microsoft.com/office/officeart/2018/2/layout/IconVerticalSolidList"/>
    <dgm:cxn modelId="{2F793239-6956-4F84-82F7-CBE46DABDE41}" type="presParOf" srcId="{22F0DCAC-FE01-4738-8B2D-2D2D5CFD2C12}" destId="{0363BFA7-63A9-4BC1-B4BF-83483A981BC1}" srcOrd="3" destOrd="0" presId="urn:microsoft.com/office/officeart/2018/2/layout/IconVerticalSolidList"/>
    <dgm:cxn modelId="{1D5C1983-9008-45A3-BC1D-A28F3C12472C}" type="presParOf" srcId="{E7248EF3-7D9F-469C-BDA0-E341F0862D57}" destId="{9CC651C2-6731-4716-B353-D030AC468B6D}" srcOrd="1" destOrd="0" presId="urn:microsoft.com/office/officeart/2018/2/layout/IconVerticalSolidList"/>
    <dgm:cxn modelId="{E1DDE46E-E8C5-4B8C-9BC7-3F87E28A8FE5}" type="presParOf" srcId="{E7248EF3-7D9F-469C-BDA0-E341F0862D57}" destId="{1CE55BDE-4D97-4A97-A8B2-55BDBFDE501B}" srcOrd="2" destOrd="0" presId="urn:microsoft.com/office/officeart/2018/2/layout/IconVerticalSolidList"/>
    <dgm:cxn modelId="{9C956A24-3AF3-43CE-BE37-405D24CBCAD0}" type="presParOf" srcId="{1CE55BDE-4D97-4A97-A8B2-55BDBFDE501B}" destId="{88CB4F75-16FD-4EA8-B0F8-A1C084BED888}" srcOrd="0" destOrd="0" presId="urn:microsoft.com/office/officeart/2018/2/layout/IconVerticalSolidList"/>
    <dgm:cxn modelId="{C4E1DC30-79C4-4568-B984-361F3E83C4D4}" type="presParOf" srcId="{1CE55BDE-4D97-4A97-A8B2-55BDBFDE501B}" destId="{9ED2AE91-3FEE-450D-A4C2-B8E31FBEF5AE}" srcOrd="1" destOrd="0" presId="urn:microsoft.com/office/officeart/2018/2/layout/IconVerticalSolidList"/>
    <dgm:cxn modelId="{92D849AA-1EF3-41CF-AF47-9F59F6A83E39}" type="presParOf" srcId="{1CE55BDE-4D97-4A97-A8B2-55BDBFDE501B}" destId="{BF1AC2D9-4818-475B-95BC-48CCF1D0FDDE}" srcOrd="2" destOrd="0" presId="urn:microsoft.com/office/officeart/2018/2/layout/IconVerticalSolidList"/>
    <dgm:cxn modelId="{B3092909-56C9-48F0-A605-447EBB0B76A3}" type="presParOf" srcId="{1CE55BDE-4D97-4A97-A8B2-55BDBFDE501B}" destId="{DF27D04E-2065-4CA6-A2FE-793A868ED37E}" srcOrd="3" destOrd="0" presId="urn:microsoft.com/office/officeart/2018/2/layout/IconVerticalSolidList"/>
    <dgm:cxn modelId="{B41B8527-D40C-48C4-9011-AE924B1F05DD}" type="presParOf" srcId="{E7248EF3-7D9F-469C-BDA0-E341F0862D57}" destId="{EEE6A407-CC1A-4E9C-9918-A7B1C6294654}" srcOrd="3" destOrd="0" presId="urn:microsoft.com/office/officeart/2018/2/layout/IconVerticalSolidList"/>
    <dgm:cxn modelId="{5CA7B461-9CF9-4045-B83E-8E1A8CA39F64}" type="presParOf" srcId="{E7248EF3-7D9F-469C-BDA0-E341F0862D57}" destId="{B53B0C9C-1940-4626-B906-50C73E70E6B9}" srcOrd="4" destOrd="0" presId="urn:microsoft.com/office/officeart/2018/2/layout/IconVerticalSolidList"/>
    <dgm:cxn modelId="{F5EBCB2D-A58D-4EE7-8ADF-74883F4D442E}" type="presParOf" srcId="{B53B0C9C-1940-4626-B906-50C73E70E6B9}" destId="{68B0FA62-3D52-42EB-B7DC-0001A899F3D8}" srcOrd="0" destOrd="0" presId="urn:microsoft.com/office/officeart/2018/2/layout/IconVerticalSolidList"/>
    <dgm:cxn modelId="{DB4BA207-1BC7-4A4F-AB93-D9297EBE1255}" type="presParOf" srcId="{B53B0C9C-1940-4626-B906-50C73E70E6B9}" destId="{107AE7AC-D2F9-4DE2-A2C5-F7564453B6C5}" srcOrd="1" destOrd="0" presId="urn:microsoft.com/office/officeart/2018/2/layout/IconVerticalSolidList"/>
    <dgm:cxn modelId="{78CF8AF0-45AD-4A87-964F-D6FD4BDE6FA7}" type="presParOf" srcId="{B53B0C9C-1940-4626-B906-50C73E70E6B9}" destId="{8CE2700D-EB04-4ABF-AE99-B4EA96E79D97}" srcOrd="2" destOrd="0" presId="urn:microsoft.com/office/officeart/2018/2/layout/IconVerticalSolidList"/>
    <dgm:cxn modelId="{05D8D014-EEDD-4FA7-8362-FDEBF54CDF4F}" type="presParOf" srcId="{B53B0C9C-1940-4626-B906-50C73E70E6B9}" destId="{B1F5A9AF-AE78-4031-8078-4A980FD30DB8}" srcOrd="3" destOrd="0" presId="urn:microsoft.com/office/officeart/2018/2/layout/IconVerticalSolidList"/>
    <dgm:cxn modelId="{02A18E09-CB23-443E-BB6B-9BF36F1DFE6D}" type="presParOf" srcId="{E7248EF3-7D9F-469C-BDA0-E341F0862D57}" destId="{5B844675-A2DE-4006-AE09-0C4612EA6C7C}" srcOrd="5" destOrd="0" presId="urn:microsoft.com/office/officeart/2018/2/layout/IconVerticalSolidList"/>
    <dgm:cxn modelId="{6D791D03-1942-4694-959B-17D4E55D916D}" type="presParOf" srcId="{E7248EF3-7D9F-469C-BDA0-E341F0862D57}" destId="{38EF25D2-5324-4E7A-8451-EA0AD1C416DF}" srcOrd="6" destOrd="0" presId="urn:microsoft.com/office/officeart/2018/2/layout/IconVerticalSolidList"/>
    <dgm:cxn modelId="{9FA3B4E2-A9DF-4E17-B99E-034519D348C9}" type="presParOf" srcId="{38EF25D2-5324-4E7A-8451-EA0AD1C416DF}" destId="{C1943E38-7BDE-4758-8E1A-3BD08252FD80}" srcOrd="0" destOrd="0" presId="urn:microsoft.com/office/officeart/2018/2/layout/IconVerticalSolidList"/>
    <dgm:cxn modelId="{7B84E309-2929-4C69-82DB-17234A475A5F}" type="presParOf" srcId="{38EF25D2-5324-4E7A-8451-EA0AD1C416DF}" destId="{0715C2D7-1CDA-44FF-BDA9-25E72A0CB675}" srcOrd="1" destOrd="0" presId="urn:microsoft.com/office/officeart/2018/2/layout/IconVerticalSolidList"/>
    <dgm:cxn modelId="{039AF5EB-26E3-40C9-9E99-62BEBCC98724}" type="presParOf" srcId="{38EF25D2-5324-4E7A-8451-EA0AD1C416DF}" destId="{1AFE09DD-2F5B-49F8-903D-2D48750A83B9}" srcOrd="2" destOrd="0" presId="urn:microsoft.com/office/officeart/2018/2/layout/IconVerticalSolidList"/>
    <dgm:cxn modelId="{BF102DAD-50C3-4758-AC5C-6779A2EC5382}" type="presParOf" srcId="{38EF25D2-5324-4E7A-8451-EA0AD1C416DF}" destId="{969F466D-0D2B-4E7B-8964-D8A55FB80F16}" srcOrd="3" destOrd="0" presId="urn:microsoft.com/office/officeart/2018/2/layout/IconVerticalSolidList"/>
    <dgm:cxn modelId="{364F6CCA-2B2A-4FBD-AF47-48B4FC75753A}" type="presParOf" srcId="{E7248EF3-7D9F-469C-BDA0-E341F0862D57}" destId="{A88E262C-C743-4665-971B-2C1E03A413CD}" srcOrd="7" destOrd="0" presId="urn:microsoft.com/office/officeart/2018/2/layout/IconVerticalSolidList"/>
    <dgm:cxn modelId="{327416B7-FD1F-4200-9F27-17A62C3FCC7B}" type="presParOf" srcId="{E7248EF3-7D9F-469C-BDA0-E341F0862D57}" destId="{84410DC1-F63E-42DF-836E-72E04816019B}" srcOrd="8" destOrd="0" presId="urn:microsoft.com/office/officeart/2018/2/layout/IconVerticalSolidList"/>
    <dgm:cxn modelId="{039A2A63-FACF-48E6-952E-00A5D7AAE71F}" type="presParOf" srcId="{84410DC1-F63E-42DF-836E-72E04816019B}" destId="{89F74177-9F99-4AD0-A847-C4574963648C}" srcOrd="0" destOrd="0" presId="urn:microsoft.com/office/officeart/2018/2/layout/IconVerticalSolidList"/>
    <dgm:cxn modelId="{A36CBA72-AD77-44F1-9E59-081F6D627F3E}" type="presParOf" srcId="{84410DC1-F63E-42DF-836E-72E04816019B}" destId="{79263FF7-1E5A-40F6-8BA7-AB4BD55AD8A8}" srcOrd="1" destOrd="0" presId="urn:microsoft.com/office/officeart/2018/2/layout/IconVerticalSolidList"/>
    <dgm:cxn modelId="{35D073F1-EC05-44F7-AB38-A4CD74F58C0D}" type="presParOf" srcId="{84410DC1-F63E-42DF-836E-72E04816019B}" destId="{76E326F3-96C6-446E-A31F-7173D2B5A801}" srcOrd="2" destOrd="0" presId="urn:microsoft.com/office/officeart/2018/2/layout/IconVerticalSolidList"/>
    <dgm:cxn modelId="{720EBF12-88EC-4EFE-A44E-E949BF0D821B}" type="presParOf" srcId="{84410DC1-F63E-42DF-836E-72E04816019B}" destId="{7DBAD06E-C104-4257-82C0-FC8B15B9F3F2}" srcOrd="3" destOrd="0" presId="urn:microsoft.com/office/officeart/2018/2/layout/IconVerticalSolidList"/>
    <dgm:cxn modelId="{91C82DDC-261E-4C5C-BD6E-1F0067B92AA2}" type="presParOf" srcId="{E7248EF3-7D9F-469C-BDA0-E341F0862D57}" destId="{4D77D52B-17E3-43A5-A86F-8CF2048FDA13}" srcOrd="9" destOrd="0" presId="urn:microsoft.com/office/officeart/2018/2/layout/IconVerticalSolidList"/>
    <dgm:cxn modelId="{63C9B3CD-F406-4DFC-BED5-66CB3F6DF2FB}" type="presParOf" srcId="{E7248EF3-7D9F-469C-BDA0-E341F0862D57}" destId="{01DAFE4A-6971-473A-9B4F-86A9742C452A}" srcOrd="10" destOrd="0" presId="urn:microsoft.com/office/officeart/2018/2/layout/IconVerticalSolidList"/>
    <dgm:cxn modelId="{DD380834-EFF7-4AFF-BA1E-6FF97A35DB18}" type="presParOf" srcId="{01DAFE4A-6971-473A-9B4F-86A9742C452A}" destId="{10389060-C356-498F-83D3-BBCE2329578B}" srcOrd="0" destOrd="0" presId="urn:microsoft.com/office/officeart/2018/2/layout/IconVerticalSolidList"/>
    <dgm:cxn modelId="{5CBE8D7F-05C6-4D34-ABCE-1229F569076D}" type="presParOf" srcId="{01DAFE4A-6971-473A-9B4F-86A9742C452A}" destId="{D93A03C4-2887-44F3-BF6E-F46E4C3B6BD8}" srcOrd="1" destOrd="0" presId="urn:microsoft.com/office/officeart/2018/2/layout/IconVerticalSolidList"/>
    <dgm:cxn modelId="{A46C7773-95A3-49EE-B741-985FB53CD169}" type="presParOf" srcId="{01DAFE4A-6971-473A-9B4F-86A9742C452A}" destId="{E57ECE1D-6574-4FE9-A704-DDAD6F95A536}" srcOrd="2" destOrd="0" presId="urn:microsoft.com/office/officeart/2018/2/layout/IconVerticalSolidList"/>
    <dgm:cxn modelId="{B5ACBF6D-BEA0-450F-8092-16EA5213EAA9}" type="presParOf" srcId="{01DAFE4A-6971-473A-9B4F-86A9742C452A}" destId="{B6842F36-1812-4635-B2D6-982744BD605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55948DE-EEA6-4917-8216-ECCE36A2FE3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6BAB892-035F-4B24-9BC9-4871C661822F}">
      <dgm:prSet/>
      <dgm:spPr/>
      <dgm:t>
        <a:bodyPr/>
        <a:lstStyle/>
        <a:p>
          <a:r>
            <a:rPr lang="en-GB"/>
            <a:t>The word essay comes from the Latin word meaning ‘to present a case’.</a:t>
          </a:r>
          <a:endParaRPr lang="en-US"/>
        </a:p>
      </dgm:t>
    </dgm:pt>
    <dgm:pt modelId="{47747B35-C33A-4D9E-9283-044D9CE2C3A5}" type="parTrans" cxnId="{8566C2CF-65D0-41DE-B903-6A15A1ECA179}">
      <dgm:prSet/>
      <dgm:spPr/>
      <dgm:t>
        <a:bodyPr/>
        <a:lstStyle/>
        <a:p>
          <a:endParaRPr lang="en-US"/>
        </a:p>
      </dgm:t>
    </dgm:pt>
    <dgm:pt modelId="{722B2C29-3A44-4382-BFBC-59AE2B398A19}" type="sibTrans" cxnId="{8566C2CF-65D0-41DE-B903-6A15A1ECA179}">
      <dgm:prSet/>
      <dgm:spPr/>
      <dgm:t>
        <a:bodyPr/>
        <a:lstStyle/>
        <a:p>
          <a:endParaRPr lang="en-US"/>
        </a:p>
      </dgm:t>
    </dgm:pt>
    <dgm:pt modelId="{E7C1FE3A-3FBB-474E-8E95-D8C6691000B7}">
      <dgm:prSet/>
      <dgm:spPr/>
      <dgm:t>
        <a:bodyPr/>
        <a:lstStyle/>
        <a:p>
          <a:r>
            <a:rPr lang="en-GB"/>
            <a:t>In an essay you are presenting a case, presenting information to the reader.</a:t>
          </a:r>
          <a:endParaRPr lang="en-US"/>
        </a:p>
      </dgm:t>
    </dgm:pt>
    <dgm:pt modelId="{78B8197F-3C15-435C-84A8-C6785C79889B}" type="parTrans" cxnId="{35897F5D-667D-4270-A941-C5CB2EA9DF6E}">
      <dgm:prSet/>
      <dgm:spPr/>
      <dgm:t>
        <a:bodyPr/>
        <a:lstStyle/>
        <a:p>
          <a:endParaRPr lang="en-US"/>
        </a:p>
      </dgm:t>
    </dgm:pt>
    <dgm:pt modelId="{049CEB82-1FBB-4E25-B433-7E3025722DE0}" type="sibTrans" cxnId="{35897F5D-667D-4270-A941-C5CB2EA9DF6E}">
      <dgm:prSet/>
      <dgm:spPr/>
      <dgm:t>
        <a:bodyPr/>
        <a:lstStyle/>
        <a:p>
          <a:endParaRPr lang="en-US"/>
        </a:p>
      </dgm:t>
    </dgm:pt>
    <dgm:pt modelId="{9016E113-38C7-4DC8-8D6E-9F75EE387930}">
      <dgm:prSet/>
      <dgm:spPr/>
      <dgm:t>
        <a:bodyPr/>
        <a:lstStyle/>
        <a:p>
          <a:r>
            <a:rPr lang="en-GB"/>
            <a:t>This will involve you presenting other people’s arguments.</a:t>
          </a:r>
          <a:endParaRPr lang="en-US"/>
        </a:p>
      </dgm:t>
    </dgm:pt>
    <dgm:pt modelId="{1F7F1AF2-3C24-402E-A517-5393C39CE3E8}" type="parTrans" cxnId="{63745928-67BC-4442-9304-04FCF8B3A2FA}">
      <dgm:prSet/>
      <dgm:spPr/>
      <dgm:t>
        <a:bodyPr/>
        <a:lstStyle/>
        <a:p>
          <a:endParaRPr lang="en-US"/>
        </a:p>
      </dgm:t>
    </dgm:pt>
    <dgm:pt modelId="{8DD7FA88-9DF3-4785-B6DB-1B8FA82A5328}" type="sibTrans" cxnId="{63745928-67BC-4442-9304-04FCF8B3A2FA}">
      <dgm:prSet/>
      <dgm:spPr/>
      <dgm:t>
        <a:bodyPr/>
        <a:lstStyle/>
        <a:p>
          <a:endParaRPr lang="en-US"/>
        </a:p>
      </dgm:t>
    </dgm:pt>
    <dgm:pt modelId="{9002A790-C39D-4DAA-9F6D-605D194E0812}" type="pres">
      <dgm:prSet presAssocID="{B55948DE-EEA6-4917-8216-ECCE36A2FE39}" presName="root" presStyleCnt="0">
        <dgm:presLayoutVars>
          <dgm:dir/>
          <dgm:resizeHandles val="exact"/>
        </dgm:presLayoutVars>
      </dgm:prSet>
      <dgm:spPr/>
    </dgm:pt>
    <dgm:pt modelId="{89B72126-07A2-4F3A-BFC2-FD10075EA0B4}" type="pres">
      <dgm:prSet presAssocID="{76BAB892-035F-4B24-9BC9-4871C661822F}" presName="compNode" presStyleCnt="0"/>
      <dgm:spPr/>
    </dgm:pt>
    <dgm:pt modelId="{29D0A7D4-7CCE-4A85-A358-092097EEC801}" type="pres">
      <dgm:prSet presAssocID="{76BAB892-035F-4B24-9BC9-4871C661822F}" presName="bgRect" presStyleLbl="bgShp" presStyleIdx="0" presStyleCnt="3"/>
      <dgm:spPr/>
    </dgm:pt>
    <dgm:pt modelId="{E7C93696-5C91-4107-ACCA-89536C40979E}" type="pres">
      <dgm:prSet presAssocID="{76BAB892-035F-4B24-9BC9-4871C661822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D29C3411-9DD7-4778-A3BC-2E137C863C15}" type="pres">
      <dgm:prSet presAssocID="{76BAB892-035F-4B24-9BC9-4871C661822F}" presName="spaceRect" presStyleCnt="0"/>
      <dgm:spPr/>
    </dgm:pt>
    <dgm:pt modelId="{E09BF60E-ECAC-4AE7-8544-922C4DCEAF7F}" type="pres">
      <dgm:prSet presAssocID="{76BAB892-035F-4B24-9BC9-4871C661822F}" presName="parTx" presStyleLbl="revTx" presStyleIdx="0" presStyleCnt="3">
        <dgm:presLayoutVars>
          <dgm:chMax val="0"/>
          <dgm:chPref val="0"/>
        </dgm:presLayoutVars>
      </dgm:prSet>
      <dgm:spPr/>
    </dgm:pt>
    <dgm:pt modelId="{2DD59961-FFD9-4AE5-A59E-CC53B1515CA0}" type="pres">
      <dgm:prSet presAssocID="{722B2C29-3A44-4382-BFBC-59AE2B398A19}" presName="sibTrans" presStyleCnt="0"/>
      <dgm:spPr/>
    </dgm:pt>
    <dgm:pt modelId="{693058AF-4CBA-4B7B-8A02-09ECCA1FF124}" type="pres">
      <dgm:prSet presAssocID="{E7C1FE3A-3FBB-474E-8E95-D8C6691000B7}" presName="compNode" presStyleCnt="0"/>
      <dgm:spPr/>
    </dgm:pt>
    <dgm:pt modelId="{2C727609-B2A5-49F8-A6E3-F3DDD12BFBBD}" type="pres">
      <dgm:prSet presAssocID="{E7C1FE3A-3FBB-474E-8E95-D8C6691000B7}" presName="bgRect" presStyleLbl="bgShp" presStyleIdx="1" presStyleCnt="3"/>
      <dgm:spPr/>
    </dgm:pt>
    <dgm:pt modelId="{5E8FBEDD-182F-4D90-B9E6-20F104A03171}" type="pres">
      <dgm:prSet presAssocID="{E7C1FE3A-3FBB-474E-8E95-D8C6691000B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80F0F9E9-1033-4674-A7B4-AAD04B41DE83}" type="pres">
      <dgm:prSet presAssocID="{E7C1FE3A-3FBB-474E-8E95-D8C6691000B7}" presName="spaceRect" presStyleCnt="0"/>
      <dgm:spPr/>
    </dgm:pt>
    <dgm:pt modelId="{BAB3974C-45E5-4AE6-BE88-29F3A95BF983}" type="pres">
      <dgm:prSet presAssocID="{E7C1FE3A-3FBB-474E-8E95-D8C6691000B7}" presName="parTx" presStyleLbl="revTx" presStyleIdx="1" presStyleCnt="3">
        <dgm:presLayoutVars>
          <dgm:chMax val="0"/>
          <dgm:chPref val="0"/>
        </dgm:presLayoutVars>
      </dgm:prSet>
      <dgm:spPr/>
    </dgm:pt>
    <dgm:pt modelId="{7B777B9B-3E4B-46B0-B7BA-1B43568E9D3E}" type="pres">
      <dgm:prSet presAssocID="{049CEB82-1FBB-4E25-B433-7E3025722DE0}" presName="sibTrans" presStyleCnt="0"/>
      <dgm:spPr/>
    </dgm:pt>
    <dgm:pt modelId="{476D9115-C517-42EE-A0DF-61C4450E4597}" type="pres">
      <dgm:prSet presAssocID="{9016E113-38C7-4DC8-8D6E-9F75EE387930}" presName="compNode" presStyleCnt="0"/>
      <dgm:spPr/>
    </dgm:pt>
    <dgm:pt modelId="{CB0AFFE0-67B3-46FB-BE3C-0011A97D874D}" type="pres">
      <dgm:prSet presAssocID="{9016E113-38C7-4DC8-8D6E-9F75EE387930}" presName="bgRect" presStyleLbl="bgShp" presStyleIdx="2" presStyleCnt="3"/>
      <dgm:spPr/>
    </dgm:pt>
    <dgm:pt modelId="{93F0D752-B913-480C-BF52-9EA86CCFCB92}" type="pres">
      <dgm:prSet presAssocID="{9016E113-38C7-4DC8-8D6E-9F75EE38793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ustomer Review"/>
        </a:ext>
      </dgm:extLst>
    </dgm:pt>
    <dgm:pt modelId="{C622551B-AAFE-4B20-9B2F-DD4084513CEC}" type="pres">
      <dgm:prSet presAssocID="{9016E113-38C7-4DC8-8D6E-9F75EE387930}" presName="spaceRect" presStyleCnt="0"/>
      <dgm:spPr/>
    </dgm:pt>
    <dgm:pt modelId="{A8FA03E0-766B-4E68-869F-382FAE9246C6}" type="pres">
      <dgm:prSet presAssocID="{9016E113-38C7-4DC8-8D6E-9F75EE387930}" presName="parTx" presStyleLbl="revTx" presStyleIdx="2" presStyleCnt="3">
        <dgm:presLayoutVars>
          <dgm:chMax val="0"/>
          <dgm:chPref val="0"/>
        </dgm:presLayoutVars>
      </dgm:prSet>
      <dgm:spPr/>
    </dgm:pt>
  </dgm:ptLst>
  <dgm:cxnLst>
    <dgm:cxn modelId="{63745928-67BC-4442-9304-04FCF8B3A2FA}" srcId="{B55948DE-EEA6-4917-8216-ECCE36A2FE39}" destId="{9016E113-38C7-4DC8-8D6E-9F75EE387930}" srcOrd="2" destOrd="0" parTransId="{1F7F1AF2-3C24-402E-A517-5393C39CE3E8}" sibTransId="{8DD7FA88-9DF3-4785-B6DB-1B8FA82A5328}"/>
    <dgm:cxn modelId="{EF36BA33-D46A-4E14-97F1-E8412B3CE61E}" type="presOf" srcId="{76BAB892-035F-4B24-9BC9-4871C661822F}" destId="{E09BF60E-ECAC-4AE7-8544-922C4DCEAF7F}" srcOrd="0" destOrd="0" presId="urn:microsoft.com/office/officeart/2018/2/layout/IconVerticalSolidList"/>
    <dgm:cxn modelId="{35897F5D-667D-4270-A941-C5CB2EA9DF6E}" srcId="{B55948DE-EEA6-4917-8216-ECCE36A2FE39}" destId="{E7C1FE3A-3FBB-474E-8E95-D8C6691000B7}" srcOrd="1" destOrd="0" parTransId="{78B8197F-3C15-435C-84A8-C6785C79889B}" sibTransId="{049CEB82-1FBB-4E25-B433-7E3025722DE0}"/>
    <dgm:cxn modelId="{FCD96569-357F-4A6E-9544-06015D7AACE4}" type="presOf" srcId="{9016E113-38C7-4DC8-8D6E-9F75EE387930}" destId="{A8FA03E0-766B-4E68-869F-382FAE9246C6}" srcOrd="0" destOrd="0" presId="urn:microsoft.com/office/officeart/2018/2/layout/IconVerticalSolidList"/>
    <dgm:cxn modelId="{DB8E83A7-7850-4BCA-B14F-2394EF318038}" type="presOf" srcId="{B55948DE-EEA6-4917-8216-ECCE36A2FE39}" destId="{9002A790-C39D-4DAA-9F6D-605D194E0812}" srcOrd="0" destOrd="0" presId="urn:microsoft.com/office/officeart/2018/2/layout/IconVerticalSolidList"/>
    <dgm:cxn modelId="{8566C2CF-65D0-41DE-B903-6A15A1ECA179}" srcId="{B55948DE-EEA6-4917-8216-ECCE36A2FE39}" destId="{76BAB892-035F-4B24-9BC9-4871C661822F}" srcOrd="0" destOrd="0" parTransId="{47747B35-C33A-4D9E-9283-044D9CE2C3A5}" sibTransId="{722B2C29-3A44-4382-BFBC-59AE2B398A19}"/>
    <dgm:cxn modelId="{CB73F8FB-A679-488B-BDEA-D508F255DFCA}" type="presOf" srcId="{E7C1FE3A-3FBB-474E-8E95-D8C6691000B7}" destId="{BAB3974C-45E5-4AE6-BE88-29F3A95BF983}" srcOrd="0" destOrd="0" presId="urn:microsoft.com/office/officeart/2018/2/layout/IconVerticalSolidList"/>
    <dgm:cxn modelId="{727CA7B2-7656-4BA4-A295-A522D0B1A256}" type="presParOf" srcId="{9002A790-C39D-4DAA-9F6D-605D194E0812}" destId="{89B72126-07A2-4F3A-BFC2-FD10075EA0B4}" srcOrd="0" destOrd="0" presId="urn:microsoft.com/office/officeart/2018/2/layout/IconVerticalSolidList"/>
    <dgm:cxn modelId="{C99F9367-F056-407A-A39E-AF2E8E01BD98}" type="presParOf" srcId="{89B72126-07A2-4F3A-BFC2-FD10075EA0B4}" destId="{29D0A7D4-7CCE-4A85-A358-092097EEC801}" srcOrd="0" destOrd="0" presId="urn:microsoft.com/office/officeart/2018/2/layout/IconVerticalSolidList"/>
    <dgm:cxn modelId="{0C51D521-3BA5-4232-A4BE-0192F50B0A46}" type="presParOf" srcId="{89B72126-07A2-4F3A-BFC2-FD10075EA0B4}" destId="{E7C93696-5C91-4107-ACCA-89536C40979E}" srcOrd="1" destOrd="0" presId="urn:microsoft.com/office/officeart/2018/2/layout/IconVerticalSolidList"/>
    <dgm:cxn modelId="{56E67607-174C-4F6D-B508-B2DE8E5077FF}" type="presParOf" srcId="{89B72126-07A2-4F3A-BFC2-FD10075EA0B4}" destId="{D29C3411-9DD7-4778-A3BC-2E137C863C15}" srcOrd="2" destOrd="0" presId="urn:microsoft.com/office/officeart/2018/2/layout/IconVerticalSolidList"/>
    <dgm:cxn modelId="{A96B36CB-21EC-4823-98C3-529619C8ACEC}" type="presParOf" srcId="{89B72126-07A2-4F3A-BFC2-FD10075EA0B4}" destId="{E09BF60E-ECAC-4AE7-8544-922C4DCEAF7F}" srcOrd="3" destOrd="0" presId="urn:microsoft.com/office/officeart/2018/2/layout/IconVerticalSolidList"/>
    <dgm:cxn modelId="{32CA039F-D77B-4D66-B64F-A9B1ECB0A11E}" type="presParOf" srcId="{9002A790-C39D-4DAA-9F6D-605D194E0812}" destId="{2DD59961-FFD9-4AE5-A59E-CC53B1515CA0}" srcOrd="1" destOrd="0" presId="urn:microsoft.com/office/officeart/2018/2/layout/IconVerticalSolidList"/>
    <dgm:cxn modelId="{A55BF0F2-CA01-4777-BBF3-E2D8F9E87D80}" type="presParOf" srcId="{9002A790-C39D-4DAA-9F6D-605D194E0812}" destId="{693058AF-4CBA-4B7B-8A02-09ECCA1FF124}" srcOrd="2" destOrd="0" presId="urn:microsoft.com/office/officeart/2018/2/layout/IconVerticalSolidList"/>
    <dgm:cxn modelId="{5DC41CE3-811C-4D83-B533-94BA6870FD78}" type="presParOf" srcId="{693058AF-4CBA-4B7B-8A02-09ECCA1FF124}" destId="{2C727609-B2A5-49F8-A6E3-F3DDD12BFBBD}" srcOrd="0" destOrd="0" presId="urn:microsoft.com/office/officeart/2018/2/layout/IconVerticalSolidList"/>
    <dgm:cxn modelId="{D26BDF8F-CA39-4651-ADD4-89154EC007C6}" type="presParOf" srcId="{693058AF-4CBA-4B7B-8A02-09ECCA1FF124}" destId="{5E8FBEDD-182F-4D90-B9E6-20F104A03171}" srcOrd="1" destOrd="0" presId="urn:microsoft.com/office/officeart/2018/2/layout/IconVerticalSolidList"/>
    <dgm:cxn modelId="{1E7A23EE-F504-422B-BE58-D1A0066CC8A4}" type="presParOf" srcId="{693058AF-4CBA-4B7B-8A02-09ECCA1FF124}" destId="{80F0F9E9-1033-4674-A7B4-AAD04B41DE83}" srcOrd="2" destOrd="0" presId="urn:microsoft.com/office/officeart/2018/2/layout/IconVerticalSolidList"/>
    <dgm:cxn modelId="{8CAF6214-D1A6-490A-B8C0-79EC64B5D622}" type="presParOf" srcId="{693058AF-4CBA-4B7B-8A02-09ECCA1FF124}" destId="{BAB3974C-45E5-4AE6-BE88-29F3A95BF983}" srcOrd="3" destOrd="0" presId="urn:microsoft.com/office/officeart/2018/2/layout/IconVerticalSolidList"/>
    <dgm:cxn modelId="{D2ABF1B7-736B-43E0-A465-3B84894FEABF}" type="presParOf" srcId="{9002A790-C39D-4DAA-9F6D-605D194E0812}" destId="{7B777B9B-3E4B-46B0-B7BA-1B43568E9D3E}" srcOrd="3" destOrd="0" presId="urn:microsoft.com/office/officeart/2018/2/layout/IconVerticalSolidList"/>
    <dgm:cxn modelId="{1D873840-DC5F-464F-BF13-880D183719F7}" type="presParOf" srcId="{9002A790-C39D-4DAA-9F6D-605D194E0812}" destId="{476D9115-C517-42EE-A0DF-61C4450E4597}" srcOrd="4" destOrd="0" presId="urn:microsoft.com/office/officeart/2018/2/layout/IconVerticalSolidList"/>
    <dgm:cxn modelId="{EFA05722-7B3C-4622-A747-C2817A6D5FA4}" type="presParOf" srcId="{476D9115-C517-42EE-A0DF-61C4450E4597}" destId="{CB0AFFE0-67B3-46FB-BE3C-0011A97D874D}" srcOrd="0" destOrd="0" presId="urn:microsoft.com/office/officeart/2018/2/layout/IconVerticalSolidList"/>
    <dgm:cxn modelId="{32254390-C68C-4AB6-B264-060479E84763}" type="presParOf" srcId="{476D9115-C517-42EE-A0DF-61C4450E4597}" destId="{93F0D752-B913-480C-BF52-9EA86CCFCB92}" srcOrd="1" destOrd="0" presId="urn:microsoft.com/office/officeart/2018/2/layout/IconVerticalSolidList"/>
    <dgm:cxn modelId="{355E5E23-BCD3-4F37-863A-5EDD6CDCA71C}" type="presParOf" srcId="{476D9115-C517-42EE-A0DF-61C4450E4597}" destId="{C622551B-AAFE-4B20-9B2F-DD4084513CEC}" srcOrd="2" destOrd="0" presId="urn:microsoft.com/office/officeart/2018/2/layout/IconVerticalSolidList"/>
    <dgm:cxn modelId="{08420E20-F6F3-4752-98EA-DFE9B396B346}" type="presParOf" srcId="{476D9115-C517-42EE-A0DF-61C4450E4597}" destId="{A8FA03E0-766B-4E68-869F-382FAE9246C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18A48D0-98D9-43C7-83AD-FEBE791BFCD7}"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41BA2BB9-0C91-42C1-A68E-941EE2A9DBA5}">
      <dgm:prSet/>
      <dgm:spPr/>
      <dgm:t>
        <a:bodyPr/>
        <a:lstStyle/>
        <a:p>
          <a:r>
            <a:rPr lang="en-GB"/>
            <a:t>To give you the opportunity to demonstrate that you know and understand specific information related to your course</a:t>
          </a:r>
          <a:endParaRPr lang="en-US"/>
        </a:p>
      </dgm:t>
    </dgm:pt>
    <dgm:pt modelId="{74D7941B-FCB0-4FD8-B437-54445A8A501D}" type="parTrans" cxnId="{5BDE8450-56D1-4326-BFC7-A9FEB7AFAA5A}">
      <dgm:prSet/>
      <dgm:spPr/>
      <dgm:t>
        <a:bodyPr/>
        <a:lstStyle/>
        <a:p>
          <a:endParaRPr lang="en-US"/>
        </a:p>
      </dgm:t>
    </dgm:pt>
    <dgm:pt modelId="{172B92CD-6956-42A6-9819-0F420DDC13B9}" type="sibTrans" cxnId="{5BDE8450-56D1-4326-BFC7-A9FEB7AFAA5A}">
      <dgm:prSet/>
      <dgm:spPr/>
      <dgm:t>
        <a:bodyPr/>
        <a:lstStyle/>
        <a:p>
          <a:endParaRPr lang="en-US"/>
        </a:p>
      </dgm:t>
    </dgm:pt>
    <dgm:pt modelId="{3C805989-CD3C-4479-9232-B39E718D409C}">
      <dgm:prSet/>
      <dgm:spPr/>
      <dgm:t>
        <a:bodyPr/>
        <a:lstStyle/>
        <a:p>
          <a:r>
            <a:rPr lang="en-GB"/>
            <a:t>To give you the opportunity to show how you handle information – how you organise it, analyse it, evaluate it.</a:t>
          </a:r>
          <a:endParaRPr lang="en-US"/>
        </a:p>
      </dgm:t>
    </dgm:pt>
    <dgm:pt modelId="{C854E511-E00C-46E3-82B3-78D617B681DC}" type="parTrans" cxnId="{34550F9C-666B-400D-BBE2-D73F3719BF25}">
      <dgm:prSet/>
      <dgm:spPr/>
      <dgm:t>
        <a:bodyPr/>
        <a:lstStyle/>
        <a:p>
          <a:endParaRPr lang="en-US"/>
        </a:p>
      </dgm:t>
    </dgm:pt>
    <dgm:pt modelId="{E8F6E546-939E-418C-8D7E-E19B7E228279}" type="sibTrans" cxnId="{34550F9C-666B-400D-BBE2-D73F3719BF25}">
      <dgm:prSet/>
      <dgm:spPr/>
      <dgm:t>
        <a:bodyPr/>
        <a:lstStyle/>
        <a:p>
          <a:endParaRPr lang="en-US"/>
        </a:p>
      </dgm:t>
    </dgm:pt>
    <dgm:pt modelId="{DDB615F0-88CC-4FEF-B264-DFB9C8D9C6DE}" type="pres">
      <dgm:prSet presAssocID="{818A48D0-98D9-43C7-83AD-FEBE791BFCD7}" presName="hierChild1" presStyleCnt="0">
        <dgm:presLayoutVars>
          <dgm:chPref val="1"/>
          <dgm:dir/>
          <dgm:animOne val="branch"/>
          <dgm:animLvl val="lvl"/>
          <dgm:resizeHandles/>
        </dgm:presLayoutVars>
      </dgm:prSet>
      <dgm:spPr/>
    </dgm:pt>
    <dgm:pt modelId="{77EA1258-5CB2-4BBF-95C2-1D15DA446FB1}" type="pres">
      <dgm:prSet presAssocID="{41BA2BB9-0C91-42C1-A68E-941EE2A9DBA5}" presName="hierRoot1" presStyleCnt="0"/>
      <dgm:spPr/>
    </dgm:pt>
    <dgm:pt modelId="{77AD9732-18D5-4CD5-8F3F-1A2875ED82C9}" type="pres">
      <dgm:prSet presAssocID="{41BA2BB9-0C91-42C1-A68E-941EE2A9DBA5}" presName="composite" presStyleCnt="0"/>
      <dgm:spPr/>
    </dgm:pt>
    <dgm:pt modelId="{4429C104-2F29-433B-97EC-2ED4C02736C4}" type="pres">
      <dgm:prSet presAssocID="{41BA2BB9-0C91-42C1-A68E-941EE2A9DBA5}" presName="background" presStyleLbl="node0" presStyleIdx="0" presStyleCnt="2"/>
      <dgm:spPr/>
    </dgm:pt>
    <dgm:pt modelId="{7BF046C7-02E0-434A-BC02-5E3EA231A557}" type="pres">
      <dgm:prSet presAssocID="{41BA2BB9-0C91-42C1-A68E-941EE2A9DBA5}" presName="text" presStyleLbl="fgAcc0" presStyleIdx="0" presStyleCnt="2">
        <dgm:presLayoutVars>
          <dgm:chPref val="3"/>
        </dgm:presLayoutVars>
      </dgm:prSet>
      <dgm:spPr/>
    </dgm:pt>
    <dgm:pt modelId="{565749F9-31A1-436C-9D52-FE6FCE3ACBA0}" type="pres">
      <dgm:prSet presAssocID="{41BA2BB9-0C91-42C1-A68E-941EE2A9DBA5}" presName="hierChild2" presStyleCnt="0"/>
      <dgm:spPr/>
    </dgm:pt>
    <dgm:pt modelId="{9A3F718E-A85B-4669-AEF6-62E8AC7F2DDD}" type="pres">
      <dgm:prSet presAssocID="{3C805989-CD3C-4479-9232-B39E718D409C}" presName="hierRoot1" presStyleCnt="0"/>
      <dgm:spPr/>
    </dgm:pt>
    <dgm:pt modelId="{C001D5A1-3585-4F6F-B459-B72E46FD9073}" type="pres">
      <dgm:prSet presAssocID="{3C805989-CD3C-4479-9232-B39E718D409C}" presName="composite" presStyleCnt="0"/>
      <dgm:spPr/>
    </dgm:pt>
    <dgm:pt modelId="{DCC4A248-89D4-46EE-A220-0654A56369AA}" type="pres">
      <dgm:prSet presAssocID="{3C805989-CD3C-4479-9232-B39E718D409C}" presName="background" presStyleLbl="node0" presStyleIdx="1" presStyleCnt="2"/>
      <dgm:spPr/>
    </dgm:pt>
    <dgm:pt modelId="{DD6A33AC-6EEE-4D4F-9E20-4BE91F8AA0F0}" type="pres">
      <dgm:prSet presAssocID="{3C805989-CD3C-4479-9232-B39E718D409C}" presName="text" presStyleLbl="fgAcc0" presStyleIdx="1" presStyleCnt="2">
        <dgm:presLayoutVars>
          <dgm:chPref val="3"/>
        </dgm:presLayoutVars>
      </dgm:prSet>
      <dgm:spPr/>
    </dgm:pt>
    <dgm:pt modelId="{7F9FA337-49CD-408F-8E37-4837D1F0094C}" type="pres">
      <dgm:prSet presAssocID="{3C805989-CD3C-4479-9232-B39E718D409C}" presName="hierChild2" presStyleCnt="0"/>
      <dgm:spPr/>
    </dgm:pt>
  </dgm:ptLst>
  <dgm:cxnLst>
    <dgm:cxn modelId="{D6A3E464-66B8-4DF8-A5B9-6D7F2F84D2BD}" type="presOf" srcId="{3C805989-CD3C-4479-9232-B39E718D409C}" destId="{DD6A33AC-6EEE-4D4F-9E20-4BE91F8AA0F0}" srcOrd="0" destOrd="0" presId="urn:microsoft.com/office/officeart/2005/8/layout/hierarchy1"/>
    <dgm:cxn modelId="{5BDE8450-56D1-4326-BFC7-A9FEB7AFAA5A}" srcId="{818A48D0-98D9-43C7-83AD-FEBE791BFCD7}" destId="{41BA2BB9-0C91-42C1-A68E-941EE2A9DBA5}" srcOrd="0" destOrd="0" parTransId="{74D7941B-FCB0-4FD8-B437-54445A8A501D}" sibTransId="{172B92CD-6956-42A6-9819-0F420DDC13B9}"/>
    <dgm:cxn modelId="{34550F9C-666B-400D-BBE2-D73F3719BF25}" srcId="{818A48D0-98D9-43C7-83AD-FEBE791BFCD7}" destId="{3C805989-CD3C-4479-9232-B39E718D409C}" srcOrd="1" destOrd="0" parTransId="{C854E511-E00C-46E3-82B3-78D617B681DC}" sibTransId="{E8F6E546-939E-418C-8D7E-E19B7E228279}"/>
    <dgm:cxn modelId="{908ECAC5-F598-4ACB-BD50-360585EC0DE0}" type="presOf" srcId="{41BA2BB9-0C91-42C1-A68E-941EE2A9DBA5}" destId="{7BF046C7-02E0-434A-BC02-5E3EA231A557}" srcOrd="0" destOrd="0" presId="urn:microsoft.com/office/officeart/2005/8/layout/hierarchy1"/>
    <dgm:cxn modelId="{D0F693D7-9D91-4C13-A8AE-8D5F0AC0B799}" type="presOf" srcId="{818A48D0-98D9-43C7-83AD-FEBE791BFCD7}" destId="{DDB615F0-88CC-4FEF-B264-DFB9C8D9C6DE}" srcOrd="0" destOrd="0" presId="urn:microsoft.com/office/officeart/2005/8/layout/hierarchy1"/>
    <dgm:cxn modelId="{F13A68A0-2762-4FFA-869B-CBF55F2BCCAD}" type="presParOf" srcId="{DDB615F0-88CC-4FEF-B264-DFB9C8D9C6DE}" destId="{77EA1258-5CB2-4BBF-95C2-1D15DA446FB1}" srcOrd="0" destOrd="0" presId="urn:microsoft.com/office/officeart/2005/8/layout/hierarchy1"/>
    <dgm:cxn modelId="{A0E6AD6F-31C6-4281-8E23-D78AF2D10592}" type="presParOf" srcId="{77EA1258-5CB2-4BBF-95C2-1D15DA446FB1}" destId="{77AD9732-18D5-4CD5-8F3F-1A2875ED82C9}" srcOrd="0" destOrd="0" presId="urn:microsoft.com/office/officeart/2005/8/layout/hierarchy1"/>
    <dgm:cxn modelId="{ABF8AC7F-622A-4379-99A4-73D67EBCEC7F}" type="presParOf" srcId="{77AD9732-18D5-4CD5-8F3F-1A2875ED82C9}" destId="{4429C104-2F29-433B-97EC-2ED4C02736C4}" srcOrd="0" destOrd="0" presId="urn:microsoft.com/office/officeart/2005/8/layout/hierarchy1"/>
    <dgm:cxn modelId="{63732B1B-882F-404C-BDB9-BB3377465321}" type="presParOf" srcId="{77AD9732-18D5-4CD5-8F3F-1A2875ED82C9}" destId="{7BF046C7-02E0-434A-BC02-5E3EA231A557}" srcOrd="1" destOrd="0" presId="urn:microsoft.com/office/officeart/2005/8/layout/hierarchy1"/>
    <dgm:cxn modelId="{094F9072-CFEC-4682-BFDF-33B72BD1A29C}" type="presParOf" srcId="{77EA1258-5CB2-4BBF-95C2-1D15DA446FB1}" destId="{565749F9-31A1-436C-9D52-FE6FCE3ACBA0}" srcOrd="1" destOrd="0" presId="urn:microsoft.com/office/officeart/2005/8/layout/hierarchy1"/>
    <dgm:cxn modelId="{0A0F507E-D9CD-4CDF-9DE7-60460175A9FB}" type="presParOf" srcId="{DDB615F0-88CC-4FEF-B264-DFB9C8D9C6DE}" destId="{9A3F718E-A85B-4669-AEF6-62E8AC7F2DDD}" srcOrd="1" destOrd="0" presId="urn:microsoft.com/office/officeart/2005/8/layout/hierarchy1"/>
    <dgm:cxn modelId="{F2914F07-2B7D-41A5-B31F-ACBE51F84B61}" type="presParOf" srcId="{9A3F718E-A85B-4669-AEF6-62E8AC7F2DDD}" destId="{C001D5A1-3585-4F6F-B459-B72E46FD9073}" srcOrd="0" destOrd="0" presId="urn:microsoft.com/office/officeart/2005/8/layout/hierarchy1"/>
    <dgm:cxn modelId="{015FA379-596F-41CF-85D8-AE9AD4DA4937}" type="presParOf" srcId="{C001D5A1-3585-4F6F-B459-B72E46FD9073}" destId="{DCC4A248-89D4-46EE-A220-0654A56369AA}" srcOrd="0" destOrd="0" presId="urn:microsoft.com/office/officeart/2005/8/layout/hierarchy1"/>
    <dgm:cxn modelId="{1B37E6B0-1494-422A-A52F-1A5C49368D3B}" type="presParOf" srcId="{C001D5A1-3585-4F6F-B459-B72E46FD9073}" destId="{DD6A33AC-6EEE-4D4F-9E20-4BE91F8AA0F0}" srcOrd="1" destOrd="0" presId="urn:microsoft.com/office/officeart/2005/8/layout/hierarchy1"/>
    <dgm:cxn modelId="{938A0DBC-BE6C-4998-AAAF-1AB0C761B4E9}" type="presParOf" srcId="{9A3F718E-A85B-4669-AEF6-62E8AC7F2DDD}" destId="{7F9FA337-49CD-408F-8E37-4837D1F0094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CE8EB1-189E-47E9-9C1D-887C9FEDFF4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5963282-4134-4AC8-B5C2-BA7287A1D758}">
      <dgm:prSet/>
      <dgm:spPr/>
      <dgm:t>
        <a:bodyPr/>
        <a:lstStyle/>
        <a:p>
          <a:r>
            <a:rPr lang="en-GB"/>
            <a:t>Is written in continuous prose – </a:t>
          </a:r>
          <a:endParaRPr lang="en-US"/>
        </a:p>
      </dgm:t>
    </dgm:pt>
    <dgm:pt modelId="{C0F7C6D3-569B-4A9F-8109-00AD2CFA7D48}" type="parTrans" cxnId="{C81C5D94-60F8-4C55-9050-2CC918623CFF}">
      <dgm:prSet/>
      <dgm:spPr/>
      <dgm:t>
        <a:bodyPr/>
        <a:lstStyle/>
        <a:p>
          <a:endParaRPr lang="en-US"/>
        </a:p>
      </dgm:t>
    </dgm:pt>
    <dgm:pt modelId="{4A7D2739-031C-40BC-9D6D-308B0E3B3829}" type="sibTrans" cxnId="{C81C5D94-60F8-4C55-9050-2CC918623CFF}">
      <dgm:prSet/>
      <dgm:spPr/>
      <dgm:t>
        <a:bodyPr/>
        <a:lstStyle/>
        <a:p>
          <a:endParaRPr lang="en-US"/>
        </a:p>
      </dgm:t>
    </dgm:pt>
    <dgm:pt modelId="{F694F59F-4705-490C-B5C3-08AC0D6525D7}">
      <dgm:prSet/>
      <dgm:spPr/>
      <dgm:t>
        <a:bodyPr/>
        <a:lstStyle/>
        <a:p>
          <a:r>
            <a:rPr lang="en-GB"/>
            <a:t>No subheadings</a:t>
          </a:r>
          <a:endParaRPr lang="en-US"/>
        </a:p>
      </dgm:t>
    </dgm:pt>
    <dgm:pt modelId="{599AE6A6-2382-4B2C-9FC7-3E596658E3FD}" type="parTrans" cxnId="{FD67E323-BD3A-47E2-9B5E-92C96D2B6F60}">
      <dgm:prSet/>
      <dgm:spPr/>
      <dgm:t>
        <a:bodyPr/>
        <a:lstStyle/>
        <a:p>
          <a:endParaRPr lang="en-US"/>
        </a:p>
      </dgm:t>
    </dgm:pt>
    <dgm:pt modelId="{0FEA2D3B-989E-4FDD-9EAC-3832211D74B9}" type="sibTrans" cxnId="{FD67E323-BD3A-47E2-9B5E-92C96D2B6F60}">
      <dgm:prSet/>
      <dgm:spPr/>
      <dgm:t>
        <a:bodyPr/>
        <a:lstStyle/>
        <a:p>
          <a:endParaRPr lang="en-US"/>
        </a:p>
      </dgm:t>
    </dgm:pt>
    <dgm:pt modelId="{7A174B0B-C06C-45D2-8E2E-8642E70F7A7E}">
      <dgm:prSet/>
      <dgm:spPr/>
      <dgm:t>
        <a:bodyPr/>
        <a:lstStyle/>
        <a:p>
          <a:r>
            <a:rPr lang="en-GB"/>
            <a:t>No bullet points</a:t>
          </a:r>
          <a:endParaRPr lang="en-US"/>
        </a:p>
      </dgm:t>
    </dgm:pt>
    <dgm:pt modelId="{76829068-71EA-4F26-91FF-763BE081900E}" type="parTrans" cxnId="{52D79CED-9E6F-4C8D-A4CE-2AFE0B7EBC3F}">
      <dgm:prSet/>
      <dgm:spPr/>
      <dgm:t>
        <a:bodyPr/>
        <a:lstStyle/>
        <a:p>
          <a:endParaRPr lang="en-US"/>
        </a:p>
      </dgm:t>
    </dgm:pt>
    <dgm:pt modelId="{7489D510-46B8-4131-A53C-3B6F62F25BD0}" type="sibTrans" cxnId="{52D79CED-9E6F-4C8D-A4CE-2AFE0B7EBC3F}">
      <dgm:prSet/>
      <dgm:spPr/>
      <dgm:t>
        <a:bodyPr/>
        <a:lstStyle/>
        <a:p>
          <a:endParaRPr lang="en-US"/>
        </a:p>
      </dgm:t>
    </dgm:pt>
    <dgm:pt modelId="{5EE98138-A35B-402F-B07D-F4E644264D96}">
      <dgm:prSet/>
      <dgm:spPr/>
      <dgm:t>
        <a:bodyPr/>
        <a:lstStyle/>
        <a:p>
          <a:r>
            <a:rPr lang="en-GB"/>
            <a:t>No pictures, illustrations, charts, or graphs</a:t>
          </a:r>
          <a:endParaRPr lang="en-US"/>
        </a:p>
      </dgm:t>
    </dgm:pt>
    <dgm:pt modelId="{3398B47E-9A0E-40A4-8853-BEE841E91FAD}" type="parTrans" cxnId="{C1DEC318-79B4-4389-BC95-5402D1FB8974}">
      <dgm:prSet/>
      <dgm:spPr/>
      <dgm:t>
        <a:bodyPr/>
        <a:lstStyle/>
        <a:p>
          <a:endParaRPr lang="en-US"/>
        </a:p>
      </dgm:t>
    </dgm:pt>
    <dgm:pt modelId="{0DEAE2F2-E481-41F1-83B3-4F3E39800F38}" type="sibTrans" cxnId="{C1DEC318-79B4-4389-BC95-5402D1FB8974}">
      <dgm:prSet/>
      <dgm:spPr/>
      <dgm:t>
        <a:bodyPr/>
        <a:lstStyle/>
        <a:p>
          <a:endParaRPr lang="en-US"/>
        </a:p>
      </dgm:t>
    </dgm:pt>
    <dgm:pt modelId="{ECCC5201-B800-4D3B-B0B4-73190F701C84}">
      <dgm:prSet/>
      <dgm:spPr/>
      <dgm:t>
        <a:bodyPr/>
        <a:lstStyle/>
        <a:p>
          <a:r>
            <a:rPr lang="en-GB"/>
            <a:t>Has a set length</a:t>
          </a:r>
          <a:endParaRPr lang="en-US"/>
        </a:p>
      </dgm:t>
    </dgm:pt>
    <dgm:pt modelId="{211DFF63-0ADE-4EFB-9950-32C04C378A2A}" type="parTrans" cxnId="{6A0BD053-98A4-4275-A3D7-3EDBBD17DE93}">
      <dgm:prSet/>
      <dgm:spPr/>
      <dgm:t>
        <a:bodyPr/>
        <a:lstStyle/>
        <a:p>
          <a:endParaRPr lang="en-US"/>
        </a:p>
      </dgm:t>
    </dgm:pt>
    <dgm:pt modelId="{809DBD1E-AC7B-4B38-85D9-D95B987726AF}" type="sibTrans" cxnId="{6A0BD053-98A4-4275-A3D7-3EDBBD17DE93}">
      <dgm:prSet/>
      <dgm:spPr/>
      <dgm:t>
        <a:bodyPr/>
        <a:lstStyle/>
        <a:p>
          <a:endParaRPr lang="en-US"/>
        </a:p>
      </dgm:t>
    </dgm:pt>
    <dgm:pt modelId="{AAD9AFC7-2CD8-47B8-9A20-A6F197A5C4C2}">
      <dgm:prSet/>
      <dgm:spPr/>
      <dgm:t>
        <a:bodyPr/>
        <a:lstStyle/>
        <a:p>
          <a:r>
            <a:rPr lang="en-GB"/>
            <a:t>Usually have +/- 10% flexibility </a:t>
          </a:r>
          <a:endParaRPr lang="en-US"/>
        </a:p>
      </dgm:t>
    </dgm:pt>
    <dgm:pt modelId="{5D404DA9-4A51-4DD4-B03C-6C127BA504AE}" type="parTrans" cxnId="{500DBADE-C524-499E-96DE-ABC5E9AB0332}">
      <dgm:prSet/>
      <dgm:spPr/>
      <dgm:t>
        <a:bodyPr/>
        <a:lstStyle/>
        <a:p>
          <a:endParaRPr lang="en-US"/>
        </a:p>
      </dgm:t>
    </dgm:pt>
    <dgm:pt modelId="{3F7F8898-C353-4DDB-B5BD-C79FA8FF5BD4}" type="sibTrans" cxnId="{500DBADE-C524-499E-96DE-ABC5E9AB0332}">
      <dgm:prSet/>
      <dgm:spPr/>
      <dgm:t>
        <a:bodyPr/>
        <a:lstStyle/>
        <a:p>
          <a:endParaRPr lang="en-US"/>
        </a:p>
      </dgm:t>
    </dgm:pt>
    <dgm:pt modelId="{233D43BD-84BA-41FD-9110-C638E074A433}">
      <dgm:prSet/>
      <dgm:spPr/>
      <dgm:t>
        <a:bodyPr/>
        <a:lstStyle/>
        <a:p>
          <a:r>
            <a:rPr lang="en-GB"/>
            <a:t>Has a set form</a:t>
          </a:r>
          <a:endParaRPr lang="en-US"/>
        </a:p>
      </dgm:t>
    </dgm:pt>
    <dgm:pt modelId="{28610692-3F2B-495E-84FA-81E475892347}" type="parTrans" cxnId="{B8DC39BB-2C79-4429-BE25-A9BB95DF0EEE}">
      <dgm:prSet/>
      <dgm:spPr/>
      <dgm:t>
        <a:bodyPr/>
        <a:lstStyle/>
        <a:p>
          <a:endParaRPr lang="en-US"/>
        </a:p>
      </dgm:t>
    </dgm:pt>
    <dgm:pt modelId="{32980997-B738-4A73-87F0-5B16B7C811A4}" type="sibTrans" cxnId="{B8DC39BB-2C79-4429-BE25-A9BB95DF0EEE}">
      <dgm:prSet/>
      <dgm:spPr/>
      <dgm:t>
        <a:bodyPr/>
        <a:lstStyle/>
        <a:p>
          <a:endParaRPr lang="en-US"/>
        </a:p>
      </dgm:t>
    </dgm:pt>
    <dgm:pt modelId="{5D044C8A-7DE7-407C-9F63-C91467715C05}">
      <dgm:prSet/>
      <dgm:spPr/>
      <dgm:t>
        <a:bodyPr/>
        <a:lstStyle/>
        <a:p>
          <a:r>
            <a:rPr lang="en-GB"/>
            <a:t>Beginning, middle and an end</a:t>
          </a:r>
          <a:endParaRPr lang="en-US"/>
        </a:p>
      </dgm:t>
    </dgm:pt>
    <dgm:pt modelId="{C506FB4B-9A19-4359-99F8-972C2320DA88}" type="parTrans" cxnId="{F8B01209-4E5A-45E4-94D5-EBA80FB002B2}">
      <dgm:prSet/>
      <dgm:spPr/>
      <dgm:t>
        <a:bodyPr/>
        <a:lstStyle/>
        <a:p>
          <a:endParaRPr lang="en-US"/>
        </a:p>
      </dgm:t>
    </dgm:pt>
    <dgm:pt modelId="{2E912807-9740-4A9E-B422-BE6565B9A754}" type="sibTrans" cxnId="{F8B01209-4E5A-45E4-94D5-EBA80FB002B2}">
      <dgm:prSet/>
      <dgm:spPr/>
      <dgm:t>
        <a:bodyPr/>
        <a:lstStyle/>
        <a:p>
          <a:endParaRPr lang="en-US"/>
        </a:p>
      </dgm:t>
    </dgm:pt>
    <dgm:pt modelId="{0E0C590B-0135-4796-A89B-6F8BB9A9A1BD}" type="pres">
      <dgm:prSet presAssocID="{42CE8EB1-189E-47E9-9C1D-887C9FEDFF43}" presName="vert0" presStyleCnt="0">
        <dgm:presLayoutVars>
          <dgm:dir/>
          <dgm:animOne val="branch"/>
          <dgm:animLvl val="lvl"/>
        </dgm:presLayoutVars>
      </dgm:prSet>
      <dgm:spPr/>
    </dgm:pt>
    <dgm:pt modelId="{4F151CC9-DA5C-447B-820A-C50DCE125104}" type="pres">
      <dgm:prSet presAssocID="{15963282-4134-4AC8-B5C2-BA7287A1D758}" presName="thickLine" presStyleLbl="alignNode1" presStyleIdx="0" presStyleCnt="8"/>
      <dgm:spPr/>
    </dgm:pt>
    <dgm:pt modelId="{8EBFA370-0EA2-4D03-BC47-7D89A96A008F}" type="pres">
      <dgm:prSet presAssocID="{15963282-4134-4AC8-B5C2-BA7287A1D758}" presName="horz1" presStyleCnt="0"/>
      <dgm:spPr/>
    </dgm:pt>
    <dgm:pt modelId="{DE8564EE-051C-4B17-84D0-D2E3A5BB9E8D}" type="pres">
      <dgm:prSet presAssocID="{15963282-4134-4AC8-B5C2-BA7287A1D758}" presName="tx1" presStyleLbl="revTx" presStyleIdx="0" presStyleCnt="8"/>
      <dgm:spPr/>
    </dgm:pt>
    <dgm:pt modelId="{2A0F2A0B-A95C-4FDB-8F9B-B7544E80C7FF}" type="pres">
      <dgm:prSet presAssocID="{15963282-4134-4AC8-B5C2-BA7287A1D758}" presName="vert1" presStyleCnt="0"/>
      <dgm:spPr/>
    </dgm:pt>
    <dgm:pt modelId="{195DD8EE-BBAB-4198-BF3E-A9909A198C78}" type="pres">
      <dgm:prSet presAssocID="{F694F59F-4705-490C-B5C3-08AC0D6525D7}" presName="thickLine" presStyleLbl="alignNode1" presStyleIdx="1" presStyleCnt="8"/>
      <dgm:spPr/>
    </dgm:pt>
    <dgm:pt modelId="{60009D7D-C51A-4417-8FB6-D19BCB420695}" type="pres">
      <dgm:prSet presAssocID="{F694F59F-4705-490C-B5C3-08AC0D6525D7}" presName="horz1" presStyleCnt="0"/>
      <dgm:spPr/>
    </dgm:pt>
    <dgm:pt modelId="{77F401A5-F4CB-415D-B0F0-BDBD633A0EED}" type="pres">
      <dgm:prSet presAssocID="{F694F59F-4705-490C-B5C3-08AC0D6525D7}" presName="tx1" presStyleLbl="revTx" presStyleIdx="1" presStyleCnt="8"/>
      <dgm:spPr/>
    </dgm:pt>
    <dgm:pt modelId="{B50E3B3C-CD11-4031-B2B3-9A48126B1ADF}" type="pres">
      <dgm:prSet presAssocID="{F694F59F-4705-490C-B5C3-08AC0D6525D7}" presName="vert1" presStyleCnt="0"/>
      <dgm:spPr/>
    </dgm:pt>
    <dgm:pt modelId="{08807582-CBBE-4406-A0EA-5099BED7C203}" type="pres">
      <dgm:prSet presAssocID="{7A174B0B-C06C-45D2-8E2E-8642E70F7A7E}" presName="thickLine" presStyleLbl="alignNode1" presStyleIdx="2" presStyleCnt="8"/>
      <dgm:spPr/>
    </dgm:pt>
    <dgm:pt modelId="{06CFAB03-5149-40A8-AD71-0156A4B7A911}" type="pres">
      <dgm:prSet presAssocID="{7A174B0B-C06C-45D2-8E2E-8642E70F7A7E}" presName="horz1" presStyleCnt="0"/>
      <dgm:spPr/>
    </dgm:pt>
    <dgm:pt modelId="{0561B3D1-FBED-4F45-9B96-CADF958DCA48}" type="pres">
      <dgm:prSet presAssocID="{7A174B0B-C06C-45D2-8E2E-8642E70F7A7E}" presName="tx1" presStyleLbl="revTx" presStyleIdx="2" presStyleCnt="8"/>
      <dgm:spPr/>
    </dgm:pt>
    <dgm:pt modelId="{84BF982B-50D7-4321-92DE-BEE2EE795ACA}" type="pres">
      <dgm:prSet presAssocID="{7A174B0B-C06C-45D2-8E2E-8642E70F7A7E}" presName="vert1" presStyleCnt="0"/>
      <dgm:spPr/>
    </dgm:pt>
    <dgm:pt modelId="{016F1C34-0A9B-44D0-908A-11E936295102}" type="pres">
      <dgm:prSet presAssocID="{5EE98138-A35B-402F-B07D-F4E644264D96}" presName="thickLine" presStyleLbl="alignNode1" presStyleIdx="3" presStyleCnt="8"/>
      <dgm:spPr/>
    </dgm:pt>
    <dgm:pt modelId="{6AC31B8A-8859-4ABA-9E77-7BE8BEFE38DC}" type="pres">
      <dgm:prSet presAssocID="{5EE98138-A35B-402F-B07D-F4E644264D96}" presName="horz1" presStyleCnt="0"/>
      <dgm:spPr/>
    </dgm:pt>
    <dgm:pt modelId="{3332510E-4CFD-46A5-8755-A9D511304771}" type="pres">
      <dgm:prSet presAssocID="{5EE98138-A35B-402F-B07D-F4E644264D96}" presName="tx1" presStyleLbl="revTx" presStyleIdx="3" presStyleCnt="8"/>
      <dgm:spPr/>
    </dgm:pt>
    <dgm:pt modelId="{08410BE8-7499-44C3-870C-BDAD2D3A1BC2}" type="pres">
      <dgm:prSet presAssocID="{5EE98138-A35B-402F-B07D-F4E644264D96}" presName="vert1" presStyleCnt="0"/>
      <dgm:spPr/>
    </dgm:pt>
    <dgm:pt modelId="{9D3A0B67-12BE-4853-955A-6439E628AF5A}" type="pres">
      <dgm:prSet presAssocID="{ECCC5201-B800-4D3B-B0B4-73190F701C84}" presName="thickLine" presStyleLbl="alignNode1" presStyleIdx="4" presStyleCnt="8"/>
      <dgm:spPr/>
    </dgm:pt>
    <dgm:pt modelId="{9ACA8554-9ECD-458B-8BE8-806D8EA6F0EB}" type="pres">
      <dgm:prSet presAssocID="{ECCC5201-B800-4D3B-B0B4-73190F701C84}" presName="horz1" presStyleCnt="0"/>
      <dgm:spPr/>
    </dgm:pt>
    <dgm:pt modelId="{ECB3940D-373C-46E2-B9B4-C1F21CE36145}" type="pres">
      <dgm:prSet presAssocID="{ECCC5201-B800-4D3B-B0B4-73190F701C84}" presName="tx1" presStyleLbl="revTx" presStyleIdx="4" presStyleCnt="8"/>
      <dgm:spPr/>
    </dgm:pt>
    <dgm:pt modelId="{788CA6C2-62DA-4CC9-B543-49796B64477A}" type="pres">
      <dgm:prSet presAssocID="{ECCC5201-B800-4D3B-B0B4-73190F701C84}" presName="vert1" presStyleCnt="0"/>
      <dgm:spPr/>
    </dgm:pt>
    <dgm:pt modelId="{DAAC4AB2-691C-4C11-A010-A74AD01B502B}" type="pres">
      <dgm:prSet presAssocID="{AAD9AFC7-2CD8-47B8-9A20-A6F197A5C4C2}" presName="thickLine" presStyleLbl="alignNode1" presStyleIdx="5" presStyleCnt="8"/>
      <dgm:spPr/>
    </dgm:pt>
    <dgm:pt modelId="{24814BD5-B62A-45FD-BB60-3918FEA939A5}" type="pres">
      <dgm:prSet presAssocID="{AAD9AFC7-2CD8-47B8-9A20-A6F197A5C4C2}" presName="horz1" presStyleCnt="0"/>
      <dgm:spPr/>
    </dgm:pt>
    <dgm:pt modelId="{2C3AFBAD-45D4-4C79-BE16-F96BCE24A32E}" type="pres">
      <dgm:prSet presAssocID="{AAD9AFC7-2CD8-47B8-9A20-A6F197A5C4C2}" presName="tx1" presStyleLbl="revTx" presStyleIdx="5" presStyleCnt="8"/>
      <dgm:spPr/>
    </dgm:pt>
    <dgm:pt modelId="{C58EC232-0654-47FF-AFB6-7CACBBBBD441}" type="pres">
      <dgm:prSet presAssocID="{AAD9AFC7-2CD8-47B8-9A20-A6F197A5C4C2}" presName="vert1" presStyleCnt="0"/>
      <dgm:spPr/>
    </dgm:pt>
    <dgm:pt modelId="{8D09FF66-E848-475A-805E-1BBB9B0EB331}" type="pres">
      <dgm:prSet presAssocID="{233D43BD-84BA-41FD-9110-C638E074A433}" presName="thickLine" presStyleLbl="alignNode1" presStyleIdx="6" presStyleCnt="8"/>
      <dgm:spPr/>
    </dgm:pt>
    <dgm:pt modelId="{A82731DB-D127-4F83-AC2C-82BB426B4BAD}" type="pres">
      <dgm:prSet presAssocID="{233D43BD-84BA-41FD-9110-C638E074A433}" presName="horz1" presStyleCnt="0"/>
      <dgm:spPr/>
    </dgm:pt>
    <dgm:pt modelId="{AE872DCE-E008-4C94-83F3-C5032533C9BB}" type="pres">
      <dgm:prSet presAssocID="{233D43BD-84BA-41FD-9110-C638E074A433}" presName="tx1" presStyleLbl="revTx" presStyleIdx="6" presStyleCnt="8"/>
      <dgm:spPr/>
    </dgm:pt>
    <dgm:pt modelId="{9B47F938-CC67-48CE-B7D1-F4F059E6FFED}" type="pres">
      <dgm:prSet presAssocID="{233D43BD-84BA-41FD-9110-C638E074A433}" presName="vert1" presStyleCnt="0"/>
      <dgm:spPr/>
    </dgm:pt>
    <dgm:pt modelId="{955D2511-CD0F-4A80-943D-EA2B2B9E6691}" type="pres">
      <dgm:prSet presAssocID="{5D044C8A-7DE7-407C-9F63-C91467715C05}" presName="thickLine" presStyleLbl="alignNode1" presStyleIdx="7" presStyleCnt="8"/>
      <dgm:spPr/>
    </dgm:pt>
    <dgm:pt modelId="{7FBC7B9A-F30A-4B6B-9F88-210CBDFAC72A}" type="pres">
      <dgm:prSet presAssocID="{5D044C8A-7DE7-407C-9F63-C91467715C05}" presName="horz1" presStyleCnt="0"/>
      <dgm:spPr/>
    </dgm:pt>
    <dgm:pt modelId="{21F83C3F-DFBB-4ADC-AC1F-A903F9B7E250}" type="pres">
      <dgm:prSet presAssocID="{5D044C8A-7DE7-407C-9F63-C91467715C05}" presName="tx1" presStyleLbl="revTx" presStyleIdx="7" presStyleCnt="8"/>
      <dgm:spPr/>
    </dgm:pt>
    <dgm:pt modelId="{8D0B69F2-405E-4A23-948C-70A1B5DB1BD3}" type="pres">
      <dgm:prSet presAssocID="{5D044C8A-7DE7-407C-9F63-C91467715C05}" presName="vert1" presStyleCnt="0"/>
      <dgm:spPr/>
    </dgm:pt>
  </dgm:ptLst>
  <dgm:cxnLst>
    <dgm:cxn modelId="{F8B01209-4E5A-45E4-94D5-EBA80FB002B2}" srcId="{42CE8EB1-189E-47E9-9C1D-887C9FEDFF43}" destId="{5D044C8A-7DE7-407C-9F63-C91467715C05}" srcOrd="7" destOrd="0" parTransId="{C506FB4B-9A19-4359-99F8-972C2320DA88}" sibTransId="{2E912807-9740-4A9E-B422-BE6565B9A754}"/>
    <dgm:cxn modelId="{A607D912-CE79-43BE-AD19-2A5364D5A637}" type="presOf" srcId="{AAD9AFC7-2CD8-47B8-9A20-A6F197A5C4C2}" destId="{2C3AFBAD-45D4-4C79-BE16-F96BCE24A32E}" srcOrd="0" destOrd="0" presId="urn:microsoft.com/office/officeart/2008/layout/LinedList"/>
    <dgm:cxn modelId="{C1DEC318-79B4-4389-BC95-5402D1FB8974}" srcId="{42CE8EB1-189E-47E9-9C1D-887C9FEDFF43}" destId="{5EE98138-A35B-402F-B07D-F4E644264D96}" srcOrd="3" destOrd="0" parTransId="{3398B47E-9A0E-40A4-8853-BEE841E91FAD}" sibTransId="{0DEAE2F2-E481-41F1-83B3-4F3E39800F38}"/>
    <dgm:cxn modelId="{FD67E323-BD3A-47E2-9B5E-92C96D2B6F60}" srcId="{42CE8EB1-189E-47E9-9C1D-887C9FEDFF43}" destId="{F694F59F-4705-490C-B5C3-08AC0D6525D7}" srcOrd="1" destOrd="0" parTransId="{599AE6A6-2382-4B2C-9FC7-3E596658E3FD}" sibTransId="{0FEA2D3B-989E-4FDD-9EAC-3832211D74B9}"/>
    <dgm:cxn modelId="{BD97782E-53A5-4671-B580-515CC1B90AE4}" type="presOf" srcId="{233D43BD-84BA-41FD-9110-C638E074A433}" destId="{AE872DCE-E008-4C94-83F3-C5032533C9BB}" srcOrd="0" destOrd="0" presId="urn:microsoft.com/office/officeart/2008/layout/LinedList"/>
    <dgm:cxn modelId="{DF2FC032-45EF-43B9-85A5-8CFE9DEE3D21}" type="presOf" srcId="{ECCC5201-B800-4D3B-B0B4-73190F701C84}" destId="{ECB3940D-373C-46E2-B9B4-C1F21CE36145}" srcOrd="0" destOrd="0" presId="urn:microsoft.com/office/officeart/2008/layout/LinedList"/>
    <dgm:cxn modelId="{6A0BD053-98A4-4275-A3D7-3EDBBD17DE93}" srcId="{42CE8EB1-189E-47E9-9C1D-887C9FEDFF43}" destId="{ECCC5201-B800-4D3B-B0B4-73190F701C84}" srcOrd="4" destOrd="0" parTransId="{211DFF63-0ADE-4EFB-9950-32C04C378A2A}" sibTransId="{809DBD1E-AC7B-4B38-85D9-D95B987726AF}"/>
    <dgm:cxn modelId="{DF3CBA59-6B37-4939-A114-8A83DE9772F9}" type="presOf" srcId="{42CE8EB1-189E-47E9-9C1D-887C9FEDFF43}" destId="{0E0C590B-0135-4796-A89B-6F8BB9A9A1BD}" srcOrd="0" destOrd="0" presId="urn:microsoft.com/office/officeart/2008/layout/LinedList"/>
    <dgm:cxn modelId="{FF459B86-7895-4B5F-AD44-DECD5857D02F}" type="presOf" srcId="{5D044C8A-7DE7-407C-9F63-C91467715C05}" destId="{21F83C3F-DFBB-4ADC-AC1F-A903F9B7E250}" srcOrd="0" destOrd="0" presId="urn:microsoft.com/office/officeart/2008/layout/LinedList"/>
    <dgm:cxn modelId="{C81C5D94-60F8-4C55-9050-2CC918623CFF}" srcId="{42CE8EB1-189E-47E9-9C1D-887C9FEDFF43}" destId="{15963282-4134-4AC8-B5C2-BA7287A1D758}" srcOrd="0" destOrd="0" parTransId="{C0F7C6D3-569B-4A9F-8109-00AD2CFA7D48}" sibTransId="{4A7D2739-031C-40BC-9D6D-308B0E3B3829}"/>
    <dgm:cxn modelId="{B8DC39BB-2C79-4429-BE25-A9BB95DF0EEE}" srcId="{42CE8EB1-189E-47E9-9C1D-887C9FEDFF43}" destId="{233D43BD-84BA-41FD-9110-C638E074A433}" srcOrd="6" destOrd="0" parTransId="{28610692-3F2B-495E-84FA-81E475892347}" sibTransId="{32980997-B738-4A73-87F0-5B16B7C811A4}"/>
    <dgm:cxn modelId="{965532C4-0E33-4386-8A14-F5225BA97621}" type="presOf" srcId="{5EE98138-A35B-402F-B07D-F4E644264D96}" destId="{3332510E-4CFD-46A5-8755-A9D511304771}" srcOrd="0" destOrd="0" presId="urn:microsoft.com/office/officeart/2008/layout/LinedList"/>
    <dgm:cxn modelId="{B5253DC5-156C-48BB-94F0-A42D7DEA38D1}" type="presOf" srcId="{15963282-4134-4AC8-B5C2-BA7287A1D758}" destId="{DE8564EE-051C-4B17-84D0-D2E3A5BB9E8D}" srcOrd="0" destOrd="0" presId="urn:microsoft.com/office/officeart/2008/layout/LinedList"/>
    <dgm:cxn modelId="{8CAA90C9-DFE2-4E1D-BE72-57142E4DCDAB}" type="presOf" srcId="{7A174B0B-C06C-45D2-8E2E-8642E70F7A7E}" destId="{0561B3D1-FBED-4F45-9B96-CADF958DCA48}" srcOrd="0" destOrd="0" presId="urn:microsoft.com/office/officeart/2008/layout/LinedList"/>
    <dgm:cxn modelId="{500DBADE-C524-499E-96DE-ABC5E9AB0332}" srcId="{42CE8EB1-189E-47E9-9C1D-887C9FEDFF43}" destId="{AAD9AFC7-2CD8-47B8-9A20-A6F197A5C4C2}" srcOrd="5" destOrd="0" parTransId="{5D404DA9-4A51-4DD4-B03C-6C127BA504AE}" sibTransId="{3F7F8898-C353-4DDB-B5BD-C79FA8FF5BD4}"/>
    <dgm:cxn modelId="{52D79CED-9E6F-4C8D-A4CE-2AFE0B7EBC3F}" srcId="{42CE8EB1-189E-47E9-9C1D-887C9FEDFF43}" destId="{7A174B0B-C06C-45D2-8E2E-8642E70F7A7E}" srcOrd="2" destOrd="0" parTransId="{76829068-71EA-4F26-91FF-763BE081900E}" sibTransId="{7489D510-46B8-4131-A53C-3B6F62F25BD0}"/>
    <dgm:cxn modelId="{805C54F2-AEF5-445C-B6CB-3F4F0A8C1B76}" type="presOf" srcId="{F694F59F-4705-490C-B5C3-08AC0D6525D7}" destId="{77F401A5-F4CB-415D-B0F0-BDBD633A0EED}" srcOrd="0" destOrd="0" presId="urn:microsoft.com/office/officeart/2008/layout/LinedList"/>
    <dgm:cxn modelId="{31355354-69F5-43E1-852C-00A170AFA3FE}" type="presParOf" srcId="{0E0C590B-0135-4796-A89B-6F8BB9A9A1BD}" destId="{4F151CC9-DA5C-447B-820A-C50DCE125104}" srcOrd="0" destOrd="0" presId="urn:microsoft.com/office/officeart/2008/layout/LinedList"/>
    <dgm:cxn modelId="{25CBC6E4-4025-47BE-8090-469434BC6AF6}" type="presParOf" srcId="{0E0C590B-0135-4796-A89B-6F8BB9A9A1BD}" destId="{8EBFA370-0EA2-4D03-BC47-7D89A96A008F}" srcOrd="1" destOrd="0" presId="urn:microsoft.com/office/officeart/2008/layout/LinedList"/>
    <dgm:cxn modelId="{0134624A-520D-47C1-B073-362FD64239CB}" type="presParOf" srcId="{8EBFA370-0EA2-4D03-BC47-7D89A96A008F}" destId="{DE8564EE-051C-4B17-84D0-D2E3A5BB9E8D}" srcOrd="0" destOrd="0" presId="urn:microsoft.com/office/officeart/2008/layout/LinedList"/>
    <dgm:cxn modelId="{C2E5009D-8035-4499-9473-1281A1C893DC}" type="presParOf" srcId="{8EBFA370-0EA2-4D03-BC47-7D89A96A008F}" destId="{2A0F2A0B-A95C-4FDB-8F9B-B7544E80C7FF}" srcOrd="1" destOrd="0" presId="urn:microsoft.com/office/officeart/2008/layout/LinedList"/>
    <dgm:cxn modelId="{1D609E4F-F6F7-48C0-ACA4-2ECC5F8D579E}" type="presParOf" srcId="{0E0C590B-0135-4796-A89B-6F8BB9A9A1BD}" destId="{195DD8EE-BBAB-4198-BF3E-A9909A198C78}" srcOrd="2" destOrd="0" presId="urn:microsoft.com/office/officeart/2008/layout/LinedList"/>
    <dgm:cxn modelId="{5794CCF8-01C9-4314-9A02-6EC2C474EE4A}" type="presParOf" srcId="{0E0C590B-0135-4796-A89B-6F8BB9A9A1BD}" destId="{60009D7D-C51A-4417-8FB6-D19BCB420695}" srcOrd="3" destOrd="0" presId="urn:microsoft.com/office/officeart/2008/layout/LinedList"/>
    <dgm:cxn modelId="{0782D105-08FB-4B49-8137-16F2A2715036}" type="presParOf" srcId="{60009D7D-C51A-4417-8FB6-D19BCB420695}" destId="{77F401A5-F4CB-415D-B0F0-BDBD633A0EED}" srcOrd="0" destOrd="0" presId="urn:microsoft.com/office/officeart/2008/layout/LinedList"/>
    <dgm:cxn modelId="{5598EBFB-7F36-48B8-9468-0A7A12209E59}" type="presParOf" srcId="{60009D7D-C51A-4417-8FB6-D19BCB420695}" destId="{B50E3B3C-CD11-4031-B2B3-9A48126B1ADF}" srcOrd="1" destOrd="0" presId="urn:microsoft.com/office/officeart/2008/layout/LinedList"/>
    <dgm:cxn modelId="{B84A8038-E42C-4C48-9370-0EF7AAF8370E}" type="presParOf" srcId="{0E0C590B-0135-4796-A89B-6F8BB9A9A1BD}" destId="{08807582-CBBE-4406-A0EA-5099BED7C203}" srcOrd="4" destOrd="0" presId="urn:microsoft.com/office/officeart/2008/layout/LinedList"/>
    <dgm:cxn modelId="{3C8EC7C6-442B-4565-9A49-D47EAE0A063F}" type="presParOf" srcId="{0E0C590B-0135-4796-A89B-6F8BB9A9A1BD}" destId="{06CFAB03-5149-40A8-AD71-0156A4B7A911}" srcOrd="5" destOrd="0" presId="urn:microsoft.com/office/officeart/2008/layout/LinedList"/>
    <dgm:cxn modelId="{A7040E96-1906-4574-ADF3-9D146783E29D}" type="presParOf" srcId="{06CFAB03-5149-40A8-AD71-0156A4B7A911}" destId="{0561B3D1-FBED-4F45-9B96-CADF958DCA48}" srcOrd="0" destOrd="0" presId="urn:microsoft.com/office/officeart/2008/layout/LinedList"/>
    <dgm:cxn modelId="{4B54A2C5-14BD-4804-9B46-9201F5693C39}" type="presParOf" srcId="{06CFAB03-5149-40A8-AD71-0156A4B7A911}" destId="{84BF982B-50D7-4321-92DE-BEE2EE795ACA}" srcOrd="1" destOrd="0" presId="urn:microsoft.com/office/officeart/2008/layout/LinedList"/>
    <dgm:cxn modelId="{39E449B2-1165-4A9C-985E-46E6821A9FE1}" type="presParOf" srcId="{0E0C590B-0135-4796-A89B-6F8BB9A9A1BD}" destId="{016F1C34-0A9B-44D0-908A-11E936295102}" srcOrd="6" destOrd="0" presId="urn:microsoft.com/office/officeart/2008/layout/LinedList"/>
    <dgm:cxn modelId="{DD1D01B8-296F-4FB2-856B-50F38E735843}" type="presParOf" srcId="{0E0C590B-0135-4796-A89B-6F8BB9A9A1BD}" destId="{6AC31B8A-8859-4ABA-9E77-7BE8BEFE38DC}" srcOrd="7" destOrd="0" presId="urn:microsoft.com/office/officeart/2008/layout/LinedList"/>
    <dgm:cxn modelId="{95028EAE-4A3E-465F-9A49-7FBE7EB4ADB6}" type="presParOf" srcId="{6AC31B8A-8859-4ABA-9E77-7BE8BEFE38DC}" destId="{3332510E-4CFD-46A5-8755-A9D511304771}" srcOrd="0" destOrd="0" presId="urn:microsoft.com/office/officeart/2008/layout/LinedList"/>
    <dgm:cxn modelId="{2E5450B6-C135-420D-BC51-C94FAFB639A6}" type="presParOf" srcId="{6AC31B8A-8859-4ABA-9E77-7BE8BEFE38DC}" destId="{08410BE8-7499-44C3-870C-BDAD2D3A1BC2}" srcOrd="1" destOrd="0" presId="urn:microsoft.com/office/officeart/2008/layout/LinedList"/>
    <dgm:cxn modelId="{A6164753-5CBD-4A53-A16C-646D5168643B}" type="presParOf" srcId="{0E0C590B-0135-4796-A89B-6F8BB9A9A1BD}" destId="{9D3A0B67-12BE-4853-955A-6439E628AF5A}" srcOrd="8" destOrd="0" presId="urn:microsoft.com/office/officeart/2008/layout/LinedList"/>
    <dgm:cxn modelId="{EE20EAF8-62C0-41D8-9DE6-F606E8242EC5}" type="presParOf" srcId="{0E0C590B-0135-4796-A89B-6F8BB9A9A1BD}" destId="{9ACA8554-9ECD-458B-8BE8-806D8EA6F0EB}" srcOrd="9" destOrd="0" presId="urn:microsoft.com/office/officeart/2008/layout/LinedList"/>
    <dgm:cxn modelId="{1EAE33E3-3EAC-4B50-80C3-1E24040AD5DE}" type="presParOf" srcId="{9ACA8554-9ECD-458B-8BE8-806D8EA6F0EB}" destId="{ECB3940D-373C-46E2-B9B4-C1F21CE36145}" srcOrd="0" destOrd="0" presId="urn:microsoft.com/office/officeart/2008/layout/LinedList"/>
    <dgm:cxn modelId="{406D6A53-29E5-4CBD-A0FC-94238BC3C605}" type="presParOf" srcId="{9ACA8554-9ECD-458B-8BE8-806D8EA6F0EB}" destId="{788CA6C2-62DA-4CC9-B543-49796B64477A}" srcOrd="1" destOrd="0" presId="urn:microsoft.com/office/officeart/2008/layout/LinedList"/>
    <dgm:cxn modelId="{E8B35B38-D0E7-4F16-ABAC-1723A7573953}" type="presParOf" srcId="{0E0C590B-0135-4796-A89B-6F8BB9A9A1BD}" destId="{DAAC4AB2-691C-4C11-A010-A74AD01B502B}" srcOrd="10" destOrd="0" presId="urn:microsoft.com/office/officeart/2008/layout/LinedList"/>
    <dgm:cxn modelId="{97BF6FE0-5704-44F5-88B6-ABBBFF984E6B}" type="presParOf" srcId="{0E0C590B-0135-4796-A89B-6F8BB9A9A1BD}" destId="{24814BD5-B62A-45FD-BB60-3918FEA939A5}" srcOrd="11" destOrd="0" presId="urn:microsoft.com/office/officeart/2008/layout/LinedList"/>
    <dgm:cxn modelId="{9407E6BB-8E37-4814-A87F-B39B4A787F71}" type="presParOf" srcId="{24814BD5-B62A-45FD-BB60-3918FEA939A5}" destId="{2C3AFBAD-45D4-4C79-BE16-F96BCE24A32E}" srcOrd="0" destOrd="0" presId="urn:microsoft.com/office/officeart/2008/layout/LinedList"/>
    <dgm:cxn modelId="{C7D2E672-1E63-4661-9008-19597AF1D68E}" type="presParOf" srcId="{24814BD5-B62A-45FD-BB60-3918FEA939A5}" destId="{C58EC232-0654-47FF-AFB6-7CACBBBBD441}" srcOrd="1" destOrd="0" presId="urn:microsoft.com/office/officeart/2008/layout/LinedList"/>
    <dgm:cxn modelId="{5D887B54-9AC7-4CF5-BB7D-63264CCB9E67}" type="presParOf" srcId="{0E0C590B-0135-4796-A89B-6F8BB9A9A1BD}" destId="{8D09FF66-E848-475A-805E-1BBB9B0EB331}" srcOrd="12" destOrd="0" presId="urn:microsoft.com/office/officeart/2008/layout/LinedList"/>
    <dgm:cxn modelId="{EA54F347-DC63-4216-8434-D70C57BC9E28}" type="presParOf" srcId="{0E0C590B-0135-4796-A89B-6F8BB9A9A1BD}" destId="{A82731DB-D127-4F83-AC2C-82BB426B4BAD}" srcOrd="13" destOrd="0" presId="urn:microsoft.com/office/officeart/2008/layout/LinedList"/>
    <dgm:cxn modelId="{AD617767-8C50-401A-815D-302F94AA230C}" type="presParOf" srcId="{A82731DB-D127-4F83-AC2C-82BB426B4BAD}" destId="{AE872DCE-E008-4C94-83F3-C5032533C9BB}" srcOrd="0" destOrd="0" presId="urn:microsoft.com/office/officeart/2008/layout/LinedList"/>
    <dgm:cxn modelId="{AFD46BA1-AE71-48D9-A3EA-F2C871ADAD3D}" type="presParOf" srcId="{A82731DB-D127-4F83-AC2C-82BB426B4BAD}" destId="{9B47F938-CC67-48CE-B7D1-F4F059E6FFED}" srcOrd="1" destOrd="0" presId="urn:microsoft.com/office/officeart/2008/layout/LinedList"/>
    <dgm:cxn modelId="{EF978E1B-272A-4392-895B-F3D060D49F1E}" type="presParOf" srcId="{0E0C590B-0135-4796-A89B-6F8BB9A9A1BD}" destId="{955D2511-CD0F-4A80-943D-EA2B2B9E6691}" srcOrd="14" destOrd="0" presId="urn:microsoft.com/office/officeart/2008/layout/LinedList"/>
    <dgm:cxn modelId="{E2875CFB-1403-4814-9F5A-D3D0876B8B47}" type="presParOf" srcId="{0E0C590B-0135-4796-A89B-6F8BB9A9A1BD}" destId="{7FBC7B9A-F30A-4B6B-9F88-210CBDFAC72A}" srcOrd="15" destOrd="0" presId="urn:microsoft.com/office/officeart/2008/layout/LinedList"/>
    <dgm:cxn modelId="{D65CE46A-1593-40AC-909B-6668AF7070E0}" type="presParOf" srcId="{7FBC7B9A-F30A-4B6B-9F88-210CBDFAC72A}" destId="{21F83C3F-DFBB-4ADC-AC1F-A903F9B7E250}" srcOrd="0" destOrd="0" presId="urn:microsoft.com/office/officeart/2008/layout/LinedList"/>
    <dgm:cxn modelId="{53534141-49D8-41D2-BC9F-8DB536F17477}" type="presParOf" srcId="{7FBC7B9A-F30A-4B6B-9F88-210CBDFAC72A}" destId="{8D0B69F2-405E-4A23-948C-70A1B5DB1BD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A75E116-D36E-4D23-8199-13F3ADD3EF2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A415AFF-C422-45F2-A1DF-4B8A15600A35}">
      <dgm:prSet/>
      <dgm:spPr/>
      <dgm:t>
        <a:bodyPr/>
        <a:lstStyle/>
        <a:p>
          <a:r>
            <a:rPr lang="en-GB"/>
            <a:t>Title or Question</a:t>
          </a:r>
          <a:endParaRPr lang="en-US"/>
        </a:p>
      </dgm:t>
    </dgm:pt>
    <dgm:pt modelId="{A898EAF5-4785-4E76-ABDE-89212A60171F}" type="parTrans" cxnId="{8DB36DC1-78EB-4698-8D10-6409605CD478}">
      <dgm:prSet/>
      <dgm:spPr/>
      <dgm:t>
        <a:bodyPr/>
        <a:lstStyle/>
        <a:p>
          <a:endParaRPr lang="en-US"/>
        </a:p>
      </dgm:t>
    </dgm:pt>
    <dgm:pt modelId="{C40C7F9D-73ED-43D9-812B-CEA5AAC2B05D}" type="sibTrans" cxnId="{8DB36DC1-78EB-4698-8D10-6409605CD478}">
      <dgm:prSet/>
      <dgm:spPr/>
      <dgm:t>
        <a:bodyPr/>
        <a:lstStyle/>
        <a:p>
          <a:endParaRPr lang="en-US"/>
        </a:p>
      </dgm:t>
    </dgm:pt>
    <dgm:pt modelId="{6B9628EE-5E73-4DBD-9BCB-9A9C31AFB4C3}">
      <dgm:prSet/>
      <dgm:spPr/>
      <dgm:t>
        <a:bodyPr/>
        <a:lstStyle/>
        <a:p>
          <a:r>
            <a:rPr lang="en-GB"/>
            <a:t>Introduction (10%)</a:t>
          </a:r>
          <a:endParaRPr lang="en-US"/>
        </a:p>
      </dgm:t>
    </dgm:pt>
    <dgm:pt modelId="{AB3EA85D-61E5-440C-9544-8766B937C778}" type="parTrans" cxnId="{64DCBD84-B296-4758-BD46-CDFEE1A8A24F}">
      <dgm:prSet/>
      <dgm:spPr/>
      <dgm:t>
        <a:bodyPr/>
        <a:lstStyle/>
        <a:p>
          <a:endParaRPr lang="en-US"/>
        </a:p>
      </dgm:t>
    </dgm:pt>
    <dgm:pt modelId="{6D8B4419-7843-4021-B011-4039C59DA083}" type="sibTrans" cxnId="{64DCBD84-B296-4758-BD46-CDFEE1A8A24F}">
      <dgm:prSet/>
      <dgm:spPr/>
      <dgm:t>
        <a:bodyPr/>
        <a:lstStyle/>
        <a:p>
          <a:endParaRPr lang="en-US"/>
        </a:p>
      </dgm:t>
    </dgm:pt>
    <dgm:pt modelId="{B79CF7EB-6DC8-494B-9D22-FBB0FA284EBF}">
      <dgm:prSet/>
      <dgm:spPr/>
      <dgm:t>
        <a:bodyPr/>
        <a:lstStyle/>
        <a:p>
          <a:r>
            <a:rPr lang="en-GB"/>
            <a:t>Main Body (80%)</a:t>
          </a:r>
          <a:endParaRPr lang="en-US"/>
        </a:p>
      </dgm:t>
    </dgm:pt>
    <dgm:pt modelId="{5CD73C2C-C555-4046-9071-B4FF6B55A025}" type="parTrans" cxnId="{4547626A-4618-4698-8E6A-59C7280F2DB7}">
      <dgm:prSet/>
      <dgm:spPr/>
      <dgm:t>
        <a:bodyPr/>
        <a:lstStyle/>
        <a:p>
          <a:endParaRPr lang="en-US"/>
        </a:p>
      </dgm:t>
    </dgm:pt>
    <dgm:pt modelId="{5B8F49F1-C2DC-46E8-B0A6-C4E7B5DCD2BD}" type="sibTrans" cxnId="{4547626A-4618-4698-8E6A-59C7280F2DB7}">
      <dgm:prSet/>
      <dgm:spPr/>
      <dgm:t>
        <a:bodyPr/>
        <a:lstStyle/>
        <a:p>
          <a:endParaRPr lang="en-US"/>
        </a:p>
      </dgm:t>
    </dgm:pt>
    <dgm:pt modelId="{191BC81A-8DED-4034-833E-323C5089072C}">
      <dgm:prSet/>
      <dgm:spPr/>
      <dgm:t>
        <a:bodyPr/>
        <a:lstStyle/>
        <a:p>
          <a:r>
            <a:rPr lang="en-GB"/>
            <a:t>Conclusion (10%)</a:t>
          </a:r>
          <a:endParaRPr lang="en-US"/>
        </a:p>
      </dgm:t>
    </dgm:pt>
    <dgm:pt modelId="{D1FE04FB-31B0-4996-8002-533642DDCDC0}" type="parTrans" cxnId="{BA4C62FC-C673-4B11-95D6-FC9834CDBCD6}">
      <dgm:prSet/>
      <dgm:spPr/>
      <dgm:t>
        <a:bodyPr/>
        <a:lstStyle/>
        <a:p>
          <a:endParaRPr lang="en-US"/>
        </a:p>
      </dgm:t>
    </dgm:pt>
    <dgm:pt modelId="{740627AE-C4F9-4B8E-B8F2-BD4F4762AA9D}" type="sibTrans" cxnId="{BA4C62FC-C673-4B11-95D6-FC9834CDBCD6}">
      <dgm:prSet/>
      <dgm:spPr/>
      <dgm:t>
        <a:bodyPr/>
        <a:lstStyle/>
        <a:p>
          <a:endParaRPr lang="en-US"/>
        </a:p>
      </dgm:t>
    </dgm:pt>
    <dgm:pt modelId="{8CA5009A-5B76-4F26-ACC7-F803F3E0BFD0}">
      <dgm:prSet/>
      <dgm:spPr/>
      <dgm:t>
        <a:bodyPr/>
        <a:lstStyle/>
        <a:p>
          <a:r>
            <a:rPr lang="en-GB"/>
            <a:t>Reference List (essential) not included in word count. (Bibliography only if requested by lecturer). </a:t>
          </a:r>
          <a:endParaRPr lang="en-US"/>
        </a:p>
      </dgm:t>
    </dgm:pt>
    <dgm:pt modelId="{97A3BEA3-E6EF-42E2-B9B4-4CE254D08149}" type="parTrans" cxnId="{0C07C075-36B1-453A-852A-046F7DA463D7}">
      <dgm:prSet/>
      <dgm:spPr/>
      <dgm:t>
        <a:bodyPr/>
        <a:lstStyle/>
        <a:p>
          <a:endParaRPr lang="en-US"/>
        </a:p>
      </dgm:t>
    </dgm:pt>
    <dgm:pt modelId="{A01108D8-F8A9-45B1-8606-06319FA52641}" type="sibTrans" cxnId="{0C07C075-36B1-453A-852A-046F7DA463D7}">
      <dgm:prSet/>
      <dgm:spPr/>
      <dgm:t>
        <a:bodyPr/>
        <a:lstStyle/>
        <a:p>
          <a:endParaRPr lang="en-US"/>
        </a:p>
      </dgm:t>
    </dgm:pt>
    <dgm:pt modelId="{1050551D-3623-4ED4-86FE-BB651F69BD50}" type="pres">
      <dgm:prSet presAssocID="{2A75E116-D36E-4D23-8199-13F3ADD3EF21}" presName="linear" presStyleCnt="0">
        <dgm:presLayoutVars>
          <dgm:animLvl val="lvl"/>
          <dgm:resizeHandles val="exact"/>
        </dgm:presLayoutVars>
      </dgm:prSet>
      <dgm:spPr/>
    </dgm:pt>
    <dgm:pt modelId="{5203831B-CA17-42F0-A33D-61119D5F7FDA}" type="pres">
      <dgm:prSet presAssocID="{8A415AFF-C422-45F2-A1DF-4B8A15600A35}" presName="parentText" presStyleLbl="node1" presStyleIdx="0" presStyleCnt="5">
        <dgm:presLayoutVars>
          <dgm:chMax val="0"/>
          <dgm:bulletEnabled val="1"/>
        </dgm:presLayoutVars>
      </dgm:prSet>
      <dgm:spPr/>
    </dgm:pt>
    <dgm:pt modelId="{50E00494-C43A-4823-B201-A027BE5C8224}" type="pres">
      <dgm:prSet presAssocID="{C40C7F9D-73ED-43D9-812B-CEA5AAC2B05D}" presName="spacer" presStyleCnt="0"/>
      <dgm:spPr/>
    </dgm:pt>
    <dgm:pt modelId="{989DD45F-ED0B-4F44-A9F0-86CDFF69192F}" type="pres">
      <dgm:prSet presAssocID="{6B9628EE-5E73-4DBD-9BCB-9A9C31AFB4C3}" presName="parentText" presStyleLbl="node1" presStyleIdx="1" presStyleCnt="5">
        <dgm:presLayoutVars>
          <dgm:chMax val="0"/>
          <dgm:bulletEnabled val="1"/>
        </dgm:presLayoutVars>
      </dgm:prSet>
      <dgm:spPr/>
    </dgm:pt>
    <dgm:pt modelId="{6B14F7E3-A8D8-47A3-89F7-16CF29EE13E7}" type="pres">
      <dgm:prSet presAssocID="{6D8B4419-7843-4021-B011-4039C59DA083}" presName="spacer" presStyleCnt="0"/>
      <dgm:spPr/>
    </dgm:pt>
    <dgm:pt modelId="{34B58271-19BF-44CD-9C2A-D217261FAB40}" type="pres">
      <dgm:prSet presAssocID="{B79CF7EB-6DC8-494B-9D22-FBB0FA284EBF}" presName="parentText" presStyleLbl="node1" presStyleIdx="2" presStyleCnt="5">
        <dgm:presLayoutVars>
          <dgm:chMax val="0"/>
          <dgm:bulletEnabled val="1"/>
        </dgm:presLayoutVars>
      </dgm:prSet>
      <dgm:spPr/>
    </dgm:pt>
    <dgm:pt modelId="{0E71119F-4C34-4DD8-9997-1CE1F144C4EF}" type="pres">
      <dgm:prSet presAssocID="{5B8F49F1-C2DC-46E8-B0A6-C4E7B5DCD2BD}" presName="spacer" presStyleCnt="0"/>
      <dgm:spPr/>
    </dgm:pt>
    <dgm:pt modelId="{DE3E099C-1CEE-4703-82AA-6E7DE8BDD493}" type="pres">
      <dgm:prSet presAssocID="{191BC81A-8DED-4034-833E-323C5089072C}" presName="parentText" presStyleLbl="node1" presStyleIdx="3" presStyleCnt="5">
        <dgm:presLayoutVars>
          <dgm:chMax val="0"/>
          <dgm:bulletEnabled val="1"/>
        </dgm:presLayoutVars>
      </dgm:prSet>
      <dgm:spPr/>
    </dgm:pt>
    <dgm:pt modelId="{10FB7137-3E35-43FE-B806-E77AEEC9D784}" type="pres">
      <dgm:prSet presAssocID="{740627AE-C4F9-4B8E-B8F2-BD4F4762AA9D}" presName="spacer" presStyleCnt="0"/>
      <dgm:spPr/>
    </dgm:pt>
    <dgm:pt modelId="{A5033BBF-B195-4AFD-BF2C-64EAC5459FDF}" type="pres">
      <dgm:prSet presAssocID="{8CA5009A-5B76-4F26-ACC7-F803F3E0BFD0}" presName="parentText" presStyleLbl="node1" presStyleIdx="4" presStyleCnt="5">
        <dgm:presLayoutVars>
          <dgm:chMax val="0"/>
          <dgm:bulletEnabled val="1"/>
        </dgm:presLayoutVars>
      </dgm:prSet>
      <dgm:spPr/>
    </dgm:pt>
  </dgm:ptLst>
  <dgm:cxnLst>
    <dgm:cxn modelId="{E3AF4A12-CFE6-4002-8F7B-86DB0E149072}" type="presOf" srcId="{6B9628EE-5E73-4DBD-9BCB-9A9C31AFB4C3}" destId="{989DD45F-ED0B-4F44-A9F0-86CDFF69192F}" srcOrd="0" destOrd="0" presId="urn:microsoft.com/office/officeart/2005/8/layout/vList2"/>
    <dgm:cxn modelId="{4547626A-4618-4698-8E6A-59C7280F2DB7}" srcId="{2A75E116-D36E-4D23-8199-13F3ADD3EF21}" destId="{B79CF7EB-6DC8-494B-9D22-FBB0FA284EBF}" srcOrd="2" destOrd="0" parTransId="{5CD73C2C-C555-4046-9071-B4FF6B55A025}" sibTransId="{5B8F49F1-C2DC-46E8-B0A6-C4E7B5DCD2BD}"/>
    <dgm:cxn modelId="{2D7A776C-3210-425F-98F1-4CE53D79742E}" type="presOf" srcId="{8A415AFF-C422-45F2-A1DF-4B8A15600A35}" destId="{5203831B-CA17-42F0-A33D-61119D5F7FDA}" srcOrd="0" destOrd="0" presId="urn:microsoft.com/office/officeart/2005/8/layout/vList2"/>
    <dgm:cxn modelId="{D28EEF4C-263D-4230-B3A1-EF7480681C5A}" type="presOf" srcId="{2A75E116-D36E-4D23-8199-13F3ADD3EF21}" destId="{1050551D-3623-4ED4-86FE-BB651F69BD50}" srcOrd="0" destOrd="0" presId="urn:microsoft.com/office/officeart/2005/8/layout/vList2"/>
    <dgm:cxn modelId="{0A897D6D-4CB9-48FC-9650-E48798AF09E0}" type="presOf" srcId="{B79CF7EB-6DC8-494B-9D22-FBB0FA284EBF}" destId="{34B58271-19BF-44CD-9C2A-D217261FAB40}" srcOrd="0" destOrd="0" presId="urn:microsoft.com/office/officeart/2005/8/layout/vList2"/>
    <dgm:cxn modelId="{0C07C075-36B1-453A-852A-046F7DA463D7}" srcId="{2A75E116-D36E-4D23-8199-13F3ADD3EF21}" destId="{8CA5009A-5B76-4F26-ACC7-F803F3E0BFD0}" srcOrd="4" destOrd="0" parTransId="{97A3BEA3-E6EF-42E2-B9B4-4CE254D08149}" sibTransId="{A01108D8-F8A9-45B1-8606-06319FA52641}"/>
    <dgm:cxn modelId="{64DCBD84-B296-4758-BD46-CDFEE1A8A24F}" srcId="{2A75E116-D36E-4D23-8199-13F3ADD3EF21}" destId="{6B9628EE-5E73-4DBD-9BCB-9A9C31AFB4C3}" srcOrd="1" destOrd="0" parTransId="{AB3EA85D-61E5-440C-9544-8766B937C778}" sibTransId="{6D8B4419-7843-4021-B011-4039C59DA083}"/>
    <dgm:cxn modelId="{B875B5B6-F1CB-48EB-B659-72306A2B665A}" type="presOf" srcId="{191BC81A-8DED-4034-833E-323C5089072C}" destId="{DE3E099C-1CEE-4703-82AA-6E7DE8BDD493}" srcOrd="0" destOrd="0" presId="urn:microsoft.com/office/officeart/2005/8/layout/vList2"/>
    <dgm:cxn modelId="{8DB36DC1-78EB-4698-8D10-6409605CD478}" srcId="{2A75E116-D36E-4D23-8199-13F3ADD3EF21}" destId="{8A415AFF-C422-45F2-A1DF-4B8A15600A35}" srcOrd="0" destOrd="0" parTransId="{A898EAF5-4785-4E76-ABDE-89212A60171F}" sibTransId="{C40C7F9D-73ED-43D9-812B-CEA5AAC2B05D}"/>
    <dgm:cxn modelId="{A30C9EF6-EEBC-41B6-ACB5-BABAA7FB55D5}" type="presOf" srcId="{8CA5009A-5B76-4F26-ACC7-F803F3E0BFD0}" destId="{A5033BBF-B195-4AFD-BF2C-64EAC5459FDF}" srcOrd="0" destOrd="0" presId="urn:microsoft.com/office/officeart/2005/8/layout/vList2"/>
    <dgm:cxn modelId="{BA4C62FC-C673-4B11-95D6-FC9834CDBCD6}" srcId="{2A75E116-D36E-4D23-8199-13F3ADD3EF21}" destId="{191BC81A-8DED-4034-833E-323C5089072C}" srcOrd="3" destOrd="0" parTransId="{D1FE04FB-31B0-4996-8002-533642DDCDC0}" sibTransId="{740627AE-C4F9-4B8E-B8F2-BD4F4762AA9D}"/>
    <dgm:cxn modelId="{6BE30C20-30FB-4728-9C10-6BD32BD6C442}" type="presParOf" srcId="{1050551D-3623-4ED4-86FE-BB651F69BD50}" destId="{5203831B-CA17-42F0-A33D-61119D5F7FDA}" srcOrd="0" destOrd="0" presId="urn:microsoft.com/office/officeart/2005/8/layout/vList2"/>
    <dgm:cxn modelId="{9AE7C612-3A37-4165-B321-D95A5E75A208}" type="presParOf" srcId="{1050551D-3623-4ED4-86FE-BB651F69BD50}" destId="{50E00494-C43A-4823-B201-A027BE5C8224}" srcOrd="1" destOrd="0" presId="urn:microsoft.com/office/officeart/2005/8/layout/vList2"/>
    <dgm:cxn modelId="{CAB2318B-4864-4559-A563-C2315DDBB67A}" type="presParOf" srcId="{1050551D-3623-4ED4-86FE-BB651F69BD50}" destId="{989DD45F-ED0B-4F44-A9F0-86CDFF69192F}" srcOrd="2" destOrd="0" presId="urn:microsoft.com/office/officeart/2005/8/layout/vList2"/>
    <dgm:cxn modelId="{B998773F-695F-4926-845D-3B3A7A4F851A}" type="presParOf" srcId="{1050551D-3623-4ED4-86FE-BB651F69BD50}" destId="{6B14F7E3-A8D8-47A3-89F7-16CF29EE13E7}" srcOrd="3" destOrd="0" presId="urn:microsoft.com/office/officeart/2005/8/layout/vList2"/>
    <dgm:cxn modelId="{BF36E954-48F6-4F39-8B0C-2E0FD5751561}" type="presParOf" srcId="{1050551D-3623-4ED4-86FE-BB651F69BD50}" destId="{34B58271-19BF-44CD-9C2A-D217261FAB40}" srcOrd="4" destOrd="0" presId="urn:microsoft.com/office/officeart/2005/8/layout/vList2"/>
    <dgm:cxn modelId="{B7456388-E45D-49D5-9115-37FD08B47426}" type="presParOf" srcId="{1050551D-3623-4ED4-86FE-BB651F69BD50}" destId="{0E71119F-4C34-4DD8-9997-1CE1F144C4EF}" srcOrd="5" destOrd="0" presId="urn:microsoft.com/office/officeart/2005/8/layout/vList2"/>
    <dgm:cxn modelId="{F43BD6DB-712A-44B6-9553-730374C56B60}" type="presParOf" srcId="{1050551D-3623-4ED4-86FE-BB651F69BD50}" destId="{DE3E099C-1CEE-4703-82AA-6E7DE8BDD493}" srcOrd="6" destOrd="0" presId="urn:microsoft.com/office/officeart/2005/8/layout/vList2"/>
    <dgm:cxn modelId="{0A8BD6E2-3FB4-44B0-8938-E253629DBEF8}" type="presParOf" srcId="{1050551D-3623-4ED4-86FE-BB651F69BD50}" destId="{10FB7137-3E35-43FE-B806-E77AEEC9D784}" srcOrd="7" destOrd="0" presId="urn:microsoft.com/office/officeart/2005/8/layout/vList2"/>
    <dgm:cxn modelId="{A1FD505B-93FC-415B-AFB3-2579780835B2}" type="presParOf" srcId="{1050551D-3623-4ED4-86FE-BB651F69BD50}" destId="{A5033BBF-B195-4AFD-BF2C-64EAC5459FD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B9E7F2-481F-4EEC-8974-91B76B671A5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CDD36A6-05AA-4401-9D6B-B94E17C76F28}">
      <dgm:prSet/>
      <dgm:spPr/>
      <dgm:t>
        <a:bodyPr/>
        <a:lstStyle/>
        <a:p>
          <a:r>
            <a:rPr lang="en-US"/>
            <a:t>The introduction is setting the scene, providing some background and context for the assignment topic. For example…</a:t>
          </a:r>
        </a:p>
      </dgm:t>
    </dgm:pt>
    <dgm:pt modelId="{70E4BCC3-BA77-44D6-A938-127E433FB854}" type="parTrans" cxnId="{8C72782C-B9D6-483D-9279-D90986A99EAF}">
      <dgm:prSet/>
      <dgm:spPr/>
      <dgm:t>
        <a:bodyPr/>
        <a:lstStyle/>
        <a:p>
          <a:endParaRPr lang="en-US"/>
        </a:p>
      </dgm:t>
    </dgm:pt>
    <dgm:pt modelId="{831770D9-465E-4EA1-8638-C66D6E650CA7}" type="sibTrans" cxnId="{8C72782C-B9D6-483D-9279-D90986A99EAF}">
      <dgm:prSet/>
      <dgm:spPr/>
      <dgm:t>
        <a:bodyPr/>
        <a:lstStyle/>
        <a:p>
          <a:endParaRPr lang="en-US"/>
        </a:p>
      </dgm:t>
    </dgm:pt>
    <dgm:pt modelId="{3D770E2E-03EA-4EC5-A384-F67C44D269EA}">
      <dgm:prSet/>
      <dgm:spPr/>
      <dgm:t>
        <a:bodyPr/>
        <a:lstStyle/>
        <a:p>
          <a:r>
            <a:rPr lang="en-US"/>
            <a:t>Tells the reader what the topic is about…</a:t>
          </a:r>
        </a:p>
      </dgm:t>
    </dgm:pt>
    <dgm:pt modelId="{C2F773D3-9582-4CEE-801C-C91CA00736BA}" type="parTrans" cxnId="{57067F75-320A-4E11-8936-F1DF27BF4EA0}">
      <dgm:prSet/>
      <dgm:spPr/>
      <dgm:t>
        <a:bodyPr/>
        <a:lstStyle/>
        <a:p>
          <a:endParaRPr lang="en-US"/>
        </a:p>
      </dgm:t>
    </dgm:pt>
    <dgm:pt modelId="{41DF754E-1B74-47EF-82DA-E668C05E483D}" type="sibTrans" cxnId="{57067F75-320A-4E11-8936-F1DF27BF4EA0}">
      <dgm:prSet/>
      <dgm:spPr/>
      <dgm:t>
        <a:bodyPr/>
        <a:lstStyle/>
        <a:p>
          <a:endParaRPr lang="en-US"/>
        </a:p>
      </dgm:t>
    </dgm:pt>
    <dgm:pt modelId="{0602B095-EBCF-4EE3-9313-9817345D1F5A}">
      <dgm:prSet/>
      <dgm:spPr/>
      <dgm:t>
        <a:bodyPr/>
        <a:lstStyle/>
        <a:p>
          <a:r>
            <a:rPr lang="en-US"/>
            <a:t>Grabs the reader’s attention…</a:t>
          </a:r>
        </a:p>
      </dgm:t>
    </dgm:pt>
    <dgm:pt modelId="{B4C63EE9-8800-4483-B8C1-9AFC00F25520}" type="parTrans" cxnId="{DECE4C58-4FCC-4522-BCF3-E74DB4538791}">
      <dgm:prSet/>
      <dgm:spPr/>
      <dgm:t>
        <a:bodyPr/>
        <a:lstStyle/>
        <a:p>
          <a:endParaRPr lang="en-US"/>
        </a:p>
      </dgm:t>
    </dgm:pt>
    <dgm:pt modelId="{9D5B4F26-2A9F-4E96-A92E-1974B501507F}" type="sibTrans" cxnId="{DECE4C58-4FCC-4522-BCF3-E74DB4538791}">
      <dgm:prSet/>
      <dgm:spPr/>
      <dgm:t>
        <a:bodyPr/>
        <a:lstStyle/>
        <a:p>
          <a:endParaRPr lang="en-US"/>
        </a:p>
      </dgm:t>
    </dgm:pt>
    <dgm:pt modelId="{20E9FCCC-BCD8-4349-9448-3997FCC4A34F}">
      <dgm:prSet/>
      <dgm:spPr/>
      <dgm:t>
        <a:bodyPr/>
        <a:lstStyle/>
        <a:p>
          <a:r>
            <a:rPr lang="en-US"/>
            <a:t>Gives a clear idea of what will be discussed…</a:t>
          </a:r>
        </a:p>
      </dgm:t>
    </dgm:pt>
    <dgm:pt modelId="{80065644-387C-4D94-A91B-4F7D329F8A9F}" type="parTrans" cxnId="{EE4B4BEB-B2F7-4E15-9C31-B8D4AE565858}">
      <dgm:prSet/>
      <dgm:spPr/>
      <dgm:t>
        <a:bodyPr/>
        <a:lstStyle/>
        <a:p>
          <a:endParaRPr lang="en-US"/>
        </a:p>
      </dgm:t>
    </dgm:pt>
    <dgm:pt modelId="{4EB6F244-08D5-45E6-B988-724A9B9EC585}" type="sibTrans" cxnId="{EE4B4BEB-B2F7-4E15-9C31-B8D4AE565858}">
      <dgm:prSet/>
      <dgm:spPr/>
      <dgm:t>
        <a:bodyPr/>
        <a:lstStyle/>
        <a:p>
          <a:endParaRPr lang="en-US"/>
        </a:p>
      </dgm:t>
    </dgm:pt>
    <dgm:pt modelId="{D3F3EF6C-5094-4226-836A-7F58E3E26C9B}">
      <dgm:prSet/>
      <dgm:spPr/>
      <dgm:t>
        <a:bodyPr/>
        <a:lstStyle/>
        <a:p>
          <a:r>
            <a:rPr lang="en-US"/>
            <a:t>(Cottrell, 2019)</a:t>
          </a:r>
        </a:p>
      </dgm:t>
    </dgm:pt>
    <dgm:pt modelId="{1CFF3E5C-BA67-4A09-B6C9-7989FB3FB045}" type="parTrans" cxnId="{FD1F4B3B-0D8A-4CE8-BA87-9115D204E89D}">
      <dgm:prSet/>
      <dgm:spPr/>
      <dgm:t>
        <a:bodyPr/>
        <a:lstStyle/>
        <a:p>
          <a:endParaRPr lang="en-US"/>
        </a:p>
      </dgm:t>
    </dgm:pt>
    <dgm:pt modelId="{A7A35775-E9DC-42FB-A67F-D748DAD333BA}" type="sibTrans" cxnId="{FD1F4B3B-0D8A-4CE8-BA87-9115D204E89D}">
      <dgm:prSet/>
      <dgm:spPr/>
      <dgm:t>
        <a:bodyPr/>
        <a:lstStyle/>
        <a:p>
          <a:endParaRPr lang="en-US"/>
        </a:p>
      </dgm:t>
    </dgm:pt>
    <dgm:pt modelId="{F7EB6652-4BE6-45BD-A8BD-178B05AF4131}" type="pres">
      <dgm:prSet presAssocID="{05B9E7F2-481F-4EEC-8974-91B76B671A5F}" presName="vert0" presStyleCnt="0">
        <dgm:presLayoutVars>
          <dgm:dir/>
          <dgm:animOne val="branch"/>
          <dgm:animLvl val="lvl"/>
        </dgm:presLayoutVars>
      </dgm:prSet>
      <dgm:spPr/>
    </dgm:pt>
    <dgm:pt modelId="{A2ADC10E-B807-4EB4-887E-EB0DA4D50AE5}" type="pres">
      <dgm:prSet presAssocID="{BCDD36A6-05AA-4401-9D6B-B94E17C76F28}" presName="thickLine" presStyleLbl="alignNode1" presStyleIdx="0" presStyleCnt="5"/>
      <dgm:spPr/>
    </dgm:pt>
    <dgm:pt modelId="{90714C96-9CAC-402D-821D-7E713D2CCB6A}" type="pres">
      <dgm:prSet presAssocID="{BCDD36A6-05AA-4401-9D6B-B94E17C76F28}" presName="horz1" presStyleCnt="0"/>
      <dgm:spPr/>
    </dgm:pt>
    <dgm:pt modelId="{0A9E7C5A-21EE-4EC9-AFFD-AC1E0A373879}" type="pres">
      <dgm:prSet presAssocID="{BCDD36A6-05AA-4401-9D6B-B94E17C76F28}" presName="tx1" presStyleLbl="revTx" presStyleIdx="0" presStyleCnt="5"/>
      <dgm:spPr/>
    </dgm:pt>
    <dgm:pt modelId="{1F7E03E1-1253-4E0C-A550-B49D04FCFA8E}" type="pres">
      <dgm:prSet presAssocID="{BCDD36A6-05AA-4401-9D6B-B94E17C76F28}" presName="vert1" presStyleCnt="0"/>
      <dgm:spPr/>
    </dgm:pt>
    <dgm:pt modelId="{D81062CD-F4E4-4D1F-82AE-032074F625BA}" type="pres">
      <dgm:prSet presAssocID="{3D770E2E-03EA-4EC5-A384-F67C44D269EA}" presName="thickLine" presStyleLbl="alignNode1" presStyleIdx="1" presStyleCnt="5"/>
      <dgm:spPr/>
    </dgm:pt>
    <dgm:pt modelId="{D57B7CDC-C92D-4B7D-8B60-7304658C7FEC}" type="pres">
      <dgm:prSet presAssocID="{3D770E2E-03EA-4EC5-A384-F67C44D269EA}" presName="horz1" presStyleCnt="0"/>
      <dgm:spPr/>
    </dgm:pt>
    <dgm:pt modelId="{F0548A21-616A-46EE-9641-1556B1CBFA11}" type="pres">
      <dgm:prSet presAssocID="{3D770E2E-03EA-4EC5-A384-F67C44D269EA}" presName="tx1" presStyleLbl="revTx" presStyleIdx="1" presStyleCnt="5"/>
      <dgm:spPr/>
    </dgm:pt>
    <dgm:pt modelId="{96DE650F-6871-4C11-8B55-135A16FD2676}" type="pres">
      <dgm:prSet presAssocID="{3D770E2E-03EA-4EC5-A384-F67C44D269EA}" presName="vert1" presStyleCnt="0"/>
      <dgm:spPr/>
    </dgm:pt>
    <dgm:pt modelId="{0118AE2B-CBB0-457A-AC29-B65BC13ECB79}" type="pres">
      <dgm:prSet presAssocID="{0602B095-EBCF-4EE3-9313-9817345D1F5A}" presName="thickLine" presStyleLbl="alignNode1" presStyleIdx="2" presStyleCnt="5"/>
      <dgm:spPr/>
    </dgm:pt>
    <dgm:pt modelId="{1021AA68-8E08-4041-AC2A-255144C43DE5}" type="pres">
      <dgm:prSet presAssocID="{0602B095-EBCF-4EE3-9313-9817345D1F5A}" presName="horz1" presStyleCnt="0"/>
      <dgm:spPr/>
    </dgm:pt>
    <dgm:pt modelId="{58FB4AC3-F081-4218-8D7B-2EDE6F92C350}" type="pres">
      <dgm:prSet presAssocID="{0602B095-EBCF-4EE3-9313-9817345D1F5A}" presName="tx1" presStyleLbl="revTx" presStyleIdx="2" presStyleCnt="5"/>
      <dgm:spPr/>
    </dgm:pt>
    <dgm:pt modelId="{00B15AF0-EA27-4C27-8ECE-454F31540504}" type="pres">
      <dgm:prSet presAssocID="{0602B095-EBCF-4EE3-9313-9817345D1F5A}" presName="vert1" presStyleCnt="0"/>
      <dgm:spPr/>
    </dgm:pt>
    <dgm:pt modelId="{453FFE00-12F8-4E9B-A055-56B0C0D4ED1C}" type="pres">
      <dgm:prSet presAssocID="{20E9FCCC-BCD8-4349-9448-3997FCC4A34F}" presName="thickLine" presStyleLbl="alignNode1" presStyleIdx="3" presStyleCnt="5"/>
      <dgm:spPr/>
    </dgm:pt>
    <dgm:pt modelId="{071CFF08-024A-4112-A515-786936867185}" type="pres">
      <dgm:prSet presAssocID="{20E9FCCC-BCD8-4349-9448-3997FCC4A34F}" presName="horz1" presStyleCnt="0"/>
      <dgm:spPr/>
    </dgm:pt>
    <dgm:pt modelId="{8E2AB986-C2D9-462A-92DE-A340ACBBAB0E}" type="pres">
      <dgm:prSet presAssocID="{20E9FCCC-BCD8-4349-9448-3997FCC4A34F}" presName="tx1" presStyleLbl="revTx" presStyleIdx="3" presStyleCnt="5"/>
      <dgm:spPr/>
    </dgm:pt>
    <dgm:pt modelId="{09CC48BD-6A88-481E-A21F-6F4A1BA185B0}" type="pres">
      <dgm:prSet presAssocID="{20E9FCCC-BCD8-4349-9448-3997FCC4A34F}" presName="vert1" presStyleCnt="0"/>
      <dgm:spPr/>
    </dgm:pt>
    <dgm:pt modelId="{EC986470-EFC4-4570-B2C4-38CB90EC717C}" type="pres">
      <dgm:prSet presAssocID="{D3F3EF6C-5094-4226-836A-7F58E3E26C9B}" presName="thickLine" presStyleLbl="alignNode1" presStyleIdx="4" presStyleCnt="5"/>
      <dgm:spPr/>
    </dgm:pt>
    <dgm:pt modelId="{B9BF85EA-726D-4761-91EA-7AA1185D9307}" type="pres">
      <dgm:prSet presAssocID="{D3F3EF6C-5094-4226-836A-7F58E3E26C9B}" presName="horz1" presStyleCnt="0"/>
      <dgm:spPr/>
    </dgm:pt>
    <dgm:pt modelId="{43AD3AA9-81F7-4D0A-9F3A-52D57B90F50F}" type="pres">
      <dgm:prSet presAssocID="{D3F3EF6C-5094-4226-836A-7F58E3E26C9B}" presName="tx1" presStyleLbl="revTx" presStyleIdx="4" presStyleCnt="5"/>
      <dgm:spPr/>
    </dgm:pt>
    <dgm:pt modelId="{46CEDF37-8112-4392-B9BE-F557DFCAD1C9}" type="pres">
      <dgm:prSet presAssocID="{D3F3EF6C-5094-4226-836A-7F58E3E26C9B}" presName="vert1" presStyleCnt="0"/>
      <dgm:spPr/>
    </dgm:pt>
  </dgm:ptLst>
  <dgm:cxnLst>
    <dgm:cxn modelId="{8C72782C-B9D6-483D-9279-D90986A99EAF}" srcId="{05B9E7F2-481F-4EEC-8974-91B76B671A5F}" destId="{BCDD36A6-05AA-4401-9D6B-B94E17C76F28}" srcOrd="0" destOrd="0" parTransId="{70E4BCC3-BA77-44D6-A938-127E433FB854}" sibTransId="{831770D9-465E-4EA1-8638-C66D6E650CA7}"/>
    <dgm:cxn modelId="{0D50393B-1D6D-45E0-B13F-324BA97909D4}" type="presOf" srcId="{3D770E2E-03EA-4EC5-A384-F67C44D269EA}" destId="{F0548A21-616A-46EE-9641-1556B1CBFA11}" srcOrd="0" destOrd="0" presId="urn:microsoft.com/office/officeart/2008/layout/LinedList"/>
    <dgm:cxn modelId="{FD1F4B3B-0D8A-4CE8-BA87-9115D204E89D}" srcId="{05B9E7F2-481F-4EEC-8974-91B76B671A5F}" destId="{D3F3EF6C-5094-4226-836A-7F58E3E26C9B}" srcOrd="4" destOrd="0" parTransId="{1CFF3E5C-BA67-4A09-B6C9-7989FB3FB045}" sibTransId="{A7A35775-E9DC-42FB-A67F-D748DAD333BA}"/>
    <dgm:cxn modelId="{57067F75-320A-4E11-8936-F1DF27BF4EA0}" srcId="{05B9E7F2-481F-4EEC-8974-91B76B671A5F}" destId="{3D770E2E-03EA-4EC5-A384-F67C44D269EA}" srcOrd="1" destOrd="0" parTransId="{C2F773D3-9582-4CEE-801C-C91CA00736BA}" sibTransId="{41DF754E-1B74-47EF-82DA-E668C05E483D}"/>
    <dgm:cxn modelId="{9545C255-6BDB-47B2-A5B8-09392446905E}" type="presOf" srcId="{BCDD36A6-05AA-4401-9D6B-B94E17C76F28}" destId="{0A9E7C5A-21EE-4EC9-AFFD-AC1E0A373879}" srcOrd="0" destOrd="0" presId="urn:microsoft.com/office/officeart/2008/layout/LinedList"/>
    <dgm:cxn modelId="{10FF9777-56C6-46CE-A95B-87136F7A8BC1}" type="presOf" srcId="{05B9E7F2-481F-4EEC-8974-91B76B671A5F}" destId="{F7EB6652-4BE6-45BD-A8BD-178B05AF4131}" srcOrd="0" destOrd="0" presId="urn:microsoft.com/office/officeart/2008/layout/LinedList"/>
    <dgm:cxn modelId="{DECE4C58-4FCC-4522-BCF3-E74DB4538791}" srcId="{05B9E7F2-481F-4EEC-8974-91B76B671A5F}" destId="{0602B095-EBCF-4EE3-9313-9817345D1F5A}" srcOrd="2" destOrd="0" parTransId="{B4C63EE9-8800-4483-B8C1-9AFC00F25520}" sibTransId="{9D5B4F26-2A9F-4E96-A92E-1974B501507F}"/>
    <dgm:cxn modelId="{DE9D7A85-09D5-45E9-8F65-80785976E1DB}" type="presOf" srcId="{0602B095-EBCF-4EE3-9313-9817345D1F5A}" destId="{58FB4AC3-F081-4218-8D7B-2EDE6F92C350}" srcOrd="0" destOrd="0" presId="urn:microsoft.com/office/officeart/2008/layout/LinedList"/>
    <dgm:cxn modelId="{EE4B4BEB-B2F7-4E15-9C31-B8D4AE565858}" srcId="{05B9E7F2-481F-4EEC-8974-91B76B671A5F}" destId="{20E9FCCC-BCD8-4349-9448-3997FCC4A34F}" srcOrd="3" destOrd="0" parTransId="{80065644-387C-4D94-A91B-4F7D329F8A9F}" sibTransId="{4EB6F244-08D5-45E6-B988-724A9B9EC585}"/>
    <dgm:cxn modelId="{A7E63FF8-10A9-4F77-8FB2-8F780B9D1DC1}" type="presOf" srcId="{D3F3EF6C-5094-4226-836A-7F58E3E26C9B}" destId="{43AD3AA9-81F7-4D0A-9F3A-52D57B90F50F}" srcOrd="0" destOrd="0" presId="urn:microsoft.com/office/officeart/2008/layout/LinedList"/>
    <dgm:cxn modelId="{A901BCFF-29FB-47C8-B5CD-06461DA69D7A}" type="presOf" srcId="{20E9FCCC-BCD8-4349-9448-3997FCC4A34F}" destId="{8E2AB986-C2D9-462A-92DE-A340ACBBAB0E}" srcOrd="0" destOrd="0" presId="urn:microsoft.com/office/officeart/2008/layout/LinedList"/>
    <dgm:cxn modelId="{0C725E75-E66A-4AB2-A8A1-730A8FE0F95D}" type="presParOf" srcId="{F7EB6652-4BE6-45BD-A8BD-178B05AF4131}" destId="{A2ADC10E-B807-4EB4-887E-EB0DA4D50AE5}" srcOrd="0" destOrd="0" presId="urn:microsoft.com/office/officeart/2008/layout/LinedList"/>
    <dgm:cxn modelId="{17F1CC83-14EC-4234-A36A-A447CEC10133}" type="presParOf" srcId="{F7EB6652-4BE6-45BD-A8BD-178B05AF4131}" destId="{90714C96-9CAC-402D-821D-7E713D2CCB6A}" srcOrd="1" destOrd="0" presId="urn:microsoft.com/office/officeart/2008/layout/LinedList"/>
    <dgm:cxn modelId="{570A11BA-3D9C-4D24-8131-C682A480B8C1}" type="presParOf" srcId="{90714C96-9CAC-402D-821D-7E713D2CCB6A}" destId="{0A9E7C5A-21EE-4EC9-AFFD-AC1E0A373879}" srcOrd="0" destOrd="0" presId="urn:microsoft.com/office/officeart/2008/layout/LinedList"/>
    <dgm:cxn modelId="{13785587-FC05-48B3-BA15-D25B3F6E84A0}" type="presParOf" srcId="{90714C96-9CAC-402D-821D-7E713D2CCB6A}" destId="{1F7E03E1-1253-4E0C-A550-B49D04FCFA8E}" srcOrd="1" destOrd="0" presId="urn:microsoft.com/office/officeart/2008/layout/LinedList"/>
    <dgm:cxn modelId="{829EB99F-A050-41B2-BF10-91A20310FA97}" type="presParOf" srcId="{F7EB6652-4BE6-45BD-A8BD-178B05AF4131}" destId="{D81062CD-F4E4-4D1F-82AE-032074F625BA}" srcOrd="2" destOrd="0" presId="urn:microsoft.com/office/officeart/2008/layout/LinedList"/>
    <dgm:cxn modelId="{D4143142-F1BA-41C3-9F5C-E63905685C23}" type="presParOf" srcId="{F7EB6652-4BE6-45BD-A8BD-178B05AF4131}" destId="{D57B7CDC-C92D-4B7D-8B60-7304658C7FEC}" srcOrd="3" destOrd="0" presId="urn:microsoft.com/office/officeart/2008/layout/LinedList"/>
    <dgm:cxn modelId="{DF96591E-8874-4E83-AB03-F1BBDC6005B5}" type="presParOf" srcId="{D57B7CDC-C92D-4B7D-8B60-7304658C7FEC}" destId="{F0548A21-616A-46EE-9641-1556B1CBFA11}" srcOrd="0" destOrd="0" presId="urn:microsoft.com/office/officeart/2008/layout/LinedList"/>
    <dgm:cxn modelId="{C2158DDE-A857-49A0-ACB4-F4D56E8BFFB7}" type="presParOf" srcId="{D57B7CDC-C92D-4B7D-8B60-7304658C7FEC}" destId="{96DE650F-6871-4C11-8B55-135A16FD2676}" srcOrd="1" destOrd="0" presId="urn:microsoft.com/office/officeart/2008/layout/LinedList"/>
    <dgm:cxn modelId="{EF704C55-4996-4A5A-BFC1-FA627618E1C4}" type="presParOf" srcId="{F7EB6652-4BE6-45BD-A8BD-178B05AF4131}" destId="{0118AE2B-CBB0-457A-AC29-B65BC13ECB79}" srcOrd="4" destOrd="0" presId="urn:microsoft.com/office/officeart/2008/layout/LinedList"/>
    <dgm:cxn modelId="{4829891B-28CF-4071-A83C-C45F056CEFBF}" type="presParOf" srcId="{F7EB6652-4BE6-45BD-A8BD-178B05AF4131}" destId="{1021AA68-8E08-4041-AC2A-255144C43DE5}" srcOrd="5" destOrd="0" presId="urn:microsoft.com/office/officeart/2008/layout/LinedList"/>
    <dgm:cxn modelId="{D784C4B2-8958-4CF4-B78D-342C0B7C3BF4}" type="presParOf" srcId="{1021AA68-8E08-4041-AC2A-255144C43DE5}" destId="{58FB4AC3-F081-4218-8D7B-2EDE6F92C350}" srcOrd="0" destOrd="0" presId="urn:microsoft.com/office/officeart/2008/layout/LinedList"/>
    <dgm:cxn modelId="{2EA2CC24-65DB-47E3-8884-E9552D5E4115}" type="presParOf" srcId="{1021AA68-8E08-4041-AC2A-255144C43DE5}" destId="{00B15AF0-EA27-4C27-8ECE-454F31540504}" srcOrd="1" destOrd="0" presId="urn:microsoft.com/office/officeart/2008/layout/LinedList"/>
    <dgm:cxn modelId="{A8959E70-1DCA-481D-8971-8096ADFD82AC}" type="presParOf" srcId="{F7EB6652-4BE6-45BD-A8BD-178B05AF4131}" destId="{453FFE00-12F8-4E9B-A055-56B0C0D4ED1C}" srcOrd="6" destOrd="0" presId="urn:microsoft.com/office/officeart/2008/layout/LinedList"/>
    <dgm:cxn modelId="{2929704D-F072-45AB-82F8-2AE1D57E50C5}" type="presParOf" srcId="{F7EB6652-4BE6-45BD-A8BD-178B05AF4131}" destId="{071CFF08-024A-4112-A515-786936867185}" srcOrd="7" destOrd="0" presId="urn:microsoft.com/office/officeart/2008/layout/LinedList"/>
    <dgm:cxn modelId="{7D6A2BD3-8CF4-4B14-9B59-259D64C5C0F9}" type="presParOf" srcId="{071CFF08-024A-4112-A515-786936867185}" destId="{8E2AB986-C2D9-462A-92DE-A340ACBBAB0E}" srcOrd="0" destOrd="0" presId="urn:microsoft.com/office/officeart/2008/layout/LinedList"/>
    <dgm:cxn modelId="{7F11EC3B-7451-4955-95DF-75937328B9F3}" type="presParOf" srcId="{071CFF08-024A-4112-A515-786936867185}" destId="{09CC48BD-6A88-481E-A21F-6F4A1BA185B0}" srcOrd="1" destOrd="0" presId="urn:microsoft.com/office/officeart/2008/layout/LinedList"/>
    <dgm:cxn modelId="{CD24056C-42A8-4640-86DF-F3C4BADD050C}" type="presParOf" srcId="{F7EB6652-4BE6-45BD-A8BD-178B05AF4131}" destId="{EC986470-EFC4-4570-B2C4-38CB90EC717C}" srcOrd="8" destOrd="0" presId="urn:microsoft.com/office/officeart/2008/layout/LinedList"/>
    <dgm:cxn modelId="{F793E571-1490-47AE-90EE-151C21D1FB89}" type="presParOf" srcId="{F7EB6652-4BE6-45BD-A8BD-178B05AF4131}" destId="{B9BF85EA-726D-4761-91EA-7AA1185D9307}" srcOrd="9" destOrd="0" presId="urn:microsoft.com/office/officeart/2008/layout/LinedList"/>
    <dgm:cxn modelId="{BF133E23-3F8B-4077-A8FC-85E7D1DA3BEA}" type="presParOf" srcId="{B9BF85EA-726D-4761-91EA-7AA1185D9307}" destId="{43AD3AA9-81F7-4D0A-9F3A-52D57B90F50F}" srcOrd="0" destOrd="0" presId="urn:microsoft.com/office/officeart/2008/layout/LinedList"/>
    <dgm:cxn modelId="{E31FA11E-4239-4EA0-9876-EB04723479D8}" type="presParOf" srcId="{B9BF85EA-726D-4761-91EA-7AA1185D9307}" destId="{46CEDF37-8112-4392-B9BE-F557DFCAD1C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F46FDD5-D3EE-4214-8624-A8FFD036609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451EF37-F3D9-4322-B159-D9C453514FE9}">
      <dgm:prSet/>
      <dgm:spPr/>
      <dgm:t>
        <a:bodyPr/>
        <a:lstStyle/>
        <a:p>
          <a:r>
            <a:rPr lang="en-US"/>
            <a:t>The main body is where you will do the arguing/informing. This will be split into different paragraphs and should</a:t>
          </a:r>
          <a:r>
            <a:rPr lang="en-GB"/>
            <a:t> focus on one point at a time. Each paragraph could be structured using the PEEL method: </a:t>
          </a:r>
          <a:endParaRPr lang="en-US"/>
        </a:p>
      </dgm:t>
    </dgm:pt>
    <dgm:pt modelId="{ACF550C8-EEDE-4706-BEB2-11741581EA6F}" type="parTrans" cxnId="{987AD358-7786-402B-A107-4EA937813B18}">
      <dgm:prSet/>
      <dgm:spPr/>
      <dgm:t>
        <a:bodyPr/>
        <a:lstStyle/>
        <a:p>
          <a:endParaRPr lang="en-US"/>
        </a:p>
      </dgm:t>
    </dgm:pt>
    <dgm:pt modelId="{B99FDE33-9932-45F1-BD7F-7410AEAB08DA}" type="sibTrans" cxnId="{987AD358-7786-402B-A107-4EA937813B18}">
      <dgm:prSet/>
      <dgm:spPr/>
      <dgm:t>
        <a:bodyPr/>
        <a:lstStyle/>
        <a:p>
          <a:endParaRPr lang="en-US"/>
        </a:p>
      </dgm:t>
    </dgm:pt>
    <dgm:pt modelId="{D202E20D-2C01-4E82-BA55-73634C2D50D6}">
      <dgm:prSet/>
      <dgm:spPr/>
      <dgm:t>
        <a:bodyPr/>
        <a:lstStyle/>
        <a:p>
          <a:r>
            <a:rPr lang="en-US" dirty="0"/>
            <a:t>Point – What is the main idea or argument</a:t>
          </a:r>
        </a:p>
      </dgm:t>
    </dgm:pt>
    <dgm:pt modelId="{139452E2-1BE3-49CE-B263-513DA6BDE703}" type="parTrans" cxnId="{1D7B9277-6104-43BD-965C-60328606934E}">
      <dgm:prSet/>
      <dgm:spPr/>
      <dgm:t>
        <a:bodyPr/>
        <a:lstStyle/>
        <a:p>
          <a:endParaRPr lang="en-US"/>
        </a:p>
      </dgm:t>
    </dgm:pt>
    <dgm:pt modelId="{08783E74-8DFC-468A-BB10-48A373DBDA40}" type="sibTrans" cxnId="{1D7B9277-6104-43BD-965C-60328606934E}">
      <dgm:prSet/>
      <dgm:spPr/>
      <dgm:t>
        <a:bodyPr/>
        <a:lstStyle/>
        <a:p>
          <a:endParaRPr lang="en-US"/>
        </a:p>
      </dgm:t>
    </dgm:pt>
    <dgm:pt modelId="{8D3C7BE0-B7E3-4178-B9EC-6CCFDABBCB24}">
      <dgm:prSet/>
      <dgm:spPr/>
      <dgm:t>
        <a:bodyPr/>
        <a:lstStyle/>
        <a:p>
          <a:r>
            <a:rPr lang="en-US"/>
            <a:t>Explain – Give more detail about the your point</a:t>
          </a:r>
        </a:p>
      </dgm:t>
    </dgm:pt>
    <dgm:pt modelId="{C8DF4CC4-F5FB-4C41-A8D4-242DB055C71D}" type="parTrans" cxnId="{867DF30B-2A76-41AC-A1A5-D91F0DD20305}">
      <dgm:prSet/>
      <dgm:spPr/>
      <dgm:t>
        <a:bodyPr/>
        <a:lstStyle/>
        <a:p>
          <a:endParaRPr lang="en-US"/>
        </a:p>
      </dgm:t>
    </dgm:pt>
    <dgm:pt modelId="{553E6B36-49C2-495A-A1F1-0A3D634E2B83}" type="sibTrans" cxnId="{867DF30B-2A76-41AC-A1A5-D91F0DD20305}">
      <dgm:prSet/>
      <dgm:spPr/>
      <dgm:t>
        <a:bodyPr/>
        <a:lstStyle/>
        <a:p>
          <a:endParaRPr lang="en-US"/>
        </a:p>
      </dgm:t>
    </dgm:pt>
    <dgm:pt modelId="{5B3B9B70-70EB-471B-9A83-476FB9004B2B}">
      <dgm:prSet/>
      <dgm:spPr/>
      <dgm:t>
        <a:bodyPr/>
        <a:lstStyle/>
        <a:p>
          <a:r>
            <a:rPr lang="en-US"/>
            <a:t>Evidence – Give an example or proof to support your point</a:t>
          </a:r>
        </a:p>
      </dgm:t>
    </dgm:pt>
    <dgm:pt modelId="{CF36E943-F451-4011-9A92-603D476C46C5}" type="parTrans" cxnId="{B3E5C294-703E-40E6-8BEB-0FC646E871E6}">
      <dgm:prSet/>
      <dgm:spPr/>
      <dgm:t>
        <a:bodyPr/>
        <a:lstStyle/>
        <a:p>
          <a:endParaRPr lang="en-US"/>
        </a:p>
      </dgm:t>
    </dgm:pt>
    <dgm:pt modelId="{9F7B81CA-C31D-4229-B911-2141AEA379E1}" type="sibTrans" cxnId="{B3E5C294-703E-40E6-8BEB-0FC646E871E6}">
      <dgm:prSet/>
      <dgm:spPr/>
      <dgm:t>
        <a:bodyPr/>
        <a:lstStyle/>
        <a:p>
          <a:endParaRPr lang="en-US"/>
        </a:p>
      </dgm:t>
    </dgm:pt>
    <dgm:pt modelId="{1C267F19-AA19-4061-9141-DC545D7BBD1C}">
      <dgm:prSet/>
      <dgm:spPr/>
      <dgm:t>
        <a:bodyPr/>
        <a:lstStyle/>
        <a:p>
          <a:r>
            <a:rPr lang="en-US"/>
            <a:t>Link – Link it back to the main topic or to the next point</a:t>
          </a:r>
        </a:p>
      </dgm:t>
    </dgm:pt>
    <dgm:pt modelId="{33BDD9C1-B015-44C2-A2C1-20A607493BE4}" type="parTrans" cxnId="{DF91AC32-B609-4CEC-9B67-8DCD4ECC8798}">
      <dgm:prSet/>
      <dgm:spPr/>
      <dgm:t>
        <a:bodyPr/>
        <a:lstStyle/>
        <a:p>
          <a:endParaRPr lang="en-US"/>
        </a:p>
      </dgm:t>
    </dgm:pt>
    <dgm:pt modelId="{D61AF397-5A9D-4313-956C-97CD3BDF02EA}" type="sibTrans" cxnId="{DF91AC32-B609-4CEC-9B67-8DCD4ECC8798}">
      <dgm:prSet/>
      <dgm:spPr/>
      <dgm:t>
        <a:bodyPr/>
        <a:lstStyle/>
        <a:p>
          <a:endParaRPr lang="en-US"/>
        </a:p>
      </dgm:t>
    </dgm:pt>
    <dgm:pt modelId="{F9AEFD3A-A259-4F5A-ADC6-05455B29021D}">
      <dgm:prSet/>
      <dgm:spPr/>
      <dgm:t>
        <a:bodyPr/>
        <a:lstStyle/>
        <a:p>
          <a:r>
            <a:rPr lang="en-GB"/>
            <a:t>We will take a look shortly. </a:t>
          </a:r>
          <a:endParaRPr lang="en-US"/>
        </a:p>
      </dgm:t>
    </dgm:pt>
    <dgm:pt modelId="{F79AFA46-3070-42D2-8610-F51AED971057}" type="parTrans" cxnId="{A99EE0EE-5E62-468D-9DC8-9E1819380922}">
      <dgm:prSet/>
      <dgm:spPr/>
      <dgm:t>
        <a:bodyPr/>
        <a:lstStyle/>
        <a:p>
          <a:endParaRPr lang="en-US"/>
        </a:p>
      </dgm:t>
    </dgm:pt>
    <dgm:pt modelId="{C38A1F9E-715C-4043-92C3-94E89EA23E96}" type="sibTrans" cxnId="{A99EE0EE-5E62-468D-9DC8-9E1819380922}">
      <dgm:prSet/>
      <dgm:spPr/>
      <dgm:t>
        <a:bodyPr/>
        <a:lstStyle/>
        <a:p>
          <a:endParaRPr lang="en-US"/>
        </a:p>
      </dgm:t>
    </dgm:pt>
    <dgm:pt modelId="{175B11C1-2FDF-4591-A31F-18050D9E40A1}" type="pres">
      <dgm:prSet presAssocID="{5F46FDD5-D3EE-4214-8624-A8FFD0366091}" presName="linear" presStyleCnt="0">
        <dgm:presLayoutVars>
          <dgm:animLvl val="lvl"/>
          <dgm:resizeHandles val="exact"/>
        </dgm:presLayoutVars>
      </dgm:prSet>
      <dgm:spPr/>
    </dgm:pt>
    <dgm:pt modelId="{BF2B9067-8D97-4D8F-9BEE-1C10CBBBCF7A}" type="pres">
      <dgm:prSet presAssocID="{7451EF37-F3D9-4322-B159-D9C453514FE9}" presName="parentText" presStyleLbl="node1" presStyleIdx="0" presStyleCnt="6">
        <dgm:presLayoutVars>
          <dgm:chMax val="0"/>
          <dgm:bulletEnabled val="1"/>
        </dgm:presLayoutVars>
      </dgm:prSet>
      <dgm:spPr/>
    </dgm:pt>
    <dgm:pt modelId="{77DF1A7A-53C6-463B-9DB7-3F099A38AA86}" type="pres">
      <dgm:prSet presAssocID="{B99FDE33-9932-45F1-BD7F-7410AEAB08DA}" presName="spacer" presStyleCnt="0"/>
      <dgm:spPr/>
    </dgm:pt>
    <dgm:pt modelId="{00DA02EF-C846-499E-9E80-AA40C08E6E4F}" type="pres">
      <dgm:prSet presAssocID="{D202E20D-2C01-4E82-BA55-73634C2D50D6}" presName="parentText" presStyleLbl="node1" presStyleIdx="1" presStyleCnt="6">
        <dgm:presLayoutVars>
          <dgm:chMax val="0"/>
          <dgm:bulletEnabled val="1"/>
        </dgm:presLayoutVars>
      </dgm:prSet>
      <dgm:spPr/>
    </dgm:pt>
    <dgm:pt modelId="{4EE5419A-16CE-4EA7-8F82-F79460D7B93E}" type="pres">
      <dgm:prSet presAssocID="{08783E74-8DFC-468A-BB10-48A373DBDA40}" presName="spacer" presStyleCnt="0"/>
      <dgm:spPr/>
    </dgm:pt>
    <dgm:pt modelId="{C4B412E1-5DD7-4054-8EE3-F52C66FA4230}" type="pres">
      <dgm:prSet presAssocID="{8D3C7BE0-B7E3-4178-B9EC-6CCFDABBCB24}" presName="parentText" presStyleLbl="node1" presStyleIdx="2" presStyleCnt="6">
        <dgm:presLayoutVars>
          <dgm:chMax val="0"/>
          <dgm:bulletEnabled val="1"/>
        </dgm:presLayoutVars>
      </dgm:prSet>
      <dgm:spPr/>
    </dgm:pt>
    <dgm:pt modelId="{5AFAD44C-BC90-40FB-AFF2-21880E5AA710}" type="pres">
      <dgm:prSet presAssocID="{553E6B36-49C2-495A-A1F1-0A3D634E2B83}" presName="spacer" presStyleCnt="0"/>
      <dgm:spPr/>
    </dgm:pt>
    <dgm:pt modelId="{9908B2A8-F485-4C14-98C4-6A851AEBDF9A}" type="pres">
      <dgm:prSet presAssocID="{5B3B9B70-70EB-471B-9A83-476FB9004B2B}" presName="parentText" presStyleLbl="node1" presStyleIdx="3" presStyleCnt="6">
        <dgm:presLayoutVars>
          <dgm:chMax val="0"/>
          <dgm:bulletEnabled val="1"/>
        </dgm:presLayoutVars>
      </dgm:prSet>
      <dgm:spPr/>
    </dgm:pt>
    <dgm:pt modelId="{C259233E-C53A-431F-BE9A-C0F65A75B916}" type="pres">
      <dgm:prSet presAssocID="{9F7B81CA-C31D-4229-B911-2141AEA379E1}" presName="spacer" presStyleCnt="0"/>
      <dgm:spPr/>
    </dgm:pt>
    <dgm:pt modelId="{13064DE7-3A2A-4B16-852F-4293C1641E9A}" type="pres">
      <dgm:prSet presAssocID="{1C267F19-AA19-4061-9141-DC545D7BBD1C}" presName="parentText" presStyleLbl="node1" presStyleIdx="4" presStyleCnt="6">
        <dgm:presLayoutVars>
          <dgm:chMax val="0"/>
          <dgm:bulletEnabled val="1"/>
        </dgm:presLayoutVars>
      </dgm:prSet>
      <dgm:spPr/>
    </dgm:pt>
    <dgm:pt modelId="{F3015913-1C96-4E43-B504-9DD1FCA3E26C}" type="pres">
      <dgm:prSet presAssocID="{D61AF397-5A9D-4313-956C-97CD3BDF02EA}" presName="spacer" presStyleCnt="0"/>
      <dgm:spPr/>
    </dgm:pt>
    <dgm:pt modelId="{845AFC10-145E-41AA-9EEC-A0295FB30FA5}" type="pres">
      <dgm:prSet presAssocID="{F9AEFD3A-A259-4F5A-ADC6-05455B29021D}" presName="parentText" presStyleLbl="node1" presStyleIdx="5" presStyleCnt="6">
        <dgm:presLayoutVars>
          <dgm:chMax val="0"/>
          <dgm:bulletEnabled val="1"/>
        </dgm:presLayoutVars>
      </dgm:prSet>
      <dgm:spPr/>
    </dgm:pt>
  </dgm:ptLst>
  <dgm:cxnLst>
    <dgm:cxn modelId="{867DF30B-2A76-41AC-A1A5-D91F0DD20305}" srcId="{5F46FDD5-D3EE-4214-8624-A8FFD0366091}" destId="{8D3C7BE0-B7E3-4178-B9EC-6CCFDABBCB24}" srcOrd="2" destOrd="0" parTransId="{C8DF4CC4-F5FB-4C41-A8D4-242DB055C71D}" sibTransId="{553E6B36-49C2-495A-A1F1-0A3D634E2B83}"/>
    <dgm:cxn modelId="{E1157C24-05A1-423A-958B-152B0C725F80}" type="presOf" srcId="{1C267F19-AA19-4061-9141-DC545D7BBD1C}" destId="{13064DE7-3A2A-4B16-852F-4293C1641E9A}" srcOrd="0" destOrd="0" presId="urn:microsoft.com/office/officeart/2005/8/layout/vList2"/>
    <dgm:cxn modelId="{3669DA31-8E67-46A6-B00A-F5BED7613B24}" type="presOf" srcId="{8D3C7BE0-B7E3-4178-B9EC-6CCFDABBCB24}" destId="{C4B412E1-5DD7-4054-8EE3-F52C66FA4230}" srcOrd="0" destOrd="0" presId="urn:microsoft.com/office/officeart/2005/8/layout/vList2"/>
    <dgm:cxn modelId="{DF91AC32-B609-4CEC-9B67-8DCD4ECC8798}" srcId="{5F46FDD5-D3EE-4214-8624-A8FFD0366091}" destId="{1C267F19-AA19-4061-9141-DC545D7BBD1C}" srcOrd="4" destOrd="0" parTransId="{33BDD9C1-B015-44C2-A2C1-20A607493BE4}" sibTransId="{D61AF397-5A9D-4313-956C-97CD3BDF02EA}"/>
    <dgm:cxn modelId="{1D7B9277-6104-43BD-965C-60328606934E}" srcId="{5F46FDD5-D3EE-4214-8624-A8FFD0366091}" destId="{D202E20D-2C01-4E82-BA55-73634C2D50D6}" srcOrd="1" destOrd="0" parTransId="{139452E2-1BE3-49CE-B263-513DA6BDE703}" sibTransId="{08783E74-8DFC-468A-BB10-48A373DBDA40}"/>
    <dgm:cxn modelId="{987AD358-7786-402B-A107-4EA937813B18}" srcId="{5F46FDD5-D3EE-4214-8624-A8FFD0366091}" destId="{7451EF37-F3D9-4322-B159-D9C453514FE9}" srcOrd="0" destOrd="0" parTransId="{ACF550C8-EEDE-4706-BEB2-11741581EA6F}" sibTransId="{B99FDE33-9932-45F1-BD7F-7410AEAB08DA}"/>
    <dgm:cxn modelId="{C3FDFE91-57C2-41C3-9937-541616566D0A}" type="presOf" srcId="{7451EF37-F3D9-4322-B159-D9C453514FE9}" destId="{BF2B9067-8D97-4D8F-9BEE-1C10CBBBCF7A}" srcOrd="0" destOrd="0" presId="urn:microsoft.com/office/officeart/2005/8/layout/vList2"/>
    <dgm:cxn modelId="{B3E5C294-703E-40E6-8BEB-0FC646E871E6}" srcId="{5F46FDD5-D3EE-4214-8624-A8FFD0366091}" destId="{5B3B9B70-70EB-471B-9A83-476FB9004B2B}" srcOrd="3" destOrd="0" parTransId="{CF36E943-F451-4011-9A92-603D476C46C5}" sibTransId="{9F7B81CA-C31D-4229-B911-2141AEA379E1}"/>
    <dgm:cxn modelId="{AC7708C7-427C-437D-97D7-6C810E8180B5}" type="presOf" srcId="{5B3B9B70-70EB-471B-9A83-476FB9004B2B}" destId="{9908B2A8-F485-4C14-98C4-6A851AEBDF9A}" srcOrd="0" destOrd="0" presId="urn:microsoft.com/office/officeart/2005/8/layout/vList2"/>
    <dgm:cxn modelId="{99E6B7DF-24AC-4CA3-9E36-732031287D7E}" type="presOf" srcId="{F9AEFD3A-A259-4F5A-ADC6-05455B29021D}" destId="{845AFC10-145E-41AA-9EEC-A0295FB30FA5}" srcOrd="0" destOrd="0" presId="urn:microsoft.com/office/officeart/2005/8/layout/vList2"/>
    <dgm:cxn modelId="{A99EE0EE-5E62-468D-9DC8-9E1819380922}" srcId="{5F46FDD5-D3EE-4214-8624-A8FFD0366091}" destId="{F9AEFD3A-A259-4F5A-ADC6-05455B29021D}" srcOrd="5" destOrd="0" parTransId="{F79AFA46-3070-42D2-8610-F51AED971057}" sibTransId="{C38A1F9E-715C-4043-92C3-94E89EA23E96}"/>
    <dgm:cxn modelId="{D4FA20F7-FDA2-4F9C-BB17-D6F440DC747C}" type="presOf" srcId="{5F46FDD5-D3EE-4214-8624-A8FFD0366091}" destId="{175B11C1-2FDF-4591-A31F-18050D9E40A1}" srcOrd="0" destOrd="0" presId="urn:microsoft.com/office/officeart/2005/8/layout/vList2"/>
    <dgm:cxn modelId="{136CF9FB-5944-493E-8E88-598191DFDEC5}" type="presOf" srcId="{D202E20D-2C01-4E82-BA55-73634C2D50D6}" destId="{00DA02EF-C846-499E-9E80-AA40C08E6E4F}" srcOrd="0" destOrd="0" presId="urn:microsoft.com/office/officeart/2005/8/layout/vList2"/>
    <dgm:cxn modelId="{96ED33BB-EBF0-4AF2-8477-2216B6F9D0E7}" type="presParOf" srcId="{175B11C1-2FDF-4591-A31F-18050D9E40A1}" destId="{BF2B9067-8D97-4D8F-9BEE-1C10CBBBCF7A}" srcOrd="0" destOrd="0" presId="urn:microsoft.com/office/officeart/2005/8/layout/vList2"/>
    <dgm:cxn modelId="{04D4F078-CB7B-4D55-8EA5-8410E1DFBE38}" type="presParOf" srcId="{175B11C1-2FDF-4591-A31F-18050D9E40A1}" destId="{77DF1A7A-53C6-463B-9DB7-3F099A38AA86}" srcOrd="1" destOrd="0" presId="urn:microsoft.com/office/officeart/2005/8/layout/vList2"/>
    <dgm:cxn modelId="{0B65B0C2-8603-457C-8A13-8B43253CC338}" type="presParOf" srcId="{175B11C1-2FDF-4591-A31F-18050D9E40A1}" destId="{00DA02EF-C846-499E-9E80-AA40C08E6E4F}" srcOrd="2" destOrd="0" presId="urn:microsoft.com/office/officeart/2005/8/layout/vList2"/>
    <dgm:cxn modelId="{8318B4DF-C908-4FF7-8607-B3F669E20CE8}" type="presParOf" srcId="{175B11C1-2FDF-4591-A31F-18050D9E40A1}" destId="{4EE5419A-16CE-4EA7-8F82-F79460D7B93E}" srcOrd="3" destOrd="0" presId="urn:microsoft.com/office/officeart/2005/8/layout/vList2"/>
    <dgm:cxn modelId="{8647880E-EDBC-490E-9A39-6328DDB9D980}" type="presParOf" srcId="{175B11C1-2FDF-4591-A31F-18050D9E40A1}" destId="{C4B412E1-5DD7-4054-8EE3-F52C66FA4230}" srcOrd="4" destOrd="0" presId="urn:microsoft.com/office/officeart/2005/8/layout/vList2"/>
    <dgm:cxn modelId="{1C9B18F6-C59F-43A0-B003-425138275F4C}" type="presParOf" srcId="{175B11C1-2FDF-4591-A31F-18050D9E40A1}" destId="{5AFAD44C-BC90-40FB-AFF2-21880E5AA710}" srcOrd="5" destOrd="0" presId="urn:microsoft.com/office/officeart/2005/8/layout/vList2"/>
    <dgm:cxn modelId="{E3B9A840-E350-4B64-8CDA-479F232CC2AB}" type="presParOf" srcId="{175B11C1-2FDF-4591-A31F-18050D9E40A1}" destId="{9908B2A8-F485-4C14-98C4-6A851AEBDF9A}" srcOrd="6" destOrd="0" presId="urn:microsoft.com/office/officeart/2005/8/layout/vList2"/>
    <dgm:cxn modelId="{67491B49-E89E-48C4-A595-08FB81B40462}" type="presParOf" srcId="{175B11C1-2FDF-4591-A31F-18050D9E40A1}" destId="{C259233E-C53A-431F-BE9A-C0F65A75B916}" srcOrd="7" destOrd="0" presId="urn:microsoft.com/office/officeart/2005/8/layout/vList2"/>
    <dgm:cxn modelId="{6FDC217E-C1F8-4A49-BC7E-DC7A5D5682E4}" type="presParOf" srcId="{175B11C1-2FDF-4591-A31F-18050D9E40A1}" destId="{13064DE7-3A2A-4B16-852F-4293C1641E9A}" srcOrd="8" destOrd="0" presId="urn:microsoft.com/office/officeart/2005/8/layout/vList2"/>
    <dgm:cxn modelId="{F747236C-A2C4-42D4-A1B3-292530D2607C}" type="presParOf" srcId="{175B11C1-2FDF-4591-A31F-18050D9E40A1}" destId="{F3015913-1C96-4E43-B504-9DD1FCA3E26C}" srcOrd="9" destOrd="0" presId="urn:microsoft.com/office/officeart/2005/8/layout/vList2"/>
    <dgm:cxn modelId="{BF9E65E1-4F1B-4FA6-93EE-E20D4A04E545}" type="presParOf" srcId="{175B11C1-2FDF-4591-A31F-18050D9E40A1}" destId="{845AFC10-145E-41AA-9EEC-A0295FB30FA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31A8DA1-F4B8-47AD-B997-735CDEAF5FF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DA82F3A-8AF4-4659-A5F3-925D288B2EC2}">
      <dgm:prSet/>
      <dgm:spPr/>
      <dgm:t>
        <a:bodyPr/>
        <a:lstStyle/>
        <a:p>
          <a:r>
            <a:rPr lang="en-US"/>
            <a:t>The end is where you will draw your assignment to a close by: </a:t>
          </a:r>
        </a:p>
      </dgm:t>
    </dgm:pt>
    <dgm:pt modelId="{E4EC48D5-BDB0-4F84-A00D-8C3987EF179E}" type="parTrans" cxnId="{A95FD384-1794-42CF-AB4E-B4B4D056CD70}">
      <dgm:prSet/>
      <dgm:spPr/>
      <dgm:t>
        <a:bodyPr/>
        <a:lstStyle/>
        <a:p>
          <a:endParaRPr lang="en-US"/>
        </a:p>
      </dgm:t>
    </dgm:pt>
    <dgm:pt modelId="{6C7D11A8-8A39-48E9-A1EC-77D1464EEE1B}" type="sibTrans" cxnId="{A95FD384-1794-42CF-AB4E-B4B4D056CD70}">
      <dgm:prSet/>
      <dgm:spPr/>
      <dgm:t>
        <a:bodyPr/>
        <a:lstStyle/>
        <a:p>
          <a:endParaRPr lang="en-US"/>
        </a:p>
      </dgm:t>
    </dgm:pt>
    <dgm:pt modelId="{F2435985-AE96-4E29-87E1-501FFE14D659}">
      <dgm:prSet/>
      <dgm:spPr/>
      <dgm:t>
        <a:bodyPr/>
        <a:lstStyle/>
        <a:p>
          <a:r>
            <a:rPr lang="en-US"/>
            <a:t>Summarising the main points </a:t>
          </a:r>
        </a:p>
      </dgm:t>
    </dgm:pt>
    <dgm:pt modelId="{1893E4DB-4386-4CD9-A27C-99233ACCC586}" type="parTrans" cxnId="{FA2F7208-0154-4B3A-AC61-DA251A372FE9}">
      <dgm:prSet/>
      <dgm:spPr/>
      <dgm:t>
        <a:bodyPr/>
        <a:lstStyle/>
        <a:p>
          <a:endParaRPr lang="en-US"/>
        </a:p>
      </dgm:t>
    </dgm:pt>
    <dgm:pt modelId="{A92C36EE-8563-4088-B4BE-891C02372D01}" type="sibTrans" cxnId="{FA2F7208-0154-4B3A-AC61-DA251A372FE9}">
      <dgm:prSet/>
      <dgm:spPr/>
      <dgm:t>
        <a:bodyPr/>
        <a:lstStyle/>
        <a:p>
          <a:endParaRPr lang="en-US"/>
        </a:p>
      </dgm:t>
    </dgm:pt>
    <dgm:pt modelId="{9FA4D62F-094B-48E8-9D64-76B690C19BF7}">
      <dgm:prSet/>
      <dgm:spPr/>
      <dgm:t>
        <a:bodyPr/>
        <a:lstStyle/>
        <a:p>
          <a:r>
            <a:rPr lang="en-US"/>
            <a:t>Show why the topic is important </a:t>
          </a:r>
        </a:p>
      </dgm:t>
    </dgm:pt>
    <dgm:pt modelId="{6A2FF8F9-D1EF-477E-8C6B-564D2DC1A378}" type="parTrans" cxnId="{FD9A1935-56D1-4649-8718-0C3DFC03F0FB}">
      <dgm:prSet/>
      <dgm:spPr/>
      <dgm:t>
        <a:bodyPr/>
        <a:lstStyle/>
        <a:p>
          <a:endParaRPr lang="en-US"/>
        </a:p>
      </dgm:t>
    </dgm:pt>
    <dgm:pt modelId="{CFCEA4D5-1771-4B17-AB26-AE80C482783E}" type="sibTrans" cxnId="{FD9A1935-56D1-4649-8718-0C3DFC03F0FB}">
      <dgm:prSet/>
      <dgm:spPr/>
      <dgm:t>
        <a:bodyPr/>
        <a:lstStyle/>
        <a:p>
          <a:endParaRPr lang="en-US"/>
        </a:p>
      </dgm:t>
    </dgm:pt>
    <dgm:pt modelId="{B93987B9-DEA1-44A6-A9DB-BEB4EB337C86}">
      <dgm:prSet/>
      <dgm:spPr/>
      <dgm:t>
        <a:bodyPr/>
        <a:lstStyle/>
        <a:p>
          <a:r>
            <a:rPr lang="en-US"/>
            <a:t>Not presenting any new information (including references and citations) </a:t>
          </a:r>
        </a:p>
      </dgm:t>
    </dgm:pt>
    <dgm:pt modelId="{684294FE-9431-4FFC-95B4-A468789F16BC}" type="parTrans" cxnId="{24E664A5-B839-4DE8-B793-C10C0DC662C3}">
      <dgm:prSet/>
      <dgm:spPr/>
      <dgm:t>
        <a:bodyPr/>
        <a:lstStyle/>
        <a:p>
          <a:endParaRPr lang="en-US"/>
        </a:p>
      </dgm:t>
    </dgm:pt>
    <dgm:pt modelId="{DE4D7F30-93EE-42ED-AD23-24F7E5E6FD9B}" type="sibTrans" cxnId="{24E664A5-B839-4DE8-B793-C10C0DC662C3}">
      <dgm:prSet/>
      <dgm:spPr/>
      <dgm:t>
        <a:bodyPr/>
        <a:lstStyle/>
        <a:p>
          <a:endParaRPr lang="en-US"/>
        </a:p>
      </dgm:t>
    </dgm:pt>
    <dgm:pt modelId="{28A153D1-CCD1-412C-98AF-F45C9935DA13}">
      <dgm:prSet/>
      <dgm:spPr/>
      <dgm:t>
        <a:bodyPr/>
        <a:lstStyle/>
        <a:p>
          <a:r>
            <a:rPr lang="en-US"/>
            <a:t>(Cottrell, 2019)</a:t>
          </a:r>
        </a:p>
      </dgm:t>
    </dgm:pt>
    <dgm:pt modelId="{7471C51D-931F-4C38-9FF3-97F2D59D3F0A}" type="parTrans" cxnId="{20580B18-3CE6-49A9-9AFF-978A77F34886}">
      <dgm:prSet/>
      <dgm:spPr/>
      <dgm:t>
        <a:bodyPr/>
        <a:lstStyle/>
        <a:p>
          <a:endParaRPr lang="en-US"/>
        </a:p>
      </dgm:t>
    </dgm:pt>
    <dgm:pt modelId="{A47DA6FA-1758-4DCA-9D26-6AC67ECC5291}" type="sibTrans" cxnId="{20580B18-3CE6-49A9-9AFF-978A77F34886}">
      <dgm:prSet/>
      <dgm:spPr/>
      <dgm:t>
        <a:bodyPr/>
        <a:lstStyle/>
        <a:p>
          <a:endParaRPr lang="en-US"/>
        </a:p>
      </dgm:t>
    </dgm:pt>
    <dgm:pt modelId="{B6B2CF00-FEFE-479E-B53B-03E86A195E6C}" type="pres">
      <dgm:prSet presAssocID="{431A8DA1-F4B8-47AD-B997-735CDEAF5FF0}" presName="root" presStyleCnt="0">
        <dgm:presLayoutVars>
          <dgm:dir/>
          <dgm:resizeHandles val="exact"/>
        </dgm:presLayoutVars>
      </dgm:prSet>
      <dgm:spPr/>
    </dgm:pt>
    <dgm:pt modelId="{7D73F0B3-F495-4759-A6F1-EE5162C3A3CF}" type="pres">
      <dgm:prSet presAssocID="{2DA82F3A-8AF4-4659-A5F3-925D288B2EC2}" presName="compNode" presStyleCnt="0"/>
      <dgm:spPr/>
    </dgm:pt>
    <dgm:pt modelId="{79ACDA77-0A74-449D-B5F9-3769F0F94B79}" type="pres">
      <dgm:prSet presAssocID="{2DA82F3A-8AF4-4659-A5F3-925D288B2EC2}" presName="bgRect" presStyleLbl="bgShp" presStyleIdx="0" presStyleCnt="5"/>
      <dgm:spPr/>
    </dgm:pt>
    <dgm:pt modelId="{92562ADF-7347-4D76-BFA8-085E4A749587}" type="pres">
      <dgm:prSet presAssocID="{2DA82F3A-8AF4-4659-A5F3-925D288B2EC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6CF48A92-8A65-4430-AC0C-7BC82CC26AFC}" type="pres">
      <dgm:prSet presAssocID="{2DA82F3A-8AF4-4659-A5F3-925D288B2EC2}" presName="spaceRect" presStyleCnt="0"/>
      <dgm:spPr/>
    </dgm:pt>
    <dgm:pt modelId="{21304C9E-2E0C-47E9-ADD3-589DA8139E99}" type="pres">
      <dgm:prSet presAssocID="{2DA82F3A-8AF4-4659-A5F3-925D288B2EC2}" presName="parTx" presStyleLbl="revTx" presStyleIdx="0" presStyleCnt="5">
        <dgm:presLayoutVars>
          <dgm:chMax val="0"/>
          <dgm:chPref val="0"/>
        </dgm:presLayoutVars>
      </dgm:prSet>
      <dgm:spPr/>
    </dgm:pt>
    <dgm:pt modelId="{5E074049-9122-4553-BE88-957502A83343}" type="pres">
      <dgm:prSet presAssocID="{6C7D11A8-8A39-48E9-A1EC-77D1464EEE1B}" presName="sibTrans" presStyleCnt="0"/>
      <dgm:spPr/>
    </dgm:pt>
    <dgm:pt modelId="{3791F797-89B2-4CBD-A22E-1F8B50D40B46}" type="pres">
      <dgm:prSet presAssocID="{F2435985-AE96-4E29-87E1-501FFE14D659}" presName="compNode" presStyleCnt="0"/>
      <dgm:spPr/>
    </dgm:pt>
    <dgm:pt modelId="{785BCCBD-D148-4A71-BDA5-ED4889089407}" type="pres">
      <dgm:prSet presAssocID="{F2435985-AE96-4E29-87E1-501FFE14D659}" presName="bgRect" presStyleLbl="bgShp" presStyleIdx="1" presStyleCnt="5"/>
      <dgm:spPr/>
    </dgm:pt>
    <dgm:pt modelId="{39D43EB6-EC57-4E11-92E7-FC4BBAD5CD46}" type="pres">
      <dgm:prSet presAssocID="{F2435985-AE96-4E29-87E1-501FFE14D65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7C64D4D4-24EC-4CFE-8A75-E8A9B0BE40AD}" type="pres">
      <dgm:prSet presAssocID="{F2435985-AE96-4E29-87E1-501FFE14D659}" presName="spaceRect" presStyleCnt="0"/>
      <dgm:spPr/>
    </dgm:pt>
    <dgm:pt modelId="{9DC0348E-7F44-417E-AE2D-92EB25E1748E}" type="pres">
      <dgm:prSet presAssocID="{F2435985-AE96-4E29-87E1-501FFE14D659}" presName="parTx" presStyleLbl="revTx" presStyleIdx="1" presStyleCnt="5">
        <dgm:presLayoutVars>
          <dgm:chMax val="0"/>
          <dgm:chPref val="0"/>
        </dgm:presLayoutVars>
      </dgm:prSet>
      <dgm:spPr/>
    </dgm:pt>
    <dgm:pt modelId="{027215D4-4EA5-4B5A-A15B-B87F0299CD19}" type="pres">
      <dgm:prSet presAssocID="{A92C36EE-8563-4088-B4BE-891C02372D01}" presName="sibTrans" presStyleCnt="0"/>
      <dgm:spPr/>
    </dgm:pt>
    <dgm:pt modelId="{A7AD3D8A-CC8E-4687-8AF9-46C30F9207FE}" type="pres">
      <dgm:prSet presAssocID="{9FA4D62F-094B-48E8-9D64-76B690C19BF7}" presName="compNode" presStyleCnt="0"/>
      <dgm:spPr/>
    </dgm:pt>
    <dgm:pt modelId="{8F236A3C-5304-4334-BF6D-82F749007A78}" type="pres">
      <dgm:prSet presAssocID="{9FA4D62F-094B-48E8-9D64-76B690C19BF7}" presName="bgRect" presStyleLbl="bgShp" presStyleIdx="2" presStyleCnt="5"/>
      <dgm:spPr/>
    </dgm:pt>
    <dgm:pt modelId="{2734D909-B2ED-485B-90D5-FDCEFC083C83}" type="pres">
      <dgm:prSet presAssocID="{9FA4D62F-094B-48E8-9D64-76B690C19BF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3E3F0152-E8CF-4DCE-98C0-822EC3C79E93}" type="pres">
      <dgm:prSet presAssocID="{9FA4D62F-094B-48E8-9D64-76B690C19BF7}" presName="spaceRect" presStyleCnt="0"/>
      <dgm:spPr/>
    </dgm:pt>
    <dgm:pt modelId="{6D987346-A1B9-4EA4-8908-53BF96081CD0}" type="pres">
      <dgm:prSet presAssocID="{9FA4D62F-094B-48E8-9D64-76B690C19BF7}" presName="parTx" presStyleLbl="revTx" presStyleIdx="2" presStyleCnt="5">
        <dgm:presLayoutVars>
          <dgm:chMax val="0"/>
          <dgm:chPref val="0"/>
        </dgm:presLayoutVars>
      </dgm:prSet>
      <dgm:spPr/>
    </dgm:pt>
    <dgm:pt modelId="{E0B6D2D6-4FFD-42DC-9C4C-2236AB5AAB68}" type="pres">
      <dgm:prSet presAssocID="{CFCEA4D5-1771-4B17-AB26-AE80C482783E}" presName="sibTrans" presStyleCnt="0"/>
      <dgm:spPr/>
    </dgm:pt>
    <dgm:pt modelId="{DC4D0222-EFAA-4B97-A273-CF6339AC471F}" type="pres">
      <dgm:prSet presAssocID="{B93987B9-DEA1-44A6-A9DB-BEB4EB337C86}" presName="compNode" presStyleCnt="0"/>
      <dgm:spPr/>
    </dgm:pt>
    <dgm:pt modelId="{1693245B-BC3E-445E-A146-1DBAB820B5FE}" type="pres">
      <dgm:prSet presAssocID="{B93987B9-DEA1-44A6-A9DB-BEB4EB337C86}" presName="bgRect" presStyleLbl="bgShp" presStyleIdx="3" presStyleCnt="5"/>
      <dgm:spPr/>
    </dgm:pt>
    <dgm:pt modelId="{89E998E7-1F94-45A5-B2F9-86CF7AE25B6A}" type="pres">
      <dgm:prSet presAssocID="{B93987B9-DEA1-44A6-A9DB-BEB4EB337C8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osed Quotation Mark"/>
        </a:ext>
      </dgm:extLst>
    </dgm:pt>
    <dgm:pt modelId="{9A27B81A-AA21-43ED-9D10-3C8AD89C8D69}" type="pres">
      <dgm:prSet presAssocID="{B93987B9-DEA1-44A6-A9DB-BEB4EB337C86}" presName="spaceRect" presStyleCnt="0"/>
      <dgm:spPr/>
    </dgm:pt>
    <dgm:pt modelId="{CEEBB40A-B6E7-4CA2-B573-A44A6695D4F0}" type="pres">
      <dgm:prSet presAssocID="{B93987B9-DEA1-44A6-A9DB-BEB4EB337C86}" presName="parTx" presStyleLbl="revTx" presStyleIdx="3" presStyleCnt="5">
        <dgm:presLayoutVars>
          <dgm:chMax val="0"/>
          <dgm:chPref val="0"/>
        </dgm:presLayoutVars>
      </dgm:prSet>
      <dgm:spPr/>
    </dgm:pt>
    <dgm:pt modelId="{C0AC7AC8-3D68-4ED6-8C45-EF0E3DEDA6A9}" type="pres">
      <dgm:prSet presAssocID="{DE4D7F30-93EE-42ED-AD23-24F7E5E6FD9B}" presName="sibTrans" presStyleCnt="0"/>
      <dgm:spPr/>
    </dgm:pt>
    <dgm:pt modelId="{33D56742-C44B-4AAD-839D-8E8EEF962095}" type="pres">
      <dgm:prSet presAssocID="{28A153D1-CCD1-412C-98AF-F45C9935DA13}" presName="compNode" presStyleCnt="0"/>
      <dgm:spPr/>
    </dgm:pt>
    <dgm:pt modelId="{8CC0C85D-6C73-4162-B4B0-E4241D6D5735}" type="pres">
      <dgm:prSet presAssocID="{28A153D1-CCD1-412C-98AF-F45C9935DA13}" presName="bgRect" presStyleLbl="bgShp" presStyleIdx="4" presStyleCnt="5"/>
      <dgm:spPr/>
    </dgm:pt>
    <dgm:pt modelId="{1557638A-3ED1-40F9-ADCF-4BAC73734054}" type="pres">
      <dgm:prSet presAssocID="{28A153D1-CCD1-412C-98AF-F45C9935DA1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evil Face Outline"/>
        </a:ext>
      </dgm:extLst>
    </dgm:pt>
    <dgm:pt modelId="{7AC980AF-F981-429D-80C2-F6D672646F9C}" type="pres">
      <dgm:prSet presAssocID="{28A153D1-CCD1-412C-98AF-F45C9935DA13}" presName="spaceRect" presStyleCnt="0"/>
      <dgm:spPr/>
    </dgm:pt>
    <dgm:pt modelId="{1792C9B2-8DBF-4E8A-BAC4-177EE0CA38B2}" type="pres">
      <dgm:prSet presAssocID="{28A153D1-CCD1-412C-98AF-F45C9935DA13}" presName="parTx" presStyleLbl="revTx" presStyleIdx="4" presStyleCnt="5">
        <dgm:presLayoutVars>
          <dgm:chMax val="0"/>
          <dgm:chPref val="0"/>
        </dgm:presLayoutVars>
      </dgm:prSet>
      <dgm:spPr/>
    </dgm:pt>
  </dgm:ptLst>
  <dgm:cxnLst>
    <dgm:cxn modelId="{FA2F7208-0154-4B3A-AC61-DA251A372FE9}" srcId="{431A8DA1-F4B8-47AD-B997-735CDEAF5FF0}" destId="{F2435985-AE96-4E29-87E1-501FFE14D659}" srcOrd="1" destOrd="0" parTransId="{1893E4DB-4386-4CD9-A27C-99233ACCC586}" sibTransId="{A92C36EE-8563-4088-B4BE-891C02372D01}"/>
    <dgm:cxn modelId="{20580B18-3CE6-49A9-9AFF-978A77F34886}" srcId="{431A8DA1-F4B8-47AD-B997-735CDEAF5FF0}" destId="{28A153D1-CCD1-412C-98AF-F45C9935DA13}" srcOrd="4" destOrd="0" parTransId="{7471C51D-931F-4C38-9FF3-97F2D59D3F0A}" sibTransId="{A47DA6FA-1758-4DCA-9D26-6AC67ECC5291}"/>
    <dgm:cxn modelId="{FD9A1935-56D1-4649-8718-0C3DFC03F0FB}" srcId="{431A8DA1-F4B8-47AD-B997-735CDEAF5FF0}" destId="{9FA4D62F-094B-48E8-9D64-76B690C19BF7}" srcOrd="2" destOrd="0" parTransId="{6A2FF8F9-D1EF-477E-8C6B-564D2DC1A378}" sibTransId="{CFCEA4D5-1771-4B17-AB26-AE80C482783E}"/>
    <dgm:cxn modelId="{CAA6F53C-1D63-4B7A-8E3A-21DA06C56A76}" type="presOf" srcId="{F2435985-AE96-4E29-87E1-501FFE14D659}" destId="{9DC0348E-7F44-417E-AE2D-92EB25E1748E}" srcOrd="0" destOrd="0" presId="urn:microsoft.com/office/officeart/2018/2/layout/IconVerticalSolidList"/>
    <dgm:cxn modelId="{8D71785F-EC23-4F95-AEC0-0D100EDF8F53}" type="presOf" srcId="{2DA82F3A-8AF4-4659-A5F3-925D288B2EC2}" destId="{21304C9E-2E0C-47E9-ADD3-589DA8139E99}" srcOrd="0" destOrd="0" presId="urn:microsoft.com/office/officeart/2018/2/layout/IconVerticalSolidList"/>
    <dgm:cxn modelId="{82F65E62-C335-4225-B53C-049DE89F42A5}" type="presOf" srcId="{431A8DA1-F4B8-47AD-B997-735CDEAF5FF0}" destId="{B6B2CF00-FEFE-479E-B53B-03E86A195E6C}" srcOrd="0" destOrd="0" presId="urn:microsoft.com/office/officeart/2018/2/layout/IconVerticalSolidList"/>
    <dgm:cxn modelId="{A95FD384-1794-42CF-AB4E-B4B4D056CD70}" srcId="{431A8DA1-F4B8-47AD-B997-735CDEAF5FF0}" destId="{2DA82F3A-8AF4-4659-A5F3-925D288B2EC2}" srcOrd="0" destOrd="0" parTransId="{E4EC48D5-BDB0-4F84-A00D-8C3987EF179E}" sibTransId="{6C7D11A8-8A39-48E9-A1EC-77D1464EEE1B}"/>
    <dgm:cxn modelId="{2D7B6C97-F2E9-447F-9C86-F9C6ECC56865}" type="presOf" srcId="{B93987B9-DEA1-44A6-A9DB-BEB4EB337C86}" destId="{CEEBB40A-B6E7-4CA2-B573-A44A6695D4F0}" srcOrd="0" destOrd="0" presId="urn:microsoft.com/office/officeart/2018/2/layout/IconVerticalSolidList"/>
    <dgm:cxn modelId="{270AAE9C-AB84-4A57-A986-412398FD561B}" type="presOf" srcId="{9FA4D62F-094B-48E8-9D64-76B690C19BF7}" destId="{6D987346-A1B9-4EA4-8908-53BF96081CD0}" srcOrd="0" destOrd="0" presId="urn:microsoft.com/office/officeart/2018/2/layout/IconVerticalSolidList"/>
    <dgm:cxn modelId="{24E664A5-B839-4DE8-B793-C10C0DC662C3}" srcId="{431A8DA1-F4B8-47AD-B997-735CDEAF5FF0}" destId="{B93987B9-DEA1-44A6-A9DB-BEB4EB337C86}" srcOrd="3" destOrd="0" parTransId="{684294FE-9431-4FFC-95B4-A468789F16BC}" sibTransId="{DE4D7F30-93EE-42ED-AD23-24F7E5E6FD9B}"/>
    <dgm:cxn modelId="{2B7395C5-7CC6-43ED-BAB8-B0D248779D71}" type="presOf" srcId="{28A153D1-CCD1-412C-98AF-F45C9935DA13}" destId="{1792C9B2-8DBF-4E8A-BAC4-177EE0CA38B2}" srcOrd="0" destOrd="0" presId="urn:microsoft.com/office/officeart/2018/2/layout/IconVerticalSolidList"/>
    <dgm:cxn modelId="{86C402E2-CAB4-494D-8E14-CC5DCFDC013D}" type="presParOf" srcId="{B6B2CF00-FEFE-479E-B53B-03E86A195E6C}" destId="{7D73F0B3-F495-4759-A6F1-EE5162C3A3CF}" srcOrd="0" destOrd="0" presId="urn:microsoft.com/office/officeart/2018/2/layout/IconVerticalSolidList"/>
    <dgm:cxn modelId="{B86DC2D0-9EEA-4FB7-96FB-3E4764A99C66}" type="presParOf" srcId="{7D73F0B3-F495-4759-A6F1-EE5162C3A3CF}" destId="{79ACDA77-0A74-449D-B5F9-3769F0F94B79}" srcOrd="0" destOrd="0" presId="urn:microsoft.com/office/officeart/2018/2/layout/IconVerticalSolidList"/>
    <dgm:cxn modelId="{F4544D87-0246-41B5-B969-5E8AB4362A80}" type="presParOf" srcId="{7D73F0B3-F495-4759-A6F1-EE5162C3A3CF}" destId="{92562ADF-7347-4D76-BFA8-085E4A749587}" srcOrd="1" destOrd="0" presId="urn:microsoft.com/office/officeart/2018/2/layout/IconVerticalSolidList"/>
    <dgm:cxn modelId="{663FDF2A-16C4-4089-A40B-6EE9D613D440}" type="presParOf" srcId="{7D73F0B3-F495-4759-A6F1-EE5162C3A3CF}" destId="{6CF48A92-8A65-4430-AC0C-7BC82CC26AFC}" srcOrd="2" destOrd="0" presId="urn:microsoft.com/office/officeart/2018/2/layout/IconVerticalSolidList"/>
    <dgm:cxn modelId="{F76ADC3D-63A7-4E94-88AA-A2D685417EE7}" type="presParOf" srcId="{7D73F0B3-F495-4759-A6F1-EE5162C3A3CF}" destId="{21304C9E-2E0C-47E9-ADD3-589DA8139E99}" srcOrd="3" destOrd="0" presId="urn:microsoft.com/office/officeart/2018/2/layout/IconVerticalSolidList"/>
    <dgm:cxn modelId="{1AC02B1C-1932-40AF-AC9C-F11BD9A692BC}" type="presParOf" srcId="{B6B2CF00-FEFE-479E-B53B-03E86A195E6C}" destId="{5E074049-9122-4553-BE88-957502A83343}" srcOrd="1" destOrd="0" presId="urn:microsoft.com/office/officeart/2018/2/layout/IconVerticalSolidList"/>
    <dgm:cxn modelId="{6677152C-50B3-4A28-86AE-C8366D5D4D31}" type="presParOf" srcId="{B6B2CF00-FEFE-479E-B53B-03E86A195E6C}" destId="{3791F797-89B2-4CBD-A22E-1F8B50D40B46}" srcOrd="2" destOrd="0" presId="urn:microsoft.com/office/officeart/2018/2/layout/IconVerticalSolidList"/>
    <dgm:cxn modelId="{0B9C1FA2-D0DE-4667-9A1D-06680863B5B9}" type="presParOf" srcId="{3791F797-89B2-4CBD-A22E-1F8B50D40B46}" destId="{785BCCBD-D148-4A71-BDA5-ED4889089407}" srcOrd="0" destOrd="0" presId="urn:microsoft.com/office/officeart/2018/2/layout/IconVerticalSolidList"/>
    <dgm:cxn modelId="{4220E6CD-DA4B-43A9-907B-48BCF4E636B6}" type="presParOf" srcId="{3791F797-89B2-4CBD-A22E-1F8B50D40B46}" destId="{39D43EB6-EC57-4E11-92E7-FC4BBAD5CD46}" srcOrd="1" destOrd="0" presId="urn:microsoft.com/office/officeart/2018/2/layout/IconVerticalSolidList"/>
    <dgm:cxn modelId="{187820CE-1340-4FCE-B934-7A4675E29111}" type="presParOf" srcId="{3791F797-89B2-4CBD-A22E-1F8B50D40B46}" destId="{7C64D4D4-24EC-4CFE-8A75-E8A9B0BE40AD}" srcOrd="2" destOrd="0" presId="urn:microsoft.com/office/officeart/2018/2/layout/IconVerticalSolidList"/>
    <dgm:cxn modelId="{D5E94833-090E-48BF-B78F-D4F1FB6B1D78}" type="presParOf" srcId="{3791F797-89B2-4CBD-A22E-1F8B50D40B46}" destId="{9DC0348E-7F44-417E-AE2D-92EB25E1748E}" srcOrd="3" destOrd="0" presId="urn:microsoft.com/office/officeart/2018/2/layout/IconVerticalSolidList"/>
    <dgm:cxn modelId="{AE47FC6B-9B58-44EC-9274-638EE96EBE62}" type="presParOf" srcId="{B6B2CF00-FEFE-479E-B53B-03E86A195E6C}" destId="{027215D4-4EA5-4B5A-A15B-B87F0299CD19}" srcOrd="3" destOrd="0" presId="urn:microsoft.com/office/officeart/2018/2/layout/IconVerticalSolidList"/>
    <dgm:cxn modelId="{6D997DDB-8EB6-4C44-82D3-DB81DA6045C8}" type="presParOf" srcId="{B6B2CF00-FEFE-479E-B53B-03E86A195E6C}" destId="{A7AD3D8A-CC8E-4687-8AF9-46C30F9207FE}" srcOrd="4" destOrd="0" presId="urn:microsoft.com/office/officeart/2018/2/layout/IconVerticalSolidList"/>
    <dgm:cxn modelId="{E1146682-705A-4229-B529-D43942862E03}" type="presParOf" srcId="{A7AD3D8A-CC8E-4687-8AF9-46C30F9207FE}" destId="{8F236A3C-5304-4334-BF6D-82F749007A78}" srcOrd="0" destOrd="0" presId="urn:microsoft.com/office/officeart/2018/2/layout/IconVerticalSolidList"/>
    <dgm:cxn modelId="{1A9B74A5-50DA-4A3D-A87F-94AAB7BAB0F3}" type="presParOf" srcId="{A7AD3D8A-CC8E-4687-8AF9-46C30F9207FE}" destId="{2734D909-B2ED-485B-90D5-FDCEFC083C83}" srcOrd="1" destOrd="0" presId="urn:microsoft.com/office/officeart/2018/2/layout/IconVerticalSolidList"/>
    <dgm:cxn modelId="{08824169-CCAF-4472-AF15-8CBDB5B9BED2}" type="presParOf" srcId="{A7AD3D8A-CC8E-4687-8AF9-46C30F9207FE}" destId="{3E3F0152-E8CF-4DCE-98C0-822EC3C79E93}" srcOrd="2" destOrd="0" presId="urn:microsoft.com/office/officeart/2018/2/layout/IconVerticalSolidList"/>
    <dgm:cxn modelId="{99E45B08-3C10-4FC5-AF03-D20D61439625}" type="presParOf" srcId="{A7AD3D8A-CC8E-4687-8AF9-46C30F9207FE}" destId="{6D987346-A1B9-4EA4-8908-53BF96081CD0}" srcOrd="3" destOrd="0" presId="urn:microsoft.com/office/officeart/2018/2/layout/IconVerticalSolidList"/>
    <dgm:cxn modelId="{E101B72E-BF2D-4F1B-9A96-271184A3788E}" type="presParOf" srcId="{B6B2CF00-FEFE-479E-B53B-03E86A195E6C}" destId="{E0B6D2D6-4FFD-42DC-9C4C-2236AB5AAB68}" srcOrd="5" destOrd="0" presId="urn:microsoft.com/office/officeart/2018/2/layout/IconVerticalSolidList"/>
    <dgm:cxn modelId="{5D31C635-EA6D-4785-A3C3-3D36D5E1889A}" type="presParOf" srcId="{B6B2CF00-FEFE-479E-B53B-03E86A195E6C}" destId="{DC4D0222-EFAA-4B97-A273-CF6339AC471F}" srcOrd="6" destOrd="0" presId="urn:microsoft.com/office/officeart/2018/2/layout/IconVerticalSolidList"/>
    <dgm:cxn modelId="{A630FCCB-52DD-44FA-AF38-1E37826E2553}" type="presParOf" srcId="{DC4D0222-EFAA-4B97-A273-CF6339AC471F}" destId="{1693245B-BC3E-445E-A146-1DBAB820B5FE}" srcOrd="0" destOrd="0" presId="urn:microsoft.com/office/officeart/2018/2/layout/IconVerticalSolidList"/>
    <dgm:cxn modelId="{7293525F-A4BC-49C2-9816-766AA0E29002}" type="presParOf" srcId="{DC4D0222-EFAA-4B97-A273-CF6339AC471F}" destId="{89E998E7-1F94-45A5-B2F9-86CF7AE25B6A}" srcOrd="1" destOrd="0" presId="urn:microsoft.com/office/officeart/2018/2/layout/IconVerticalSolidList"/>
    <dgm:cxn modelId="{4E0C8B78-168B-4BDA-A2E3-35D04A6A212D}" type="presParOf" srcId="{DC4D0222-EFAA-4B97-A273-CF6339AC471F}" destId="{9A27B81A-AA21-43ED-9D10-3C8AD89C8D69}" srcOrd="2" destOrd="0" presId="urn:microsoft.com/office/officeart/2018/2/layout/IconVerticalSolidList"/>
    <dgm:cxn modelId="{A2F04850-23F2-423D-B6AC-37F2405ACCE6}" type="presParOf" srcId="{DC4D0222-EFAA-4B97-A273-CF6339AC471F}" destId="{CEEBB40A-B6E7-4CA2-B573-A44A6695D4F0}" srcOrd="3" destOrd="0" presId="urn:microsoft.com/office/officeart/2018/2/layout/IconVerticalSolidList"/>
    <dgm:cxn modelId="{AFA990BB-6183-498C-9A40-AC5D48D4ECA9}" type="presParOf" srcId="{B6B2CF00-FEFE-479E-B53B-03E86A195E6C}" destId="{C0AC7AC8-3D68-4ED6-8C45-EF0E3DEDA6A9}" srcOrd="7" destOrd="0" presId="urn:microsoft.com/office/officeart/2018/2/layout/IconVerticalSolidList"/>
    <dgm:cxn modelId="{CBB328C9-CA5D-40D4-A20D-BA147F4336B6}" type="presParOf" srcId="{B6B2CF00-FEFE-479E-B53B-03E86A195E6C}" destId="{33D56742-C44B-4AAD-839D-8E8EEF962095}" srcOrd="8" destOrd="0" presId="urn:microsoft.com/office/officeart/2018/2/layout/IconVerticalSolidList"/>
    <dgm:cxn modelId="{C9D350EE-9EC8-42F8-A609-EF5F31C25C05}" type="presParOf" srcId="{33D56742-C44B-4AAD-839D-8E8EEF962095}" destId="{8CC0C85D-6C73-4162-B4B0-E4241D6D5735}" srcOrd="0" destOrd="0" presId="urn:microsoft.com/office/officeart/2018/2/layout/IconVerticalSolidList"/>
    <dgm:cxn modelId="{5A11710D-BE0F-4C89-97B8-7F1E9AE8D7A0}" type="presParOf" srcId="{33D56742-C44B-4AAD-839D-8E8EEF962095}" destId="{1557638A-3ED1-40F9-ADCF-4BAC73734054}" srcOrd="1" destOrd="0" presId="urn:microsoft.com/office/officeart/2018/2/layout/IconVerticalSolidList"/>
    <dgm:cxn modelId="{C12CCE89-F86D-4C65-9F61-08B5EEB28768}" type="presParOf" srcId="{33D56742-C44B-4AAD-839D-8E8EEF962095}" destId="{7AC980AF-F981-429D-80C2-F6D672646F9C}" srcOrd="2" destOrd="0" presId="urn:microsoft.com/office/officeart/2018/2/layout/IconVerticalSolidList"/>
    <dgm:cxn modelId="{95878B5F-1708-4633-831A-18CA76C469A0}" type="presParOf" srcId="{33D56742-C44B-4AAD-839D-8E8EEF962095}" destId="{1792C9B2-8DBF-4E8A-BAC4-177EE0CA38B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E4BE644-BDC3-413A-85DA-DD3C335DA892}"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B0300587-9669-49EE-8866-B3E7412EB0F3}">
      <dgm:prSet/>
      <dgm:spPr/>
      <dgm:t>
        <a:bodyPr/>
        <a:lstStyle/>
        <a:p>
          <a:r>
            <a:rPr lang="en-GB" baseline="0"/>
            <a:t>Paragraphs are distinct units of writing that focus on one main idea or topic, consisting of several sentences that work together to develop and explain that idea. In academic writing, paragraphs serve several key purposes:</a:t>
          </a:r>
          <a:endParaRPr lang="en-US"/>
        </a:p>
      </dgm:t>
    </dgm:pt>
    <dgm:pt modelId="{98BE1991-581F-43EE-8B45-334E947CA1DE}" type="parTrans" cxnId="{7B92ACF5-8EE1-4F19-A6FD-FF8219718BE6}">
      <dgm:prSet/>
      <dgm:spPr/>
      <dgm:t>
        <a:bodyPr/>
        <a:lstStyle/>
        <a:p>
          <a:endParaRPr lang="en-US"/>
        </a:p>
      </dgm:t>
    </dgm:pt>
    <dgm:pt modelId="{24BC7C3A-6994-416F-8E6C-7645E702C7B3}" type="sibTrans" cxnId="{7B92ACF5-8EE1-4F19-A6FD-FF8219718BE6}">
      <dgm:prSet/>
      <dgm:spPr/>
      <dgm:t>
        <a:bodyPr/>
        <a:lstStyle/>
        <a:p>
          <a:endParaRPr lang="en-US"/>
        </a:p>
      </dgm:t>
    </dgm:pt>
    <dgm:pt modelId="{4CDEDDE9-4C79-4C5E-8270-6ECD27E5B1A2}">
      <dgm:prSet/>
      <dgm:spPr/>
      <dgm:t>
        <a:bodyPr/>
        <a:lstStyle/>
        <a:p>
          <a:r>
            <a:rPr lang="en-GB" baseline="0"/>
            <a:t>Structure and Organization:</a:t>
          </a:r>
          <a:endParaRPr lang="en-US"/>
        </a:p>
      </dgm:t>
    </dgm:pt>
    <dgm:pt modelId="{057700A4-F555-46E1-88EB-8EDE449C0528}" type="parTrans" cxnId="{013C5F86-014E-404B-8E12-8368EC93683A}">
      <dgm:prSet/>
      <dgm:spPr/>
      <dgm:t>
        <a:bodyPr/>
        <a:lstStyle/>
        <a:p>
          <a:endParaRPr lang="en-US"/>
        </a:p>
      </dgm:t>
    </dgm:pt>
    <dgm:pt modelId="{D6210FE1-90D1-4548-91EB-68267E33EDE9}" type="sibTrans" cxnId="{013C5F86-014E-404B-8E12-8368EC93683A}">
      <dgm:prSet/>
      <dgm:spPr/>
      <dgm:t>
        <a:bodyPr/>
        <a:lstStyle/>
        <a:p>
          <a:endParaRPr lang="en-US"/>
        </a:p>
      </dgm:t>
    </dgm:pt>
    <dgm:pt modelId="{03E5BC18-6CA3-463D-AE51-08E54A89C05A}">
      <dgm:prSet/>
      <dgm:spPr/>
      <dgm:t>
        <a:bodyPr/>
        <a:lstStyle/>
        <a:p>
          <a:r>
            <a:rPr lang="en-GB" baseline="0"/>
            <a:t>Develop Ideas </a:t>
          </a:r>
          <a:endParaRPr lang="en-US"/>
        </a:p>
      </dgm:t>
    </dgm:pt>
    <dgm:pt modelId="{60EA5931-34DD-480B-92B6-8225659B8364}" type="parTrans" cxnId="{14B9121D-A3BD-4B42-A7DA-C967BBFF44FC}">
      <dgm:prSet/>
      <dgm:spPr/>
      <dgm:t>
        <a:bodyPr/>
        <a:lstStyle/>
        <a:p>
          <a:endParaRPr lang="en-US"/>
        </a:p>
      </dgm:t>
    </dgm:pt>
    <dgm:pt modelId="{396ADB69-9ACC-43C4-AB8F-EEE84103C51F}" type="sibTrans" cxnId="{14B9121D-A3BD-4B42-A7DA-C967BBFF44FC}">
      <dgm:prSet/>
      <dgm:spPr/>
      <dgm:t>
        <a:bodyPr/>
        <a:lstStyle/>
        <a:p>
          <a:endParaRPr lang="en-US"/>
        </a:p>
      </dgm:t>
    </dgm:pt>
    <dgm:pt modelId="{D8C0BF49-C79F-46A2-860B-BFC9EDC596D6}">
      <dgm:prSet/>
      <dgm:spPr/>
      <dgm:t>
        <a:bodyPr/>
        <a:lstStyle/>
        <a:p>
          <a:r>
            <a:rPr lang="en-GB" baseline="0"/>
            <a:t>Coherence </a:t>
          </a:r>
          <a:endParaRPr lang="en-US"/>
        </a:p>
      </dgm:t>
    </dgm:pt>
    <dgm:pt modelId="{40BEC282-F18C-4C46-993B-A21DC0F77713}" type="parTrans" cxnId="{8D1A4C15-BDC7-4745-87B2-D33D3674A89D}">
      <dgm:prSet/>
      <dgm:spPr/>
      <dgm:t>
        <a:bodyPr/>
        <a:lstStyle/>
        <a:p>
          <a:endParaRPr lang="en-US"/>
        </a:p>
      </dgm:t>
    </dgm:pt>
    <dgm:pt modelId="{8A72C657-EA4A-4A9D-BD67-333FE7F94CE4}" type="sibTrans" cxnId="{8D1A4C15-BDC7-4745-87B2-D33D3674A89D}">
      <dgm:prSet/>
      <dgm:spPr/>
      <dgm:t>
        <a:bodyPr/>
        <a:lstStyle/>
        <a:p>
          <a:endParaRPr lang="en-US"/>
        </a:p>
      </dgm:t>
    </dgm:pt>
    <dgm:pt modelId="{40A5691A-715C-42A2-B6C4-87A32808E649}" type="pres">
      <dgm:prSet presAssocID="{AE4BE644-BDC3-413A-85DA-DD3C335DA892}" presName="hierChild1" presStyleCnt="0">
        <dgm:presLayoutVars>
          <dgm:chPref val="1"/>
          <dgm:dir/>
          <dgm:animOne val="branch"/>
          <dgm:animLvl val="lvl"/>
          <dgm:resizeHandles/>
        </dgm:presLayoutVars>
      </dgm:prSet>
      <dgm:spPr/>
    </dgm:pt>
    <dgm:pt modelId="{5B9829ED-CED8-41BE-B581-92960A027270}" type="pres">
      <dgm:prSet presAssocID="{B0300587-9669-49EE-8866-B3E7412EB0F3}" presName="hierRoot1" presStyleCnt="0"/>
      <dgm:spPr/>
    </dgm:pt>
    <dgm:pt modelId="{8C7C76F2-E055-4713-AEEE-3E8FA34135A8}" type="pres">
      <dgm:prSet presAssocID="{B0300587-9669-49EE-8866-B3E7412EB0F3}" presName="composite" presStyleCnt="0"/>
      <dgm:spPr/>
    </dgm:pt>
    <dgm:pt modelId="{FD73A92B-8522-43C9-99EA-CA892A5B2D60}" type="pres">
      <dgm:prSet presAssocID="{B0300587-9669-49EE-8866-B3E7412EB0F3}" presName="background" presStyleLbl="node0" presStyleIdx="0" presStyleCnt="1"/>
      <dgm:spPr/>
    </dgm:pt>
    <dgm:pt modelId="{9419A1E0-5C52-4E7D-BA92-4478B207B190}" type="pres">
      <dgm:prSet presAssocID="{B0300587-9669-49EE-8866-B3E7412EB0F3}" presName="text" presStyleLbl="fgAcc0" presStyleIdx="0" presStyleCnt="1">
        <dgm:presLayoutVars>
          <dgm:chPref val="3"/>
        </dgm:presLayoutVars>
      </dgm:prSet>
      <dgm:spPr/>
    </dgm:pt>
    <dgm:pt modelId="{4A12BF3E-2B94-4869-B6F3-0786BC992270}" type="pres">
      <dgm:prSet presAssocID="{B0300587-9669-49EE-8866-B3E7412EB0F3}" presName="hierChild2" presStyleCnt="0"/>
      <dgm:spPr/>
    </dgm:pt>
    <dgm:pt modelId="{386B5FE7-BFF8-4111-98BC-9D3DC2D1797E}" type="pres">
      <dgm:prSet presAssocID="{057700A4-F555-46E1-88EB-8EDE449C0528}" presName="Name10" presStyleLbl="parChTrans1D2" presStyleIdx="0" presStyleCnt="3"/>
      <dgm:spPr/>
    </dgm:pt>
    <dgm:pt modelId="{B63250E2-7927-4975-AA61-78A6D032C83B}" type="pres">
      <dgm:prSet presAssocID="{4CDEDDE9-4C79-4C5E-8270-6ECD27E5B1A2}" presName="hierRoot2" presStyleCnt="0"/>
      <dgm:spPr/>
    </dgm:pt>
    <dgm:pt modelId="{1358B5C5-491C-4882-A4F5-4EB5A7D01D36}" type="pres">
      <dgm:prSet presAssocID="{4CDEDDE9-4C79-4C5E-8270-6ECD27E5B1A2}" presName="composite2" presStyleCnt="0"/>
      <dgm:spPr/>
    </dgm:pt>
    <dgm:pt modelId="{C54B524C-9A1B-4336-98BB-0E660B1F3978}" type="pres">
      <dgm:prSet presAssocID="{4CDEDDE9-4C79-4C5E-8270-6ECD27E5B1A2}" presName="background2" presStyleLbl="node2" presStyleIdx="0" presStyleCnt="3"/>
      <dgm:spPr/>
    </dgm:pt>
    <dgm:pt modelId="{893BC54A-5A8D-4E49-AE95-B594F2E2BFC0}" type="pres">
      <dgm:prSet presAssocID="{4CDEDDE9-4C79-4C5E-8270-6ECD27E5B1A2}" presName="text2" presStyleLbl="fgAcc2" presStyleIdx="0" presStyleCnt="3">
        <dgm:presLayoutVars>
          <dgm:chPref val="3"/>
        </dgm:presLayoutVars>
      </dgm:prSet>
      <dgm:spPr/>
    </dgm:pt>
    <dgm:pt modelId="{DAC08F65-2D70-42D0-888B-097A93C40BFC}" type="pres">
      <dgm:prSet presAssocID="{4CDEDDE9-4C79-4C5E-8270-6ECD27E5B1A2}" presName="hierChild3" presStyleCnt="0"/>
      <dgm:spPr/>
    </dgm:pt>
    <dgm:pt modelId="{BDC67C39-4119-43FB-A2D1-B43E65FA8893}" type="pres">
      <dgm:prSet presAssocID="{60EA5931-34DD-480B-92B6-8225659B8364}" presName="Name10" presStyleLbl="parChTrans1D2" presStyleIdx="1" presStyleCnt="3"/>
      <dgm:spPr/>
    </dgm:pt>
    <dgm:pt modelId="{62F34D6D-918C-4561-82EE-8BF6035301A1}" type="pres">
      <dgm:prSet presAssocID="{03E5BC18-6CA3-463D-AE51-08E54A89C05A}" presName="hierRoot2" presStyleCnt="0"/>
      <dgm:spPr/>
    </dgm:pt>
    <dgm:pt modelId="{36A114F8-6496-4573-B735-AA1E8AF1099F}" type="pres">
      <dgm:prSet presAssocID="{03E5BC18-6CA3-463D-AE51-08E54A89C05A}" presName="composite2" presStyleCnt="0"/>
      <dgm:spPr/>
    </dgm:pt>
    <dgm:pt modelId="{D498AEF4-56FE-4CA0-A296-B8D67E3B395D}" type="pres">
      <dgm:prSet presAssocID="{03E5BC18-6CA3-463D-AE51-08E54A89C05A}" presName="background2" presStyleLbl="node2" presStyleIdx="1" presStyleCnt="3"/>
      <dgm:spPr/>
    </dgm:pt>
    <dgm:pt modelId="{3C7C3B1D-5ED9-40B1-9D65-AAA1108E1D6D}" type="pres">
      <dgm:prSet presAssocID="{03E5BC18-6CA3-463D-AE51-08E54A89C05A}" presName="text2" presStyleLbl="fgAcc2" presStyleIdx="1" presStyleCnt="3">
        <dgm:presLayoutVars>
          <dgm:chPref val="3"/>
        </dgm:presLayoutVars>
      </dgm:prSet>
      <dgm:spPr/>
    </dgm:pt>
    <dgm:pt modelId="{974BA286-2FCE-4BBD-B78C-D728F681AA1F}" type="pres">
      <dgm:prSet presAssocID="{03E5BC18-6CA3-463D-AE51-08E54A89C05A}" presName="hierChild3" presStyleCnt="0"/>
      <dgm:spPr/>
    </dgm:pt>
    <dgm:pt modelId="{F5FC29A7-B2B3-4BD8-A580-48C4D3D9F6D1}" type="pres">
      <dgm:prSet presAssocID="{40BEC282-F18C-4C46-993B-A21DC0F77713}" presName="Name10" presStyleLbl="parChTrans1D2" presStyleIdx="2" presStyleCnt="3"/>
      <dgm:spPr/>
    </dgm:pt>
    <dgm:pt modelId="{E53D6240-70CA-4C1D-8444-08BE70D4F5A8}" type="pres">
      <dgm:prSet presAssocID="{D8C0BF49-C79F-46A2-860B-BFC9EDC596D6}" presName="hierRoot2" presStyleCnt="0"/>
      <dgm:spPr/>
    </dgm:pt>
    <dgm:pt modelId="{5A47AE73-3612-47C8-8357-2768EBFAA0AF}" type="pres">
      <dgm:prSet presAssocID="{D8C0BF49-C79F-46A2-860B-BFC9EDC596D6}" presName="composite2" presStyleCnt="0"/>
      <dgm:spPr/>
    </dgm:pt>
    <dgm:pt modelId="{B1677D92-84B6-4964-A1FD-D269E0626046}" type="pres">
      <dgm:prSet presAssocID="{D8C0BF49-C79F-46A2-860B-BFC9EDC596D6}" presName="background2" presStyleLbl="node2" presStyleIdx="2" presStyleCnt="3"/>
      <dgm:spPr/>
    </dgm:pt>
    <dgm:pt modelId="{6E6D2F17-5E17-41DA-BE47-1D88FE1F7C62}" type="pres">
      <dgm:prSet presAssocID="{D8C0BF49-C79F-46A2-860B-BFC9EDC596D6}" presName="text2" presStyleLbl="fgAcc2" presStyleIdx="2" presStyleCnt="3">
        <dgm:presLayoutVars>
          <dgm:chPref val="3"/>
        </dgm:presLayoutVars>
      </dgm:prSet>
      <dgm:spPr/>
    </dgm:pt>
    <dgm:pt modelId="{82214191-7CE0-48F0-82AE-F9495AF4D096}" type="pres">
      <dgm:prSet presAssocID="{D8C0BF49-C79F-46A2-860B-BFC9EDC596D6}" presName="hierChild3" presStyleCnt="0"/>
      <dgm:spPr/>
    </dgm:pt>
  </dgm:ptLst>
  <dgm:cxnLst>
    <dgm:cxn modelId="{8D1A4C15-BDC7-4745-87B2-D33D3674A89D}" srcId="{B0300587-9669-49EE-8866-B3E7412EB0F3}" destId="{D8C0BF49-C79F-46A2-860B-BFC9EDC596D6}" srcOrd="2" destOrd="0" parTransId="{40BEC282-F18C-4C46-993B-A21DC0F77713}" sibTransId="{8A72C657-EA4A-4A9D-BD67-333FE7F94CE4}"/>
    <dgm:cxn modelId="{C0CC0316-11C8-41F9-A7A0-3FEDA5DB9122}" type="presOf" srcId="{40BEC282-F18C-4C46-993B-A21DC0F77713}" destId="{F5FC29A7-B2B3-4BD8-A580-48C4D3D9F6D1}" srcOrd="0" destOrd="0" presId="urn:microsoft.com/office/officeart/2005/8/layout/hierarchy1"/>
    <dgm:cxn modelId="{14B9121D-A3BD-4B42-A7DA-C967BBFF44FC}" srcId="{B0300587-9669-49EE-8866-B3E7412EB0F3}" destId="{03E5BC18-6CA3-463D-AE51-08E54A89C05A}" srcOrd="1" destOrd="0" parTransId="{60EA5931-34DD-480B-92B6-8225659B8364}" sibTransId="{396ADB69-9ACC-43C4-AB8F-EEE84103C51F}"/>
    <dgm:cxn modelId="{A42E5573-E65D-439D-9566-F9749CDB9412}" type="presOf" srcId="{03E5BC18-6CA3-463D-AE51-08E54A89C05A}" destId="{3C7C3B1D-5ED9-40B1-9D65-AAA1108E1D6D}" srcOrd="0" destOrd="0" presId="urn:microsoft.com/office/officeart/2005/8/layout/hierarchy1"/>
    <dgm:cxn modelId="{013C5F86-014E-404B-8E12-8368EC93683A}" srcId="{B0300587-9669-49EE-8866-B3E7412EB0F3}" destId="{4CDEDDE9-4C79-4C5E-8270-6ECD27E5B1A2}" srcOrd="0" destOrd="0" parTransId="{057700A4-F555-46E1-88EB-8EDE449C0528}" sibTransId="{D6210FE1-90D1-4548-91EB-68267E33EDE9}"/>
    <dgm:cxn modelId="{454D7793-D3DF-4ECB-9292-0ACB394E0FC7}" type="presOf" srcId="{B0300587-9669-49EE-8866-B3E7412EB0F3}" destId="{9419A1E0-5C52-4E7D-BA92-4478B207B190}" srcOrd="0" destOrd="0" presId="urn:microsoft.com/office/officeart/2005/8/layout/hierarchy1"/>
    <dgm:cxn modelId="{39036F95-0B88-4382-94CA-0D1740FB51E1}" type="presOf" srcId="{4CDEDDE9-4C79-4C5E-8270-6ECD27E5B1A2}" destId="{893BC54A-5A8D-4E49-AE95-B594F2E2BFC0}" srcOrd="0" destOrd="0" presId="urn:microsoft.com/office/officeart/2005/8/layout/hierarchy1"/>
    <dgm:cxn modelId="{A281A5CE-D899-4C3F-A13D-6516D8B3D320}" type="presOf" srcId="{057700A4-F555-46E1-88EB-8EDE449C0528}" destId="{386B5FE7-BFF8-4111-98BC-9D3DC2D1797E}" srcOrd="0" destOrd="0" presId="urn:microsoft.com/office/officeart/2005/8/layout/hierarchy1"/>
    <dgm:cxn modelId="{4650BBD2-FE2A-455F-BFE1-E4A3E143FE49}" type="presOf" srcId="{D8C0BF49-C79F-46A2-860B-BFC9EDC596D6}" destId="{6E6D2F17-5E17-41DA-BE47-1D88FE1F7C62}" srcOrd="0" destOrd="0" presId="urn:microsoft.com/office/officeart/2005/8/layout/hierarchy1"/>
    <dgm:cxn modelId="{0A2A51F4-E851-4A79-80B0-9758EE1607E7}" type="presOf" srcId="{60EA5931-34DD-480B-92B6-8225659B8364}" destId="{BDC67C39-4119-43FB-A2D1-B43E65FA8893}" srcOrd="0" destOrd="0" presId="urn:microsoft.com/office/officeart/2005/8/layout/hierarchy1"/>
    <dgm:cxn modelId="{7B92ACF5-8EE1-4F19-A6FD-FF8219718BE6}" srcId="{AE4BE644-BDC3-413A-85DA-DD3C335DA892}" destId="{B0300587-9669-49EE-8866-B3E7412EB0F3}" srcOrd="0" destOrd="0" parTransId="{98BE1991-581F-43EE-8B45-334E947CA1DE}" sibTransId="{24BC7C3A-6994-416F-8E6C-7645E702C7B3}"/>
    <dgm:cxn modelId="{FF37BFF9-A194-43ED-9E41-108846B1052D}" type="presOf" srcId="{AE4BE644-BDC3-413A-85DA-DD3C335DA892}" destId="{40A5691A-715C-42A2-B6C4-87A32808E649}" srcOrd="0" destOrd="0" presId="urn:microsoft.com/office/officeart/2005/8/layout/hierarchy1"/>
    <dgm:cxn modelId="{BF70439C-C0A2-44EB-98E5-42138B10ECD8}" type="presParOf" srcId="{40A5691A-715C-42A2-B6C4-87A32808E649}" destId="{5B9829ED-CED8-41BE-B581-92960A027270}" srcOrd="0" destOrd="0" presId="urn:microsoft.com/office/officeart/2005/8/layout/hierarchy1"/>
    <dgm:cxn modelId="{62E3A959-7E35-4BA4-9847-ECB13164F760}" type="presParOf" srcId="{5B9829ED-CED8-41BE-B581-92960A027270}" destId="{8C7C76F2-E055-4713-AEEE-3E8FA34135A8}" srcOrd="0" destOrd="0" presId="urn:microsoft.com/office/officeart/2005/8/layout/hierarchy1"/>
    <dgm:cxn modelId="{87E0F37E-6E5F-4845-8FE3-CC69DB23D2D5}" type="presParOf" srcId="{8C7C76F2-E055-4713-AEEE-3E8FA34135A8}" destId="{FD73A92B-8522-43C9-99EA-CA892A5B2D60}" srcOrd="0" destOrd="0" presId="urn:microsoft.com/office/officeart/2005/8/layout/hierarchy1"/>
    <dgm:cxn modelId="{7505FE94-69D6-462C-8851-9745D62B461F}" type="presParOf" srcId="{8C7C76F2-E055-4713-AEEE-3E8FA34135A8}" destId="{9419A1E0-5C52-4E7D-BA92-4478B207B190}" srcOrd="1" destOrd="0" presId="urn:microsoft.com/office/officeart/2005/8/layout/hierarchy1"/>
    <dgm:cxn modelId="{6476FEA2-5A06-4359-8F38-EDB6D7930AEF}" type="presParOf" srcId="{5B9829ED-CED8-41BE-B581-92960A027270}" destId="{4A12BF3E-2B94-4869-B6F3-0786BC992270}" srcOrd="1" destOrd="0" presId="urn:microsoft.com/office/officeart/2005/8/layout/hierarchy1"/>
    <dgm:cxn modelId="{3BACC850-2672-413B-968C-DCD0C47B9609}" type="presParOf" srcId="{4A12BF3E-2B94-4869-B6F3-0786BC992270}" destId="{386B5FE7-BFF8-4111-98BC-9D3DC2D1797E}" srcOrd="0" destOrd="0" presId="urn:microsoft.com/office/officeart/2005/8/layout/hierarchy1"/>
    <dgm:cxn modelId="{92BA8620-A0FD-49BF-BDC6-7FB1EB3765C3}" type="presParOf" srcId="{4A12BF3E-2B94-4869-B6F3-0786BC992270}" destId="{B63250E2-7927-4975-AA61-78A6D032C83B}" srcOrd="1" destOrd="0" presId="urn:microsoft.com/office/officeart/2005/8/layout/hierarchy1"/>
    <dgm:cxn modelId="{51B6B608-4D89-4A12-BCA0-03BEB5B83773}" type="presParOf" srcId="{B63250E2-7927-4975-AA61-78A6D032C83B}" destId="{1358B5C5-491C-4882-A4F5-4EB5A7D01D36}" srcOrd="0" destOrd="0" presId="urn:microsoft.com/office/officeart/2005/8/layout/hierarchy1"/>
    <dgm:cxn modelId="{269FADD0-AEDA-4CDC-B1C3-CA334350CFDF}" type="presParOf" srcId="{1358B5C5-491C-4882-A4F5-4EB5A7D01D36}" destId="{C54B524C-9A1B-4336-98BB-0E660B1F3978}" srcOrd="0" destOrd="0" presId="urn:microsoft.com/office/officeart/2005/8/layout/hierarchy1"/>
    <dgm:cxn modelId="{63455147-6270-4BDD-AD16-98291FB2BFC3}" type="presParOf" srcId="{1358B5C5-491C-4882-A4F5-4EB5A7D01D36}" destId="{893BC54A-5A8D-4E49-AE95-B594F2E2BFC0}" srcOrd="1" destOrd="0" presId="urn:microsoft.com/office/officeart/2005/8/layout/hierarchy1"/>
    <dgm:cxn modelId="{8355C734-F68F-4F19-9917-F31409A9E749}" type="presParOf" srcId="{B63250E2-7927-4975-AA61-78A6D032C83B}" destId="{DAC08F65-2D70-42D0-888B-097A93C40BFC}" srcOrd="1" destOrd="0" presId="urn:microsoft.com/office/officeart/2005/8/layout/hierarchy1"/>
    <dgm:cxn modelId="{B955D30F-AFE6-4136-A6F6-8E050877484F}" type="presParOf" srcId="{4A12BF3E-2B94-4869-B6F3-0786BC992270}" destId="{BDC67C39-4119-43FB-A2D1-B43E65FA8893}" srcOrd="2" destOrd="0" presId="urn:microsoft.com/office/officeart/2005/8/layout/hierarchy1"/>
    <dgm:cxn modelId="{3EFA2327-E7D2-4720-AECC-733685C07125}" type="presParOf" srcId="{4A12BF3E-2B94-4869-B6F3-0786BC992270}" destId="{62F34D6D-918C-4561-82EE-8BF6035301A1}" srcOrd="3" destOrd="0" presId="urn:microsoft.com/office/officeart/2005/8/layout/hierarchy1"/>
    <dgm:cxn modelId="{0E825075-EFBF-4E93-9AD7-57AF867FC2BA}" type="presParOf" srcId="{62F34D6D-918C-4561-82EE-8BF6035301A1}" destId="{36A114F8-6496-4573-B735-AA1E8AF1099F}" srcOrd="0" destOrd="0" presId="urn:microsoft.com/office/officeart/2005/8/layout/hierarchy1"/>
    <dgm:cxn modelId="{A5073E03-EE75-4DAE-8ECF-ACB6DBD25A4B}" type="presParOf" srcId="{36A114F8-6496-4573-B735-AA1E8AF1099F}" destId="{D498AEF4-56FE-4CA0-A296-B8D67E3B395D}" srcOrd="0" destOrd="0" presId="urn:microsoft.com/office/officeart/2005/8/layout/hierarchy1"/>
    <dgm:cxn modelId="{8AF14224-38E5-474F-AC8D-83666C04FDA4}" type="presParOf" srcId="{36A114F8-6496-4573-B735-AA1E8AF1099F}" destId="{3C7C3B1D-5ED9-40B1-9D65-AAA1108E1D6D}" srcOrd="1" destOrd="0" presId="urn:microsoft.com/office/officeart/2005/8/layout/hierarchy1"/>
    <dgm:cxn modelId="{67914476-B4A7-4B7A-B4DA-A3023B3859A3}" type="presParOf" srcId="{62F34D6D-918C-4561-82EE-8BF6035301A1}" destId="{974BA286-2FCE-4BBD-B78C-D728F681AA1F}" srcOrd="1" destOrd="0" presId="urn:microsoft.com/office/officeart/2005/8/layout/hierarchy1"/>
    <dgm:cxn modelId="{DE322DFE-C08D-45D9-A8C6-8BE2E5CC3E25}" type="presParOf" srcId="{4A12BF3E-2B94-4869-B6F3-0786BC992270}" destId="{F5FC29A7-B2B3-4BD8-A580-48C4D3D9F6D1}" srcOrd="4" destOrd="0" presId="urn:microsoft.com/office/officeart/2005/8/layout/hierarchy1"/>
    <dgm:cxn modelId="{BEFE1649-4D77-43F3-8FCF-AB735453ACBB}" type="presParOf" srcId="{4A12BF3E-2B94-4869-B6F3-0786BC992270}" destId="{E53D6240-70CA-4C1D-8444-08BE70D4F5A8}" srcOrd="5" destOrd="0" presId="urn:microsoft.com/office/officeart/2005/8/layout/hierarchy1"/>
    <dgm:cxn modelId="{5FA1A1E0-99C0-4FAC-8EF9-98B0866B470B}" type="presParOf" srcId="{E53D6240-70CA-4C1D-8444-08BE70D4F5A8}" destId="{5A47AE73-3612-47C8-8357-2768EBFAA0AF}" srcOrd="0" destOrd="0" presId="urn:microsoft.com/office/officeart/2005/8/layout/hierarchy1"/>
    <dgm:cxn modelId="{751AA3DC-661E-4D72-B345-7BFF24540D6A}" type="presParOf" srcId="{5A47AE73-3612-47C8-8357-2768EBFAA0AF}" destId="{B1677D92-84B6-4964-A1FD-D269E0626046}" srcOrd="0" destOrd="0" presId="urn:microsoft.com/office/officeart/2005/8/layout/hierarchy1"/>
    <dgm:cxn modelId="{8917F14F-1258-4472-B9D7-060D7DB093E3}" type="presParOf" srcId="{5A47AE73-3612-47C8-8357-2768EBFAA0AF}" destId="{6E6D2F17-5E17-41DA-BE47-1D88FE1F7C62}" srcOrd="1" destOrd="0" presId="urn:microsoft.com/office/officeart/2005/8/layout/hierarchy1"/>
    <dgm:cxn modelId="{4670CC04-DFF6-4A8C-AABC-2092BA63D92A}" type="presParOf" srcId="{E53D6240-70CA-4C1D-8444-08BE70D4F5A8}" destId="{82214191-7CE0-48F0-82AE-F9495AF4D0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366C15A-9CCD-41CB-8BC1-44535A905CD0}"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EF2A02E0-1887-4584-9DE9-5FBC27756F23}">
      <dgm:prSet/>
      <dgm:spPr/>
      <dgm:t>
        <a:bodyPr/>
        <a:lstStyle/>
        <a:p>
          <a:r>
            <a:rPr lang="en-GB" baseline="0"/>
            <a:t>Point </a:t>
          </a:r>
          <a:endParaRPr lang="en-US"/>
        </a:p>
      </dgm:t>
    </dgm:pt>
    <dgm:pt modelId="{3B4D2F2E-43DA-4315-AD27-2A62BB822413}" type="parTrans" cxnId="{6842C6BC-8545-49D2-BD65-B66712C1753D}">
      <dgm:prSet/>
      <dgm:spPr/>
      <dgm:t>
        <a:bodyPr/>
        <a:lstStyle/>
        <a:p>
          <a:endParaRPr lang="en-US"/>
        </a:p>
      </dgm:t>
    </dgm:pt>
    <dgm:pt modelId="{0F36865D-BC4F-4C0F-B561-3CFCE015D945}" type="sibTrans" cxnId="{6842C6BC-8545-49D2-BD65-B66712C1753D}">
      <dgm:prSet/>
      <dgm:spPr/>
      <dgm:t>
        <a:bodyPr/>
        <a:lstStyle/>
        <a:p>
          <a:endParaRPr lang="en-US"/>
        </a:p>
      </dgm:t>
    </dgm:pt>
    <dgm:pt modelId="{9F0F1647-EFE1-4E19-856D-AA4A22FA27B4}">
      <dgm:prSet/>
      <dgm:spPr/>
      <dgm:t>
        <a:bodyPr/>
        <a:lstStyle/>
        <a:p>
          <a:r>
            <a:rPr lang="en-GB" baseline="0"/>
            <a:t>Evidence </a:t>
          </a:r>
          <a:endParaRPr lang="en-US"/>
        </a:p>
      </dgm:t>
    </dgm:pt>
    <dgm:pt modelId="{F9E160B3-F3FC-4A82-9624-92905D748F29}" type="parTrans" cxnId="{BB5C02B1-8E21-4F3E-9F0C-032CA862323E}">
      <dgm:prSet/>
      <dgm:spPr/>
      <dgm:t>
        <a:bodyPr/>
        <a:lstStyle/>
        <a:p>
          <a:endParaRPr lang="en-US"/>
        </a:p>
      </dgm:t>
    </dgm:pt>
    <dgm:pt modelId="{2A19C173-8A25-4880-B7E3-ABE89D3D3741}" type="sibTrans" cxnId="{BB5C02B1-8E21-4F3E-9F0C-032CA862323E}">
      <dgm:prSet/>
      <dgm:spPr/>
      <dgm:t>
        <a:bodyPr/>
        <a:lstStyle/>
        <a:p>
          <a:endParaRPr lang="en-US"/>
        </a:p>
      </dgm:t>
    </dgm:pt>
    <dgm:pt modelId="{0374FCB9-EE56-4D7A-AB94-D09BB712AD33}">
      <dgm:prSet/>
      <dgm:spPr/>
      <dgm:t>
        <a:bodyPr/>
        <a:lstStyle/>
        <a:p>
          <a:r>
            <a:rPr lang="en-GB" baseline="0"/>
            <a:t>Explain </a:t>
          </a:r>
          <a:endParaRPr lang="en-US"/>
        </a:p>
      </dgm:t>
    </dgm:pt>
    <dgm:pt modelId="{E8030115-9B87-4847-A6AA-877AE4D3EFA3}" type="parTrans" cxnId="{6DF1DF0F-7CB3-4EC1-BF3A-EA3F007A3C5F}">
      <dgm:prSet/>
      <dgm:spPr/>
      <dgm:t>
        <a:bodyPr/>
        <a:lstStyle/>
        <a:p>
          <a:endParaRPr lang="en-US"/>
        </a:p>
      </dgm:t>
    </dgm:pt>
    <dgm:pt modelId="{57A33399-4C32-406F-80C9-38CC876FCBD0}" type="sibTrans" cxnId="{6DF1DF0F-7CB3-4EC1-BF3A-EA3F007A3C5F}">
      <dgm:prSet/>
      <dgm:spPr/>
      <dgm:t>
        <a:bodyPr/>
        <a:lstStyle/>
        <a:p>
          <a:endParaRPr lang="en-US"/>
        </a:p>
      </dgm:t>
    </dgm:pt>
    <dgm:pt modelId="{F993F368-C1B1-4D9C-8724-BDE50361C1BB}">
      <dgm:prSet/>
      <dgm:spPr/>
      <dgm:t>
        <a:bodyPr/>
        <a:lstStyle/>
        <a:p>
          <a:r>
            <a:rPr lang="en-GB" baseline="0" dirty="0"/>
            <a:t>Link </a:t>
          </a:r>
          <a:endParaRPr lang="en-US" dirty="0"/>
        </a:p>
      </dgm:t>
    </dgm:pt>
    <dgm:pt modelId="{B50C40C6-D92E-4D09-B463-C597F964E6BE}" type="parTrans" cxnId="{4BE22D26-9CD2-49BC-A852-6264DAEBE6FE}">
      <dgm:prSet/>
      <dgm:spPr/>
      <dgm:t>
        <a:bodyPr/>
        <a:lstStyle/>
        <a:p>
          <a:endParaRPr lang="en-US"/>
        </a:p>
      </dgm:t>
    </dgm:pt>
    <dgm:pt modelId="{4B6A424B-7FA9-45B9-855F-896569215C9E}" type="sibTrans" cxnId="{4BE22D26-9CD2-49BC-A852-6264DAEBE6FE}">
      <dgm:prSet/>
      <dgm:spPr/>
      <dgm:t>
        <a:bodyPr/>
        <a:lstStyle/>
        <a:p>
          <a:endParaRPr lang="en-US"/>
        </a:p>
      </dgm:t>
    </dgm:pt>
    <dgm:pt modelId="{27F15FC9-3C60-4D74-9958-1D94765CB205}" type="pres">
      <dgm:prSet presAssocID="{6366C15A-9CCD-41CB-8BC1-44535A905CD0}" presName="linear" presStyleCnt="0">
        <dgm:presLayoutVars>
          <dgm:animLvl val="lvl"/>
          <dgm:resizeHandles val="exact"/>
        </dgm:presLayoutVars>
      </dgm:prSet>
      <dgm:spPr/>
    </dgm:pt>
    <dgm:pt modelId="{5688C7B1-3D1F-4F6C-BEBE-B5A9D10DC836}" type="pres">
      <dgm:prSet presAssocID="{EF2A02E0-1887-4584-9DE9-5FBC27756F23}" presName="parentText" presStyleLbl="node1" presStyleIdx="0" presStyleCnt="4">
        <dgm:presLayoutVars>
          <dgm:chMax val="0"/>
          <dgm:bulletEnabled val="1"/>
        </dgm:presLayoutVars>
      </dgm:prSet>
      <dgm:spPr/>
    </dgm:pt>
    <dgm:pt modelId="{5EBCEB45-3112-4AB0-9BC0-9A3941E35C7A}" type="pres">
      <dgm:prSet presAssocID="{0F36865D-BC4F-4C0F-B561-3CFCE015D945}" presName="spacer" presStyleCnt="0"/>
      <dgm:spPr/>
    </dgm:pt>
    <dgm:pt modelId="{89EECAB6-FC10-42D9-960E-24F30D02014C}" type="pres">
      <dgm:prSet presAssocID="{9F0F1647-EFE1-4E19-856D-AA4A22FA27B4}" presName="parentText" presStyleLbl="node1" presStyleIdx="1" presStyleCnt="4">
        <dgm:presLayoutVars>
          <dgm:chMax val="0"/>
          <dgm:bulletEnabled val="1"/>
        </dgm:presLayoutVars>
      </dgm:prSet>
      <dgm:spPr/>
    </dgm:pt>
    <dgm:pt modelId="{EBC192FB-D155-472A-A3A7-6C0232F86346}" type="pres">
      <dgm:prSet presAssocID="{2A19C173-8A25-4880-B7E3-ABE89D3D3741}" presName="spacer" presStyleCnt="0"/>
      <dgm:spPr/>
    </dgm:pt>
    <dgm:pt modelId="{2667D250-05C0-4660-9A71-9AAA68B0B270}" type="pres">
      <dgm:prSet presAssocID="{0374FCB9-EE56-4D7A-AB94-D09BB712AD33}" presName="parentText" presStyleLbl="node1" presStyleIdx="2" presStyleCnt="4">
        <dgm:presLayoutVars>
          <dgm:chMax val="0"/>
          <dgm:bulletEnabled val="1"/>
        </dgm:presLayoutVars>
      </dgm:prSet>
      <dgm:spPr/>
    </dgm:pt>
    <dgm:pt modelId="{5A0A20AF-D9D3-4E7B-8235-992864BADC57}" type="pres">
      <dgm:prSet presAssocID="{57A33399-4C32-406F-80C9-38CC876FCBD0}" presName="spacer" presStyleCnt="0"/>
      <dgm:spPr/>
    </dgm:pt>
    <dgm:pt modelId="{BC800AB5-362D-4400-8CF4-026480CB05B0}" type="pres">
      <dgm:prSet presAssocID="{F993F368-C1B1-4D9C-8724-BDE50361C1BB}" presName="parentText" presStyleLbl="node1" presStyleIdx="3" presStyleCnt="4">
        <dgm:presLayoutVars>
          <dgm:chMax val="0"/>
          <dgm:bulletEnabled val="1"/>
        </dgm:presLayoutVars>
      </dgm:prSet>
      <dgm:spPr/>
    </dgm:pt>
  </dgm:ptLst>
  <dgm:cxnLst>
    <dgm:cxn modelId="{F5C80C0F-E2BC-4F13-A135-D2C7B59B90F5}" type="presOf" srcId="{9F0F1647-EFE1-4E19-856D-AA4A22FA27B4}" destId="{89EECAB6-FC10-42D9-960E-24F30D02014C}" srcOrd="0" destOrd="0" presId="urn:microsoft.com/office/officeart/2005/8/layout/vList2"/>
    <dgm:cxn modelId="{6DF1DF0F-7CB3-4EC1-BF3A-EA3F007A3C5F}" srcId="{6366C15A-9CCD-41CB-8BC1-44535A905CD0}" destId="{0374FCB9-EE56-4D7A-AB94-D09BB712AD33}" srcOrd="2" destOrd="0" parTransId="{E8030115-9B87-4847-A6AA-877AE4D3EFA3}" sibTransId="{57A33399-4C32-406F-80C9-38CC876FCBD0}"/>
    <dgm:cxn modelId="{4BE22D26-9CD2-49BC-A852-6264DAEBE6FE}" srcId="{6366C15A-9CCD-41CB-8BC1-44535A905CD0}" destId="{F993F368-C1B1-4D9C-8724-BDE50361C1BB}" srcOrd="3" destOrd="0" parTransId="{B50C40C6-D92E-4D09-B463-C597F964E6BE}" sibTransId="{4B6A424B-7FA9-45B9-855F-896569215C9E}"/>
    <dgm:cxn modelId="{390BC1AB-4522-43D7-BA2D-973DF9CDB50C}" type="presOf" srcId="{EF2A02E0-1887-4584-9DE9-5FBC27756F23}" destId="{5688C7B1-3D1F-4F6C-BEBE-B5A9D10DC836}" srcOrd="0" destOrd="0" presId="urn:microsoft.com/office/officeart/2005/8/layout/vList2"/>
    <dgm:cxn modelId="{BB5C02B1-8E21-4F3E-9F0C-032CA862323E}" srcId="{6366C15A-9CCD-41CB-8BC1-44535A905CD0}" destId="{9F0F1647-EFE1-4E19-856D-AA4A22FA27B4}" srcOrd="1" destOrd="0" parTransId="{F9E160B3-F3FC-4A82-9624-92905D748F29}" sibTransId="{2A19C173-8A25-4880-B7E3-ABE89D3D3741}"/>
    <dgm:cxn modelId="{6842C6BC-8545-49D2-BD65-B66712C1753D}" srcId="{6366C15A-9CCD-41CB-8BC1-44535A905CD0}" destId="{EF2A02E0-1887-4584-9DE9-5FBC27756F23}" srcOrd="0" destOrd="0" parTransId="{3B4D2F2E-43DA-4315-AD27-2A62BB822413}" sibTransId="{0F36865D-BC4F-4C0F-B561-3CFCE015D945}"/>
    <dgm:cxn modelId="{A015C5C7-C0A7-4BA8-921E-95F67C4BBDD1}" type="presOf" srcId="{F993F368-C1B1-4D9C-8724-BDE50361C1BB}" destId="{BC800AB5-362D-4400-8CF4-026480CB05B0}" srcOrd="0" destOrd="0" presId="urn:microsoft.com/office/officeart/2005/8/layout/vList2"/>
    <dgm:cxn modelId="{E9E509CF-5B4D-4B20-B98A-C9A6F311D081}" type="presOf" srcId="{0374FCB9-EE56-4D7A-AB94-D09BB712AD33}" destId="{2667D250-05C0-4660-9A71-9AAA68B0B270}" srcOrd="0" destOrd="0" presId="urn:microsoft.com/office/officeart/2005/8/layout/vList2"/>
    <dgm:cxn modelId="{EE5206E8-4040-468D-A772-281C79116F0B}" type="presOf" srcId="{6366C15A-9CCD-41CB-8BC1-44535A905CD0}" destId="{27F15FC9-3C60-4D74-9958-1D94765CB205}" srcOrd="0" destOrd="0" presId="urn:microsoft.com/office/officeart/2005/8/layout/vList2"/>
    <dgm:cxn modelId="{E06F63BE-99BA-4D32-93AE-DFF3B5710900}" type="presParOf" srcId="{27F15FC9-3C60-4D74-9958-1D94765CB205}" destId="{5688C7B1-3D1F-4F6C-BEBE-B5A9D10DC836}" srcOrd="0" destOrd="0" presId="urn:microsoft.com/office/officeart/2005/8/layout/vList2"/>
    <dgm:cxn modelId="{32F946F3-096B-4106-BE51-F0104B8A890C}" type="presParOf" srcId="{27F15FC9-3C60-4D74-9958-1D94765CB205}" destId="{5EBCEB45-3112-4AB0-9BC0-9A3941E35C7A}" srcOrd="1" destOrd="0" presId="urn:microsoft.com/office/officeart/2005/8/layout/vList2"/>
    <dgm:cxn modelId="{C83A3558-B434-4687-A7AF-1A9356DAFB82}" type="presParOf" srcId="{27F15FC9-3C60-4D74-9958-1D94765CB205}" destId="{89EECAB6-FC10-42D9-960E-24F30D02014C}" srcOrd="2" destOrd="0" presId="urn:microsoft.com/office/officeart/2005/8/layout/vList2"/>
    <dgm:cxn modelId="{D47B5BBD-956A-450D-9D53-0A11DB9ADA88}" type="presParOf" srcId="{27F15FC9-3C60-4D74-9958-1D94765CB205}" destId="{EBC192FB-D155-472A-A3A7-6C0232F86346}" srcOrd="3" destOrd="0" presId="urn:microsoft.com/office/officeart/2005/8/layout/vList2"/>
    <dgm:cxn modelId="{31753257-A385-4DBD-B77C-BD34319A3507}" type="presParOf" srcId="{27F15FC9-3C60-4D74-9958-1D94765CB205}" destId="{2667D250-05C0-4660-9A71-9AAA68B0B270}" srcOrd="4" destOrd="0" presId="urn:microsoft.com/office/officeart/2005/8/layout/vList2"/>
    <dgm:cxn modelId="{3EA2CD92-757B-447B-9EF0-3D53C7ACEEC4}" type="presParOf" srcId="{27F15FC9-3C60-4D74-9958-1D94765CB205}" destId="{5A0A20AF-D9D3-4E7B-8235-992864BADC57}" srcOrd="5" destOrd="0" presId="urn:microsoft.com/office/officeart/2005/8/layout/vList2"/>
    <dgm:cxn modelId="{3B5BE70B-D747-46CB-9A2E-01E480B82B44}" type="presParOf" srcId="{27F15FC9-3C60-4D74-9958-1D94765CB205}" destId="{BC800AB5-362D-4400-8CF4-026480CB05B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8A601F5-CE12-4DDD-BC01-7DA37D77336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5C7461B-371F-4167-AD20-5B39D6A6DB98}">
      <dgm:prSet/>
      <dgm:spPr/>
      <dgm:t>
        <a:bodyPr/>
        <a:lstStyle/>
        <a:p>
          <a:r>
            <a:rPr lang="en-GB"/>
            <a:t>Report writing is a structured form of writing designed to present information clearly and concisely. </a:t>
          </a:r>
          <a:endParaRPr lang="en-US"/>
        </a:p>
      </dgm:t>
    </dgm:pt>
    <dgm:pt modelId="{5A78E79D-D4B1-4E0A-AB14-8F62D7D0D1EC}" type="parTrans" cxnId="{785C5D3C-A0BF-460F-A66C-F6D1673F94A9}">
      <dgm:prSet/>
      <dgm:spPr/>
      <dgm:t>
        <a:bodyPr/>
        <a:lstStyle/>
        <a:p>
          <a:endParaRPr lang="en-US"/>
        </a:p>
      </dgm:t>
    </dgm:pt>
    <dgm:pt modelId="{42713C2C-8BFA-4F3A-B5C5-49B071A93A01}" type="sibTrans" cxnId="{785C5D3C-A0BF-460F-A66C-F6D1673F94A9}">
      <dgm:prSet/>
      <dgm:spPr/>
      <dgm:t>
        <a:bodyPr/>
        <a:lstStyle/>
        <a:p>
          <a:endParaRPr lang="en-US"/>
        </a:p>
      </dgm:t>
    </dgm:pt>
    <dgm:pt modelId="{84BB8E1F-04A6-4C82-8E1A-76C03161F95E}">
      <dgm:prSet/>
      <dgm:spPr/>
      <dgm:t>
        <a:bodyPr/>
        <a:lstStyle/>
        <a:p>
          <a:r>
            <a:rPr lang="en-GB"/>
            <a:t>It is commonly used in academic, business, and professional settings to communicate findings, analysis, or recommendations.</a:t>
          </a:r>
          <a:endParaRPr lang="en-US"/>
        </a:p>
      </dgm:t>
    </dgm:pt>
    <dgm:pt modelId="{8D976C82-85DD-4FE6-B0B9-02E7453544F7}" type="parTrans" cxnId="{973278A8-A039-44D7-BFCD-F89E037DA1A9}">
      <dgm:prSet/>
      <dgm:spPr/>
      <dgm:t>
        <a:bodyPr/>
        <a:lstStyle/>
        <a:p>
          <a:endParaRPr lang="en-US"/>
        </a:p>
      </dgm:t>
    </dgm:pt>
    <dgm:pt modelId="{FB8E531B-0B1E-4162-993C-AB3A9F111007}" type="sibTrans" cxnId="{973278A8-A039-44D7-BFCD-F89E037DA1A9}">
      <dgm:prSet/>
      <dgm:spPr/>
      <dgm:t>
        <a:bodyPr/>
        <a:lstStyle/>
        <a:p>
          <a:endParaRPr lang="en-US"/>
        </a:p>
      </dgm:t>
    </dgm:pt>
    <dgm:pt modelId="{DF9EF1AD-8B4F-4250-A6C5-0EB7FA436DF9}" type="pres">
      <dgm:prSet presAssocID="{78A601F5-CE12-4DDD-BC01-7DA37D77336E}" presName="root" presStyleCnt="0">
        <dgm:presLayoutVars>
          <dgm:dir/>
          <dgm:resizeHandles val="exact"/>
        </dgm:presLayoutVars>
      </dgm:prSet>
      <dgm:spPr/>
    </dgm:pt>
    <dgm:pt modelId="{104212ED-665D-4110-8FC0-CD1031511C0F}" type="pres">
      <dgm:prSet presAssocID="{A5C7461B-371F-4167-AD20-5B39D6A6DB98}" presName="compNode" presStyleCnt="0"/>
      <dgm:spPr/>
    </dgm:pt>
    <dgm:pt modelId="{E2A1BD58-69DF-45D4-9263-DE96B17A87DC}" type="pres">
      <dgm:prSet presAssocID="{A5C7461B-371F-4167-AD20-5B39D6A6DB98}" presName="bgRect" presStyleLbl="bgShp" presStyleIdx="0" presStyleCnt="2"/>
      <dgm:spPr/>
    </dgm:pt>
    <dgm:pt modelId="{B3504085-B602-456F-B9CC-E1BFDA8C5D6A}" type="pres">
      <dgm:prSet presAssocID="{A5C7461B-371F-4167-AD20-5B39D6A6DB9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DA3C8780-8E58-4DC4-A976-6E69D848475C}" type="pres">
      <dgm:prSet presAssocID="{A5C7461B-371F-4167-AD20-5B39D6A6DB98}" presName="spaceRect" presStyleCnt="0"/>
      <dgm:spPr/>
    </dgm:pt>
    <dgm:pt modelId="{8FC761DA-ACC2-41D2-83F7-11FFB8CF6B09}" type="pres">
      <dgm:prSet presAssocID="{A5C7461B-371F-4167-AD20-5B39D6A6DB98}" presName="parTx" presStyleLbl="revTx" presStyleIdx="0" presStyleCnt="2">
        <dgm:presLayoutVars>
          <dgm:chMax val="0"/>
          <dgm:chPref val="0"/>
        </dgm:presLayoutVars>
      </dgm:prSet>
      <dgm:spPr/>
    </dgm:pt>
    <dgm:pt modelId="{A0C7B6E4-9D5B-444B-99B8-308237A2DF6E}" type="pres">
      <dgm:prSet presAssocID="{42713C2C-8BFA-4F3A-B5C5-49B071A93A01}" presName="sibTrans" presStyleCnt="0"/>
      <dgm:spPr/>
    </dgm:pt>
    <dgm:pt modelId="{087F20F3-D7BA-4F62-A0E7-94C4F7B75E6A}" type="pres">
      <dgm:prSet presAssocID="{84BB8E1F-04A6-4C82-8E1A-76C03161F95E}" presName="compNode" presStyleCnt="0"/>
      <dgm:spPr/>
    </dgm:pt>
    <dgm:pt modelId="{067C99B0-0859-47CE-8B08-150DF61DE110}" type="pres">
      <dgm:prSet presAssocID="{84BB8E1F-04A6-4C82-8E1A-76C03161F95E}" presName="bgRect" presStyleLbl="bgShp" presStyleIdx="1" presStyleCnt="2"/>
      <dgm:spPr/>
    </dgm:pt>
    <dgm:pt modelId="{0DE1A429-2559-42C6-9D6D-482E71262E0D}" type="pres">
      <dgm:prSet presAssocID="{84BB8E1F-04A6-4C82-8E1A-76C03161F95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BE5C957C-512E-4549-B7E0-98EA793007E6}" type="pres">
      <dgm:prSet presAssocID="{84BB8E1F-04A6-4C82-8E1A-76C03161F95E}" presName="spaceRect" presStyleCnt="0"/>
      <dgm:spPr/>
    </dgm:pt>
    <dgm:pt modelId="{1452BBEC-1D30-4E86-983F-8207677915DF}" type="pres">
      <dgm:prSet presAssocID="{84BB8E1F-04A6-4C82-8E1A-76C03161F95E}" presName="parTx" presStyleLbl="revTx" presStyleIdx="1" presStyleCnt="2">
        <dgm:presLayoutVars>
          <dgm:chMax val="0"/>
          <dgm:chPref val="0"/>
        </dgm:presLayoutVars>
      </dgm:prSet>
      <dgm:spPr/>
    </dgm:pt>
  </dgm:ptLst>
  <dgm:cxnLst>
    <dgm:cxn modelId="{11B08D36-F6AC-4CA8-977F-AA9B74252103}" type="presOf" srcId="{A5C7461B-371F-4167-AD20-5B39D6A6DB98}" destId="{8FC761DA-ACC2-41D2-83F7-11FFB8CF6B09}" srcOrd="0" destOrd="0" presId="urn:microsoft.com/office/officeart/2018/2/layout/IconVerticalSolidList"/>
    <dgm:cxn modelId="{785C5D3C-A0BF-460F-A66C-F6D1673F94A9}" srcId="{78A601F5-CE12-4DDD-BC01-7DA37D77336E}" destId="{A5C7461B-371F-4167-AD20-5B39D6A6DB98}" srcOrd="0" destOrd="0" parTransId="{5A78E79D-D4B1-4E0A-AB14-8F62D7D0D1EC}" sibTransId="{42713C2C-8BFA-4F3A-B5C5-49B071A93A01}"/>
    <dgm:cxn modelId="{6F1CC34A-14FD-4F53-9F8A-D332809F930B}" type="presOf" srcId="{78A601F5-CE12-4DDD-BC01-7DA37D77336E}" destId="{DF9EF1AD-8B4F-4250-A6C5-0EB7FA436DF9}" srcOrd="0" destOrd="0" presId="urn:microsoft.com/office/officeart/2018/2/layout/IconVerticalSolidList"/>
    <dgm:cxn modelId="{DE7ED185-354F-4FC4-9DF8-EC580E7F2C5D}" type="presOf" srcId="{84BB8E1F-04A6-4C82-8E1A-76C03161F95E}" destId="{1452BBEC-1D30-4E86-983F-8207677915DF}" srcOrd="0" destOrd="0" presId="urn:microsoft.com/office/officeart/2018/2/layout/IconVerticalSolidList"/>
    <dgm:cxn modelId="{973278A8-A039-44D7-BFCD-F89E037DA1A9}" srcId="{78A601F5-CE12-4DDD-BC01-7DA37D77336E}" destId="{84BB8E1F-04A6-4C82-8E1A-76C03161F95E}" srcOrd="1" destOrd="0" parTransId="{8D976C82-85DD-4FE6-B0B9-02E7453544F7}" sibTransId="{FB8E531B-0B1E-4162-993C-AB3A9F111007}"/>
    <dgm:cxn modelId="{4BE7BBD7-0EF2-4B99-B558-EDC407FE3B67}" type="presParOf" srcId="{DF9EF1AD-8B4F-4250-A6C5-0EB7FA436DF9}" destId="{104212ED-665D-4110-8FC0-CD1031511C0F}" srcOrd="0" destOrd="0" presId="urn:microsoft.com/office/officeart/2018/2/layout/IconVerticalSolidList"/>
    <dgm:cxn modelId="{583B567B-DC70-495F-87F2-122CBB123217}" type="presParOf" srcId="{104212ED-665D-4110-8FC0-CD1031511C0F}" destId="{E2A1BD58-69DF-45D4-9263-DE96B17A87DC}" srcOrd="0" destOrd="0" presId="urn:microsoft.com/office/officeart/2018/2/layout/IconVerticalSolidList"/>
    <dgm:cxn modelId="{16A9C5C9-5BFE-4D6E-A1D1-C2C981AC93BF}" type="presParOf" srcId="{104212ED-665D-4110-8FC0-CD1031511C0F}" destId="{B3504085-B602-456F-B9CC-E1BFDA8C5D6A}" srcOrd="1" destOrd="0" presId="urn:microsoft.com/office/officeart/2018/2/layout/IconVerticalSolidList"/>
    <dgm:cxn modelId="{52AC6F8B-2A41-4842-ABF2-43C8465EFE29}" type="presParOf" srcId="{104212ED-665D-4110-8FC0-CD1031511C0F}" destId="{DA3C8780-8E58-4DC4-A976-6E69D848475C}" srcOrd="2" destOrd="0" presId="urn:microsoft.com/office/officeart/2018/2/layout/IconVerticalSolidList"/>
    <dgm:cxn modelId="{583946E1-01FC-48A8-B29C-F5C20E6AD780}" type="presParOf" srcId="{104212ED-665D-4110-8FC0-CD1031511C0F}" destId="{8FC761DA-ACC2-41D2-83F7-11FFB8CF6B09}" srcOrd="3" destOrd="0" presId="urn:microsoft.com/office/officeart/2018/2/layout/IconVerticalSolidList"/>
    <dgm:cxn modelId="{1DB2D7D3-B23C-4AE6-95EC-4FBEBF111A38}" type="presParOf" srcId="{DF9EF1AD-8B4F-4250-A6C5-0EB7FA436DF9}" destId="{A0C7B6E4-9D5B-444B-99B8-308237A2DF6E}" srcOrd="1" destOrd="0" presId="urn:microsoft.com/office/officeart/2018/2/layout/IconVerticalSolidList"/>
    <dgm:cxn modelId="{6F1EB901-B828-4E46-ABB9-2E8C2AB60327}" type="presParOf" srcId="{DF9EF1AD-8B4F-4250-A6C5-0EB7FA436DF9}" destId="{087F20F3-D7BA-4F62-A0E7-94C4F7B75E6A}" srcOrd="2" destOrd="0" presId="urn:microsoft.com/office/officeart/2018/2/layout/IconVerticalSolidList"/>
    <dgm:cxn modelId="{624797EE-AFFE-499D-8345-19BD53FE50E8}" type="presParOf" srcId="{087F20F3-D7BA-4F62-A0E7-94C4F7B75E6A}" destId="{067C99B0-0859-47CE-8B08-150DF61DE110}" srcOrd="0" destOrd="0" presId="urn:microsoft.com/office/officeart/2018/2/layout/IconVerticalSolidList"/>
    <dgm:cxn modelId="{3E5F2877-B16D-4C8C-8800-9AB629C23FC8}" type="presParOf" srcId="{087F20F3-D7BA-4F62-A0E7-94C4F7B75E6A}" destId="{0DE1A429-2559-42C6-9D6D-482E71262E0D}" srcOrd="1" destOrd="0" presId="urn:microsoft.com/office/officeart/2018/2/layout/IconVerticalSolidList"/>
    <dgm:cxn modelId="{B8C95C3A-BF1F-4CD4-8BBA-FDF774195815}" type="presParOf" srcId="{087F20F3-D7BA-4F62-A0E7-94C4F7B75E6A}" destId="{BE5C957C-512E-4549-B7E0-98EA793007E6}" srcOrd="2" destOrd="0" presId="urn:microsoft.com/office/officeart/2018/2/layout/IconVerticalSolidList"/>
    <dgm:cxn modelId="{48D27665-A57C-491B-A57F-3510F6339F5F}" type="presParOf" srcId="{087F20F3-D7BA-4F62-A0E7-94C4F7B75E6A}" destId="{1452BBEC-1D30-4E86-983F-8207677915D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C2C36A7-9826-4B1F-9B51-C142E5ACFE5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CB5866F-1A29-4E7D-B8B7-65994925EC10}">
      <dgm:prSet/>
      <dgm:spPr/>
      <dgm:t>
        <a:bodyPr/>
        <a:lstStyle/>
        <a:p>
          <a:r>
            <a:rPr lang="en-GB" baseline="0"/>
            <a:t>Inform: To provide clear and objective information about a specific topic or project.</a:t>
          </a:r>
          <a:endParaRPr lang="en-US"/>
        </a:p>
      </dgm:t>
    </dgm:pt>
    <dgm:pt modelId="{94962B46-5F6D-4ACD-814B-C4BC22487A4E}" type="parTrans" cxnId="{EC0A0E95-3A86-48CC-B070-C681B604EE2F}">
      <dgm:prSet/>
      <dgm:spPr/>
      <dgm:t>
        <a:bodyPr/>
        <a:lstStyle/>
        <a:p>
          <a:endParaRPr lang="en-US"/>
        </a:p>
      </dgm:t>
    </dgm:pt>
    <dgm:pt modelId="{9EDBE513-DF9F-4A2E-B97D-3FAAFCAB894B}" type="sibTrans" cxnId="{EC0A0E95-3A86-48CC-B070-C681B604EE2F}">
      <dgm:prSet/>
      <dgm:spPr/>
      <dgm:t>
        <a:bodyPr/>
        <a:lstStyle/>
        <a:p>
          <a:endParaRPr lang="en-US"/>
        </a:p>
      </dgm:t>
    </dgm:pt>
    <dgm:pt modelId="{37188876-3D95-4AEC-A2D4-B84541B75468}">
      <dgm:prSet/>
      <dgm:spPr/>
      <dgm:t>
        <a:bodyPr/>
        <a:lstStyle/>
        <a:p>
          <a:r>
            <a:rPr lang="en-GB" baseline="0"/>
            <a:t>Analyse: To assess and interpret data or research findings</a:t>
          </a:r>
          <a:endParaRPr lang="en-US"/>
        </a:p>
      </dgm:t>
    </dgm:pt>
    <dgm:pt modelId="{C696B9AB-27E9-4C9F-8DE9-9C13F54A85C5}" type="parTrans" cxnId="{36D7471D-5CCB-48C7-9033-8D9837B4CC2D}">
      <dgm:prSet/>
      <dgm:spPr/>
      <dgm:t>
        <a:bodyPr/>
        <a:lstStyle/>
        <a:p>
          <a:endParaRPr lang="en-US"/>
        </a:p>
      </dgm:t>
    </dgm:pt>
    <dgm:pt modelId="{35BBB4DC-39BB-47D2-B4AB-C9F5F2600588}" type="sibTrans" cxnId="{36D7471D-5CCB-48C7-9033-8D9837B4CC2D}">
      <dgm:prSet/>
      <dgm:spPr/>
      <dgm:t>
        <a:bodyPr/>
        <a:lstStyle/>
        <a:p>
          <a:endParaRPr lang="en-US"/>
        </a:p>
      </dgm:t>
    </dgm:pt>
    <dgm:pt modelId="{268A4DDA-BD05-4E4D-92D2-F095301DF3DF}">
      <dgm:prSet/>
      <dgm:spPr/>
      <dgm:t>
        <a:bodyPr/>
        <a:lstStyle/>
        <a:p>
          <a:r>
            <a:rPr lang="en-GB" baseline="0"/>
            <a:t>Recommend: To suggest courses of action based on the information presented.</a:t>
          </a:r>
          <a:endParaRPr lang="en-US"/>
        </a:p>
      </dgm:t>
    </dgm:pt>
    <dgm:pt modelId="{754175DD-4608-414B-A4F7-6EF3EBE9DD12}" type="parTrans" cxnId="{E4823B60-1785-4C2E-AE2C-443717C4E423}">
      <dgm:prSet/>
      <dgm:spPr/>
      <dgm:t>
        <a:bodyPr/>
        <a:lstStyle/>
        <a:p>
          <a:endParaRPr lang="en-US"/>
        </a:p>
      </dgm:t>
    </dgm:pt>
    <dgm:pt modelId="{202C6B32-E87F-4356-A562-8634372461BF}" type="sibTrans" cxnId="{E4823B60-1785-4C2E-AE2C-443717C4E423}">
      <dgm:prSet/>
      <dgm:spPr/>
      <dgm:t>
        <a:bodyPr/>
        <a:lstStyle/>
        <a:p>
          <a:endParaRPr lang="en-US"/>
        </a:p>
      </dgm:t>
    </dgm:pt>
    <dgm:pt modelId="{60137469-4AF7-4DF4-B3CF-4A332BEB2D14}">
      <dgm:prSet/>
      <dgm:spPr/>
      <dgm:t>
        <a:bodyPr/>
        <a:lstStyle/>
        <a:p>
          <a:r>
            <a:rPr lang="en-GB" baseline="0"/>
            <a:t>Evaluate: To critically examine a situation, project, or process.</a:t>
          </a:r>
          <a:endParaRPr lang="en-US"/>
        </a:p>
      </dgm:t>
    </dgm:pt>
    <dgm:pt modelId="{9C39079A-D98E-4799-943C-F6B7A7AA6620}" type="parTrans" cxnId="{75572763-3E42-41A7-A0A4-860B770C9F0E}">
      <dgm:prSet/>
      <dgm:spPr/>
      <dgm:t>
        <a:bodyPr/>
        <a:lstStyle/>
        <a:p>
          <a:endParaRPr lang="en-US"/>
        </a:p>
      </dgm:t>
    </dgm:pt>
    <dgm:pt modelId="{F611CEFD-F141-439D-98C7-C694062E4D01}" type="sibTrans" cxnId="{75572763-3E42-41A7-A0A4-860B770C9F0E}">
      <dgm:prSet/>
      <dgm:spPr/>
      <dgm:t>
        <a:bodyPr/>
        <a:lstStyle/>
        <a:p>
          <a:endParaRPr lang="en-US"/>
        </a:p>
      </dgm:t>
    </dgm:pt>
    <dgm:pt modelId="{5967B325-A8D7-4745-9EFB-B5D124EDA5C0}" type="pres">
      <dgm:prSet presAssocID="{7C2C36A7-9826-4B1F-9B51-C142E5ACFE50}" presName="root" presStyleCnt="0">
        <dgm:presLayoutVars>
          <dgm:dir/>
          <dgm:resizeHandles val="exact"/>
        </dgm:presLayoutVars>
      </dgm:prSet>
      <dgm:spPr/>
    </dgm:pt>
    <dgm:pt modelId="{80A51AE6-5EB0-465B-8F31-2B813B22E36E}" type="pres">
      <dgm:prSet presAssocID="{ACB5866F-1A29-4E7D-B8B7-65994925EC10}" presName="compNode" presStyleCnt="0"/>
      <dgm:spPr/>
    </dgm:pt>
    <dgm:pt modelId="{A876DC6A-E3D5-4D76-98C1-6D7226B66B73}" type="pres">
      <dgm:prSet presAssocID="{ACB5866F-1A29-4E7D-B8B7-65994925EC10}" presName="bgRect" presStyleLbl="bgShp" presStyleIdx="0" presStyleCnt="4"/>
      <dgm:spPr/>
    </dgm:pt>
    <dgm:pt modelId="{BE9F2034-F500-45E3-82BC-5CCBAE19F37F}" type="pres">
      <dgm:prSet presAssocID="{ACB5866F-1A29-4E7D-B8B7-65994925EC1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ext>
      </dgm:extLst>
    </dgm:pt>
    <dgm:pt modelId="{633695B6-DC84-4694-8007-003074446F47}" type="pres">
      <dgm:prSet presAssocID="{ACB5866F-1A29-4E7D-B8B7-65994925EC10}" presName="spaceRect" presStyleCnt="0"/>
      <dgm:spPr/>
    </dgm:pt>
    <dgm:pt modelId="{6C629501-15B5-4215-BC4A-1D5D79264A23}" type="pres">
      <dgm:prSet presAssocID="{ACB5866F-1A29-4E7D-B8B7-65994925EC10}" presName="parTx" presStyleLbl="revTx" presStyleIdx="0" presStyleCnt="4">
        <dgm:presLayoutVars>
          <dgm:chMax val="0"/>
          <dgm:chPref val="0"/>
        </dgm:presLayoutVars>
      </dgm:prSet>
      <dgm:spPr/>
    </dgm:pt>
    <dgm:pt modelId="{8EF4930A-A6AB-41FA-862F-DD9EA516AA9D}" type="pres">
      <dgm:prSet presAssocID="{9EDBE513-DF9F-4A2E-B97D-3FAAFCAB894B}" presName="sibTrans" presStyleCnt="0"/>
      <dgm:spPr/>
    </dgm:pt>
    <dgm:pt modelId="{26A5AA2D-B263-46D4-B882-021ED673AB2D}" type="pres">
      <dgm:prSet presAssocID="{37188876-3D95-4AEC-A2D4-B84541B75468}" presName="compNode" presStyleCnt="0"/>
      <dgm:spPr/>
    </dgm:pt>
    <dgm:pt modelId="{FEBE01E9-2AD8-4A06-B673-DEC9199E6A08}" type="pres">
      <dgm:prSet presAssocID="{37188876-3D95-4AEC-A2D4-B84541B75468}" presName="bgRect" presStyleLbl="bgShp" presStyleIdx="1" presStyleCnt="4"/>
      <dgm:spPr/>
    </dgm:pt>
    <dgm:pt modelId="{35BDAD7A-16F7-4F1C-8E0D-F8945C783F8F}" type="pres">
      <dgm:prSet presAssocID="{37188876-3D95-4AEC-A2D4-B84541B7546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s"/>
        </a:ext>
      </dgm:extLst>
    </dgm:pt>
    <dgm:pt modelId="{F1CAE015-3785-4869-AD26-505A9952E549}" type="pres">
      <dgm:prSet presAssocID="{37188876-3D95-4AEC-A2D4-B84541B75468}" presName="spaceRect" presStyleCnt="0"/>
      <dgm:spPr/>
    </dgm:pt>
    <dgm:pt modelId="{4AEFE045-A354-4AD2-BD94-B9BB75F0CADF}" type="pres">
      <dgm:prSet presAssocID="{37188876-3D95-4AEC-A2D4-B84541B75468}" presName="parTx" presStyleLbl="revTx" presStyleIdx="1" presStyleCnt="4">
        <dgm:presLayoutVars>
          <dgm:chMax val="0"/>
          <dgm:chPref val="0"/>
        </dgm:presLayoutVars>
      </dgm:prSet>
      <dgm:spPr/>
    </dgm:pt>
    <dgm:pt modelId="{1FAF7273-9D7E-4C13-8EB6-C68F896CF282}" type="pres">
      <dgm:prSet presAssocID="{35BBB4DC-39BB-47D2-B4AB-C9F5F2600588}" presName="sibTrans" presStyleCnt="0"/>
      <dgm:spPr/>
    </dgm:pt>
    <dgm:pt modelId="{3FB66E9C-26AB-421E-9E1B-4CB3EFB82884}" type="pres">
      <dgm:prSet presAssocID="{268A4DDA-BD05-4E4D-92D2-F095301DF3DF}" presName="compNode" presStyleCnt="0"/>
      <dgm:spPr/>
    </dgm:pt>
    <dgm:pt modelId="{EB408E76-7799-416A-9B77-4AF2E1EDC7E1}" type="pres">
      <dgm:prSet presAssocID="{268A4DDA-BD05-4E4D-92D2-F095301DF3DF}" presName="bgRect" presStyleLbl="bgShp" presStyleIdx="2" presStyleCnt="4"/>
      <dgm:spPr/>
    </dgm:pt>
    <dgm:pt modelId="{945BAC97-1748-4FF7-9103-D00406F4444A}" type="pres">
      <dgm:prSet presAssocID="{268A4DDA-BD05-4E4D-92D2-F095301DF3D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67DC0785-AE8E-4AE8-B748-53286171A680}" type="pres">
      <dgm:prSet presAssocID="{268A4DDA-BD05-4E4D-92D2-F095301DF3DF}" presName="spaceRect" presStyleCnt="0"/>
      <dgm:spPr/>
    </dgm:pt>
    <dgm:pt modelId="{5D531898-AF6A-4272-8E43-D24F70F7DAE1}" type="pres">
      <dgm:prSet presAssocID="{268A4DDA-BD05-4E4D-92D2-F095301DF3DF}" presName="parTx" presStyleLbl="revTx" presStyleIdx="2" presStyleCnt="4">
        <dgm:presLayoutVars>
          <dgm:chMax val="0"/>
          <dgm:chPref val="0"/>
        </dgm:presLayoutVars>
      </dgm:prSet>
      <dgm:spPr/>
    </dgm:pt>
    <dgm:pt modelId="{9828CAF3-9CBA-49A2-8D0F-7D5414D58B6A}" type="pres">
      <dgm:prSet presAssocID="{202C6B32-E87F-4356-A562-8634372461BF}" presName="sibTrans" presStyleCnt="0"/>
      <dgm:spPr/>
    </dgm:pt>
    <dgm:pt modelId="{8C3873E2-6CD0-4521-893E-0E89239DFF3A}" type="pres">
      <dgm:prSet presAssocID="{60137469-4AF7-4DF4-B3CF-4A332BEB2D14}" presName="compNode" presStyleCnt="0"/>
      <dgm:spPr/>
    </dgm:pt>
    <dgm:pt modelId="{42757B9A-CE98-4D5E-B14C-654F53DC0271}" type="pres">
      <dgm:prSet presAssocID="{60137469-4AF7-4DF4-B3CF-4A332BEB2D14}" presName="bgRect" presStyleLbl="bgShp" presStyleIdx="3" presStyleCnt="4"/>
      <dgm:spPr/>
    </dgm:pt>
    <dgm:pt modelId="{06C2B75D-F5FC-4340-9CE0-49F0A8469FF1}" type="pres">
      <dgm:prSet presAssocID="{60137469-4AF7-4DF4-B3CF-4A332BEB2D1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ze"/>
        </a:ext>
      </dgm:extLst>
    </dgm:pt>
    <dgm:pt modelId="{8071DD54-74EA-4510-8BC6-CE3197A63169}" type="pres">
      <dgm:prSet presAssocID="{60137469-4AF7-4DF4-B3CF-4A332BEB2D14}" presName="spaceRect" presStyleCnt="0"/>
      <dgm:spPr/>
    </dgm:pt>
    <dgm:pt modelId="{FD79EC30-1AA7-4BC9-A1C3-1E3689B18E2B}" type="pres">
      <dgm:prSet presAssocID="{60137469-4AF7-4DF4-B3CF-4A332BEB2D14}" presName="parTx" presStyleLbl="revTx" presStyleIdx="3" presStyleCnt="4">
        <dgm:presLayoutVars>
          <dgm:chMax val="0"/>
          <dgm:chPref val="0"/>
        </dgm:presLayoutVars>
      </dgm:prSet>
      <dgm:spPr/>
    </dgm:pt>
  </dgm:ptLst>
  <dgm:cxnLst>
    <dgm:cxn modelId="{36D7471D-5CCB-48C7-9033-8D9837B4CC2D}" srcId="{7C2C36A7-9826-4B1F-9B51-C142E5ACFE50}" destId="{37188876-3D95-4AEC-A2D4-B84541B75468}" srcOrd="1" destOrd="0" parTransId="{C696B9AB-27E9-4C9F-8DE9-9C13F54A85C5}" sibTransId="{35BBB4DC-39BB-47D2-B4AB-C9F5F2600588}"/>
    <dgm:cxn modelId="{A025112B-8839-44C6-95DB-74CD9B7A7E1E}" type="presOf" srcId="{268A4DDA-BD05-4E4D-92D2-F095301DF3DF}" destId="{5D531898-AF6A-4272-8E43-D24F70F7DAE1}" srcOrd="0" destOrd="0" presId="urn:microsoft.com/office/officeart/2018/2/layout/IconVerticalSolidList"/>
    <dgm:cxn modelId="{E4823B60-1785-4C2E-AE2C-443717C4E423}" srcId="{7C2C36A7-9826-4B1F-9B51-C142E5ACFE50}" destId="{268A4DDA-BD05-4E4D-92D2-F095301DF3DF}" srcOrd="2" destOrd="0" parTransId="{754175DD-4608-414B-A4F7-6EF3EBE9DD12}" sibTransId="{202C6B32-E87F-4356-A562-8634372461BF}"/>
    <dgm:cxn modelId="{75572763-3E42-41A7-A0A4-860B770C9F0E}" srcId="{7C2C36A7-9826-4B1F-9B51-C142E5ACFE50}" destId="{60137469-4AF7-4DF4-B3CF-4A332BEB2D14}" srcOrd="3" destOrd="0" parTransId="{9C39079A-D98E-4799-943C-F6B7A7AA6620}" sibTransId="{F611CEFD-F141-439D-98C7-C694062E4D01}"/>
    <dgm:cxn modelId="{34A60454-E89E-442E-AA03-6F4F4D0314A5}" type="presOf" srcId="{60137469-4AF7-4DF4-B3CF-4A332BEB2D14}" destId="{FD79EC30-1AA7-4BC9-A1C3-1E3689B18E2B}" srcOrd="0" destOrd="0" presId="urn:microsoft.com/office/officeart/2018/2/layout/IconVerticalSolidList"/>
    <dgm:cxn modelId="{EDBCD47C-3D46-4587-83B2-CDD164C6F31F}" type="presOf" srcId="{ACB5866F-1A29-4E7D-B8B7-65994925EC10}" destId="{6C629501-15B5-4215-BC4A-1D5D79264A23}" srcOrd="0" destOrd="0" presId="urn:microsoft.com/office/officeart/2018/2/layout/IconVerticalSolidList"/>
    <dgm:cxn modelId="{EC0A0E95-3A86-48CC-B070-C681B604EE2F}" srcId="{7C2C36A7-9826-4B1F-9B51-C142E5ACFE50}" destId="{ACB5866F-1A29-4E7D-B8B7-65994925EC10}" srcOrd="0" destOrd="0" parTransId="{94962B46-5F6D-4ACD-814B-C4BC22487A4E}" sibTransId="{9EDBE513-DF9F-4A2E-B97D-3FAAFCAB894B}"/>
    <dgm:cxn modelId="{E9549FB2-62F8-45C2-B04F-304DBFA1877F}" type="presOf" srcId="{7C2C36A7-9826-4B1F-9B51-C142E5ACFE50}" destId="{5967B325-A8D7-4745-9EFB-B5D124EDA5C0}" srcOrd="0" destOrd="0" presId="urn:microsoft.com/office/officeart/2018/2/layout/IconVerticalSolidList"/>
    <dgm:cxn modelId="{89ECC0E3-A211-4528-85FA-35E4E1A9526A}" type="presOf" srcId="{37188876-3D95-4AEC-A2D4-B84541B75468}" destId="{4AEFE045-A354-4AD2-BD94-B9BB75F0CADF}" srcOrd="0" destOrd="0" presId="urn:microsoft.com/office/officeart/2018/2/layout/IconVerticalSolidList"/>
    <dgm:cxn modelId="{458B26FC-0A63-44A9-948E-94338B4EE3FB}" type="presParOf" srcId="{5967B325-A8D7-4745-9EFB-B5D124EDA5C0}" destId="{80A51AE6-5EB0-465B-8F31-2B813B22E36E}" srcOrd="0" destOrd="0" presId="urn:microsoft.com/office/officeart/2018/2/layout/IconVerticalSolidList"/>
    <dgm:cxn modelId="{28DE3AC8-2C7D-41C5-8E3A-5F32ACA1F7A4}" type="presParOf" srcId="{80A51AE6-5EB0-465B-8F31-2B813B22E36E}" destId="{A876DC6A-E3D5-4D76-98C1-6D7226B66B73}" srcOrd="0" destOrd="0" presId="urn:microsoft.com/office/officeart/2018/2/layout/IconVerticalSolidList"/>
    <dgm:cxn modelId="{99CE2D0E-69DD-4E88-AA76-8922DB076414}" type="presParOf" srcId="{80A51AE6-5EB0-465B-8F31-2B813B22E36E}" destId="{BE9F2034-F500-45E3-82BC-5CCBAE19F37F}" srcOrd="1" destOrd="0" presId="urn:microsoft.com/office/officeart/2018/2/layout/IconVerticalSolidList"/>
    <dgm:cxn modelId="{9A5C3508-1576-4CA8-8E46-0DCB46EA5948}" type="presParOf" srcId="{80A51AE6-5EB0-465B-8F31-2B813B22E36E}" destId="{633695B6-DC84-4694-8007-003074446F47}" srcOrd="2" destOrd="0" presId="urn:microsoft.com/office/officeart/2018/2/layout/IconVerticalSolidList"/>
    <dgm:cxn modelId="{D683A102-D4A3-45FC-976D-ECD3A5810500}" type="presParOf" srcId="{80A51AE6-5EB0-465B-8F31-2B813B22E36E}" destId="{6C629501-15B5-4215-BC4A-1D5D79264A23}" srcOrd="3" destOrd="0" presId="urn:microsoft.com/office/officeart/2018/2/layout/IconVerticalSolidList"/>
    <dgm:cxn modelId="{0A6A617E-09A5-4538-A48C-6E344BF77208}" type="presParOf" srcId="{5967B325-A8D7-4745-9EFB-B5D124EDA5C0}" destId="{8EF4930A-A6AB-41FA-862F-DD9EA516AA9D}" srcOrd="1" destOrd="0" presId="urn:microsoft.com/office/officeart/2018/2/layout/IconVerticalSolidList"/>
    <dgm:cxn modelId="{A15B4E33-B612-4859-933C-22D9D097F007}" type="presParOf" srcId="{5967B325-A8D7-4745-9EFB-B5D124EDA5C0}" destId="{26A5AA2D-B263-46D4-B882-021ED673AB2D}" srcOrd="2" destOrd="0" presId="urn:microsoft.com/office/officeart/2018/2/layout/IconVerticalSolidList"/>
    <dgm:cxn modelId="{FCDDA90E-9107-4BF0-B2B8-6BC89E30C51C}" type="presParOf" srcId="{26A5AA2D-B263-46D4-B882-021ED673AB2D}" destId="{FEBE01E9-2AD8-4A06-B673-DEC9199E6A08}" srcOrd="0" destOrd="0" presId="urn:microsoft.com/office/officeart/2018/2/layout/IconVerticalSolidList"/>
    <dgm:cxn modelId="{457E65A1-EE34-498E-8C01-1D38DC8D5160}" type="presParOf" srcId="{26A5AA2D-B263-46D4-B882-021ED673AB2D}" destId="{35BDAD7A-16F7-4F1C-8E0D-F8945C783F8F}" srcOrd="1" destOrd="0" presId="urn:microsoft.com/office/officeart/2018/2/layout/IconVerticalSolidList"/>
    <dgm:cxn modelId="{379AE1DC-A1D1-4542-B089-C06C74D53A13}" type="presParOf" srcId="{26A5AA2D-B263-46D4-B882-021ED673AB2D}" destId="{F1CAE015-3785-4869-AD26-505A9952E549}" srcOrd="2" destOrd="0" presId="urn:microsoft.com/office/officeart/2018/2/layout/IconVerticalSolidList"/>
    <dgm:cxn modelId="{5101FDD2-312F-4B77-A6A9-A49F2EFFF4A3}" type="presParOf" srcId="{26A5AA2D-B263-46D4-B882-021ED673AB2D}" destId="{4AEFE045-A354-4AD2-BD94-B9BB75F0CADF}" srcOrd="3" destOrd="0" presId="urn:microsoft.com/office/officeart/2018/2/layout/IconVerticalSolidList"/>
    <dgm:cxn modelId="{B32A3E6F-89CC-4A97-B741-38FE8C66BC72}" type="presParOf" srcId="{5967B325-A8D7-4745-9EFB-B5D124EDA5C0}" destId="{1FAF7273-9D7E-4C13-8EB6-C68F896CF282}" srcOrd="3" destOrd="0" presId="urn:microsoft.com/office/officeart/2018/2/layout/IconVerticalSolidList"/>
    <dgm:cxn modelId="{50E51D0A-0D7C-4138-9A7F-264D927639E8}" type="presParOf" srcId="{5967B325-A8D7-4745-9EFB-B5D124EDA5C0}" destId="{3FB66E9C-26AB-421E-9E1B-4CB3EFB82884}" srcOrd="4" destOrd="0" presId="urn:microsoft.com/office/officeart/2018/2/layout/IconVerticalSolidList"/>
    <dgm:cxn modelId="{A337C39B-C8D1-4FF9-A002-CB4505F58745}" type="presParOf" srcId="{3FB66E9C-26AB-421E-9E1B-4CB3EFB82884}" destId="{EB408E76-7799-416A-9B77-4AF2E1EDC7E1}" srcOrd="0" destOrd="0" presId="urn:microsoft.com/office/officeart/2018/2/layout/IconVerticalSolidList"/>
    <dgm:cxn modelId="{F824B157-E91D-44D9-B150-76201FE03FE2}" type="presParOf" srcId="{3FB66E9C-26AB-421E-9E1B-4CB3EFB82884}" destId="{945BAC97-1748-4FF7-9103-D00406F4444A}" srcOrd="1" destOrd="0" presId="urn:microsoft.com/office/officeart/2018/2/layout/IconVerticalSolidList"/>
    <dgm:cxn modelId="{F89A02A6-C1AD-48FC-9F50-3EFE8BA5BDA1}" type="presParOf" srcId="{3FB66E9C-26AB-421E-9E1B-4CB3EFB82884}" destId="{67DC0785-AE8E-4AE8-B748-53286171A680}" srcOrd="2" destOrd="0" presId="urn:microsoft.com/office/officeart/2018/2/layout/IconVerticalSolidList"/>
    <dgm:cxn modelId="{73712D17-D479-4766-B3F4-42632F5B7E78}" type="presParOf" srcId="{3FB66E9C-26AB-421E-9E1B-4CB3EFB82884}" destId="{5D531898-AF6A-4272-8E43-D24F70F7DAE1}" srcOrd="3" destOrd="0" presId="urn:microsoft.com/office/officeart/2018/2/layout/IconVerticalSolidList"/>
    <dgm:cxn modelId="{14F13E84-29DF-42F0-BAD1-3258000AD1CB}" type="presParOf" srcId="{5967B325-A8D7-4745-9EFB-B5D124EDA5C0}" destId="{9828CAF3-9CBA-49A2-8D0F-7D5414D58B6A}" srcOrd="5" destOrd="0" presId="urn:microsoft.com/office/officeart/2018/2/layout/IconVerticalSolidList"/>
    <dgm:cxn modelId="{E88E0828-0E52-4B6B-A93D-F3ED9F85DB2C}" type="presParOf" srcId="{5967B325-A8D7-4745-9EFB-B5D124EDA5C0}" destId="{8C3873E2-6CD0-4521-893E-0E89239DFF3A}" srcOrd="6" destOrd="0" presId="urn:microsoft.com/office/officeart/2018/2/layout/IconVerticalSolidList"/>
    <dgm:cxn modelId="{15EAF934-5651-423D-B7AA-C1EBAD68DF8D}" type="presParOf" srcId="{8C3873E2-6CD0-4521-893E-0E89239DFF3A}" destId="{42757B9A-CE98-4D5E-B14C-654F53DC0271}" srcOrd="0" destOrd="0" presId="urn:microsoft.com/office/officeart/2018/2/layout/IconVerticalSolidList"/>
    <dgm:cxn modelId="{E4F00FDC-FDA2-4045-8821-8064AAE23BF5}" type="presParOf" srcId="{8C3873E2-6CD0-4521-893E-0E89239DFF3A}" destId="{06C2B75D-F5FC-4340-9CE0-49F0A8469FF1}" srcOrd="1" destOrd="0" presId="urn:microsoft.com/office/officeart/2018/2/layout/IconVerticalSolidList"/>
    <dgm:cxn modelId="{DC22C039-9C1A-46B9-8BA1-64CCE1709D42}" type="presParOf" srcId="{8C3873E2-6CD0-4521-893E-0E89239DFF3A}" destId="{8071DD54-74EA-4510-8BC6-CE3197A63169}" srcOrd="2" destOrd="0" presId="urn:microsoft.com/office/officeart/2018/2/layout/IconVerticalSolidList"/>
    <dgm:cxn modelId="{A56EEB98-951A-45E5-910D-90F475DB14FD}" type="presParOf" srcId="{8C3873E2-6CD0-4521-893E-0E89239DFF3A}" destId="{FD79EC30-1AA7-4BC9-A1C3-1E3689B18E2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419E578-B09E-4D98-A18F-6CA821FD19B8}"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71BD0C8-02AD-4146-8EB8-FF4D34C6C6DD}">
      <dgm:prSet/>
      <dgm:spPr/>
      <dgm:t>
        <a:bodyPr/>
        <a:lstStyle/>
        <a:p>
          <a:r>
            <a:rPr lang="en-GB" baseline="0"/>
            <a:t>Title Page</a:t>
          </a:r>
          <a:endParaRPr lang="en-US"/>
        </a:p>
      </dgm:t>
    </dgm:pt>
    <dgm:pt modelId="{8E79F2A1-B039-47E6-A3AA-E768E13A2A57}" type="parTrans" cxnId="{DC76E8E8-94AD-4ECC-BCA0-508A868B6EE6}">
      <dgm:prSet/>
      <dgm:spPr/>
      <dgm:t>
        <a:bodyPr/>
        <a:lstStyle/>
        <a:p>
          <a:endParaRPr lang="en-US"/>
        </a:p>
      </dgm:t>
    </dgm:pt>
    <dgm:pt modelId="{65765916-025B-479C-9143-DC0097A2D010}" type="sibTrans" cxnId="{DC76E8E8-94AD-4ECC-BCA0-508A868B6EE6}">
      <dgm:prSet/>
      <dgm:spPr/>
      <dgm:t>
        <a:bodyPr/>
        <a:lstStyle/>
        <a:p>
          <a:endParaRPr lang="en-US"/>
        </a:p>
      </dgm:t>
    </dgm:pt>
    <dgm:pt modelId="{EAF52080-0FED-4E79-84A5-12DFBEE43EBC}">
      <dgm:prSet/>
      <dgm:spPr/>
      <dgm:t>
        <a:bodyPr/>
        <a:lstStyle/>
        <a:p>
          <a:r>
            <a:rPr lang="en-GB" baseline="0"/>
            <a:t>Executive Summary/Abstract</a:t>
          </a:r>
          <a:endParaRPr lang="en-US"/>
        </a:p>
      </dgm:t>
    </dgm:pt>
    <dgm:pt modelId="{252837AB-72DA-4F0A-BFFF-9D116CECE460}" type="parTrans" cxnId="{D3AEF8B8-6D54-4AB2-A5D3-C9826AB4A27B}">
      <dgm:prSet/>
      <dgm:spPr/>
      <dgm:t>
        <a:bodyPr/>
        <a:lstStyle/>
        <a:p>
          <a:endParaRPr lang="en-US"/>
        </a:p>
      </dgm:t>
    </dgm:pt>
    <dgm:pt modelId="{9EC56F24-9C62-42FD-9DC6-F4147AC0D36B}" type="sibTrans" cxnId="{D3AEF8B8-6D54-4AB2-A5D3-C9826AB4A27B}">
      <dgm:prSet/>
      <dgm:spPr/>
      <dgm:t>
        <a:bodyPr/>
        <a:lstStyle/>
        <a:p>
          <a:endParaRPr lang="en-US"/>
        </a:p>
      </dgm:t>
    </dgm:pt>
    <dgm:pt modelId="{DB1703E0-96F4-4BE9-A01F-896C6ED25894}">
      <dgm:prSet/>
      <dgm:spPr/>
      <dgm:t>
        <a:bodyPr/>
        <a:lstStyle/>
        <a:p>
          <a:r>
            <a:rPr lang="en-GB" baseline="0"/>
            <a:t>Table of Contents</a:t>
          </a:r>
          <a:endParaRPr lang="en-US"/>
        </a:p>
      </dgm:t>
    </dgm:pt>
    <dgm:pt modelId="{C92C1643-C089-4CB8-83EC-A2A824941947}" type="parTrans" cxnId="{D32BD6BC-880D-434F-970E-1A4BEFADF214}">
      <dgm:prSet/>
      <dgm:spPr/>
      <dgm:t>
        <a:bodyPr/>
        <a:lstStyle/>
        <a:p>
          <a:endParaRPr lang="en-US"/>
        </a:p>
      </dgm:t>
    </dgm:pt>
    <dgm:pt modelId="{CA47FD9E-B5F3-401E-9CCC-E796BA66AF40}" type="sibTrans" cxnId="{D32BD6BC-880D-434F-970E-1A4BEFADF214}">
      <dgm:prSet/>
      <dgm:spPr/>
      <dgm:t>
        <a:bodyPr/>
        <a:lstStyle/>
        <a:p>
          <a:endParaRPr lang="en-US"/>
        </a:p>
      </dgm:t>
    </dgm:pt>
    <dgm:pt modelId="{EDCDE944-4CA0-4100-A691-7D7582C6E746}">
      <dgm:prSet/>
      <dgm:spPr/>
      <dgm:t>
        <a:bodyPr/>
        <a:lstStyle/>
        <a:p>
          <a:r>
            <a:rPr lang="en-GB" baseline="0"/>
            <a:t>Introduction </a:t>
          </a:r>
          <a:endParaRPr lang="en-US"/>
        </a:p>
      </dgm:t>
    </dgm:pt>
    <dgm:pt modelId="{52A1DDC2-9E4D-4F40-8CBF-A0433565264F}" type="parTrans" cxnId="{C8693859-AE8C-421B-8D38-44CE8E3506FD}">
      <dgm:prSet/>
      <dgm:spPr/>
      <dgm:t>
        <a:bodyPr/>
        <a:lstStyle/>
        <a:p>
          <a:endParaRPr lang="en-US"/>
        </a:p>
      </dgm:t>
    </dgm:pt>
    <dgm:pt modelId="{3F145443-391F-4961-8A48-9D05D935127D}" type="sibTrans" cxnId="{C8693859-AE8C-421B-8D38-44CE8E3506FD}">
      <dgm:prSet/>
      <dgm:spPr/>
      <dgm:t>
        <a:bodyPr/>
        <a:lstStyle/>
        <a:p>
          <a:endParaRPr lang="en-US"/>
        </a:p>
      </dgm:t>
    </dgm:pt>
    <dgm:pt modelId="{022617BA-8305-4720-BE9D-4D2B76173CC7}">
      <dgm:prSet/>
      <dgm:spPr/>
      <dgm:t>
        <a:bodyPr/>
        <a:lstStyle/>
        <a:p>
          <a:r>
            <a:rPr lang="en-GB" baseline="0"/>
            <a:t>Methodology</a:t>
          </a:r>
          <a:endParaRPr lang="en-US"/>
        </a:p>
      </dgm:t>
    </dgm:pt>
    <dgm:pt modelId="{57A3EB01-B272-459D-9E0A-A285FE6EC6D2}" type="parTrans" cxnId="{BD6A50BD-4FE2-498D-905A-0C5EFF6BDC97}">
      <dgm:prSet/>
      <dgm:spPr/>
      <dgm:t>
        <a:bodyPr/>
        <a:lstStyle/>
        <a:p>
          <a:endParaRPr lang="en-US"/>
        </a:p>
      </dgm:t>
    </dgm:pt>
    <dgm:pt modelId="{3A7A4DE9-D76D-4A4B-87DE-141DCFC7D614}" type="sibTrans" cxnId="{BD6A50BD-4FE2-498D-905A-0C5EFF6BDC97}">
      <dgm:prSet/>
      <dgm:spPr/>
      <dgm:t>
        <a:bodyPr/>
        <a:lstStyle/>
        <a:p>
          <a:endParaRPr lang="en-US"/>
        </a:p>
      </dgm:t>
    </dgm:pt>
    <dgm:pt modelId="{CEED68BE-F803-422B-808B-394CE937247D}">
      <dgm:prSet/>
      <dgm:spPr/>
      <dgm:t>
        <a:bodyPr/>
        <a:lstStyle/>
        <a:p>
          <a:r>
            <a:rPr lang="en-GB" baseline="0"/>
            <a:t>Findings/Results</a:t>
          </a:r>
          <a:endParaRPr lang="en-US"/>
        </a:p>
      </dgm:t>
    </dgm:pt>
    <dgm:pt modelId="{AC4AD861-AEDE-4156-955B-E99EE5DB0499}" type="parTrans" cxnId="{954B3E01-8EC6-46B5-9D2F-28B30E7D2E7F}">
      <dgm:prSet/>
      <dgm:spPr/>
      <dgm:t>
        <a:bodyPr/>
        <a:lstStyle/>
        <a:p>
          <a:endParaRPr lang="en-US"/>
        </a:p>
      </dgm:t>
    </dgm:pt>
    <dgm:pt modelId="{CD1A98B4-858C-4250-8045-CCC0AAC466A5}" type="sibTrans" cxnId="{954B3E01-8EC6-46B5-9D2F-28B30E7D2E7F}">
      <dgm:prSet/>
      <dgm:spPr/>
      <dgm:t>
        <a:bodyPr/>
        <a:lstStyle/>
        <a:p>
          <a:endParaRPr lang="en-US"/>
        </a:p>
      </dgm:t>
    </dgm:pt>
    <dgm:pt modelId="{BF08D3B4-1A17-4133-8CBC-9C17DE38E94B}">
      <dgm:prSet/>
      <dgm:spPr/>
      <dgm:t>
        <a:bodyPr/>
        <a:lstStyle/>
        <a:p>
          <a:r>
            <a:rPr lang="en-GB" baseline="0"/>
            <a:t>Discussion/Analysis</a:t>
          </a:r>
          <a:endParaRPr lang="en-US"/>
        </a:p>
      </dgm:t>
    </dgm:pt>
    <dgm:pt modelId="{CD41B23A-342F-4369-9829-4765D97CA562}" type="parTrans" cxnId="{9E86ED69-F35F-437B-862D-C77897282758}">
      <dgm:prSet/>
      <dgm:spPr/>
      <dgm:t>
        <a:bodyPr/>
        <a:lstStyle/>
        <a:p>
          <a:endParaRPr lang="en-US"/>
        </a:p>
      </dgm:t>
    </dgm:pt>
    <dgm:pt modelId="{C9A48A99-7B78-4839-AE5D-232A94D6F852}" type="sibTrans" cxnId="{9E86ED69-F35F-437B-862D-C77897282758}">
      <dgm:prSet/>
      <dgm:spPr/>
      <dgm:t>
        <a:bodyPr/>
        <a:lstStyle/>
        <a:p>
          <a:endParaRPr lang="en-US"/>
        </a:p>
      </dgm:t>
    </dgm:pt>
    <dgm:pt modelId="{53BBBF22-85CE-45BF-A114-5FAA7F654CAE}">
      <dgm:prSet/>
      <dgm:spPr/>
      <dgm:t>
        <a:bodyPr/>
        <a:lstStyle/>
        <a:p>
          <a:r>
            <a:rPr lang="en-GB" baseline="0"/>
            <a:t>Conclusion</a:t>
          </a:r>
          <a:endParaRPr lang="en-US"/>
        </a:p>
      </dgm:t>
    </dgm:pt>
    <dgm:pt modelId="{E67CDA94-A4D3-4E4C-B251-05E605FEE494}" type="parTrans" cxnId="{B6F14A41-AA38-4BFA-BB56-2FC6A0936A75}">
      <dgm:prSet/>
      <dgm:spPr/>
      <dgm:t>
        <a:bodyPr/>
        <a:lstStyle/>
        <a:p>
          <a:endParaRPr lang="en-US"/>
        </a:p>
      </dgm:t>
    </dgm:pt>
    <dgm:pt modelId="{A0B00A02-5EF8-414B-9257-6E396597F3B1}" type="sibTrans" cxnId="{B6F14A41-AA38-4BFA-BB56-2FC6A0936A75}">
      <dgm:prSet/>
      <dgm:spPr/>
      <dgm:t>
        <a:bodyPr/>
        <a:lstStyle/>
        <a:p>
          <a:endParaRPr lang="en-US"/>
        </a:p>
      </dgm:t>
    </dgm:pt>
    <dgm:pt modelId="{9AD930D4-050C-4BA8-A839-D47DF44AF892}">
      <dgm:prSet/>
      <dgm:spPr/>
      <dgm:t>
        <a:bodyPr/>
        <a:lstStyle/>
        <a:p>
          <a:r>
            <a:rPr lang="en-GB" baseline="0"/>
            <a:t>Recommendations</a:t>
          </a:r>
          <a:endParaRPr lang="en-US"/>
        </a:p>
      </dgm:t>
    </dgm:pt>
    <dgm:pt modelId="{4EAB1F35-7B8A-4776-80D7-58F72287B993}" type="parTrans" cxnId="{22106286-49EA-4254-BB2D-1DF71E01B5C2}">
      <dgm:prSet/>
      <dgm:spPr/>
      <dgm:t>
        <a:bodyPr/>
        <a:lstStyle/>
        <a:p>
          <a:endParaRPr lang="en-US"/>
        </a:p>
      </dgm:t>
    </dgm:pt>
    <dgm:pt modelId="{55BDA7C2-59B5-468A-A081-766E4E5A23EF}" type="sibTrans" cxnId="{22106286-49EA-4254-BB2D-1DF71E01B5C2}">
      <dgm:prSet/>
      <dgm:spPr/>
      <dgm:t>
        <a:bodyPr/>
        <a:lstStyle/>
        <a:p>
          <a:endParaRPr lang="en-US"/>
        </a:p>
      </dgm:t>
    </dgm:pt>
    <dgm:pt modelId="{A07F35C7-C82E-446F-891D-82969B432D70}">
      <dgm:prSet/>
      <dgm:spPr/>
      <dgm:t>
        <a:bodyPr/>
        <a:lstStyle/>
        <a:p>
          <a:r>
            <a:rPr lang="en-GB" baseline="0"/>
            <a:t>References</a:t>
          </a:r>
          <a:endParaRPr lang="en-US"/>
        </a:p>
      </dgm:t>
    </dgm:pt>
    <dgm:pt modelId="{78E54FEA-1FB2-4A59-88C9-BB70522B373A}" type="parTrans" cxnId="{E0A4EA85-A256-40A4-8832-02AFE1AB022D}">
      <dgm:prSet/>
      <dgm:spPr/>
      <dgm:t>
        <a:bodyPr/>
        <a:lstStyle/>
        <a:p>
          <a:endParaRPr lang="en-US"/>
        </a:p>
      </dgm:t>
    </dgm:pt>
    <dgm:pt modelId="{0BA388EA-F658-4E68-9FDC-D510A44589DA}" type="sibTrans" cxnId="{E0A4EA85-A256-40A4-8832-02AFE1AB022D}">
      <dgm:prSet/>
      <dgm:spPr/>
      <dgm:t>
        <a:bodyPr/>
        <a:lstStyle/>
        <a:p>
          <a:endParaRPr lang="en-US"/>
        </a:p>
      </dgm:t>
    </dgm:pt>
    <dgm:pt modelId="{26FFD4BE-BEB0-437A-ABCC-A0D4FEE7670F}">
      <dgm:prSet/>
      <dgm:spPr/>
      <dgm:t>
        <a:bodyPr/>
        <a:lstStyle/>
        <a:p>
          <a:r>
            <a:rPr lang="en-GB" baseline="0"/>
            <a:t>Appendices</a:t>
          </a:r>
          <a:endParaRPr lang="en-US"/>
        </a:p>
      </dgm:t>
    </dgm:pt>
    <dgm:pt modelId="{AF6003C6-873A-427C-B013-AEF14A7E767E}" type="parTrans" cxnId="{8981F58B-5D30-4F2B-A82C-9DEF426536FA}">
      <dgm:prSet/>
      <dgm:spPr/>
      <dgm:t>
        <a:bodyPr/>
        <a:lstStyle/>
        <a:p>
          <a:endParaRPr lang="en-US"/>
        </a:p>
      </dgm:t>
    </dgm:pt>
    <dgm:pt modelId="{7AA2516A-B89E-4BD5-81BA-2F9CFD02BD3A}" type="sibTrans" cxnId="{8981F58B-5D30-4F2B-A82C-9DEF426536FA}">
      <dgm:prSet/>
      <dgm:spPr/>
      <dgm:t>
        <a:bodyPr/>
        <a:lstStyle/>
        <a:p>
          <a:endParaRPr lang="en-US"/>
        </a:p>
      </dgm:t>
    </dgm:pt>
    <dgm:pt modelId="{507A1EE4-829D-4FED-BD12-8F24D62F908A}" type="pres">
      <dgm:prSet presAssocID="{7419E578-B09E-4D98-A18F-6CA821FD19B8}" presName="vert0" presStyleCnt="0">
        <dgm:presLayoutVars>
          <dgm:dir/>
          <dgm:animOne val="branch"/>
          <dgm:animLvl val="lvl"/>
        </dgm:presLayoutVars>
      </dgm:prSet>
      <dgm:spPr/>
    </dgm:pt>
    <dgm:pt modelId="{57480BFA-0CF9-4955-855C-5943B386D28F}" type="pres">
      <dgm:prSet presAssocID="{271BD0C8-02AD-4146-8EB8-FF4D34C6C6DD}" presName="thickLine" presStyleLbl="alignNode1" presStyleIdx="0" presStyleCnt="11"/>
      <dgm:spPr/>
    </dgm:pt>
    <dgm:pt modelId="{E408FFBB-ABDF-4B14-AF92-143A0D5B7662}" type="pres">
      <dgm:prSet presAssocID="{271BD0C8-02AD-4146-8EB8-FF4D34C6C6DD}" presName="horz1" presStyleCnt="0"/>
      <dgm:spPr/>
    </dgm:pt>
    <dgm:pt modelId="{4CC4AFDA-24BC-48A6-8673-4301A8041CB6}" type="pres">
      <dgm:prSet presAssocID="{271BD0C8-02AD-4146-8EB8-FF4D34C6C6DD}" presName="tx1" presStyleLbl="revTx" presStyleIdx="0" presStyleCnt="11"/>
      <dgm:spPr/>
    </dgm:pt>
    <dgm:pt modelId="{F4061F1A-2148-4022-B096-FF31CFFB9F9D}" type="pres">
      <dgm:prSet presAssocID="{271BD0C8-02AD-4146-8EB8-FF4D34C6C6DD}" presName="vert1" presStyleCnt="0"/>
      <dgm:spPr/>
    </dgm:pt>
    <dgm:pt modelId="{A34B1567-7BB4-4C5C-8BFE-25800DB81074}" type="pres">
      <dgm:prSet presAssocID="{EAF52080-0FED-4E79-84A5-12DFBEE43EBC}" presName="thickLine" presStyleLbl="alignNode1" presStyleIdx="1" presStyleCnt="11"/>
      <dgm:spPr/>
    </dgm:pt>
    <dgm:pt modelId="{E419B3C2-A1F1-4E40-82C7-738E0C76CC0D}" type="pres">
      <dgm:prSet presAssocID="{EAF52080-0FED-4E79-84A5-12DFBEE43EBC}" presName="horz1" presStyleCnt="0"/>
      <dgm:spPr/>
    </dgm:pt>
    <dgm:pt modelId="{FCDB41FB-AEC7-4D50-B77E-B65F8215824C}" type="pres">
      <dgm:prSet presAssocID="{EAF52080-0FED-4E79-84A5-12DFBEE43EBC}" presName="tx1" presStyleLbl="revTx" presStyleIdx="1" presStyleCnt="11"/>
      <dgm:spPr/>
    </dgm:pt>
    <dgm:pt modelId="{901B263C-3E2D-407E-BAFE-91A4C907DD71}" type="pres">
      <dgm:prSet presAssocID="{EAF52080-0FED-4E79-84A5-12DFBEE43EBC}" presName="vert1" presStyleCnt="0"/>
      <dgm:spPr/>
    </dgm:pt>
    <dgm:pt modelId="{B55EDF41-0F69-4621-9DBF-F820E2CFA9D1}" type="pres">
      <dgm:prSet presAssocID="{DB1703E0-96F4-4BE9-A01F-896C6ED25894}" presName="thickLine" presStyleLbl="alignNode1" presStyleIdx="2" presStyleCnt="11"/>
      <dgm:spPr/>
    </dgm:pt>
    <dgm:pt modelId="{0886EFC0-FEC5-4B5C-8A9A-BB32021183D8}" type="pres">
      <dgm:prSet presAssocID="{DB1703E0-96F4-4BE9-A01F-896C6ED25894}" presName="horz1" presStyleCnt="0"/>
      <dgm:spPr/>
    </dgm:pt>
    <dgm:pt modelId="{14F407D1-1AF2-4925-AB29-957B8E7671E1}" type="pres">
      <dgm:prSet presAssocID="{DB1703E0-96F4-4BE9-A01F-896C6ED25894}" presName="tx1" presStyleLbl="revTx" presStyleIdx="2" presStyleCnt="11"/>
      <dgm:spPr/>
    </dgm:pt>
    <dgm:pt modelId="{5B8244B5-3F11-4F11-BE97-D60D6403B5C1}" type="pres">
      <dgm:prSet presAssocID="{DB1703E0-96F4-4BE9-A01F-896C6ED25894}" presName="vert1" presStyleCnt="0"/>
      <dgm:spPr/>
    </dgm:pt>
    <dgm:pt modelId="{DC1438A3-F4DC-4448-8587-3FE1C91348C7}" type="pres">
      <dgm:prSet presAssocID="{EDCDE944-4CA0-4100-A691-7D7582C6E746}" presName="thickLine" presStyleLbl="alignNode1" presStyleIdx="3" presStyleCnt="11"/>
      <dgm:spPr/>
    </dgm:pt>
    <dgm:pt modelId="{58C0737E-3EDF-45D5-83E2-4DE2014BD21C}" type="pres">
      <dgm:prSet presAssocID="{EDCDE944-4CA0-4100-A691-7D7582C6E746}" presName="horz1" presStyleCnt="0"/>
      <dgm:spPr/>
    </dgm:pt>
    <dgm:pt modelId="{B290A894-3375-4229-A102-56AEBF3B8A49}" type="pres">
      <dgm:prSet presAssocID="{EDCDE944-4CA0-4100-A691-7D7582C6E746}" presName="tx1" presStyleLbl="revTx" presStyleIdx="3" presStyleCnt="11"/>
      <dgm:spPr/>
    </dgm:pt>
    <dgm:pt modelId="{FCB8EA3D-403C-4739-9508-8F92E5448FEF}" type="pres">
      <dgm:prSet presAssocID="{EDCDE944-4CA0-4100-A691-7D7582C6E746}" presName="vert1" presStyleCnt="0"/>
      <dgm:spPr/>
    </dgm:pt>
    <dgm:pt modelId="{1FEF8FF2-465C-449E-92C9-0F39CD28A2E4}" type="pres">
      <dgm:prSet presAssocID="{022617BA-8305-4720-BE9D-4D2B76173CC7}" presName="thickLine" presStyleLbl="alignNode1" presStyleIdx="4" presStyleCnt="11"/>
      <dgm:spPr/>
    </dgm:pt>
    <dgm:pt modelId="{8E21C60F-4FA4-4623-A11D-7FEE026B2BF1}" type="pres">
      <dgm:prSet presAssocID="{022617BA-8305-4720-BE9D-4D2B76173CC7}" presName="horz1" presStyleCnt="0"/>
      <dgm:spPr/>
    </dgm:pt>
    <dgm:pt modelId="{AAA4ED6E-4C08-49F8-A35D-A785ABA18C6B}" type="pres">
      <dgm:prSet presAssocID="{022617BA-8305-4720-BE9D-4D2B76173CC7}" presName="tx1" presStyleLbl="revTx" presStyleIdx="4" presStyleCnt="11"/>
      <dgm:spPr/>
    </dgm:pt>
    <dgm:pt modelId="{3B9FD3A4-B293-443B-AC99-29BA73B6635F}" type="pres">
      <dgm:prSet presAssocID="{022617BA-8305-4720-BE9D-4D2B76173CC7}" presName="vert1" presStyleCnt="0"/>
      <dgm:spPr/>
    </dgm:pt>
    <dgm:pt modelId="{8184B8B5-326A-4B82-8093-99134FEFA95E}" type="pres">
      <dgm:prSet presAssocID="{CEED68BE-F803-422B-808B-394CE937247D}" presName="thickLine" presStyleLbl="alignNode1" presStyleIdx="5" presStyleCnt="11"/>
      <dgm:spPr/>
    </dgm:pt>
    <dgm:pt modelId="{1AAF74F1-C1CB-40E6-B3FB-0500391236F9}" type="pres">
      <dgm:prSet presAssocID="{CEED68BE-F803-422B-808B-394CE937247D}" presName="horz1" presStyleCnt="0"/>
      <dgm:spPr/>
    </dgm:pt>
    <dgm:pt modelId="{F83DDC39-201B-4719-A0D3-E86B15B8DFF2}" type="pres">
      <dgm:prSet presAssocID="{CEED68BE-F803-422B-808B-394CE937247D}" presName="tx1" presStyleLbl="revTx" presStyleIdx="5" presStyleCnt="11"/>
      <dgm:spPr/>
    </dgm:pt>
    <dgm:pt modelId="{331EB289-ABC5-49CC-82AE-3332F9B480D3}" type="pres">
      <dgm:prSet presAssocID="{CEED68BE-F803-422B-808B-394CE937247D}" presName="vert1" presStyleCnt="0"/>
      <dgm:spPr/>
    </dgm:pt>
    <dgm:pt modelId="{868CF63F-35AF-4432-A37E-C25896191725}" type="pres">
      <dgm:prSet presAssocID="{BF08D3B4-1A17-4133-8CBC-9C17DE38E94B}" presName="thickLine" presStyleLbl="alignNode1" presStyleIdx="6" presStyleCnt="11"/>
      <dgm:spPr/>
    </dgm:pt>
    <dgm:pt modelId="{806DA6FC-38A6-4911-B916-B9211AB6D06A}" type="pres">
      <dgm:prSet presAssocID="{BF08D3B4-1A17-4133-8CBC-9C17DE38E94B}" presName="horz1" presStyleCnt="0"/>
      <dgm:spPr/>
    </dgm:pt>
    <dgm:pt modelId="{E3DC0A4F-0BA8-4E33-9DA6-6900AD574072}" type="pres">
      <dgm:prSet presAssocID="{BF08D3B4-1A17-4133-8CBC-9C17DE38E94B}" presName="tx1" presStyleLbl="revTx" presStyleIdx="6" presStyleCnt="11"/>
      <dgm:spPr/>
    </dgm:pt>
    <dgm:pt modelId="{22B856DA-BC7B-4BBB-9759-70946341A214}" type="pres">
      <dgm:prSet presAssocID="{BF08D3B4-1A17-4133-8CBC-9C17DE38E94B}" presName="vert1" presStyleCnt="0"/>
      <dgm:spPr/>
    </dgm:pt>
    <dgm:pt modelId="{ACA67477-D62D-4186-99A4-09FB210DD4C1}" type="pres">
      <dgm:prSet presAssocID="{53BBBF22-85CE-45BF-A114-5FAA7F654CAE}" presName="thickLine" presStyleLbl="alignNode1" presStyleIdx="7" presStyleCnt="11"/>
      <dgm:spPr/>
    </dgm:pt>
    <dgm:pt modelId="{0ED60593-0D72-4203-81F7-E77A56146F18}" type="pres">
      <dgm:prSet presAssocID="{53BBBF22-85CE-45BF-A114-5FAA7F654CAE}" presName="horz1" presStyleCnt="0"/>
      <dgm:spPr/>
    </dgm:pt>
    <dgm:pt modelId="{0F4EBFAB-5546-4428-9D7D-F26BDA6371CB}" type="pres">
      <dgm:prSet presAssocID="{53BBBF22-85CE-45BF-A114-5FAA7F654CAE}" presName="tx1" presStyleLbl="revTx" presStyleIdx="7" presStyleCnt="11"/>
      <dgm:spPr/>
    </dgm:pt>
    <dgm:pt modelId="{8B40C2B7-07E9-4D95-ACF0-EE3842BE3045}" type="pres">
      <dgm:prSet presAssocID="{53BBBF22-85CE-45BF-A114-5FAA7F654CAE}" presName="vert1" presStyleCnt="0"/>
      <dgm:spPr/>
    </dgm:pt>
    <dgm:pt modelId="{E1E280B6-E76B-4129-9D87-2D549835B1AF}" type="pres">
      <dgm:prSet presAssocID="{9AD930D4-050C-4BA8-A839-D47DF44AF892}" presName="thickLine" presStyleLbl="alignNode1" presStyleIdx="8" presStyleCnt="11"/>
      <dgm:spPr/>
    </dgm:pt>
    <dgm:pt modelId="{23043C7C-D048-43BE-938D-A4DE3F9BCC31}" type="pres">
      <dgm:prSet presAssocID="{9AD930D4-050C-4BA8-A839-D47DF44AF892}" presName="horz1" presStyleCnt="0"/>
      <dgm:spPr/>
    </dgm:pt>
    <dgm:pt modelId="{A66061A4-4745-4170-BC87-B3988DC3A885}" type="pres">
      <dgm:prSet presAssocID="{9AD930D4-050C-4BA8-A839-D47DF44AF892}" presName="tx1" presStyleLbl="revTx" presStyleIdx="8" presStyleCnt="11"/>
      <dgm:spPr/>
    </dgm:pt>
    <dgm:pt modelId="{96A40E31-663C-497E-B59E-FE1ABF8A9BA4}" type="pres">
      <dgm:prSet presAssocID="{9AD930D4-050C-4BA8-A839-D47DF44AF892}" presName="vert1" presStyleCnt="0"/>
      <dgm:spPr/>
    </dgm:pt>
    <dgm:pt modelId="{127F2B7F-9F88-42BB-8BF8-07756A4F1C24}" type="pres">
      <dgm:prSet presAssocID="{A07F35C7-C82E-446F-891D-82969B432D70}" presName="thickLine" presStyleLbl="alignNode1" presStyleIdx="9" presStyleCnt="11"/>
      <dgm:spPr/>
    </dgm:pt>
    <dgm:pt modelId="{2E4812E0-3932-4A62-B578-4767ADECD593}" type="pres">
      <dgm:prSet presAssocID="{A07F35C7-C82E-446F-891D-82969B432D70}" presName="horz1" presStyleCnt="0"/>
      <dgm:spPr/>
    </dgm:pt>
    <dgm:pt modelId="{C542A1CC-C993-439C-AE62-63E792DAD095}" type="pres">
      <dgm:prSet presAssocID="{A07F35C7-C82E-446F-891D-82969B432D70}" presName="tx1" presStyleLbl="revTx" presStyleIdx="9" presStyleCnt="11"/>
      <dgm:spPr/>
    </dgm:pt>
    <dgm:pt modelId="{5956A7B7-5913-4AB2-AB27-F892C1384A0F}" type="pres">
      <dgm:prSet presAssocID="{A07F35C7-C82E-446F-891D-82969B432D70}" presName="vert1" presStyleCnt="0"/>
      <dgm:spPr/>
    </dgm:pt>
    <dgm:pt modelId="{2ADAA7E0-E223-4614-A0A7-E71F5725F486}" type="pres">
      <dgm:prSet presAssocID="{26FFD4BE-BEB0-437A-ABCC-A0D4FEE7670F}" presName="thickLine" presStyleLbl="alignNode1" presStyleIdx="10" presStyleCnt="11"/>
      <dgm:spPr/>
    </dgm:pt>
    <dgm:pt modelId="{B401DDC6-7D5F-4716-9A2D-A09DE9104AA4}" type="pres">
      <dgm:prSet presAssocID="{26FFD4BE-BEB0-437A-ABCC-A0D4FEE7670F}" presName="horz1" presStyleCnt="0"/>
      <dgm:spPr/>
    </dgm:pt>
    <dgm:pt modelId="{1A1FAC46-9B36-4843-B589-93B5CD440623}" type="pres">
      <dgm:prSet presAssocID="{26FFD4BE-BEB0-437A-ABCC-A0D4FEE7670F}" presName="tx1" presStyleLbl="revTx" presStyleIdx="10" presStyleCnt="11"/>
      <dgm:spPr/>
    </dgm:pt>
    <dgm:pt modelId="{BCB05EBB-FDE8-4A4B-A089-ECFB8CBD3DFC}" type="pres">
      <dgm:prSet presAssocID="{26FFD4BE-BEB0-437A-ABCC-A0D4FEE7670F}" presName="vert1" presStyleCnt="0"/>
      <dgm:spPr/>
    </dgm:pt>
  </dgm:ptLst>
  <dgm:cxnLst>
    <dgm:cxn modelId="{954B3E01-8EC6-46B5-9D2F-28B30E7D2E7F}" srcId="{7419E578-B09E-4D98-A18F-6CA821FD19B8}" destId="{CEED68BE-F803-422B-808B-394CE937247D}" srcOrd="5" destOrd="0" parTransId="{AC4AD861-AEDE-4156-955B-E99EE5DB0499}" sibTransId="{CD1A98B4-858C-4250-8045-CCC0AAC466A5}"/>
    <dgm:cxn modelId="{21646C01-B472-4439-8CE1-B5CA88A72A12}" type="presOf" srcId="{26FFD4BE-BEB0-437A-ABCC-A0D4FEE7670F}" destId="{1A1FAC46-9B36-4843-B589-93B5CD440623}" srcOrd="0" destOrd="0" presId="urn:microsoft.com/office/officeart/2008/layout/LinedList"/>
    <dgm:cxn modelId="{BCEDA721-9E63-4365-950E-CBEA7E142FFD}" type="presOf" srcId="{53BBBF22-85CE-45BF-A114-5FAA7F654CAE}" destId="{0F4EBFAB-5546-4428-9D7D-F26BDA6371CB}" srcOrd="0" destOrd="0" presId="urn:microsoft.com/office/officeart/2008/layout/LinedList"/>
    <dgm:cxn modelId="{A6222C2C-EC5A-45BF-8115-8B3A8391CD55}" type="presOf" srcId="{BF08D3B4-1A17-4133-8CBC-9C17DE38E94B}" destId="{E3DC0A4F-0BA8-4E33-9DA6-6900AD574072}" srcOrd="0" destOrd="0" presId="urn:microsoft.com/office/officeart/2008/layout/LinedList"/>
    <dgm:cxn modelId="{36537D36-BD2A-40BB-8C93-7D14DDDBC75B}" type="presOf" srcId="{A07F35C7-C82E-446F-891D-82969B432D70}" destId="{C542A1CC-C993-439C-AE62-63E792DAD095}" srcOrd="0" destOrd="0" presId="urn:microsoft.com/office/officeart/2008/layout/LinedList"/>
    <dgm:cxn modelId="{B6BEDB5E-4D47-492B-AEFF-866A9D8264F0}" type="presOf" srcId="{271BD0C8-02AD-4146-8EB8-FF4D34C6C6DD}" destId="{4CC4AFDA-24BC-48A6-8673-4301A8041CB6}" srcOrd="0" destOrd="0" presId="urn:microsoft.com/office/officeart/2008/layout/LinedList"/>
    <dgm:cxn modelId="{B6F14A41-AA38-4BFA-BB56-2FC6A0936A75}" srcId="{7419E578-B09E-4D98-A18F-6CA821FD19B8}" destId="{53BBBF22-85CE-45BF-A114-5FAA7F654CAE}" srcOrd="7" destOrd="0" parTransId="{E67CDA94-A4D3-4E4C-B251-05E605FEE494}" sibTransId="{A0B00A02-5EF8-414B-9257-6E396597F3B1}"/>
    <dgm:cxn modelId="{9E86ED69-F35F-437B-862D-C77897282758}" srcId="{7419E578-B09E-4D98-A18F-6CA821FD19B8}" destId="{BF08D3B4-1A17-4133-8CBC-9C17DE38E94B}" srcOrd="6" destOrd="0" parTransId="{CD41B23A-342F-4369-9829-4765D97CA562}" sibTransId="{C9A48A99-7B78-4839-AE5D-232A94D6F852}"/>
    <dgm:cxn modelId="{4A2EC76D-A1E4-4209-92FD-98076C18ED02}" type="presOf" srcId="{EAF52080-0FED-4E79-84A5-12DFBEE43EBC}" destId="{FCDB41FB-AEC7-4D50-B77E-B65F8215824C}" srcOrd="0" destOrd="0" presId="urn:microsoft.com/office/officeart/2008/layout/LinedList"/>
    <dgm:cxn modelId="{C8693859-AE8C-421B-8D38-44CE8E3506FD}" srcId="{7419E578-B09E-4D98-A18F-6CA821FD19B8}" destId="{EDCDE944-4CA0-4100-A691-7D7582C6E746}" srcOrd="3" destOrd="0" parTransId="{52A1DDC2-9E4D-4F40-8CBF-A0433565264F}" sibTransId="{3F145443-391F-4961-8A48-9D05D935127D}"/>
    <dgm:cxn modelId="{E0A4EA85-A256-40A4-8832-02AFE1AB022D}" srcId="{7419E578-B09E-4D98-A18F-6CA821FD19B8}" destId="{A07F35C7-C82E-446F-891D-82969B432D70}" srcOrd="9" destOrd="0" parTransId="{78E54FEA-1FB2-4A59-88C9-BB70522B373A}" sibTransId="{0BA388EA-F658-4E68-9FDC-D510A44589DA}"/>
    <dgm:cxn modelId="{22106286-49EA-4254-BB2D-1DF71E01B5C2}" srcId="{7419E578-B09E-4D98-A18F-6CA821FD19B8}" destId="{9AD930D4-050C-4BA8-A839-D47DF44AF892}" srcOrd="8" destOrd="0" parTransId="{4EAB1F35-7B8A-4776-80D7-58F72287B993}" sibTransId="{55BDA7C2-59B5-468A-A081-766E4E5A23EF}"/>
    <dgm:cxn modelId="{8981F58B-5D30-4F2B-A82C-9DEF426536FA}" srcId="{7419E578-B09E-4D98-A18F-6CA821FD19B8}" destId="{26FFD4BE-BEB0-437A-ABCC-A0D4FEE7670F}" srcOrd="10" destOrd="0" parTransId="{AF6003C6-873A-427C-B013-AEF14A7E767E}" sibTransId="{7AA2516A-B89E-4BD5-81BA-2F9CFD02BD3A}"/>
    <dgm:cxn modelId="{E2904DAC-A52F-4FEB-A824-88439881EE80}" type="presOf" srcId="{EDCDE944-4CA0-4100-A691-7D7582C6E746}" destId="{B290A894-3375-4229-A102-56AEBF3B8A49}" srcOrd="0" destOrd="0" presId="urn:microsoft.com/office/officeart/2008/layout/LinedList"/>
    <dgm:cxn modelId="{D3AEF8B8-6D54-4AB2-A5D3-C9826AB4A27B}" srcId="{7419E578-B09E-4D98-A18F-6CA821FD19B8}" destId="{EAF52080-0FED-4E79-84A5-12DFBEE43EBC}" srcOrd="1" destOrd="0" parTransId="{252837AB-72DA-4F0A-BFFF-9D116CECE460}" sibTransId="{9EC56F24-9C62-42FD-9DC6-F4147AC0D36B}"/>
    <dgm:cxn modelId="{6B637ABB-6544-4679-AF5D-50D6ACFE0D08}" type="presOf" srcId="{CEED68BE-F803-422B-808B-394CE937247D}" destId="{F83DDC39-201B-4719-A0D3-E86B15B8DFF2}" srcOrd="0" destOrd="0" presId="urn:microsoft.com/office/officeart/2008/layout/LinedList"/>
    <dgm:cxn modelId="{D32BD6BC-880D-434F-970E-1A4BEFADF214}" srcId="{7419E578-B09E-4D98-A18F-6CA821FD19B8}" destId="{DB1703E0-96F4-4BE9-A01F-896C6ED25894}" srcOrd="2" destOrd="0" parTransId="{C92C1643-C089-4CB8-83EC-A2A824941947}" sibTransId="{CA47FD9E-B5F3-401E-9CCC-E796BA66AF40}"/>
    <dgm:cxn modelId="{BD6A50BD-4FE2-498D-905A-0C5EFF6BDC97}" srcId="{7419E578-B09E-4D98-A18F-6CA821FD19B8}" destId="{022617BA-8305-4720-BE9D-4D2B76173CC7}" srcOrd="4" destOrd="0" parTransId="{57A3EB01-B272-459D-9E0A-A285FE6EC6D2}" sibTransId="{3A7A4DE9-D76D-4A4B-87DE-141DCFC7D614}"/>
    <dgm:cxn modelId="{0F7127C6-FA47-48E4-A903-E709EC447431}" type="presOf" srcId="{7419E578-B09E-4D98-A18F-6CA821FD19B8}" destId="{507A1EE4-829D-4FED-BD12-8F24D62F908A}" srcOrd="0" destOrd="0" presId="urn:microsoft.com/office/officeart/2008/layout/LinedList"/>
    <dgm:cxn modelId="{288689D0-0E1B-4FD7-8783-DDEE4DDB307C}" type="presOf" srcId="{022617BA-8305-4720-BE9D-4D2B76173CC7}" destId="{AAA4ED6E-4C08-49F8-A35D-A785ABA18C6B}" srcOrd="0" destOrd="0" presId="urn:microsoft.com/office/officeart/2008/layout/LinedList"/>
    <dgm:cxn modelId="{DEC7D7D0-139C-4C68-8EF4-F533A88E6231}" type="presOf" srcId="{9AD930D4-050C-4BA8-A839-D47DF44AF892}" destId="{A66061A4-4745-4170-BC87-B3988DC3A885}" srcOrd="0" destOrd="0" presId="urn:microsoft.com/office/officeart/2008/layout/LinedList"/>
    <dgm:cxn modelId="{0CCA13DE-802D-46CA-A774-C4745B69BBEF}" type="presOf" srcId="{DB1703E0-96F4-4BE9-A01F-896C6ED25894}" destId="{14F407D1-1AF2-4925-AB29-957B8E7671E1}" srcOrd="0" destOrd="0" presId="urn:microsoft.com/office/officeart/2008/layout/LinedList"/>
    <dgm:cxn modelId="{DC76E8E8-94AD-4ECC-BCA0-508A868B6EE6}" srcId="{7419E578-B09E-4D98-A18F-6CA821FD19B8}" destId="{271BD0C8-02AD-4146-8EB8-FF4D34C6C6DD}" srcOrd="0" destOrd="0" parTransId="{8E79F2A1-B039-47E6-A3AA-E768E13A2A57}" sibTransId="{65765916-025B-479C-9143-DC0097A2D010}"/>
    <dgm:cxn modelId="{9B7445B9-16C0-4745-A0A3-493B3402A99A}" type="presParOf" srcId="{507A1EE4-829D-4FED-BD12-8F24D62F908A}" destId="{57480BFA-0CF9-4955-855C-5943B386D28F}" srcOrd="0" destOrd="0" presId="urn:microsoft.com/office/officeart/2008/layout/LinedList"/>
    <dgm:cxn modelId="{F59BB510-DAC9-443D-857D-A472D8CA7606}" type="presParOf" srcId="{507A1EE4-829D-4FED-BD12-8F24D62F908A}" destId="{E408FFBB-ABDF-4B14-AF92-143A0D5B7662}" srcOrd="1" destOrd="0" presId="urn:microsoft.com/office/officeart/2008/layout/LinedList"/>
    <dgm:cxn modelId="{500DD30A-4FC1-4FA6-AEF8-E5CFB8B72002}" type="presParOf" srcId="{E408FFBB-ABDF-4B14-AF92-143A0D5B7662}" destId="{4CC4AFDA-24BC-48A6-8673-4301A8041CB6}" srcOrd="0" destOrd="0" presId="urn:microsoft.com/office/officeart/2008/layout/LinedList"/>
    <dgm:cxn modelId="{8BA15648-A0C9-4574-ADC8-C6E7531684AE}" type="presParOf" srcId="{E408FFBB-ABDF-4B14-AF92-143A0D5B7662}" destId="{F4061F1A-2148-4022-B096-FF31CFFB9F9D}" srcOrd="1" destOrd="0" presId="urn:microsoft.com/office/officeart/2008/layout/LinedList"/>
    <dgm:cxn modelId="{DFB3F0B6-4665-4F04-ADF5-92531521B9E3}" type="presParOf" srcId="{507A1EE4-829D-4FED-BD12-8F24D62F908A}" destId="{A34B1567-7BB4-4C5C-8BFE-25800DB81074}" srcOrd="2" destOrd="0" presId="urn:microsoft.com/office/officeart/2008/layout/LinedList"/>
    <dgm:cxn modelId="{273B3DAB-7463-493C-8D89-D1568E489F37}" type="presParOf" srcId="{507A1EE4-829D-4FED-BD12-8F24D62F908A}" destId="{E419B3C2-A1F1-4E40-82C7-738E0C76CC0D}" srcOrd="3" destOrd="0" presId="urn:microsoft.com/office/officeart/2008/layout/LinedList"/>
    <dgm:cxn modelId="{B082C21A-C347-476A-9EFB-13F82FFE1BD4}" type="presParOf" srcId="{E419B3C2-A1F1-4E40-82C7-738E0C76CC0D}" destId="{FCDB41FB-AEC7-4D50-B77E-B65F8215824C}" srcOrd="0" destOrd="0" presId="urn:microsoft.com/office/officeart/2008/layout/LinedList"/>
    <dgm:cxn modelId="{A9307FBC-9146-477B-84A5-68B4686DA12C}" type="presParOf" srcId="{E419B3C2-A1F1-4E40-82C7-738E0C76CC0D}" destId="{901B263C-3E2D-407E-BAFE-91A4C907DD71}" srcOrd="1" destOrd="0" presId="urn:microsoft.com/office/officeart/2008/layout/LinedList"/>
    <dgm:cxn modelId="{2B7A9C8B-BE6E-416C-B860-F9025FA348A5}" type="presParOf" srcId="{507A1EE4-829D-4FED-BD12-8F24D62F908A}" destId="{B55EDF41-0F69-4621-9DBF-F820E2CFA9D1}" srcOrd="4" destOrd="0" presId="urn:microsoft.com/office/officeart/2008/layout/LinedList"/>
    <dgm:cxn modelId="{4C114D56-F06A-4B6C-89C4-DA1703342925}" type="presParOf" srcId="{507A1EE4-829D-4FED-BD12-8F24D62F908A}" destId="{0886EFC0-FEC5-4B5C-8A9A-BB32021183D8}" srcOrd="5" destOrd="0" presId="urn:microsoft.com/office/officeart/2008/layout/LinedList"/>
    <dgm:cxn modelId="{FBE00FD7-F647-4972-907E-C7969C55F31A}" type="presParOf" srcId="{0886EFC0-FEC5-4B5C-8A9A-BB32021183D8}" destId="{14F407D1-1AF2-4925-AB29-957B8E7671E1}" srcOrd="0" destOrd="0" presId="urn:microsoft.com/office/officeart/2008/layout/LinedList"/>
    <dgm:cxn modelId="{C6418979-9AFB-48A8-88F8-43246BC75C2E}" type="presParOf" srcId="{0886EFC0-FEC5-4B5C-8A9A-BB32021183D8}" destId="{5B8244B5-3F11-4F11-BE97-D60D6403B5C1}" srcOrd="1" destOrd="0" presId="urn:microsoft.com/office/officeart/2008/layout/LinedList"/>
    <dgm:cxn modelId="{4BE16E46-07EE-44AB-8549-5C22115B8CD5}" type="presParOf" srcId="{507A1EE4-829D-4FED-BD12-8F24D62F908A}" destId="{DC1438A3-F4DC-4448-8587-3FE1C91348C7}" srcOrd="6" destOrd="0" presId="urn:microsoft.com/office/officeart/2008/layout/LinedList"/>
    <dgm:cxn modelId="{5207F52E-EF04-4832-9FA0-84E6F39D6398}" type="presParOf" srcId="{507A1EE4-829D-4FED-BD12-8F24D62F908A}" destId="{58C0737E-3EDF-45D5-83E2-4DE2014BD21C}" srcOrd="7" destOrd="0" presId="urn:microsoft.com/office/officeart/2008/layout/LinedList"/>
    <dgm:cxn modelId="{D469C75A-76AF-45BD-A973-886D042F35C2}" type="presParOf" srcId="{58C0737E-3EDF-45D5-83E2-4DE2014BD21C}" destId="{B290A894-3375-4229-A102-56AEBF3B8A49}" srcOrd="0" destOrd="0" presId="urn:microsoft.com/office/officeart/2008/layout/LinedList"/>
    <dgm:cxn modelId="{FC4C4F56-BC96-42BC-AC57-77082FDEBCC8}" type="presParOf" srcId="{58C0737E-3EDF-45D5-83E2-4DE2014BD21C}" destId="{FCB8EA3D-403C-4739-9508-8F92E5448FEF}" srcOrd="1" destOrd="0" presId="urn:microsoft.com/office/officeart/2008/layout/LinedList"/>
    <dgm:cxn modelId="{570B455E-9BA8-40BB-9E9F-108CE3D912A3}" type="presParOf" srcId="{507A1EE4-829D-4FED-BD12-8F24D62F908A}" destId="{1FEF8FF2-465C-449E-92C9-0F39CD28A2E4}" srcOrd="8" destOrd="0" presId="urn:microsoft.com/office/officeart/2008/layout/LinedList"/>
    <dgm:cxn modelId="{83C1B22F-6EC3-432D-9A64-FB342970BDAC}" type="presParOf" srcId="{507A1EE4-829D-4FED-BD12-8F24D62F908A}" destId="{8E21C60F-4FA4-4623-A11D-7FEE026B2BF1}" srcOrd="9" destOrd="0" presId="urn:microsoft.com/office/officeart/2008/layout/LinedList"/>
    <dgm:cxn modelId="{3D24DBFE-FAFD-4C9C-AF97-0FDED02164F9}" type="presParOf" srcId="{8E21C60F-4FA4-4623-A11D-7FEE026B2BF1}" destId="{AAA4ED6E-4C08-49F8-A35D-A785ABA18C6B}" srcOrd="0" destOrd="0" presId="urn:microsoft.com/office/officeart/2008/layout/LinedList"/>
    <dgm:cxn modelId="{2462D6EB-F1E0-4C7F-9ADE-FB27A7BECA64}" type="presParOf" srcId="{8E21C60F-4FA4-4623-A11D-7FEE026B2BF1}" destId="{3B9FD3A4-B293-443B-AC99-29BA73B6635F}" srcOrd="1" destOrd="0" presId="urn:microsoft.com/office/officeart/2008/layout/LinedList"/>
    <dgm:cxn modelId="{0F19502D-F7F1-4714-8309-CD419BC16EB0}" type="presParOf" srcId="{507A1EE4-829D-4FED-BD12-8F24D62F908A}" destId="{8184B8B5-326A-4B82-8093-99134FEFA95E}" srcOrd="10" destOrd="0" presId="urn:microsoft.com/office/officeart/2008/layout/LinedList"/>
    <dgm:cxn modelId="{2DE7883C-FB0A-44B4-87EE-8038F9A1FDFF}" type="presParOf" srcId="{507A1EE4-829D-4FED-BD12-8F24D62F908A}" destId="{1AAF74F1-C1CB-40E6-B3FB-0500391236F9}" srcOrd="11" destOrd="0" presId="urn:microsoft.com/office/officeart/2008/layout/LinedList"/>
    <dgm:cxn modelId="{C388509C-1719-40E1-BC34-33B01624A6E0}" type="presParOf" srcId="{1AAF74F1-C1CB-40E6-B3FB-0500391236F9}" destId="{F83DDC39-201B-4719-A0D3-E86B15B8DFF2}" srcOrd="0" destOrd="0" presId="urn:microsoft.com/office/officeart/2008/layout/LinedList"/>
    <dgm:cxn modelId="{2B314919-AEF4-4EEE-B56E-4975E224623E}" type="presParOf" srcId="{1AAF74F1-C1CB-40E6-B3FB-0500391236F9}" destId="{331EB289-ABC5-49CC-82AE-3332F9B480D3}" srcOrd="1" destOrd="0" presId="urn:microsoft.com/office/officeart/2008/layout/LinedList"/>
    <dgm:cxn modelId="{93427E02-6723-498C-AB13-F529D750B51F}" type="presParOf" srcId="{507A1EE4-829D-4FED-BD12-8F24D62F908A}" destId="{868CF63F-35AF-4432-A37E-C25896191725}" srcOrd="12" destOrd="0" presId="urn:microsoft.com/office/officeart/2008/layout/LinedList"/>
    <dgm:cxn modelId="{9C42A7E6-5B54-4763-81A0-44006C6A438C}" type="presParOf" srcId="{507A1EE4-829D-4FED-BD12-8F24D62F908A}" destId="{806DA6FC-38A6-4911-B916-B9211AB6D06A}" srcOrd="13" destOrd="0" presId="urn:microsoft.com/office/officeart/2008/layout/LinedList"/>
    <dgm:cxn modelId="{9496457D-43CB-49D6-9140-6B7D841382C8}" type="presParOf" srcId="{806DA6FC-38A6-4911-B916-B9211AB6D06A}" destId="{E3DC0A4F-0BA8-4E33-9DA6-6900AD574072}" srcOrd="0" destOrd="0" presId="urn:microsoft.com/office/officeart/2008/layout/LinedList"/>
    <dgm:cxn modelId="{61E1E021-16F0-4D84-AC2E-35CCC3B58F81}" type="presParOf" srcId="{806DA6FC-38A6-4911-B916-B9211AB6D06A}" destId="{22B856DA-BC7B-4BBB-9759-70946341A214}" srcOrd="1" destOrd="0" presId="urn:microsoft.com/office/officeart/2008/layout/LinedList"/>
    <dgm:cxn modelId="{D321BC17-1535-4461-A765-223F0E81D6B6}" type="presParOf" srcId="{507A1EE4-829D-4FED-BD12-8F24D62F908A}" destId="{ACA67477-D62D-4186-99A4-09FB210DD4C1}" srcOrd="14" destOrd="0" presId="urn:microsoft.com/office/officeart/2008/layout/LinedList"/>
    <dgm:cxn modelId="{E249E327-229F-40EB-BD72-A5784C18128A}" type="presParOf" srcId="{507A1EE4-829D-4FED-BD12-8F24D62F908A}" destId="{0ED60593-0D72-4203-81F7-E77A56146F18}" srcOrd="15" destOrd="0" presId="urn:microsoft.com/office/officeart/2008/layout/LinedList"/>
    <dgm:cxn modelId="{178AB840-CE82-4823-9C45-49C8C10CE115}" type="presParOf" srcId="{0ED60593-0D72-4203-81F7-E77A56146F18}" destId="{0F4EBFAB-5546-4428-9D7D-F26BDA6371CB}" srcOrd="0" destOrd="0" presId="urn:microsoft.com/office/officeart/2008/layout/LinedList"/>
    <dgm:cxn modelId="{1290ABC0-C430-4222-9711-AE3EDD342875}" type="presParOf" srcId="{0ED60593-0D72-4203-81F7-E77A56146F18}" destId="{8B40C2B7-07E9-4D95-ACF0-EE3842BE3045}" srcOrd="1" destOrd="0" presId="urn:microsoft.com/office/officeart/2008/layout/LinedList"/>
    <dgm:cxn modelId="{22669A8D-2355-4610-82FB-60BB127ECB13}" type="presParOf" srcId="{507A1EE4-829D-4FED-BD12-8F24D62F908A}" destId="{E1E280B6-E76B-4129-9D87-2D549835B1AF}" srcOrd="16" destOrd="0" presId="urn:microsoft.com/office/officeart/2008/layout/LinedList"/>
    <dgm:cxn modelId="{8773DD13-C48F-4C86-905B-71B8E397E3FB}" type="presParOf" srcId="{507A1EE4-829D-4FED-BD12-8F24D62F908A}" destId="{23043C7C-D048-43BE-938D-A4DE3F9BCC31}" srcOrd="17" destOrd="0" presId="urn:microsoft.com/office/officeart/2008/layout/LinedList"/>
    <dgm:cxn modelId="{04D3E717-6AB5-4E0F-BC65-C2035DEF1613}" type="presParOf" srcId="{23043C7C-D048-43BE-938D-A4DE3F9BCC31}" destId="{A66061A4-4745-4170-BC87-B3988DC3A885}" srcOrd="0" destOrd="0" presId="urn:microsoft.com/office/officeart/2008/layout/LinedList"/>
    <dgm:cxn modelId="{50774376-26AA-4C5E-8A6C-1F0B5105533D}" type="presParOf" srcId="{23043C7C-D048-43BE-938D-A4DE3F9BCC31}" destId="{96A40E31-663C-497E-B59E-FE1ABF8A9BA4}" srcOrd="1" destOrd="0" presId="urn:microsoft.com/office/officeart/2008/layout/LinedList"/>
    <dgm:cxn modelId="{89404E49-F02F-45BC-B6CA-18D24A991B7E}" type="presParOf" srcId="{507A1EE4-829D-4FED-BD12-8F24D62F908A}" destId="{127F2B7F-9F88-42BB-8BF8-07756A4F1C24}" srcOrd="18" destOrd="0" presId="urn:microsoft.com/office/officeart/2008/layout/LinedList"/>
    <dgm:cxn modelId="{F7212D5A-B834-49E2-A223-43E270A678AD}" type="presParOf" srcId="{507A1EE4-829D-4FED-BD12-8F24D62F908A}" destId="{2E4812E0-3932-4A62-B578-4767ADECD593}" srcOrd="19" destOrd="0" presId="urn:microsoft.com/office/officeart/2008/layout/LinedList"/>
    <dgm:cxn modelId="{18B3B398-E0E4-477C-9B4F-10E96F458B04}" type="presParOf" srcId="{2E4812E0-3932-4A62-B578-4767ADECD593}" destId="{C542A1CC-C993-439C-AE62-63E792DAD095}" srcOrd="0" destOrd="0" presId="urn:microsoft.com/office/officeart/2008/layout/LinedList"/>
    <dgm:cxn modelId="{4BB3ED32-CDEA-4EF0-8C19-9CD445AF3EC6}" type="presParOf" srcId="{2E4812E0-3932-4A62-B578-4767ADECD593}" destId="{5956A7B7-5913-4AB2-AB27-F892C1384A0F}" srcOrd="1" destOrd="0" presId="urn:microsoft.com/office/officeart/2008/layout/LinedList"/>
    <dgm:cxn modelId="{9027FF66-3D2E-4404-B4C9-208A0B2F09D2}" type="presParOf" srcId="{507A1EE4-829D-4FED-BD12-8F24D62F908A}" destId="{2ADAA7E0-E223-4614-A0A7-E71F5725F486}" srcOrd="20" destOrd="0" presId="urn:microsoft.com/office/officeart/2008/layout/LinedList"/>
    <dgm:cxn modelId="{B0AF58B2-3C2E-48A9-9F84-B8E3DE6CF6B3}" type="presParOf" srcId="{507A1EE4-829D-4FED-BD12-8F24D62F908A}" destId="{B401DDC6-7D5F-4716-9A2D-A09DE9104AA4}" srcOrd="21" destOrd="0" presId="urn:microsoft.com/office/officeart/2008/layout/LinedList"/>
    <dgm:cxn modelId="{D9FEC970-605F-411B-A3E8-B9E0ED2B73CA}" type="presParOf" srcId="{B401DDC6-7D5F-4716-9A2D-A09DE9104AA4}" destId="{1A1FAC46-9B36-4843-B589-93B5CD440623}" srcOrd="0" destOrd="0" presId="urn:microsoft.com/office/officeart/2008/layout/LinedList"/>
    <dgm:cxn modelId="{1F6DAA84-25C6-47D3-A0C9-AA1343F97455}" type="presParOf" srcId="{B401DDC6-7D5F-4716-9A2D-A09DE9104AA4}" destId="{BCB05EBB-FDE8-4A4B-A089-ECFB8CBD3DF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EAF5385-2CEF-4345-8EFB-22B4BC35E1D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FC2D182-DA31-4CF6-AE56-B8378AFE0B04}">
      <dgm:prSet/>
      <dgm:spPr/>
      <dgm:t>
        <a:bodyPr/>
        <a:lstStyle/>
        <a:p>
          <a:r>
            <a:rPr lang="en-GB" baseline="0"/>
            <a:t>Objective and Clear: Reports are typically written in an objective and neutral tone, avoiding personal opinions unless specifically requested.</a:t>
          </a:r>
          <a:endParaRPr lang="en-US"/>
        </a:p>
      </dgm:t>
    </dgm:pt>
    <dgm:pt modelId="{4A38043F-FBC6-49BF-BDD9-C43A711FA377}" type="parTrans" cxnId="{5572BD45-F195-4265-9040-B6F19D5E05AC}">
      <dgm:prSet/>
      <dgm:spPr/>
      <dgm:t>
        <a:bodyPr/>
        <a:lstStyle/>
        <a:p>
          <a:endParaRPr lang="en-US"/>
        </a:p>
      </dgm:t>
    </dgm:pt>
    <dgm:pt modelId="{88C95E31-9691-40F6-A83A-0AB7D7380AFC}" type="sibTrans" cxnId="{5572BD45-F195-4265-9040-B6F19D5E05AC}">
      <dgm:prSet/>
      <dgm:spPr/>
      <dgm:t>
        <a:bodyPr/>
        <a:lstStyle/>
        <a:p>
          <a:endParaRPr lang="en-US"/>
        </a:p>
      </dgm:t>
    </dgm:pt>
    <dgm:pt modelId="{7B20FE39-5E18-44B2-A356-64EE26DF1C53}">
      <dgm:prSet/>
      <dgm:spPr/>
      <dgm:t>
        <a:bodyPr/>
        <a:lstStyle/>
        <a:p>
          <a:r>
            <a:rPr lang="en-GB" baseline="0"/>
            <a:t>Concise: Keep sentences clear and to the point, avoiding unnecessary jargon or overly complex language</a:t>
          </a:r>
          <a:endParaRPr lang="en-US"/>
        </a:p>
      </dgm:t>
    </dgm:pt>
    <dgm:pt modelId="{B84617E0-2943-4F11-988C-613C468914B3}" type="parTrans" cxnId="{EDC40669-5324-411E-8313-EFB0BD28EE40}">
      <dgm:prSet/>
      <dgm:spPr/>
      <dgm:t>
        <a:bodyPr/>
        <a:lstStyle/>
        <a:p>
          <a:endParaRPr lang="en-US"/>
        </a:p>
      </dgm:t>
    </dgm:pt>
    <dgm:pt modelId="{B96649BB-09A0-4C78-9F7C-C21D2940024E}" type="sibTrans" cxnId="{EDC40669-5324-411E-8313-EFB0BD28EE40}">
      <dgm:prSet/>
      <dgm:spPr/>
      <dgm:t>
        <a:bodyPr/>
        <a:lstStyle/>
        <a:p>
          <a:endParaRPr lang="en-US"/>
        </a:p>
      </dgm:t>
    </dgm:pt>
    <dgm:pt modelId="{5BFC2197-3449-4A4C-A94B-D597D31317EA}">
      <dgm:prSet/>
      <dgm:spPr/>
      <dgm:t>
        <a:bodyPr/>
        <a:lstStyle/>
        <a:p>
          <a:r>
            <a:rPr lang="en-GB" baseline="0"/>
            <a:t>Structured: Information should be logically organized and easy to navigate, with clear headings and subheadings.</a:t>
          </a:r>
          <a:endParaRPr lang="en-US"/>
        </a:p>
      </dgm:t>
    </dgm:pt>
    <dgm:pt modelId="{2BF93983-190F-498A-800C-B0C6058B7AE4}" type="parTrans" cxnId="{A67308EA-3B03-48B1-B5F3-333D9791C71B}">
      <dgm:prSet/>
      <dgm:spPr/>
      <dgm:t>
        <a:bodyPr/>
        <a:lstStyle/>
        <a:p>
          <a:endParaRPr lang="en-US"/>
        </a:p>
      </dgm:t>
    </dgm:pt>
    <dgm:pt modelId="{F11F2DF9-BC54-4408-AD50-EE0F29D40B57}" type="sibTrans" cxnId="{A67308EA-3B03-48B1-B5F3-333D9791C71B}">
      <dgm:prSet/>
      <dgm:spPr/>
      <dgm:t>
        <a:bodyPr/>
        <a:lstStyle/>
        <a:p>
          <a:endParaRPr lang="en-US"/>
        </a:p>
      </dgm:t>
    </dgm:pt>
    <dgm:pt modelId="{572F1FB4-66E4-45FD-871C-A74738E6EA19}" type="pres">
      <dgm:prSet presAssocID="{BEAF5385-2CEF-4345-8EFB-22B4BC35E1D3}" presName="root" presStyleCnt="0">
        <dgm:presLayoutVars>
          <dgm:dir/>
          <dgm:resizeHandles val="exact"/>
        </dgm:presLayoutVars>
      </dgm:prSet>
      <dgm:spPr/>
    </dgm:pt>
    <dgm:pt modelId="{EF68686D-BB59-415F-B195-719CBCF8701F}" type="pres">
      <dgm:prSet presAssocID="{9FC2D182-DA31-4CF6-AE56-B8378AFE0B04}" presName="compNode" presStyleCnt="0"/>
      <dgm:spPr/>
    </dgm:pt>
    <dgm:pt modelId="{A6C7B313-CA58-408F-A231-5D0A45FE4DF2}" type="pres">
      <dgm:prSet presAssocID="{9FC2D182-DA31-4CF6-AE56-B8378AFE0B04}" presName="bgRect" presStyleLbl="bgShp" presStyleIdx="0" presStyleCnt="3"/>
      <dgm:spPr/>
    </dgm:pt>
    <dgm:pt modelId="{082259CA-5547-4A61-958C-1DB30085C3A6}" type="pres">
      <dgm:prSet presAssocID="{9FC2D182-DA31-4CF6-AE56-B8378AFE0B0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A8BC291C-5CED-4141-B5BC-D55570E42567}" type="pres">
      <dgm:prSet presAssocID="{9FC2D182-DA31-4CF6-AE56-B8378AFE0B04}" presName="spaceRect" presStyleCnt="0"/>
      <dgm:spPr/>
    </dgm:pt>
    <dgm:pt modelId="{24C1AB39-9ACC-4FEE-AE46-3DFDA2E2A18D}" type="pres">
      <dgm:prSet presAssocID="{9FC2D182-DA31-4CF6-AE56-B8378AFE0B04}" presName="parTx" presStyleLbl="revTx" presStyleIdx="0" presStyleCnt="3">
        <dgm:presLayoutVars>
          <dgm:chMax val="0"/>
          <dgm:chPref val="0"/>
        </dgm:presLayoutVars>
      </dgm:prSet>
      <dgm:spPr/>
    </dgm:pt>
    <dgm:pt modelId="{D933D743-1995-47ED-83C3-BB59544977B1}" type="pres">
      <dgm:prSet presAssocID="{88C95E31-9691-40F6-A83A-0AB7D7380AFC}" presName="sibTrans" presStyleCnt="0"/>
      <dgm:spPr/>
    </dgm:pt>
    <dgm:pt modelId="{DD0F1B5A-7865-4115-9EB8-1B6A603F29CA}" type="pres">
      <dgm:prSet presAssocID="{7B20FE39-5E18-44B2-A356-64EE26DF1C53}" presName="compNode" presStyleCnt="0"/>
      <dgm:spPr/>
    </dgm:pt>
    <dgm:pt modelId="{2313E3F8-BA97-4BAD-8B88-7B1C6E9375CE}" type="pres">
      <dgm:prSet presAssocID="{7B20FE39-5E18-44B2-A356-64EE26DF1C53}" presName="bgRect" presStyleLbl="bgShp" presStyleIdx="1" presStyleCnt="3"/>
      <dgm:spPr/>
    </dgm:pt>
    <dgm:pt modelId="{C1539C21-81B2-44C5-B493-E2CFE90B5C66}" type="pres">
      <dgm:prSet presAssocID="{7B20FE39-5E18-44B2-A356-64EE26DF1C5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ngue"/>
        </a:ext>
      </dgm:extLst>
    </dgm:pt>
    <dgm:pt modelId="{CC40D542-5057-42C5-A26C-7F2C8C2DE354}" type="pres">
      <dgm:prSet presAssocID="{7B20FE39-5E18-44B2-A356-64EE26DF1C53}" presName="spaceRect" presStyleCnt="0"/>
      <dgm:spPr/>
    </dgm:pt>
    <dgm:pt modelId="{7F3832A3-2B8D-449B-A642-D078C1B21182}" type="pres">
      <dgm:prSet presAssocID="{7B20FE39-5E18-44B2-A356-64EE26DF1C53}" presName="parTx" presStyleLbl="revTx" presStyleIdx="1" presStyleCnt="3">
        <dgm:presLayoutVars>
          <dgm:chMax val="0"/>
          <dgm:chPref val="0"/>
        </dgm:presLayoutVars>
      </dgm:prSet>
      <dgm:spPr/>
    </dgm:pt>
    <dgm:pt modelId="{B7667403-C5C2-4775-8928-050981034DE3}" type="pres">
      <dgm:prSet presAssocID="{B96649BB-09A0-4C78-9F7C-C21D2940024E}" presName="sibTrans" presStyleCnt="0"/>
      <dgm:spPr/>
    </dgm:pt>
    <dgm:pt modelId="{98766FB7-6826-4C17-BFD3-EE9900165B0B}" type="pres">
      <dgm:prSet presAssocID="{5BFC2197-3449-4A4C-A94B-D597D31317EA}" presName="compNode" presStyleCnt="0"/>
      <dgm:spPr/>
    </dgm:pt>
    <dgm:pt modelId="{9564D14F-F460-42BE-BAED-75D93AA5A2EA}" type="pres">
      <dgm:prSet presAssocID="{5BFC2197-3449-4A4C-A94B-D597D31317EA}" presName="bgRect" presStyleLbl="bgShp" presStyleIdx="2" presStyleCnt="3"/>
      <dgm:spPr/>
    </dgm:pt>
    <dgm:pt modelId="{E736122D-F3FF-4266-B997-C3505522625B}" type="pres">
      <dgm:prSet presAssocID="{5BFC2197-3449-4A4C-A94B-D597D31317E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ADF812C2-4528-4EEB-9184-31873CFA7ACB}" type="pres">
      <dgm:prSet presAssocID="{5BFC2197-3449-4A4C-A94B-D597D31317EA}" presName="spaceRect" presStyleCnt="0"/>
      <dgm:spPr/>
    </dgm:pt>
    <dgm:pt modelId="{9671C57C-388E-4E07-ADEA-3633191EBC83}" type="pres">
      <dgm:prSet presAssocID="{5BFC2197-3449-4A4C-A94B-D597D31317EA}" presName="parTx" presStyleLbl="revTx" presStyleIdx="2" presStyleCnt="3">
        <dgm:presLayoutVars>
          <dgm:chMax val="0"/>
          <dgm:chPref val="0"/>
        </dgm:presLayoutVars>
      </dgm:prSet>
      <dgm:spPr/>
    </dgm:pt>
  </dgm:ptLst>
  <dgm:cxnLst>
    <dgm:cxn modelId="{37002328-B5FE-4FC5-9606-CC92B298FFD1}" type="presOf" srcId="{7B20FE39-5E18-44B2-A356-64EE26DF1C53}" destId="{7F3832A3-2B8D-449B-A642-D078C1B21182}" srcOrd="0" destOrd="0" presId="urn:microsoft.com/office/officeart/2018/2/layout/IconVerticalSolidList"/>
    <dgm:cxn modelId="{5572BD45-F195-4265-9040-B6F19D5E05AC}" srcId="{BEAF5385-2CEF-4345-8EFB-22B4BC35E1D3}" destId="{9FC2D182-DA31-4CF6-AE56-B8378AFE0B04}" srcOrd="0" destOrd="0" parTransId="{4A38043F-FBC6-49BF-BDD9-C43A711FA377}" sibTransId="{88C95E31-9691-40F6-A83A-0AB7D7380AFC}"/>
    <dgm:cxn modelId="{EDC40669-5324-411E-8313-EFB0BD28EE40}" srcId="{BEAF5385-2CEF-4345-8EFB-22B4BC35E1D3}" destId="{7B20FE39-5E18-44B2-A356-64EE26DF1C53}" srcOrd="1" destOrd="0" parTransId="{B84617E0-2943-4F11-988C-613C468914B3}" sibTransId="{B96649BB-09A0-4C78-9F7C-C21D2940024E}"/>
    <dgm:cxn modelId="{46F1BEA8-1D1A-4ACB-8419-03F7B5B27F46}" type="presOf" srcId="{9FC2D182-DA31-4CF6-AE56-B8378AFE0B04}" destId="{24C1AB39-9ACC-4FEE-AE46-3DFDA2E2A18D}" srcOrd="0" destOrd="0" presId="urn:microsoft.com/office/officeart/2018/2/layout/IconVerticalSolidList"/>
    <dgm:cxn modelId="{81CC70C0-45BE-4DB1-94D7-EFC05DF46ACF}" type="presOf" srcId="{5BFC2197-3449-4A4C-A94B-D597D31317EA}" destId="{9671C57C-388E-4E07-ADEA-3633191EBC83}" srcOrd="0" destOrd="0" presId="urn:microsoft.com/office/officeart/2018/2/layout/IconVerticalSolidList"/>
    <dgm:cxn modelId="{DB2436DD-67DA-4DF0-996C-42AB4F125E10}" type="presOf" srcId="{BEAF5385-2CEF-4345-8EFB-22B4BC35E1D3}" destId="{572F1FB4-66E4-45FD-871C-A74738E6EA19}" srcOrd="0" destOrd="0" presId="urn:microsoft.com/office/officeart/2018/2/layout/IconVerticalSolidList"/>
    <dgm:cxn modelId="{A67308EA-3B03-48B1-B5F3-333D9791C71B}" srcId="{BEAF5385-2CEF-4345-8EFB-22B4BC35E1D3}" destId="{5BFC2197-3449-4A4C-A94B-D597D31317EA}" srcOrd="2" destOrd="0" parTransId="{2BF93983-190F-498A-800C-B0C6058B7AE4}" sibTransId="{F11F2DF9-BC54-4408-AD50-EE0F29D40B57}"/>
    <dgm:cxn modelId="{5A06E13A-9785-4B29-A069-1AB831460AE2}" type="presParOf" srcId="{572F1FB4-66E4-45FD-871C-A74738E6EA19}" destId="{EF68686D-BB59-415F-B195-719CBCF8701F}" srcOrd="0" destOrd="0" presId="urn:microsoft.com/office/officeart/2018/2/layout/IconVerticalSolidList"/>
    <dgm:cxn modelId="{60FD33E8-5090-40A0-A681-40E04A86016B}" type="presParOf" srcId="{EF68686D-BB59-415F-B195-719CBCF8701F}" destId="{A6C7B313-CA58-408F-A231-5D0A45FE4DF2}" srcOrd="0" destOrd="0" presId="urn:microsoft.com/office/officeart/2018/2/layout/IconVerticalSolidList"/>
    <dgm:cxn modelId="{4F6355B4-D7A3-474E-B51C-2CE2355932A6}" type="presParOf" srcId="{EF68686D-BB59-415F-B195-719CBCF8701F}" destId="{082259CA-5547-4A61-958C-1DB30085C3A6}" srcOrd="1" destOrd="0" presId="urn:microsoft.com/office/officeart/2018/2/layout/IconVerticalSolidList"/>
    <dgm:cxn modelId="{6DCCCDF2-BE04-4DDA-96B7-90BA23D791F9}" type="presParOf" srcId="{EF68686D-BB59-415F-B195-719CBCF8701F}" destId="{A8BC291C-5CED-4141-B5BC-D55570E42567}" srcOrd="2" destOrd="0" presId="urn:microsoft.com/office/officeart/2018/2/layout/IconVerticalSolidList"/>
    <dgm:cxn modelId="{0C3B4788-088D-4B99-9280-066AA314A282}" type="presParOf" srcId="{EF68686D-BB59-415F-B195-719CBCF8701F}" destId="{24C1AB39-9ACC-4FEE-AE46-3DFDA2E2A18D}" srcOrd="3" destOrd="0" presId="urn:microsoft.com/office/officeart/2018/2/layout/IconVerticalSolidList"/>
    <dgm:cxn modelId="{8B3A9017-743E-4321-A3A0-A28F9D644FBB}" type="presParOf" srcId="{572F1FB4-66E4-45FD-871C-A74738E6EA19}" destId="{D933D743-1995-47ED-83C3-BB59544977B1}" srcOrd="1" destOrd="0" presId="urn:microsoft.com/office/officeart/2018/2/layout/IconVerticalSolidList"/>
    <dgm:cxn modelId="{C3DE8C4F-73E2-408A-A1CF-ADD7A76795EF}" type="presParOf" srcId="{572F1FB4-66E4-45FD-871C-A74738E6EA19}" destId="{DD0F1B5A-7865-4115-9EB8-1B6A603F29CA}" srcOrd="2" destOrd="0" presId="urn:microsoft.com/office/officeart/2018/2/layout/IconVerticalSolidList"/>
    <dgm:cxn modelId="{57706FE0-D125-45A6-B1FD-659E92786272}" type="presParOf" srcId="{DD0F1B5A-7865-4115-9EB8-1B6A603F29CA}" destId="{2313E3F8-BA97-4BAD-8B88-7B1C6E9375CE}" srcOrd="0" destOrd="0" presId="urn:microsoft.com/office/officeart/2018/2/layout/IconVerticalSolidList"/>
    <dgm:cxn modelId="{9D56AA36-969F-4F7C-B592-6D5080457BF8}" type="presParOf" srcId="{DD0F1B5A-7865-4115-9EB8-1B6A603F29CA}" destId="{C1539C21-81B2-44C5-B493-E2CFE90B5C66}" srcOrd="1" destOrd="0" presId="urn:microsoft.com/office/officeart/2018/2/layout/IconVerticalSolidList"/>
    <dgm:cxn modelId="{F2577A8B-057C-49DD-B719-6649482437B0}" type="presParOf" srcId="{DD0F1B5A-7865-4115-9EB8-1B6A603F29CA}" destId="{CC40D542-5057-42C5-A26C-7F2C8C2DE354}" srcOrd="2" destOrd="0" presId="urn:microsoft.com/office/officeart/2018/2/layout/IconVerticalSolidList"/>
    <dgm:cxn modelId="{51A8B7F4-026E-45CF-865C-096CA365A19F}" type="presParOf" srcId="{DD0F1B5A-7865-4115-9EB8-1B6A603F29CA}" destId="{7F3832A3-2B8D-449B-A642-D078C1B21182}" srcOrd="3" destOrd="0" presId="urn:microsoft.com/office/officeart/2018/2/layout/IconVerticalSolidList"/>
    <dgm:cxn modelId="{E5966D77-696F-49AE-B9DF-6070688811D0}" type="presParOf" srcId="{572F1FB4-66E4-45FD-871C-A74738E6EA19}" destId="{B7667403-C5C2-4775-8928-050981034DE3}" srcOrd="3" destOrd="0" presId="urn:microsoft.com/office/officeart/2018/2/layout/IconVerticalSolidList"/>
    <dgm:cxn modelId="{8F1DE754-9561-4941-87DC-806E059E2053}" type="presParOf" srcId="{572F1FB4-66E4-45FD-871C-A74738E6EA19}" destId="{98766FB7-6826-4C17-BFD3-EE9900165B0B}" srcOrd="4" destOrd="0" presId="urn:microsoft.com/office/officeart/2018/2/layout/IconVerticalSolidList"/>
    <dgm:cxn modelId="{253FE3B4-9C57-459B-AB8D-5E5F98734A88}" type="presParOf" srcId="{98766FB7-6826-4C17-BFD3-EE9900165B0B}" destId="{9564D14F-F460-42BE-BAED-75D93AA5A2EA}" srcOrd="0" destOrd="0" presId="urn:microsoft.com/office/officeart/2018/2/layout/IconVerticalSolidList"/>
    <dgm:cxn modelId="{0E5E1C80-0D17-4983-9D9A-D09709799DCD}" type="presParOf" srcId="{98766FB7-6826-4C17-BFD3-EE9900165B0B}" destId="{E736122D-F3FF-4266-B997-C3505522625B}" srcOrd="1" destOrd="0" presId="urn:microsoft.com/office/officeart/2018/2/layout/IconVerticalSolidList"/>
    <dgm:cxn modelId="{CCF9B1F5-51AF-4761-B7C1-A602E3CBFD1D}" type="presParOf" srcId="{98766FB7-6826-4C17-BFD3-EE9900165B0B}" destId="{ADF812C2-4528-4EEB-9184-31873CFA7ACB}" srcOrd="2" destOrd="0" presId="urn:microsoft.com/office/officeart/2018/2/layout/IconVerticalSolidList"/>
    <dgm:cxn modelId="{A8F4D5F9-ADC6-4DD1-BF82-34E890F834D5}" type="presParOf" srcId="{98766FB7-6826-4C17-BFD3-EE9900165B0B}" destId="{9671C57C-388E-4E07-ADEA-3633191EBC8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E3E44F5-E6C7-4B9E-BA64-E2FF214BEFA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816D669-B19F-4A6B-B54F-DF486999E21B}">
      <dgm:prSet/>
      <dgm:spPr/>
      <dgm:t>
        <a:bodyPr/>
        <a:lstStyle/>
        <a:p>
          <a:r>
            <a:rPr lang="en-GB" baseline="0"/>
            <a:t>Lack of clarity or focus.</a:t>
          </a:r>
          <a:endParaRPr lang="en-US"/>
        </a:p>
      </dgm:t>
    </dgm:pt>
    <dgm:pt modelId="{4A43D49D-4EB2-4FB2-B0C0-0AEDFC842FD1}" type="parTrans" cxnId="{D1E4756E-8E72-4AF2-A84A-30744AA25133}">
      <dgm:prSet/>
      <dgm:spPr/>
      <dgm:t>
        <a:bodyPr/>
        <a:lstStyle/>
        <a:p>
          <a:endParaRPr lang="en-US"/>
        </a:p>
      </dgm:t>
    </dgm:pt>
    <dgm:pt modelId="{D50E4546-4D0E-4BAF-B58A-D95C0651EC86}" type="sibTrans" cxnId="{D1E4756E-8E72-4AF2-A84A-30744AA25133}">
      <dgm:prSet/>
      <dgm:spPr/>
      <dgm:t>
        <a:bodyPr/>
        <a:lstStyle/>
        <a:p>
          <a:endParaRPr lang="en-US"/>
        </a:p>
      </dgm:t>
    </dgm:pt>
    <dgm:pt modelId="{20DD0861-E9E9-4564-A9E0-B996F7520B57}">
      <dgm:prSet/>
      <dgm:spPr/>
      <dgm:t>
        <a:bodyPr/>
        <a:lstStyle/>
        <a:p>
          <a:r>
            <a:rPr lang="en-GB" baseline="0"/>
            <a:t>Overloading the report with unnecessary details.</a:t>
          </a:r>
          <a:endParaRPr lang="en-US"/>
        </a:p>
      </dgm:t>
    </dgm:pt>
    <dgm:pt modelId="{E65EC17E-1959-44F5-9E5D-E4F9D40DC5AC}" type="parTrans" cxnId="{94774EB3-E1B6-48B9-B09E-B340A4661C06}">
      <dgm:prSet/>
      <dgm:spPr/>
      <dgm:t>
        <a:bodyPr/>
        <a:lstStyle/>
        <a:p>
          <a:endParaRPr lang="en-US"/>
        </a:p>
      </dgm:t>
    </dgm:pt>
    <dgm:pt modelId="{09A6DE80-8A9E-493C-B713-4AF7707C0C5E}" type="sibTrans" cxnId="{94774EB3-E1B6-48B9-B09E-B340A4661C06}">
      <dgm:prSet/>
      <dgm:spPr/>
      <dgm:t>
        <a:bodyPr/>
        <a:lstStyle/>
        <a:p>
          <a:endParaRPr lang="en-US"/>
        </a:p>
      </dgm:t>
    </dgm:pt>
    <dgm:pt modelId="{97FD0941-747F-4899-893D-3DD982E85536}">
      <dgm:prSet/>
      <dgm:spPr/>
      <dgm:t>
        <a:bodyPr/>
        <a:lstStyle/>
        <a:p>
          <a:r>
            <a:rPr lang="en-GB" baseline="0"/>
            <a:t>Failing to provide evidence for findings or recommendations.</a:t>
          </a:r>
          <a:endParaRPr lang="en-US"/>
        </a:p>
      </dgm:t>
    </dgm:pt>
    <dgm:pt modelId="{58500AB5-60B7-4B7D-99FE-E8CA7AF0F251}" type="parTrans" cxnId="{810C01BB-C6FF-4744-B4CC-ED3F08672589}">
      <dgm:prSet/>
      <dgm:spPr/>
      <dgm:t>
        <a:bodyPr/>
        <a:lstStyle/>
        <a:p>
          <a:endParaRPr lang="en-US"/>
        </a:p>
      </dgm:t>
    </dgm:pt>
    <dgm:pt modelId="{F2841CDD-1504-4D59-A5F1-AC68F863C7C9}" type="sibTrans" cxnId="{810C01BB-C6FF-4744-B4CC-ED3F08672589}">
      <dgm:prSet/>
      <dgm:spPr/>
      <dgm:t>
        <a:bodyPr/>
        <a:lstStyle/>
        <a:p>
          <a:endParaRPr lang="en-US"/>
        </a:p>
      </dgm:t>
    </dgm:pt>
    <dgm:pt modelId="{E63DB21F-3BF8-43BA-8DB7-8485293319EE}">
      <dgm:prSet/>
      <dgm:spPr/>
      <dgm:t>
        <a:bodyPr/>
        <a:lstStyle/>
        <a:p>
          <a:r>
            <a:rPr lang="en-GB" baseline="0"/>
            <a:t>Poor organization or formatting.</a:t>
          </a:r>
          <a:endParaRPr lang="en-US"/>
        </a:p>
      </dgm:t>
    </dgm:pt>
    <dgm:pt modelId="{95DE8EA5-3453-4CE0-A806-7D0F9ABB1BDF}" type="parTrans" cxnId="{67B0721D-0543-46CD-B259-2B17804C1FAA}">
      <dgm:prSet/>
      <dgm:spPr/>
      <dgm:t>
        <a:bodyPr/>
        <a:lstStyle/>
        <a:p>
          <a:endParaRPr lang="en-US"/>
        </a:p>
      </dgm:t>
    </dgm:pt>
    <dgm:pt modelId="{6462BB18-2876-4AFC-9345-BB4C29854CBA}" type="sibTrans" cxnId="{67B0721D-0543-46CD-B259-2B17804C1FAA}">
      <dgm:prSet/>
      <dgm:spPr/>
      <dgm:t>
        <a:bodyPr/>
        <a:lstStyle/>
        <a:p>
          <a:endParaRPr lang="en-US"/>
        </a:p>
      </dgm:t>
    </dgm:pt>
    <dgm:pt modelId="{DEC9BEB5-FEC1-43EE-92F3-EB7FCAED0F6A}">
      <dgm:prSet/>
      <dgm:spPr/>
      <dgm:t>
        <a:bodyPr/>
        <a:lstStyle/>
        <a:p>
          <a:r>
            <a:rPr lang="en-GB" baseline="0"/>
            <a:t>Inconsistent referencing or missing sources.</a:t>
          </a:r>
          <a:endParaRPr lang="en-US"/>
        </a:p>
      </dgm:t>
    </dgm:pt>
    <dgm:pt modelId="{3A2E9113-AF27-42E5-BF18-671066E78BC5}" type="parTrans" cxnId="{C8924BEF-4A42-4DB9-8317-A56EC7AA16BF}">
      <dgm:prSet/>
      <dgm:spPr/>
      <dgm:t>
        <a:bodyPr/>
        <a:lstStyle/>
        <a:p>
          <a:endParaRPr lang="en-US"/>
        </a:p>
      </dgm:t>
    </dgm:pt>
    <dgm:pt modelId="{3107F792-04A8-4FB0-982B-F3CE1DAC429B}" type="sibTrans" cxnId="{C8924BEF-4A42-4DB9-8317-A56EC7AA16BF}">
      <dgm:prSet/>
      <dgm:spPr/>
      <dgm:t>
        <a:bodyPr/>
        <a:lstStyle/>
        <a:p>
          <a:endParaRPr lang="en-US"/>
        </a:p>
      </dgm:t>
    </dgm:pt>
    <dgm:pt modelId="{063A99D1-044A-494D-A523-86314869FC06}" type="pres">
      <dgm:prSet presAssocID="{7E3E44F5-E6C7-4B9E-BA64-E2FF214BEFAA}" presName="root" presStyleCnt="0">
        <dgm:presLayoutVars>
          <dgm:dir/>
          <dgm:resizeHandles val="exact"/>
        </dgm:presLayoutVars>
      </dgm:prSet>
      <dgm:spPr/>
    </dgm:pt>
    <dgm:pt modelId="{7E4108AC-2853-45EF-BEA0-508A2EE31695}" type="pres">
      <dgm:prSet presAssocID="{D816D669-B19F-4A6B-B54F-DF486999E21B}" presName="compNode" presStyleCnt="0"/>
      <dgm:spPr/>
    </dgm:pt>
    <dgm:pt modelId="{31940B35-4550-4EEB-82BB-F76FAC13B910}" type="pres">
      <dgm:prSet presAssocID="{D816D669-B19F-4A6B-B54F-DF486999E21B}" presName="bgRect" presStyleLbl="bgShp" presStyleIdx="0" presStyleCnt="5"/>
      <dgm:spPr/>
    </dgm:pt>
    <dgm:pt modelId="{1566F4CC-9AC0-4C28-8BCB-9AD07947818D}" type="pres">
      <dgm:prSet presAssocID="{D816D669-B19F-4A6B-B54F-DF486999E21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FE74BF9A-82AC-433E-A904-3B6214727FCD}" type="pres">
      <dgm:prSet presAssocID="{D816D669-B19F-4A6B-B54F-DF486999E21B}" presName="spaceRect" presStyleCnt="0"/>
      <dgm:spPr/>
    </dgm:pt>
    <dgm:pt modelId="{B6A07FC3-9C84-4EEA-8769-F1E69A3EDBA0}" type="pres">
      <dgm:prSet presAssocID="{D816D669-B19F-4A6B-B54F-DF486999E21B}" presName="parTx" presStyleLbl="revTx" presStyleIdx="0" presStyleCnt="5">
        <dgm:presLayoutVars>
          <dgm:chMax val="0"/>
          <dgm:chPref val="0"/>
        </dgm:presLayoutVars>
      </dgm:prSet>
      <dgm:spPr/>
    </dgm:pt>
    <dgm:pt modelId="{523F3494-8108-4365-94D0-59A22B1E3081}" type="pres">
      <dgm:prSet presAssocID="{D50E4546-4D0E-4BAF-B58A-D95C0651EC86}" presName="sibTrans" presStyleCnt="0"/>
      <dgm:spPr/>
    </dgm:pt>
    <dgm:pt modelId="{468763C6-86F3-4011-A925-14A3718C9D99}" type="pres">
      <dgm:prSet presAssocID="{20DD0861-E9E9-4564-A9E0-B996F7520B57}" presName="compNode" presStyleCnt="0"/>
      <dgm:spPr/>
    </dgm:pt>
    <dgm:pt modelId="{DAFD01E0-8A75-4AFB-AED1-C488D4E4B39B}" type="pres">
      <dgm:prSet presAssocID="{20DD0861-E9E9-4564-A9E0-B996F7520B57}" presName="bgRect" presStyleLbl="bgShp" presStyleIdx="1" presStyleCnt="5"/>
      <dgm:spPr/>
    </dgm:pt>
    <dgm:pt modelId="{17477DD8-BFFD-4CA5-8C9E-7B70825B7083}" type="pres">
      <dgm:prSet presAssocID="{20DD0861-E9E9-4564-A9E0-B996F7520B5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
        </a:ext>
      </dgm:extLst>
    </dgm:pt>
    <dgm:pt modelId="{2465EB56-9E87-4D99-9D2F-226B88CD1E69}" type="pres">
      <dgm:prSet presAssocID="{20DD0861-E9E9-4564-A9E0-B996F7520B57}" presName="spaceRect" presStyleCnt="0"/>
      <dgm:spPr/>
    </dgm:pt>
    <dgm:pt modelId="{6581464E-80E8-4DAC-AA96-835D2BB5D0CF}" type="pres">
      <dgm:prSet presAssocID="{20DD0861-E9E9-4564-A9E0-B996F7520B57}" presName="parTx" presStyleLbl="revTx" presStyleIdx="1" presStyleCnt="5">
        <dgm:presLayoutVars>
          <dgm:chMax val="0"/>
          <dgm:chPref val="0"/>
        </dgm:presLayoutVars>
      </dgm:prSet>
      <dgm:spPr/>
    </dgm:pt>
    <dgm:pt modelId="{6EFA4D6C-8208-4EB1-942F-3F8E6519408B}" type="pres">
      <dgm:prSet presAssocID="{09A6DE80-8A9E-493C-B713-4AF7707C0C5E}" presName="sibTrans" presStyleCnt="0"/>
      <dgm:spPr/>
    </dgm:pt>
    <dgm:pt modelId="{A725774A-57B4-4A3F-A480-463ED77CD563}" type="pres">
      <dgm:prSet presAssocID="{97FD0941-747F-4899-893D-3DD982E85536}" presName="compNode" presStyleCnt="0"/>
      <dgm:spPr/>
    </dgm:pt>
    <dgm:pt modelId="{1C55192F-A940-41EE-A50F-14B5E935EAA2}" type="pres">
      <dgm:prSet presAssocID="{97FD0941-747F-4899-893D-3DD982E85536}" presName="bgRect" presStyleLbl="bgShp" presStyleIdx="2" presStyleCnt="5"/>
      <dgm:spPr/>
    </dgm:pt>
    <dgm:pt modelId="{83A99247-3D25-4D66-8E73-B16F4A3BF928}" type="pres">
      <dgm:prSet presAssocID="{97FD0941-747F-4899-893D-3DD982E8553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arning"/>
        </a:ext>
      </dgm:extLst>
    </dgm:pt>
    <dgm:pt modelId="{23B7D5B0-184A-47B9-94C9-28829BB97964}" type="pres">
      <dgm:prSet presAssocID="{97FD0941-747F-4899-893D-3DD982E85536}" presName="spaceRect" presStyleCnt="0"/>
      <dgm:spPr/>
    </dgm:pt>
    <dgm:pt modelId="{3EA42A15-578C-4214-A9DD-9234A3B7CD39}" type="pres">
      <dgm:prSet presAssocID="{97FD0941-747F-4899-893D-3DD982E85536}" presName="parTx" presStyleLbl="revTx" presStyleIdx="2" presStyleCnt="5">
        <dgm:presLayoutVars>
          <dgm:chMax val="0"/>
          <dgm:chPref val="0"/>
        </dgm:presLayoutVars>
      </dgm:prSet>
      <dgm:spPr/>
    </dgm:pt>
    <dgm:pt modelId="{52BE8937-601B-4360-918F-1397CDDE0E6C}" type="pres">
      <dgm:prSet presAssocID="{F2841CDD-1504-4D59-A5F1-AC68F863C7C9}" presName="sibTrans" presStyleCnt="0"/>
      <dgm:spPr/>
    </dgm:pt>
    <dgm:pt modelId="{A4C2BC77-DD71-43F4-896A-D43566E91F9B}" type="pres">
      <dgm:prSet presAssocID="{E63DB21F-3BF8-43BA-8DB7-8485293319EE}" presName="compNode" presStyleCnt="0"/>
      <dgm:spPr/>
    </dgm:pt>
    <dgm:pt modelId="{E68CB29A-AD5D-4028-AC87-70DF9F260EAC}" type="pres">
      <dgm:prSet presAssocID="{E63DB21F-3BF8-43BA-8DB7-8485293319EE}" presName="bgRect" presStyleLbl="bgShp" presStyleIdx="3" presStyleCnt="5"/>
      <dgm:spPr/>
    </dgm:pt>
    <dgm:pt modelId="{1454B23D-ACFE-42AA-AF8E-5BCF344CEB02}" type="pres">
      <dgm:prSet presAssocID="{E63DB21F-3BF8-43BA-8DB7-8485293319E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F413206E-568D-4942-892B-E4E66577C393}" type="pres">
      <dgm:prSet presAssocID="{E63DB21F-3BF8-43BA-8DB7-8485293319EE}" presName="spaceRect" presStyleCnt="0"/>
      <dgm:spPr/>
    </dgm:pt>
    <dgm:pt modelId="{76C4E874-5744-4442-B809-186E86174A13}" type="pres">
      <dgm:prSet presAssocID="{E63DB21F-3BF8-43BA-8DB7-8485293319EE}" presName="parTx" presStyleLbl="revTx" presStyleIdx="3" presStyleCnt="5">
        <dgm:presLayoutVars>
          <dgm:chMax val="0"/>
          <dgm:chPref val="0"/>
        </dgm:presLayoutVars>
      </dgm:prSet>
      <dgm:spPr/>
    </dgm:pt>
    <dgm:pt modelId="{D572CA42-414F-4477-B019-4543AEDACBEB}" type="pres">
      <dgm:prSet presAssocID="{6462BB18-2876-4AFC-9345-BB4C29854CBA}" presName="sibTrans" presStyleCnt="0"/>
      <dgm:spPr/>
    </dgm:pt>
    <dgm:pt modelId="{8DB29043-944E-4557-9B75-4E0405CAAE0C}" type="pres">
      <dgm:prSet presAssocID="{DEC9BEB5-FEC1-43EE-92F3-EB7FCAED0F6A}" presName="compNode" presStyleCnt="0"/>
      <dgm:spPr/>
    </dgm:pt>
    <dgm:pt modelId="{036EC8A9-C254-4E3E-95AD-89931A5E58DA}" type="pres">
      <dgm:prSet presAssocID="{DEC9BEB5-FEC1-43EE-92F3-EB7FCAED0F6A}" presName="bgRect" presStyleLbl="bgShp" presStyleIdx="4" presStyleCnt="5"/>
      <dgm:spPr/>
    </dgm:pt>
    <dgm:pt modelId="{8F54C011-2DDE-47FA-8C7A-CD38E72FFAB8}" type="pres">
      <dgm:prSet presAssocID="{DEC9BEB5-FEC1-43EE-92F3-EB7FCAED0F6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oks"/>
        </a:ext>
      </dgm:extLst>
    </dgm:pt>
    <dgm:pt modelId="{331212E6-898C-4E75-95C3-8FDDB4A34924}" type="pres">
      <dgm:prSet presAssocID="{DEC9BEB5-FEC1-43EE-92F3-EB7FCAED0F6A}" presName="spaceRect" presStyleCnt="0"/>
      <dgm:spPr/>
    </dgm:pt>
    <dgm:pt modelId="{69460981-141F-464A-95A7-20F02FF4A953}" type="pres">
      <dgm:prSet presAssocID="{DEC9BEB5-FEC1-43EE-92F3-EB7FCAED0F6A}" presName="parTx" presStyleLbl="revTx" presStyleIdx="4" presStyleCnt="5">
        <dgm:presLayoutVars>
          <dgm:chMax val="0"/>
          <dgm:chPref val="0"/>
        </dgm:presLayoutVars>
      </dgm:prSet>
      <dgm:spPr/>
    </dgm:pt>
  </dgm:ptLst>
  <dgm:cxnLst>
    <dgm:cxn modelId="{67B0721D-0543-46CD-B259-2B17804C1FAA}" srcId="{7E3E44F5-E6C7-4B9E-BA64-E2FF214BEFAA}" destId="{E63DB21F-3BF8-43BA-8DB7-8485293319EE}" srcOrd="3" destOrd="0" parTransId="{95DE8EA5-3453-4CE0-A806-7D0F9ABB1BDF}" sibTransId="{6462BB18-2876-4AFC-9345-BB4C29854CBA}"/>
    <dgm:cxn modelId="{D5938B62-B235-42FA-A7C1-AA6ABBD7BB68}" type="presOf" srcId="{97FD0941-747F-4899-893D-3DD982E85536}" destId="{3EA42A15-578C-4214-A9DD-9234A3B7CD39}" srcOrd="0" destOrd="0" presId="urn:microsoft.com/office/officeart/2018/2/layout/IconVerticalSolidList"/>
    <dgm:cxn modelId="{D1E4756E-8E72-4AF2-A84A-30744AA25133}" srcId="{7E3E44F5-E6C7-4B9E-BA64-E2FF214BEFAA}" destId="{D816D669-B19F-4A6B-B54F-DF486999E21B}" srcOrd="0" destOrd="0" parTransId="{4A43D49D-4EB2-4FB2-B0C0-0AEDFC842FD1}" sibTransId="{D50E4546-4D0E-4BAF-B58A-D95C0651EC86}"/>
    <dgm:cxn modelId="{F3FF9C71-039E-4C13-A47D-308251BBE047}" type="presOf" srcId="{20DD0861-E9E9-4564-A9E0-B996F7520B57}" destId="{6581464E-80E8-4DAC-AA96-835D2BB5D0CF}" srcOrd="0" destOrd="0" presId="urn:microsoft.com/office/officeart/2018/2/layout/IconVerticalSolidList"/>
    <dgm:cxn modelId="{311B6A72-CA74-4A87-9C06-07E71BE9541D}" type="presOf" srcId="{D816D669-B19F-4A6B-B54F-DF486999E21B}" destId="{B6A07FC3-9C84-4EEA-8769-F1E69A3EDBA0}" srcOrd="0" destOrd="0" presId="urn:microsoft.com/office/officeart/2018/2/layout/IconVerticalSolidList"/>
    <dgm:cxn modelId="{971A049B-6395-422C-900D-801FA101A6A5}" type="presOf" srcId="{7E3E44F5-E6C7-4B9E-BA64-E2FF214BEFAA}" destId="{063A99D1-044A-494D-A523-86314869FC06}" srcOrd="0" destOrd="0" presId="urn:microsoft.com/office/officeart/2018/2/layout/IconVerticalSolidList"/>
    <dgm:cxn modelId="{94774EB3-E1B6-48B9-B09E-B340A4661C06}" srcId="{7E3E44F5-E6C7-4B9E-BA64-E2FF214BEFAA}" destId="{20DD0861-E9E9-4564-A9E0-B996F7520B57}" srcOrd="1" destOrd="0" parTransId="{E65EC17E-1959-44F5-9E5D-E4F9D40DC5AC}" sibTransId="{09A6DE80-8A9E-493C-B713-4AF7707C0C5E}"/>
    <dgm:cxn modelId="{810C01BB-C6FF-4744-B4CC-ED3F08672589}" srcId="{7E3E44F5-E6C7-4B9E-BA64-E2FF214BEFAA}" destId="{97FD0941-747F-4899-893D-3DD982E85536}" srcOrd="2" destOrd="0" parTransId="{58500AB5-60B7-4B7D-99FE-E8CA7AF0F251}" sibTransId="{F2841CDD-1504-4D59-A5F1-AC68F863C7C9}"/>
    <dgm:cxn modelId="{8F8547C4-48B7-4036-9178-82271A049B77}" type="presOf" srcId="{DEC9BEB5-FEC1-43EE-92F3-EB7FCAED0F6A}" destId="{69460981-141F-464A-95A7-20F02FF4A953}" srcOrd="0" destOrd="0" presId="urn:microsoft.com/office/officeart/2018/2/layout/IconVerticalSolidList"/>
    <dgm:cxn modelId="{C8924BEF-4A42-4DB9-8317-A56EC7AA16BF}" srcId="{7E3E44F5-E6C7-4B9E-BA64-E2FF214BEFAA}" destId="{DEC9BEB5-FEC1-43EE-92F3-EB7FCAED0F6A}" srcOrd="4" destOrd="0" parTransId="{3A2E9113-AF27-42E5-BF18-671066E78BC5}" sibTransId="{3107F792-04A8-4FB0-982B-F3CE1DAC429B}"/>
    <dgm:cxn modelId="{68681BF2-0343-460F-AFC5-984369C22DD9}" type="presOf" srcId="{E63DB21F-3BF8-43BA-8DB7-8485293319EE}" destId="{76C4E874-5744-4442-B809-186E86174A13}" srcOrd="0" destOrd="0" presId="urn:microsoft.com/office/officeart/2018/2/layout/IconVerticalSolidList"/>
    <dgm:cxn modelId="{76CAD522-046A-491B-A507-6D46C1B0DD2A}" type="presParOf" srcId="{063A99D1-044A-494D-A523-86314869FC06}" destId="{7E4108AC-2853-45EF-BEA0-508A2EE31695}" srcOrd="0" destOrd="0" presId="urn:microsoft.com/office/officeart/2018/2/layout/IconVerticalSolidList"/>
    <dgm:cxn modelId="{160104B7-E929-43EC-A0F9-2D6B7E270A3A}" type="presParOf" srcId="{7E4108AC-2853-45EF-BEA0-508A2EE31695}" destId="{31940B35-4550-4EEB-82BB-F76FAC13B910}" srcOrd="0" destOrd="0" presId="urn:microsoft.com/office/officeart/2018/2/layout/IconVerticalSolidList"/>
    <dgm:cxn modelId="{8ED3B43C-79F4-4CBD-A339-1A622AF0FA70}" type="presParOf" srcId="{7E4108AC-2853-45EF-BEA0-508A2EE31695}" destId="{1566F4CC-9AC0-4C28-8BCB-9AD07947818D}" srcOrd="1" destOrd="0" presId="urn:microsoft.com/office/officeart/2018/2/layout/IconVerticalSolidList"/>
    <dgm:cxn modelId="{57571C44-814A-4F5A-80B1-8B3B66FB6189}" type="presParOf" srcId="{7E4108AC-2853-45EF-BEA0-508A2EE31695}" destId="{FE74BF9A-82AC-433E-A904-3B6214727FCD}" srcOrd="2" destOrd="0" presId="urn:microsoft.com/office/officeart/2018/2/layout/IconVerticalSolidList"/>
    <dgm:cxn modelId="{7231E612-FF3D-402D-99DD-83D0BB1926F7}" type="presParOf" srcId="{7E4108AC-2853-45EF-BEA0-508A2EE31695}" destId="{B6A07FC3-9C84-4EEA-8769-F1E69A3EDBA0}" srcOrd="3" destOrd="0" presId="urn:microsoft.com/office/officeart/2018/2/layout/IconVerticalSolidList"/>
    <dgm:cxn modelId="{F58F2E88-8541-44E0-B92A-28BD6F1A4B03}" type="presParOf" srcId="{063A99D1-044A-494D-A523-86314869FC06}" destId="{523F3494-8108-4365-94D0-59A22B1E3081}" srcOrd="1" destOrd="0" presId="urn:microsoft.com/office/officeart/2018/2/layout/IconVerticalSolidList"/>
    <dgm:cxn modelId="{7FE980C8-3BCB-40B3-A3D9-3B053297EF57}" type="presParOf" srcId="{063A99D1-044A-494D-A523-86314869FC06}" destId="{468763C6-86F3-4011-A925-14A3718C9D99}" srcOrd="2" destOrd="0" presId="urn:microsoft.com/office/officeart/2018/2/layout/IconVerticalSolidList"/>
    <dgm:cxn modelId="{CC3DE011-1391-4D79-B784-5CB81397AF38}" type="presParOf" srcId="{468763C6-86F3-4011-A925-14A3718C9D99}" destId="{DAFD01E0-8A75-4AFB-AED1-C488D4E4B39B}" srcOrd="0" destOrd="0" presId="urn:microsoft.com/office/officeart/2018/2/layout/IconVerticalSolidList"/>
    <dgm:cxn modelId="{F3A609C6-9AE4-4DFC-A185-F335B1079E04}" type="presParOf" srcId="{468763C6-86F3-4011-A925-14A3718C9D99}" destId="{17477DD8-BFFD-4CA5-8C9E-7B70825B7083}" srcOrd="1" destOrd="0" presId="urn:microsoft.com/office/officeart/2018/2/layout/IconVerticalSolidList"/>
    <dgm:cxn modelId="{C7795247-AD33-49C6-82B0-884B46404EA8}" type="presParOf" srcId="{468763C6-86F3-4011-A925-14A3718C9D99}" destId="{2465EB56-9E87-4D99-9D2F-226B88CD1E69}" srcOrd="2" destOrd="0" presId="urn:microsoft.com/office/officeart/2018/2/layout/IconVerticalSolidList"/>
    <dgm:cxn modelId="{A97AF302-D48D-44DE-A7CC-3DC2197E0505}" type="presParOf" srcId="{468763C6-86F3-4011-A925-14A3718C9D99}" destId="{6581464E-80E8-4DAC-AA96-835D2BB5D0CF}" srcOrd="3" destOrd="0" presId="urn:microsoft.com/office/officeart/2018/2/layout/IconVerticalSolidList"/>
    <dgm:cxn modelId="{030D089D-AC93-459D-9915-74765B6B78CC}" type="presParOf" srcId="{063A99D1-044A-494D-A523-86314869FC06}" destId="{6EFA4D6C-8208-4EB1-942F-3F8E6519408B}" srcOrd="3" destOrd="0" presId="urn:microsoft.com/office/officeart/2018/2/layout/IconVerticalSolidList"/>
    <dgm:cxn modelId="{454E68F3-3EA6-4693-B06C-3C9965DD188B}" type="presParOf" srcId="{063A99D1-044A-494D-A523-86314869FC06}" destId="{A725774A-57B4-4A3F-A480-463ED77CD563}" srcOrd="4" destOrd="0" presId="urn:microsoft.com/office/officeart/2018/2/layout/IconVerticalSolidList"/>
    <dgm:cxn modelId="{72A7C5AF-5941-4250-8752-488E316A2A00}" type="presParOf" srcId="{A725774A-57B4-4A3F-A480-463ED77CD563}" destId="{1C55192F-A940-41EE-A50F-14B5E935EAA2}" srcOrd="0" destOrd="0" presId="urn:microsoft.com/office/officeart/2018/2/layout/IconVerticalSolidList"/>
    <dgm:cxn modelId="{CEB6DA5F-33A7-4110-9768-DA1640A836F7}" type="presParOf" srcId="{A725774A-57B4-4A3F-A480-463ED77CD563}" destId="{83A99247-3D25-4D66-8E73-B16F4A3BF928}" srcOrd="1" destOrd="0" presId="urn:microsoft.com/office/officeart/2018/2/layout/IconVerticalSolidList"/>
    <dgm:cxn modelId="{39D4D769-67BA-4DB0-9511-7BA82AC73257}" type="presParOf" srcId="{A725774A-57B4-4A3F-A480-463ED77CD563}" destId="{23B7D5B0-184A-47B9-94C9-28829BB97964}" srcOrd="2" destOrd="0" presId="urn:microsoft.com/office/officeart/2018/2/layout/IconVerticalSolidList"/>
    <dgm:cxn modelId="{B0322DB8-E47B-4CA6-91B6-8E6D6A59BA13}" type="presParOf" srcId="{A725774A-57B4-4A3F-A480-463ED77CD563}" destId="{3EA42A15-578C-4214-A9DD-9234A3B7CD39}" srcOrd="3" destOrd="0" presId="urn:microsoft.com/office/officeart/2018/2/layout/IconVerticalSolidList"/>
    <dgm:cxn modelId="{C99C196A-0176-4F8A-BFBB-3AB3A9281467}" type="presParOf" srcId="{063A99D1-044A-494D-A523-86314869FC06}" destId="{52BE8937-601B-4360-918F-1397CDDE0E6C}" srcOrd="5" destOrd="0" presId="urn:microsoft.com/office/officeart/2018/2/layout/IconVerticalSolidList"/>
    <dgm:cxn modelId="{13E2E507-4EE0-4FA1-B0A6-18ED6E17DD2B}" type="presParOf" srcId="{063A99D1-044A-494D-A523-86314869FC06}" destId="{A4C2BC77-DD71-43F4-896A-D43566E91F9B}" srcOrd="6" destOrd="0" presId="urn:microsoft.com/office/officeart/2018/2/layout/IconVerticalSolidList"/>
    <dgm:cxn modelId="{1B2622DA-3A2D-410C-AF68-4B8589B7421F}" type="presParOf" srcId="{A4C2BC77-DD71-43F4-896A-D43566E91F9B}" destId="{E68CB29A-AD5D-4028-AC87-70DF9F260EAC}" srcOrd="0" destOrd="0" presId="urn:microsoft.com/office/officeart/2018/2/layout/IconVerticalSolidList"/>
    <dgm:cxn modelId="{D32755CA-D780-4C34-914D-15B6B14655BD}" type="presParOf" srcId="{A4C2BC77-DD71-43F4-896A-D43566E91F9B}" destId="{1454B23D-ACFE-42AA-AF8E-5BCF344CEB02}" srcOrd="1" destOrd="0" presId="urn:microsoft.com/office/officeart/2018/2/layout/IconVerticalSolidList"/>
    <dgm:cxn modelId="{4370B617-1B20-4901-A4A4-D591840D0C76}" type="presParOf" srcId="{A4C2BC77-DD71-43F4-896A-D43566E91F9B}" destId="{F413206E-568D-4942-892B-E4E66577C393}" srcOrd="2" destOrd="0" presId="urn:microsoft.com/office/officeart/2018/2/layout/IconVerticalSolidList"/>
    <dgm:cxn modelId="{B202CEE5-3B6D-4595-B68A-4F8D96D65034}" type="presParOf" srcId="{A4C2BC77-DD71-43F4-896A-D43566E91F9B}" destId="{76C4E874-5744-4442-B809-186E86174A13}" srcOrd="3" destOrd="0" presId="urn:microsoft.com/office/officeart/2018/2/layout/IconVerticalSolidList"/>
    <dgm:cxn modelId="{9E2EB21A-BC5A-4770-A37E-B640AFF18040}" type="presParOf" srcId="{063A99D1-044A-494D-A523-86314869FC06}" destId="{D572CA42-414F-4477-B019-4543AEDACBEB}" srcOrd="7" destOrd="0" presId="urn:microsoft.com/office/officeart/2018/2/layout/IconVerticalSolidList"/>
    <dgm:cxn modelId="{CCA393EA-4650-4DCB-86CF-C7B9E2870FFE}" type="presParOf" srcId="{063A99D1-044A-494D-A523-86314869FC06}" destId="{8DB29043-944E-4557-9B75-4E0405CAAE0C}" srcOrd="8" destOrd="0" presId="urn:microsoft.com/office/officeart/2018/2/layout/IconVerticalSolidList"/>
    <dgm:cxn modelId="{A25CC3C7-C133-4600-903A-49727A922079}" type="presParOf" srcId="{8DB29043-944E-4557-9B75-4E0405CAAE0C}" destId="{036EC8A9-C254-4E3E-95AD-89931A5E58DA}" srcOrd="0" destOrd="0" presId="urn:microsoft.com/office/officeart/2018/2/layout/IconVerticalSolidList"/>
    <dgm:cxn modelId="{AC64BDEE-CB90-43BF-A64C-F5DDA7FB2861}" type="presParOf" srcId="{8DB29043-944E-4557-9B75-4E0405CAAE0C}" destId="{8F54C011-2DDE-47FA-8C7A-CD38E72FFAB8}" srcOrd="1" destOrd="0" presId="urn:microsoft.com/office/officeart/2018/2/layout/IconVerticalSolidList"/>
    <dgm:cxn modelId="{4192BFA4-21C7-4864-B6F2-143CF9A9DB5C}" type="presParOf" srcId="{8DB29043-944E-4557-9B75-4E0405CAAE0C}" destId="{331212E6-898C-4E75-95C3-8FDDB4A34924}" srcOrd="2" destOrd="0" presId="urn:microsoft.com/office/officeart/2018/2/layout/IconVerticalSolidList"/>
    <dgm:cxn modelId="{5A98181C-EB5E-45E7-8D97-09FFB46189C3}" type="presParOf" srcId="{8DB29043-944E-4557-9B75-4E0405CAAE0C}" destId="{69460981-141F-464A-95A7-20F02FF4A95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D86F99D-8DBF-4A87-870E-40A16431FEB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30E5AB1-D2F8-49BA-990A-92208155751C}">
      <dgm:prSet/>
      <dgm:spPr/>
      <dgm:t>
        <a:bodyPr/>
        <a:lstStyle/>
        <a:p>
          <a:r>
            <a:rPr lang="en-GB" baseline="0"/>
            <a:t>Reading improves your writing </a:t>
          </a:r>
          <a:endParaRPr lang="en-US"/>
        </a:p>
      </dgm:t>
    </dgm:pt>
    <dgm:pt modelId="{65EA8170-B71A-479E-B6F6-CA894BE95304}" type="parTrans" cxnId="{98AC8781-EC40-4902-975F-14BDA8BAF91C}">
      <dgm:prSet/>
      <dgm:spPr/>
      <dgm:t>
        <a:bodyPr/>
        <a:lstStyle/>
        <a:p>
          <a:endParaRPr lang="en-US"/>
        </a:p>
      </dgm:t>
    </dgm:pt>
    <dgm:pt modelId="{3E35A944-0024-4659-BE79-E1650FE089BE}" type="sibTrans" cxnId="{98AC8781-EC40-4902-975F-14BDA8BAF91C}">
      <dgm:prSet/>
      <dgm:spPr/>
      <dgm:t>
        <a:bodyPr/>
        <a:lstStyle/>
        <a:p>
          <a:endParaRPr lang="en-US"/>
        </a:p>
      </dgm:t>
    </dgm:pt>
    <dgm:pt modelId="{A381DBFB-5DDB-4C29-9C3D-0085A3C0BD06}">
      <dgm:prSet/>
      <dgm:spPr/>
      <dgm:t>
        <a:bodyPr/>
        <a:lstStyle/>
        <a:p>
          <a:r>
            <a:rPr lang="en-GB" baseline="0"/>
            <a:t>Follow the writing process</a:t>
          </a:r>
          <a:endParaRPr lang="en-US"/>
        </a:p>
      </dgm:t>
    </dgm:pt>
    <dgm:pt modelId="{424FC09D-CC4F-480C-98F0-3CB317ED5ADF}" type="parTrans" cxnId="{98B5D3D8-204B-4E49-8377-31C099F530FF}">
      <dgm:prSet/>
      <dgm:spPr/>
      <dgm:t>
        <a:bodyPr/>
        <a:lstStyle/>
        <a:p>
          <a:endParaRPr lang="en-US"/>
        </a:p>
      </dgm:t>
    </dgm:pt>
    <dgm:pt modelId="{136872FB-CE13-4425-9B40-D69491C34474}" type="sibTrans" cxnId="{98B5D3D8-204B-4E49-8377-31C099F530FF}">
      <dgm:prSet/>
      <dgm:spPr/>
      <dgm:t>
        <a:bodyPr/>
        <a:lstStyle/>
        <a:p>
          <a:endParaRPr lang="en-US"/>
        </a:p>
      </dgm:t>
    </dgm:pt>
    <dgm:pt modelId="{6107AC3D-25AE-41AB-8BB2-ACDE38BB725C}">
      <dgm:prSet/>
      <dgm:spPr/>
      <dgm:t>
        <a:bodyPr/>
        <a:lstStyle/>
        <a:p>
          <a:r>
            <a:rPr lang="en-GB" baseline="0"/>
            <a:t>Organize your time to write </a:t>
          </a:r>
          <a:endParaRPr lang="en-US"/>
        </a:p>
      </dgm:t>
    </dgm:pt>
    <dgm:pt modelId="{FCAF2FD0-C9EA-4A96-86EB-DB5CB0549CB1}" type="parTrans" cxnId="{2CE6FC59-07E5-4C39-A60F-53D0C3E64FC7}">
      <dgm:prSet/>
      <dgm:spPr/>
      <dgm:t>
        <a:bodyPr/>
        <a:lstStyle/>
        <a:p>
          <a:endParaRPr lang="en-US"/>
        </a:p>
      </dgm:t>
    </dgm:pt>
    <dgm:pt modelId="{57C8A55A-B743-41E8-9F78-6744F5532DA2}" type="sibTrans" cxnId="{2CE6FC59-07E5-4C39-A60F-53D0C3E64FC7}">
      <dgm:prSet/>
      <dgm:spPr/>
      <dgm:t>
        <a:bodyPr/>
        <a:lstStyle/>
        <a:p>
          <a:endParaRPr lang="en-US"/>
        </a:p>
      </dgm:t>
    </dgm:pt>
    <dgm:pt modelId="{B15F7ABF-37A4-460A-A71A-6EA2C28536AC}">
      <dgm:prSet/>
      <dgm:spPr/>
      <dgm:t>
        <a:bodyPr/>
        <a:lstStyle/>
        <a:p>
          <a:r>
            <a:rPr lang="en-GB" baseline="0"/>
            <a:t>Attend study skills support sessions </a:t>
          </a:r>
          <a:endParaRPr lang="en-US"/>
        </a:p>
      </dgm:t>
    </dgm:pt>
    <dgm:pt modelId="{20166D53-3B91-4DA9-B28C-7D8FCD9B8115}" type="parTrans" cxnId="{B1B33D4A-2B6A-4CC8-A936-9345E562C14E}">
      <dgm:prSet/>
      <dgm:spPr/>
      <dgm:t>
        <a:bodyPr/>
        <a:lstStyle/>
        <a:p>
          <a:endParaRPr lang="en-US"/>
        </a:p>
      </dgm:t>
    </dgm:pt>
    <dgm:pt modelId="{AE6F703D-B02C-48C2-8F2A-28404993A2EB}" type="sibTrans" cxnId="{B1B33D4A-2B6A-4CC8-A936-9345E562C14E}">
      <dgm:prSet/>
      <dgm:spPr/>
      <dgm:t>
        <a:bodyPr/>
        <a:lstStyle/>
        <a:p>
          <a:endParaRPr lang="en-US"/>
        </a:p>
      </dgm:t>
    </dgm:pt>
    <dgm:pt modelId="{C211A5FD-2DE1-4F11-A079-820D3208D033}">
      <dgm:prSet/>
      <dgm:spPr/>
      <dgm:t>
        <a:bodyPr/>
        <a:lstStyle/>
        <a:p>
          <a:r>
            <a:rPr lang="en-GB" baseline="0"/>
            <a:t>Don’t be afraid to ask questions</a:t>
          </a:r>
          <a:endParaRPr lang="en-US"/>
        </a:p>
      </dgm:t>
    </dgm:pt>
    <dgm:pt modelId="{AC54AA2F-8894-47C3-8A57-BBC549654189}" type="parTrans" cxnId="{A42DB43F-0E54-4DE4-9AFC-35B2530407E3}">
      <dgm:prSet/>
      <dgm:spPr/>
      <dgm:t>
        <a:bodyPr/>
        <a:lstStyle/>
        <a:p>
          <a:endParaRPr lang="en-US"/>
        </a:p>
      </dgm:t>
    </dgm:pt>
    <dgm:pt modelId="{882201E7-89C6-4BA9-867E-4770902FFDB3}" type="sibTrans" cxnId="{A42DB43F-0E54-4DE4-9AFC-35B2530407E3}">
      <dgm:prSet/>
      <dgm:spPr/>
      <dgm:t>
        <a:bodyPr/>
        <a:lstStyle/>
        <a:p>
          <a:endParaRPr lang="en-US"/>
        </a:p>
      </dgm:t>
    </dgm:pt>
    <dgm:pt modelId="{A100599D-A76B-4681-86A9-827D8BF4F429}">
      <dgm:prSet/>
      <dgm:spPr/>
      <dgm:t>
        <a:bodyPr/>
        <a:lstStyle/>
        <a:p>
          <a:r>
            <a:rPr lang="en-GB" baseline="0"/>
            <a:t>Present drafts </a:t>
          </a:r>
          <a:endParaRPr lang="en-US"/>
        </a:p>
      </dgm:t>
    </dgm:pt>
    <dgm:pt modelId="{E294802B-E58E-486E-AF55-A647E87AE36D}" type="parTrans" cxnId="{37C7BE66-CFC0-4DF9-81BE-582194769CC0}">
      <dgm:prSet/>
      <dgm:spPr/>
      <dgm:t>
        <a:bodyPr/>
        <a:lstStyle/>
        <a:p>
          <a:endParaRPr lang="en-US"/>
        </a:p>
      </dgm:t>
    </dgm:pt>
    <dgm:pt modelId="{502247EF-BEB0-443D-ACDA-01C515C0657D}" type="sibTrans" cxnId="{37C7BE66-CFC0-4DF9-81BE-582194769CC0}">
      <dgm:prSet/>
      <dgm:spPr/>
      <dgm:t>
        <a:bodyPr/>
        <a:lstStyle/>
        <a:p>
          <a:endParaRPr lang="en-US"/>
        </a:p>
      </dgm:t>
    </dgm:pt>
    <dgm:pt modelId="{3FF4FEFE-D362-472D-9767-1D2316963A9C}">
      <dgm:prSet/>
      <dgm:spPr/>
      <dgm:t>
        <a:bodyPr/>
        <a:lstStyle/>
        <a:p>
          <a:r>
            <a:rPr lang="en-GB" baseline="0"/>
            <a:t>Ensure to review your assignment brief </a:t>
          </a:r>
          <a:endParaRPr lang="en-US"/>
        </a:p>
      </dgm:t>
    </dgm:pt>
    <dgm:pt modelId="{D484F6ED-D39B-4658-9781-007BA5280154}" type="parTrans" cxnId="{4D0B5561-F568-4261-A03B-DECE01495740}">
      <dgm:prSet/>
      <dgm:spPr/>
      <dgm:t>
        <a:bodyPr/>
        <a:lstStyle/>
        <a:p>
          <a:endParaRPr lang="en-US"/>
        </a:p>
      </dgm:t>
    </dgm:pt>
    <dgm:pt modelId="{C9A1C9BE-F088-408E-8B86-46B17BDB8344}" type="sibTrans" cxnId="{4D0B5561-F568-4261-A03B-DECE01495740}">
      <dgm:prSet/>
      <dgm:spPr/>
      <dgm:t>
        <a:bodyPr/>
        <a:lstStyle/>
        <a:p>
          <a:endParaRPr lang="en-US"/>
        </a:p>
      </dgm:t>
    </dgm:pt>
    <dgm:pt modelId="{61F7A071-2C89-4077-94C2-83A12DE5E693}" type="pres">
      <dgm:prSet presAssocID="{AD86F99D-8DBF-4A87-870E-40A16431FEB0}" presName="vert0" presStyleCnt="0">
        <dgm:presLayoutVars>
          <dgm:dir/>
          <dgm:animOne val="branch"/>
          <dgm:animLvl val="lvl"/>
        </dgm:presLayoutVars>
      </dgm:prSet>
      <dgm:spPr/>
    </dgm:pt>
    <dgm:pt modelId="{F97643E9-DB6C-4F21-9786-D8D31AEA339C}" type="pres">
      <dgm:prSet presAssocID="{430E5AB1-D2F8-49BA-990A-92208155751C}" presName="thickLine" presStyleLbl="alignNode1" presStyleIdx="0" presStyleCnt="7"/>
      <dgm:spPr/>
    </dgm:pt>
    <dgm:pt modelId="{CBFE32E4-C4E0-408C-895D-370F8FCFD700}" type="pres">
      <dgm:prSet presAssocID="{430E5AB1-D2F8-49BA-990A-92208155751C}" presName="horz1" presStyleCnt="0"/>
      <dgm:spPr/>
    </dgm:pt>
    <dgm:pt modelId="{A3CEC34C-4E0F-4044-BE43-43BD1DC3BDA3}" type="pres">
      <dgm:prSet presAssocID="{430E5AB1-D2F8-49BA-990A-92208155751C}" presName="tx1" presStyleLbl="revTx" presStyleIdx="0" presStyleCnt="7"/>
      <dgm:spPr/>
    </dgm:pt>
    <dgm:pt modelId="{2EF6F915-9B3B-40AB-BAE6-F07A1035FC64}" type="pres">
      <dgm:prSet presAssocID="{430E5AB1-D2F8-49BA-990A-92208155751C}" presName="vert1" presStyleCnt="0"/>
      <dgm:spPr/>
    </dgm:pt>
    <dgm:pt modelId="{58AC14F4-2F9D-4EB7-A2CC-88E1BBE2EBC5}" type="pres">
      <dgm:prSet presAssocID="{A381DBFB-5DDB-4C29-9C3D-0085A3C0BD06}" presName="thickLine" presStyleLbl="alignNode1" presStyleIdx="1" presStyleCnt="7"/>
      <dgm:spPr/>
    </dgm:pt>
    <dgm:pt modelId="{F7523CFA-C271-47CB-9D2C-C09731ED08CD}" type="pres">
      <dgm:prSet presAssocID="{A381DBFB-5DDB-4C29-9C3D-0085A3C0BD06}" presName="horz1" presStyleCnt="0"/>
      <dgm:spPr/>
    </dgm:pt>
    <dgm:pt modelId="{76B2031D-F828-4926-86A2-373AFCD7D8FD}" type="pres">
      <dgm:prSet presAssocID="{A381DBFB-5DDB-4C29-9C3D-0085A3C0BD06}" presName="tx1" presStyleLbl="revTx" presStyleIdx="1" presStyleCnt="7"/>
      <dgm:spPr/>
    </dgm:pt>
    <dgm:pt modelId="{F622F232-30C8-403A-A476-ECCE6FE45421}" type="pres">
      <dgm:prSet presAssocID="{A381DBFB-5DDB-4C29-9C3D-0085A3C0BD06}" presName="vert1" presStyleCnt="0"/>
      <dgm:spPr/>
    </dgm:pt>
    <dgm:pt modelId="{EFA34552-DC33-4B68-AEFA-7CE93763DFCD}" type="pres">
      <dgm:prSet presAssocID="{6107AC3D-25AE-41AB-8BB2-ACDE38BB725C}" presName="thickLine" presStyleLbl="alignNode1" presStyleIdx="2" presStyleCnt="7"/>
      <dgm:spPr/>
    </dgm:pt>
    <dgm:pt modelId="{AD07C434-8E1A-45D9-825D-7FD387171C88}" type="pres">
      <dgm:prSet presAssocID="{6107AC3D-25AE-41AB-8BB2-ACDE38BB725C}" presName="horz1" presStyleCnt="0"/>
      <dgm:spPr/>
    </dgm:pt>
    <dgm:pt modelId="{B7432EB7-D55A-4CCE-AA14-43366702444A}" type="pres">
      <dgm:prSet presAssocID="{6107AC3D-25AE-41AB-8BB2-ACDE38BB725C}" presName="tx1" presStyleLbl="revTx" presStyleIdx="2" presStyleCnt="7"/>
      <dgm:spPr/>
    </dgm:pt>
    <dgm:pt modelId="{F51C0844-3AB1-4CA1-83CF-1CC39B7067DF}" type="pres">
      <dgm:prSet presAssocID="{6107AC3D-25AE-41AB-8BB2-ACDE38BB725C}" presName="vert1" presStyleCnt="0"/>
      <dgm:spPr/>
    </dgm:pt>
    <dgm:pt modelId="{E44864AE-88B9-42DC-9611-8F0C106071E5}" type="pres">
      <dgm:prSet presAssocID="{B15F7ABF-37A4-460A-A71A-6EA2C28536AC}" presName="thickLine" presStyleLbl="alignNode1" presStyleIdx="3" presStyleCnt="7"/>
      <dgm:spPr/>
    </dgm:pt>
    <dgm:pt modelId="{5E4423D9-D546-4BBD-BB36-E7D40D43A3B0}" type="pres">
      <dgm:prSet presAssocID="{B15F7ABF-37A4-460A-A71A-6EA2C28536AC}" presName="horz1" presStyleCnt="0"/>
      <dgm:spPr/>
    </dgm:pt>
    <dgm:pt modelId="{79659FD4-0415-4318-850C-82DF92CD6D3B}" type="pres">
      <dgm:prSet presAssocID="{B15F7ABF-37A4-460A-A71A-6EA2C28536AC}" presName="tx1" presStyleLbl="revTx" presStyleIdx="3" presStyleCnt="7"/>
      <dgm:spPr/>
    </dgm:pt>
    <dgm:pt modelId="{E84B13B5-9A96-47B0-B777-6F4636D3BDA7}" type="pres">
      <dgm:prSet presAssocID="{B15F7ABF-37A4-460A-A71A-6EA2C28536AC}" presName="vert1" presStyleCnt="0"/>
      <dgm:spPr/>
    </dgm:pt>
    <dgm:pt modelId="{21A984EB-489E-4C87-849A-DBCA731F1802}" type="pres">
      <dgm:prSet presAssocID="{C211A5FD-2DE1-4F11-A079-820D3208D033}" presName="thickLine" presStyleLbl="alignNode1" presStyleIdx="4" presStyleCnt="7"/>
      <dgm:spPr/>
    </dgm:pt>
    <dgm:pt modelId="{680C9A58-C6F4-445F-B77B-9B18C25F5730}" type="pres">
      <dgm:prSet presAssocID="{C211A5FD-2DE1-4F11-A079-820D3208D033}" presName="horz1" presStyleCnt="0"/>
      <dgm:spPr/>
    </dgm:pt>
    <dgm:pt modelId="{89B2326F-BA35-4158-8511-B80CC113959E}" type="pres">
      <dgm:prSet presAssocID="{C211A5FD-2DE1-4F11-A079-820D3208D033}" presName="tx1" presStyleLbl="revTx" presStyleIdx="4" presStyleCnt="7"/>
      <dgm:spPr/>
    </dgm:pt>
    <dgm:pt modelId="{8E4EA86C-3CB3-4C72-93D9-C72E43274C7C}" type="pres">
      <dgm:prSet presAssocID="{C211A5FD-2DE1-4F11-A079-820D3208D033}" presName="vert1" presStyleCnt="0"/>
      <dgm:spPr/>
    </dgm:pt>
    <dgm:pt modelId="{7789B020-6756-4A45-91DC-7AB2904DA84C}" type="pres">
      <dgm:prSet presAssocID="{A100599D-A76B-4681-86A9-827D8BF4F429}" presName="thickLine" presStyleLbl="alignNode1" presStyleIdx="5" presStyleCnt="7"/>
      <dgm:spPr/>
    </dgm:pt>
    <dgm:pt modelId="{AA3056C6-0587-4B16-B2D8-5EB5123E2917}" type="pres">
      <dgm:prSet presAssocID="{A100599D-A76B-4681-86A9-827D8BF4F429}" presName="horz1" presStyleCnt="0"/>
      <dgm:spPr/>
    </dgm:pt>
    <dgm:pt modelId="{3E6D75CA-00C1-418D-8D69-E60EF165E207}" type="pres">
      <dgm:prSet presAssocID="{A100599D-A76B-4681-86A9-827D8BF4F429}" presName="tx1" presStyleLbl="revTx" presStyleIdx="5" presStyleCnt="7"/>
      <dgm:spPr/>
    </dgm:pt>
    <dgm:pt modelId="{96A4E179-C157-462A-99BE-66175931D123}" type="pres">
      <dgm:prSet presAssocID="{A100599D-A76B-4681-86A9-827D8BF4F429}" presName="vert1" presStyleCnt="0"/>
      <dgm:spPr/>
    </dgm:pt>
    <dgm:pt modelId="{F75BBFCB-B498-4C28-A45F-7474106E7CC6}" type="pres">
      <dgm:prSet presAssocID="{3FF4FEFE-D362-472D-9767-1D2316963A9C}" presName="thickLine" presStyleLbl="alignNode1" presStyleIdx="6" presStyleCnt="7"/>
      <dgm:spPr/>
    </dgm:pt>
    <dgm:pt modelId="{1C0A8012-825B-4469-BA7D-567DDE9BF138}" type="pres">
      <dgm:prSet presAssocID="{3FF4FEFE-D362-472D-9767-1D2316963A9C}" presName="horz1" presStyleCnt="0"/>
      <dgm:spPr/>
    </dgm:pt>
    <dgm:pt modelId="{3601F127-FD2C-49F7-8F5F-A49122E5CDD5}" type="pres">
      <dgm:prSet presAssocID="{3FF4FEFE-D362-472D-9767-1D2316963A9C}" presName="tx1" presStyleLbl="revTx" presStyleIdx="6" presStyleCnt="7"/>
      <dgm:spPr/>
    </dgm:pt>
    <dgm:pt modelId="{8C49A4D8-B48D-4E13-A40C-A122D99FCC5F}" type="pres">
      <dgm:prSet presAssocID="{3FF4FEFE-D362-472D-9767-1D2316963A9C}" presName="vert1" presStyleCnt="0"/>
      <dgm:spPr/>
    </dgm:pt>
  </dgm:ptLst>
  <dgm:cxnLst>
    <dgm:cxn modelId="{86085801-091A-422D-91C2-7F14C0C4B48E}" type="presOf" srcId="{A100599D-A76B-4681-86A9-827D8BF4F429}" destId="{3E6D75CA-00C1-418D-8D69-E60EF165E207}" srcOrd="0" destOrd="0" presId="urn:microsoft.com/office/officeart/2008/layout/LinedList"/>
    <dgm:cxn modelId="{AD3D5306-5466-4D91-BFC5-F683557A6564}" type="presOf" srcId="{AD86F99D-8DBF-4A87-870E-40A16431FEB0}" destId="{61F7A071-2C89-4077-94C2-83A12DE5E693}" srcOrd="0" destOrd="0" presId="urn:microsoft.com/office/officeart/2008/layout/LinedList"/>
    <dgm:cxn modelId="{53ECE41B-DED2-4C81-B7AC-C34AA47C1A63}" type="presOf" srcId="{6107AC3D-25AE-41AB-8BB2-ACDE38BB725C}" destId="{B7432EB7-D55A-4CCE-AA14-43366702444A}" srcOrd="0" destOrd="0" presId="urn:microsoft.com/office/officeart/2008/layout/LinedList"/>
    <dgm:cxn modelId="{A42DB43F-0E54-4DE4-9AFC-35B2530407E3}" srcId="{AD86F99D-8DBF-4A87-870E-40A16431FEB0}" destId="{C211A5FD-2DE1-4F11-A079-820D3208D033}" srcOrd="4" destOrd="0" parTransId="{AC54AA2F-8894-47C3-8A57-BBC549654189}" sibTransId="{882201E7-89C6-4BA9-867E-4770902FFDB3}"/>
    <dgm:cxn modelId="{4D0B5561-F568-4261-A03B-DECE01495740}" srcId="{AD86F99D-8DBF-4A87-870E-40A16431FEB0}" destId="{3FF4FEFE-D362-472D-9767-1D2316963A9C}" srcOrd="6" destOrd="0" parTransId="{D484F6ED-D39B-4658-9781-007BA5280154}" sibTransId="{C9A1C9BE-F088-408E-8B86-46B17BDB8344}"/>
    <dgm:cxn modelId="{37C7BE66-CFC0-4DF9-81BE-582194769CC0}" srcId="{AD86F99D-8DBF-4A87-870E-40A16431FEB0}" destId="{A100599D-A76B-4681-86A9-827D8BF4F429}" srcOrd="5" destOrd="0" parTransId="{E294802B-E58E-486E-AF55-A647E87AE36D}" sibTransId="{502247EF-BEB0-443D-ACDA-01C515C0657D}"/>
    <dgm:cxn modelId="{B1B33D4A-2B6A-4CC8-A936-9345E562C14E}" srcId="{AD86F99D-8DBF-4A87-870E-40A16431FEB0}" destId="{B15F7ABF-37A4-460A-A71A-6EA2C28536AC}" srcOrd="3" destOrd="0" parTransId="{20166D53-3B91-4DA9-B28C-7D8FCD9B8115}" sibTransId="{AE6F703D-B02C-48C2-8F2A-28404993A2EB}"/>
    <dgm:cxn modelId="{2CE6FC59-07E5-4C39-A60F-53D0C3E64FC7}" srcId="{AD86F99D-8DBF-4A87-870E-40A16431FEB0}" destId="{6107AC3D-25AE-41AB-8BB2-ACDE38BB725C}" srcOrd="2" destOrd="0" parTransId="{FCAF2FD0-C9EA-4A96-86EB-DB5CB0549CB1}" sibTransId="{57C8A55A-B743-41E8-9F78-6744F5532DA2}"/>
    <dgm:cxn modelId="{9B0C287A-6744-410A-8928-A22C7CC80C46}" type="presOf" srcId="{3FF4FEFE-D362-472D-9767-1D2316963A9C}" destId="{3601F127-FD2C-49F7-8F5F-A49122E5CDD5}" srcOrd="0" destOrd="0" presId="urn:microsoft.com/office/officeart/2008/layout/LinedList"/>
    <dgm:cxn modelId="{98AC8781-EC40-4902-975F-14BDA8BAF91C}" srcId="{AD86F99D-8DBF-4A87-870E-40A16431FEB0}" destId="{430E5AB1-D2F8-49BA-990A-92208155751C}" srcOrd="0" destOrd="0" parTransId="{65EA8170-B71A-479E-B6F6-CA894BE95304}" sibTransId="{3E35A944-0024-4659-BE79-E1650FE089BE}"/>
    <dgm:cxn modelId="{C3F448AD-C701-446D-AB00-2E35FBA2DE22}" type="presOf" srcId="{C211A5FD-2DE1-4F11-A079-820D3208D033}" destId="{89B2326F-BA35-4158-8511-B80CC113959E}" srcOrd="0" destOrd="0" presId="urn:microsoft.com/office/officeart/2008/layout/LinedList"/>
    <dgm:cxn modelId="{9494FBC8-3211-49CA-B9A7-E22A074D04E3}" type="presOf" srcId="{430E5AB1-D2F8-49BA-990A-92208155751C}" destId="{A3CEC34C-4E0F-4044-BE43-43BD1DC3BDA3}" srcOrd="0" destOrd="0" presId="urn:microsoft.com/office/officeart/2008/layout/LinedList"/>
    <dgm:cxn modelId="{98B5D3D8-204B-4E49-8377-31C099F530FF}" srcId="{AD86F99D-8DBF-4A87-870E-40A16431FEB0}" destId="{A381DBFB-5DDB-4C29-9C3D-0085A3C0BD06}" srcOrd="1" destOrd="0" parTransId="{424FC09D-CC4F-480C-98F0-3CB317ED5ADF}" sibTransId="{136872FB-CE13-4425-9B40-D69491C34474}"/>
    <dgm:cxn modelId="{E6D2A8E7-54C3-484A-B294-08B6360A39B1}" type="presOf" srcId="{B15F7ABF-37A4-460A-A71A-6EA2C28536AC}" destId="{79659FD4-0415-4318-850C-82DF92CD6D3B}" srcOrd="0" destOrd="0" presId="urn:microsoft.com/office/officeart/2008/layout/LinedList"/>
    <dgm:cxn modelId="{1A69D3E8-D24B-436B-9C7F-7202DB2981B3}" type="presOf" srcId="{A381DBFB-5DDB-4C29-9C3D-0085A3C0BD06}" destId="{76B2031D-F828-4926-86A2-373AFCD7D8FD}" srcOrd="0" destOrd="0" presId="urn:microsoft.com/office/officeart/2008/layout/LinedList"/>
    <dgm:cxn modelId="{44A1D289-6812-4912-B8AC-FDDEA8C0D779}" type="presParOf" srcId="{61F7A071-2C89-4077-94C2-83A12DE5E693}" destId="{F97643E9-DB6C-4F21-9786-D8D31AEA339C}" srcOrd="0" destOrd="0" presId="urn:microsoft.com/office/officeart/2008/layout/LinedList"/>
    <dgm:cxn modelId="{ABDB48B2-DBA6-4CE2-9B27-FC85409B481D}" type="presParOf" srcId="{61F7A071-2C89-4077-94C2-83A12DE5E693}" destId="{CBFE32E4-C4E0-408C-895D-370F8FCFD700}" srcOrd="1" destOrd="0" presId="urn:microsoft.com/office/officeart/2008/layout/LinedList"/>
    <dgm:cxn modelId="{0C831A3C-C03A-418B-A649-6E010454D267}" type="presParOf" srcId="{CBFE32E4-C4E0-408C-895D-370F8FCFD700}" destId="{A3CEC34C-4E0F-4044-BE43-43BD1DC3BDA3}" srcOrd="0" destOrd="0" presId="urn:microsoft.com/office/officeart/2008/layout/LinedList"/>
    <dgm:cxn modelId="{46CD7056-2C8A-4996-9335-FE5914B011EA}" type="presParOf" srcId="{CBFE32E4-C4E0-408C-895D-370F8FCFD700}" destId="{2EF6F915-9B3B-40AB-BAE6-F07A1035FC64}" srcOrd="1" destOrd="0" presId="urn:microsoft.com/office/officeart/2008/layout/LinedList"/>
    <dgm:cxn modelId="{084F1862-52CC-4069-B1C9-20AAB1CFFC58}" type="presParOf" srcId="{61F7A071-2C89-4077-94C2-83A12DE5E693}" destId="{58AC14F4-2F9D-4EB7-A2CC-88E1BBE2EBC5}" srcOrd="2" destOrd="0" presId="urn:microsoft.com/office/officeart/2008/layout/LinedList"/>
    <dgm:cxn modelId="{D032BD08-5E22-43CE-A945-849E200CF7BB}" type="presParOf" srcId="{61F7A071-2C89-4077-94C2-83A12DE5E693}" destId="{F7523CFA-C271-47CB-9D2C-C09731ED08CD}" srcOrd="3" destOrd="0" presId="urn:microsoft.com/office/officeart/2008/layout/LinedList"/>
    <dgm:cxn modelId="{C5CDFAFF-2968-40DB-83AB-D7AA1D066086}" type="presParOf" srcId="{F7523CFA-C271-47CB-9D2C-C09731ED08CD}" destId="{76B2031D-F828-4926-86A2-373AFCD7D8FD}" srcOrd="0" destOrd="0" presId="urn:microsoft.com/office/officeart/2008/layout/LinedList"/>
    <dgm:cxn modelId="{AE478DCD-73AF-4BCE-940B-EB7016771D9F}" type="presParOf" srcId="{F7523CFA-C271-47CB-9D2C-C09731ED08CD}" destId="{F622F232-30C8-403A-A476-ECCE6FE45421}" srcOrd="1" destOrd="0" presId="urn:microsoft.com/office/officeart/2008/layout/LinedList"/>
    <dgm:cxn modelId="{AF27315C-C752-4586-8AC3-1616221148BB}" type="presParOf" srcId="{61F7A071-2C89-4077-94C2-83A12DE5E693}" destId="{EFA34552-DC33-4B68-AEFA-7CE93763DFCD}" srcOrd="4" destOrd="0" presId="urn:microsoft.com/office/officeart/2008/layout/LinedList"/>
    <dgm:cxn modelId="{859450D2-62C2-4FAD-B6AA-CBB1D4793309}" type="presParOf" srcId="{61F7A071-2C89-4077-94C2-83A12DE5E693}" destId="{AD07C434-8E1A-45D9-825D-7FD387171C88}" srcOrd="5" destOrd="0" presId="urn:microsoft.com/office/officeart/2008/layout/LinedList"/>
    <dgm:cxn modelId="{4FF0D581-152D-461E-B15A-B00327D3D70F}" type="presParOf" srcId="{AD07C434-8E1A-45D9-825D-7FD387171C88}" destId="{B7432EB7-D55A-4CCE-AA14-43366702444A}" srcOrd="0" destOrd="0" presId="urn:microsoft.com/office/officeart/2008/layout/LinedList"/>
    <dgm:cxn modelId="{C31610E5-56E7-461F-972A-8017F0602545}" type="presParOf" srcId="{AD07C434-8E1A-45D9-825D-7FD387171C88}" destId="{F51C0844-3AB1-4CA1-83CF-1CC39B7067DF}" srcOrd="1" destOrd="0" presId="urn:microsoft.com/office/officeart/2008/layout/LinedList"/>
    <dgm:cxn modelId="{039B5FB3-0B42-4E64-AAFE-359FC2225040}" type="presParOf" srcId="{61F7A071-2C89-4077-94C2-83A12DE5E693}" destId="{E44864AE-88B9-42DC-9611-8F0C106071E5}" srcOrd="6" destOrd="0" presId="urn:microsoft.com/office/officeart/2008/layout/LinedList"/>
    <dgm:cxn modelId="{73DEA049-56B0-40CD-AFDB-CDE8CFFAF6F6}" type="presParOf" srcId="{61F7A071-2C89-4077-94C2-83A12DE5E693}" destId="{5E4423D9-D546-4BBD-BB36-E7D40D43A3B0}" srcOrd="7" destOrd="0" presId="urn:microsoft.com/office/officeart/2008/layout/LinedList"/>
    <dgm:cxn modelId="{A2A9D5AB-25F6-4F91-8F35-C80416474B76}" type="presParOf" srcId="{5E4423D9-D546-4BBD-BB36-E7D40D43A3B0}" destId="{79659FD4-0415-4318-850C-82DF92CD6D3B}" srcOrd="0" destOrd="0" presId="urn:microsoft.com/office/officeart/2008/layout/LinedList"/>
    <dgm:cxn modelId="{0FB685D0-94B4-4009-8601-B555602C9396}" type="presParOf" srcId="{5E4423D9-D546-4BBD-BB36-E7D40D43A3B0}" destId="{E84B13B5-9A96-47B0-B777-6F4636D3BDA7}" srcOrd="1" destOrd="0" presId="urn:microsoft.com/office/officeart/2008/layout/LinedList"/>
    <dgm:cxn modelId="{CC5614A7-EF36-4EB9-9E05-3409FC7CDD23}" type="presParOf" srcId="{61F7A071-2C89-4077-94C2-83A12DE5E693}" destId="{21A984EB-489E-4C87-849A-DBCA731F1802}" srcOrd="8" destOrd="0" presId="urn:microsoft.com/office/officeart/2008/layout/LinedList"/>
    <dgm:cxn modelId="{7114AB5C-5968-42AB-8BB5-DDCE0ADDE8F5}" type="presParOf" srcId="{61F7A071-2C89-4077-94C2-83A12DE5E693}" destId="{680C9A58-C6F4-445F-B77B-9B18C25F5730}" srcOrd="9" destOrd="0" presId="urn:microsoft.com/office/officeart/2008/layout/LinedList"/>
    <dgm:cxn modelId="{A284418D-34FB-4312-A5A0-3BEE347F2A7F}" type="presParOf" srcId="{680C9A58-C6F4-445F-B77B-9B18C25F5730}" destId="{89B2326F-BA35-4158-8511-B80CC113959E}" srcOrd="0" destOrd="0" presId="urn:microsoft.com/office/officeart/2008/layout/LinedList"/>
    <dgm:cxn modelId="{F776698E-A697-4DFF-9855-DD4C401AD605}" type="presParOf" srcId="{680C9A58-C6F4-445F-B77B-9B18C25F5730}" destId="{8E4EA86C-3CB3-4C72-93D9-C72E43274C7C}" srcOrd="1" destOrd="0" presId="urn:microsoft.com/office/officeart/2008/layout/LinedList"/>
    <dgm:cxn modelId="{5E95ABE1-9D79-48FD-B328-4AD1CF725F38}" type="presParOf" srcId="{61F7A071-2C89-4077-94C2-83A12DE5E693}" destId="{7789B020-6756-4A45-91DC-7AB2904DA84C}" srcOrd="10" destOrd="0" presId="urn:microsoft.com/office/officeart/2008/layout/LinedList"/>
    <dgm:cxn modelId="{B27F5E11-6FF5-4991-B5BA-4C023ED65CD0}" type="presParOf" srcId="{61F7A071-2C89-4077-94C2-83A12DE5E693}" destId="{AA3056C6-0587-4B16-B2D8-5EB5123E2917}" srcOrd="11" destOrd="0" presId="urn:microsoft.com/office/officeart/2008/layout/LinedList"/>
    <dgm:cxn modelId="{877E592D-2C1A-42F3-A486-72E9152909E3}" type="presParOf" srcId="{AA3056C6-0587-4B16-B2D8-5EB5123E2917}" destId="{3E6D75CA-00C1-418D-8D69-E60EF165E207}" srcOrd="0" destOrd="0" presId="urn:microsoft.com/office/officeart/2008/layout/LinedList"/>
    <dgm:cxn modelId="{5C30B858-5F1E-4C67-9ECC-23D722BE4885}" type="presParOf" srcId="{AA3056C6-0587-4B16-B2D8-5EB5123E2917}" destId="{96A4E179-C157-462A-99BE-66175931D123}" srcOrd="1" destOrd="0" presId="urn:microsoft.com/office/officeart/2008/layout/LinedList"/>
    <dgm:cxn modelId="{384EC322-6674-4BA7-A84C-71B73660806F}" type="presParOf" srcId="{61F7A071-2C89-4077-94C2-83A12DE5E693}" destId="{F75BBFCB-B498-4C28-A45F-7474106E7CC6}" srcOrd="12" destOrd="0" presId="urn:microsoft.com/office/officeart/2008/layout/LinedList"/>
    <dgm:cxn modelId="{D94DF4D3-91A0-48F3-BBC7-B1402E9B208C}" type="presParOf" srcId="{61F7A071-2C89-4077-94C2-83A12DE5E693}" destId="{1C0A8012-825B-4469-BA7D-567DDE9BF138}" srcOrd="13" destOrd="0" presId="urn:microsoft.com/office/officeart/2008/layout/LinedList"/>
    <dgm:cxn modelId="{275EE509-C955-4434-BC97-ABCA350AFB78}" type="presParOf" srcId="{1C0A8012-825B-4469-BA7D-567DDE9BF138}" destId="{3601F127-FD2C-49F7-8F5F-A49122E5CDD5}" srcOrd="0" destOrd="0" presId="urn:microsoft.com/office/officeart/2008/layout/LinedList"/>
    <dgm:cxn modelId="{E08732BD-D17A-4A31-A081-A81565AB733B}" type="presParOf" srcId="{1C0A8012-825B-4469-BA7D-567DDE9BF138}" destId="{8C49A4D8-B48D-4E13-A40C-A122D99FCC5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F2E9A-3F88-4391-86F9-C34F257D4F3D}">
      <dsp:nvSpPr>
        <dsp:cNvPr id="0" name=""/>
        <dsp:cNvSpPr/>
      </dsp:nvSpPr>
      <dsp:spPr>
        <a:xfrm>
          <a:off x="0" y="0"/>
          <a:ext cx="8742263" cy="92241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To explain the structure of an essay and reports</a:t>
          </a:r>
          <a:endParaRPr lang="en-US" sz="2600" kern="1200"/>
        </a:p>
      </dsp:txBody>
      <dsp:txXfrm>
        <a:off x="27017" y="27017"/>
        <a:ext cx="7668958" cy="868383"/>
      </dsp:txXfrm>
    </dsp:sp>
    <dsp:sp modelId="{48739258-A734-4648-9F4E-737021A9A48E}">
      <dsp:nvSpPr>
        <dsp:cNvPr id="0" name=""/>
        <dsp:cNvSpPr/>
      </dsp:nvSpPr>
      <dsp:spPr>
        <a:xfrm>
          <a:off x="732164" y="1090129"/>
          <a:ext cx="8742263" cy="92241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To demonstrate how to structure an essay </a:t>
          </a:r>
          <a:endParaRPr lang="en-US" sz="2600" kern="1200"/>
        </a:p>
      </dsp:txBody>
      <dsp:txXfrm>
        <a:off x="759181" y="1117146"/>
        <a:ext cx="7356493" cy="868383"/>
      </dsp:txXfrm>
    </dsp:sp>
    <dsp:sp modelId="{3C7E6E9A-C66C-4D74-9D27-D8CE5A96C16F}">
      <dsp:nvSpPr>
        <dsp:cNvPr id="0" name=""/>
        <dsp:cNvSpPr/>
      </dsp:nvSpPr>
      <dsp:spPr>
        <a:xfrm>
          <a:off x="1453401" y="2180258"/>
          <a:ext cx="8742263" cy="922417"/>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To describe the importance of the writing process</a:t>
          </a:r>
          <a:endParaRPr lang="en-US" sz="2600" kern="1200"/>
        </a:p>
      </dsp:txBody>
      <dsp:txXfrm>
        <a:off x="1480418" y="2207275"/>
        <a:ext cx="7367421" cy="868383"/>
      </dsp:txXfrm>
    </dsp:sp>
    <dsp:sp modelId="{A9446D1A-EB21-457A-9CB6-368FAD733C54}">
      <dsp:nvSpPr>
        <dsp:cNvPr id="0" name=""/>
        <dsp:cNvSpPr/>
      </dsp:nvSpPr>
      <dsp:spPr>
        <a:xfrm>
          <a:off x="2185565" y="3270387"/>
          <a:ext cx="8742263" cy="922417"/>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To apply the PEEL method to write paragraphs </a:t>
          </a:r>
          <a:endParaRPr lang="en-US" sz="2600" kern="1200"/>
        </a:p>
      </dsp:txBody>
      <dsp:txXfrm>
        <a:off x="2212582" y="3297404"/>
        <a:ext cx="7356493" cy="868383"/>
      </dsp:txXfrm>
    </dsp:sp>
    <dsp:sp modelId="{5B3D9D6F-AC1B-46FD-91AD-3E23CAB57AED}">
      <dsp:nvSpPr>
        <dsp:cNvPr id="0" name=""/>
        <dsp:cNvSpPr/>
      </dsp:nvSpPr>
      <dsp:spPr>
        <a:xfrm>
          <a:off x="8142692" y="706487"/>
          <a:ext cx="599571" cy="59957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7595" y="706487"/>
        <a:ext cx="329765" cy="451177"/>
      </dsp:txXfrm>
    </dsp:sp>
    <dsp:sp modelId="{445258CF-6265-4FF7-B0F1-086F6CCFFCD7}">
      <dsp:nvSpPr>
        <dsp:cNvPr id="0" name=""/>
        <dsp:cNvSpPr/>
      </dsp:nvSpPr>
      <dsp:spPr>
        <a:xfrm>
          <a:off x="8874856" y="1796616"/>
          <a:ext cx="599571" cy="599571"/>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009759" y="1796616"/>
        <a:ext cx="329765" cy="451177"/>
      </dsp:txXfrm>
    </dsp:sp>
    <dsp:sp modelId="{ECA3D917-47A1-47A7-8919-440E1EF213D8}">
      <dsp:nvSpPr>
        <dsp:cNvPr id="0" name=""/>
        <dsp:cNvSpPr/>
      </dsp:nvSpPr>
      <dsp:spPr>
        <a:xfrm>
          <a:off x="9596093" y="2886746"/>
          <a:ext cx="599571" cy="599571"/>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730996" y="2886746"/>
        <a:ext cx="329765" cy="4511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2BCCD3-E1AF-4AF0-8A7B-750B5244E77A}">
      <dsp:nvSpPr>
        <dsp:cNvPr id="0" name=""/>
        <dsp:cNvSpPr/>
      </dsp:nvSpPr>
      <dsp:spPr>
        <a:xfrm>
          <a:off x="0" y="0"/>
          <a:ext cx="630160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379AD6-1840-4006-BF41-CAF23F20287A}">
      <dsp:nvSpPr>
        <dsp:cNvPr id="0" name=""/>
        <dsp:cNvSpPr/>
      </dsp:nvSpPr>
      <dsp:spPr>
        <a:xfrm>
          <a:off x="0" y="0"/>
          <a:ext cx="6301601" cy="293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l" defTabSz="2044700">
            <a:lnSpc>
              <a:spcPct val="90000"/>
            </a:lnSpc>
            <a:spcBef>
              <a:spcPct val="0"/>
            </a:spcBef>
            <a:spcAft>
              <a:spcPct val="35000"/>
            </a:spcAft>
            <a:buNone/>
          </a:pPr>
          <a:r>
            <a:rPr lang="en-GB" sz="4600" kern="1200"/>
            <a:t>Academic writing is a formal style of writing used in universities and scholarly publications.</a:t>
          </a:r>
          <a:endParaRPr lang="en-US" sz="4600" kern="1200"/>
        </a:p>
      </dsp:txBody>
      <dsp:txXfrm>
        <a:off x="0" y="0"/>
        <a:ext cx="6301601" cy="2939404"/>
      </dsp:txXfrm>
    </dsp:sp>
    <dsp:sp modelId="{8086E672-1ABE-4C73-873B-A22E8A926D06}">
      <dsp:nvSpPr>
        <dsp:cNvPr id="0" name=""/>
        <dsp:cNvSpPr/>
      </dsp:nvSpPr>
      <dsp:spPr>
        <a:xfrm>
          <a:off x="0" y="2939404"/>
          <a:ext cx="6301601"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10D742-3F55-4B3D-A6BF-22120BC67A17}">
      <dsp:nvSpPr>
        <dsp:cNvPr id="0" name=""/>
        <dsp:cNvSpPr/>
      </dsp:nvSpPr>
      <dsp:spPr>
        <a:xfrm>
          <a:off x="0" y="2939404"/>
          <a:ext cx="6301601" cy="293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l" defTabSz="2044700">
            <a:lnSpc>
              <a:spcPct val="90000"/>
            </a:lnSpc>
            <a:spcBef>
              <a:spcPct val="0"/>
            </a:spcBef>
            <a:spcAft>
              <a:spcPct val="35000"/>
            </a:spcAft>
            <a:buNone/>
          </a:pPr>
          <a:r>
            <a:rPr lang="en-GB" sz="4600" kern="1200"/>
            <a:t>Academic writing can be broadly considered as objective</a:t>
          </a:r>
          <a:endParaRPr lang="en-US" sz="4600" kern="1200"/>
        </a:p>
      </dsp:txBody>
      <dsp:txXfrm>
        <a:off x="0" y="2939404"/>
        <a:ext cx="6301601" cy="29394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756E3F-00AE-4F40-9D38-A3FBCBECA3F8}">
      <dsp:nvSpPr>
        <dsp:cNvPr id="0" name=""/>
        <dsp:cNvSpPr/>
      </dsp:nvSpPr>
      <dsp:spPr>
        <a:xfrm>
          <a:off x="0" y="502"/>
          <a:ext cx="6301601" cy="69150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7875A1-8D51-4D15-92F6-69CEC77F054E}">
      <dsp:nvSpPr>
        <dsp:cNvPr id="0" name=""/>
        <dsp:cNvSpPr/>
      </dsp:nvSpPr>
      <dsp:spPr>
        <a:xfrm>
          <a:off x="209180" y="156091"/>
          <a:ext cx="380328" cy="3803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223688-80CA-4BC0-8A10-9FF30C115042}">
      <dsp:nvSpPr>
        <dsp:cNvPr id="0" name=""/>
        <dsp:cNvSpPr/>
      </dsp:nvSpPr>
      <dsp:spPr>
        <a:xfrm>
          <a:off x="798689" y="502"/>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According to Moore (2010, p, 96) there are several concerns that individuals face when they engage in academic writing: </a:t>
          </a:r>
          <a:endParaRPr lang="en-US" sz="1600" kern="1200"/>
        </a:p>
      </dsp:txBody>
      <dsp:txXfrm>
        <a:off x="798689" y="502"/>
        <a:ext cx="5502911" cy="691506"/>
      </dsp:txXfrm>
    </dsp:sp>
    <dsp:sp modelId="{6EFB725B-5CDA-4105-A71B-944CF3D9B65B}">
      <dsp:nvSpPr>
        <dsp:cNvPr id="0" name=""/>
        <dsp:cNvSpPr/>
      </dsp:nvSpPr>
      <dsp:spPr>
        <a:xfrm>
          <a:off x="0" y="864885"/>
          <a:ext cx="6301601" cy="69150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7367E6-F1FF-4B6D-AEE5-05FDCB3BADFB}">
      <dsp:nvSpPr>
        <dsp:cNvPr id="0" name=""/>
        <dsp:cNvSpPr/>
      </dsp:nvSpPr>
      <dsp:spPr>
        <a:xfrm>
          <a:off x="209180" y="1020474"/>
          <a:ext cx="380328" cy="3803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E85357-B0CA-48DA-801B-BCD699229D82}">
      <dsp:nvSpPr>
        <dsp:cNvPr id="0" name=""/>
        <dsp:cNvSpPr/>
      </dsp:nvSpPr>
      <dsp:spPr>
        <a:xfrm>
          <a:off x="798689" y="864885"/>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Not feeling as if academic writing can be creative or enjoyable.</a:t>
          </a:r>
          <a:endParaRPr lang="en-US" sz="1600" kern="1200"/>
        </a:p>
      </dsp:txBody>
      <dsp:txXfrm>
        <a:off x="798689" y="864885"/>
        <a:ext cx="5502911" cy="691506"/>
      </dsp:txXfrm>
    </dsp:sp>
    <dsp:sp modelId="{E1B91A0D-868C-4BF4-BE14-2EDACB32A759}">
      <dsp:nvSpPr>
        <dsp:cNvPr id="0" name=""/>
        <dsp:cNvSpPr/>
      </dsp:nvSpPr>
      <dsp:spPr>
        <a:xfrm>
          <a:off x="0" y="1729268"/>
          <a:ext cx="6301601" cy="69150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AB4551-9CF4-4292-B5E4-6DA2B305E9F6}">
      <dsp:nvSpPr>
        <dsp:cNvPr id="0" name=""/>
        <dsp:cNvSpPr/>
      </dsp:nvSpPr>
      <dsp:spPr>
        <a:xfrm>
          <a:off x="209180" y="1884857"/>
          <a:ext cx="380328" cy="3803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5E0F97-523A-41B6-BD66-08540F16EB49}">
      <dsp:nvSpPr>
        <dsp:cNvPr id="0" name=""/>
        <dsp:cNvSpPr/>
      </dsp:nvSpPr>
      <dsp:spPr>
        <a:xfrm>
          <a:off x="798689" y="1729268"/>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Not knowing enough about the ‘rules’ </a:t>
          </a:r>
          <a:endParaRPr lang="en-US" sz="1600" kern="1200"/>
        </a:p>
      </dsp:txBody>
      <dsp:txXfrm>
        <a:off x="798689" y="1729268"/>
        <a:ext cx="5502911" cy="691506"/>
      </dsp:txXfrm>
    </dsp:sp>
    <dsp:sp modelId="{B11436F2-34BC-4310-8A38-476EE32832DA}">
      <dsp:nvSpPr>
        <dsp:cNvPr id="0" name=""/>
        <dsp:cNvSpPr/>
      </dsp:nvSpPr>
      <dsp:spPr>
        <a:xfrm>
          <a:off x="0" y="2593651"/>
          <a:ext cx="6301601" cy="69150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0552B9-EFEE-41B1-BC6F-90FE8A6BFB88}">
      <dsp:nvSpPr>
        <dsp:cNvPr id="0" name=""/>
        <dsp:cNvSpPr/>
      </dsp:nvSpPr>
      <dsp:spPr>
        <a:xfrm>
          <a:off x="209180" y="2749240"/>
          <a:ext cx="380328" cy="3803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00C18F-5F9C-4CF3-981D-4D26340BC632}">
      <dsp:nvSpPr>
        <dsp:cNvPr id="0" name=""/>
        <dsp:cNvSpPr/>
      </dsp:nvSpPr>
      <dsp:spPr>
        <a:xfrm>
          <a:off x="798689" y="2593651"/>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Not feeling confident </a:t>
          </a:r>
          <a:endParaRPr lang="en-US" sz="1600" kern="1200"/>
        </a:p>
      </dsp:txBody>
      <dsp:txXfrm>
        <a:off x="798689" y="2593651"/>
        <a:ext cx="5502911" cy="691506"/>
      </dsp:txXfrm>
    </dsp:sp>
    <dsp:sp modelId="{D062A00B-D3BC-4692-9D35-2C5E59AB861C}">
      <dsp:nvSpPr>
        <dsp:cNvPr id="0" name=""/>
        <dsp:cNvSpPr/>
      </dsp:nvSpPr>
      <dsp:spPr>
        <a:xfrm>
          <a:off x="0" y="3458034"/>
          <a:ext cx="6301601" cy="691506"/>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2B9701-EF97-4FFB-BEEB-58C6B14D1DC9}">
      <dsp:nvSpPr>
        <dsp:cNvPr id="0" name=""/>
        <dsp:cNvSpPr/>
      </dsp:nvSpPr>
      <dsp:spPr>
        <a:xfrm>
          <a:off x="209180" y="3613623"/>
          <a:ext cx="380328" cy="3803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08995B-0AC5-4369-8455-25222D038F75}">
      <dsp:nvSpPr>
        <dsp:cNvPr id="0" name=""/>
        <dsp:cNvSpPr/>
      </dsp:nvSpPr>
      <dsp:spPr>
        <a:xfrm>
          <a:off x="798689" y="3458034"/>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Not planning how to write. </a:t>
          </a:r>
          <a:endParaRPr lang="en-US" sz="1600" kern="1200"/>
        </a:p>
      </dsp:txBody>
      <dsp:txXfrm>
        <a:off x="798689" y="3458034"/>
        <a:ext cx="5502911" cy="691506"/>
      </dsp:txXfrm>
    </dsp:sp>
    <dsp:sp modelId="{83986A80-DB97-45EE-8A07-D299755568B0}">
      <dsp:nvSpPr>
        <dsp:cNvPr id="0" name=""/>
        <dsp:cNvSpPr/>
      </dsp:nvSpPr>
      <dsp:spPr>
        <a:xfrm>
          <a:off x="0" y="4322417"/>
          <a:ext cx="6301601" cy="69150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9A62FB-2F2E-40AA-AB85-BE0A86FE74AE}">
      <dsp:nvSpPr>
        <dsp:cNvPr id="0" name=""/>
        <dsp:cNvSpPr/>
      </dsp:nvSpPr>
      <dsp:spPr>
        <a:xfrm>
          <a:off x="209180" y="4478006"/>
          <a:ext cx="380328" cy="38032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12C849-796A-414C-B2E0-15C7E265B8EC}">
      <dsp:nvSpPr>
        <dsp:cNvPr id="0" name=""/>
        <dsp:cNvSpPr/>
      </dsp:nvSpPr>
      <dsp:spPr>
        <a:xfrm>
          <a:off x="798689" y="4322417"/>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Not managing time </a:t>
          </a:r>
          <a:endParaRPr lang="en-US" sz="1600" kern="1200"/>
        </a:p>
      </dsp:txBody>
      <dsp:txXfrm>
        <a:off x="798689" y="4322417"/>
        <a:ext cx="5502911" cy="691506"/>
      </dsp:txXfrm>
    </dsp:sp>
    <dsp:sp modelId="{C9B8EC85-0104-4699-B2E6-702C55015655}">
      <dsp:nvSpPr>
        <dsp:cNvPr id="0" name=""/>
        <dsp:cNvSpPr/>
      </dsp:nvSpPr>
      <dsp:spPr>
        <a:xfrm>
          <a:off x="0" y="5186800"/>
          <a:ext cx="6301601" cy="69150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C6D1DA-AC72-484E-A578-985AA23BDC9D}">
      <dsp:nvSpPr>
        <dsp:cNvPr id="0" name=""/>
        <dsp:cNvSpPr/>
      </dsp:nvSpPr>
      <dsp:spPr>
        <a:xfrm>
          <a:off x="209180" y="5342389"/>
          <a:ext cx="380328" cy="38032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35AE2F-1E09-45AA-933F-5B70802AA0BE}">
      <dsp:nvSpPr>
        <dsp:cNvPr id="0" name=""/>
        <dsp:cNvSpPr/>
      </dsp:nvSpPr>
      <dsp:spPr>
        <a:xfrm>
          <a:off x="798689" y="5186800"/>
          <a:ext cx="5502911" cy="691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84" tIns="73184" rIns="73184" bIns="73184" numCol="1" spcCol="1270" anchor="ctr" anchorCtr="0">
          <a:noAutofit/>
        </a:bodyPr>
        <a:lstStyle/>
        <a:p>
          <a:pPr marL="0" lvl="0" indent="0" algn="l" defTabSz="711200">
            <a:lnSpc>
              <a:spcPct val="90000"/>
            </a:lnSpc>
            <a:spcBef>
              <a:spcPct val="0"/>
            </a:spcBef>
            <a:spcAft>
              <a:spcPct val="35000"/>
            </a:spcAft>
            <a:buNone/>
          </a:pPr>
          <a:r>
            <a:rPr lang="en-GB" sz="1600" kern="1200"/>
            <a:t>Leaving too much to the last minute</a:t>
          </a:r>
          <a:endParaRPr lang="en-US" sz="1600" kern="1200"/>
        </a:p>
      </dsp:txBody>
      <dsp:txXfrm>
        <a:off x="798689" y="5186800"/>
        <a:ext cx="5502911" cy="6915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2A0EE-7E71-43FC-9C29-D93B8A9D34C5}">
      <dsp:nvSpPr>
        <dsp:cNvPr id="0" name=""/>
        <dsp:cNvSpPr/>
      </dsp:nvSpPr>
      <dsp:spPr>
        <a:xfrm>
          <a:off x="0" y="3348"/>
          <a:ext cx="722077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BF3188-0BD6-46B0-BC0A-B764ADF8AA89}">
      <dsp:nvSpPr>
        <dsp:cNvPr id="0" name=""/>
        <dsp:cNvSpPr/>
      </dsp:nvSpPr>
      <dsp:spPr>
        <a:xfrm>
          <a:off x="0" y="3348"/>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Moore (2010) also asserts that there are several common feelings associated with academic writing: </a:t>
          </a:r>
          <a:endParaRPr lang="en-US" sz="1700" kern="1200"/>
        </a:p>
      </dsp:txBody>
      <dsp:txXfrm>
        <a:off x="0" y="3348"/>
        <a:ext cx="7220771" cy="622845"/>
      </dsp:txXfrm>
    </dsp:sp>
    <dsp:sp modelId="{63565F91-01E4-4EDB-B41B-B35113E0DB89}">
      <dsp:nvSpPr>
        <dsp:cNvPr id="0" name=""/>
        <dsp:cNvSpPr/>
      </dsp:nvSpPr>
      <dsp:spPr>
        <a:xfrm>
          <a:off x="0" y="626194"/>
          <a:ext cx="7220771" cy="0"/>
        </a:xfrm>
        <a:prstGeom prst="line">
          <a:avLst/>
        </a:prstGeom>
        <a:solidFill>
          <a:schemeClr val="accent2">
            <a:hueOff val="644361"/>
            <a:satOff val="-1849"/>
            <a:lumOff val="-2961"/>
            <a:alphaOff val="0"/>
          </a:schemeClr>
        </a:solidFill>
        <a:ln w="19050" cap="flat" cmpd="sng" algn="ctr">
          <a:solidFill>
            <a:schemeClr val="accent2">
              <a:hueOff val="644361"/>
              <a:satOff val="-1849"/>
              <a:lumOff val="-2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43E8EC-C94A-460B-8356-6B2E05EF8410}">
      <dsp:nvSpPr>
        <dsp:cNvPr id="0" name=""/>
        <dsp:cNvSpPr/>
      </dsp:nvSpPr>
      <dsp:spPr>
        <a:xfrm>
          <a:off x="0" y="626194"/>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Frustration </a:t>
          </a:r>
          <a:endParaRPr lang="en-US" sz="1700" kern="1200"/>
        </a:p>
      </dsp:txBody>
      <dsp:txXfrm>
        <a:off x="0" y="626194"/>
        <a:ext cx="7220771" cy="622845"/>
      </dsp:txXfrm>
    </dsp:sp>
    <dsp:sp modelId="{8042D608-3880-42A7-9516-5F42024D5377}">
      <dsp:nvSpPr>
        <dsp:cNvPr id="0" name=""/>
        <dsp:cNvSpPr/>
      </dsp:nvSpPr>
      <dsp:spPr>
        <a:xfrm>
          <a:off x="0" y="1249040"/>
          <a:ext cx="7220771" cy="0"/>
        </a:xfrm>
        <a:prstGeom prst="line">
          <a:avLst/>
        </a:prstGeom>
        <a:solidFill>
          <a:schemeClr val="accent2">
            <a:hueOff val="1288723"/>
            <a:satOff val="-3699"/>
            <a:lumOff val="-5922"/>
            <a:alphaOff val="0"/>
          </a:schemeClr>
        </a:solidFill>
        <a:ln w="19050" cap="flat" cmpd="sng" algn="ctr">
          <a:solidFill>
            <a:schemeClr val="accent2">
              <a:hueOff val="1288723"/>
              <a:satOff val="-3699"/>
              <a:lumOff val="-5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DAA21E-6C20-402B-89A0-E8EEC252E752}">
      <dsp:nvSpPr>
        <dsp:cNvPr id="0" name=""/>
        <dsp:cNvSpPr/>
      </dsp:nvSpPr>
      <dsp:spPr>
        <a:xfrm>
          <a:off x="0" y="1249040"/>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Stress</a:t>
          </a:r>
          <a:endParaRPr lang="en-US" sz="1700" kern="1200"/>
        </a:p>
      </dsp:txBody>
      <dsp:txXfrm>
        <a:off x="0" y="1249040"/>
        <a:ext cx="7220771" cy="622845"/>
      </dsp:txXfrm>
    </dsp:sp>
    <dsp:sp modelId="{6C65D34A-34C1-4804-8FBF-48C7B0F3E2E9}">
      <dsp:nvSpPr>
        <dsp:cNvPr id="0" name=""/>
        <dsp:cNvSpPr/>
      </dsp:nvSpPr>
      <dsp:spPr>
        <a:xfrm>
          <a:off x="0" y="1871885"/>
          <a:ext cx="7220771" cy="0"/>
        </a:xfrm>
        <a:prstGeom prst="line">
          <a:avLst/>
        </a:prstGeom>
        <a:solidFill>
          <a:schemeClr val="accent2">
            <a:hueOff val="1933084"/>
            <a:satOff val="-5548"/>
            <a:lumOff val="-8883"/>
            <a:alphaOff val="0"/>
          </a:schemeClr>
        </a:solidFill>
        <a:ln w="19050" cap="flat" cmpd="sng" algn="ctr">
          <a:solidFill>
            <a:schemeClr val="accent2">
              <a:hueOff val="1933084"/>
              <a:satOff val="-5548"/>
              <a:lumOff val="-8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FE8403-2C97-49E2-8EFE-547F40949C0F}">
      <dsp:nvSpPr>
        <dsp:cNvPr id="0" name=""/>
        <dsp:cNvSpPr/>
      </dsp:nvSpPr>
      <dsp:spPr>
        <a:xfrm>
          <a:off x="0" y="1871885"/>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Anxiety </a:t>
          </a:r>
          <a:endParaRPr lang="en-US" sz="1700" kern="1200"/>
        </a:p>
      </dsp:txBody>
      <dsp:txXfrm>
        <a:off x="0" y="1871885"/>
        <a:ext cx="7220771" cy="622845"/>
      </dsp:txXfrm>
    </dsp:sp>
    <dsp:sp modelId="{C32D5630-DE47-4739-9777-567CC4DA3564}">
      <dsp:nvSpPr>
        <dsp:cNvPr id="0" name=""/>
        <dsp:cNvSpPr/>
      </dsp:nvSpPr>
      <dsp:spPr>
        <a:xfrm>
          <a:off x="0" y="2494731"/>
          <a:ext cx="7220771" cy="0"/>
        </a:xfrm>
        <a:prstGeom prst="line">
          <a:avLst/>
        </a:prstGeom>
        <a:solidFill>
          <a:schemeClr val="accent2">
            <a:hueOff val="2577445"/>
            <a:satOff val="-7397"/>
            <a:lumOff val="-11844"/>
            <a:alphaOff val="0"/>
          </a:schemeClr>
        </a:solidFill>
        <a:ln w="19050" cap="flat" cmpd="sng" algn="ctr">
          <a:solidFill>
            <a:schemeClr val="accent2">
              <a:hueOff val="2577445"/>
              <a:satOff val="-7397"/>
              <a:lumOff val="-118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E298E6-4DF5-4D59-89DB-48E2168308F8}">
      <dsp:nvSpPr>
        <dsp:cNvPr id="0" name=""/>
        <dsp:cNvSpPr/>
      </dsp:nvSpPr>
      <dsp:spPr>
        <a:xfrm>
          <a:off x="0" y="2494731"/>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Irritation </a:t>
          </a:r>
          <a:endParaRPr lang="en-US" sz="1700" kern="1200"/>
        </a:p>
      </dsp:txBody>
      <dsp:txXfrm>
        <a:off x="0" y="2494731"/>
        <a:ext cx="7220771" cy="622845"/>
      </dsp:txXfrm>
    </dsp:sp>
    <dsp:sp modelId="{EBF2BEED-51A1-4637-88D1-269E5BBBA037}">
      <dsp:nvSpPr>
        <dsp:cNvPr id="0" name=""/>
        <dsp:cNvSpPr/>
      </dsp:nvSpPr>
      <dsp:spPr>
        <a:xfrm>
          <a:off x="0" y="3117577"/>
          <a:ext cx="7220771"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72B7DC-42DB-4911-953B-48E43A0554A7}">
      <dsp:nvSpPr>
        <dsp:cNvPr id="0" name=""/>
        <dsp:cNvSpPr/>
      </dsp:nvSpPr>
      <dsp:spPr>
        <a:xfrm>
          <a:off x="0" y="3117577"/>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Uncertainty </a:t>
          </a:r>
          <a:endParaRPr lang="en-US" sz="1700" kern="1200"/>
        </a:p>
      </dsp:txBody>
      <dsp:txXfrm>
        <a:off x="0" y="3117577"/>
        <a:ext cx="7220771" cy="622845"/>
      </dsp:txXfrm>
    </dsp:sp>
    <dsp:sp modelId="{E391C943-AA98-49F1-92D7-8252BD242AF4}">
      <dsp:nvSpPr>
        <dsp:cNvPr id="0" name=""/>
        <dsp:cNvSpPr/>
      </dsp:nvSpPr>
      <dsp:spPr>
        <a:xfrm>
          <a:off x="0" y="3740422"/>
          <a:ext cx="7220771" cy="0"/>
        </a:xfrm>
        <a:prstGeom prst="line">
          <a:avLst/>
        </a:prstGeom>
        <a:solidFill>
          <a:schemeClr val="accent2">
            <a:hueOff val="3866169"/>
            <a:satOff val="-11096"/>
            <a:lumOff val="-17765"/>
            <a:alphaOff val="0"/>
          </a:schemeClr>
        </a:solidFill>
        <a:ln w="19050" cap="flat" cmpd="sng" algn="ctr">
          <a:solidFill>
            <a:schemeClr val="accent2">
              <a:hueOff val="3866169"/>
              <a:satOff val="-11096"/>
              <a:lumOff val="-17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56000D-73E6-42C3-8C5D-8F2386D00112}">
      <dsp:nvSpPr>
        <dsp:cNvPr id="0" name=""/>
        <dsp:cNvSpPr/>
      </dsp:nvSpPr>
      <dsp:spPr>
        <a:xfrm>
          <a:off x="0" y="3740422"/>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Fear </a:t>
          </a:r>
          <a:endParaRPr lang="en-US" sz="1700" kern="1200"/>
        </a:p>
      </dsp:txBody>
      <dsp:txXfrm>
        <a:off x="0" y="3740422"/>
        <a:ext cx="7220771" cy="622845"/>
      </dsp:txXfrm>
    </dsp:sp>
    <dsp:sp modelId="{E19C067A-4072-4A74-9EA4-D4DB452A064E}">
      <dsp:nvSpPr>
        <dsp:cNvPr id="0" name=""/>
        <dsp:cNvSpPr/>
      </dsp:nvSpPr>
      <dsp:spPr>
        <a:xfrm>
          <a:off x="0" y="4363268"/>
          <a:ext cx="7220771" cy="0"/>
        </a:xfrm>
        <a:prstGeom prst="line">
          <a:avLst/>
        </a:prstGeom>
        <a:solidFill>
          <a:schemeClr val="accent2">
            <a:hueOff val="4510529"/>
            <a:satOff val="-12945"/>
            <a:lumOff val="-20726"/>
            <a:alphaOff val="0"/>
          </a:schemeClr>
        </a:solidFill>
        <a:ln w="19050" cap="flat" cmpd="sng" algn="ctr">
          <a:solidFill>
            <a:schemeClr val="accent2">
              <a:hueOff val="4510529"/>
              <a:satOff val="-12945"/>
              <a:lumOff val="-20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E152FE-3C1B-4457-B129-1ADEDF1454F8}">
      <dsp:nvSpPr>
        <dsp:cNvPr id="0" name=""/>
        <dsp:cNvSpPr/>
      </dsp:nvSpPr>
      <dsp:spPr>
        <a:xfrm>
          <a:off x="0" y="4363268"/>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Boredom</a:t>
          </a:r>
          <a:endParaRPr lang="en-US" sz="1700" kern="1200"/>
        </a:p>
      </dsp:txBody>
      <dsp:txXfrm>
        <a:off x="0" y="4363268"/>
        <a:ext cx="7220771" cy="622845"/>
      </dsp:txXfrm>
    </dsp:sp>
    <dsp:sp modelId="{1EA0F27D-48D7-4378-9067-A6E614749F67}">
      <dsp:nvSpPr>
        <dsp:cNvPr id="0" name=""/>
        <dsp:cNvSpPr/>
      </dsp:nvSpPr>
      <dsp:spPr>
        <a:xfrm>
          <a:off x="0" y="4986114"/>
          <a:ext cx="7220771" cy="0"/>
        </a:xfrm>
        <a:prstGeom prst="line">
          <a:avLst/>
        </a:prstGeom>
        <a:solidFill>
          <a:schemeClr val="accent2">
            <a:hueOff val="5154891"/>
            <a:satOff val="-14794"/>
            <a:lumOff val="-23687"/>
            <a:alphaOff val="0"/>
          </a:schemeClr>
        </a:solidFill>
        <a:ln w="19050" cap="flat" cmpd="sng" algn="ctr">
          <a:solidFill>
            <a:schemeClr val="accent2">
              <a:hueOff val="5154891"/>
              <a:satOff val="-14794"/>
              <a:lumOff val="-2368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8017F9-BB5C-4136-B51B-339DF4ED95AF}">
      <dsp:nvSpPr>
        <dsp:cNvPr id="0" name=""/>
        <dsp:cNvSpPr/>
      </dsp:nvSpPr>
      <dsp:spPr>
        <a:xfrm>
          <a:off x="0" y="4986114"/>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Motivation </a:t>
          </a:r>
          <a:endParaRPr lang="en-US" sz="1700" kern="1200"/>
        </a:p>
      </dsp:txBody>
      <dsp:txXfrm>
        <a:off x="0" y="4986114"/>
        <a:ext cx="7220771" cy="622845"/>
      </dsp:txXfrm>
    </dsp:sp>
    <dsp:sp modelId="{1EEFAEA4-63D7-4F10-8152-AD88C916DCDC}">
      <dsp:nvSpPr>
        <dsp:cNvPr id="0" name=""/>
        <dsp:cNvSpPr/>
      </dsp:nvSpPr>
      <dsp:spPr>
        <a:xfrm>
          <a:off x="0" y="5608959"/>
          <a:ext cx="7220771" cy="0"/>
        </a:xfrm>
        <a:prstGeom prst="line">
          <a:avLst/>
        </a:prstGeom>
        <a:solidFill>
          <a:schemeClr val="accent2">
            <a:hueOff val="5799252"/>
            <a:satOff val="-16644"/>
            <a:lumOff val="-26648"/>
            <a:alphaOff val="0"/>
          </a:schemeClr>
        </a:solidFill>
        <a:ln w="19050" cap="flat" cmpd="sng" algn="ctr">
          <a:solidFill>
            <a:schemeClr val="accent2">
              <a:hueOff val="5799252"/>
              <a:satOff val="-16644"/>
              <a:lumOff val="-2664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7D341-CEB4-4955-87FE-7D2812C4FDED}">
      <dsp:nvSpPr>
        <dsp:cNvPr id="0" name=""/>
        <dsp:cNvSpPr/>
      </dsp:nvSpPr>
      <dsp:spPr>
        <a:xfrm>
          <a:off x="0" y="5608959"/>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Confidence </a:t>
          </a:r>
          <a:endParaRPr lang="en-US" sz="1700" kern="1200"/>
        </a:p>
      </dsp:txBody>
      <dsp:txXfrm>
        <a:off x="0" y="5608959"/>
        <a:ext cx="7220771" cy="622845"/>
      </dsp:txXfrm>
    </dsp:sp>
    <dsp:sp modelId="{4B41C6EB-6D02-4E6B-9BFD-C36588AA0820}">
      <dsp:nvSpPr>
        <dsp:cNvPr id="0" name=""/>
        <dsp:cNvSpPr/>
      </dsp:nvSpPr>
      <dsp:spPr>
        <a:xfrm>
          <a:off x="0" y="6231805"/>
          <a:ext cx="7220771"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05A662-CBEF-4D43-A71E-0EC1D2B66B4C}">
      <dsp:nvSpPr>
        <dsp:cNvPr id="0" name=""/>
        <dsp:cNvSpPr/>
      </dsp:nvSpPr>
      <dsp:spPr>
        <a:xfrm>
          <a:off x="0" y="6231805"/>
          <a:ext cx="7220771" cy="622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Excitement </a:t>
          </a:r>
          <a:endParaRPr lang="en-US" sz="1700" kern="1200"/>
        </a:p>
      </dsp:txBody>
      <dsp:txXfrm>
        <a:off x="0" y="6231805"/>
        <a:ext cx="7220771" cy="6228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FAD0E0-2967-48FF-A211-40BCB718E36F}">
      <dsp:nvSpPr>
        <dsp:cNvPr id="0" name=""/>
        <dsp:cNvSpPr/>
      </dsp:nvSpPr>
      <dsp:spPr>
        <a:xfrm>
          <a:off x="2304853" y="2743"/>
          <a:ext cx="1191017" cy="7741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Gather Information </a:t>
          </a:r>
          <a:endParaRPr lang="en-US" sz="1500" kern="1200"/>
        </a:p>
      </dsp:txBody>
      <dsp:txXfrm>
        <a:off x="2342644" y="40534"/>
        <a:ext cx="1115435" cy="698579"/>
      </dsp:txXfrm>
    </dsp:sp>
    <dsp:sp modelId="{007731E0-3DFF-4F58-A8E4-2ECD90D40667}">
      <dsp:nvSpPr>
        <dsp:cNvPr id="0" name=""/>
        <dsp:cNvSpPr/>
      </dsp:nvSpPr>
      <dsp:spPr>
        <a:xfrm>
          <a:off x="1076417" y="389823"/>
          <a:ext cx="3647889" cy="3647889"/>
        </a:xfrm>
        <a:custGeom>
          <a:avLst/>
          <a:gdLst/>
          <a:ahLst/>
          <a:cxnLst/>
          <a:rect l="0" t="0" r="0" b="0"/>
          <a:pathLst>
            <a:path>
              <a:moveTo>
                <a:pt x="2427065" y="102602"/>
              </a:moveTo>
              <a:arcTo wR="1823944" hR="1823944" stAng="17358561" swAng="1501290"/>
            </a:path>
          </a:pathLst>
        </a:custGeom>
        <a:noFill/>
        <a:ln w="1270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D0A0FD9-B9C3-4EA3-9365-3EC0FD5FCF56}">
      <dsp:nvSpPr>
        <dsp:cNvPr id="0" name=""/>
        <dsp:cNvSpPr/>
      </dsp:nvSpPr>
      <dsp:spPr>
        <a:xfrm>
          <a:off x="3884435" y="914715"/>
          <a:ext cx="1191017" cy="774161"/>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Process information </a:t>
          </a:r>
          <a:endParaRPr lang="en-US" sz="1500" kern="1200"/>
        </a:p>
      </dsp:txBody>
      <dsp:txXfrm>
        <a:off x="3922226" y="952506"/>
        <a:ext cx="1115435" cy="698579"/>
      </dsp:txXfrm>
    </dsp:sp>
    <dsp:sp modelId="{153175B5-8E50-4B9F-B1A0-1168D688D893}">
      <dsp:nvSpPr>
        <dsp:cNvPr id="0" name=""/>
        <dsp:cNvSpPr/>
      </dsp:nvSpPr>
      <dsp:spPr>
        <a:xfrm>
          <a:off x="1076417" y="389823"/>
          <a:ext cx="3647889" cy="3647889"/>
        </a:xfrm>
        <a:custGeom>
          <a:avLst/>
          <a:gdLst/>
          <a:ahLst/>
          <a:cxnLst/>
          <a:rect l="0" t="0" r="0" b="0"/>
          <a:pathLst>
            <a:path>
              <a:moveTo>
                <a:pt x="3573723" y="1309115"/>
              </a:moveTo>
              <a:arcTo wR="1823944" hR="1823944" stAng="20616287" swAng="1967426"/>
            </a:path>
          </a:pathLst>
        </a:custGeom>
        <a:noFill/>
        <a:ln w="1270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3E77AF4-0850-4051-B182-9A7A91901075}">
      <dsp:nvSpPr>
        <dsp:cNvPr id="0" name=""/>
        <dsp:cNvSpPr/>
      </dsp:nvSpPr>
      <dsp:spPr>
        <a:xfrm>
          <a:off x="3884435" y="2738659"/>
          <a:ext cx="1191017" cy="774161"/>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Creating text </a:t>
          </a:r>
          <a:endParaRPr lang="en-US" sz="1500" kern="1200"/>
        </a:p>
      </dsp:txBody>
      <dsp:txXfrm>
        <a:off x="3922226" y="2776450"/>
        <a:ext cx="1115435" cy="698579"/>
      </dsp:txXfrm>
    </dsp:sp>
    <dsp:sp modelId="{DC1E3406-F5F3-4EAD-B8CB-39E964390697}">
      <dsp:nvSpPr>
        <dsp:cNvPr id="0" name=""/>
        <dsp:cNvSpPr/>
      </dsp:nvSpPr>
      <dsp:spPr>
        <a:xfrm>
          <a:off x="1076417" y="389823"/>
          <a:ext cx="3647889" cy="3647889"/>
        </a:xfrm>
        <a:custGeom>
          <a:avLst/>
          <a:gdLst/>
          <a:ahLst/>
          <a:cxnLst/>
          <a:rect l="0" t="0" r="0" b="0"/>
          <a:pathLst>
            <a:path>
              <a:moveTo>
                <a:pt x="3098518" y="3128642"/>
              </a:moveTo>
              <a:arcTo wR="1823944" hR="1823944" stAng="2740149" swAng="1501290"/>
            </a:path>
          </a:pathLst>
        </a:custGeom>
        <a:noFill/>
        <a:ln w="1270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0982A93-FF84-43B7-A247-7528D4EF93E9}">
      <dsp:nvSpPr>
        <dsp:cNvPr id="0" name=""/>
        <dsp:cNvSpPr/>
      </dsp:nvSpPr>
      <dsp:spPr>
        <a:xfrm>
          <a:off x="2304853" y="3650632"/>
          <a:ext cx="1191017" cy="774161"/>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Edit and review </a:t>
          </a:r>
          <a:endParaRPr lang="en-US" sz="1500" kern="1200"/>
        </a:p>
      </dsp:txBody>
      <dsp:txXfrm>
        <a:off x="2342644" y="3688423"/>
        <a:ext cx="1115435" cy="698579"/>
      </dsp:txXfrm>
    </dsp:sp>
    <dsp:sp modelId="{4F27655B-03FB-4336-B87D-ACB18D1CA5D1}">
      <dsp:nvSpPr>
        <dsp:cNvPr id="0" name=""/>
        <dsp:cNvSpPr/>
      </dsp:nvSpPr>
      <dsp:spPr>
        <a:xfrm>
          <a:off x="1076417" y="389823"/>
          <a:ext cx="3647889" cy="3647889"/>
        </a:xfrm>
        <a:custGeom>
          <a:avLst/>
          <a:gdLst/>
          <a:ahLst/>
          <a:cxnLst/>
          <a:rect l="0" t="0" r="0" b="0"/>
          <a:pathLst>
            <a:path>
              <a:moveTo>
                <a:pt x="1220823" y="3545286"/>
              </a:moveTo>
              <a:arcTo wR="1823944" hR="1823944" stAng="6558561" swAng="1501290"/>
            </a:path>
          </a:pathLst>
        </a:custGeom>
        <a:noFill/>
        <a:ln w="1270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FC7D128-3394-4E96-9198-218B2595E766}">
      <dsp:nvSpPr>
        <dsp:cNvPr id="0" name=""/>
        <dsp:cNvSpPr/>
      </dsp:nvSpPr>
      <dsp:spPr>
        <a:xfrm>
          <a:off x="725271" y="2738659"/>
          <a:ext cx="1191017" cy="774161"/>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Final checks </a:t>
          </a:r>
          <a:endParaRPr lang="en-US" sz="1500" kern="1200"/>
        </a:p>
      </dsp:txBody>
      <dsp:txXfrm>
        <a:off x="763062" y="2776450"/>
        <a:ext cx="1115435" cy="698579"/>
      </dsp:txXfrm>
    </dsp:sp>
    <dsp:sp modelId="{5B12ED7D-B96A-4FC2-80F6-E47EDD54F039}">
      <dsp:nvSpPr>
        <dsp:cNvPr id="0" name=""/>
        <dsp:cNvSpPr/>
      </dsp:nvSpPr>
      <dsp:spPr>
        <a:xfrm>
          <a:off x="1076417" y="389823"/>
          <a:ext cx="3647889" cy="3647889"/>
        </a:xfrm>
        <a:custGeom>
          <a:avLst/>
          <a:gdLst/>
          <a:ahLst/>
          <a:cxnLst/>
          <a:rect l="0" t="0" r="0" b="0"/>
          <a:pathLst>
            <a:path>
              <a:moveTo>
                <a:pt x="74166" y="2338773"/>
              </a:moveTo>
              <a:arcTo wR="1823944" hR="1823944" stAng="9816287" swAng="1967426"/>
            </a:path>
          </a:pathLst>
        </a:custGeom>
        <a:noFill/>
        <a:ln w="1270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D96FB73-E4AB-45F5-B2E4-3A295777EEE1}">
      <dsp:nvSpPr>
        <dsp:cNvPr id="0" name=""/>
        <dsp:cNvSpPr/>
      </dsp:nvSpPr>
      <dsp:spPr>
        <a:xfrm>
          <a:off x="725271" y="914715"/>
          <a:ext cx="1191017" cy="7741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Submit </a:t>
          </a:r>
          <a:endParaRPr lang="en-US" sz="1500" kern="1200"/>
        </a:p>
      </dsp:txBody>
      <dsp:txXfrm>
        <a:off x="763062" y="952506"/>
        <a:ext cx="1115435" cy="698579"/>
      </dsp:txXfrm>
    </dsp:sp>
    <dsp:sp modelId="{DAFC63BD-AFA9-4174-AF7B-FD26A9CBD355}">
      <dsp:nvSpPr>
        <dsp:cNvPr id="0" name=""/>
        <dsp:cNvSpPr/>
      </dsp:nvSpPr>
      <dsp:spPr>
        <a:xfrm>
          <a:off x="1076417" y="389823"/>
          <a:ext cx="3647889" cy="3647889"/>
        </a:xfrm>
        <a:custGeom>
          <a:avLst/>
          <a:gdLst/>
          <a:ahLst/>
          <a:cxnLst/>
          <a:rect l="0" t="0" r="0" b="0"/>
          <a:pathLst>
            <a:path>
              <a:moveTo>
                <a:pt x="549371" y="519246"/>
              </a:moveTo>
              <a:arcTo wR="1823944" hR="1823944" stAng="13540149" swAng="1501290"/>
            </a:path>
          </a:pathLst>
        </a:custGeom>
        <a:noFill/>
        <a:ln w="1270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48B4D8-7551-4751-A004-FA511A5A0BC4}">
      <dsp:nvSpPr>
        <dsp:cNvPr id="0" name=""/>
        <dsp:cNvSpPr/>
      </dsp:nvSpPr>
      <dsp:spPr>
        <a:xfrm>
          <a:off x="0" y="0"/>
          <a:ext cx="630160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D92EC8-3C83-4623-87A8-E51BF1566190}">
      <dsp:nvSpPr>
        <dsp:cNvPr id="0" name=""/>
        <dsp:cNvSpPr/>
      </dsp:nvSpPr>
      <dsp:spPr>
        <a:xfrm>
          <a:off x="0" y="0"/>
          <a:ext cx="6301601" cy="146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McMillan (2019) explains that universities employ different assessments the demonstrate the following: </a:t>
          </a:r>
          <a:endParaRPr lang="en-US" sz="2700" kern="1200"/>
        </a:p>
      </dsp:txBody>
      <dsp:txXfrm>
        <a:off x="0" y="0"/>
        <a:ext cx="6301601" cy="1469702"/>
      </dsp:txXfrm>
    </dsp:sp>
    <dsp:sp modelId="{19F3E86E-6C70-4B61-B089-ACD93446CD08}">
      <dsp:nvSpPr>
        <dsp:cNvPr id="0" name=""/>
        <dsp:cNvSpPr/>
      </dsp:nvSpPr>
      <dsp:spPr>
        <a:xfrm>
          <a:off x="0" y="1469702"/>
          <a:ext cx="6301601"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429F95-23A5-4E1C-A74F-3113F039CB87}">
      <dsp:nvSpPr>
        <dsp:cNvPr id="0" name=""/>
        <dsp:cNvSpPr/>
      </dsp:nvSpPr>
      <dsp:spPr>
        <a:xfrm>
          <a:off x="0" y="1469702"/>
          <a:ext cx="6301601" cy="146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Your knowledge and understanding of a topic </a:t>
          </a:r>
          <a:endParaRPr lang="en-US" sz="2700" kern="1200"/>
        </a:p>
      </dsp:txBody>
      <dsp:txXfrm>
        <a:off x="0" y="1469702"/>
        <a:ext cx="6301601" cy="1469702"/>
      </dsp:txXfrm>
    </dsp:sp>
    <dsp:sp modelId="{5E171E75-7DEF-4702-9BB3-AE40F2497080}">
      <dsp:nvSpPr>
        <dsp:cNvPr id="0" name=""/>
        <dsp:cNvSpPr/>
      </dsp:nvSpPr>
      <dsp:spPr>
        <a:xfrm>
          <a:off x="0" y="2939404"/>
          <a:ext cx="6301601"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3E28A9-9BED-41F9-9561-62254E89D572}">
      <dsp:nvSpPr>
        <dsp:cNvPr id="0" name=""/>
        <dsp:cNvSpPr/>
      </dsp:nvSpPr>
      <dsp:spPr>
        <a:xfrm>
          <a:off x="0" y="2939404"/>
          <a:ext cx="6301601" cy="146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Your ability to conduct research </a:t>
          </a:r>
          <a:endParaRPr lang="en-US" sz="2700" kern="1200"/>
        </a:p>
      </dsp:txBody>
      <dsp:txXfrm>
        <a:off x="0" y="2939404"/>
        <a:ext cx="6301601" cy="1469702"/>
      </dsp:txXfrm>
    </dsp:sp>
    <dsp:sp modelId="{0EA5BD3E-4EC1-4201-8EDD-7B4B6F92BF4A}">
      <dsp:nvSpPr>
        <dsp:cNvPr id="0" name=""/>
        <dsp:cNvSpPr/>
      </dsp:nvSpPr>
      <dsp:spPr>
        <a:xfrm>
          <a:off x="0" y="4409106"/>
          <a:ext cx="6301601"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30FF4B-C6FD-4E31-B929-7E133210CF8C}">
      <dsp:nvSpPr>
        <dsp:cNvPr id="0" name=""/>
        <dsp:cNvSpPr/>
      </dsp:nvSpPr>
      <dsp:spPr>
        <a:xfrm>
          <a:off x="0" y="4409106"/>
          <a:ext cx="6301601" cy="146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Your ability to organise and present information </a:t>
          </a:r>
          <a:endParaRPr lang="en-US" sz="2700" kern="1200"/>
        </a:p>
      </dsp:txBody>
      <dsp:txXfrm>
        <a:off x="0" y="4409106"/>
        <a:ext cx="6301601" cy="14697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23C1E5-2535-49D7-98C1-C7E55582D735}">
      <dsp:nvSpPr>
        <dsp:cNvPr id="0" name=""/>
        <dsp:cNvSpPr/>
      </dsp:nvSpPr>
      <dsp:spPr>
        <a:xfrm>
          <a:off x="0" y="1901"/>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217CB-EE59-4869-A979-163B3C61B7DE}">
      <dsp:nvSpPr>
        <dsp:cNvPr id="0" name=""/>
        <dsp:cNvSpPr/>
      </dsp:nvSpPr>
      <dsp:spPr>
        <a:xfrm>
          <a:off x="245129" y="184229"/>
          <a:ext cx="445690" cy="4456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63BFA7-63A9-4BC1-B4BF-83483A981BC1}">
      <dsp:nvSpPr>
        <dsp:cNvPr id="0" name=""/>
        <dsp:cNvSpPr/>
      </dsp:nvSpPr>
      <dsp:spPr>
        <a:xfrm>
          <a:off x="935949" y="1901"/>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At university you will be presented with assignments that utilise various formats. These include: </a:t>
          </a:r>
          <a:endParaRPr lang="en-US" sz="1800" kern="1200"/>
        </a:p>
      </dsp:txBody>
      <dsp:txXfrm>
        <a:off x="935949" y="1901"/>
        <a:ext cx="5365651" cy="810345"/>
      </dsp:txXfrm>
    </dsp:sp>
    <dsp:sp modelId="{88CB4F75-16FD-4EA8-B0F8-A1C084BED888}">
      <dsp:nvSpPr>
        <dsp:cNvPr id="0" name=""/>
        <dsp:cNvSpPr/>
      </dsp:nvSpPr>
      <dsp:spPr>
        <a:xfrm>
          <a:off x="0" y="1014833"/>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D2AE91-3FEE-450D-A4C2-B8E31FBEF5AE}">
      <dsp:nvSpPr>
        <dsp:cNvPr id="0" name=""/>
        <dsp:cNvSpPr/>
      </dsp:nvSpPr>
      <dsp:spPr>
        <a:xfrm>
          <a:off x="245129" y="1197161"/>
          <a:ext cx="445690" cy="4456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27D04E-2065-4CA6-A2FE-793A868ED37E}">
      <dsp:nvSpPr>
        <dsp:cNvPr id="0" name=""/>
        <dsp:cNvSpPr/>
      </dsp:nvSpPr>
      <dsp:spPr>
        <a:xfrm>
          <a:off x="935949" y="1014833"/>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Essays</a:t>
          </a:r>
          <a:endParaRPr lang="en-US" sz="1800" kern="1200"/>
        </a:p>
      </dsp:txBody>
      <dsp:txXfrm>
        <a:off x="935949" y="1014833"/>
        <a:ext cx="5365651" cy="810345"/>
      </dsp:txXfrm>
    </dsp:sp>
    <dsp:sp modelId="{68B0FA62-3D52-42EB-B7DC-0001A899F3D8}">
      <dsp:nvSpPr>
        <dsp:cNvPr id="0" name=""/>
        <dsp:cNvSpPr/>
      </dsp:nvSpPr>
      <dsp:spPr>
        <a:xfrm>
          <a:off x="0" y="2027765"/>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7AE7AC-D2F9-4DE2-A2C5-F7564453B6C5}">
      <dsp:nvSpPr>
        <dsp:cNvPr id="0" name=""/>
        <dsp:cNvSpPr/>
      </dsp:nvSpPr>
      <dsp:spPr>
        <a:xfrm>
          <a:off x="245129" y="2210093"/>
          <a:ext cx="445690" cy="4456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5A9AF-AE78-4031-8078-4A980FD30DB8}">
      <dsp:nvSpPr>
        <dsp:cNvPr id="0" name=""/>
        <dsp:cNvSpPr/>
      </dsp:nvSpPr>
      <dsp:spPr>
        <a:xfrm>
          <a:off x="935949" y="2027765"/>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Reports </a:t>
          </a:r>
          <a:endParaRPr lang="en-US" sz="1800" kern="1200"/>
        </a:p>
      </dsp:txBody>
      <dsp:txXfrm>
        <a:off x="935949" y="2027765"/>
        <a:ext cx="5365651" cy="810345"/>
      </dsp:txXfrm>
    </dsp:sp>
    <dsp:sp modelId="{C1943E38-7BDE-4758-8E1A-3BD08252FD80}">
      <dsp:nvSpPr>
        <dsp:cNvPr id="0" name=""/>
        <dsp:cNvSpPr/>
      </dsp:nvSpPr>
      <dsp:spPr>
        <a:xfrm>
          <a:off x="0" y="3040697"/>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15C2D7-1CDA-44FF-BDA9-25E72A0CB675}">
      <dsp:nvSpPr>
        <dsp:cNvPr id="0" name=""/>
        <dsp:cNvSpPr/>
      </dsp:nvSpPr>
      <dsp:spPr>
        <a:xfrm>
          <a:off x="245129" y="3223025"/>
          <a:ext cx="445690" cy="4456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9F466D-0D2B-4E7B-8964-D8A55FB80F16}">
      <dsp:nvSpPr>
        <dsp:cNvPr id="0" name=""/>
        <dsp:cNvSpPr/>
      </dsp:nvSpPr>
      <dsp:spPr>
        <a:xfrm>
          <a:off x="935949" y="3040697"/>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Portfolios</a:t>
          </a:r>
          <a:endParaRPr lang="en-US" sz="1800" kern="1200"/>
        </a:p>
      </dsp:txBody>
      <dsp:txXfrm>
        <a:off x="935949" y="3040697"/>
        <a:ext cx="5365651" cy="810345"/>
      </dsp:txXfrm>
    </dsp:sp>
    <dsp:sp modelId="{89F74177-9F99-4AD0-A847-C4574963648C}">
      <dsp:nvSpPr>
        <dsp:cNvPr id="0" name=""/>
        <dsp:cNvSpPr/>
      </dsp:nvSpPr>
      <dsp:spPr>
        <a:xfrm>
          <a:off x="0" y="4053629"/>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263FF7-1E5A-40F6-8BA7-AB4BD55AD8A8}">
      <dsp:nvSpPr>
        <dsp:cNvPr id="0" name=""/>
        <dsp:cNvSpPr/>
      </dsp:nvSpPr>
      <dsp:spPr>
        <a:xfrm>
          <a:off x="245129" y="4235957"/>
          <a:ext cx="445690" cy="4456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BAD06E-C104-4257-82C0-FC8B15B9F3F2}">
      <dsp:nvSpPr>
        <dsp:cNvPr id="0" name=""/>
        <dsp:cNvSpPr/>
      </dsp:nvSpPr>
      <dsp:spPr>
        <a:xfrm>
          <a:off x="935949" y="4053629"/>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Presentations</a:t>
          </a:r>
          <a:endParaRPr lang="en-US" sz="1800" kern="1200"/>
        </a:p>
      </dsp:txBody>
      <dsp:txXfrm>
        <a:off x="935949" y="4053629"/>
        <a:ext cx="5365651" cy="810345"/>
      </dsp:txXfrm>
    </dsp:sp>
    <dsp:sp modelId="{10389060-C356-498F-83D3-BBCE2329578B}">
      <dsp:nvSpPr>
        <dsp:cNvPr id="0" name=""/>
        <dsp:cNvSpPr/>
      </dsp:nvSpPr>
      <dsp:spPr>
        <a:xfrm>
          <a:off x="0" y="5066561"/>
          <a:ext cx="6301601" cy="8103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3A03C4-2887-44F3-BF6E-F46E4C3B6BD8}">
      <dsp:nvSpPr>
        <dsp:cNvPr id="0" name=""/>
        <dsp:cNvSpPr/>
      </dsp:nvSpPr>
      <dsp:spPr>
        <a:xfrm>
          <a:off x="245129" y="5248889"/>
          <a:ext cx="445690" cy="44569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842F36-1812-4635-B2D6-982744BD6053}">
      <dsp:nvSpPr>
        <dsp:cNvPr id="0" name=""/>
        <dsp:cNvSpPr/>
      </dsp:nvSpPr>
      <dsp:spPr>
        <a:xfrm>
          <a:off x="935949" y="5066561"/>
          <a:ext cx="5365651" cy="810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00100">
            <a:lnSpc>
              <a:spcPct val="90000"/>
            </a:lnSpc>
            <a:spcBef>
              <a:spcPct val="0"/>
            </a:spcBef>
            <a:spcAft>
              <a:spcPct val="35000"/>
            </a:spcAft>
            <a:buNone/>
          </a:pPr>
          <a:r>
            <a:rPr lang="en-GB" sz="1800" kern="1200"/>
            <a:t>Literature Review </a:t>
          </a:r>
          <a:endParaRPr lang="en-US" sz="1800" kern="1200"/>
        </a:p>
      </dsp:txBody>
      <dsp:txXfrm>
        <a:off x="935949" y="5066561"/>
        <a:ext cx="5365651" cy="8103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D0A7D4-7CCE-4A85-A358-092097EEC801}">
      <dsp:nvSpPr>
        <dsp:cNvPr id="0" name=""/>
        <dsp:cNvSpPr/>
      </dsp:nvSpPr>
      <dsp:spPr>
        <a:xfrm>
          <a:off x="0" y="717"/>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C93696-5C91-4107-ACCA-89536C40979E}">
      <dsp:nvSpPr>
        <dsp:cNvPr id="0" name=""/>
        <dsp:cNvSpPr/>
      </dsp:nvSpPr>
      <dsp:spPr>
        <a:xfrm>
          <a:off x="507973" y="378548"/>
          <a:ext cx="923587" cy="923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9BF60E-ECAC-4AE7-8544-922C4DCEAF7F}">
      <dsp:nvSpPr>
        <dsp:cNvPr id="0" name=""/>
        <dsp:cNvSpPr/>
      </dsp:nvSpPr>
      <dsp:spPr>
        <a:xfrm>
          <a:off x="1939533" y="717"/>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066800">
            <a:lnSpc>
              <a:spcPct val="90000"/>
            </a:lnSpc>
            <a:spcBef>
              <a:spcPct val="0"/>
            </a:spcBef>
            <a:spcAft>
              <a:spcPct val="35000"/>
            </a:spcAft>
            <a:buNone/>
          </a:pPr>
          <a:r>
            <a:rPr lang="en-GB" sz="2400" kern="1200"/>
            <a:t>The word essay comes from the Latin word meaning ‘to present a case’.</a:t>
          </a:r>
          <a:endParaRPr lang="en-US" sz="2400" kern="1200"/>
        </a:p>
      </dsp:txBody>
      <dsp:txXfrm>
        <a:off x="1939533" y="717"/>
        <a:ext cx="4362067" cy="1679249"/>
      </dsp:txXfrm>
    </dsp:sp>
    <dsp:sp modelId="{2C727609-B2A5-49F8-A6E3-F3DDD12BFBBD}">
      <dsp:nvSpPr>
        <dsp:cNvPr id="0" name=""/>
        <dsp:cNvSpPr/>
      </dsp:nvSpPr>
      <dsp:spPr>
        <a:xfrm>
          <a:off x="0" y="2099779"/>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8FBEDD-182F-4D90-B9E6-20F104A03171}">
      <dsp:nvSpPr>
        <dsp:cNvPr id="0" name=""/>
        <dsp:cNvSpPr/>
      </dsp:nvSpPr>
      <dsp:spPr>
        <a:xfrm>
          <a:off x="507973" y="2477610"/>
          <a:ext cx="923587" cy="923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B3974C-45E5-4AE6-BE88-29F3A95BF983}">
      <dsp:nvSpPr>
        <dsp:cNvPr id="0" name=""/>
        <dsp:cNvSpPr/>
      </dsp:nvSpPr>
      <dsp:spPr>
        <a:xfrm>
          <a:off x="1939533" y="2099779"/>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066800">
            <a:lnSpc>
              <a:spcPct val="90000"/>
            </a:lnSpc>
            <a:spcBef>
              <a:spcPct val="0"/>
            </a:spcBef>
            <a:spcAft>
              <a:spcPct val="35000"/>
            </a:spcAft>
            <a:buNone/>
          </a:pPr>
          <a:r>
            <a:rPr lang="en-GB" sz="2400" kern="1200"/>
            <a:t>In an essay you are presenting a case, presenting information to the reader.</a:t>
          </a:r>
          <a:endParaRPr lang="en-US" sz="2400" kern="1200"/>
        </a:p>
      </dsp:txBody>
      <dsp:txXfrm>
        <a:off x="1939533" y="2099779"/>
        <a:ext cx="4362067" cy="1679249"/>
      </dsp:txXfrm>
    </dsp:sp>
    <dsp:sp modelId="{CB0AFFE0-67B3-46FB-BE3C-0011A97D874D}">
      <dsp:nvSpPr>
        <dsp:cNvPr id="0" name=""/>
        <dsp:cNvSpPr/>
      </dsp:nvSpPr>
      <dsp:spPr>
        <a:xfrm>
          <a:off x="0" y="4198841"/>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F0D752-B913-480C-BF52-9EA86CCFCB92}">
      <dsp:nvSpPr>
        <dsp:cNvPr id="0" name=""/>
        <dsp:cNvSpPr/>
      </dsp:nvSpPr>
      <dsp:spPr>
        <a:xfrm>
          <a:off x="507973" y="4576672"/>
          <a:ext cx="923587" cy="923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FA03E0-766B-4E68-869F-382FAE9246C6}">
      <dsp:nvSpPr>
        <dsp:cNvPr id="0" name=""/>
        <dsp:cNvSpPr/>
      </dsp:nvSpPr>
      <dsp:spPr>
        <a:xfrm>
          <a:off x="1939533" y="4198841"/>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066800">
            <a:lnSpc>
              <a:spcPct val="90000"/>
            </a:lnSpc>
            <a:spcBef>
              <a:spcPct val="0"/>
            </a:spcBef>
            <a:spcAft>
              <a:spcPct val="35000"/>
            </a:spcAft>
            <a:buNone/>
          </a:pPr>
          <a:r>
            <a:rPr lang="en-GB" sz="2400" kern="1200"/>
            <a:t>This will involve you presenting other people’s arguments.</a:t>
          </a:r>
          <a:endParaRPr lang="en-US" sz="2400" kern="1200"/>
        </a:p>
      </dsp:txBody>
      <dsp:txXfrm>
        <a:off x="1939533" y="4198841"/>
        <a:ext cx="4362067" cy="167924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9C104-2F29-433B-97EC-2ED4C02736C4}">
      <dsp:nvSpPr>
        <dsp:cNvPr id="0" name=""/>
        <dsp:cNvSpPr/>
      </dsp:nvSpPr>
      <dsp:spPr>
        <a:xfrm>
          <a:off x="1333" y="110983"/>
          <a:ext cx="4682211" cy="297320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046C7-02E0-434A-BC02-5E3EA231A557}">
      <dsp:nvSpPr>
        <dsp:cNvPr id="0" name=""/>
        <dsp:cNvSpPr/>
      </dsp:nvSpPr>
      <dsp:spPr>
        <a:xfrm>
          <a:off x="521579" y="605216"/>
          <a:ext cx="4682211" cy="297320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To give you the opportunity to demonstrate that you know and understand specific information related to your course</a:t>
          </a:r>
          <a:endParaRPr lang="en-US" sz="3000" kern="1200"/>
        </a:p>
      </dsp:txBody>
      <dsp:txXfrm>
        <a:off x="608661" y="692298"/>
        <a:ext cx="4508047" cy="2799040"/>
      </dsp:txXfrm>
    </dsp:sp>
    <dsp:sp modelId="{DCC4A248-89D4-46EE-A220-0654A56369AA}">
      <dsp:nvSpPr>
        <dsp:cNvPr id="0" name=""/>
        <dsp:cNvSpPr/>
      </dsp:nvSpPr>
      <dsp:spPr>
        <a:xfrm>
          <a:off x="5724037" y="110983"/>
          <a:ext cx="4682211" cy="297320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6A33AC-6EEE-4D4F-9E20-4BE91F8AA0F0}">
      <dsp:nvSpPr>
        <dsp:cNvPr id="0" name=""/>
        <dsp:cNvSpPr/>
      </dsp:nvSpPr>
      <dsp:spPr>
        <a:xfrm>
          <a:off x="6244283" y="605216"/>
          <a:ext cx="4682211" cy="297320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To give you the opportunity to show how you handle information – how you organise it, analyse it, evaluate it.</a:t>
          </a:r>
          <a:endParaRPr lang="en-US" sz="3000" kern="1200"/>
        </a:p>
      </dsp:txBody>
      <dsp:txXfrm>
        <a:off x="6331365" y="692298"/>
        <a:ext cx="4508047" cy="27990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151CC9-DA5C-447B-820A-C50DCE125104}">
      <dsp:nvSpPr>
        <dsp:cNvPr id="0" name=""/>
        <dsp:cNvSpPr/>
      </dsp:nvSpPr>
      <dsp:spPr>
        <a:xfrm>
          <a:off x="0" y="0"/>
          <a:ext cx="630160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8564EE-051C-4B17-84D0-D2E3A5BB9E8D}">
      <dsp:nvSpPr>
        <dsp:cNvPr id="0" name=""/>
        <dsp:cNvSpPr/>
      </dsp:nvSpPr>
      <dsp:spPr>
        <a:xfrm>
          <a:off x="0" y="0"/>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Is written in continuous prose – </a:t>
          </a:r>
          <a:endParaRPr lang="en-US" sz="2600" kern="1200"/>
        </a:p>
      </dsp:txBody>
      <dsp:txXfrm>
        <a:off x="0" y="0"/>
        <a:ext cx="6301601" cy="734851"/>
      </dsp:txXfrm>
    </dsp:sp>
    <dsp:sp modelId="{195DD8EE-BBAB-4198-BF3E-A9909A198C78}">
      <dsp:nvSpPr>
        <dsp:cNvPr id="0" name=""/>
        <dsp:cNvSpPr/>
      </dsp:nvSpPr>
      <dsp:spPr>
        <a:xfrm>
          <a:off x="0" y="734851"/>
          <a:ext cx="6301601" cy="0"/>
        </a:xfrm>
        <a:prstGeom prst="line">
          <a:avLst/>
        </a:prstGeom>
        <a:solidFill>
          <a:schemeClr val="accent2">
            <a:hueOff val="920516"/>
            <a:satOff val="-2642"/>
            <a:lumOff val="-4230"/>
            <a:alphaOff val="0"/>
          </a:schemeClr>
        </a:solidFill>
        <a:ln w="19050" cap="flat" cmpd="sng" algn="ctr">
          <a:solidFill>
            <a:schemeClr val="accent2">
              <a:hueOff val="920516"/>
              <a:satOff val="-2642"/>
              <a:lumOff val="-42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F401A5-F4CB-415D-B0F0-BDBD633A0EED}">
      <dsp:nvSpPr>
        <dsp:cNvPr id="0" name=""/>
        <dsp:cNvSpPr/>
      </dsp:nvSpPr>
      <dsp:spPr>
        <a:xfrm>
          <a:off x="0" y="734851"/>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No subheadings</a:t>
          </a:r>
          <a:endParaRPr lang="en-US" sz="2600" kern="1200"/>
        </a:p>
      </dsp:txBody>
      <dsp:txXfrm>
        <a:off x="0" y="734851"/>
        <a:ext cx="6301601" cy="734851"/>
      </dsp:txXfrm>
    </dsp:sp>
    <dsp:sp modelId="{08807582-CBBE-4406-A0EA-5099BED7C203}">
      <dsp:nvSpPr>
        <dsp:cNvPr id="0" name=""/>
        <dsp:cNvSpPr/>
      </dsp:nvSpPr>
      <dsp:spPr>
        <a:xfrm>
          <a:off x="0" y="1469702"/>
          <a:ext cx="6301601" cy="0"/>
        </a:xfrm>
        <a:prstGeom prst="line">
          <a:avLst/>
        </a:prstGeom>
        <a:solidFill>
          <a:schemeClr val="accent2">
            <a:hueOff val="1841033"/>
            <a:satOff val="-5284"/>
            <a:lumOff val="-8460"/>
            <a:alphaOff val="0"/>
          </a:schemeClr>
        </a:solidFill>
        <a:ln w="19050" cap="flat" cmpd="sng" algn="ctr">
          <a:solidFill>
            <a:schemeClr val="accent2">
              <a:hueOff val="1841033"/>
              <a:satOff val="-5284"/>
              <a:lumOff val="-846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61B3D1-FBED-4F45-9B96-CADF958DCA48}">
      <dsp:nvSpPr>
        <dsp:cNvPr id="0" name=""/>
        <dsp:cNvSpPr/>
      </dsp:nvSpPr>
      <dsp:spPr>
        <a:xfrm>
          <a:off x="0" y="1469702"/>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No bullet points</a:t>
          </a:r>
          <a:endParaRPr lang="en-US" sz="2600" kern="1200"/>
        </a:p>
      </dsp:txBody>
      <dsp:txXfrm>
        <a:off x="0" y="1469702"/>
        <a:ext cx="6301601" cy="734851"/>
      </dsp:txXfrm>
    </dsp:sp>
    <dsp:sp modelId="{016F1C34-0A9B-44D0-908A-11E936295102}">
      <dsp:nvSpPr>
        <dsp:cNvPr id="0" name=""/>
        <dsp:cNvSpPr/>
      </dsp:nvSpPr>
      <dsp:spPr>
        <a:xfrm>
          <a:off x="0" y="2204553"/>
          <a:ext cx="6301601" cy="0"/>
        </a:xfrm>
        <a:prstGeom prst="line">
          <a:avLst/>
        </a:prstGeom>
        <a:solidFill>
          <a:schemeClr val="accent2">
            <a:hueOff val="2761549"/>
            <a:satOff val="-7926"/>
            <a:lumOff val="-12690"/>
            <a:alphaOff val="0"/>
          </a:schemeClr>
        </a:solidFill>
        <a:ln w="19050" cap="flat" cmpd="sng" algn="ctr">
          <a:solidFill>
            <a:schemeClr val="accent2">
              <a:hueOff val="2761549"/>
              <a:satOff val="-7926"/>
              <a:lumOff val="-126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32510E-4CFD-46A5-8755-A9D511304771}">
      <dsp:nvSpPr>
        <dsp:cNvPr id="0" name=""/>
        <dsp:cNvSpPr/>
      </dsp:nvSpPr>
      <dsp:spPr>
        <a:xfrm>
          <a:off x="0" y="2204553"/>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No pictures, illustrations, charts, or graphs</a:t>
          </a:r>
          <a:endParaRPr lang="en-US" sz="2600" kern="1200"/>
        </a:p>
      </dsp:txBody>
      <dsp:txXfrm>
        <a:off x="0" y="2204553"/>
        <a:ext cx="6301601" cy="734851"/>
      </dsp:txXfrm>
    </dsp:sp>
    <dsp:sp modelId="{9D3A0B67-12BE-4853-955A-6439E628AF5A}">
      <dsp:nvSpPr>
        <dsp:cNvPr id="0" name=""/>
        <dsp:cNvSpPr/>
      </dsp:nvSpPr>
      <dsp:spPr>
        <a:xfrm>
          <a:off x="0" y="2939404"/>
          <a:ext cx="6301601" cy="0"/>
        </a:xfrm>
        <a:prstGeom prst="line">
          <a:avLst/>
        </a:prstGeom>
        <a:solidFill>
          <a:schemeClr val="accent2">
            <a:hueOff val="3682065"/>
            <a:satOff val="-10567"/>
            <a:lumOff val="-16919"/>
            <a:alphaOff val="0"/>
          </a:schemeClr>
        </a:solidFill>
        <a:ln w="19050" cap="flat" cmpd="sng" algn="ctr">
          <a:solidFill>
            <a:schemeClr val="accent2">
              <a:hueOff val="3682065"/>
              <a:satOff val="-10567"/>
              <a:lumOff val="-169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3940D-373C-46E2-B9B4-C1F21CE36145}">
      <dsp:nvSpPr>
        <dsp:cNvPr id="0" name=""/>
        <dsp:cNvSpPr/>
      </dsp:nvSpPr>
      <dsp:spPr>
        <a:xfrm>
          <a:off x="0" y="2939404"/>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Has a set length</a:t>
          </a:r>
          <a:endParaRPr lang="en-US" sz="2600" kern="1200"/>
        </a:p>
      </dsp:txBody>
      <dsp:txXfrm>
        <a:off x="0" y="2939404"/>
        <a:ext cx="6301601" cy="734851"/>
      </dsp:txXfrm>
    </dsp:sp>
    <dsp:sp modelId="{DAAC4AB2-691C-4C11-A010-A74AD01B502B}">
      <dsp:nvSpPr>
        <dsp:cNvPr id="0" name=""/>
        <dsp:cNvSpPr/>
      </dsp:nvSpPr>
      <dsp:spPr>
        <a:xfrm>
          <a:off x="0" y="3674255"/>
          <a:ext cx="6301601" cy="0"/>
        </a:xfrm>
        <a:prstGeom prst="line">
          <a:avLst/>
        </a:prstGeom>
        <a:solidFill>
          <a:schemeClr val="accent2">
            <a:hueOff val="4602581"/>
            <a:satOff val="-13209"/>
            <a:lumOff val="-21149"/>
            <a:alphaOff val="0"/>
          </a:schemeClr>
        </a:solidFill>
        <a:ln w="19050" cap="flat" cmpd="sng" algn="ctr">
          <a:solidFill>
            <a:schemeClr val="accent2">
              <a:hueOff val="4602581"/>
              <a:satOff val="-13209"/>
              <a:lumOff val="-211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3AFBAD-45D4-4C79-BE16-F96BCE24A32E}">
      <dsp:nvSpPr>
        <dsp:cNvPr id="0" name=""/>
        <dsp:cNvSpPr/>
      </dsp:nvSpPr>
      <dsp:spPr>
        <a:xfrm>
          <a:off x="0" y="3674255"/>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Usually have +/- 10% flexibility </a:t>
          </a:r>
          <a:endParaRPr lang="en-US" sz="2600" kern="1200"/>
        </a:p>
      </dsp:txBody>
      <dsp:txXfrm>
        <a:off x="0" y="3674255"/>
        <a:ext cx="6301601" cy="734851"/>
      </dsp:txXfrm>
    </dsp:sp>
    <dsp:sp modelId="{8D09FF66-E848-475A-805E-1BBB9B0EB331}">
      <dsp:nvSpPr>
        <dsp:cNvPr id="0" name=""/>
        <dsp:cNvSpPr/>
      </dsp:nvSpPr>
      <dsp:spPr>
        <a:xfrm>
          <a:off x="0" y="4409106"/>
          <a:ext cx="6301601" cy="0"/>
        </a:xfrm>
        <a:prstGeom prst="line">
          <a:avLst/>
        </a:prstGeom>
        <a:solidFill>
          <a:schemeClr val="accent2">
            <a:hueOff val="5523098"/>
            <a:satOff val="-15851"/>
            <a:lumOff val="-25379"/>
            <a:alphaOff val="0"/>
          </a:schemeClr>
        </a:solidFill>
        <a:ln w="19050" cap="flat" cmpd="sng" algn="ctr">
          <a:solidFill>
            <a:schemeClr val="accent2">
              <a:hueOff val="5523098"/>
              <a:satOff val="-15851"/>
              <a:lumOff val="-253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872DCE-E008-4C94-83F3-C5032533C9BB}">
      <dsp:nvSpPr>
        <dsp:cNvPr id="0" name=""/>
        <dsp:cNvSpPr/>
      </dsp:nvSpPr>
      <dsp:spPr>
        <a:xfrm>
          <a:off x="0" y="4409106"/>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Has a set form</a:t>
          </a:r>
          <a:endParaRPr lang="en-US" sz="2600" kern="1200"/>
        </a:p>
      </dsp:txBody>
      <dsp:txXfrm>
        <a:off x="0" y="4409106"/>
        <a:ext cx="6301601" cy="734851"/>
      </dsp:txXfrm>
    </dsp:sp>
    <dsp:sp modelId="{955D2511-CD0F-4A80-943D-EA2B2B9E6691}">
      <dsp:nvSpPr>
        <dsp:cNvPr id="0" name=""/>
        <dsp:cNvSpPr/>
      </dsp:nvSpPr>
      <dsp:spPr>
        <a:xfrm>
          <a:off x="0" y="5143957"/>
          <a:ext cx="6301601"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F83C3F-DFBB-4ADC-AC1F-A903F9B7E250}">
      <dsp:nvSpPr>
        <dsp:cNvPr id="0" name=""/>
        <dsp:cNvSpPr/>
      </dsp:nvSpPr>
      <dsp:spPr>
        <a:xfrm>
          <a:off x="0" y="5143957"/>
          <a:ext cx="6301601" cy="734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Beginning, middle and an end</a:t>
          </a:r>
          <a:endParaRPr lang="en-US" sz="2600" kern="1200"/>
        </a:p>
      </dsp:txBody>
      <dsp:txXfrm>
        <a:off x="0" y="5143957"/>
        <a:ext cx="6301601" cy="73485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831B-CA17-42F0-A33D-61119D5F7FDA}">
      <dsp:nvSpPr>
        <dsp:cNvPr id="0" name=""/>
        <dsp:cNvSpPr/>
      </dsp:nvSpPr>
      <dsp:spPr>
        <a:xfrm>
          <a:off x="0" y="298720"/>
          <a:ext cx="6666833" cy="918303"/>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Title or Question</a:t>
          </a:r>
          <a:endParaRPr lang="en-US" sz="2300" kern="1200"/>
        </a:p>
      </dsp:txBody>
      <dsp:txXfrm>
        <a:off x="44828" y="343548"/>
        <a:ext cx="6577177" cy="828647"/>
      </dsp:txXfrm>
    </dsp:sp>
    <dsp:sp modelId="{989DD45F-ED0B-4F44-A9F0-86CDFF69192F}">
      <dsp:nvSpPr>
        <dsp:cNvPr id="0" name=""/>
        <dsp:cNvSpPr/>
      </dsp:nvSpPr>
      <dsp:spPr>
        <a:xfrm>
          <a:off x="0" y="1283264"/>
          <a:ext cx="6666833" cy="918303"/>
        </a:xfrm>
        <a:prstGeom prst="roundRect">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Introduction (10%)</a:t>
          </a:r>
          <a:endParaRPr lang="en-US" sz="2300" kern="1200"/>
        </a:p>
      </dsp:txBody>
      <dsp:txXfrm>
        <a:off x="44828" y="1328092"/>
        <a:ext cx="6577177" cy="828647"/>
      </dsp:txXfrm>
    </dsp:sp>
    <dsp:sp modelId="{34B58271-19BF-44CD-9C2A-D217261FAB40}">
      <dsp:nvSpPr>
        <dsp:cNvPr id="0" name=""/>
        <dsp:cNvSpPr/>
      </dsp:nvSpPr>
      <dsp:spPr>
        <a:xfrm>
          <a:off x="0" y="2267808"/>
          <a:ext cx="6666833" cy="918303"/>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Main Body (80%)</a:t>
          </a:r>
          <a:endParaRPr lang="en-US" sz="2300" kern="1200"/>
        </a:p>
      </dsp:txBody>
      <dsp:txXfrm>
        <a:off x="44828" y="2312636"/>
        <a:ext cx="6577177" cy="828647"/>
      </dsp:txXfrm>
    </dsp:sp>
    <dsp:sp modelId="{DE3E099C-1CEE-4703-82AA-6E7DE8BDD493}">
      <dsp:nvSpPr>
        <dsp:cNvPr id="0" name=""/>
        <dsp:cNvSpPr/>
      </dsp:nvSpPr>
      <dsp:spPr>
        <a:xfrm>
          <a:off x="0" y="3252351"/>
          <a:ext cx="6666833" cy="918303"/>
        </a:xfrm>
        <a:prstGeom prst="roundRect">
          <a:avLst/>
        </a:prstGeom>
        <a:gradFill rotWithShape="0">
          <a:gsLst>
            <a:gs pos="0">
              <a:schemeClr val="accent2">
                <a:hueOff val="4832710"/>
                <a:satOff val="-13870"/>
                <a:lumOff val="-22207"/>
                <a:alphaOff val="0"/>
                <a:satMod val="103000"/>
                <a:lumMod val="102000"/>
                <a:tint val="94000"/>
              </a:schemeClr>
            </a:gs>
            <a:gs pos="50000">
              <a:schemeClr val="accent2">
                <a:hueOff val="4832710"/>
                <a:satOff val="-13870"/>
                <a:lumOff val="-22207"/>
                <a:alphaOff val="0"/>
                <a:satMod val="110000"/>
                <a:lumMod val="100000"/>
                <a:shade val="100000"/>
              </a:schemeClr>
            </a:gs>
            <a:gs pos="100000">
              <a:schemeClr val="accent2">
                <a:hueOff val="4832710"/>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Conclusion (10%)</a:t>
          </a:r>
          <a:endParaRPr lang="en-US" sz="2300" kern="1200"/>
        </a:p>
      </dsp:txBody>
      <dsp:txXfrm>
        <a:off x="44828" y="3297179"/>
        <a:ext cx="6577177" cy="828647"/>
      </dsp:txXfrm>
    </dsp:sp>
    <dsp:sp modelId="{A5033BBF-B195-4AFD-BF2C-64EAC5459FDF}">
      <dsp:nvSpPr>
        <dsp:cNvPr id="0" name=""/>
        <dsp:cNvSpPr/>
      </dsp:nvSpPr>
      <dsp:spPr>
        <a:xfrm>
          <a:off x="0" y="4236895"/>
          <a:ext cx="6666833" cy="918303"/>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Reference List (essential) not included in word count. (Bibliography only if requested by lecturer). </a:t>
          </a:r>
          <a:endParaRPr lang="en-US" sz="2300" kern="1200"/>
        </a:p>
      </dsp:txBody>
      <dsp:txXfrm>
        <a:off x="44828" y="4281723"/>
        <a:ext cx="6577177" cy="8286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ADC10E-B807-4EB4-887E-EB0DA4D50AE5}">
      <dsp:nvSpPr>
        <dsp:cNvPr id="0" name=""/>
        <dsp:cNvSpPr/>
      </dsp:nvSpPr>
      <dsp:spPr>
        <a:xfrm>
          <a:off x="0" y="703"/>
          <a:ext cx="640873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9E7C5A-21EE-4EC9-AFFD-AC1E0A373879}">
      <dsp:nvSpPr>
        <dsp:cNvPr id="0" name=""/>
        <dsp:cNvSpPr/>
      </dsp:nvSpPr>
      <dsp:spPr>
        <a:xfrm>
          <a:off x="0" y="703"/>
          <a:ext cx="6408738"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The introduction is setting the scene, providing some background and context for the assignment topic. For example…</a:t>
          </a:r>
        </a:p>
      </dsp:txBody>
      <dsp:txXfrm>
        <a:off x="0" y="703"/>
        <a:ext cx="6408738" cy="1151608"/>
      </dsp:txXfrm>
    </dsp:sp>
    <dsp:sp modelId="{D81062CD-F4E4-4D1F-82AE-032074F625BA}">
      <dsp:nvSpPr>
        <dsp:cNvPr id="0" name=""/>
        <dsp:cNvSpPr/>
      </dsp:nvSpPr>
      <dsp:spPr>
        <a:xfrm>
          <a:off x="0" y="1152311"/>
          <a:ext cx="6408738" cy="0"/>
        </a:xfrm>
        <a:prstGeom prst="line">
          <a:avLst/>
        </a:prstGeom>
        <a:solidFill>
          <a:schemeClr val="accent2">
            <a:hueOff val="-374380"/>
            <a:satOff val="28"/>
            <a:lumOff val="-539"/>
            <a:alphaOff val="0"/>
          </a:schemeClr>
        </a:solidFill>
        <a:ln w="12700" cap="flat" cmpd="sng" algn="ctr">
          <a:solidFill>
            <a:schemeClr val="accent2">
              <a:hueOff val="-374380"/>
              <a:satOff val="28"/>
              <a:lumOff val="-5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548A21-616A-46EE-9641-1556B1CBFA11}">
      <dsp:nvSpPr>
        <dsp:cNvPr id="0" name=""/>
        <dsp:cNvSpPr/>
      </dsp:nvSpPr>
      <dsp:spPr>
        <a:xfrm>
          <a:off x="0" y="1152311"/>
          <a:ext cx="6408738"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Tells the reader what the topic is about…</a:t>
          </a:r>
        </a:p>
      </dsp:txBody>
      <dsp:txXfrm>
        <a:off x="0" y="1152311"/>
        <a:ext cx="6408738" cy="1151608"/>
      </dsp:txXfrm>
    </dsp:sp>
    <dsp:sp modelId="{0118AE2B-CBB0-457A-AC29-B65BC13ECB79}">
      <dsp:nvSpPr>
        <dsp:cNvPr id="0" name=""/>
        <dsp:cNvSpPr/>
      </dsp:nvSpPr>
      <dsp:spPr>
        <a:xfrm>
          <a:off x="0" y="2303920"/>
          <a:ext cx="6408738" cy="0"/>
        </a:xfrm>
        <a:prstGeom prst="line">
          <a:avLst/>
        </a:prstGeom>
        <a:solidFill>
          <a:schemeClr val="accent2">
            <a:hueOff val="-748760"/>
            <a:satOff val="57"/>
            <a:lumOff val="-1079"/>
            <a:alphaOff val="0"/>
          </a:schemeClr>
        </a:solidFill>
        <a:ln w="12700" cap="flat" cmpd="sng" algn="ctr">
          <a:solidFill>
            <a:schemeClr val="accent2">
              <a:hueOff val="-748760"/>
              <a:satOff val="57"/>
              <a:lumOff val="-1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B4AC3-F081-4218-8D7B-2EDE6F92C350}">
      <dsp:nvSpPr>
        <dsp:cNvPr id="0" name=""/>
        <dsp:cNvSpPr/>
      </dsp:nvSpPr>
      <dsp:spPr>
        <a:xfrm>
          <a:off x="0" y="2303920"/>
          <a:ext cx="6408738"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Grabs the reader’s attention…</a:t>
          </a:r>
        </a:p>
      </dsp:txBody>
      <dsp:txXfrm>
        <a:off x="0" y="2303920"/>
        <a:ext cx="6408738" cy="1151608"/>
      </dsp:txXfrm>
    </dsp:sp>
    <dsp:sp modelId="{453FFE00-12F8-4E9B-A055-56B0C0D4ED1C}">
      <dsp:nvSpPr>
        <dsp:cNvPr id="0" name=""/>
        <dsp:cNvSpPr/>
      </dsp:nvSpPr>
      <dsp:spPr>
        <a:xfrm>
          <a:off x="0" y="3455529"/>
          <a:ext cx="6408738" cy="0"/>
        </a:xfrm>
        <a:prstGeom prst="line">
          <a:avLst/>
        </a:prstGeom>
        <a:solidFill>
          <a:schemeClr val="accent2">
            <a:hueOff val="-1123140"/>
            <a:satOff val="85"/>
            <a:lumOff val="-1618"/>
            <a:alphaOff val="0"/>
          </a:schemeClr>
        </a:solidFill>
        <a:ln w="12700" cap="flat" cmpd="sng" algn="ctr">
          <a:solidFill>
            <a:schemeClr val="accent2">
              <a:hueOff val="-1123140"/>
              <a:satOff val="85"/>
              <a:lumOff val="-161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2AB986-C2D9-462A-92DE-A340ACBBAB0E}">
      <dsp:nvSpPr>
        <dsp:cNvPr id="0" name=""/>
        <dsp:cNvSpPr/>
      </dsp:nvSpPr>
      <dsp:spPr>
        <a:xfrm>
          <a:off x="0" y="3455529"/>
          <a:ext cx="6408738"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Gives a clear idea of what will be discussed…</a:t>
          </a:r>
        </a:p>
      </dsp:txBody>
      <dsp:txXfrm>
        <a:off x="0" y="3455529"/>
        <a:ext cx="6408738" cy="1151608"/>
      </dsp:txXfrm>
    </dsp:sp>
    <dsp:sp modelId="{EC986470-EFC4-4570-B2C4-38CB90EC717C}">
      <dsp:nvSpPr>
        <dsp:cNvPr id="0" name=""/>
        <dsp:cNvSpPr/>
      </dsp:nvSpPr>
      <dsp:spPr>
        <a:xfrm>
          <a:off x="0" y="4607138"/>
          <a:ext cx="6408738" cy="0"/>
        </a:xfrm>
        <a:prstGeom prst="line">
          <a:avLst/>
        </a:prstGeom>
        <a:solidFill>
          <a:schemeClr val="accent2">
            <a:hueOff val="-1497520"/>
            <a:satOff val="113"/>
            <a:lumOff val="-2157"/>
            <a:alphaOff val="0"/>
          </a:schemeClr>
        </a:solidFill>
        <a:ln w="12700" cap="flat" cmpd="sng" algn="ctr">
          <a:solidFill>
            <a:schemeClr val="accent2">
              <a:hueOff val="-1497520"/>
              <a:satOff val="113"/>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AD3AA9-81F7-4D0A-9F3A-52D57B90F50F}">
      <dsp:nvSpPr>
        <dsp:cNvPr id="0" name=""/>
        <dsp:cNvSpPr/>
      </dsp:nvSpPr>
      <dsp:spPr>
        <a:xfrm>
          <a:off x="0" y="4607138"/>
          <a:ext cx="6408738" cy="115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(Cottrell, 2019)</a:t>
          </a:r>
        </a:p>
      </dsp:txBody>
      <dsp:txXfrm>
        <a:off x="0" y="4607138"/>
        <a:ext cx="6408738" cy="115160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2B9067-8D97-4D8F-9BEE-1C10CBBBCF7A}">
      <dsp:nvSpPr>
        <dsp:cNvPr id="0" name=""/>
        <dsp:cNvSpPr/>
      </dsp:nvSpPr>
      <dsp:spPr>
        <a:xfrm>
          <a:off x="0" y="2024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main body is where you will do the arguing/informing. This will be split into different paragraphs and should</a:t>
          </a:r>
          <a:r>
            <a:rPr lang="en-GB" sz="2000" kern="1200"/>
            <a:t> focus on one point at a time. Each paragraph could be structured using the PEEL method: </a:t>
          </a:r>
          <a:endParaRPr lang="en-US" sz="2000" kern="1200"/>
        </a:p>
      </dsp:txBody>
      <dsp:txXfrm>
        <a:off x="38838" y="241298"/>
        <a:ext cx="12114324" cy="717924"/>
      </dsp:txXfrm>
    </dsp:sp>
    <dsp:sp modelId="{00DA02EF-C846-499E-9E80-AA40C08E6E4F}">
      <dsp:nvSpPr>
        <dsp:cNvPr id="0" name=""/>
        <dsp:cNvSpPr/>
      </dsp:nvSpPr>
      <dsp:spPr>
        <a:xfrm>
          <a:off x="0" y="10556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Point – What is the main idea or argument</a:t>
          </a:r>
        </a:p>
      </dsp:txBody>
      <dsp:txXfrm>
        <a:off x="38838" y="1094498"/>
        <a:ext cx="12114324" cy="717924"/>
      </dsp:txXfrm>
    </dsp:sp>
    <dsp:sp modelId="{C4B412E1-5DD7-4054-8EE3-F52C66FA4230}">
      <dsp:nvSpPr>
        <dsp:cNvPr id="0" name=""/>
        <dsp:cNvSpPr/>
      </dsp:nvSpPr>
      <dsp:spPr>
        <a:xfrm>
          <a:off x="0" y="19088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Explain – Give more detail about the your point</a:t>
          </a:r>
        </a:p>
      </dsp:txBody>
      <dsp:txXfrm>
        <a:off x="38838" y="1947698"/>
        <a:ext cx="12114324" cy="717924"/>
      </dsp:txXfrm>
    </dsp:sp>
    <dsp:sp modelId="{9908B2A8-F485-4C14-98C4-6A851AEBDF9A}">
      <dsp:nvSpPr>
        <dsp:cNvPr id="0" name=""/>
        <dsp:cNvSpPr/>
      </dsp:nvSpPr>
      <dsp:spPr>
        <a:xfrm>
          <a:off x="0" y="27620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Evidence – Give an example or proof to support your point</a:t>
          </a:r>
        </a:p>
      </dsp:txBody>
      <dsp:txXfrm>
        <a:off x="38838" y="2800898"/>
        <a:ext cx="12114324" cy="717924"/>
      </dsp:txXfrm>
    </dsp:sp>
    <dsp:sp modelId="{13064DE7-3A2A-4B16-852F-4293C1641E9A}">
      <dsp:nvSpPr>
        <dsp:cNvPr id="0" name=""/>
        <dsp:cNvSpPr/>
      </dsp:nvSpPr>
      <dsp:spPr>
        <a:xfrm>
          <a:off x="0" y="36152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Link – Link it back to the main topic or to the next point</a:t>
          </a:r>
        </a:p>
      </dsp:txBody>
      <dsp:txXfrm>
        <a:off x="38838" y="3654098"/>
        <a:ext cx="12114324" cy="717924"/>
      </dsp:txXfrm>
    </dsp:sp>
    <dsp:sp modelId="{845AFC10-145E-41AA-9EEC-A0295FB30FA5}">
      <dsp:nvSpPr>
        <dsp:cNvPr id="0" name=""/>
        <dsp:cNvSpPr/>
      </dsp:nvSpPr>
      <dsp:spPr>
        <a:xfrm>
          <a:off x="0" y="4468460"/>
          <a:ext cx="12192000"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We will take a look shortly. </a:t>
          </a:r>
          <a:endParaRPr lang="en-US" sz="2000" kern="1200"/>
        </a:p>
      </dsp:txBody>
      <dsp:txXfrm>
        <a:off x="38838" y="4507298"/>
        <a:ext cx="12114324" cy="71792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CDA77-0A74-449D-B5F9-3769F0F94B79}">
      <dsp:nvSpPr>
        <dsp:cNvPr id="0" name=""/>
        <dsp:cNvSpPr/>
      </dsp:nvSpPr>
      <dsp:spPr>
        <a:xfrm>
          <a:off x="0" y="4499"/>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562ADF-7347-4D76-BFA8-085E4A749587}">
      <dsp:nvSpPr>
        <dsp:cNvPr id="0" name=""/>
        <dsp:cNvSpPr/>
      </dsp:nvSpPr>
      <dsp:spPr>
        <a:xfrm>
          <a:off x="289918" y="220141"/>
          <a:ext cx="527124" cy="527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304C9E-2E0C-47E9-ADD3-589DA8139E99}">
      <dsp:nvSpPr>
        <dsp:cNvPr id="0" name=""/>
        <dsp:cNvSpPr/>
      </dsp:nvSpPr>
      <dsp:spPr>
        <a:xfrm>
          <a:off x="1106961" y="4499"/>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US" sz="1900" kern="1200"/>
            <a:t>The end is where you will draw your assignment to a close by: </a:t>
          </a:r>
        </a:p>
      </dsp:txBody>
      <dsp:txXfrm>
        <a:off x="1106961" y="4499"/>
        <a:ext cx="5301776" cy="958408"/>
      </dsp:txXfrm>
    </dsp:sp>
    <dsp:sp modelId="{785BCCBD-D148-4A71-BDA5-ED4889089407}">
      <dsp:nvSpPr>
        <dsp:cNvPr id="0" name=""/>
        <dsp:cNvSpPr/>
      </dsp:nvSpPr>
      <dsp:spPr>
        <a:xfrm>
          <a:off x="0" y="120251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D43EB6-EC57-4E11-92E7-FC4BBAD5CD46}">
      <dsp:nvSpPr>
        <dsp:cNvPr id="0" name=""/>
        <dsp:cNvSpPr/>
      </dsp:nvSpPr>
      <dsp:spPr>
        <a:xfrm>
          <a:off x="289918" y="1418152"/>
          <a:ext cx="527124" cy="527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C0348E-7F44-417E-AE2D-92EB25E1748E}">
      <dsp:nvSpPr>
        <dsp:cNvPr id="0" name=""/>
        <dsp:cNvSpPr/>
      </dsp:nvSpPr>
      <dsp:spPr>
        <a:xfrm>
          <a:off x="1106961" y="120251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US" sz="1900" kern="1200"/>
            <a:t>Summarising the main points </a:t>
          </a:r>
        </a:p>
      </dsp:txBody>
      <dsp:txXfrm>
        <a:off x="1106961" y="1202510"/>
        <a:ext cx="5301776" cy="958408"/>
      </dsp:txXfrm>
    </dsp:sp>
    <dsp:sp modelId="{8F236A3C-5304-4334-BF6D-82F749007A78}">
      <dsp:nvSpPr>
        <dsp:cNvPr id="0" name=""/>
        <dsp:cNvSpPr/>
      </dsp:nvSpPr>
      <dsp:spPr>
        <a:xfrm>
          <a:off x="0" y="240052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34D909-B2ED-485B-90D5-FDCEFC083C83}">
      <dsp:nvSpPr>
        <dsp:cNvPr id="0" name=""/>
        <dsp:cNvSpPr/>
      </dsp:nvSpPr>
      <dsp:spPr>
        <a:xfrm>
          <a:off x="289918" y="2616162"/>
          <a:ext cx="527124" cy="527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987346-A1B9-4EA4-8908-53BF96081CD0}">
      <dsp:nvSpPr>
        <dsp:cNvPr id="0" name=""/>
        <dsp:cNvSpPr/>
      </dsp:nvSpPr>
      <dsp:spPr>
        <a:xfrm>
          <a:off x="1106961" y="240052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US" sz="1900" kern="1200"/>
            <a:t>Show why the topic is important </a:t>
          </a:r>
        </a:p>
      </dsp:txBody>
      <dsp:txXfrm>
        <a:off x="1106961" y="2400520"/>
        <a:ext cx="5301776" cy="958408"/>
      </dsp:txXfrm>
    </dsp:sp>
    <dsp:sp modelId="{1693245B-BC3E-445E-A146-1DBAB820B5FE}">
      <dsp:nvSpPr>
        <dsp:cNvPr id="0" name=""/>
        <dsp:cNvSpPr/>
      </dsp:nvSpPr>
      <dsp:spPr>
        <a:xfrm>
          <a:off x="0" y="359853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E998E7-1F94-45A5-B2F9-86CF7AE25B6A}">
      <dsp:nvSpPr>
        <dsp:cNvPr id="0" name=""/>
        <dsp:cNvSpPr/>
      </dsp:nvSpPr>
      <dsp:spPr>
        <a:xfrm>
          <a:off x="289918" y="3814173"/>
          <a:ext cx="527124" cy="527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EBB40A-B6E7-4CA2-B573-A44A6695D4F0}">
      <dsp:nvSpPr>
        <dsp:cNvPr id="0" name=""/>
        <dsp:cNvSpPr/>
      </dsp:nvSpPr>
      <dsp:spPr>
        <a:xfrm>
          <a:off x="1106961" y="359853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US" sz="1900" kern="1200"/>
            <a:t>Not presenting any new information (including references and citations) </a:t>
          </a:r>
        </a:p>
      </dsp:txBody>
      <dsp:txXfrm>
        <a:off x="1106961" y="3598531"/>
        <a:ext cx="5301776" cy="958408"/>
      </dsp:txXfrm>
    </dsp:sp>
    <dsp:sp modelId="{8CC0C85D-6C73-4162-B4B0-E4241D6D5735}">
      <dsp:nvSpPr>
        <dsp:cNvPr id="0" name=""/>
        <dsp:cNvSpPr/>
      </dsp:nvSpPr>
      <dsp:spPr>
        <a:xfrm>
          <a:off x="0" y="479654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57638A-3ED1-40F9-ADCF-4BAC73734054}">
      <dsp:nvSpPr>
        <dsp:cNvPr id="0" name=""/>
        <dsp:cNvSpPr/>
      </dsp:nvSpPr>
      <dsp:spPr>
        <a:xfrm>
          <a:off x="289918" y="5012183"/>
          <a:ext cx="527124" cy="527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92C9B2-8DBF-4E8A-BAC4-177EE0CA38B2}">
      <dsp:nvSpPr>
        <dsp:cNvPr id="0" name=""/>
        <dsp:cNvSpPr/>
      </dsp:nvSpPr>
      <dsp:spPr>
        <a:xfrm>
          <a:off x="1106961" y="479654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US" sz="1900" kern="1200"/>
            <a:t>(Cottrell, 2019)</a:t>
          </a:r>
        </a:p>
      </dsp:txBody>
      <dsp:txXfrm>
        <a:off x="1106961" y="4796541"/>
        <a:ext cx="5301776" cy="95840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FC29A7-B2B3-4BD8-A580-48C4D3D9F6D1}">
      <dsp:nvSpPr>
        <dsp:cNvPr id="0" name=""/>
        <dsp:cNvSpPr/>
      </dsp:nvSpPr>
      <dsp:spPr>
        <a:xfrm>
          <a:off x="5856371" y="1869204"/>
          <a:ext cx="3595419" cy="855546"/>
        </a:xfrm>
        <a:custGeom>
          <a:avLst/>
          <a:gdLst/>
          <a:ahLst/>
          <a:cxnLst/>
          <a:rect l="0" t="0" r="0" b="0"/>
          <a:pathLst>
            <a:path>
              <a:moveTo>
                <a:pt x="0" y="0"/>
              </a:moveTo>
              <a:lnTo>
                <a:pt x="0" y="583029"/>
              </a:lnTo>
              <a:lnTo>
                <a:pt x="3595419" y="583029"/>
              </a:lnTo>
              <a:lnTo>
                <a:pt x="3595419" y="855546"/>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C67C39-4119-43FB-A2D1-B43E65FA8893}">
      <dsp:nvSpPr>
        <dsp:cNvPr id="0" name=""/>
        <dsp:cNvSpPr/>
      </dsp:nvSpPr>
      <dsp:spPr>
        <a:xfrm>
          <a:off x="5810651" y="1869204"/>
          <a:ext cx="91440" cy="855546"/>
        </a:xfrm>
        <a:custGeom>
          <a:avLst/>
          <a:gdLst/>
          <a:ahLst/>
          <a:cxnLst/>
          <a:rect l="0" t="0" r="0" b="0"/>
          <a:pathLst>
            <a:path>
              <a:moveTo>
                <a:pt x="45720" y="0"/>
              </a:moveTo>
              <a:lnTo>
                <a:pt x="45720" y="855546"/>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6B5FE7-BFF8-4111-98BC-9D3DC2D1797E}">
      <dsp:nvSpPr>
        <dsp:cNvPr id="0" name=""/>
        <dsp:cNvSpPr/>
      </dsp:nvSpPr>
      <dsp:spPr>
        <a:xfrm>
          <a:off x="2260952" y="1869204"/>
          <a:ext cx="3595419" cy="855546"/>
        </a:xfrm>
        <a:custGeom>
          <a:avLst/>
          <a:gdLst/>
          <a:ahLst/>
          <a:cxnLst/>
          <a:rect l="0" t="0" r="0" b="0"/>
          <a:pathLst>
            <a:path>
              <a:moveTo>
                <a:pt x="3595419" y="0"/>
              </a:moveTo>
              <a:lnTo>
                <a:pt x="3595419" y="583029"/>
              </a:lnTo>
              <a:lnTo>
                <a:pt x="0" y="583029"/>
              </a:lnTo>
              <a:lnTo>
                <a:pt x="0" y="855546"/>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D73A92B-8522-43C9-99EA-CA892A5B2D60}">
      <dsp:nvSpPr>
        <dsp:cNvPr id="0" name=""/>
        <dsp:cNvSpPr/>
      </dsp:nvSpPr>
      <dsp:spPr>
        <a:xfrm>
          <a:off x="4385518" y="1220"/>
          <a:ext cx="2941706" cy="18679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9A1E0-5C52-4E7D-BA92-4478B207B190}">
      <dsp:nvSpPr>
        <dsp:cNvPr id="0" name=""/>
        <dsp:cNvSpPr/>
      </dsp:nvSpPr>
      <dsp:spPr>
        <a:xfrm>
          <a:off x="4712374" y="311733"/>
          <a:ext cx="2941706" cy="18679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baseline="0"/>
            <a:t>Paragraphs are distinct units of writing that focus on one main idea or topic, consisting of several sentences that work together to develop and explain that idea. In academic writing, paragraphs serve several key purposes:</a:t>
          </a:r>
          <a:endParaRPr lang="en-US" sz="1400" kern="1200"/>
        </a:p>
      </dsp:txBody>
      <dsp:txXfrm>
        <a:off x="4767085" y="366444"/>
        <a:ext cx="2832284" cy="1758561"/>
      </dsp:txXfrm>
    </dsp:sp>
    <dsp:sp modelId="{C54B524C-9A1B-4336-98BB-0E660B1F3978}">
      <dsp:nvSpPr>
        <dsp:cNvPr id="0" name=""/>
        <dsp:cNvSpPr/>
      </dsp:nvSpPr>
      <dsp:spPr>
        <a:xfrm>
          <a:off x="790098" y="2724750"/>
          <a:ext cx="2941706" cy="186798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3BC54A-5A8D-4E49-AE95-B594F2E2BFC0}">
      <dsp:nvSpPr>
        <dsp:cNvPr id="0" name=""/>
        <dsp:cNvSpPr/>
      </dsp:nvSpPr>
      <dsp:spPr>
        <a:xfrm>
          <a:off x="1116955" y="3035263"/>
          <a:ext cx="2941706" cy="1867983"/>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baseline="0"/>
            <a:t>Structure and Organization:</a:t>
          </a:r>
          <a:endParaRPr lang="en-US" sz="1400" kern="1200"/>
        </a:p>
      </dsp:txBody>
      <dsp:txXfrm>
        <a:off x="1171666" y="3089974"/>
        <a:ext cx="2832284" cy="1758561"/>
      </dsp:txXfrm>
    </dsp:sp>
    <dsp:sp modelId="{D498AEF4-56FE-4CA0-A296-B8D67E3B395D}">
      <dsp:nvSpPr>
        <dsp:cNvPr id="0" name=""/>
        <dsp:cNvSpPr/>
      </dsp:nvSpPr>
      <dsp:spPr>
        <a:xfrm>
          <a:off x="4385518" y="2724750"/>
          <a:ext cx="2941706" cy="186798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7C3B1D-5ED9-40B1-9D65-AAA1108E1D6D}">
      <dsp:nvSpPr>
        <dsp:cNvPr id="0" name=""/>
        <dsp:cNvSpPr/>
      </dsp:nvSpPr>
      <dsp:spPr>
        <a:xfrm>
          <a:off x="4712374" y="3035263"/>
          <a:ext cx="2941706" cy="1867983"/>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baseline="0"/>
            <a:t>Develop Ideas </a:t>
          </a:r>
          <a:endParaRPr lang="en-US" sz="1400" kern="1200"/>
        </a:p>
      </dsp:txBody>
      <dsp:txXfrm>
        <a:off x="4767085" y="3089974"/>
        <a:ext cx="2832284" cy="1758561"/>
      </dsp:txXfrm>
    </dsp:sp>
    <dsp:sp modelId="{B1677D92-84B6-4964-A1FD-D269E0626046}">
      <dsp:nvSpPr>
        <dsp:cNvPr id="0" name=""/>
        <dsp:cNvSpPr/>
      </dsp:nvSpPr>
      <dsp:spPr>
        <a:xfrm>
          <a:off x="7980937" y="2724750"/>
          <a:ext cx="2941706" cy="186798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6D2F17-5E17-41DA-BE47-1D88FE1F7C62}">
      <dsp:nvSpPr>
        <dsp:cNvPr id="0" name=""/>
        <dsp:cNvSpPr/>
      </dsp:nvSpPr>
      <dsp:spPr>
        <a:xfrm>
          <a:off x="8307794" y="3035263"/>
          <a:ext cx="2941706" cy="1867983"/>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baseline="0"/>
            <a:t>Coherence </a:t>
          </a:r>
          <a:endParaRPr lang="en-US" sz="1400" kern="1200"/>
        </a:p>
      </dsp:txBody>
      <dsp:txXfrm>
        <a:off x="8362505" y="3089974"/>
        <a:ext cx="2832284" cy="175856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8C7B1-3D1F-4F6C-BEBE-B5A9D10DC836}">
      <dsp:nvSpPr>
        <dsp:cNvPr id="0" name=""/>
        <dsp:cNvSpPr/>
      </dsp:nvSpPr>
      <dsp:spPr>
        <a:xfrm>
          <a:off x="0" y="3774"/>
          <a:ext cx="6408738" cy="131917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GB" sz="5500" kern="1200" baseline="0"/>
            <a:t>Point </a:t>
          </a:r>
          <a:endParaRPr lang="en-US" sz="5500" kern="1200"/>
        </a:p>
      </dsp:txBody>
      <dsp:txXfrm>
        <a:off x="64397" y="68171"/>
        <a:ext cx="6279944" cy="1190381"/>
      </dsp:txXfrm>
    </dsp:sp>
    <dsp:sp modelId="{89EECAB6-FC10-42D9-960E-24F30D02014C}">
      <dsp:nvSpPr>
        <dsp:cNvPr id="0" name=""/>
        <dsp:cNvSpPr/>
      </dsp:nvSpPr>
      <dsp:spPr>
        <a:xfrm>
          <a:off x="0" y="1481349"/>
          <a:ext cx="6408738" cy="1319175"/>
        </a:xfrm>
        <a:prstGeom prst="roundRect">
          <a:avLst/>
        </a:prstGeom>
        <a:solidFill>
          <a:schemeClr val="accent2">
            <a:hueOff val="-499173"/>
            <a:satOff val="38"/>
            <a:lumOff val="-7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GB" sz="5500" kern="1200" baseline="0"/>
            <a:t>Evidence </a:t>
          </a:r>
          <a:endParaRPr lang="en-US" sz="5500" kern="1200"/>
        </a:p>
      </dsp:txBody>
      <dsp:txXfrm>
        <a:off x="64397" y="1545746"/>
        <a:ext cx="6279944" cy="1190381"/>
      </dsp:txXfrm>
    </dsp:sp>
    <dsp:sp modelId="{2667D250-05C0-4660-9A71-9AAA68B0B270}">
      <dsp:nvSpPr>
        <dsp:cNvPr id="0" name=""/>
        <dsp:cNvSpPr/>
      </dsp:nvSpPr>
      <dsp:spPr>
        <a:xfrm>
          <a:off x="0" y="2958925"/>
          <a:ext cx="6408738" cy="1319175"/>
        </a:xfrm>
        <a:prstGeom prst="roundRect">
          <a:avLst/>
        </a:prstGeom>
        <a:solidFill>
          <a:schemeClr val="accent2">
            <a:hueOff val="-998347"/>
            <a:satOff val="75"/>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GB" sz="5500" kern="1200" baseline="0"/>
            <a:t>Explain </a:t>
          </a:r>
          <a:endParaRPr lang="en-US" sz="5500" kern="1200"/>
        </a:p>
      </dsp:txBody>
      <dsp:txXfrm>
        <a:off x="64397" y="3023322"/>
        <a:ext cx="6279944" cy="1190381"/>
      </dsp:txXfrm>
    </dsp:sp>
    <dsp:sp modelId="{BC800AB5-362D-4400-8CF4-026480CB05B0}">
      <dsp:nvSpPr>
        <dsp:cNvPr id="0" name=""/>
        <dsp:cNvSpPr/>
      </dsp:nvSpPr>
      <dsp:spPr>
        <a:xfrm>
          <a:off x="0" y="4436500"/>
          <a:ext cx="6408738" cy="1319175"/>
        </a:xfrm>
        <a:prstGeom prst="roundRect">
          <a:avLst/>
        </a:prstGeom>
        <a:solidFill>
          <a:schemeClr val="accent2">
            <a:hueOff val="-1497520"/>
            <a:satOff val="113"/>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GB" sz="5500" kern="1200" baseline="0" dirty="0"/>
            <a:t>Link </a:t>
          </a:r>
          <a:endParaRPr lang="en-US" sz="5500" kern="1200" dirty="0"/>
        </a:p>
      </dsp:txBody>
      <dsp:txXfrm>
        <a:off x="64397" y="4500897"/>
        <a:ext cx="6279944" cy="119038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A1BD58-69DF-45D4-9263-DE96B17A87DC}">
      <dsp:nvSpPr>
        <dsp:cNvPr id="0" name=""/>
        <dsp:cNvSpPr/>
      </dsp:nvSpPr>
      <dsp:spPr>
        <a:xfrm>
          <a:off x="0" y="935910"/>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504085-B602-456F-B9CC-E1BFDA8C5D6A}">
      <dsp:nvSpPr>
        <dsp:cNvPr id="0" name=""/>
        <dsp:cNvSpPr/>
      </dsp:nvSpPr>
      <dsp:spPr>
        <a:xfrm>
          <a:off x="522670" y="1324673"/>
          <a:ext cx="950309" cy="9503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C761DA-ACC2-41D2-83F7-11FFB8CF6B09}">
      <dsp:nvSpPr>
        <dsp:cNvPr id="0" name=""/>
        <dsp:cNvSpPr/>
      </dsp:nvSpPr>
      <dsp:spPr>
        <a:xfrm>
          <a:off x="1995649" y="935910"/>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889000">
            <a:lnSpc>
              <a:spcPct val="90000"/>
            </a:lnSpc>
            <a:spcBef>
              <a:spcPct val="0"/>
            </a:spcBef>
            <a:spcAft>
              <a:spcPct val="35000"/>
            </a:spcAft>
            <a:buNone/>
          </a:pPr>
          <a:r>
            <a:rPr lang="en-GB" sz="2000" kern="1200"/>
            <a:t>Report writing is a structured form of writing designed to present information clearly and concisely. </a:t>
          </a:r>
          <a:endParaRPr lang="en-US" sz="2000" kern="1200"/>
        </a:p>
      </dsp:txBody>
      <dsp:txXfrm>
        <a:off x="1995649" y="935910"/>
        <a:ext cx="4413088" cy="1727835"/>
      </dsp:txXfrm>
    </dsp:sp>
    <dsp:sp modelId="{067C99B0-0859-47CE-8B08-150DF61DE110}">
      <dsp:nvSpPr>
        <dsp:cNvPr id="0" name=""/>
        <dsp:cNvSpPr/>
      </dsp:nvSpPr>
      <dsp:spPr>
        <a:xfrm>
          <a:off x="0" y="3095704"/>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E1A429-2559-42C6-9D6D-482E71262E0D}">
      <dsp:nvSpPr>
        <dsp:cNvPr id="0" name=""/>
        <dsp:cNvSpPr/>
      </dsp:nvSpPr>
      <dsp:spPr>
        <a:xfrm>
          <a:off x="522670" y="3484467"/>
          <a:ext cx="950309" cy="9503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52BBEC-1D30-4E86-983F-8207677915DF}">
      <dsp:nvSpPr>
        <dsp:cNvPr id="0" name=""/>
        <dsp:cNvSpPr/>
      </dsp:nvSpPr>
      <dsp:spPr>
        <a:xfrm>
          <a:off x="1995649" y="3095704"/>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889000">
            <a:lnSpc>
              <a:spcPct val="90000"/>
            </a:lnSpc>
            <a:spcBef>
              <a:spcPct val="0"/>
            </a:spcBef>
            <a:spcAft>
              <a:spcPct val="35000"/>
            </a:spcAft>
            <a:buNone/>
          </a:pPr>
          <a:r>
            <a:rPr lang="en-GB" sz="2000" kern="1200"/>
            <a:t>It is commonly used in academic, business, and professional settings to communicate findings, analysis, or recommendations.</a:t>
          </a:r>
          <a:endParaRPr lang="en-US" sz="2000" kern="1200"/>
        </a:p>
      </dsp:txBody>
      <dsp:txXfrm>
        <a:off x="1995649" y="3095704"/>
        <a:ext cx="4413088" cy="172783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76DC6A-E3D5-4D76-98C1-6D7226B66B73}">
      <dsp:nvSpPr>
        <dsp:cNvPr id="0" name=""/>
        <dsp:cNvSpPr/>
      </dsp:nvSpPr>
      <dsp:spPr>
        <a:xfrm>
          <a:off x="0" y="2390"/>
          <a:ext cx="6408738" cy="12115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9F2034-F500-45E3-82BC-5CCBAE19F37F}">
      <dsp:nvSpPr>
        <dsp:cNvPr id="0" name=""/>
        <dsp:cNvSpPr/>
      </dsp:nvSpPr>
      <dsp:spPr>
        <a:xfrm>
          <a:off x="366481" y="274979"/>
          <a:ext cx="666330" cy="6663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629501-15B5-4215-BC4A-1D5D79264A23}">
      <dsp:nvSpPr>
        <dsp:cNvPr id="0" name=""/>
        <dsp:cNvSpPr/>
      </dsp:nvSpPr>
      <dsp:spPr>
        <a:xfrm>
          <a:off x="1399293" y="239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GB" sz="2200" kern="1200" baseline="0"/>
            <a:t>Inform: To provide clear and objective information about a specific topic or project.</a:t>
          </a:r>
          <a:endParaRPr lang="en-US" sz="2200" kern="1200"/>
        </a:p>
      </dsp:txBody>
      <dsp:txXfrm>
        <a:off x="1399293" y="2390"/>
        <a:ext cx="5009444" cy="1211509"/>
      </dsp:txXfrm>
    </dsp:sp>
    <dsp:sp modelId="{FEBE01E9-2AD8-4A06-B673-DEC9199E6A08}">
      <dsp:nvSpPr>
        <dsp:cNvPr id="0" name=""/>
        <dsp:cNvSpPr/>
      </dsp:nvSpPr>
      <dsp:spPr>
        <a:xfrm>
          <a:off x="0" y="1516777"/>
          <a:ext cx="6408738" cy="12115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BDAD7A-16F7-4F1C-8E0D-F8945C783F8F}">
      <dsp:nvSpPr>
        <dsp:cNvPr id="0" name=""/>
        <dsp:cNvSpPr/>
      </dsp:nvSpPr>
      <dsp:spPr>
        <a:xfrm>
          <a:off x="366481" y="1789366"/>
          <a:ext cx="666330" cy="6663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EFE045-A354-4AD2-BD94-B9BB75F0CADF}">
      <dsp:nvSpPr>
        <dsp:cNvPr id="0" name=""/>
        <dsp:cNvSpPr/>
      </dsp:nvSpPr>
      <dsp:spPr>
        <a:xfrm>
          <a:off x="1399293" y="1516777"/>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GB" sz="2200" kern="1200" baseline="0"/>
            <a:t>Analyse: To assess and interpret data or research findings</a:t>
          </a:r>
          <a:endParaRPr lang="en-US" sz="2200" kern="1200"/>
        </a:p>
      </dsp:txBody>
      <dsp:txXfrm>
        <a:off x="1399293" y="1516777"/>
        <a:ext cx="5009444" cy="1211509"/>
      </dsp:txXfrm>
    </dsp:sp>
    <dsp:sp modelId="{EB408E76-7799-416A-9B77-4AF2E1EDC7E1}">
      <dsp:nvSpPr>
        <dsp:cNvPr id="0" name=""/>
        <dsp:cNvSpPr/>
      </dsp:nvSpPr>
      <dsp:spPr>
        <a:xfrm>
          <a:off x="0" y="3031163"/>
          <a:ext cx="6408738" cy="12115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5BAC97-1748-4FF7-9103-D00406F4444A}">
      <dsp:nvSpPr>
        <dsp:cNvPr id="0" name=""/>
        <dsp:cNvSpPr/>
      </dsp:nvSpPr>
      <dsp:spPr>
        <a:xfrm>
          <a:off x="366481" y="3303753"/>
          <a:ext cx="666330" cy="6663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531898-AF6A-4272-8E43-D24F70F7DAE1}">
      <dsp:nvSpPr>
        <dsp:cNvPr id="0" name=""/>
        <dsp:cNvSpPr/>
      </dsp:nvSpPr>
      <dsp:spPr>
        <a:xfrm>
          <a:off x="1399293" y="3031163"/>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GB" sz="2200" kern="1200" baseline="0"/>
            <a:t>Recommend: To suggest courses of action based on the information presented.</a:t>
          </a:r>
          <a:endParaRPr lang="en-US" sz="2200" kern="1200"/>
        </a:p>
      </dsp:txBody>
      <dsp:txXfrm>
        <a:off x="1399293" y="3031163"/>
        <a:ext cx="5009444" cy="1211509"/>
      </dsp:txXfrm>
    </dsp:sp>
    <dsp:sp modelId="{42757B9A-CE98-4D5E-B14C-654F53DC0271}">
      <dsp:nvSpPr>
        <dsp:cNvPr id="0" name=""/>
        <dsp:cNvSpPr/>
      </dsp:nvSpPr>
      <dsp:spPr>
        <a:xfrm>
          <a:off x="0" y="4545550"/>
          <a:ext cx="6408738" cy="12115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C2B75D-F5FC-4340-9CE0-49F0A8469FF1}">
      <dsp:nvSpPr>
        <dsp:cNvPr id="0" name=""/>
        <dsp:cNvSpPr/>
      </dsp:nvSpPr>
      <dsp:spPr>
        <a:xfrm>
          <a:off x="366481" y="4818139"/>
          <a:ext cx="666330" cy="6663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79EC30-1AA7-4BC9-A1C3-1E3689B18E2B}">
      <dsp:nvSpPr>
        <dsp:cNvPr id="0" name=""/>
        <dsp:cNvSpPr/>
      </dsp:nvSpPr>
      <dsp:spPr>
        <a:xfrm>
          <a:off x="1399293" y="454555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977900">
            <a:lnSpc>
              <a:spcPct val="90000"/>
            </a:lnSpc>
            <a:spcBef>
              <a:spcPct val="0"/>
            </a:spcBef>
            <a:spcAft>
              <a:spcPct val="35000"/>
            </a:spcAft>
            <a:buNone/>
          </a:pPr>
          <a:r>
            <a:rPr lang="en-GB" sz="2200" kern="1200" baseline="0"/>
            <a:t>Evaluate: To critically examine a situation, project, or process.</a:t>
          </a:r>
          <a:endParaRPr lang="en-US" sz="2200" kern="1200"/>
        </a:p>
      </dsp:txBody>
      <dsp:txXfrm>
        <a:off x="1399293" y="4545550"/>
        <a:ext cx="5009444" cy="121150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480BFA-0CF9-4955-855C-5943B386D28F}">
      <dsp:nvSpPr>
        <dsp:cNvPr id="0" name=""/>
        <dsp:cNvSpPr/>
      </dsp:nvSpPr>
      <dsp:spPr>
        <a:xfrm>
          <a:off x="0" y="2385"/>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C4AFDA-24BC-48A6-8673-4301A8041CB6}">
      <dsp:nvSpPr>
        <dsp:cNvPr id="0" name=""/>
        <dsp:cNvSpPr/>
      </dsp:nvSpPr>
      <dsp:spPr>
        <a:xfrm>
          <a:off x="0" y="2385"/>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Title Page</a:t>
          </a:r>
          <a:endParaRPr lang="en-US" sz="2000" kern="1200"/>
        </a:p>
      </dsp:txBody>
      <dsp:txXfrm>
        <a:off x="0" y="2385"/>
        <a:ext cx="12052300" cy="443777"/>
      </dsp:txXfrm>
    </dsp:sp>
    <dsp:sp modelId="{A34B1567-7BB4-4C5C-8BFE-25800DB81074}">
      <dsp:nvSpPr>
        <dsp:cNvPr id="0" name=""/>
        <dsp:cNvSpPr/>
      </dsp:nvSpPr>
      <dsp:spPr>
        <a:xfrm>
          <a:off x="0" y="446163"/>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DB41FB-AEC7-4D50-B77E-B65F8215824C}">
      <dsp:nvSpPr>
        <dsp:cNvPr id="0" name=""/>
        <dsp:cNvSpPr/>
      </dsp:nvSpPr>
      <dsp:spPr>
        <a:xfrm>
          <a:off x="0" y="446163"/>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Executive Summary/Abstract</a:t>
          </a:r>
          <a:endParaRPr lang="en-US" sz="2000" kern="1200"/>
        </a:p>
      </dsp:txBody>
      <dsp:txXfrm>
        <a:off x="0" y="446163"/>
        <a:ext cx="12052300" cy="443777"/>
      </dsp:txXfrm>
    </dsp:sp>
    <dsp:sp modelId="{B55EDF41-0F69-4621-9DBF-F820E2CFA9D1}">
      <dsp:nvSpPr>
        <dsp:cNvPr id="0" name=""/>
        <dsp:cNvSpPr/>
      </dsp:nvSpPr>
      <dsp:spPr>
        <a:xfrm>
          <a:off x="0" y="889940"/>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F407D1-1AF2-4925-AB29-957B8E7671E1}">
      <dsp:nvSpPr>
        <dsp:cNvPr id="0" name=""/>
        <dsp:cNvSpPr/>
      </dsp:nvSpPr>
      <dsp:spPr>
        <a:xfrm>
          <a:off x="0" y="889940"/>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Table of Contents</a:t>
          </a:r>
          <a:endParaRPr lang="en-US" sz="2000" kern="1200"/>
        </a:p>
      </dsp:txBody>
      <dsp:txXfrm>
        <a:off x="0" y="889940"/>
        <a:ext cx="12052300" cy="443777"/>
      </dsp:txXfrm>
    </dsp:sp>
    <dsp:sp modelId="{DC1438A3-F4DC-4448-8587-3FE1C91348C7}">
      <dsp:nvSpPr>
        <dsp:cNvPr id="0" name=""/>
        <dsp:cNvSpPr/>
      </dsp:nvSpPr>
      <dsp:spPr>
        <a:xfrm>
          <a:off x="0" y="1333718"/>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90A894-3375-4229-A102-56AEBF3B8A49}">
      <dsp:nvSpPr>
        <dsp:cNvPr id="0" name=""/>
        <dsp:cNvSpPr/>
      </dsp:nvSpPr>
      <dsp:spPr>
        <a:xfrm>
          <a:off x="0" y="1333718"/>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Introduction </a:t>
          </a:r>
          <a:endParaRPr lang="en-US" sz="2000" kern="1200"/>
        </a:p>
      </dsp:txBody>
      <dsp:txXfrm>
        <a:off x="0" y="1333718"/>
        <a:ext cx="12052300" cy="443777"/>
      </dsp:txXfrm>
    </dsp:sp>
    <dsp:sp modelId="{1FEF8FF2-465C-449E-92C9-0F39CD28A2E4}">
      <dsp:nvSpPr>
        <dsp:cNvPr id="0" name=""/>
        <dsp:cNvSpPr/>
      </dsp:nvSpPr>
      <dsp:spPr>
        <a:xfrm>
          <a:off x="0" y="1777495"/>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A4ED6E-4C08-49F8-A35D-A785ABA18C6B}">
      <dsp:nvSpPr>
        <dsp:cNvPr id="0" name=""/>
        <dsp:cNvSpPr/>
      </dsp:nvSpPr>
      <dsp:spPr>
        <a:xfrm>
          <a:off x="0" y="1777495"/>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Methodology</a:t>
          </a:r>
          <a:endParaRPr lang="en-US" sz="2000" kern="1200"/>
        </a:p>
      </dsp:txBody>
      <dsp:txXfrm>
        <a:off x="0" y="1777495"/>
        <a:ext cx="12052300" cy="443777"/>
      </dsp:txXfrm>
    </dsp:sp>
    <dsp:sp modelId="{8184B8B5-326A-4B82-8093-99134FEFA95E}">
      <dsp:nvSpPr>
        <dsp:cNvPr id="0" name=""/>
        <dsp:cNvSpPr/>
      </dsp:nvSpPr>
      <dsp:spPr>
        <a:xfrm>
          <a:off x="0" y="2221273"/>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3DDC39-201B-4719-A0D3-E86B15B8DFF2}">
      <dsp:nvSpPr>
        <dsp:cNvPr id="0" name=""/>
        <dsp:cNvSpPr/>
      </dsp:nvSpPr>
      <dsp:spPr>
        <a:xfrm>
          <a:off x="0" y="2221273"/>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Findings/Results</a:t>
          </a:r>
          <a:endParaRPr lang="en-US" sz="2000" kern="1200"/>
        </a:p>
      </dsp:txBody>
      <dsp:txXfrm>
        <a:off x="0" y="2221273"/>
        <a:ext cx="12052300" cy="443777"/>
      </dsp:txXfrm>
    </dsp:sp>
    <dsp:sp modelId="{868CF63F-35AF-4432-A37E-C25896191725}">
      <dsp:nvSpPr>
        <dsp:cNvPr id="0" name=""/>
        <dsp:cNvSpPr/>
      </dsp:nvSpPr>
      <dsp:spPr>
        <a:xfrm>
          <a:off x="0" y="2665050"/>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DC0A4F-0BA8-4E33-9DA6-6900AD574072}">
      <dsp:nvSpPr>
        <dsp:cNvPr id="0" name=""/>
        <dsp:cNvSpPr/>
      </dsp:nvSpPr>
      <dsp:spPr>
        <a:xfrm>
          <a:off x="0" y="2665050"/>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Discussion/Analysis</a:t>
          </a:r>
          <a:endParaRPr lang="en-US" sz="2000" kern="1200"/>
        </a:p>
      </dsp:txBody>
      <dsp:txXfrm>
        <a:off x="0" y="2665050"/>
        <a:ext cx="12052300" cy="443777"/>
      </dsp:txXfrm>
    </dsp:sp>
    <dsp:sp modelId="{ACA67477-D62D-4186-99A4-09FB210DD4C1}">
      <dsp:nvSpPr>
        <dsp:cNvPr id="0" name=""/>
        <dsp:cNvSpPr/>
      </dsp:nvSpPr>
      <dsp:spPr>
        <a:xfrm>
          <a:off x="0" y="3108828"/>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4EBFAB-5546-4428-9D7D-F26BDA6371CB}">
      <dsp:nvSpPr>
        <dsp:cNvPr id="0" name=""/>
        <dsp:cNvSpPr/>
      </dsp:nvSpPr>
      <dsp:spPr>
        <a:xfrm>
          <a:off x="0" y="3108828"/>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Conclusion</a:t>
          </a:r>
          <a:endParaRPr lang="en-US" sz="2000" kern="1200"/>
        </a:p>
      </dsp:txBody>
      <dsp:txXfrm>
        <a:off x="0" y="3108828"/>
        <a:ext cx="12052300" cy="443777"/>
      </dsp:txXfrm>
    </dsp:sp>
    <dsp:sp modelId="{E1E280B6-E76B-4129-9D87-2D549835B1AF}">
      <dsp:nvSpPr>
        <dsp:cNvPr id="0" name=""/>
        <dsp:cNvSpPr/>
      </dsp:nvSpPr>
      <dsp:spPr>
        <a:xfrm>
          <a:off x="0" y="3552605"/>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6061A4-4745-4170-BC87-B3988DC3A885}">
      <dsp:nvSpPr>
        <dsp:cNvPr id="0" name=""/>
        <dsp:cNvSpPr/>
      </dsp:nvSpPr>
      <dsp:spPr>
        <a:xfrm>
          <a:off x="0" y="3552605"/>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Recommendations</a:t>
          </a:r>
          <a:endParaRPr lang="en-US" sz="2000" kern="1200"/>
        </a:p>
      </dsp:txBody>
      <dsp:txXfrm>
        <a:off x="0" y="3552605"/>
        <a:ext cx="12052300" cy="443777"/>
      </dsp:txXfrm>
    </dsp:sp>
    <dsp:sp modelId="{127F2B7F-9F88-42BB-8BF8-07756A4F1C24}">
      <dsp:nvSpPr>
        <dsp:cNvPr id="0" name=""/>
        <dsp:cNvSpPr/>
      </dsp:nvSpPr>
      <dsp:spPr>
        <a:xfrm>
          <a:off x="0" y="3996383"/>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42A1CC-C993-439C-AE62-63E792DAD095}">
      <dsp:nvSpPr>
        <dsp:cNvPr id="0" name=""/>
        <dsp:cNvSpPr/>
      </dsp:nvSpPr>
      <dsp:spPr>
        <a:xfrm>
          <a:off x="0" y="3996383"/>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References</a:t>
          </a:r>
          <a:endParaRPr lang="en-US" sz="2000" kern="1200"/>
        </a:p>
      </dsp:txBody>
      <dsp:txXfrm>
        <a:off x="0" y="3996383"/>
        <a:ext cx="12052300" cy="443777"/>
      </dsp:txXfrm>
    </dsp:sp>
    <dsp:sp modelId="{2ADAA7E0-E223-4614-A0A7-E71F5725F486}">
      <dsp:nvSpPr>
        <dsp:cNvPr id="0" name=""/>
        <dsp:cNvSpPr/>
      </dsp:nvSpPr>
      <dsp:spPr>
        <a:xfrm>
          <a:off x="0" y="4440160"/>
          <a:ext cx="120523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1FAC46-9B36-4843-B589-93B5CD440623}">
      <dsp:nvSpPr>
        <dsp:cNvPr id="0" name=""/>
        <dsp:cNvSpPr/>
      </dsp:nvSpPr>
      <dsp:spPr>
        <a:xfrm>
          <a:off x="0" y="4440160"/>
          <a:ext cx="12052300" cy="443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a:t>Appendices</a:t>
          </a:r>
          <a:endParaRPr lang="en-US" sz="2000" kern="1200"/>
        </a:p>
      </dsp:txBody>
      <dsp:txXfrm>
        <a:off x="0" y="4440160"/>
        <a:ext cx="12052300" cy="44377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7B313-CA58-408F-A231-5D0A45FE4DF2}">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2259CA-5547-4A61-958C-1DB30085C3A6}">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C1AB39-9ACC-4FEE-AE46-3DFDA2E2A18D}">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90000"/>
            </a:lnSpc>
            <a:spcBef>
              <a:spcPct val="0"/>
            </a:spcBef>
            <a:spcAft>
              <a:spcPct val="35000"/>
            </a:spcAft>
            <a:buNone/>
          </a:pPr>
          <a:r>
            <a:rPr lang="en-GB" sz="1800" kern="1200" baseline="0"/>
            <a:t>Objective and Clear: Reports are typically written in an objective and neutral tone, avoiding personal opinions unless specifically requested.</a:t>
          </a:r>
          <a:endParaRPr lang="en-US" sz="1800" kern="1200"/>
        </a:p>
      </dsp:txBody>
      <dsp:txXfrm>
        <a:off x="1900154" y="703"/>
        <a:ext cx="4508583" cy="1645155"/>
      </dsp:txXfrm>
    </dsp:sp>
    <dsp:sp modelId="{2313E3F8-BA97-4BAD-8B88-7B1C6E9375CE}">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539C21-81B2-44C5-B493-E2CFE90B5C66}">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3832A3-2B8D-449B-A642-D078C1B21182}">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90000"/>
            </a:lnSpc>
            <a:spcBef>
              <a:spcPct val="0"/>
            </a:spcBef>
            <a:spcAft>
              <a:spcPct val="35000"/>
            </a:spcAft>
            <a:buNone/>
          </a:pPr>
          <a:r>
            <a:rPr lang="en-GB" sz="1800" kern="1200" baseline="0"/>
            <a:t>Concise: Keep sentences clear and to the point, avoiding unnecessary jargon or overly complex language</a:t>
          </a:r>
          <a:endParaRPr lang="en-US" sz="1800" kern="1200"/>
        </a:p>
      </dsp:txBody>
      <dsp:txXfrm>
        <a:off x="1900154" y="2057147"/>
        <a:ext cx="4508583" cy="1645155"/>
      </dsp:txXfrm>
    </dsp:sp>
    <dsp:sp modelId="{9564D14F-F460-42BE-BAED-75D93AA5A2EA}">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36122D-F3FF-4266-B997-C3505522625B}">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71C57C-388E-4E07-ADEA-3633191EBC83}">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00100">
            <a:lnSpc>
              <a:spcPct val="90000"/>
            </a:lnSpc>
            <a:spcBef>
              <a:spcPct val="0"/>
            </a:spcBef>
            <a:spcAft>
              <a:spcPct val="35000"/>
            </a:spcAft>
            <a:buNone/>
          </a:pPr>
          <a:r>
            <a:rPr lang="en-GB" sz="1800" kern="1200" baseline="0"/>
            <a:t>Structured: Information should be logically organized and easy to navigate, with clear headings and subheadings.</a:t>
          </a:r>
          <a:endParaRPr lang="en-US" sz="1800" kern="1200"/>
        </a:p>
      </dsp:txBody>
      <dsp:txXfrm>
        <a:off x="1900154" y="4113591"/>
        <a:ext cx="4508583" cy="164515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40B35-4550-4EEB-82BB-F76FAC13B910}">
      <dsp:nvSpPr>
        <dsp:cNvPr id="0" name=""/>
        <dsp:cNvSpPr/>
      </dsp:nvSpPr>
      <dsp:spPr>
        <a:xfrm>
          <a:off x="0" y="4499"/>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66F4CC-9AC0-4C28-8BCB-9AD07947818D}">
      <dsp:nvSpPr>
        <dsp:cNvPr id="0" name=""/>
        <dsp:cNvSpPr/>
      </dsp:nvSpPr>
      <dsp:spPr>
        <a:xfrm>
          <a:off x="289918" y="220141"/>
          <a:ext cx="527124" cy="527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A07FC3-9C84-4EEA-8769-F1E69A3EDBA0}">
      <dsp:nvSpPr>
        <dsp:cNvPr id="0" name=""/>
        <dsp:cNvSpPr/>
      </dsp:nvSpPr>
      <dsp:spPr>
        <a:xfrm>
          <a:off x="1106961" y="4499"/>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Lack of clarity or focus.</a:t>
          </a:r>
          <a:endParaRPr lang="en-US" sz="1900" kern="1200"/>
        </a:p>
      </dsp:txBody>
      <dsp:txXfrm>
        <a:off x="1106961" y="4499"/>
        <a:ext cx="5301776" cy="958408"/>
      </dsp:txXfrm>
    </dsp:sp>
    <dsp:sp modelId="{DAFD01E0-8A75-4AFB-AED1-C488D4E4B39B}">
      <dsp:nvSpPr>
        <dsp:cNvPr id="0" name=""/>
        <dsp:cNvSpPr/>
      </dsp:nvSpPr>
      <dsp:spPr>
        <a:xfrm>
          <a:off x="0" y="120251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477DD8-BFFD-4CA5-8C9E-7B70825B7083}">
      <dsp:nvSpPr>
        <dsp:cNvPr id="0" name=""/>
        <dsp:cNvSpPr/>
      </dsp:nvSpPr>
      <dsp:spPr>
        <a:xfrm>
          <a:off x="289918" y="1418152"/>
          <a:ext cx="527124" cy="527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81464E-80E8-4DAC-AA96-835D2BB5D0CF}">
      <dsp:nvSpPr>
        <dsp:cNvPr id="0" name=""/>
        <dsp:cNvSpPr/>
      </dsp:nvSpPr>
      <dsp:spPr>
        <a:xfrm>
          <a:off x="1106961" y="120251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Overloading the report with unnecessary details.</a:t>
          </a:r>
          <a:endParaRPr lang="en-US" sz="1900" kern="1200"/>
        </a:p>
      </dsp:txBody>
      <dsp:txXfrm>
        <a:off x="1106961" y="1202510"/>
        <a:ext cx="5301776" cy="958408"/>
      </dsp:txXfrm>
    </dsp:sp>
    <dsp:sp modelId="{1C55192F-A940-41EE-A50F-14B5E935EAA2}">
      <dsp:nvSpPr>
        <dsp:cNvPr id="0" name=""/>
        <dsp:cNvSpPr/>
      </dsp:nvSpPr>
      <dsp:spPr>
        <a:xfrm>
          <a:off x="0" y="2400520"/>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A99247-3D25-4D66-8E73-B16F4A3BF928}">
      <dsp:nvSpPr>
        <dsp:cNvPr id="0" name=""/>
        <dsp:cNvSpPr/>
      </dsp:nvSpPr>
      <dsp:spPr>
        <a:xfrm>
          <a:off x="289918" y="2616162"/>
          <a:ext cx="527124" cy="527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A42A15-578C-4214-A9DD-9234A3B7CD39}">
      <dsp:nvSpPr>
        <dsp:cNvPr id="0" name=""/>
        <dsp:cNvSpPr/>
      </dsp:nvSpPr>
      <dsp:spPr>
        <a:xfrm>
          <a:off x="1106961" y="2400520"/>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Failing to provide evidence for findings or recommendations.</a:t>
          </a:r>
          <a:endParaRPr lang="en-US" sz="1900" kern="1200"/>
        </a:p>
      </dsp:txBody>
      <dsp:txXfrm>
        <a:off x="1106961" y="2400520"/>
        <a:ext cx="5301776" cy="958408"/>
      </dsp:txXfrm>
    </dsp:sp>
    <dsp:sp modelId="{E68CB29A-AD5D-4028-AC87-70DF9F260EAC}">
      <dsp:nvSpPr>
        <dsp:cNvPr id="0" name=""/>
        <dsp:cNvSpPr/>
      </dsp:nvSpPr>
      <dsp:spPr>
        <a:xfrm>
          <a:off x="0" y="359853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54B23D-ACFE-42AA-AF8E-5BCF344CEB02}">
      <dsp:nvSpPr>
        <dsp:cNvPr id="0" name=""/>
        <dsp:cNvSpPr/>
      </dsp:nvSpPr>
      <dsp:spPr>
        <a:xfrm>
          <a:off x="289918" y="3814173"/>
          <a:ext cx="527124" cy="527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C4E874-5744-4442-B809-186E86174A13}">
      <dsp:nvSpPr>
        <dsp:cNvPr id="0" name=""/>
        <dsp:cNvSpPr/>
      </dsp:nvSpPr>
      <dsp:spPr>
        <a:xfrm>
          <a:off x="1106961" y="359853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Poor organization or formatting.</a:t>
          </a:r>
          <a:endParaRPr lang="en-US" sz="1900" kern="1200"/>
        </a:p>
      </dsp:txBody>
      <dsp:txXfrm>
        <a:off x="1106961" y="3598531"/>
        <a:ext cx="5301776" cy="958408"/>
      </dsp:txXfrm>
    </dsp:sp>
    <dsp:sp modelId="{036EC8A9-C254-4E3E-95AD-89931A5E58DA}">
      <dsp:nvSpPr>
        <dsp:cNvPr id="0" name=""/>
        <dsp:cNvSpPr/>
      </dsp:nvSpPr>
      <dsp:spPr>
        <a:xfrm>
          <a:off x="0" y="4796541"/>
          <a:ext cx="6408738"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54C011-2DDE-47FA-8C7A-CD38E72FFAB8}">
      <dsp:nvSpPr>
        <dsp:cNvPr id="0" name=""/>
        <dsp:cNvSpPr/>
      </dsp:nvSpPr>
      <dsp:spPr>
        <a:xfrm>
          <a:off x="289918" y="5012183"/>
          <a:ext cx="527124" cy="527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460981-141F-464A-95A7-20F02FF4A953}">
      <dsp:nvSpPr>
        <dsp:cNvPr id="0" name=""/>
        <dsp:cNvSpPr/>
      </dsp:nvSpPr>
      <dsp:spPr>
        <a:xfrm>
          <a:off x="1106961" y="4796541"/>
          <a:ext cx="5301776"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baseline="0"/>
            <a:t>Inconsistent referencing or missing sources.</a:t>
          </a:r>
          <a:endParaRPr lang="en-US" sz="1900" kern="1200"/>
        </a:p>
      </dsp:txBody>
      <dsp:txXfrm>
        <a:off x="1106961" y="4796541"/>
        <a:ext cx="5301776" cy="95840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643E9-DB6C-4F21-9786-D8D31AEA339C}">
      <dsp:nvSpPr>
        <dsp:cNvPr id="0" name=""/>
        <dsp:cNvSpPr/>
      </dsp:nvSpPr>
      <dsp:spPr>
        <a:xfrm>
          <a:off x="0" y="703"/>
          <a:ext cx="640873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CEC34C-4E0F-4044-BE43-43BD1DC3BDA3}">
      <dsp:nvSpPr>
        <dsp:cNvPr id="0" name=""/>
        <dsp:cNvSpPr/>
      </dsp:nvSpPr>
      <dsp:spPr>
        <a:xfrm>
          <a:off x="0" y="703"/>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Reading improves your writing </a:t>
          </a:r>
          <a:endParaRPr lang="en-US" sz="2700" kern="1200"/>
        </a:p>
      </dsp:txBody>
      <dsp:txXfrm>
        <a:off x="0" y="703"/>
        <a:ext cx="6408738" cy="822577"/>
      </dsp:txXfrm>
    </dsp:sp>
    <dsp:sp modelId="{58AC14F4-2F9D-4EB7-A2CC-88E1BBE2EBC5}">
      <dsp:nvSpPr>
        <dsp:cNvPr id="0" name=""/>
        <dsp:cNvSpPr/>
      </dsp:nvSpPr>
      <dsp:spPr>
        <a:xfrm>
          <a:off x="0" y="823280"/>
          <a:ext cx="6408738" cy="0"/>
        </a:xfrm>
        <a:prstGeom prst="line">
          <a:avLst/>
        </a:prstGeom>
        <a:solidFill>
          <a:schemeClr val="accent2">
            <a:hueOff val="-249587"/>
            <a:satOff val="19"/>
            <a:lumOff val="-360"/>
            <a:alphaOff val="0"/>
          </a:schemeClr>
        </a:solidFill>
        <a:ln w="12700" cap="flat" cmpd="sng" algn="ctr">
          <a:solidFill>
            <a:schemeClr val="accent2">
              <a:hueOff val="-249587"/>
              <a:satOff val="19"/>
              <a:lumOff val="-36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B2031D-F828-4926-86A2-373AFCD7D8FD}">
      <dsp:nvSpPr>
        <dsp:cNvPr id="0" name=""/>
        <dsp:cNvSpPr/>
      </dsp:nvSpPr>
      <dsp:spPr>
        <a:xfrm>
          <a:off x="0" y="823280"/>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Follow the writing process</a:t>
          </a:r>
          <a:endParaRPr lang="en-US" sz="2700" kern="1200"/>
        </a:p>
      </dsp:txBody>
      <dsp:txXfrm>
        <a:off x="0" y="823280"/>
        <a:ext cx="6408738" cy="822577"/>
      </dsp:txXfrm>
    </dsp:sp>
    <dsp:sp modelId="{EFA34552-DC33-4B68-AEFA-7CE93763DFCD}">
      <dsp:nvSpPr>
        <dsp:cNvPr id="0" name=""/>
        <dsp:cNvSpPr/>
      </dsp:nvSpPr>
      <dsp:spPr>
        <a:xfrm>
          <a:off x="0" y="1645858"/>
          <a:ext cx="6408738" cy="0"/>
        </a:xfrm>
        <a:prstGeom prst="line">
          <a:avLst/>
        </a:prstGeom>
        <a:solidFill>
          <a:schemeClr val="accent2">
            <a:hueOff val="-499173"/>
            <a:satOff val="38"/>
            <a:lumOff val="-719"/>
            <a:alphaOff val="0"/>
          </a:schemeClr>
        </a:solidFill>
        <a:ln w="12700" cap="flat" cmpd="sng" algn="ctr">
          <a:solidFill>
            <a:schemeClr val="accent2">
              <a:hueOff val="-499173"/>
              <a:satOff val="38"/>
              <a:lumOff val="-7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32EB7-D55A-4CCE-AA14-43366702444A}">
      <dsp:nvSpPr>
        <dsp:cNvPr id="0" name=""/>
        <dsp:cNvSpPr/>
      </dsp:nvSpPr>
      <dsp:spPr>
        <a:xfrm>
          <a:off x="0" y="1645858"/>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Organize your time to write </a:t>
          </a:r>
          <a:endParaRPr lang="en-US" sz="2700" kern="1200"/>
        </a:p>
      </dsp:txBody>
      <dsp:txXfrm>
        <a:off x="0" y="1645858"/>
        <a:ext cx="6408738" cy="822577"/>
      </dsp:txXfrm>
    </dsp:sp>
    <dsp:sp modelId="{E44864AE-88B9-42DC-9611-8F0C106071E5}">
      <dsp:nvSpPr>
        <dsp:cNvPr id="0" name=""/>
        <dsp:cNvSpPr/>
      </dsp:nvSpPr>
      <dsp:spPr>
        <a:xfrm>
          <a:off x="0" y="2468436"/>
          <a:ext cx="6408738" cy="0"/>
        </a:xfrm>
        <a:prstGeom prst="line">
          <a:avLst/>
        </a:prstGeom>
        <a:solidFill>
          <a:schemeClr val="accent2">
            <a:hueOff val="-748760"/>
            <a:satOff val="57"/>
            <a:lumOff val="-1079"/>
            <a:alphaOff val="0"/>
          </a:schemeClr>
        </a:solidFill>
        <a:ln w="12700" cap="flat" cmpd="sng" algn="ctr">
          <a:solidFill>
            <a:schemeClr val="accent2">
              <a:hueOff val="-748760"/>
              <a:satOff val="57"/>
              <a:lumOff val="-1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659FD4-0415-4318-850C-82DF92CD6D3B}">
      <dsp:nvSpPr>
        <dsp:cNvPr id="0" name=""/>
        <dsp:cNvSpPr/>
      </dsp:nvSpPr>
      <dsp:spPr>
        <a:xfrm>
          <a:off x="0" y="2468436"/>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Attend study skills support sessions </a:t>
          </a:r>
          <a:endParaRPr lang="en-US" sz="2700" kern="1200"/>
        </a:p>
      </dsp:txBody>
      <dsp:txXfrm>
        <a:off x="0" y="2468436"/>
        <a:ext cx="6408738" cy="822577"/>
      </dsp:txXfrm>
    </dsp:sp>
    <dsp:sp modelId="{21A984EB-489E-4C87-849A-DBCA731F1802}">
      <dsp:nvSpPr>
        <dsp:cNvPr id="0" name=""/>
        <dsp:cNvSpPr/>
      </dsp:nvSpPr>
      <dsp:spPr>
        <a:xfrm>
          <a:off x="0" y="3291013"/>
          <a:ext cx="6408738" cy="0"/>
        </a:xfrm>
        <a:prstGeom prst="line">
          <a:avLst/>
        </a:prstGeom>
        <a:solidFill>
          <a:schemeClr val="accent2">
            <a:hueOff val="-998347"/>
            <a:satOff val="75"/>
            <a:lumOff val="-1438"/>
            <a:alphaOff val="0"/>
          </a:schemeClr>
        </a:solidFill>
        <a:ln w="12700" cap="flat" cmpd="sng" algn="ctr">
          <a:solidFill>
            <a:schemeClr val="accent2">
              <a:hueOff val="-998347"/>
              <a:satOff val="75"/>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B2326F-BA35-4158-8511-B80CC113959E}">
      <dsp:nvSpPr>
        <dsp:cNvPr id="0" name=""/>
        <dsp:cNvSpPr/>
      </dsp:nvSpPr>
      <dsp:spPr>
        <a:xfrm>
          <a:off x="0" y="3291013"/>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Don’t be afraid to ask questions</a:t>
          </a:r>
          <a:endParaRPr lang="en-US" sz="2700" kern="1200"/>
        </a:p>
      </dsp:txBody>
      <dsp:txXfrm>
        <a:off x="0" y="3291013"/>
        <a:ext cx="6408738" cy="822577"/>
      </dsp:txXfrm>
    </dsp:sp>
    <dsp:sp modelId="{7789B020-6756-4A45-91DC-7AB2904DA84C}">
      <dsp:nvSpPr>
        <dsp:cNvPr id="0" name=""/>
        <dsp:cNvSpPr/>
      </dsp:nvSpPr>
      <dsp:spPr>
        <a:xfrm>
          <a:off x="0" y="4113591"/>
          <a:ext cx="6408738" cy="0"/>
        </a:xfrm>
        <a:prstGeom prst="line">
          <a:avLst/>
        </a:prstGeom>
        <a:solidFill>
          <a:schemeClr val="accent2">
            <a:hueOff val="-1247933"/>
            <a:satOff val="94"/>
            <a:lumOff val="-1798"/>
            <a:alphaOff val="0"/>
          </a:schemeClr>
        </a:solidFill>
        <a:ln w="12700" cap="flat" cmpd="sng" algn="ctr">
          <a:solidFill>
            <a:schemeClr val="accent2">
              <a:hueOff val="-1247933"/>
              <a:satOff val="94"/>
              <a:lumOff val="-17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6D75CA-00C1-418D-8D69-E60EF165E207}">
      <dsp:nvSpPr>
        <dsp:cNvPr id="0" name=""/>
        <dsp:cNvSpPr/>
      </dsp:nvSpPr>
      <dsp:spPr>
        <a:xfrm>
          <a:off x="0" y="4113591"/>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Present drafts </a:t>
          </a:r>
          <a:endParaRPr lang="en-US" sz="2700" kern="1200"/>
        </a:p>
      </dsp:txBody>
      <dsp:txXfrm>
        <a:off x="0" y="4113591"/>
        <a:ext cx="6408738" cy="822577"/>
      </dsp:txXfrm>
    </dsp:sp>
    <dsp:sp modelId="{F75BBFCB-B498-4C28-A45F-7474106E7CC6}">
      <dsp:nvSpPr>
        <dsp:cNvPr id="0" name=""/>
        <dsp:cNvSpPr/>
      </dsp:nvSpPr>
      <dsp:spPr>
        <a:xfrm>
          <a:off x="0" y="4936169"/>
          <a:ext cx="6408738" cy="0"/>
        </a:xfrm>
        <a:prstGeom prst="line">
          <a:avLst/>
        </a:prstGeom>
        <a:solidFill>
          <a:schemeClr val="accent2">
            <a:hueOff val="-1497520"/>
            <a:satOff val="113"/>
            <a:lumOff val="-2157"/>
            <a:alphaOff val="0"/>
          </a:schemeClr>
        </a:solidFill>
        <a:ln w="12700" cap="flat" cmpd="sng" algn="ctr">
          <a:solidFill>
            <a:schemeClr val="accent2">
              <a:hueOff val="-1497520"/>
              <a:satOff val="113"/>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01F127-FD2C-49F7-8F5F-A49122E5CDD5}">
      <dsp:nvSpPr>
        <dsp:cNvPr id="0" name=""/>
        <dsp:cNvSpPr/>
      </dsp:nvSpPr>
      <dsp:spPr>
        <a:xfrm>
          <a:off x="0" y="4936169"/>
          <a:ext cx="6408738" cy="822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baseline="0"/>
            <a:t>Ensure to review your assignment brief </a:t>
          </a:r>
          <a:endParaRPr lang="en-US" sz="2700" kern="1200"/>
        </a:p>
      </dsp:txBody>
      <dsp:txXfrm>
        <a:off x="0" y="4936169"/>
        <a:ext cx="6408738" cy="82257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E6D2E7-217D-45AF-8318-2539C8189DA0}" type="datetimeFigureOut">
              <a:rPr lang="en-GB" smtClean="0"/>
              <a:t>08/04/2026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7ACE9F-9BA1-4885-BE93-F8B08F948F14}" type="slidenum">
              <a:rPr lang="en-GB" smtClean="0"/>
              <a:t>‹#›</a:t>
            </a:fld>
            <a:endParaRPr lang="en-GB"/>
          </a:p>
        </p:txBody>
      </p:sp>
    </p:spTree>
    <p:extLst>
      <p:ext uri="{BB962C8B-B14F-4D97-AF65-F5344CB8AC3E}">
        <p14:creationId xmlns:p14="http://schemas.microsoft.com/office/powerpoint/2010/main" val="8817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20</a:t>
            </a:r>
          </a:p>
        </p:txBody>
      </p:sp>
      <p:sp>
        <p:nvSpPr>
          <p:cNvPr id="4" name="Slide Number Placeholder 3"/>
          <p:cNvSpPr>
            <a:spLocks noGrp="1"/>
          </p:cNvSpPr>
          <p:nvPr>
            <p:ph type="sldNum" sz="quarter" idx="5"/>
          </p:nvPr>
        </p:nvSpPr>
        <p:spPr/>
        <p:txBody>
          <a:bodyPr/>
          <a:lstStyle/>
          <a:p>
            <a:fld id="{B87ACE9F-9BA1-4885-BE93-F8B08F948F14}" type="slidenum">
              <a:rPr lang="en-GB" smtClean="0"/>
              <a:t>6</a:t>
            </a:fld>
            <a:endParaRPr lang="en-GB"/>
          </a:p>
        </p:txBody>
      </p:sp>
    </p:spTree>
    <p:extLst>
      <p:ext uri="{BB962C8B-B14F-4D97-AF65-F5344CB8AC3E}">
        <p14:creationId xmlns:p14="http://schemas.microsoft.com/office/powerpoint/2010/main" val="493952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a moment to reflect on how you feel about academic writing and try to identity the reasons behind the feeling. </a:t>
            </a:r>
          </a:p>
        </p:txBody>
      </p:sp>
      <p:sp>
        <p:nvSpPr>
          <p:cNvPr id="4" name="Slide Number Placeholder 3"/>
          <p:cNvSpPr>
            <a:spLocks noGrp="1"/>
          </p:cNvSpPr>
          <p:nvPr>
            <p:ph type="sldNum" sz="quarter" idx="5"/>
          </p:nvPr>
        </p:nvSpPr>
        <p:spPr/>
        <p:txBody>
          <a:bodyPr/>
          <a:lstStyle/>
          <a:p>
            <a:fld id="{B87ACE9F-9BA1-4885-BE93-F8B08F948F14}" type="slidenum">
              <a:rPr lang="en-GB" smtClean="0"/>
              <a:t>7</a:t>
            </a:fld>
            <a:endParaRPr lang="en-GB"/>
          </a:p>
        </p:txBody>
      </p:sp>
    </p:spTree>
    <p:extLst>
      <p:ext uri="{BB962C8B-B14F-4D97-AF65-F5344CB8AC3E}">
        <p14:creationId xmlns:p14="http://schemas.microsoft.com/office/powerpoint/2010/main" val="4216836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Gathering information: </a:t>
            </a:r>
          </a:p>
          <a:p>
            <a:r>
              <a:rPr lang="en-GB" dirty="0"/>
              <a:t>Reviewing the assignment brief (assessment format, date and word count) and the guidance provided.</a:t>
            </a:r>
          </a:p>
          <a:p>
            <a:r>
              <a:rPr lang="en-GB" dirty="0"/>
              <a:t> It may be also useful to review the module reading list before conducting wider materials. </a:t>
            </a:r>
          </a:p>
          <a:p>
            <a:endParaRPr lang="en-GB" dirty="0"/>
          </a:p>
          <a:p>
            <a:r>
              <a:rPr lang="en-GB" dirty="0"/>
              <a:t>Process information: </a:t>
            </a:r>
          </a:p>
          <a:p>
            <a:r>
              <a:rPr lang="en-GB" dirty="0"/>
              <a:t>Reading materials </a:t>
            </a:r>
          </a:p>
          <a:p>
            <a:r>
              <a:rPr lang="en-GB" dirty="0"/>
              <a:t>Making notes </a:t>
            </a:r>
          </a:p>
          <a:p>
            <a:r>
              <a:rPr lang="en-GB" dirty="0"/>
              <a:t>Paraphrasing information </a:t>
            </a:r>
          </a:p>
          <a:p>
            <a:r>
              <a:rPr lang="en-GB" dirty="0"/>
              <a:t>Evaluating materials </a:t>
            </a:r>
          </a:p>
          <a:p>
            <a:r>
              <a:rPr lang="en-GB" dirty="0"/>
              <a:t>Identifying arguments </a:t>
            </a:r>
          </a:p>
          <a:p>
            <a:endParaRPr lang="en-GB" dirty="0"/>
          </a:p>
          <a:p>
            <a:r>
              <a:rPr lang="en-GB" dirty="0"/>
              <a:t>Creating the text: </a:t>
            </a:r>
          </a:p>
          <a:p>
            <a:r>
              <a:rPr lang="en-GB" dirty="0"/>
              <a:t>Using the materials that you have processed, you can now begin putting your ideas onto a page. </a:t>
            </a:r>
          </a:p>
          <a:p>
            <a:endParaRPr lang="en-GB" dirty="0"/>
          </a:p>
          <a:p>
            <a:r>
              <a:rPr lang="en-GB" dirty="0"/>
              <a:t>Editing and reviewing: </a:t>
            </a:r>
          </a:p>
          <a:p>
            <a:r>
              <a:rPr lang="en-GB" dirty="0"/>
              <a:t>During this stage, it may be useful to present a draft, if a draft week has been provided. </a:t>
            </a:r>
          </a:p>
          <a:p>
            <a:r>
              <a:rPr lang="en-GB" dirty="0"/>
              <a:t>During this stage you will need to proofread your assignment and identify whether anything needs changing. </a:t>
            </a:r>
          </a:p>
          <a:p>
            <a:endParaRPr lang="en-GB" dirty="0"/>
          </a:p>
          <a:p>
            <a:r>
              <a:rPr lang="en-GB" dirty="0"/>
              <a:t>Final Checks, </a:t>
            </a:r>
          </a:p>
          <a:p>
            <a:endParaRPr lang="en-GB" dirty="0"/>
          </a:p>
          <a:p>
            <a:r>
              <a:rPr lang="en-GB" dirty="0"/>
              <a:t>It is useful to read your assignment a couple of days before to see whether there any grammar or punctuation errors which may to be changed before submitted. </a:t>
            </a:r>
          </a:p>
          <a:p>
            <a:endParaRPr lang="en-GB" dirty="0"/>
          </a:p>
        </p:txBody>
      </p:sp>
      <p:sp>
        <p:nvSpPr>
          <p:cNvPr id="4" name="Slide Number Placeholder 3"/>
          <p:cNvSpPr>
            <a:spLocks noGrp="1"/>
          </p:cNvSpPr>
          <p:nvPr>
            <p:ph type="sldNum" sz="quarter" idx="5"/>
          </p:nvPr>
        </p:nvSpPr>
        <p:spPr/>
        <p:txBody>
          <a:bodyPr/>
          <a:lstStyle/>
          <a:p>
            <a:fld id="{B87ACE9F-9BA1-4885-BE93-F8B08F948F14}" type="slidenum">
              <a:rPr lang="en-GB" smtClean="0"/>
              <a:t>10</a:t>
            </a:fld>
            <a:endParaRPr lang="en-GB"/>
          </a:p>
        </p:txBody>
      </p:sp>
    </p:spTree>
    <p:extLst>
      <p:ext uri="{BB962C8B-B14F-4D97-AF65-F5344CB8AC3E}">
        <p14:creationId xmlns:p14="http://schemas.microsoft.com/office/powerpoint/2010/main" val="4140870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Essays can be compared similarly to a structure of a burger. For examples, the top bun can be considered an </a:t>
            </a:r>
            <a:r>
              <a:rPr lang="en-GB" dirty="0" err="1"/>
              <a:t>an</a:t>
            </a:r>
            <a:r>
              <a:rPr lang="en-GB" dirty="0"/>
              <a:t> introduction to an essay. The burger and filling can be considered as the money body as this is where you will find most of the detail, and the conclusion is the bottom bum, a section of an essay that summaries the entirety of the essay,</a:t>
            </a:r>
          </a:p>
        </p:txBody>
      </p:sp>
      <p:sp>
        <p:nvSpPr>
          <p:cNvPr id="4" name="Slide Number Placeholder 3"/>
          <p:cNvSpPr>
            <a:spLocks noGrp="1"/>
          </p:cNvSpPr>
          <p:nvPr>
            <p:ph type="sldNum" sz="quarter" idx="5"/>
          </p:nvPr>
        </p:nvSpPr>
        <p:spPr/>
        <p:txBody>
          <a:bodyPr/>
          <a:lstStyle/>
          <a:p>
            <a:fld id="{B87ACE9F-9BA1-4885-BE93-F8B08F948F14}" type="slidenum">
              <a:rPr lang="en-GB" smtClean="0"/>
              <a:t>18</a:t>
            </a:fld>
            <a:endParaRPr lang="en-GB"/>
          </a:p>
        </p:txBody>
      </p:sp>
    </p:spTree>
    <p:extLst>
      <p:ext uri="{BB962C8B-B14F-4D97-AF65-F5344CB8AC3E}">
        <p14:creationId xmlns:p14="http://schemas.microsoft.com/office/powerpoint/2010/main" val="3942646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Examples of other characteristics of an introduction: </a:t>
            </a:r>
          </a:p>
          <a:p>
            <a:r>
              <a:rPr lang="en-GB" dirty="0"/>
              <a:t>An attention-grabbing statement.</a:t>
            </a:r>
          </a:p>
          <a:p>
            <a:r>
              <a:rPr lang="en-GB" dirty="0"/>
              <a:t>For example - identification of a problem, a controversial issue or point of view, or the relevance of the topic today.</a:t>
            </a:r>
          </a:p>
          <a:p>
            <a:r>
              <a:rPr lang="en-GB" dirty="0"/>
              <a:t>Definitions and explanations of key terms</a:t>
            </a:r>
          </a:p>
          <a:p>
            <a:r>
              <a:rPr lang="en-GB" dirty="0"/>
              <a:t>You should have identified what these are from your analysis of the assignment question /task.</a:t>
            </a:r>
          </a:p>
          <a:p>
            <a:r>
              <a:rPr lang="en-GB" dirty="0"/>
              <a:t>This is setting your parameters!</a:t>
            </a:r>
          </a:p>
          <a:p>
            <a:r>
              <a:rPr lang="en-GB" dirty="0"/>
              <a:t>Background and scene setting</a:t>
            </a:r>
          </a:p>
          <a:p>
            <a:r>
              <a:rPr lang="en-GB" dirty="0"/>
              <a:t>Provide an overview and context for the topic.</a:t>
            </a:r>
          </a:p>
          <a:p>
            <a:r>
              <a:rPr lang="en-GB" dirty="0"/>
              <a:t>Maybe briefly describe and summarise the condition that lead to the problem you are discussing.</a:t>
            </a:r>
          </a:p>
          <a:p>
            <a:r>
              <a:rPr lang="en-GB" dirty="0"/>
              <a:t>Identifying the focus</a:t>
            </a:r>
          </a:p>
          <a:p>
            <a:r>
              <a:rPr lang="en-GB" dirty="0"/>
              <a:t>Narrows the context to the focus area, relevant titles and thesis statement by setting parameters.</a:t>
            </a:r>
          </a:p>
          <a:p>
            <a:r>
              <a:rPr lang="en-GB" dirty="0"/>
              <a:t>Maybe include some of the key writers, critics, theorists and experts connected to the research and discussion.</a:t>
            </a:r>
          </a:p>
          <a:p>
            <a:endParaRPr lang="en-GB" dirty="0"/>
          </a:p>
        </p:txBody>
      </p:sp>
      <p:sp>
        <p:nvSpPr>
          <p:cNvPr id="4" name="Slide Number Placeholder 3"/>
          <p:cNvSpPr>
            <a:spLocks noGrp="1"/>
          </p:cNvSpPr>
          <p:nvPr>
            <p:ph type="sldNum" sz="quarter" idx="5"/>
          </p:nvPr>
        </p:nvSpPr>
        <p:spPr/>
        <p:txBody>
          <a:bodyPr/>
          <a:lstStyle/>
          <a:p>
            <a:fld id="{B87ACE9F-9BA1-4885-BE93-F8B08F948F14}" type="slidenum">
              <a:rPr lang="en-GB" smtClean="0"/>
              <a:t>22</a:t>
            </a:fld>
            <a:endParaRPr lang="en-GB"/>
          </a:p>
        </p:txBody>
      </p:sp>
    </p:spTree>
    <p:extLst>
      <p:ext uri="{BB962C8B-B14F-4D97-AF65-F5344CB8AC3E}">
        <p14:creationId xmlns:p14="http://schemas.microsoft.com/office/powerpoint/2010/main" val="3438075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7ACE9F-9BA1-4885-BE93-F8B08F948F14}" type="slidenum">
              <a:rPr lang="en-GB" smtClean="0"/>
              <a:t>25</a:t>
            </a:fld>
            <a:endParaRPr lang="en-GB"/>
          </a:p>
        </p:txBody>
      </p:sp>
    </p:spTree>
    <p:extLst>
      <p:ext uri="{BB962C8B-B14F-4D97-AF65-F5344CB8AC3E}">
        <p14:creationId xmlns:p14="http://schemas.microsoft.com/office/powerpoint/2010/main" val="2945160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Academic writing is more than just chucking a few paragraphs together; it is an art form and takes considerable amount of time construct. </a:t>
            </a:r>
          </a:p>
          <a:p>
            <a:r>
              <a:rPr lang="en-GB" dirty="0"/>
              <a:t>There are several methods to write, but the PEER Method is one way where you can clearly structure your work . </a:t>
            </a:r>
          </a:p>
          <a:p>
            <a:r>
              <a:rPr lang="en-GB" dirty="0"/>
              <a:t>P= Point, this is known as your topical sentence </a:t>
            </a:r>
          </a:p>
          <a:p>
            <a:r>
              <a:rPr lang="en-GB" dirty="0"/>
              <a:t>Evidence: This is where you incorporate literature to support your topical sentence </a:t>
            </a:r>
          </a:p>
          <a:p>
            <a:r>
              <a:rPr lang="en-GB" dirty="0"/>
              <a:t>Explain: This is where you interpret, analyse and evaluate what the literature is telling you </a:t>
            </a:r>
          </a:p>
          <a:p>
            <a:r>
              <a:rPr lang="en-GB" dirty="0"/>
              <a:t>Repat: This is where you mirror your topical sentence and tie it to your essay question/title, or try and link to the next paragraph.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CCB262-CA04-4D88-83C6-1F9359DDED3F}"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0454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35A5E-2A45-A587-9DA7-FD7B8E2C0D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15A5093-E1D2-62D6-5C54-CC4B9E909B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3AF40E-A9B3-BAA1-3339-D79628CE44D2}"/>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AF205A22-AC82-EDD8-F432-31E574E2F1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A6E571-40C2-0D07-9A7B-BAA37BF340B5}"/>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4036963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29405-585C-1762-B95C-046B1A3A0E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4A137D-DDA5-1F87-69BB-DB346FEB4C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90668F-6F30-63A4-D4F6-F44B31BA257F}"/>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C3244053-802A-13A3-577E-1841124030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06F4E9-32DC-CD83-5FB5-82FC84377C31}"/>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2148779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F4467-A43A-8AE8-D12E-D7BE3A0080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AA90A2-8FBA-4E9A-011B-9737ECEB7C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118F06-A96B-5538-B7A6-86F009584A0D}"/>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F0146691-5BAA-15C2-3FAA-42EA061081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C0BA36-4160-A028-2733-D33CC1CD4DDA}"/>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30097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F028-7BA7-29CA-971A-29F4D8359A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DBF69F-7707-0BEE-588D-2414B70B3E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D41671C-A7A4-F0A5-AF19-19AF1E36DB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BF237F5-9BD1-B2C6-E2F1-86E4FD9B0886}"/>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6" name="Footer Placeholder 5">
            <a:extLst>
              <a:ext uri="{FF2B5EF4-FFF2-40B4-BE49-F238E27FC236}">
                <a16:creationId xmlns:a16="http://schemas.microsoft.com/office/drawing/2014/main" id="{9C4CF79E-049E-BDFA-BE03-0155C8924A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A64B07-8435-2024-4581-975A92A7816F}"/>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2274119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D7705-AB10-8B18-536A-76D2147620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B136C9-72BA-4814-CE66-107A790A5D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77F3B0-D013-E65B-9150-EE253672AC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1803E9-58C4-1476-8CFF-C98B1286B8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32490E-56F1-45B9-0586-117EA08FC0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12E7BF-7E9B-C1A3-7D3C-FEBE88ACBC8E}"/>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8" name="Footer Placeholder 7">
            <a:extLst>
              <a:ext uri="{FF2B5EF4-FFF2-40B4-BE49-F238E27FC236}">
                <a16:creationId xmlns:a16="http://schemas.microsoft.com/office/drawing/2014/main" id="{4D7A79FC-A0EA-444F-7081-01DCFBFF2A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92133E-F272-0BAF-72C3-E4894D6FD1A8}"/>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665819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3E927-EAC5-23E3-76F8-727D38F205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73ED8E-A8C4-99CE-2D14-4766823B5A67}"/>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4" name="Footer Placeholder 3">
            <a:extLst>
              <a:ext uri="{FF2B5EF4-FFF2-40B4-BE49-F238E27FC236}">
                <a16:creationId xmlns:a16="http://schemas.microsoft.com/office/drawing/2014/main" id="{82DD3FBC-A543-884F-8E48-FB102F8909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6850D2-B35F-5B18-0F1D-76449108FC0D}"/>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4272844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49C96C-1F00-80A3-1BFA-1C705119CF97}"/>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3" name="Footer Placeholder 2">
            <a:extLst>
              <a:ext uri="{FF2B5EF4-FFF2-40B4-BE49-F238E27FC236}">
                <a16:creationId xmlns:a16="http://schemas.microsoft.com/office/drawing/2014/main" id="{53CBDBDE-2B31-ABCC-ECEA-E343A1DB0E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30000B1-7C2B-C596-2DFC-C96CF48F9559}"/>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1615104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BE32F-3C23-64D1-A0E0-4795CA7C03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C184CA-B82F-E338-6F4A-9196427FEE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F957004-302E-AB87-EE08-137DB15DB9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66B155-932E-2FA8-8DAB-F36A8364CD1F}"/>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6" name="Footer Placeholder 5">
            <a:extLst>
              <a:ext uri="{FF2B5EF4-FFF2-40B4-BE49-F238E27FC236}">
                <a16:creationId xmlns:a16="http://schemas.microsoft.com/office/drawing/2014/main" id="{47244402-B01A-AE9C-D93B-F2187441FF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2A666D-4497-9E0C-C895-5969366442E6}"/>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4130528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6A74E-5B45-3F78-2E72-E1F563D3BA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F36CEAA-BB23-5D91-4FA6-EE881E3A88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BD6E2F-F3B5-7368-0357-78B5FB6FEF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F42465-FAE6-B476-D76F-E59DCF19A6C8}"/>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6" name="Footer Placeholder 5">
            <a:extLst>
              <a:ext uri="{FF2B5EF4-FFF2-40B4-BE49-F238E27FC236}">
                <a16:creationId xmlns:a16="http://schemas.microsoft.com/office/drawing/2014/main" id="{0BCC8952-C542-2E0F-7635-DBCA59CC3A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D0CE56-4C5F-C72A-783A-2572E44756D9}"/>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3751191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D1633-69BB-BA68-3102-34A6A55FCF2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E601F8-75FC-3FEA-BC14-2B4347A1F5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60A293-2BB0-5608-CC85-B82D50EA538C}"/>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D25E72F6-839F-DF8B-BB9B-F918EF3685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1806AB-09FF-0821-EDD2-376A9E105D1B}"/>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3372950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349803-7BA3-D370-3149-7FCBB650BF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A038E2-09B2-432E-5C45-0DAA3FEFCE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588FAC-4F87-7ACF-BF27-B183E70D6935}"/>
              </a:ext>
            </a:extLst>
          </p:cNvPr>
          <p:cNvSpPr>
            <a:spLocks noGrp="1"/>
          </p:cNvSpPr>
          <p:nvPr>
            <p:ph type="dt" sz="half" idx="10"/>
          </p:nvPr>
        </p:nvSpPr>
        <p:spPr/>
        <p:txBody>
          <a:body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A0A9BBCF-2B67-137E-C8B4-D255A2845B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32B6BA-D50E-BFC0-ED50-97B191EFC7C7}"/>
              </a:ext>
            </a:extLst>
          </p:cNvPr>
          <p:cNvSpPr>
            <a:spLocks noGrp="1"/>
          </p:cNvSpPr>
          <p:nvPr>
            <p:ph type="sldNum" sz="quarter" idx="12"/>
          </p:nvPr>
        </p:nvSpPr>
        <p:spPr/>
        <p:txBody>
          <a:bodyPr/>
          <a:lstStyle/>
          <a:p>
            <a:fld id="{17933A37-D9C1-47F2-85C7-EC0EB3E3E9ED}" type="slidenum">
              <a:rPr lang="en-GB" smtClean="0"/>
              <a:t>‹#›</a:t>
            </a:fld>
            <a:endParaRPr lang="en-GB"/>
          </a:p>
        </p:txBody>
      </p:sp>
    </p:spTree>
    <p:extLst>
      <p:ext uri="{BB962C8B-B14F-4D97-AF65-F5344CB8AC3E}">
        <p14:creationId xmlns:p14="http://schemas.microsoft.com/office/powerpoint/2010/main" val="1837060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51116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676165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4/8/2026</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323884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68814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64798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1897033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78649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45041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220098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674568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4/8/2026</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805583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5F5281-1419-8D57-8DF3-D7AF37AA1D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C5A906-FF51-245C-E555-9B4DE3B84E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BDC95C-3268-FF26-5B94-F6EFC65941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D4B4F-F138-423A-8121-A73DF25673D4}" type="datetimeFigureOut">
              <a:rPr lang="en-GB" smtClean="0"/>
              <a:t>08/04/2026</a:t>
            </a:fld>
            <a:endParaRPr lang="en-GB"/>
          </a:p>
        </p:txBody>
      </p:sp>
      <p:sp>
        <p:nvSpPr>
          <p:cNvPr id="5" name="Footer Placeholder 4">
            <a:extLst>
              <a:ext uri="{FF2B5EF4-FFF2-40B4-BE49-F238E27FC236}">
                <a16:creationId xmlns:a16="http://schemas.microsoft.com/office/drawing/2014/main" id="{E3907097-BFA5-5D94-D7F2-A88C40EC4C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A9D752C-77C9-A33F-4447-62FC60A583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7933A37-D9C1-47F2-85C7-EC0EB3E3E9ED}" type="slidenum">
              <a:rPr lang="en-GB" smtClean="0"/>
              <a:t>‹#›</a:t>
            </a:fld>
            <a:endParaRPr lang="en-GB"/>
          </a:p>
        </p:txBody>
      </p:sp>
    </p:spTree>
    <p:extLst>
      <p:ext uri="{BB962C8B-B14F-4D97-AF65-F5344CB8AC3E}">
        <p14:creationId xmlns:p14="http://schemas.microsoft.com/office/powerpoint/2010/main" val="2188358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4/8/2026</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32128287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urses.lumenlearning.com/suny-ulster-collegesuccess-lumen1/chapter/deep-learning/"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openclipart.org/detail/16349/movie-clapperboard"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1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1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1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1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13.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13.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13.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13.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0783DA5-C0A9-0F19-8C46-92BAA920878F}"/>
              </a:ext>
            </a:extLst>
          </p:cNvPr>
          <p:cNvPicPr>
            <a:picLocks noChangeAspect="1"/>
          </p:cNvPicPr>
          <p:nvPr/>
        </p:nvPicPr>
        <p:blipFill>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4782" r="-1" b="20198"/>
          <a:stretch>
            <a:fillRect/>
          </a:stretch>
        </p:blipFill>
        <p:spPr>
          <a:xfrm>
            <a:off x="20" y="10"/>
            <a:ext cx="12188930" cy="6857990"/>
          </a:xfrm>
          <a:prstGeom prst="rect">
            <a:avLst/>
          </a:prstGeom>
        </p:spPr>
      </p:pic>
      <p:sp>
        <p:nvSpPr>
          <p:cNvPr id="2" name="Title 1">
            <a:extLst>
              <a:ext uri="{FF2B5EF4-FFF2-40B4-BE49-F238E27FC236}">
                <a16:creationId xmlns:a16="http://schemas.microsoft.com/office/drawing/2014/main" id="{0D9BCC84-8CD9-5EAB-278F-4FAAD11FA7AE}"/>
              </a:ext>
            </a:extLst>
          </p:cNvPr>
          <p:cNvSpPr>
            <a:spLocks noGrp="1"/>
          </p:cNvSpPr>
          <p:nvPr>
            <p:ph type="ctrTitle"/>
          </p:nvPr>
        </p:nvSpPr>
        <p:spPr>
          <a:xfrm>
            <a:off x="1524000" y="1122363"/>
            <a:ext cx="9144000" cy="3063240"/>
          </a:xfrm>
        </p:spPr>
        <p:txBody>
          <a:bodyPr>
            <a:normAutofit/>
          </a:bodyPr>
          <a:lstStyle/>
          <a:p>
            <a:r>
              <a:rPr lang="en-GB" sz="6600" dirty="0">
                <a:solidFill>
                  <a:schemeClr val="bg1"/>
                </a:solidFill>
              </a:rPr>
              <a:t>Academic writing </a:t>
            </a:r>
          </a:p>
        </p:txBody>
      </p:sp>
      <p:sp>
        <p:nvSpPr>
          <p:cNvPr id="3" name="Subtitle 2">
            <a:extLst>
              <a:ext uri="{FF2B5EF4-FFF2-40B4-BE49-F238E27FC236}">
                <a16:creationId xmlns:a16="http://schemas.microsoft.com/office/drawing/2014/main" id="{2841EC66-C0CC-A01E-38D1-54B721427FB5}"/>
              </a:ext>
            </a:extLst>
          </p:cNvPr>
          <p:cNvSpPr>
            <a:spLocks noGrp="1"/>
          </p:cNvSpPr>
          <p:nvPr>
            <p:ph type="subTitle" idx="1"/>
          </p:nvPr>
        </p:nvSpPr>
        <p:spPr>
          <a:xfrm>
            <a:off x="1712579" y="4569931"/>
            <a:ext cx="9144000" cy="1536192"/>
          </a:xfrm>
        </p:spPr>
        <p:txBody>
          <a:bodyPr>
            <a:normAutofit/>
          </a:bodyPr>
          <a:lstStyle/>
          <a:p>
            <a:r>
              <a:rPr lang="en-GB" b="1" dirty="0">
                <a:solidFill>
                  <a:schemeClr val="bg1"/>
                </a:solidFill>
              </a:rPr>
              <a:t>Your “know how guide”.  </a:t>
            </a:r>
          </a:p>
        </p:txBody>
      </p:sp>
      <p:sp>
        <p:nvSpPr>
          <p:cNvPr id="29"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7A11851-05DD-6F5C-E3AA-41E4A677824E}"/>
              </a:ext>
            </a:extLst>
          </p:cNvPr>
          <p:cNvSpPr txBox="1"/>
          <p:nvPr/>
        </p:nvSpPr>
        <p:spPr>
          <a:xfrm>
            <a:off x="989152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ourses.lumenlearning.com/suny-ulster-collegesuccess-lumen1/chapter/deep-learn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639581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AF243-5C0C-B6E6-C913-ADAE831F5E49}"/>
              </a:ext>
            </a:extLst>
          </p:cNvPr>
          <p:cNvSpPr>
            <a:spLocks noGrp="1"/>
          </p:cNvSpPr>
          <p:nvPr>
            <p:ph type="title"/>
          </p:nvPr>
        </p:nvSpPr>
        <p:spPr/>
        <p:txBody>
          <a:bodyPr/>
          <a:lstStyle/>
          <a:p>
            <a:r>
              <a:rPr lang="en-GB" dirty="0"/>
              <a:t>Previously in… </a:t>
            </a:r>
          </a:p>
        </p:txBody>
      </p:sp>
      <p:pic>
        <p:nvPicPr>
          <p:cNvPr id="4" name="Content Placeholder 4">
            <a:extLst>
              <a:ext uri="{FF2B5EF4-FFF2-40B4-BE49-F238E27FC236}">
                <a16:creationId xmlns:a16="http://schemas.microsoft.com/office/drawing/2014/main" id="{51A557C8-68FC-9248-952E-43D3D4D527B1}"/>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699669" y="1825625"/>
            <a:ext cx="4792662" cy="4351338"/>
          </a:xfrm>
          <a:prstGeom prst="rect">
            <a:avLst/>
          </a:prstGeom>
        </p:spPr>
      </p:pic>
    </p:spTree>
    <p:extLst>
      <p:ext uri="{BB962C8B-B14F-4D97-AF65-F5344CB8AC3E}">
        <p14:creationId xmlns:p14="http://schemas.microsoft.com/office/powerpoint/2010/main" val="1875096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B309C-B61E-E957-1A36-728280F7FECF}"/>
              </a:ext>
            </a:extLst>
          </p:cNvPr>
          <p:cNvSpPr>
            <a:spLocks noGrp="1"/>
          </p:cNvSpPr>
          <p:nvPr>
            <p:ph type="title"/>
          </p:nvPr>
        </p:nvSpPr>
        <p:spPr>
          <a:xfrm>
            <a:off x="5868557" y="1138036"/>
            <a:ext cx="5444382" cy="1402470"/>
          </a:xfrm>
        </p:spPr>
        <p:txBody>
          <a:bodyPr anchor="t">
            <a:normAutofit/>
          </a:bodyPr>
          <a:lstStyle/>
          <a:p>
            <a:r>
              <a:rPr lang="en-GB" sz="3200" dirty="0"/>
              <a:t>Passport for Learning </a:t>
            </a:r>
          </a:p>
        </p:txBody>
      </p:sp>
      <p:pic>
        <p:nvPicPr>
          <p:cNvPr id="5" name="Picture 4">
            <a:extLst>
              <a:ext uri="{FF2B5EF4-FFF2-40B4-BE49-F238E27FC236}">
                <a16:creationId xmlns:a16="http://schemas.microsoft.com/office/drawing/2014/main" id="{50F5D8CF-5FC4-7FA3-BF01-DA4A67CF727A}"/>
              </a:ext>
            </a:extLst>
          </p:cNvPr>
          <p:cNvPicPr>
            <a:picLocks noChangeAspect="1"/>
          </p:cNvPicPr>
          <p:nvPr/>
        </p:nvPicPr>
        <p:blipFill>
          <a:blip r:embed="rId2">
            <a:extLst>
              <a:ext uri="{28A0092B-C50C-407E-A947-70E740481C1C}">
                <a14:useLocalDpi xmlns:a14="http://schemas.microsoft.com/office/drawing/2010/main" val="0"/>
              </a:ext>
            </a:extLst>
          </a:blip>
          <a:srcRect l="4545" r="11531"/>
          <a:stretch>
            <a:fillRect/>
          </a:stretch>
        </p:blipFill>
        <p:spPr bwMode="auto">
          <a:xfrm>
            <a:off x="-1" y="10"/>
            <a:ext cx="5151179" cy="6857990"/>
          </a:xfrm>
          <a:prstGeom prst="rect">
            <a:avLst/>
          </a:prstGeom>
          <a:noFill/>
        </p:spPr>
      </p:pic>
      <p:cxnSp>
        <p:nvCxnSpPr>
          <p:cNvPr id="10" name="Straight Connector 9">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AF14E5F-2848-ECDA-88DE-20D8A759C92C}"/>
              </a:ext>
            </a:extLst>
          </p:cNvPr>
          <p:cNvSpPr>
            <a:spLocks noGrp="1"/>
          </p:cNvSpPr>
          <p:nvPr>
            <p:ph idx="1"/>
          </p:nvPr>
        </p:nvSpPr>
        <p:spPr>
          <a:xfrm>
            <a:off x="5868557" y="2551176"/>
            <a:ext cx="5444382" cy="3591207"/>
          </a:xfrm>
        </p:spPr>
        <p:txBody>
          <a:bodyPr>
            <a:normAutofit/>
          </a:bodyPr>
          <a:lstStyle/>
          <a:p>
            <a:pPr marL="0" indent="0">
              <a:lnSpc>
                <a:spcPct val="200000"/>
              </a:lnSpc>
              <a:buNone/>
            </a:pPr>
            <a:r>
              <a:rPr lang="en-GB" sz="2400" dirty="0"/>
              <a:t>In your Passport for learning, please complete the following: </a:t>
            </a:r>
          </a:p>
          <a:p>
            <a:pPr>
              <a:lnSpc>
                <a:spcPct val="200000"/>
              </a:lnSpc>
            </a:pPr>
            <a:r>
              <a:rPr lang="en-GB" sz="2400" dirty="0"/>
              <a:t>Reflection activity </a:t>
            </a:r>
          </a:p>
          <a:p>
            <a:pPr>
              <a:lnSpc>
                <a:spcPct val="200000"/>
              </a:lnSpc>
            </a:pPr>
            <a:r>
              <a:rPr lang="en-GB" sz="2400" dirty="0"/>
              <a:t>Skill Self-Assessment </a:t>
            </a:r>
          </a:p>
        </p:txBody>
      </p:sp>
    </p:spTree>
    <p:extLst>
      <p:ext uri="{BB962C8B-B14F-4D97-AF65-F5344CB8AC3E}">
        <p14:creationId xmlns:p14="http://schemas.microsoft.com/office/powerpoint/2010/main" val="2732104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EF4C10F-792D-BFE6-B49A-D1DDBF31DD65}"/>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Lesson Objectives </a:t>
            </a:r>
          </a:p>
        </p:txBody>
      </p:sp>
      <p:graphicFrame>
        <p:nvGraphicFramePr>
          <p:cNvPr id="33" name="Content Placeholder 2">
            <a:extLst>
              <a:ext uri="{FF2B5EF4-FFF2-40B4-BE49-F238E27FC236}">
                <a16:creationId xmlns:a16="http://schemas.microsoft.com/office/drawing/2014/main" id="{5F53E00D-5328-3385-E9BB-AF904A1244AD}"/>
              </a:ext>
            </a:extLst>
          </p:cNvPr>
          <p:cNvGraphicFramePr>
            <a:graphicFrameLocks noGrp="1"/>
          </p:cNvGraphicFramePr>
          <p:nvPr>
            <p:ph idx="1"/>
            <p:extLst>
              <p:ext uri="{D42A27DB-BD31-4B8C-83A1-F6EECF244321}">
                <p14:modId xmlns:p14="http://schemas.microsoft.com/office/powerpoint/2010/main" val="396667882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6559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93B8F2-C8F1-7A89-1DCD-F20197960CCF}"/>
              </a:ext>
            </a:extLst>
          </p:cNvPr>
          <p:cNvSpPr>
            <a:spLocks noGrp="1"/>
          </p:cNvSpPr>
          <p:nvPr>
            <p:ph type="title"/>
          </p:nvPr>
        </p:nvSpPr>
        <p:spPr>
          <a:xfrm>
            <a:off x="838200" y="1195697"/>
            <a:ext cx="3200400" cy="4238118"/>
          </a:xfrm>
        </p:spPr>
        <p:txBody>
          <a:bodyPr>
            <a:normAutofit/>
          </a:bodyPr>
          <a:lstStyle/>
          <a:p>
            <a:r>
              <a:rPr lang="en-GB">
                <a:solidFill>
                  <a:schemeClr val="bg1"/>
                </a:solidFill>
              </a:rPr>
              <a:t>What is academic writing? </a:t>
            </a:r>
          </a:p>
        </p:txBody>
      </p:sp>
      <p:grpSp>
        <p:nvGrpSpPr>
          <p:cNvPr id="37"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38" name="Freeform: Shape 37">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39" name="Oval 38">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Oval 39">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41" name="Content Placeholder 2">
            <a:extLst>
              <a:ext uri="{FF2B5EF4-FFF2-40B4-BE49-F238E27FC236}">
                <a16:creationId xmlns:a16="http://schemas.microsoft.com/office/drawing/2014/main" id="{748E34C2-DCD7-1849-5480-5DFF9208179A}"/>
              </a:ext>
            </a:extLst>
          </p:cNvPr>
          <p:cNvGraphicFramePr>
            <a:graphicFrameLocks noGrp="1"/>
          </p:cNvGraphicFramePr>
          <p:nvPr>
            <p:ph idx="1"/>
            <p:extLst>
              <p:ext uri="{D42A27DB-BD31-4B8C-83A1-F6EECF244321}">
                <p14:modId xmlns:p14="http://schemas.microsoft.com/office/powerpoint/2010/main" val="71430791"/>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9423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9570684-AE02-4C42-7740-76C1CF58A357}"/>
              </a:ext>
            </a:extLst>
          </p:cNvPr>
          <p:cNvSpPr>
            <a:spLocks noGrp="1"/>
          </p:cNvSpPr>
          <p:nvPr>
            <p:ph type="title"/>
          </p:nvPr>
        </p:nvSpPr>
        <p:spPr>
          <a:xfrm>
            <a:off x="838200" y="1195697"/>
            <a:ext cx="3200400" cy="4238118"/>
          </a:xfrm>
        </p:spPr>
        <p:txBody>
          <a:bodyPr>
            <a:normAutofit/>
          </a:bodyPr>
          <a:lstStyle/>
          <a:p>
            <a:r>
              <a:rPr lang="en-GB">
                <a:solidFill>
                  <a:schemeClr val="bg1"/>
                </a:solidFill>
              </a:rPr>
              <a:t>Common concerns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EEF56C72-2D6C-8294-B829-56275F6E0D7B}"/>
              </a:ext>
            </a:extLst>
          </p:cNvPr>
          <p:cNvGraphicFramePr>
            <a:graphicFrameLocks noGrp="1"/>
          </p:cNvGraphicFramePr>
          <p:nvPr>
            <p:ph idx="1"/>
            <p:extLst>
              <p:ext uri="{D42A27DB-BD31-4B8C-83A1-F6EECF244321}">
                <p14:modId xmlns:p14="http://schemas.microsoft.com/office/powerpoint/2010/main" val="1733390311"/>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3171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24C58A-A6BF-27F0-2BBE-D90261714111}"/>
              </a:ext>
            </a:extLst>
          </p:cNvPr>
          <p:cNvSpPr>
            <a:spLocks noGrp="1"/>
          </p:cNvSpPr>
          <p:nvPr>
            <p:ph type="title"/>
          </p:nvPr>
        </p:nvSpPr>
        <p:spPr>
          <a:xfrm>
            <a:off x="838200" y="1195697"/>
            <a:ext cx="3200400" cy="4238118"/>
          </a:xfrm>
        </p:spPr>
        <p:txBody>
          <a:bodyPr>
            <a:normAutofit/>
          </a:bodyPr>
          <a:lstStyle/>
          <a:p>
            <a:r>
              <a:rPr lang="en-GB">
                <a:solidFill>
                  <a:schemeClr val="bg1"/>
                </a:solidFill>
              </a:rPr>
              <a:t>Common feelings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BCF2B12D-3EDC-6138-335C-EEA6ED257F1C}"/>
              </a:ext>
            </a:extLst>
          </p:cNvPr>
          <p:cNvGraphicFramePr>
            <a:graphicFrameLocks noGrp="1"/>
          </p:cNvGraphicFramePr>
          <p:nvPr>
            <p:ph idx="1"/>
            <p:extLst>
              <p:ext uri="{D42A27DB-BD31-4B8C-83A1-F6EECF244321}">
                <p14:modId xmlns:p14="http://schemas.microsoft.com/office/powerpoint/2010/main" val="866874875"/>
              </p:ext>
            </p:extLst>
          </p:nvPr>
        </p:nvGraphicFramePr>
        <p:xfrm>
          <a:off x="5000546" y="0"/>
          <a:ext cx="7220771"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9192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F7856-D4F0-2701-61B5-B9646091450F}"/>
              </a:ext>
            </a:extLst>
          </p:cNvPr>
          <p:cNvSpPr>
            <a:spLocks noGrp="1"/>
          </p:cNvSpPr>
          <p:nvPr>
            <p:ph type="title"/>
          </p:nvPr>
        </p:nvSpPr>
        <p:spPr/>
        <p:txBody>
          <a:bodyPr/>
          <a:lstStyle/>
          <a:p>
            <a:pPr algn="ctr"/>
            <a:r>
              <a:rPr lang="en-GB" dirty="0"/>
              <a:t>Key pieces of information </a:t>
            </a:r>
          </a:p>
        </p:txBody>
      </p:sp>
      <p:sp>
        <p:nvSpPr>
          <p:cNvPr id="4" name="Content Placeholder 2">
            <a:extLst>
              <a:ext uri="{FF2B5EF4-FFF2-40B4-BE49-F238E27FC236}">
                <a16:creationId xmlns:a16="http://schemas.microsoft.com/office/drawing/2014/main" id="{D8A4BBE0-FB5F-D5C9-BA51-056428DFE08A}"/>
              </a:ext>
            </a:extLst>
          </p:cNvPr>
          <p:cNvSpPr txBox="1">
            <a:spLocks/>
          </p:cNvSpPr>
          <p:nvPr/>
        </p:nvSpPr>
        <p:spPr>
          <a:xfrm>
            <a:off x="1077834" y="1955301"/>
            <a:ext cx="10515600" cy="732313"/>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latin typeface="Arial" panose="020B0604020202020204" pitchFamily="34" charset="0"/>
                <a:cs typeface="Arial" panose="020B0604020202020204" pitchFamily="34" charset="0"/>
              </a:rPr>
              <a:t>Godwin (2019,p9) outlines seven pieces of information that you need prior to beginning your assignment. </a:t>
            </a:r>
          </a:p>
        </p:txBody>
      </p:sp>
      <p:sp>
        <p:nvSpPr>
          <p:cNvPr id="5" name="Rectangle: Rounded Corners 4">
            <a:extLst>
              <a:ext uri="{FF2B5EF4-FFF2-40B4-BE49-F238E27FC236}">
                <a16:creationId xmlns:a16="http://schemas.microsoft.com/office/drawing/2014/main" id="{AD0CAFAE-77CE-967D-375B-71C7BF8D8234}"/>
              </a:ext>
            </a:extLst>
          </p:cNvPr>
          <p:cNvSpPr/>
          <p:nvPr/>
        </p:nvSpPr>
        <p:spPr>
          <a:xfrm>
            <a:off x="1048572" y="2755528"/>
            <a:ext cx="10094843" cy="530501"/>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Deadline</a:t>
            </a:r>
            <a:endParaRPr kumimoji="0" lang="en-GB" sz="1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 name="Rectangle: Rounded Corners 5">
            <a:extLst>
              <a:ext uri="{FF2B5EF4-FFF2-40B4-BE49-F238E27FC236}">
                <a16:creationId xmlns:a16="http://schemas.microsoft.com/office/drawing/2014/main" id="{5C674552-2CFB-C34B-017A-5B4DE0845DE4}"/>
              </a:ext>
            </a:extLst>
          </p:cNvPr>
          <p:cNvSpPr/>
          <p:nvPr/>
        </p:nvSpPr>
        <p:spPr>
          <a:xfrm>
            <a:off x="1048577" y="3276020"/>
            <a:ext cx="10094843" cy="530501"/>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Word Count</a:t>
            </a:r>
          </a:p>
        </p:txBody>
      </p:sp>
      <p:sp>
        <p:nvSpPr>
          <p:cNvPr id="7" name="Rectangle: Rounded Corners 6">
            <a:extLst>
              <a:ext uri="{FF2B5EF4-FFF2-40B4-BE49-F238E27FC236}">
                <a16:creationId xmlns:a16="http://schemas.microsoft.com/office/drawing/2014/main" id="{CDD58F40-9751-FFF8-062F-CD864153B470}"/>
              </a:ext>
            </a:extLst>
          </p:cNvPr>
          <p:cNvSpPr/>
          <p:nvPr/>
        </p:nvSpPr>
        <p:spPr>
          <a:xfrm>
            <a:off x="1048576" y="3816529"/>
            <a:ext cx="10094843" cy="530501"/>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Format/structure</a:t>
            </a:r>
          </a:p>
        </p:txBody>
      </p:sp>
      <p:sp>
        <p:nvSpPr>
          <p:cNvPr id="8" name="Rectangle: Rounded Corners 7">
            <a:extLst>
              <a:ext uri="{FF2B5EF4-FFF2-40B4-BE49-F238E27FC236}">
                <a16:creationId xmlns:a16="http://schemas.microsoft.com/office/drawing/2014/main" id="{7ADE6BA5-1787-0BDE-ADFA-E8BB3B02F1EC}"/>
              </a:ext>
            </a:extLst>
          </p:cNvPr>
          <p:cNvSpPr/>
          <p:nvPr/>
        </p:nvSpPr>
        <p:spPr>
          <a:xfrm>
            <a:off x="1048575" y="4367583"/>
            <a:ext cx="10094843" cy="490330"/>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Percentage worth</a:t>
            </a:r>
          </a:p>
        </p:txBody>
      </p:sp>
      <p:sp>
        <p:nvSpPr>
          <p:cNvPr id="9" name="Rectangle: Rounded Corners 8">
            <a:extLst>
              <a:ext uri="{FF2B5EF4-FFF2-40B4-BE49-F238E27FC236}">
                <a16:creationId xmlns:a16="http://schemas.microsoft.com/office/drawing/2014/main" id="{19FF55D0-3306-CC32-54E7-46C54B7819C9}"/>
              </a:ext>
            </a:extLst>
          </p:cNvPr>
          <p:cNvSpPr/>
          <p:nvPr/>
        </p:nvSpPr>
        <p:spPr>
          <a:xfrm>
            <a:off x="1048574" y="4857913"/>
            <a:ext cx="10094843" cy="530500"/>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Learning outcomes</a:t>
            </a:r>
          </a:p>
        </p:txBody>
      </p:sp>
      <p:sp>
        <p:nvSpPr>
          <p:cNvPr id="10" name="Rectangle: Rounded Corners 9">
            <a:extLst>
              <a:ext uri="{FF2B5EF4-FFF2-40B4-BE49-F238E27FC236}">
                <a16:creationId xmlns:a16="http://schemas.microsoft.com/office/drawing/2014/main" id="{261CE36C-AC11-F9CF-CEB0-BAFBFE13D9B3}"/>
              </a:ext>
            </a:extLst>
          </p:cNvPr>
          <p:cNvSpPr/>
          <p:nvPr/>
        </p:nvSpPr>
        <p:spPr>
          <a:xfrm>
            <a:off x="1048573" y="5398422"/>
            <a:ext cx="10094843" cy="490330"/>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Professional outcomes</a:t>
            </a:r>
          </a:p>
        </p:txBody>
      </p:sp>
      <p:sp>
        <p:nvSpPr>
          <p:cNvPr id="11" name="Rectangle: Rounded Corners 10">
            <a:extLst>
              <a:ext uri="{FF2B5EF4-FFF2-40B4-BE49-F238E27FC236}">
                <a16:creationId xmlns:a16="http://schemas.microsoft.com/office/drawing/2014/main" id="{6697852E-F5C7-F41E-B5D7-E7401F8D2C91}"/>
              </a:ext>
            </a:extLst>
          </p:cNvPr>
          <p:cNvSpPr/>
          <p:nvPr/>
        </p:nvSpPr>
        <p:spPr>
          <a:xfrm>
            <a:off x="1048572" y="5909305"/>
            <a:ext cx="10094843" cy="433387"/>
          </a:xfrm>
          <a:prstGeom prst="roundRect">
            <a:avLst/>
          </a:prstGeom>
          <a:solidFill>
            <a:srgbClr val="00B0F0"/>
          </a:solidFill>
          <a:ln w="25400" cap="flat" cmpd="sng" algn="ctr">
            <a:solidFill>
              <a:srgbClr val="00B0F0">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Assessment criteria</a:t>
            </a:r>
          </a:p>
        </p:txBody>
      </p:sp>
    </p:spTree>
    <p:extLst>
      <p:ext uri="{BB962C8B-B14F-4D97-AF65-F5344CB8AC3E}">
        <p14:creationId xmlns:p14="http://schemas.microsoft.com/office/powerpoint/2010/main" val="123163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 writing on music sheet">
            <a:extLst>
              <a:ext uri="{FF2B5EF4-FFF2-40B4-BE49-F238E27FC236}">
                <a16:creationId xmlns:a16="http://schemas.microsoft.com/office/drawing/2014/main" id="{81112D73-941A-734C-9B35-D48A96C228CE}"/>
              </a:ext>
            </a:extLst>
          </p:cNvPr>
          <p:cNvPicPr>
            <a:picLocks noChangeAspect="1"/>
          </p:cNvPicPr>
          <p:nvPr/>
        </p:nvPicPr>
        <p:blipFill>
          <a:blip r:embed="rId2"/>
          <a:srcRect l="25736" r="21605"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8DF2A0-5DB5-3940-D1A3-C3A9933199BE}"/>
              </a:ext>
            </a:extLst>
          </p:cNvPr>
          <p:cNvSpPr>
            <a:spLocks noGrp="1"/>
          </p:cNvSpPr>
          <p:nvPr>
            <p:ph type="title"/>
          </p:nvPr>
        </p:nvSpPr>
        <p:spPr>
          <a:xfrm>
            <a:off x="6115317" y="405685"/>
            <a:ext cx="5464968" cy="1559301"/>
          </a:xfrm>
        </p:spPr>
        <p:txBody>
          <a:bodyPr>
            <a:normAutofit/>
          </a:bodyPr>
          <a:lstStyle/>
          <a:p>
            <a:r>
              <a:rPr lang="en-GB" sz="4000"/>
              <a:t>The writing process </a:t>
            </a:r>
          </a:p>
        </p:txBody>
      </p:sp>
      <p:sp>
        <p:nvSpPr>
          <p:cNvPr id="3" name="Content Placeholder 2">
            <a:extLst>
              <a:ext uri="{FF2B5EF4-FFF2-40B4-BE49-F238E27FC236}">
                <a16:creationId xmlns:a16="http://schemas.microsoft.com/office/drawing/2014/main" id="{A611C0C8-918C-40DB-9BE9-24B9A2906CB4}"/>
              </a:ext>
            </a:extLst>
          </p:cNvPr>
          <p:cNvSpPr>
            <a:spLocks noGrp="1"/>
          </p:cNvSpPr>
          <p:nvPr>
            <p:ph idx="1"/>
          </p:nvPr>
        </p:nvSpPr>
        <p:spPr>
          <a:xfrm>
            <a:off x="6115317" y="2743200"/>
            <a:ext cx="5247340" cy="3496878"/>
          </a:xfrm>
        </p:spPr>
        <p:txBody>
          <a:bodyPr anchor="ctr">
            <a:normAutofit/>
          </a:bodyPr>
          <a:lstStyle/>
          <a:p>
            <a:pPr marL="0" indent="0" algn="ctr">
              <a:buNone/>
            </a:pPr>
            <a:r>
              <a:rPr lang="en-GB" sz="2000" dirty="0"/>
              <a:t>Both Moore (2010) and McMillan (2019) both agree that writing involves more than putting words on paper and that there is a process which students to need to go through to produce a successful assignment. </a:t>
            </a:r>
          </a:p>
          <a:p>
            <a:pPr marL="0" indent="0" algn="ctr">
              <a:buNone/>
            </a:pPr>
            <a:endParaRPr lang="en-GB" sz="2000" dirty="0"/>
          </a:p>
          <a:p>
            <a:endParaRPr lang="en-GB" sz="2000" dirty="0"/>
          </a:p>
        </p:txBody>
      </p:sp>
    </p:spTree>
    <p:extLst>
      <p:ext uri="{BB962C8B-B14F-4D97-AF65-F5344CB8AC3E}">
        <p14:creationId xmlns:p14="http://schemas.microsoft.com/office/powerpoint/2010/main" val="4040147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9815EE-0F88-4364-B815-14A6E7ECBC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C2BBEB8-4077-499F-80FD-AA9827A8D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395" y="608243"/>
            <a:ext cx="3380205" cy="54450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C978C4-D2B5-ED18-7B6F-E6C002A24D25}"/>
              </a:ext>
            </a:extLst>
          </p:cNvPr>
          <p:cNvSpPr>
            <a:spLocks noGrp="1"/>
          </p:cNvSpPr>
          <p:nvPr>
            <p:ph type="title"/>
          </p:nvPr>
        </p:nvSpPr>
        <p:spPr>
          <a:xfrm>
            <a:off x="1316791" y="1005303"/>
            <a:ext cx="2032490" cy="4427309"/>
          </a:xfrm>
        </p:spPr>
        <p:txBody>
          <a:bodyPr>
            <a:normAutofit/>
          </a:bodyPr>
          <a:lstStyle/>
          <a:p>
            <a:r>
              <a:rPr lang="en-GB" sz="2800">
                <a:solidFill>
                  <a:schemeClr val="bg1"/>
                </a:solidFill>
              </a:rPr>
              <a:t>The writing Process</a:t>
            </a:r>
          </a:p>
        </p:txBody>
      </p:sp>
      <p:sp>
        <p:nvSpPr>
          <p:cNvPr id="13" name="Rectangle 12">
            <a:extLst>
              <a:ext uri="{FF2B5EF4-FFF2-40B4-BE49-F238E27FC236}">
                <a16:creationId xmlns:a16="http://schemas.microsoft.com/office/drawing/2014/main" id="{6F3B7728-0C26-4662-B285-85C645523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5331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C367AD-9838-470A-87EF-678609CC8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70606"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0CF1642-4E76-4223-A010-6334380A2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236"/>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ADC277DD-B2E2-12F1-CC73-21D3954184FE}"/>
              </a:ext>
            </a:extLst>
          </p:cNvPr>
          <p:cNvGraphicFramePr>
            <a:graphicFrameLocks noGrp="1"/>
          </p:cNvGraphicFramePr>
          <p:nvPr>
            <p:ph idx="1"/>
            <p:extLst>
              <p:ext uri="{D42A27DB-BD31-4B8C-83A1-F6EECF244321}">
                <p14:modId xmlns:p14="http://schemas.microsoft.com/office/powerpoint/2010/main" val="2853911444"/>
              </p:ext>
            </p:extLst>
          </p:nvPr>
        </p:nvGraphicFramePr>
        <p:xfrm>
          <a:off x="5337175" y="1004888"/>
          <a:ext cx="5800725" cy="44275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8931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E625AF-9565-E30B-F83F-ED4427C68E5D}"/>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dirty="0" err="1">
                <a:solidFill>
                  <a:schemeClr val="tx1"/>
                </a:solidFill>
                <a:latin typeface="+mj-lt"/>
                <a:ea typeface="+mj-ea"/>
                <a:cs typeface="+mj-cs"/>
              </a:rPr>
              <a:t>Organising</a:t>
            </a:r>
            <a:r>
              <a:rPr lang="en-US" sz="5200" kern="1200" dirty="0">
                <a:solidFill>
                  <a:schemeClr val="tx1"/>
                </a:solidFill>
                <a:latin typeface="+mj-lt"/>
                <a:ea typeface="+mj-ea"/>
                <a:cs typeface="+mj-cs"/>
              </a:rPr>
              <a:t> your writing </a:t>
            </a:r>
          </a:p>
        </p:txBody>
      </p:sp>
      <p:pic>
        <p:nvPicPr>
          <p:cNvPr id="5" name="Content Placeholder 4" descr="A black background with a black square&#10;&#10;Description automatically generated with medium confidence">
            <a:extLst>
              <a:ext uri="{FF2B5EF4-FFF2-40B4-BE49-F238E27FC236}">
                <a16:creationId xmlns:a16="http://schemas.microsoft.com/office/drawing/2014/main" id="{D8EDE758-413D-1694-EBA1-C1160692B7CB}"/>
              </a:ext>
            </a:extLst>
          </p:cNvPr>
          <p:cNvPicPr>
            <a:picLocks noGrp="1" noChangeAspect="1"/>
          </p:cNvPicPr>
          <p:nvPr>
            <p:ph idx="1"/>
          </p:nvPr>
        </p:nvPicPr>
        <p:blipFill>
          <a:blip r:embed="rId2"/>
          <a:stretch>
            <a:fillRect/>
          </a:stretch>
        </p:blipFill>
        <p:spPr>
          <a:xfrm>
            <a:off x="661989" y="557189"/>
            <a:ext cx="10868022" cy="4629236"/>
          </a:xfrm>
          <a:prstGeom prst="rect">
            <a:avLst/>
          </a:prstGeom>
        </p:spPr>
      </p:pic>
    </p:spTree>
    <p:extLst>
      <p:ext uri="{BB962C8B-B14F-4D97-AF65-F5344CB8AC3E}">
        <p14:creationId xmlns:p14="http://schemas.microsoft.com/office/powerpoint/2010/main" val="3712631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76F274-DEB1-09D8-9122-2EE1948BA59B}"/>
              </a:ext>
            </a:extLst>
          </p:cNvPr>
          <p:cNvSpPr>
            <a:spLocks noGrp="1"/>
          </p:cNvSpPr>
          <p:nvPr>
            <p:ph type="title"/>
          </p:nvPr>
        </p:nvSpPr>
        <p:spPr>
          <a:xfrm>
            <a:off x="838200" y="1195697"/>
            <a:ext cx="3200400" cy="4238118"/>
          </a:xfrm>
        </p:spPr>
        <p:txBody>
          <a:bodyPr>
            <a:normAutofit/>
          </a:bodyPr>
          <a:lstStyle/>
          <a:p>
            <a:r>
              <a:rPr lang="en-GB">
                <a:solidFill>
                  <a:schemeClr val="bg1"/>
                </a:solidFill>
              </a:rPr>
              <a:t>Reasons for assessment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1A5520D8-D6F1-58A9-FA41-B4F2358DDCFB}"/>
              </a:ext>
            </a:extLst>
          </p:cNvPr>
          <p:cNvGraphicFramePr>
            <a:graphicFrameLocks noGrp="1"/>
          </p:cNvGraphicFramePr>
          <p:nvPr>
            <p:ph idx="1"/>
            <p:extLst>
              <p:ext uri="{D42A27DB-BD31-4B8C-83A1-F6EECF244321}">
                <p14:modId xmlns:p14="http://schemas.microsoft.com/office/powerpoint/2010/main" val="3203251536"/>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9188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9ED331-CBE8-F731-CE98-909306215DA5}"/>
              </a:ext>
            </a:extLst>
          </p:cNvPr>
          <p:cNvSpPr>
            <a:spLocks noGrp="1"/>
          </p:cNvSpPr>
          <p:nvPr>
            <p:ph type="title"/>
          </p:nvPr>
        </p:nvSpPr>
        <p:spPr>
          <a:xfrm>
            <a:off x="838200" y="1195697"/>
            <a:ext cx="3200400" cy="4238118"/>
          </a:xfrm>
        </p:spPr>
        <p:txBody>
          <a:bodyPr>
            <a:normAutofit/>
          </a:bodyPr>
          <a:lstStyle/>
          <a:p>
            <a:r>
              <a:rPr lang="en-GB">
                <a:solidFill>
                  <a:schemeClr val="bg1"/>
                </a:solidFill>
              </a:rPr>
              <a:t>Assessment types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383BF23E-4103-3597-F2DB-9ADB70718D9B}"/>
              </a:ext>
            </a:extLst>
          </p:cNvPr>
          <p:cNvGraphicFramePr>
            <a:graphicFrameLocks noGrp="1"/>
          </p:cNvGraphicFramePr>
          <p:nvPr>
            <p:ph idx="1"/>
            <p:extLst>
              <p:ext uri="{D42A27DB-BD31-4B8C-83A1-F6EECF244321}">
                <p14:modId xmlns:p14="http://schemas.microsoft.com/office/powerpoint/2010/main" val="2246918123"/>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675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79A8A14-628D-936F-3642-6F3D1D1D23D3}"/>
              </a:ext>
            </a:extLst>
          </p:cNvPr>
          <p:cNvSpPr>
            <a:spLocks noGrp="1"/>
          </p:cNvSpPr>
          <p:nvPr>
            <p:ph type="title"/>
          </p:nvPr>
        </p:nvSpPr>
        <p:spPr>
          <a:xfrm>
            <a:off x="838200" y="1195697"/>
            <a:ext cx="3200400" cy="4238118"/>
          </a:xfrm>
        </p:spPr>
        <p:txBody>
          <a:bodyPr>
            <a:normAutofit/>
          </a:bodyPr>
          <a:lstStyle/>
          <a:p>
            <a:r>
              <a:rPr lang="en-GB">
                <a:solidFill>
                  <a:schemeClr val="bg1"/>
                </a:solidFill>
              </a:rPr>
              <a:t>What is an essay</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211AFDA3-D400-FC4F-9569-D5E760D6D860}"/>
              </a:ext>
            </a:extLst>
          </p:cNvPr>
          <p:cNvGraphicFramePr>
            <a:graphicFrameLocks noGrp="1"/>
          </p:cNvGraphicFramePr>
          <p:nvPr>
            <p:ph idx="1"/>
            <p:extLst>
              <p:ext uri="{D42A27DB-BD31-4B8C-83A1-F6EECF244321}">
                <p14:modId xmlns:p14="http://schemas.microsoft.com/office/powerpoint/2010/main" val="681606760"/>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2497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2BF4970-DC53-8C1F-A07F-26BB5B02405A}"/>
              </a:ext>
            </a:extLst>
          </p:cNvPr>
          <p:cNvSpPr>
            <a:spLocks noGrp="1"/>
          </p:cNvSpPr>
          <p:nvPr>
            <p:ph type="title"/>
          </p:nvPr>
        </p:nvSpPr>
        <p:spPr>
          <a:xfrm>
            <a:off x="1383564" y="348865"/>
            <a:ext cx="9718111" cy="1576446"/>
          </a:xfrm>
        </p:spPr>
        <p:txBody>
          <a:bodyPr anchor="ctr">
            <a:normAutofit/>
          </a:bodyPr>
          <a:lstStyle/>
          <a:p>
            <a:r>
              <a:rPr lang="en-GB" sz="4000" dirty="0">
                <a:solidFill>
                  <a:srgbClr val="FFFFFF"/>
                </a:solidFill>
              </a:rPr>
              <a:t>Why are essays used for assessment? </a:t>
            </a:r>
          </a:p>
        </p:txBody>
      </p:sp>
      <p:graphicFrame>
        <p:nvGraphicFramePr>
          <p:cNvPr id="5" name="Content Placeholder 2">
            <a:extLst>
              <a:ext uri="{FF2B5EF4-FFF2-40B4-BE49-F238E27FC236}">
                <a16:creationId xmlns:a16="http://schemas.microsoft.com/office/drawing/2014/main" id="{D339793E-8EFE-568C-A54F-04C35D19CF61}"/>
              </a:ext>
            </a:extLst>
          </p:cNvPr>
          <p:cNvGraphicFramePr>
            <a:graphicFrameLocks noGrp="1"/>
          </p:cNvGraphicFramePr>
          <p:nvPr>
            <p:ph idx="1"/>
            <p:extLst>
              <p:ext uri="{D42A27DB-BD31-4B8C-83A1-F6EECF244321}">
                <p14:modId xmlns:p14="http://schemas.microsoft.com/office/powerpoint/2010/main" val="231584951"/>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2186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551C75-A89B-420C-C582-2177E63DD0B9}"/>
              </a:ext>
            </a:extLst>
          </p:cNvPr>
          <p:cNvSpPr>
            <a:spLocks noGrp="1"/>
          </p:cNvSpPr>
          <p:nvPr>
            <p:ph type="title"/>
          </p:nvPr>
        </p:nvSpPr>
        <p:spPr>
          <a:xfrm>
            <a:off x="838200" y="1195697"/>
            <a:ext cx="3200400" cy="4238118"/>
          </a:xfrm>
        </p:spPr>
        <p:txBody>
          <a:bodyPr>
            <a:normAutofit/>
          </a:bodyPr>
          <a:lstStyle/>
          <a:p>
            <a:r>
              <a:rPr lang="en-GB" dirty="0">
                <a:solidFill>
                  <a:schemeClr val="bg1"/>
                </a:solidFill>
              </a:rPr>
              <a:t>An essay…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D508236A-1760-0F60-6AF4-FEB81EA51FFD}"/>
              </a:ext>
            </a:extLst>
          </p:cNvPr>
          <p:cNvGraphicFramePr>
            <a:graphicFrameLocks noGrp="1"/>
          </p:cNvGraphicFramePr>
          <p:nvPr>
            <p:ph idx="1"/>
            <p:extLst>
              <p:ext uri="{D42A27DB-BD31-4B8C-83A1-F6EECF244321}">
                <p14:modId xmlns:p14="http://schemas.microsoft.com/office/powerpoint/2010/main" val="1770546449"/>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112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E83E28-F7CE-7684-7647-BC60F3E47A3B}"/>
              </a:ext>
            </a:extLst>
          </p:cNvPr>
          <p:cNvSpPr>
            <a:spLocks noGrp="1"/>
          </p:cNvSpPr>
          <p:nvPr>
            <p:ph type="title"/>
          </p:nvPr>
        </p:nvSpPr>
        <p:spPr>
          <a:xfrm>
            <a:off x="586478" y="1683756"/>
            <a:ext cx="3115265" cy="2396359"/>
          </a:xfrm>
        </p:spPr>
        <p:txBody>
          <a:bodyPr anchor="b">
            <a:normAutofit/>
          </a:bodyPr>
          <a:lstStyle/>
          <a:p>
            <a:pPr algn="r"/>
            <a:r>
              <a:rPr lang="en-GB" sz="4000" dirty="0">
                <a:solidFill>
                  <a:srgbClr val="FFFFFF"/>
                </a:solidFill>
              </a:rPr>
              <a:t>Essay Structure </a:t>
            </a:r>
          </a:p>
        </p:txBody>
      </p:sp>
      <p:graphicFrame>
        <p:nvGraphicFramePr>
          <p:cNvPr id="5" name="Content Placeholder 2">
            <a:extLst>
              <a:ext uri="{FF2B5EF4-FFF2-40B4-BE49-F238E27FC236}">
                <a16:creationId xmlns:a16="http://schemas.microsoft.com/office/drawing/2014/main" id="{1F280F7B-084E-E616-C535-19253B037D15}"/>
              </a:ext>
            </a:extLst>
          </p:cNvPr>
          <p:cNvGraphicFramePr>
            <a:graphicFrameLocks noGrp="1"/>
          </p:cNvGraphicFramePr>
          <p:nvPr>
            <p:ph idx="1"/>
            <p:extLst>
              <p:ext uri="{D42A27DB-BD31-4B8C-83A1-F6EECF244321}">
                <p14:modId xmlns:p14="http://schemas.microsoft.com/office/powerpoint/2010/main" val="137854625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5184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4AF8D-7666-A733-3BF0-DCDFBC7DA7E6}"/>
              </a:ext>
            </a:extLst>
          </p:cNvPr>
          <p:cNvSpPr>
            <a:spLocks noGrp="1"/>
          </p:cNvSpPr>
          <p:nvPr>
            <p:ph type="title"/>
          </p:nvPr>
        </p:nvSpPr>
        <p:spPr/>
        <p:txBody>
          <a:bodyPr/>
          <a:lstStyle/>
          <a:p>
            <a:pPr algn="ctr"/>
            <a:r>
              <a:rPr lang="en-GB" dirty="0"/>
              <a:t>Essays are like burgers </a:t>
            </a:r>
          </a:p>
        </p:txBody>
      </p:sp>
      <p:pic>
        <p:nvPicPr>
          <p:cNvPr id="4" name="Content Placeholder 3">
            <a:extLst>
              <a:ext uri="{FF2B5EF4-FFF2-40B4-BE49-F238E27FC236}">
                <a16:creationId xmlns:a16="http://schemas.microsoft.com/office/drawing/2014/main" id="{44684667-2BB7-DCDC-6A12-6F199F5AB6EB}"/>
              </a:ext>
            </a:extLst>
          </p:cNvPr>
          <p:cNvPicPr>
            <a:picLocks noGrp="1" noChangeAspect="1"/>
          </p:cNvPicPr>
          <p:nvPr>
            <p:ph idx="1"/>
          </p:nvPr>
        </p:nvPicPr>
        <p:blipFill>
          <a:blip r:embed="rId3"/>
          <a:stretch>
            <a:fillRect/>
          </a:stretch>
        </p:blipFill>
        <p:spPr>
          <a:xfrm>
            <a:off x="3807328" y="1935959"/>
            <a:ext cx="4379500" cy="3587564"/>
          </a:xfrm>
          <a:prstGeom prst="rect">
            <a:avLst/>
          </a:prstGeom>
        </p:spPr>
      </p:pic>
    </p:spTree>
    <p:extLst>
      <p:ext uri="{BB962C8B-B14F-4D97-AF65-F5344CB8AC3E}">
        <p14:creationId xmlns:p14="http://schemas.microsoft.com/office/powerpoint/2010/main" val="1077797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EF6E35D-5FEF-4C74-8833-5C314A596A8C}"/>
              </a:ext>
            </a:extLst>
          </p:cNvPr>
          <p:cNvPicPr>
            <a:picLocks noGrp="1" noChangeAspect="1"/>
          </p:cNvPicPr>
          <p:nvPr>
            <p:ph idx="1"/>
          </p:nvPr>
        </p:nvPicPr>
        <p:blipFill>
          <a:blip r:embed="rId2"/>
          <a:stretch>
            <a:fillRect/>
          </a:stretch>
        </p:blipFill>
        <p:spPr>
          <a:xfrm>
            <a:off x="272143" y="223157"/>
            <a:ext cx="11791129" cy="6411685"/>
          </a:xfrm>
          <a:prstGeom prst="rect">
            <a:avLst/>
          </a:prstGeom>
        </p:spPr>
      </p:pic>
    </p:spTree>
    <p:extLst>
      <p:ext uri="{BB962C8B-B14F-4D97-AF65-F5344CB8AC3E}">
        <p14:creationId xmlns:p14="http://schemas.microsoft.com/office/powerpoint/2010/main" val="2604682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16E2F-CE86-7D15-62CB-07E95883C898}"/>
              </a:ext>
            </a:extLst>
          </p:cNvPr>
          <p:cNvSpPr>
            <a:spLocks noGrp="1"/>
          </p:cNvSpPr>
          <p:nvPr>
            <p:ph type="title"/>
          </p:nvPr>
        </p:nvSpPr>
        <p:spPr/>
        <p:txBody>
          <a:bodyPr/>
          <a:lstStyle/>
          <a:p>
            <a:pPr algn="ctr"/>
            <a:r>
              <a:rPr lang="en-GB" dirty="0"/>
              <a:t>Essays</a:t>
            </a:r>
          </a:p>
        </p:txBody>
      </p:sp>
      <p:sp>
        <p:nvSpPr>
          <p:cNvPr id="3" name="Content Placeholder 2">
            <a:extLst>
              <a:ext uri="{FF2B5EF4-FFF2-40B4-BE49-F238E27FC236}">
                <a16:creationId xmlns:a16="http://schemas.microsoft.com/office/drawing/2014/main" id="{8BFAE3E0-8186-D6C3-DA5A-6FB5742BCBEB}"/>
              </a:ext>
            </a:extLst>
          </p:cNvPr>
          <p:cNvSpPr>
            <a:spLocks noGrp="1"/>
          </p:cNvSpPr>
          <p:nvPr>
            <p:ph idx="1"/>
          </p:nvPr>
        </p:nvSpPr>
        <p:spPr>
          <a:xfrm>
            <a:off x="0" y="1588771"/>
            <a:ext cx="12104370" cy="4719954"/>
          </a:xfrm>
        </p:spPr>
        <p:txBody>
          <a:bodyPr>
            <a:normAutofit/>
          </a:bodyPr>
          <a:lstStyle/>
          <a:p>
            <a:r>
              <a:rPr lang="en-GB" dirty="0"/>
              <a:t>Introduction – write this last </a:t>
            </a:r>
          </a:p>
          <a:p>
            <a:r>
              <a:rPr lang="en-GB" dirty="0"/>
              <a:t>Usually short and introduces the context and reason for writing the essay. </a:t>
            </a:r>
          </a:p>
          <a:p>
            <a:r>
              <a:rPr lang="en-GB" dirty="0"/>
              <a:t>‘Here’s what this essay is going to show’</a:t>
            </a:r>
          </a:p>
          <a:p>
            <a:r>
              <a:rPr lang="en-GB" dirty="0"/>
              <a:t>Main body</a:t>
            </a:r>
          </a:p>
          <a:p>
            <a:r>
              <a:rPr lang="en-GB" dirty="0"/>
              <a:t>Develops key themes and topics around the writer’s position or argument, which link together to produce a logical and coherent progression of ideas. Each paragraph links to the ‘thesis statement’ or title</a:t>
            </a:r>
          </a:p>
          <a:p>
            <a:r>
              <a:rPr lang="en-GB" dirty="0"/>
              <a:t>Conclusion – write this last</a:t>
            </a:r>
          </a:p>
          <a:p>
            <a:r>
              <a:rPr lang="en-GB" dirty="0"/>
              <a:t>Summarises the content of the essay and presents concluding arguments and implications for the future</a:t>
            </a:r>
          </a:p>
          <a:p>
            <a:r>
              <a:rPr lang="en-GB" dirty="0"/>
              <a:t>‘Here’s what this essay has shown’</a:t>
            </a:r>
          </a:p>
          <a:p>
            <a:endParaRPr lang="en-GB" dirty="0"/>
          </a:p>
        </p:txBody>
      </p:sp>
    </p:spTree>
    <p:extLst>
      <p:ext uri="{BB962C8B-B14F-4D97-AF65-F5344CB8AC3E}">
        <p14:creationId xmlns:p14="http://schemas.microsoft.com/office/powerpoint/2010/main" val="3139572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FD7F4-3FB2-E059-1B04-CF5F11050B47}"/>
              </a:ext>
            </a:extLst>
          </p:cNvPr>
          <p:cNvSpPr>
            <a:spLocks noGrp="1"/>
          </p:cNvSpPr>
          <p:nvPr>
            <p:ph type="title"/>
          </p:nvPr>
        </p:nvSpPr>
        <p:spPr/>
        <p:txBody>
          <a:bodyPr/>
          <a:lstStyle/>
          <a:p>
            <a:pPr algn="ctr"/>
            <a:r>
              <a:rPr lang="en-GB" dirty="0"/>
              <a:t>Introduction </a:t>
            </a:r>
          </a:p>
        </p:txBody>
      </p:sp>
      <p:sp>
        <p:nvSpPr>
          <p:cNvPr id="3" name="Content Placeholder 2">
            <a:extLst>
              <a:ext uri="{FF2B5EF4-FFF2-40B4-BE49-F238E27FC236}">
                <a16:creationId xmlns:a16="http://schemas.microsoft.com/office/drawing/2014/main" id="{94CE2A7E-8A0A-7474-CE31-882550CF93D9}"/>
              </a:ext>
            </a:extLst>
          </p:cNvPr>
          <p:cNvSpPr>
            <a:spLocks noGrp="1"/>
          </p:cNvSpPr>
          <p:nvPr>
            <p:ph idx="1"/>
          </p:nvPr>
        </p:nvSpPr>
        <p:spPr/>
        <p:txBody>
          <a:bodyPr>
            <a:normAutofit/>
          </a:bodyPr>
          <a:lstStyle/>
          <a:p>
            <a:pPr marL="0" indent="0">
              <a:buNone/>
            </a:pPr>
            <a:r>
              <a:rPr lang="en-GB" dirty="0"/>
              <a:t>This is where you tell the reader exactly how you are going to tackle the question or address the task.</a:t>
            </a:r>
          </a:p>
          <a:p>
            <a:pPr marL="0" indent="0">
              <a:buNone/>
            </a:pPr>
            <a:r>
              <a:rPr lang="en-GB" dirty="0"/>
              <a:t>This is where you provide an agenda of your essay and signpost what is to come!</a:t>
            </a:r>
          </a:p>
          <a:p>
            <a:pPr marL="0" indent="0">
              <a:buNone/>
            </a:pPr>
            <a:r>
              <a:rPr lang="en-GB" dirty="0"/>
              <a:t>Is very important – it establishes the context, topic and focus of your response to the essay question.</a:t>
            </a:r>
          </a:p>
          <a:p>
            <a:pPr marL="0" indent="0">
              <a:buNone/>
            </a:pPr>
            <a:r>
              <a:rPr lang="en-GB" dirty="0"/>
              <a:t>A good introduction should present an interesting, succinct and logical reason for writing the essay/assignment that will encourage the reader to continue to read.</a:t>
            </a:r>
          </a:p>
          <a:p>
            <a:pPr marL="0" indent="0">
              <a:buNone/>
            </a:pPr>
            <a:endParaRPr lang="en-GB" dirty="0"/>
          </a:p>
        </p:txBody>
      </p:sp>
    </p:spTree>
    <p:extLst>
      <p:ext uri="{BB962C8B-B14F-4D97-AF65-F5344CB8AC3E}">
        <p14:creationId xmlns:p14="http://schemas.microsoft.com/office/powerpoint/2010/main" val="1174824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1C52D25-FA33-BDEC-B137-0A21C5016497}"/>
              </a:ext>
            </a:extLst>
          </p:cNvPr>
          <p:cNvSpPr>
            <a:spLocks noGrp="1"/>
          </p:cNvSpPr>
          <p:nvPr>
            <p:ph type="title"/>
          </p:nvPr>
        </p:nvSpPr>
        <p:spPr>
          <a:xfrm>
            <a:off x="540000" y="540000"/>
            <a:ext cx="4500561" cy="5759450"/>
          </a:xfrm>
        </p:spPr>
        <p:txBody>
          <a:bodyPr anchor="t">
            <a:normAutofit/>
          </a:bodyPr>
          <a:lstStyle/>
          <a:p>
            <a:r>
              <a:rPr lang="en-GB" sz="6200"/>
              <a:t>Introduction (Beginning) </a:t>
            </a:r>
          </a:p>
        </p:txBody>
      </p:sp>
      <p:graphicFrame>
        <p:nvGraphicFramePr>
          <p:cNvPr id="5" name="Content Placeholder 2">
            <a:extLst>
              <a:ext uri="{FF2B5EF4-FFF2-40B4-BE49-F238E27FC236}">
                <a16:creationId xmlns:a16="http://schemas.microsoft.com/office/drawing/2014/main" id="{7D11CA7D-81C0-E9A8-277A-98BD8858C73D}"/>
              </a:ext>
            </a:extLst>
          </p:cNvPr>
          <p:cNvGraphicFramePr>
            <a:graphicFrameLocks noGrp="1"/>
          </p:cNvGraphicFramePr>
          <p:nvPr>
            <p:ph idx="1"/>
            <p:extLst>
              <p:ext uri="{D42A27DB-BD31-4B8C-83A1-F6EECF244321}">
                <p14:modId xmlns:p14="http://schemas.microsoft.com/office/powerpoint/2010/main" val="505213508"/>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05561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8C33D-3AA7-DCCF-9FD7-0E2FAE145A06}"/>
              </a:ext>
            </a:extLst>
          </p:cNvPr>
          <p:cNvSpPr>
            <a:spLocks noGrp="1"/>
          </p:cNvSpPr>
          <p:nvPr>
            <p:ph type="title"/>
          </p:nvPr>
        </p:nvSpPr>
        <p:spPr/>
        <p:txBody>
          <a:bodyPr/>
          <a:lstStyle/>
          <a:p>
            <a:pPr algn="ctr"/>
            <a:r>
              <a:rPr lang="en-GB" dirty="0"/>
              <a:t>Main body </a:t>
            </a:r>
          </a:p>
        </p:txBody>
      </p:sp>
      <p:graphicFrame>
        <p:nvGraphicFramePr>
          <p:cNvPr id="5" name="Content Placeholder 2">
            <a:extLst>
              <a:ext uri="{FF2B5EF4-FFF2-40B4-BE49-F238E27FC236}">
                <a16:creationId xmlns:a16="http://schemas.microsoft.com/office/drawing/2014/main" id="{ED9379B6-C27D-AB10-62A5-9AD9D1A8E129}"/>
              </a:ext>
            </a:extLst>
          </p:cNvPr>
          <p:cNvGraphicFramePr>
            <a:graphicFrameLocks noGrp="1"/>
          </p:cNvGraphicFramePr>
          <p:nvPr>
            <p:ph idx="1"/>
            <p:extLst>
              <p:ext uri="{D42A27DB-BD31-4B8C-83A1-F6EECF244321}">
                <p14:modId xmlns:p14="http://schemas.microsoft.com/office/powerpoint/2010/main" val="4163275828"/>
              </p:ext>
            </p:extLst>
          </p:nvPr>
        </p:nvGraphicFramePr>
        <p:xfrm>
          <a:off x="0" y="1391478"/>
          <a:ext cx="12192000" cy="5466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7617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2F5C85-B200-4A2C-2635-41211DAF41D0}"/>
              </a:ext>
            </a:extLst>
          </p:cNvPr>
          <p:cNvSpPr>
            <a:spLocks noGrp="1"/>
          </p:cNvSpPr>
          <p:nvPr>
            <p:ph type="title"/>
          </p:nvPr>
        </p:nvSpPr>
        <p:spPr>
          <a:xfrm>
            <a:off x="540000" y="540000"/>
            <a:ext cx="4500561" cy="5759450"/>
          </a:xfrm>
        </p:spPr>
        <p:txBody>
          <a:bodyPr anchor="t">
            <a:normAutofit/>
          </a:bodyPr>
          <a:lstStyle/>
          <a:p>
            <a:r>
              <a:rPr lang="en-GB" sz="6800"/>
              <a:t>Conclusion (The End)  </a:t>
            </a:r>
          </a:p>
        </p:txBody>
      </p:sp>
      <p:graphicFrame>
        <p:nvGraphicFramePr>
          <p:cNvPr id="5" name="Content Placeholder 2">
            <a:extLst>
              <a:ext uri="{FF2B5EF4-FFF2-40B4-BE49-F238E27FC236}">
                <a16:creationId xmlns:a16="http://schemas.microsoft.com/office/drawing/2014/main" id="{6EA73397-ABA5-7FDA-17A9-922F510B14B0}"/>
              </a:ext>
            </a:extLst>
          </p:cNvPr>
          <p:cNvGraphicFramePr>
            <a:graphicFrameLocks noGrp="1"/>
          </p:cNvGraphicFramePr>
          <p:nvPr>
            <p:ph idx="1"/>
            <p:extLst>
              <p:ext uri="{D42A27DB-BD31-4B8C-83A1-F6EECF244321}">
                <p14:modId xmlns:p14="http://schemas.microsoft.com/office/powerpoint/2010/main" val="4058394709"/>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6992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1" name="Rectangle 20">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5" name="Picture 4" descr="An early morning coffee with bread and a newspaper on top of the table">
            <a:extLst>
              <a:ext uri="{FF2B5EF4-FFF2-40B4-BE49-F238E27FC236}">
                <a16:creationId xmlns:a16="http://schemas.microsoft.com/office/drawing/2014/main" id="{DA195E27-A6AD-1871-2027-CE5A3D285665}"/>
              </a:ext>
            </a:extLst>
          </p:cNvPr>
          <p:cNvPicPr>
            <a:picLocks noChangeAspect="1"/>
          </p:cNvPicPr>
          <p:nvPr/>
        </p:nvPicPr>
        <p:blipFill>
          <a:blip r:embed="rId3">
            <a:alphaModFix/>
          </a:blip>
          <a:srcRect t="9003" r="1" b="6733"/>
          <a:stretch>
            <a:fillRect/>
          </a:stretch>
        </p:blipFill>
        <p:spPr>
          <a:xfrm>
            <a:off x="-688" y="-4"/>
            <a:ext cx="12192687" cy="6858000"/>
          </a:xfrm>
          <a:prstGeom prst="rect">
            <a:avLst/>
          </a:prstGeom>
        </p:spPr>
      </p:pic>
      <p:grpSp>
        <p:nvGrpSpPr>
          <p:cNvPr id="23" name="Group 22">
            <a:extLst>
              <a:ext uri="{FF2B5EF4-FFF2-40B4-BE49-F238E27FC236}">
                <a16:creationId xmlns:a16="http://schemas.microsoft.com/office/drawing/2014/main" id="{24A5CBF4-323E-4A2D-A9CD-A3CC0050D9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2406074" y="-5"/>
            <a:ext cx="9785926" cy="6858004"/>
            <a:chOff x="0" y="-3"/>
            <a:chExt cx="9785926" cy="6858004"/>
          </a:xfrm>
        </p:grpSpPr>
        <p:grpSp>
          <p:nvGrpSpPr>
            <p:cNvPr id="24" name="Group 23">
              <a:extLst>
                <a:ext uri="{FF2B5EF4-FFF2-40B4-BE49-F238E27FC236}">
                  <a16:creationId xmlns:a16="http://schemas.microsoft.com/office/drawing/2014/main" id="{45BFDCD0-B536-4527-AB6E-79B0E4EDD0C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
              <a:ext cx="9767888" cy="6858003"/>
              <a:chOff x="0" y="-3"/>
              <a:chExt cx="9767888" cy="6858003"/>
            </a:xfrm>
          </p:grpSpPr>
          <p:sp>
            <p:nvSpPr>
              <p:cNvPr id="32" name="Rectangle 31">
                <a:extLst>
                  <a:ext uri="{FF2B5EF4-FFF2-40B4-BE49-F238E27FC236}">
                    <a16:creationId xmlns:a16="http://schemas.microsoft.com/office/drawing/2014/main" id="{1850C5E2-9BE7-4321-8945-320FE5AA9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07B89D3D-F057-4F89-87AC-DBA5FD04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a:extLst>
                <a:ext uri="{FF2B5EF4-FFF2-40B4-BE49-F238E27FC236}">
                  <a16:creationId xmlns:a16="http://schemas.microsoft.com/office/drawing/2014/main" id="{95B5518D-4B46-4866-BF9F-D6550DA0028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1"/>
              <a:ext cx="9785926" cy="6858002"/>
              <a:chOff x="0" y="-1"/>
              <a:chExt cx="9785926" cy="6858002"/>
            </a:xfrm>
          </p:grpSpPr>
          <p:sp>
            <p:nvSpPr>
              <p:cNvPr id="30" name="Rectangle 29">
                <a:extLst>
                  <a:ext uri="{FF2B5EF4-FFF2-40B4-BE49-F238E27FC236}">
                    <a16:creationId xmlns:a16="http://schemas.microsoft.com/office/drawing/2014/main" id="{71673445-12E5-48F8-BEF8-87016BBC5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3ACC629B-B138-4925-BE58-F4E4E2CC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Rectangle 25">
              <a:extLst>
                <a:ext uri="{FF2B5EF4-FFF2-40B4-BE49-F238E27FC236}">
                  <a16:creationId xmlns:a16="http://schemas.microsoft.com/office/drawing/2014/main" id="{8F565D01-6AAA-4149-B7F9-257DDE044A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V="1">
              <a:off x="1241733" y="-1241732"/>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4A26A215-743C-44FA-BCDF-557D447DD8B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1"/>
              <a:ext cx="9768670" cy="6858002"/>
              <a:chOff x="0" y="-1"/>
              <a:chExt cx="9768670" cy="6858002"/>
            </a:xfrm>
          </p:grpSpPr>
          <p:sp>
            <p:nvSpPr>
              <p:cNvPr id="28" name="Rectangle 27">
                <a:extLst>
                  <a:ext uri="{FF2B5EF4-FFF2-40B4-BE49-F238E27FC236}">
                    <a16:creationId xmlns:a16="http://schemas.microsoft.com/office/drawing/2014/main" id="{DDC24E92-BC4D-4062-B4E9-06E64DFC6F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2" y="3429000"/>
                <a:ext cx="9767888" cy="3429001"/>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736FDDFC-223B-4390-8055-FA8AA406EF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67888" cy="342899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 name="Title 1">
            <a:extLst>
              <a:ext uri="{FF2B5EF4-FFF2-40B4-BE49-F238E27FC236}">
                <a16:creationId xmlns:a16="http://schemas.microsoft.com/office/drawing/2014/main" id="{FB4993A9-3666-1DF3-ED73-FBC1079B06C5}"/>
              </a:ext>
            </a:extLst>
          </p:cNvPr>
          <p:cNvSpPr>
            <a:spLocks noGrp="1"/>
          </p:cNvSpPr>
          <p:nvPr>
            <p:ph type="title"/>
          </p:nvPr>
        </p:nvSpPr>
        <p:spPr>
          <a:xfrm>
            <a:off x="7153200" y="540000"/>
            <a:ext cx="4500561" cy="4259814"/>
          </a:xfrm>
        </p:spPr>
        <p:txBody>
          <a:bodyPr vert="horz" lIns="91440" tIns="45720" rIns="91440" bIns="45720" rtlCol="0" anchor="b">
            <a:normAutofit/>
          </a:bodyPr>
          <a:lstStyle/>
          <a:p>
            <a:r>
              <a:rPr lang="en-US" sz="8800" dirty="0">
                <a:solidFill>
                  <a:srgbClr val="FFFFFF"/>
                </a:solidFill>
              </a:rPr>
              <a:t>Break </a:t>
            </a:r>
          </a:p>
        </p:txBody>
      </p:sp>
    </p:spTree>
    <p:extLst>
      <p:ext uri="{BB962C8B-B14F-4D97-AF65-F5344CB8AC3E}">
        <p14:creationId xmlns:p14="http://schemas.microsoft.com/office/powerpoint/2010/main" val="24023279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07C163-87AF-4BC4-ADE2-4E5EAFEEE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nvGrpSpPr>
          <p:cNvPr id="11" name="Group 10">
            <a:extLst>
              <a:ext uri="{FF2B5EF4-FFF2-40B4-BE49-F238E27FC236}">
                <a16:creationId xmlns:a16="http://schemas.microsoft.com/office/drawing/2014/main" id="{3F696E8E-5A50-4F12-9E0B-502F850615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AB8A07F7-656D-4B06-860B-4290325213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3" name="Oval 12">
              <a:extLst>
                <a:ext uri="{FF2B5EF4-FFF2-40B4-BE49-F238E27FC236}">
                  <a16:creationId xmlns:a16="http://schemas.microsoft.com/office/drawing/2014/main" id="{5D932A44-B2F8-4EA5-A529-D1EF350CB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Oval 13">
              <a:extLst>
                <a:ext uri="{FF2B5EF4-FFF2-40B4-BE49-F238E27FC236}">
                  <a16:creationId xmlns:a16="http://schemas.microsoft.com/office/drawing/2014/main" id="{A4211287-5AF6-4DE8-9550-CE2475D625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nvGrpSpPr>
            <p:cNvPr id="15" name="Group 14">
              <a:extLst>
                <a:ext uri="{FF2B5EF4-FFF2-40B4-BE49-F238E27FC236}">
                  <a16:creationId xmlns:a16="http://schemas.microsoft.com/office/drawing/2014/main" id="{935D3D5B-2BDE-4FFA-AD19-2A6FA11B44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65141913-6183-49C2-BACE-61AF50181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1" name="Rectangle 20">
                <a:extLst>
                  <a:ext uri="{FF2B5EF4-FFF2-40B4-BE49-F238E27FC236}">
                    <a16:creationId xmlns:a16="http://schemas.microsoft.com/office/drawing/2014/main" id="{6CBF2F32-98FF-4601-8322-C5E0724D9D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grpSp>
          <p:nvGrpSpPr>
            <p:cNvPr id="16" name="Group 15">
              <a:extLst>
                <a:ext uri="{FF2B5EF4-FFF2-40B4-BE49-F238E27FC236}">
                  <a16:creationId xmlns:a16="http://schemas.microsoft.com/office/drawing/2014/main" id="{1AF3E2D8-35DA-4B2D-891A-A1594F7DB5D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4543934E-E678-45FF-8C62-1EF71BABE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9" name="Rectangle 18">
                <a:extLst>
                  <a:ext uri="{FF2B5EF4-FFF2-40B4-BE49-F238E27FC236}">
                    <a16:creationId xmlns:a16="http://schemas.microsoft.com/office/drawing/2014/main" id="{59B54ED7-1C7F-4C59-B1CB-84D3D9C21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17" name="Rectangle 16">
              <a:extLst>
                <a:ext uri="{FF2B5EF4-FFF2-40B4-BE49-F238E27FC236}">
                  <a16:creationId xmlns:a16="http://schemas.microsoft.com/office/drawing/2014/main" id="{6ABFC7E0-9992-4076-88C6-3354EB12EB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23" name="Rectangle 22">
            <a:extLst>
              <a:ext uri="{FF2B5EF4-FFF2-40B4-BE49-F238E27FC236}">
                <a16:creationId xmlns:a16="http://schemas.microsoft.com/office/drawing/2014/main" id="{19C03209-5BD8-4B0B-847E-430FFF592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bg2">
                  <a:alpha val="40000"/>
                </a:schemeClr>
              </a:gs>
              <a:gs pos="100000">
                <a:schemeClr val="bg2">
                  <a:alpha val="80000"/>
                </a:schemeClr>
              </a:gs>
            </a:gsLst>
            <a:lin ang="540000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8F2BE4-5ABE-24AB-96F3-FE2112D2BDF0}"/>
              </a:ext>
            </a:extLst>
          </p:cNvPr>
          <p:cNvSpPr>
            <a:spLocks noGrp="1"/>
          </p:cNvSpPr>
          <p:nvPr>
            <p:ph type="title"/>
          </p:nvPr>
        </p:nvSpPr>
        <p:spPr>
          <a:xfrm>
            <a:off x="524143" y="121060"/>
            <a:ext cx="11075080" cy="1809500"/>
          </a:xfrm>
        </p:spPr>
        <p:txBody>
          <a:bodyPr anchor="t">
            <a:normAutofit/>
          </a:bodyPr>
          <a:lstStyle/>
          <a:p>
            <a:r>
              <a:rPr lang="en-GB" dirty="0"/>
              <a:t>Academic Writing: Paragraphs  </a:t>
            </a:r>
          </a:p>
        </p:txBody>
      </p:sp>
      <p:graphicFrame>
        <p:nvGraphicFramePr>
          <p:cNvPr id="5" name="Content Placeholder 2">
            <a:extLst>
              <a:ext uri="{FF2B5EF4-FFF2-40B4-BE49-F238E27FC236}">
                <a16:creationId xmlns:a16="http://schemas.microsoft.com/office/drawing/2014/main" id="{EA03EB39-EB5B-126B-6A32-FF4F4B8BB242}"/>
              </a:ext>
            </a:extLst>
          </p:cNvPr>
          <p:cNvGraphicFramePr>
            <a:graphicFrameLocks noGrp="1"/>
          </p:cNvGraphicFramePr>
          <p:nvPr>
            <p:ph idx="1"/>
          </p:nvPr>
        </p:nvGraphicFramePr>
        <p:xfrm>
          <a:off x="152400" y="1404258"/>
          <a:ext cx="12039600" cy="4904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0906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E445EF70-2600-4C2A-88FC-ACCC7CACC31C}"/>
              </a:ext>
            </a:extLst>
          </p:cNvPr>
          <p:cNvSpPr>
            <a:spLocks noGrp="1"/>
          </p:cNvSpPr>
          <p:nvPr>
            <p:ph type="title"/>
          </p:nvPr>
        </p:nvSpPr>
        <p:spPr>
          <a:xfrm>
            <a:off x="540000" y="540000"/>
            <a:ext cx="4500561" cy="5759450"/>
          </a:xfrm>
        </p:spPr>
        <p:txBody>
          <a:bodyPr anchor="t">
            <a:normAutofit/>
          </a:bodyPr>
          <a:lstStyle/>
          <a:p>
            <a:pPr algn="ctr"/>
            <a:r>
              <a:rPr lang="en-GB" sz="8800" dirty="0"/>
              <a:t>PEEL Method </a:t>
            </a:r>
          </a:p>
        </p:txBody>
      </p:sp>
      <p:graphicFrame>
        <p:nvGraphicFramePr>
          <p:cNvPr id="5" name="Content Placeholder 2">
            <a:extLst>
              <a:ext uri="{FF2B5EF4-FFF2-40B4-BE49-F238E27FC236}">
                <a16:creationId xmlns:a16="http://schemas.microsoft.com/office/drawing/2014/main" id="{CA03EEED-C3B9-48F4-C8FE-FC6D396069BC}"/>
              </a:ext>
            </a:extLst>
          </p:cNvPr>
          <p:cNvGraphicFramePr>
            <a:graphicFrameLocks noGrp="1"/>
          </p:cNvGraphicFramePr>
          <p:nvPr>
            <p:ph idx="1"/>
            <p:extLst>
              <p:ext uri="{D42A27DB-BD31-4B8C-83A1-F6EECF244321}">
                <p14:modId xmlns:p14="http://schemas.microsoft.com/office/powerpoint/2010/main" val="954010135"/>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0888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AA82F-D6E2-FD51-160B-3D9BE4FFAAE0}"/>
              </a:ext>
            </a:extLst>
          </p:cNvPr>
          <p:cNvSpPr>
            <a:spLocks noGrp="1"/>
          </p:cNvSpPr>
          <p:nvPr>
            <p:ph type="title"/>
          </p:nvPr>
        </p:nvSpPr>
        <p:spPr>
          <a:xfrm>
            <a:off x="212196" y="194944"/>
            <a:ext cx="11101135" cy="1809500"/>
          </a:xfrm>
        </p:spPr>
        <p:txBody>
          <a:bodyPr/>
          <a:lstStyle/>
          <a:p>
            <a:r>
              <a:rPr lang="en-GB" dirty="0"/>
              <a:t>P – Point</a:t>
            </a:r>
          </a:p>
        </p:txBody>
      </p:sp>
      <p:sp>
        <p:nvSpPr>
          <p:cNvPr id="3" name="Content Placeholder 2">
            <a:extLst>
              <a:ext uri="{FF2B5EF4-FFF2-40B4-BE49-F238E27FC236}">
                <a16:creationId xmlns:a16="http://schemas.microsoft.com/office/drawing/2014/main" id="{CC41DC4B-08EC-6E6E-5AD0-D967DBC4BF64}"/>
              </a:ext>
            </a:extLst>
          </p:cNvPr>
          <p:cNvSpPr>
            <a:spLocks noGrp="1"/>
          </p:cNvSpPr>
          <p:nvPr>
            <p:ph idx="1"/>
          </p:nvPr>
        </p:nvSpPr>
        <p:spPr>
          <a:xfrm>
            <a:off x="332966" y="1099694"/>
            <a:ext cx="11646837" cy="5651914"/>
          </a:xfrm>
        </p:spPr>
        <p:txBody>
          <a:bodyPr>
            <a:noAutofit/>
          </a:bodyPr>
          <a:lstStyle/>
          <a:p>
            <a:pPr marL="0" indent="0">
              <a:buNone/>
            </a:pPr>
            <a:r>
              <a:rPr lang="en-US" sz="2400" dirty="0">
                <a:latin typeface="Arial" panose="020B0604020202020204" pitchFamily="34" charset="0"/>
                <a:cs typeface="Arial" panose="020B0604020202020204" pitchFamily="34" charset="0"/>
              </a:rPr>
              <a:t>P – Point</a:t>
            </a:r>
          </a:p>
          <a:p>
            <a:r>
              <a:rPr lang="en-US" sz="2400" dirty="0">
                <a:latin typeface="Arial" panose="020B0604020202020204" pitchFamily="34" charset="0"/>
                <a:cs typeface="Arial" panose="020B0604020202020204" pitchFamily="34" charset="0"/>
              </a:rPr>
              <a:t>Start with a clear	topic sentence. This tells	the reader the main idea of the paragraph is going to be.</a:t>
            </a:r>
          </a:p>
          <a:p>
            <a:pPr marL="0" indent="0">
              <a:buNone/>
            </a:pPr>
            <a:endParaRPr lang="en-US"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Example:</a:t>
            </a:r>
          </a:p>
          <a:p>
            <a:r>
              <a:rPr lang="en-US" sz="2400" dirty="0">
                <a:latin typeface="Arial" panose="020B0604020202020204" pitchFamily="34" charset="0"/>
                <a:cs typeface="Arial" panose="020B0604020202020204" pitchFamily="34" charset="0"/>
              </a:rPr>
              <a:t>“One important opportunity I have experienced when  using  digital  tools  in  my  learning  is  the ability to access information quickly.”</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This sentence gives the reader what the main idea is.</a:t>
            </a:r>
          </a:p>
          <a:p>
            <a:pPr marL="0" indent="0" algn="r">
              <a:buNone/>
            </a:pP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Mortiboys</a:t>
            </a:r>
            <a:r>
              <a:rPr lang="en-US" sz="2400" dirty="0">
                <a:latin typeface="Arial" panose="020B0604020202020204" pitchFamily="34" charset="0"/>
                <a:cs typeface="Arial" panose="020B0604020202020204" pitchFamily="34" charset="0"/>
              </a:rPr>
              <a:t>, 2013)</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632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9D447-430A-C86B-4E45-00301D2C7A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520DC5-9B52-6953-3174-54F2CC14A91B}"/>
              </a:ext>
            </a:extLst>
          </p:cNvPr>
          <p:cNvSpPr>
            <a:spLocks noGrp="1"/>
          </p:cNvSpPr>
          <p:nvPr>
            <p:ph type="title"/>
          </p:nvPr>
        </p:nvSpPr>
        <p:spPr>
          <a:xfrm>
            <a:off x="212196" y="194944"/>
            <a:ext cx="11101135" cy="1809500"/>
          </a:xfrm>
        </p:spPr>
        <p:txBody>
          <a:bodyPr/>
          <a:lstStyle/>
          <a:p>
            <a:r>
              <a:rPr lang="en-GB" dirty="0"/>
              <a:t>E2 – Evidence</a:t>
            </a:r>
          </a:p>
        </p:txBody>
      </p:sp>
      <p:sp>
        <p:nvSpPr>
          <p:cNvPr id="3" name="Content Placeholder 2">
            <a:extLst>
              <a:ext uri="{FF2B5EF4-FFF2-40B4-BE49-F238E27FC236}">
                <a16:creationId xmlns:a16="http://schemas.microsoft.com/office/drawing/2014/main" id="{289A1132-ABE3-EC54-F8A4-9B6D283CFB0D}"/>
              </a:ext>
            </a:extLst>
          </p:cNvPr>
          <p:cNvSpPr>
            <a:spLocks noGrp="1"/>
          </p:cNvSpPr>
          <p:nvPr>
            <p:ph idx="1"/>
          </p:nvPr>
        </p:nvSpPr>
        <p:spPr>
          <a:xfrm>
            <a:off x="332966" y="1099694"/>
            <a:ext cx="11646837" cy="5651914"/>
          </a:xfrm>
        </p:spPr>
        <p:txBody>
          <a:bodyPr>
            <a:noAutofit/>
          </a:bodyPr>
          <a:lstStyle/>
          <a:p>
            <a:pPr marL="0" marR="5080" indent="0">
              <a:lnSpc>
                <a:spcPct val="100000"/>
              </a:lnSpc>
              <a:buNone/>
            </a:pPr>
            <a:r>
              <a:rPr lang="en-US" sz="2400" spc="325" dirty="0">
                <a:latin typeface="Arial" panose="020B0604020202020204" pitchFamily="34" charset="0"/>
                <a:cs typeface="Arial" panose="020B0604020202020204" pitchFamily="34" charset="0"/>
              </a:rPr>
              <a:t>Give</a:t>
            </a:r>
            <a:r>
              <a:rPr lang="en-US" sz="2400" spc="290" dirty="0">
                <a:latin typeface="Arial" panose="020B0604020202020204" pitchFamily="34" charset="0"/>
                <a:cs typeface="Arial" panose="020B0604020202020204" pitchFamily="34" charset="0"/>
              </a:rPr>
              <a:t> </a:t>
            </a:r>
            <a:r>
              <a:rPr lang="en-US" sz="2400" spc="459" dirty="0">
                <a:latin typeface="Arial" panose="020B0604020202020204" pitchFamily="34" charset="0"/>
                <a:cs typeface="Arial" panose="020B0604020202020204" pitchFamily="34" charset="0"/>
              </a:rPr>
              <a:t>an</a:t>
            </a:r>
            <a:r>
              <a:rPr lang="en-US" sz="2400" spc="285" dirty="0">
                <a:latin typeface="Arial" panose="020B0604020202020204" pitchFamily="34" charset="0"/>
                <a:cs typeface="Arial" panose="020B0604020202020204" pitchFamily="34" charset="0"/>
              </a:rPr>
              <a:t> </a:t>
            </a:r>
            <a:r>
              <a:rPr lang="en-US" sz="2400" spc="434" dirty="0">
                <a:latin typeface="Arial" panose="020B0604020202020204" pitchFamily="34" charset="0"/>
                <a:cs typeface="Arial" panose="020B0604020202020204" pitchFamily="34" charset="0"/>
              </a:rPr>
              <a:t>example</a:t>
            </a:r>
            <a:r>
              <a:rPr lang="en-US" sz="2400" spc="285" dirty="0">
                <a:latin typeface="Arial" panose="020B0604020202020204" pitchFamily="34" charset="0"/>
                <a:cs typeface="Arial" panose="020B0604020202020204" pitchFamily="34" charset="0"/>
              </a:rPr>
              <a:t> </a:t>
            </a:r>
            <a:r>
              <a:rPr lang="en-US" sz="2400" spc="265" dirty="0">
                <a:latin typeface="Arial" panose="020B0604020202020204" pitchFamily="34" charset="0"/>
                <a:cs typeface="Arial" panose="020B0604020202020204" pitchFamily="34" charset="0"/>
              </a:rPr>
              <a:t>or</a:t>
            </a:r>
            <a:r>
              <a:rPr lang="en-US" sz="2400" spc="280" dirty="0">
                <a:latin typeface="Arial" panose="020B0604020202020204" pitchFamily="34" charset="0"/>
                <a:cs typeface="Arial" panose="020B0604020202020204" pitchFamily="34" charset="0"/>
              </a:rPr>
              <a:t> </a:t>
            </a:r>
            <a:r>
              <a:rPr lang="en-US" sz="2400" spc="310" dirty="0">
                <a:latin typeface="Arial" panose="020B0604020202020204" pitchFamily="34" charset="0"/>
                <a:cs typeface="Arial" panose="020B0604020202020204" pitchFamily="34" charset="0"/>
              </a:rPr>
              <a:t>proof</a:t>
            </a:r>
            <a:r>
              <a:rPr lang="en-US" sz="2400" spc="285" dirty="0">
                <a:latin typeface="Arial" panose="020B0604020202020204" pitchFamily="34" charset="0"/>
                <a:cs typeface="Arial" panose="020B0604020202020204" pitchFamily="34" charset="0"/>
              </a:rPr>
              <a:t> </a:t>
            </a:r>
            <a:r>
              <a:rPr lang="en-US" sz="2400" spc="290" dirty="0">
                <a:latin typeface="Arial" panose="020B0604020202020204" pitchFamily="34" charset="0"/>
                <a:cs typeface="Arial" panose="020B0604020202020204" pitchFamily="34" charset="0"/>
              </a:rPr>
              <a:t>to</a:t>
            </a:r>
            <a:r>
              <a:rPr lang="en-US" sz="2400" spc="285" dirty="0">
                <a:latin typeface="Arial" panose="020B0604020202020204" pitchFamily="34" charset="0"/>
                <a:cs typeface="Arial" panose="020B0604020202020204" pitchFamily="34" charset="0"/>
              </a:rPr>
              <a:t> </a:t>
            </a:r>
            <a:r>
              <a:rPr lang="en-US" sz="2400" spc="390" dirty="0">
                <a:latin typeface="Arial" panose="020B0604020202020204" pitchFamily="34" charset="0"/>
                <a:cs typeface="Arial" panose="020B0604020202020204" pitchFamily="34" charset="0"/>
              </a:rPr>
              <a:t>support</a:t>
            </a:r>
            <a:r>
              <a:rPr lang="en-US" sz="2400" spc="290" dirty="0">
                <a:latin typeface="Arial" panose="020B0604020202020204" pitchFamily="34" charset="0"/>
                <a:cs typeface="Arial" panose="020B0604020202020204" pitchFamily="34" charset="0"/>
              </a:rPr>
              <a:t> </a:t>
            </a:r>
            <a:r>
              <a:rPr lang="en-US" sz="2400" spc="390" dirty="0">
                <a:latin typeface="Arial" panose="020B0604020202020204" pitchFamily="34" charset="0"/>
                <a:cs typeface="Arial" panose="020B0604020202020204" pitchFamily="34" charset="0"/>
              </a:rPr>
              <a:t>the</a:t>
            </a:r>
            <a:r>
              <a:rPr lang="en-US" sz="2400" spc="280" dirty="0">
                <a:latin typeface="Arial" panose="020B0604020202020204" pitchFamily="34" charset="0"/>
                <a:cs typeface="Arial" panose="020B0604020202020204" pitchFamily="34" charset="0"/>
              </a:rPr>
              <a:t> </a:t>
            </a:r>
            <a:r>
              <a:rPr lang="en-US" sz="2400" spc="360" dirty="0">
                <a:latin typeface="Arial" panose="020B0604020202020204" pitchFamily="34" charset="0"/>
                <a:cs typeface="Arial" panose="020B0604020202020204" pitchFamily="34" charset="0"/>
              </a:rPr>
              <a:t>point</a:t>
            </a:r>
            <a:r>
              <a:rPr lang="en-US" sz="2400" spc="290"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you</a:t>
            </a:r>
            <a:r>
              <a:rPr lang="en-US" sz="2400" spc="275" dirty="0">
                <a:latin typeface="Arial" panose="020B0604020202020204" pitchFamily="34" charset="0"/>
                <a:cs typeface="Arial" panose="020B0604020202020204" pitchFamily="34" charset="0"/>
              </a:rPr>
              <a:t> </a:t>
            </a:r>
            <a:r>
              <a:rPr lang="en-US" sz="2400" spc="400" dirty="0">
                <a:latin typeface="Arial" panose="020B0604020202020204" pitchFamily="34" charset="0"/>
                <a:cs typeface="Arial" panose="020B0604020202020204" pitchFamily="34" charset="0"/>
              </a:rPr>
              <a:t>have</a:t>
            </a:r>
            <a:r>
              <a:rPr lang="en-US" sz="2400" spc="290" dirty="0">
                <a:latin typeface="Arial" panose="020B0604020202020204" pitchFamily="34" charset="0"/>
                <a:cs typeface="Arial" panose="020B0604020202020204" pitchFamily="34" charset="0"/>
              </a:rPr>
              <a:t> </a:t>
            </a:r>
            <a:r>
              <a:rPr lang="en-US" sz="2400" spc="409" dirty="0">
                <a:latin typeface="Arial" panose="020B0604020202020204" pitchFamily="34" charset="0"/>
                <a:cs typeface="Arial" panose="020B0604020202020204" pitchFamily="34" charset="0"/>
              </a:rPr>
              <a:t>made.</a:t>
            </a:r>
            <a:r>
              <a:rPr lang="en-US" sz="2400" spc="285" dirty="0">
                <a:latin typeface="Arial" panose="020B0604020202020204" pitchFamily="34" charset="0"/>
                <a:cs typeface="Arial" panose="020B0604020202020204" pitchFamily="34" charset="0"/>
              </a:rPr>
              <a:t> </a:t>
            </a:r>
            <a:r>
              <a:rPr lang="en-US" sz="2400" spc="325" dirty="0">
                <a:latin typeface="Arial" panose="020B0604020202020204" pitchFamily="34" charset="0"/>
                <a:cs typeface="Arial" panose="020B0604020202020204" pitchFamily="34" charset="0"/>
              </a:rPr>
              <a:t>This</a:t>
            </a:r>
            <a:r>
              <a:rPr lang="en-US" sz="2400" spc="290" dirty="0">
                <a:latin typeface="Arial" panose="020B0604020202020204" pitchFamily="34" charset="0"/>
                <a:cs typeface="Arial" panose="020B0604020202020204" pitchFamily="34" charset="0"/>
              </a:rPr>
              <a:t> </a:t>
            </a:r>
            <a:r>
              <a:rPr lang="en-US" sz="2400" spc="405" dirty="0">
                <a:latin typeface="Arial" panose="020B0604020202020204" pitchFamily="34" charset="0"/>
                <a:cs typeface="Arial" panose="020B0604020202020204" pitchFamily="34" charset="0"/>
              </a:rPr>
              <a:t>could </a:t>
            </a:r>
            <a:r>
              <a:rPr lang="en-US" sz="2400" spc="450" dirty="0">
                <a:latin typeface="Arial" panose="020B0604020202020204" pitchFamily="34" charset="0"/>
                <a:cs typeface="Arial" panose="020B0604020202020204" pitchFamily="34" charset="0"/>
              </a:rPr>
              <a:t>be</a:t>
            </a:r>
            <a:r>
              <a:rPr lang="en-US" sz="2400" spc="120"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a</a:t>
            </a:r>
            <a:r>
              <a:rPr lang="en-US" sz="2400" spc="140" dirty="0">
                <a:latin typeface="Arial" panose="020B0604020202020204" pitchFamily="34" charset="0"/>
                <a:cs typeface="Arial" panose="020B0604020202020204" pitchFamily="34" charset="0"/>
              </a:rPr>
              <a:t> </a:t>
            </a:r>
            <a:r>
              <a:rPr lang="en-US" sz="2400" spc="225" dirty="0">
                <a:latin typeface="Arial" panose="020B0604020202020204" pitchFamily="34" charset="0"/>
                <a:cs typeface="Arial" panose="020B0604020202020204" pitchFamily="34" charset="0"/>
              </a:rPr>
              <a:t>fact,</a:t>
            </a:r>
            <a:r>
              <a:rPr lang="en-US" sz="2400" spc="120"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a</a:t>
            </a:r>
            <a:r>
              <a:rPr lang="en-US" sz="2400" spc="125" dirty="0">
                <a:latin typeface="Arial" panose="020B0604020202020204" pitchFamily="34" charset="0"/>
                <a:cs typeface="Arial" panose="020B0604020202020204" pitchFamily="34" charset="0"/>
              </a:rPr>
              <a:t> </a:t>
            </a:r>
            <a:r>
              <a:rPr lang="en-US" sz="2400" spc="220" dirty="0">
                <a:latin typeface="Arial" panose="020B0604020202020204" pitchFamily="34" charset="0"/>
                <a:cs typeface="Arial" panose="020B0604020202020204" pitchFamily="34" charset="0"/>
              </a:rPr>
              <a:t>story,</a:t>
            </a:r>
            <a:r>
              <a:rPr lang="en-US" sz="2400" spc="135" dirty="0">
                <a:latin typeface="Arial" panose="020B0604020202020204" pitchFamily="34" charset="0"/>
                <a:cs typeface="Arial" panose="020B0604020202020204" pitchFamily="34" charset="0"/>
              </a:rPr>
              <a:t> </a:t>
            </a:r>
            <a:r>
              <a:rPr lang="en-US" sz="2400" spc="265" dirty="0">
                <a:latin typeface="Arial" panose="020B0604020202020204" pitchFamily="34" charset="0"/>
                <a:cs typeface="Arial" panose="020B0604020202020204" pitchFamily="34" charset="0"/>
              </a:rPr>
              <a:t>or</a:t>
            </a:r>
            <a:r>
              <a:rPr lang="en-US" sz="2400" spc="125" dirty="0">
                <a:latin typeface="Arial" panose="020B0604020202020204" pitchFamily="34" charset="0"/>
                <a:cs typeface="Arial" panose="020B0604020202020204" pitchFamily="34" charset="0"/>
              </a:rPr>
              <a:t> </a:t>
            </a:r>
            <a:r>
              <a:rPr lang="en-US" sz="2400" spc="459" dirty="0">
                <a:latin typeface="Arial" panose="020B0604020202020204" pitchFamily="34" charset="0"/>
                <a:cs typeface="Arial" panose="020B0604020202020204" pitchFamily="34" charset="0"/>
              </a:rPr>
              <a:t>something</a:t>
            </a:r>
            <a:r>
              <a:rPr lang="en-US" sz="2400" spc="130"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you</a:t>
            </a:r>
            <a:r>
              <a:rPr lang="en-US" sz="2400" spc="130" dirty="0">
                <a:latin typeface="Arial" panose="020B0604020202020204" pitchFamily="34" charset="0"/>
                <a:cs typeface="Arial" panose="020B0604020202020204" pitchFamily="34" charset="0"/>
              </a:rPr>
              <a:t> </a:t>
            </a:r>
            <a:r>
              <a:rPr lang="en-US" sz="2400" spc="434" dirty="0">
                <a:latin typeface="Arial" panose="020B0604020202020204" pitchFamily="34" charset="0"/>
                <a:cs typeface="Arial" panose="020B0604020202020204" pitchFamily="34" charset="0"/>
              </a:rPr>
              <a:t>saw</a:t>
            </a:r>
            <a:r>
              <a:rPr lang="en-US" sz="2400" spc="135" dirty="0">
                <a:latin typeface="Arial" panose="020B0604020202020204" pitchFamily="34" charset="0"/>
                <a:cs typeface="Arial" panose="020B0604020202020204" pitchFamily="34" charset="0"/>
              </a:rPr>
              <a:t> </a:t>
            </a:r>
            <a:r>
              <a:rPr lang="en-US" sz="2400" spc="265" dirty="0">
                <a:latin typeface="Arial" panose="020B0604020202020204" pitchFamily="34" charset="0"/>
                <a:cs typeface="Arial" panose="020B0604020202020204" pitchFamily="34" charset="0"/>
              </a:rPr>
              <a:t>or</a:t>
            </a:r>
            <a:r>
              <a:rPr lang="en-US" sz="2400" spc="130" dirty="0">
                <a:latin typeface="Arial" panose="020B0604020202020204" pitchFamily="34" charset="0"/>
                <a:cs typeface="Arial" panose="020B0604020202020204" pitchFamily="34" charset="0"/>
              </a:rPr>
              <a:t> </a:t>
            </a:r>
            <a:r>
              <a:rPr lang="en-US" sz="2400" spc="260" dirty="0">
                <a:latin typeface="Arial" panose="020B0604020202020204" pitchFamily="34" charset="0"/>
                <a:cs typeface="Arial" panose="020B0604020202020204" pitchFamily="34" charset="0"/>
              </a:rPr>
              <a:t>read.</a:t>
            </a:r>
            <a:endParaRPr lang="en-US" sz="2400" dirty="0">
              <a:latin typeface="Arial" panose="020B0604020202020204" pitchFamily="34" charset="0"/>
              <a:cs typeface="Arial" panose="020B0604020202020204" pitchFamily="34" charset="0"/>
            </a:endParaRPr>
          </a:p>
          <a:p>
            <a:pPr>
              <a:lnSpc>
                <a:spcPct val="100000"/>
              </a:lnSpc>
              <a:spcBef>
                <a:spcPts val="2680"/>
              </a:spcBef>
            </a:pPr>
            <a:endParaRPr lang="en-US" sz="2400" dirty="0">
              <a:latin typeface="Arial" panose="020B0604020202020204" pitchFamily="34" charset="0"/>
              <a:cs typeface="Arial" panose="020B0604020202020204" pitchFamily="34" charset="0"/>
            </a:endParaRPr>
          </a:p>
          <a:p>
            <a:pPr marL="0" indent="0">
              <a:lnSpc>
                <a:spcPct val="100000"/>
              </a:lnSpc>
              <a:buNone/>
            </a:pPr>
            <a:r>
              <a:rPr lang="en-US" sz="2400" b="1" spc="425" dirty="0">
                <a:latin typeface="Arial" panose="020B0604020202020204" pitchFamily="34" charset="0"/>
                <a:cs typeface="Arial" panose="020B0604020202020204" pitchFamily="34" charset="0"/>
              </a:rPr>
              <a:t>Example:</a:t>
            </a:r>
            <a:endParaRPr lang="en-US" sz="2400" dirty="0">
              <a:latin typeface="Arial" panose="020B0604020202020204" pitchFamily="34" charset="0"/>
              <a:cs typeface="Arial" panose="020B0604020202020204" pitchFamily="34" charset="0"/>
            </a:endParaRPr>
          </a:p>
          <a:p>
            <a:pPr marL="0" indent="0">
              <a:lnSpc>
                <a:spcPct val="100000"/>
              </a:lnSpc>
              <a:buNone/>
            </a:pPr>
            <a:r>
              <a:rPr lang="en-US" sz="2400" i="1" spc="265" dirty="0">
                <a:latin typeface="Arial" panose="020B0604020202020204" pitchFamily="34" charset="0"/>
                <a:cs typeface="Arial" panose="020B0604020202020204" pitchFamily="34" charset="0"/>
              </a:rPr>
              <a:t>“For</a:t>
            </a:r>
            <a:r>
              <a:rPr lang="en-US" sz="2400" i="1" spc="60" dirty="0">
                <a:latin typeface="Arial" panose="020B0604020202020204" pitchFamily="34" charset="0"/>
                <a:cs typeface="Arial" panose="020B0604020202020204" pitchFamily="34" charset="0"/>
              </a:rPr>
              <a:t>  </a:t>
            </a:r>
            <a:r>
              <a:rPr lang="en-US" sz="2400" i="1" spc="409" dirty="0">
                <a:latin typeface="Arial" panose="020B0604020202020204" pitchFamily="34" charset="0"/>
                <a:cs typeface="Arial" panose="020B0604020202020204" pitchFamily="34" charset="0"/>
              </a:rPr>
              <a:t>example,</a:t>
            </a:r>
            <a:r>
              <a:rPr lang="en-US" sz="2400" i="1" spc="65" dirty="0">
                <a:latin typeface="Arial" panose="020B0604020202020204" pitchFamily="34" charset="0"/>
                <a:cs typeface="Arial" panose="020B0604020202020204" pitchFamily="34" charset="0"/>
              </a:rPr>
              <a:t>  </a:t>
            </a:r>
            <a:r>
              <a:rPr lang="en-US" sz="2400" i="1" spc="535" dirty="0">
                <a:latin typeface="Arial" panose="020B0604020202020204" pitchFamily="34" charset="0"/>
                <a:cs typeface="Arial" panose="020B0604020202020204" pitchFamily="34" charset="0"/>
              </a:rPr>
              <a:t>when</a:t>
            </a:r>
            <a:r>
              <a:rPr lang="en-US" sz="2400" i="1" spc="70" dirty="0">
                <a:latin typeface="Arial" panose="020B0604020202020204" pitchFamily="34" charset="0"/>
                <a:cs typeface="Arial" panose="020B0604020202020204" pitchFamily="34" charset="0"/>
              </a:rPr>
              <a:t>  </a:t>
            </a:r>
            <a:r>
              <a:rPr lang="en-US" sz="2400" i="1" spc="170" dirty="0">
                <a:latin typeface="Arial" panose="020B0604020202020204" pitchFamily="34" charset="0"/>
                <a:cs typeface="Arial" panose="020B0604020202020204" pitchFamily="34" charset="0"/>
              </a:rPr>
              <a:t>I</a:t>
            </a:r>
            <a:r>
              <a:rPr lang="en-US" sz="2400" i="1" spc="60" dirty="0">
                <a:latin typeface="Arial" panose="020B0604020202020204" pitchFamily="34" charset="0"/>
                <a:cs typeface="Arial" panose="020B0604020202020204" pitchFamily="34" charset="0"/>
              </a:rPr>
              <a:t>  </a:t>
            </a:r>
            <a:r>
              <a:rPr lang="en-US" sz="2400" i="1" spc="500" dirty="0">
                <a:latin typeface="Arial" panose="020B0604020202020204" pitchFamily="34" charset="0"/>
                <a:cs typeface="Arial" panose="020B0604020202020204" pitchFamily="34" charset="0"/>
              </a:rPr>
              <a:t>was</a:t>
            </a:r>
            <a:r>
              <a:rPr lang="en-US" sz="2400" i="1" spc="65" dirty="0">
                <a:latin typeface="Arial" panose="020B0604020202020204" pitchFamily="34" charset="0"/>
                <a:cs typeface="Arial" panose="020B0604020202020204" pitchFamily="34" charset="0"/>
              </a:rPr>
              <a:t>  </a:t>
            </a:r>
            <a:r>
              <a:rPr lang="en-US" sz="2400" i="1" spc="420" dirty="0">
                <a:latin typeface="Arial" panose="020B0604020202020204" pitchFamily="34" charset="0"/>
                <a:cs typeface="Arial" panose="020B0604020202020204" pitchFamily="34" charset="0"/>
              </a:rPr>
              <a:t>working</a:t>
            </a:r>
            <a:r>
              <a:rPr lang="en-US" sz="2400" i="1" spc="70" dirty="0">
                <a:latin typeface="Arial" panose="020B0604020202020204" pitchFamily="34" charset="0"/>
                <a:cs typeface="Arial" panose="020B0604020202020204" pitchFamily="34" charset="0"/>
              </a:rPr>
              <a:t>  </a:t>
            </a:r>
            <a:r>
              <a:rPr lang="en-US" sz="2400" i="1" spc="475" dirty="0">
                <a:latin typeface="Arial" panose="020B0604020202020204" pitchFamily="34" charset="0"/>
                <a:cs typeface="Arial" panose="020B0604020202020204" pitchFamily="34" charset="0"/>
              </a:rPr>
              <a:t>on</a:t>
            </a:r>
            <a:r>
              <a:rPr lang="en-US" sz="2400" i="1" spc="65" dirty="0">
                <a:latin typeface="Arial" panose="020B0604020202020204" pitchFamily="34" charset="0"/>
                <a:cs typeface="Arial" panose="020B0604020202020204" pitchFamily="34" charset="0"/>
              </a:rPr>
              <a:t>  </a:t>
            </a:r>
            <a:r>
              <a:rPr lang="en-US" sz="2400" i="1" spc="565" dirty="0">
                <a:latin typeface="Arial" panose="020B0604020202020204" pitchFamily="34" charset="0"/>
                <a:cs typeface="Arial" panose="020B0604020202020204" pitchFamily="34" charset="0"/>
              </a:rPr>
              <a:t>an</a:t>
            </a:r>
            <a:r>
              <a:rPr lang="en-US" sz="2400" i="1" spc="60" dirty="0">
                <a:latin typeface="Arial" panose="020B0604020202020204" pitchFamily="34" charset="0"/>
                <a:cs typeface="Arial" panose="020B0604020202020204" pitchFamily="34" charset="0"/>
              </a:rPr>
              <a:t>  </a:t>
            </a:r>
            <a:r>
              <a:rPr lang="en-US" sz="2400" i="1" spc="465" dirty="0">
                <a:latin typeface="Arial" panose="020B0604020202020204" pitchFamily="34" charset="0"/>
                <a:cs typeface="Arial" panose="020B0604020202020204" pitchFamily="34" charset="0"/>
              </a:rPr>
              <a:t>Assignment</a:t>
            </a:r>
            <a:r>
              <a:rPr lang="en-US" sz="2400" i="1" spc="70" dirty="0">
                <a:latin typeface="Arial" panose="020B0604020202020204" pitchFamily="34" charset="0"/>
                <a:cs typeface="Arial" panose="020B0604020202020204" pitchFamily="34" charset="0"/>
              </a:rPr>
              <a:t>  </a:t>
            </a:r>
            <a:r>
              <a:rPr lang="en-US" sz="2400" i="1" spc="210" dirty="0">
                <a:latin typeface="Arial" panose="020B0604020202020204" pitchFamily="34" charset="0"/>
                <a:cs typeface="Arial" panose="020B0604020202020204" pitchFamily="34" charset="0"/>
              </a:rPr>
              <a:t>for </a:t>
            </a:r>
            <a:r>
              <a:rPr lang="en-US" sz="2400" i="1" spc="525" dirty="0">
                <a:latin typeface="Arial" panose="020B0604020202020204" pitchFamily="34" charset="0"/>
                <a:cs typeface="Arial" panose="020B0604020202020204" pitchFamily="34" charset="0"/>
              </a:rPr>
              <a:t>Academic</a:t>
            </a:r>
            <a:r>
              <a:rPr lang="en-US" sz="2400" i="1" spc="145" dirty="0">
                <a:latin typeface="Arial" panose="020B0604020202020204" pitchFamily="34" charset="0"/>
                <a:cs typeface="Arial" panose="020B0604020202020204" pitchFamily="34" charset="0"/>
              </a:rPr>
              <a:t>  </a:t>
            </a:r>
            <a:r>
              <a:rPr lang="en-US" sz="2400" i="1" spc="229" dirty="0">
                <a:latin typeface="Arial" panose="020B0604020202020204" pitchFamily="34" charset="0"/>
                <a:cs typeface="Arial" panose="020B0604020202020204" pitchFamily="34" charset="0"/>
              </a:rPr>
              <a:t>Skills,</a:t>
            </a:r>
            <a:r>
              <a:rPr lang="en-US" sz="2400" i="1" spc="145" dirty="0">
                <a:latin typeface="Arial" panose="020B0604020202020204" pitchFamily="34" charset="0"/>
                <a:cs typeface="Arial" panose="020B0604020202020204" pitchFamily="34" charset="0"/>
              </a:rPr>
              <a:t>  </a:t>
            </a:r>
            <a:r>
              <a:rPr lang="en-US" sz="2400" i="1" spc="170" dirty="0">
                <a:latin typeface="Arial" panose="020B0604020202020204" pitchFamily="34" charset="0"/>
                <a:cs typeface="Arial" panose="020B0604020202020204" pitchFamily="34" charset="0"/>
              </a:rPr>
              <a:t>I</a:t>
            </a:r>
            <a:r>
              <a:rPr lang="en-US" sz="2400" i="1" spc="145" dirty="0">
                <a:latin typeface="Arial" panose="020B0604020202020204" pitchFamily="34" charset="0"/>
                <a:cs typeface="Arial" panose="020B0604020202020204" pitchFamily="34" charset="0"/>
              </a:rPr>
              <a:t>  </a:t>
            </a:r>
            <a:r>
              <a:rPr lang="en-US" sz="2400" i="1" spc="475" dirty="0">
                <a:latin typeface="Arial" panose="020B0604020202020204" pitchFamily="34" charset="0"/>
                <a:cs typeface="Arial" panose="020B0604020202020204" pitchFamily="34" charset="0"/>
              </a:rPr>
              <a:t>used</a:t>
            </a:r>
            <a:r>
              <a:rPr lang="en-US" sz="2400" i="1" spc="145" dirty="0">
                <a:latin typeface="Arial" panose="020B0604020202020204" pitchFamily="34" charset="0"/>
                <a:cs typeface="Arial" panose="020B0604020202020204" pitchFamily="34" charset="0"/>
              </a:rPr>
              <a:t>  </a:t>
            </a:r>
            <a:r>
              <a:rPr lang="en-US" sz="2400" i="1" spc="425" dirty="0">
                <a:latin typeface="Arial" panose="020B0604020202020204" pitchFamily="34" charset="0"/>
                <a:cs typeface="Arial" panose="020B0604020202020204" pitchFamily="34" charset="0"/>
              </a:rPr>
              <a:t>the</a:t>
            </a:r>
            <a:r>
              <a:rPr lang="en-US" sz="2400" i="1" spc="145" dirty="0">
                <a:latin typeface="Arial" panose="020B0604020202020204" pitchFamily="34" charset="0"/>
                <a:cs typeface="Arial" panose="020B0604020202020204" pitchFamily="34" charset="0"/>
              </a:rPr>
              <a:t>  </a:t>
            </a:r>
            <a:r>
              <a:rPr lang="en-US" sz="2400" i="1" spc="380" dirty="0">
                <a:latin typeface="Arial" panose="020B0604020202020204" pitchFamily="34" charset="0"/>
                <a:cs typeface="Arial" panose="020B0604020202020204" pitchFamily="34" charset="0"/>
              </a:rPr>
              <a:t>online</a:t>
            </a:r>
            <a:r>
              <a:rPr lang="en-US" sz="2400" i="1" spc="140" dirty="0">
                <a:latin typeface="Arial" panose="020B0604020202020204" pitchFamily="34" charset="0"/>
                <a:cs typeface="Arial" panose="020B0604020202020204" pitchFamily="34" charset="0"/>
              </a:rPr>
              <a:t>  </a:t>
            </a:r>
            <a:r>
              <a:rPr lang="en-US" sz="2400" i="1" spc="305" dirty="0">
                <a:latin typeface="Arial" panose="020B0604020202020204" pitchFamily="34" charset="0"/>
                <a:cs typeface="Arial" panose="020B0604020202020204" pitchFamily="34" charset="0"/>
              </a:rPr>
              <a:t>library</a:t>
            </a:r>
            <a:r>
              <a:rPr lang="en-US" sz="2400" i="1" spc="145" dirty="0">
                <a:latin typeface="Arial" panose="020B0604020202020204" pitchFamily="34" charset="0"/>
                <a:cs typeface="Arial" panose="020B0604020202020204" pitchFamily="34" charset="0"/>
              </a:rPr>
              <a:t>  </a:t>
            </a:r>
            <a:r>
              <a:rPr lang="en-US" sz="2400" i="1" spc="320" dirty="0">
                <a:latin typeface="Arial" panose="020B0604020202020204" pitchFamily="34" charset="0"/>
                <a:cs typeface="Arial" panose="020B0604020202020204" pitchFamily="34" charset="0"/>
              </a:rPr>
              <a:t>to</a:t>
            </a:r>
            <a:r>
              <a:rPr lang="en-US" sz="2400" i="1" spc="140" dirty="0">
                <a:latin typeface="Arial" panose="020B0604020202020204" pitchFamily="34" charset="0"/>
                <a:cs typeface="Arial" panose="020B0604020202020204" pitchFamily="34" charset="0"/>
              </a:rPr>
              <a:t>  </a:t>
            </a:r>
            <a:r>
              <a:rPr lang="en-US" sz="2400" i="1" spc="345" dirty="0">
                <a:latin typeface="Arial" panose="020B0604020202020204" pitchFamily="34" charset="0"/>
                <a:cs typeface="Arial" panose="020B0604020202020204" pitchFamily="34" charset="0"/>
              </a:rPr>
              <a:t>find</a:t>
            </a:r>
            <a:r>
              <a:rPr lang="en-US" sz="2400" i="1" spc="150" dirty="0">
                <a:latin typeface="Arial" panose="020B0604020202020204" pitchFamily="34" charset="0"/>
                <a:cs typeface="Arial" panose="020B0604020202020204" pitchFamily="34" charset="0"/>
              </a:rPr>
              <a:t>  </a:t>
            </a:r>
            <a:r>
              <a:rPr lang="en-US" sz="2400" i="1" spc="320" dirty="0">
                <a:latin typeface="Arial" panose="020B0604020202020204" pitchFamily="34" charset="0"/>
                <a:cs typeface="Arial" panose="020B0604020202020204" pitchFamily="34" charset="0"/>
              </a:rPr>
              <a:t>sources, </a:t>
            </a:r>
            <a:r>
              <a:rPr lang="en-US" sz="2400" i="1" spc="480" dirty="0">
                <a:latin typeface="Arial" panose="020B0604020202020204" pitchFamily="34" charset="0"/>
                <a:cs typeface="Arial" panose="020B0604020202020204" pitchFamily="34" charset="0"/>
              </a:rPr>
              <a:t>which</a:t>
            </a:r>
            <a:r>
              <a:rPr lang="en-US" sz="2400" i="1" spc="310" dirty="0">
                <a:latin typeface="Arial" panose="020B0604020202020204" pitchFamily="34" charset="0"/>
                <a:cs typeface="Arial" panose="020B0604020202020204" pitchFamily="34" charset="0"/>
              </a:rPr>
              <a:t> </a:t>
            </a:r>
            <a:r>
              <a:rPr lang="en-US" sz="2400" i="1" spc="455" dirty="0">
                <a:latin typeface="Arial" panose="020B0604020202020204" pitchFamily="34" charset="0"/>
                <a:cs typeface="Arial" panose="020B0604020202020204" pitchFamily="34" charset="0"/>
              </a:rPr>
              <a:t>helped</a:t>
            </a:r>
            <a:r>
              <a:rPr lang="en-US" sz="2400" i="1" spc="320" dirty="0">
                <a:latin typeface="Arial" panose="020B0604020202020204" pitchFamily="34" charset="0"/>
                <a:cs typeface="Arial" panose="020B0604020202020204" pitchFamily="34" charset="0"/>
              </a:rPr>
              <a:t> </a:t>
            </a:r>
            <a:r>
              <a:rPr lang="en-US" sz="2400" i="1" spc="705" dirty="0">
                <a:latin typeface="Arial" panose="020B0604020202020204" pitchFamily="34" charset="0"/>
                <a:cs typeface="Arial" panose="020B0604020202020204" pitchFamily="34" charset="0"/>
              </a:rPr>
              <a:t>me</a:t>
            </a:r>
            <a:r>
              <a:rPr lang="en-US" sz="2400" i="1" spc="325" dirty="0">
                <a:latin typeface="Arial" panose="020B0604020202020204" pitchFamily="34" charset="0"/>
                <a:cs typeface="Arial" panose="020B0604020202020204" pitchFamily="34" charset="0"/>
              </a:rPr>
              <a:t> </a:t>
            </a:r>
            <a:r>
              <a:rPr lang="en-US" sz="2400" i="1" spc="465" dirty="0">
                <a:latin typeface="Arial" panose="020B0604020202020204" pitchFamily="34" charset="0"/>
                <a:cs typeface="Arial" panose="020B0604020202020204" pitchFamily="34" charset="0"/>
              </a:rPr>
              <a:t>understand</a:t>
            </a:r>
            <a:r>
              <a:rPr lang="en-US" sz="2400" i="1" spc="320" dirty="0">
                <a:latin typeface="Arial" panose="020B0604020202020204" pitchFamily="34" charset="0"/>
                <a:cs typeface="Arial" panose="020B0604020202020204" pitchFamily="34" charset="0"/>
              </a:rPr>
              <a:t> </a:t>
            </a:r>
            <a:r>
              <a:rPr lang="en-US" sz="2400" i="1" spc="425" dirty="0">
                <a:latin typeface="Arial" panose="020B0604020202020204" pitchFamily="34" charset="0"/>
                <a:cs typeface="Arial" panose="020B0604020202020204" pitchFamily="34" charset="0"/>
              </a:rPr>
              <a:t>the</a:t>
            </a:r>
            <a:r>
              <a:rPr lang="en-US" sz="2400" i="1" spc="325" dirty="0">
                <a:latin typeface="Arial" panose="020B0604020202020204" pitchFamily="34" charset="0"/>
                <a:cs typeface="Arial" panose="020B0604020202020204" pitchFamily="34" charset="0"/>
              </a:rPr>
              <a:t> </a:t>
            </a:r>
            <a:r>
              <a:rPr lang="en-US" sz="2400" i="1" spc="375" dirty="0">
                <a:latin typeface="Arial" panose="020B0604020202020204" pitchFamily="34" charset="0"/>
                <a:cs typeface="Arial" panose="020B0604020202020204" pitchFamily="34" charset="0"/>
              </a:rPr>
              <a:t>topic</a:t>
            </a:r>
            <a:r>
              <a:rPr lang="en-US" sz="2400" i="1" spc="330" dirty="0">
                <a:latin typeface="Arial" panose="020B0604020202020204" pitchFamily="34" charset="0"/>
                <a:cs typeface="Arial" panose="020B0604020202020204" pitchFamily="34" charset="0"/>
              </a:rPr>
              <a:t> </a:t>
            </a:r>
            <a:r>
              <a:rPr lang="en-US" sz="2400" i="1" spc="280" dirty="0">
                <a:latin typeface="Arial" panose="020B0604020202020204" pitchFamily="34" charset="0"/>
                <a:cs typeface="Arial" panose="020B0604020202020204" pitchFamily="34" charset="0"/>
              </a:rPr>
              <a:t>better.</a:t>
            </a:r>
            <a:r>
              <a:rPr lang="en-US" sz="2400" i="1" spc="335" dirty="0">
                <a:latin typeface="Arial" panose="020B0604020202020204" pitchFamily="34" charset="0"/>
                <a:cs typeface="Arial" panose="020B0604020202020204" pitchFamily="34" charset="0"/>
              </a:rPr>
              <a:t> </a:t>
            </a:r>
            <a:r>
              <a:rPr lang="en-US" sz="2400" i="1" spc="440" dirty="0">
                <a:latin typeface="Arial" panose="020B0604020202020204" pitchFamily="34" charset="0"/>
                <a:cs typeface="Arial" panose="020B0604020202020204" pitchFamily="34" charset="0"/>
              </a:rPr>
              <a:t>According</a:t>
            </a:r>
            <a:r>
              <a:rPr lang="en-US" sz="2400" i="1" spc="330" dirty="0">
                <a:latin typeface="Arial" panose="020B0604020202020204" pitchFamily="34" charset="0"/>
                <a:cs typeface="Arial" panose="020B0604020202020204" pitchFamily="34" charset="0"/>
              </a:rPr>
              <a:t> </a:t>
            </a:r>
            <a:r>
              <a:rPr lang="en-US" sz="2400" i="1" spc="295" dirty="0">
                <a:latin typeface="Arial" panose="020B0604020202020204" pitchFamily="34" charset="0"/>
                <a:cs typeface="Arial" panose="020B0604020202020204" pitchFamily="34" charset="0"/>
              </a:rPr>
              <a:t>to </a:t>
            </a:r>
            <a:r>
              <a:rPr lang="en-US" sz="2400" i="1" spc="500" dirty="0">
                <a:latin typeface="Arial" panose="020B0604020202020204" pitchFamily="34" charset="0"/>
                <a:cs typeface="Arial" panose="020B0604020202020204" pitchFamily="34" charset="0"/>
              </a:rPr>
              <a:t>Smith</a:t>
            </a:r>
            <a:r>
              <a:rPr lang="en-US" sz="2400" i="1" spc="715" dirty="0">
                <a:latin typeface="Arial" panose="020B0604020202020204" pitchFamily="34" charset="0"/>
                <a:cs typeface="Arial" panose="020B0604020202020204" pitchFamily="34" charset="0"/>
              </a:rPr>
              <a:t>  </a:t>
            </a:r>
            <a:r>
              <a:rPr lang="en-US" sz="2400" i="1" spc="170" dirty="0">
                <a:latin typeface="Arial" panose="020B0604020202020204" pitchFamily="34" charset="0"/>
                <a:cs typeface="Arial" panose="020B0604020202020204" pitchFamily="34" charset="0"/>
              </a:rPr>
              <a:t>(2025),</a:t>
            </a:r>
            <a:r>
              <a:rPr lang="en-US" sz="2400" i="1" spc="725" dirty="0">
                <a:latin typeface="Arial" panose="020B0604020202020204" pitchFamily="34" charset="0"/>
                <a:cs typeface="Arial" panose="020B0604020202020204" pitchFamily="34" charset="0"/>
              </a:rPr>
              <a:t>  </a:t>
            </a:r>
            <a:r>
              <a:rPr lang="en-US" sz="2400" spc="390" dirty="0">
                <a:latin typeface="Arial" panose="020B0604020202020204" pitchFamily="34" charset="0"/>
                <a:cs typeface="Arial" panose="020B0604020202020204" pitchFamily="34" charset="0"/>
              </a:rPr>
              <a:t>students</a:t>
            </a:r>
            <a:r>
              <a:rPr lang="en-US" sz="2400" spc="725" dirty="0">
                <a:latin typeface="Arial" panose="020B0604020202020204" pitchFamily="34" charset="0"/>
                <a:cs typeface="Arial" panose="020B0604020202020204" pitchFamily="34" charset="0"/>
              </a:rPr>
              <a:t>  </a:t>
            </a:r>
            <a:r>
              <a:rPr lang="en-US" sz="2400" spc="480" dirty="0">
                <a:latin typeface="Arial" panose="020B0604020202020204" pitchFamily="34" charset="0"/>
                <a:cs typeface="Arial" panose="020B0604020202020204" pitchFamily="34" charset="0"/>
              </a:rPr>
              <a:t>who</a:t>
            </a:r>
            <a:r>
              <a:rPr lang="en-US" sz="2400" spc="725" dirty="0">
                <a:latin typeface="Arial" panose="020B0604020202020204" pitchFamily="34" charset="0"/>
                <a:cs typeface="Arial" panose="020B0604020202020204" pitchFamily="34" charset="0"/>
              </a:rPr>
              <a:t>  </a:t>
            </a:r>
            <a:r>
              <a:rPr lang="en-US" sz="2400" spc="420" dirty="0">
                <a:latin typeface="Arial" panose="020B0604020202020204" pitchFamily="34" charset="0"/>
                <a:cs typeface="Arial" panose="020B0604020202020204" pitchFamily="34" charset="0"/>
              </a:rPr>
              <a:t>use</a:t>
            </a:r>
            <a:r>
              <a:rPr lang="en-US" sz="2400" spc="720" dirty="0">
                <a:latin typeface="Arial" panose="020B0604020202020204" pitchFamily="34" charset="0"/>
                <a:cs typeface="Arial" panose="020B0604020202020204" pitchFamily="34" charset="0"/>
              </a:rPr>
              <a:t>  </a:t>
            </a:r>
            <a:r>
              <a:rPr lang="en-US" sz="2400" spc="335" dirty="0">
                <a:latin typeface="Arial" panose="020B0604020202020204" pitchFamily="34" charset="0"/>
                <a:cs typeface="Arial" panose="020B0604020202020204" pitchFamily="34" charset="0"/>
              </a:rPr>
              <a:t>digital</a:t>
            </a:r>
            <a:r>
              <a:rPr lang="en-US" sz="2400" spc="720"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resources</a:t>
            </a:r>
            <a:r>
              <a:rPr lang="en-US" sz="2400" spc="725" dirty="0">
                <a:latin typeface="Arial" panose="020B0604020202020204" pitchFamily="34" charset="0"/>
                <a:cs typeface="Arial" panose="020B0604020202020204" pitchFamily="34" charset="0"/>
              </a:rPr>
              <a:t>  </a:t>
            </a:r>
            <a:r>
              <a:rPr lang="en-US" sz="2400" spc="450" dirty="0">
                <a:latin typeface="Arial" panose="020B0604020202020204" pitchFamily="34" charset="0"/>
                <a:cs typeface="Arial" panose="020B0604020202020204" pitchFamily="34" charset="0"/>
              </a:rPr>
              <a:t>can </a:t>
            </a:r>
            <a:r>
              <a:rPr lang="en-US" sz="2400" spc="395" dirty="0">
                <a:latin typeface="Arial" panose="020B0604020202020204" pitchFamily="34" charset="0"/>
                <a:cs typeface="Arial" panose="020B0604020202020204" pitchFamily="34" charset="0"/>
              </a:rPr>
              <a:t>improve</a:t>
            </a:r>
            <a:r>
              <a:rPr lang="en-US" sz="2400" spc="780" dirty="0">
                <a:latin typeface="Arial" panose="020B0604020202020204" pitchFamily="34" charset="0"/>
                <a:cs typeface="Arial" panose="020B0604020202020204" pitchFamily="34" charset="0"/>
              </a:rPr>
              <a:t> </a:t>
            </a:r>
            <a:r>
              <a:rPr lang="en-US" sz="2400" spc="305" dirty="0">
                <a:latin typeface="Arial" panose="020B0604020202020204" pitchFamily="34" charset="0"/>
                <a:cs typeface="Arial" panose="020B0604020202020204" pitchFamily="34" charset="0"/>
              </a:rPr>
              <a:t>their</a:t>
            </a:r>
            <a:r>
              <a:rPr lang="en-US" sz="2400" spc="770" dirty="0">
                <a:latin typeface="Arial" panose="020B0604020202020204" pitchFamily="34" charset="0"/>
                <a:cs typeface="Arial" panose="020B0604020202020204" pitchFamily="34" charset="0"/>
              </a:rPr>
              <a:t> </a:t>
            </a:r>
            <a:r>
              <a:rPr lang="en-US" sz="2400" spc="360" dirty="0">
                <a:latin typeface="Arial" panose="020B0604020202020204" pitchFamily="34" charset="0"/>
                <a:cs typeface="Arial" panose="020B0604020202020204" pitchFamily="34" charset="0"/>
              </a:rPr>
              <a:t>research</a:t>
            </a:r>
            <a:r>
              <a:rPr lang="en-US" sz="2400" spc="790" dirty="0">
                <a:latin typeface="Arial" panose="020B0604020202020204" pitchFamily="34" charset="0"/>
                <a:cs typeface="Arial" panose="020B0604020202020204" pitchFamily="34" charset="0"/>
              </a:rPr>
              <a:t> </a:t>
            </a:r>
            <a:r>
              <a:rPr lang="en-US" sz="2400" spc="265" dirty="0">
                <a:latin typeface="Arial" panose="020B0604020202020204" pitchFamily="34" charset="0"/>
                <a:cs typeface="Arial" panose="020B0604020202020204" pitchFamily="34" charset="0"/>
              </a:rPr>
              <a:t>skills</a:t>
            </a:r>
            <a:r>
              <a:rPr lang="en-US" sz="2400" spc="780" dirty="0">
                <a:latin typeface="Arial" panose="020B0604020202020204" pitchFamily="34" charset="0"/>
                <a:cs typeface="Arial" panose="020B0604020202020204" pitchFamily="34" charset="0"/>
              </a:rPr>
              <a:t> </a:t>
            </a:r>
            <a:r>
              <a:rPr lang="en-US" sz="2400" spc="490" dirty="0">
                <a:latin typeface="Arial" panose="020B0604020202020204" pitchFamily="34" charset="0"/>
                <a:cs typeface="Arial" panose="020B0604020202020204" pitchFamily="34" charset="0"/>
              </a:rPr>
              <a:t>and</a:t>
            </a:r>
            <a:r>
              <a:rPr lang="en-US" sz="2400" spc="785" dirty="0">
                <a:latin typeface="Arial" panose="020B0604020202020204" pitchFamily="34" charset="0"/>
                <a:cs typeface="Arial" panose="020B0604020202020204" pitchFamily="34" charset="0"/>
              </a:rPr>
              <a:t> </a:t>
            </a:r>
            <a:r>
              <a:rPr lang="en-US" sz="2400" spc="459" dirty="0">
                <a:latin typeface="Arial" panose="020B0604020202020204" pitchFamily="34" charset="0"/>
                <a:cs typeface="Arial" panose="020B0604020202020204" pitchFamily="34" charset="0"/>
              </a:rPr>
              <a:t>gain</a:t>
            </a:r>
            <a:r>
              <a:rPr lang="en-US" sz="2400" spc="785"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deeper</a:t>
            </a:r>
            <a:r>
              <a:rPr lang="en-US" sz="2400" spc="790" dirty="0">
                <a:latin typeface="Arial" panose="020B0604020202020204" pitchFamily="34" charset="0"/>
                <a:cs typeface="Arial" panose="020B0604020202020204" pitchFamily="34" charset="0"/>
              </a:rPr>
              <a:t> </a:t>
            </a:r>
            <a:r>
              <a:rPr lang="en-US" sz="2400" spc="375" dirty="0">
                <a:latin typeface="Arial" panose="020B0604020202020204" pitchFamily="34" charset="0"/>
                <a:cs typeface="Arial" panose="020B0604020202020204" pitchFamily="34" charset="0"/>
              </a:rPr>
              <a:t>insights</a:t>
            </a:r>
            <a:r>
              <a:rPr lang="en-US" sz="2400" spc="765" dirty="0">
                <a:latin typeface="Arial" panose="020B0604020202020204" pitchFamily="34" charset="0"/>
                <a:cs typeface="Arial" panose="020B0604020202020204" pitchFamily="34" charset="0"/>
              </a:rPr>
              <a:t> </a:t>
            </a:r>
            <a:r>
              <a:rPr lang="en-US" sz="2400" spc="295" dirty="0">
                <a:latin typeface="Arial" panose="020B0604020202020204" pitchFamily="34" charset="0"/>
                <a:cs typeface="Arial" panose="020B0604020202020204" pitchFamily="34" charset="0"/>
              </a:rPr>
              <a:t>into </a:t>
            </a:r>
            <a:r>
              <a:rPr lang="en-US" sz="2400" spc="305" dirty="0">
                <a:latin typeface="Arial" panose="020B0604020202020204" pitchFamily="34" charset="0"/>
                <a:cs typeface="Arial" panose="020B0604020202020204" pitchFamily="34" charset="0"/>
              </a:rPr>
              <a:t>their</a:t>
            </a:r>
            <a:r>
              <a:rPr lang="en-US" sz="2400" spc="105" dirty="0">
                <a:latin typeface="Arial" panose="020B0604020202020204" pitchFamily="34" charset="0"/>
                <a:cs typeface="Arial" panose="020B0604020202020204" pitchFamily="34" charset="0"/>
              </a:rPr>
              <a:t> </a:t>
            </a:r>
            <a:r>
              <a:rPr lang="en-US" sz="2400" spc="305" dirty="0">
                <a:latin typeface="Arial" panose="020B0604020202020204" pitchFamily="34" charset="0"/>
                <a:cs typeface="Arial" panose="020B0604020202020204" pitchFamily="34" charset="0"/>
              </a:rPr>
              <a:t>subjects.</a:t>
            </a:r>
            <a:r>
              <a:rPr lang="en-US" sz="2400" dirty="0">
                <a:latin typeface="Arial" panose="020B0604020202020204" pitchFamily="34" charset="0"/>
                <a:cs typeface="Arial" panose="020B0604020202020204" pitchFamily="34" charset="0"/>
              </a:rPr>
              <a:t> </a:t>
            </a:r>
          </a:p>
          <a:p>
            <a:pPr marL="0" marR="3011805" indent="0" algn="r">
              <a:lnSpc>
                <a:spcPct val="100000"/>
              </a:lnSpc>
              <a:spcBef>
                <a:spcPts val="5"/>
              </a:spcBef>
              <a:buNone/>
            </a:pPr>
            <a:endParaRPr lang="en-US" sz="2400" spc="254" dirty="0">
              <a:latin typeface="Arial" panose="020B0604020202020204" pitchFamily="34" charset="0"/>
              <a:cs typeface="Arial" panose="020B0604020202020204" pitchFamily="34" charset="0"/>
            </a:endParaRPr>
          </a:p>
          <a:p>
            <a:pPr marL="0" marR="3011805" indent="0" algn="ctr">
              <a:lnSpc>
                <a:spcPct val="100000"/>
              </a:lnSpc>
              <a:spcBef>
                <a:spcPts val="5"/>
              </a:spcBef>
              <a:buNone/>
            </a:pPr>
            <a:r>
              <a:rPr lang="en-US" sz="2400" spc="254" dirty="0">
                <a:latin typeface="Arial" panose="020B0604020202020204" pitchFamily="34" charset="0"/>
                <a:cs typeface="Arial" panose="020B0604020202020204" pitchFamily="34" charset="0"/>
              </a:rPr>
              <a:t>(</a:t>
            </a:r>
            <a:r>
              <a:rPr lang="en-US" sz="2400" spc="254" dirty="0" err="1">
                <a:latin typeface="Arial" panose="020B0604020202020204" pitchFamily="34" charset="0"/>
                <a:cs typeface="Arial" panose="020B0604020202020204" pitchFamily="34" charset="0"/>
              </a:rPr>
              <a:t>Mortiboys</a:t>
            </a:r>
            <a:r>
              <a:rPr lang="en-US" sz="2400" spc="254" dirty="0">
                <a:latin typeface="Arial" panose="020B0604020202020204" pitchFamily="34" charset="0"/>
                <a:cs typeface="Arial" panose="020B0604020202020204" pitchFamily="34" charset="0"/>
              </a:rPr>
              <a:t>,</a:t>
            </a:r>
            <a:r>
              <a:rPr lang="en-US" sz="2400" spc="114" dirty="0">
                <a:latin typeface="Arial" panose="020B0604020202020204" pitchFamily="34" charset="0"/>
                <a:cs typeface="Arial" panose="020B0604020202020204" pitchFamily="34" charset="0"/>
              </a:rPr>
              <a:t> </a:t>
            </a:r>
            <a:r>
              <a:rPr lang="en-US" sz="2400" spc="80" dirty="0">
                <a:latin typeface="Arial" panose="020B0604020202020204" pitchFamily="34" charset="0"/>
                <a:cs typeface="Arial" panose="020B0604020202020204" pitchFamily="34" charset="0"/>
              </a:rPr>
              <a:t>2013)</a:t>
            </a:r>
            <a:endParaRPr lang="en-US"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495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F7FE-C5F6-46D4-F541-2D94E1E379E3}"/>
              </a:ext>
            </a:extLst>
          </p:cNvPr>
          <p:cNvSpPr>
            <a:spLocks noGrp="1"/>
          </p:cNvSpPr>
          <p:nvPr>
            <p:ph type="title"/>
          </p:nvPr>
        </p:nvSpPr>
        <p:spPr/>
        <p:txBody>
          <a:bodyPr/>
          <a:lstStyle/>
          <a:p>
            <a:pPr algn="ctr"/>
            <a:r>
              <a:rPr lang="en-GB" dirty="0"/>
              <a:t>Compare and Contrast </a:t>
            </a:r>
          </a:p>
        </p:txBody>
      </p:sp>
      <p:sp>
        <p:nvSpPr>
          <p:cNvPr id="3" name="Content Placeholder 2">
            <a:extLst>
              <a:ext uri="{FF2B5EF4-FFF2-40B4-BE49-F238E27FC236}">
                <a16:creationId xmlns:a16="http://schemas.microsoft.com/office/drawing/2014/main" id="{DF629327-2503-B6B4-91B1-79724DF0F61F}"/>
              </a:ext>
            </a:extLst>
          </p:cNvPr>
          <p:cNvSpPr>
            <a:spLocks noGrp="1"/>
          </p:cNvSpPr>
          <p:nvPr>
            <p:ph idx="1"/>
          </p:nvPr>
        </p:nvSpPr>
        <p:spPr/>
        <p:txBody>
          <a:bodyPr/>
          <a:lstStyle/>
          <a:p>
            <a:pPr marL="0" indent="0">
              <a:buNone/>
            </a:pPr>
            <a:r>
              <a:rPr lang="en-GB" dirty="0"/>
              <a:t>Compare – showing similarities</a:t>
            </a:r>
          </a:p>
          <a:p>
            <a:pPr marL="0" indent="0">
              <a:buNone/>
            </a:pPr>
            <a:r>
              <a:rPr lang="en-GB" dirty="0"/>
              <a:t>Thomas (2018) identifies that… Jones (2017) shares a similar view, adding…</a:t>
            </a:r>
          </a:p>
          <a:p>
            <a:pPr marL="0" indent="0">
              <a:buNone/>
            </a:pPr>
            <a:r>
              <a:rPr lang="en-GB" dirty="0"/>
              <a:t>Jones (2017) and Thomas (2018) are of the same opinion that….</a:t>
            </a:r>
          </a:p>
          <a:p>
            <a:pPr marL="0" indent="0">
              <a:buNone/>
            </a:pPr>
            <a:endParaRPr lang="en-GB" dirty="0"/>
          </a:p>
          <a:p>
            <a:pPr marL="0" indent="0">
              <a:buNone/>
            </a:pPr>
            <a:r>
              <a:rPr lang="en-GB" dirty="0"/>
              <a:t>Contrast – showing differences</a:t>
            </a:r>
          </a:p>
          <a:p>
            <a:pPr marL="0" indent="0">
              <a:buNone/>
            </a:pPr>
            <a:r>
              <a:rPr lang="en-GB" dirty="0"/>
              <a:t>Thomas (2018) identifies that…, however Jones (2017) takes an opposing view, adding…</a:t>
            </a:r>
          </a:p>
          <a:p>
            <a:pPr marL="0" indent="0">
              <a:buNone/>
            </a:pPr>
            <a:r>
              <a:rPr lang="en-GB" dirty="0"/>
              <a:t>Jones (2017) disagrees, highlighting that…</a:t>
            </a:r>
          </a:p>
        </p:txBody>
      </p:sp>
    </p:spTree>
    <p:extLst>
      <p:ext uri="{BB962C8B-B14F-4D97-AF65-F5344CB8AC3E}">
        <p14:creationId xmlns:p14="http://schemas.microsoft.com/office/powerpoint/2010/main" val="1879897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7E405-C1C5-E09A-0E0D-C2048B8D3B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EDEFB8-C413-2D3B-8224-70EC60F671B4}"/>
              </a:ext>
            </a:extLst>
          </p:cNvPr>
          <p:cNvSpPr>
            <a:spLocks noGrp="1"/>
          </p:cNvSpPr>
          <p:nvPr>
            <p:ph type="title"/>
          </p:nvPr>
        </p:nvSpPr>
        <p:spPr>
          <a:xfrm>
            <a:off x="212196" y="194944"/>
            <a:ext cx="11101135" cy="1809500"/>
          </a:xfrm>
        </p:spPr>
        <p:txBody>
          <a:bodyPr/>
          <a:lstStyle/>
          <a:p>
            <a:r>
              <a:rPr lang="en-GB" dirty="0"/>
              <a:t>E1 – Explanation</a:t>
            </a:r>
          </a:p>
        </p:txBody>
      </p:sp>
      <p:sp>
        <p:nvSpPr>
          <p:cNvPr id="3" name="Content Placeholder 2">
            <a:extLst>
              <a:ext uri="{FF2B5EF4-FFF2-40B4-BE49-F238E27FC236}">
                <a16:creationId xmlns:a16="http://schemas.microsoft.com/office/drawing/2014/main" id="{6DFD6320-9AF5-5065-A9A9-222CD8731BE6}"/>
              </a:ext>
            </a:extLst>
          </p:cNvPr>
          <p:cNvSpPr>
            <a:spLocks noGrp="1"/>
          </p:cNvSpPr>
          <p:nvPr>
            <p:ph idx="1"/>
          </p:nvPr>
        </p:nvSpPr>
        <p:spPr>
          <a:xfrm>
            <a:off x="0" y="1099694"/>
            <a:ext cx="12192000" cy="5998336"/>
          </a:xfrm>
        </p:spPr>
        <p:txBody>
          <a:bodyPr>
            <a:noAutofit/>
          </a:bodyPr>
          <a:lstStyle/>
          <a:p>
            <a:pPr marL="0" marR="5080" indent="0">
              <a:lnSpc>
                <a:spcPct val="100000"/>
              </a:lnSpc>
              <a:spcBef>
                <a:spcPts val="4320"/>
              </a:spcBef>
              <a:buNone/>
            </a:pPr>
            <a:r>
              <a:rPr lang="en-US" sz="2400" spc="325" dirty="0">
                <a:latin typeface="Arial" panose="020B0604020202020204" pitchFamily="34" charset="0"/>
                <a:cs typeface="Arial" panose="020B0604020202020204" pitchFamily="34" charset="0"/>
              </a:rPr>
              <a:t>Give</a:t>
            </a:r>
            <a:r>
              <a:rPr lang="en-US" sz="2400" spc="235" dirty="0">
                <a:latin typeface="Arial" panose="020B0604020202020204" pitchFamily="34" charset="0"/>
                <a:cs typeface="Arial" panose="020B0604020202020204" pitchFamily="34" charset="0"/>
              </a:rPr>
              <a:t> </a:t>
            </a:r>
            <a:r>
              <a:rPr lang="en-US" sz="2400" spc="465" dirty="0">
                <a:latin typeface="Arial" panose="020B0604020202020204" pitchFamily="34" charset="0"/>
                <a:cs typeface="Arial" panose="020B0604020202020204" pitchFamily="34" charset="0"/>
              </a:rPr>
              <a:t>more</a:t>
            </a:r>
            <a:r>
              <a:rPr lang="en-US" sz="2400" spc="245" dirty="0">
                <a:latin typeface="Arial" panose="020B0604020202020204" pitchFamily="34" charset="0"/>
                <a:cs typeface="Arial" panose="020B0604020202020204" pitchFamily="34" charset="0"/>
              </a:rPr>
              <a:t> </a:t>
            </a:r>
            <a:r>
              <a:rPr lang="en-US" sz="2400" spc="300" dirty="0">
                <a:latin typeface="Arial" panose="020B0604020202020204" pitchFamily="34" charset="0"/>
                <a:cs typeface="Arial" panose="020B0604020202020204" pitchFamily="34" charset="0"/>
              </a:rPr>
              <a:t>detail</a:t>
            </a:r>
            <a:r>
              <a:rPr lang="en-US" sz="2400" spc="220" dirty="0">
                <a:latin typeface="Arial" panose="020B0604020202020204" pitchFamily="34" charset="0"/>
                <a:cs typeface="Arial" panose="020B0604020202020204" pitchFamily="34" charset="0"/>
              </a:rPr>
              <a:t> </a:t>
            </a:r>
            <a:r>
              <a:rPr lang="en-US" sz="2400" spc="409" dirty="0">
                <a:latin typeface="Arial" panose="020B0604020202020204" pitchFamily="34" charset="0"/>
                <a:cs typeface="Arial" panose="020B0604020202020204" pitchFamily="34" charset="0"/>
              </a:rPr>
              <a:t>about</a:t>
            </a:r>
            <a:r>
              <a:rPr lang="en-US" sz="2400" spc="245"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your</a:t>
            </a:r>
            <a:r>
              <a:rPr lang="en-US" sz="2400" spc="240" dirty="0">
                <a:latin typeface="Arial" panose="020B0604020202020204" pitchFamily="34" charset="0"/>
                <a:cs typeface="Arial" panose="020B0604020202020204" pitchFamily="34" charset="0"/>
              </a:rPr>
              <a:t> </a:t>
            </a:r>
            <a:r>
              <a:rPr lang="en-US" sz="2400" spc="275" dirty="0">
                <a:latin typeface="Arial" panose="020B0604020202020204" pitchFamily="34" charset="0"/>
                <a:cs typeface="Arial" panose="020B0604020202020204" pitchFamily="34" charset="0"/>
              </a:rPr>
              <a:t>point.</a:t>
            </a:r>
            <a:r>
              <a:rPr lang="en-US" sz="2400" spc="235" dirty="0">
                <a:latin typeface="Arial" panose="020B0604020202020204" pitchFamily="34" charset="0"/>
                <a:cs typeface="Arial" panose="020B0604020202020204" pitchFamily="34" charset="0"/>
              </a:rPr>
              <a:t> </a:t>
            </a:r>
            <a:r>
              <a:rPr lang="en-US" sz="2400" spc="380" dirty="0">
                <a:latin typeface="Arial" panose="020B0604020202020204" pitchFamily="34" charset="0"/>
                <a:cs typeface="Arial" panose="020B0604020202020204" pitchFamily="34" charset="0"/>
              </a:rPr>
              <a:t>For</a:t>
            </a:r>
            <a:r>
              <a:rPr lang="en-US" sz="2400" spc="240" dirty="0">
                <a:latin typeface="Arial" panose="020B0604020202020204" pitchFamily="34" charset="0"/>
                <a:cs typeface="Arial" panose="020B0604020202020204" pitchFamily="34" charset="0"/>
              </a:rPr>
              <a:t> </a:t>
            </a:r>
            <a:r>
              <a:rPr lang="en-US" sz="2400" spc="365" dirty="0">
                <a:latin typeface="Arial" panose="020B0604020202020204" pitchFamily="34" charset="0"/>
                <a:cs typeface="Arial" panose="020B0604020202020204" pitchFamily="34" charset="0"/>
              </a:rPr>
              <a:t>example,</a:t>
            </a:r>
            <a:r>
              <a:rPr lang="en-US" sz="2400" spc="235" dirty="0">
                <a:latin typeface="Arial" panose="020B0604020202020204" pitchFamily="34" charset="0"/>
                <a:cs typeface="Arial" panose="020B0604020202020204" pitchFamily="34" charset="0"/>
              </a:rPr>
              <a:t> </a:t>
            </a:r>
            <a:r>
              <a:rPr lang="en-US" sz="2400" spc="355" dirty="0">
                <a:latin typeface="Arial" panose="020B0604020202020204" pitchFamily="34" charset="0"/>
                <a:cs typeface="Arial" panose="020B0604020202020204" pitchFamily="34" charset="0"/>
              </a:rPr>
              <a:t>explain</a:t>
            </a:r>
            <a:r>
              <a:rPr lang="en-US" sz="2400" spc="240"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your</a:t>
            </a:r>
            <a:r>
              <a:rPr lang="en-US" sz="2400" spc="229" dirty="0">
                <a:latin typeface="Arial" panose="020B0604020202020204" pitchFamily="34" charset="0"/>
                <a:cs typeface="Arial" panose="020B0604020202020204" pitchFamily="34" charset="0"/>
              </a:rPr>
              <a:t> </a:t>
            </a:r>
            <a:r>
              <a:rPr lang="en-US" sz="2400" spc="355" dirty="0">
                <a:latin typeface="Arial" panose="020B0604020202020204" pitchFamily="34" charset="0"/>
                <a:cs typeface="Arial" panose="020B0604020202020204" pitchFamily="34" charset="0"/>
              </a:rPr>
              <a:t>idea</a:t>
            </a:r>
            <a:r>
              <a:rPr lang="en-US" sz="2400" spc="225" dirty="0">
                <a:latin typeface="Arial" panose="020B0604020202020204" pitchFamily="34" charset="0"/>
                <a:cs typeface="Arial" panose="020B0604020202020204" pitchFamily="34" charset="0"/>
              </a:rPr>
              <a:t> </a:t>
            </a:r>
            <a:r>
              <a:rPr lang="en-US" sz="2400" spc="465" dirty="0">
                <a:latin typeface="Arial" panose="020B0604020202020204" pitchFamily="34" charset="0"/>
                <a:cs typeface="Arial" panose="020B0604020202020204" pitchFamily="34" charset="0"/>
              </a:rPr>
              <a:t>more</a:t>
            </a:r>
            <a:r>
              <a:rPr lang="en-US" sz="2400" spc="245" dirty="0">
                <a:latin typeface="Arial" panose="020B0604020202020204" pitchFamily="34" charset="0"/>
                <a:cs typeface="Arial" panose="020B0604020202020204" pitchFamily="34" charset="0"/>
              </a:rPr>
              <a:t> </a:t>
            </a:r>
            <a:r>
              <a:rPr lang="en-US" sz="2400" spc="320" dirty="0">
                <a:latin typeface="Arial" panose="020B0604020202020204" pitchFamily="34" charset="0"/>
                <a:cs typeface="Arial" panose="020B0604020202020204" pitchFamily="34" charset="0"/>
              </a:rPr>
              <a:t>so </a:t>
            </a:r>
            <a:r>
              <a:rPr lang="en-US" sz="2400" spc="390" dirty="0">
                <a:latin typeface="Arial" panose="020B0604020202020204" pitchFamily="34" charset="0"/>
                <a:cs typeface="Arial" panose="020B0604020202020204" pitchFamily="34" charset="0"/>
              </a:rPr>
              <a:t>the</a:t>
            </a:r>
            <a:r>
              <a:rPr lang="en-US" sz="2400" spc="120"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reader</a:t>
            </a:r>
            <a:r>
              <a:rPr lang="en-US" sz="2400" spc="130" dirty="0">
                <a:latin typeface="Arial" panose="020B0604020202020204" pitchFamily="34" charset="0"/>
                <a:cs typeface="Arial" panose="020B0604020202020204" pitchFamily="34" charset="0"/>
              </a:rPr>
              <a:t> </a:t>
            </a:r>
            <a:r>
              <a:rPr lang="en-US" sz="2400" spc="415" dirty="0">
                <a:latin typeface="Arial" panose="020B0604020202020204" pitchFamily="34" charset="0"/>
                <a:cs typeface="Arial" panose="020B0604020202020204" pitchFamily="34" charset="0"/>
              </a:rPr>
              <a:t>understands</a:t>
            </a:r>
            <a:r>
              <a:rPr lang="en-US" sz="2400" spc="130" dirty="0">
                <a:latin typeface="Arial" panose="020B0604020202020204" pitchFamily="34" charset="0"/>
                <a:cs typeface="Arial" panose="020B0604020202020204" pitchFamily="34" charset="0"/>
              </a:rPr>
              <a:t> </a:t>
            </a:r>
            <a:r>
              <a:rPr lang="en-US" sz="2400" spc="200" dirty="0">
                <a:latin typeface="Arial" panose="020B0604020202020204" pitchFamily="34" charset="0"/>
                <a:cs typeface="Arial" panose="020B0604020202020204" pitchFamily="34" charset="0"/>
              </a:rPr>
              <a:t>it</a:t>
            </a:r>
            <a:r>
              <a:rPr lang="en-US" sz="2400" spc="114" dirty="0">
                <a:latin typeface="Arial" panose="020B0604020202020204" pitchFamily="34" charset="0"/>
                <a:cs typeface="Arial" panose="020B0604020202020204" pitchFamily="34" charset="0"/>
              </a:rPr>
              <a:t> </a:t>
            </a:r>
            <a:r>
              <a:rPr lang="en-US" sz="2400" spc="250" dirty="0">
                <a:latin typeface="Arial" panose="020B0604020202020204" pitchFamily="34" charset="0"/>
                <a:cs typeface="Arial" panose="020B0604020202020204" pitchFamily="34" charset="0"/>
              </a:rPr>
              <a:t>better.</a:t>
            </a:r>
            <a:endParaRPr lang="en-US" sz="2400" dirty="0">
              <a:latin typeface="Arial" panose="020B0604020202020204" pitchFamily="34" charset="0"/>
              <a:cs typeface="Arial" panose="020B0604020202020204" pitchFamily="34" charset="0"/>
            </a:endParaRPr>
          </a:p>
          <a:p>
            <a:pPr marL="0" indent="0">
              <a:lnSpc>
                <a:spcPct val="100000"/>
              </a:lnSpc>
              <a:spcBef>
                <a:spcPts val="3240"/>
              </a:spcBef>
              <a:buNone/>
            </a:pPr>
            <a:r>
              <a:rPr lang="en-US" sz="2400" b="1" spc="425" dirty="0">
                <a:latin typeface="Arial" panose="020B0604020202020204" pitchFamily="34" charset="0"/>
                <a:cs typeface="Arial" panose="020B0604020202020204" pitchFamily="34" charset="0"/>
              </a:rPr>
              <a:t>Example:</a:t>
            </a:r>
            <a:endParaRPr lang="en-US" sz="2400" dirty="0">
              <a:latin typeface="Arial" panose="020B0604020202020204" pitchFamily="34" charset="0"/>
              <a:cs typeface="Arial" panose="020B0604020202020204" pitchFamily="34" charset="0"/>
            </a:endParaRPr>
          </a:p>
          <a:p>
            <a:pPr>
              <a:lnSpc>
                <a:spcPct val="100000"/>
              </a:lnSpc>
              <a:spcBef>
                <a:spcPts val="3240"/>
              </a:spcBef>
            </a:pPr>
            <a:r>
              <a:rPr lang="en-US" sz="2400" i="1" spc="305" dirty="0">
                <a:latin typeface="Arial" panose="020B0604020202020204" pitchFamily="34" charset="0"/>
                <a:cs typeface="Arial" panose="020B0604020202020204" pitchFamily="34" charset="0"/>
              </a:rPr>
              <a:t>“</a:t>
            </a:r>
            <a:r>
              <a:rPr lang="en-US" sz="2400" spc="305" dirty="0">
                <a:latin typeface="Arial" panose="020B0604020202020204" pitchFamily="34" charset="0"/>
                <a:cs typeface="Arial" panose="020B0604020202020204" pitchFamily="34" charset="0"/>
              </a:rPr>
              <a:t>Digital</a:t>
            </a:r>
            <a:r>
              <a:rPr lang="en-US" sz="2400" spc="625" dirty="0">
                <a:latin typeface="Arial" panose="020B0604020202020204" pitchFamily="34" charset="0"/>
                <a:cs typeface="Arial" panose="020B0604020202020204" pitchFamily="34" charset="0"/>
              </a:rPr>
              <a:t>  </a:t>
            </a:r>
            <a:r>
              <a:rPr lang="en-US" sz="2400" spc="285" dirty="0">
                <a:latin typeface="Arial" panose="020B0604020202020204" pitchFamily="34" charset="0"/>
                <a:cs typeface="Arial" panose="020B0604020202020204" pitchFamily="34" charset="0"/>
              </a:rPr>
              <a:t>tools</a:t>
            </a:r>
            <a:r>
              <a:rPr lang="en-US" sz="2400" spc="635" dirty="0">
                <a:latin typeface="Arial" panose="020B0604020202020204" pitchFamily="34" charset="0"/>
                <a:cs typeface="Arial" panose="020B0604020202020204" pitchFamily="34" charset="0"/>
              </a:rPr>
              <a:t>  </a:t>
            </a:r>
            <a:r>
              <a:rPr lang="en-US" sz="2400" spc="290" dirty="0">
                <a:latin typeface="Arial" panose="020B0604020202020204" pitchFamily="34" charset="0"/>
                <a:cs typeface="Arial" panose="020B0604020202020204" pitchFamily="34" charset="0"/>
              </a:rPr>
              <a:t>like</a:t>
            </a:r>
            <a:r>
              <a:rPr lang="en-US" sz="2400" spc="620"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online</a:t>
            </a:r>
            <a:r>
              <a:rPr lang="en-US" sz="2400" spc="630" dirty="0">
                <a:latin typeface="Arial" panose="020B0604020202020204" pitchFamily="34" charset="0"/>
                <a:cs typeface="Arial" panose="020B0604020202020204" pitchFamily="34" charset="0"/>
              </a:rPr>
              <a:t>  </a:t>
            </a:r>
            <a:r>
              <a:rPr lang="en-US" sz="2400" spc="380" dirty="0">
                <a:latin typeface="Arial" panose="020B0604020202020204" pitchFamily="34" charset="0"/>
                <a:cs typeface="Arial" panose="020B0604020202020204" pitchFamily="34" charset="0"/>
              </a:rPr>
              <a:t>search</a:t>
            </a:r>
            <a:r>
              <a:rPr lang="en-US" sz="2400" spc="635" dirty="0">
                <a:latin typeface="Arial" panose="020B0604020202020204" pitchFamily="34" charset="0"/>
                <a:cs typeface="Arial" panose="020B0604020202020204" pitchFamily="34" charset="0"/>
              </a:rPr>
              <a:t>  </a:t>
            </a:r>
            <a:r>
              <a:rPr lang="en-US" sz="2400" spc="440" dirty="0">
                <a:latin typeface="Arial" panose="020B0604020202020204" pitchFamily="34" charset="0"/>
                <a:cs typeface="Arial" panose="020B0604020202020204" pitchFamily="34" charset="0"/>
              </a:rPr>
              <a:t>engines</a:t>
            </a:r>
            <a:r>
              <a:rPr lang="en-US" sz="2400" spc="630" dirty="0">
                <a:latin typeface="Arial" panose="020B0604020202020204" pitchFamily="34" charset="0"/>
                <a:cs typeface="Arial" panose="020B0604020202020204" pitchFamily="34" charset="0"/>
              </a:rPr>
              <a:t>  </a:t>
            </a:r>
            <a:r>
              <a:rPr lang="en-US" sz="2400" spc="495" dirty="0">
                <a:latin typeface="Arial" panose="020B0604020202020204" pitchFamily="34" charset="0"/>
                <a:cs typeface="Arial" panose="020B0604020202020204" pitchFamily="34" charset="0"/>
              </a:rPr>
              <a:t>and</a:t>
            </a:r>
            <a:r>
              <a:rPr lang="en-US" sz="2400" spc="635" dirty="0">
                <a:latin typeface="Arial" panose="020B0604020202020204" pitchFamily="34" charset="0"/>
                <a:cs typeface="Arial" panose="020B0604020202020204" pitchFamily="34" charset="0"/>
              </a:rPr>
              <a:t>  </a:t>
            </a:r>
            <a:r>
              <a:rPr lang="en-US" sz="2400" spc="360" dirty="0">
                <a:latin typeface="Arial" panose="020B0604020202020204" pitchFamily="34" charset="0"/>
                <a:cs typeface="Arial" panose="020B0604020202020204" pitchFamily="34" charset="0"/>
              </a:rPr>
              <a:t>educational </a:t>
            </a:r>
            <a:r>
              <a:rPr lang="en-US" sz="2400" spc="370" dirty="0">
                <a:latin typeface="Arial" panose="020B0604020202020204" pitchFamily="34" charset="0"/>
                <a:cs typeface="Arial" panose="020B0604020202020204" pitchFamily="34" charset="0"/>
              </a:rPr>
              <a:t>websites</a:t>
            </a:r>
            <a:r>
              <a:rPr lang="en-US" sz="2400" spc="819" dirty="0">
                <a:latin typeface="Arial" panose="020B0604020202020204" pitchFamily="34" charset="0"/>
                <a:cs typeface="Arial" panose="020B0604020202020204" pitchFamily="34" charset="0"/>
              </a:rPr>
              <a:t> </a:t>
            </a:r>
            <a:r>
              <a:rPr lang="en-US" sz="2400" spc="310" dirty="0">
                <a:latin typeface="Arial" panose="020B0604020202020204" pitchFamily="34" charset="0"/>
                <a:cs typeface="Arial" panose="020B0604020202020204" pitchFamily="34" charset="0"/>
              </a:rPr>
              <a:t>allow</a:t>
            </a:r>
            <a:r>
              <a:rPr lang="en-US" sz="2400" spc="819" dirty="0">
                <a:latin typeface="Arial" panose="020B0604020202020204" pitchFamily="34" charset="0"/>
                <a:cs typeface="Arial" panose="020B0604020202020204" pitchFamily="34" charset="0"/>
              </a:rPr>
              <a:t> </a:t>
            </a:r>
            <a:r>
              <a:rPr lang="en-US" sz="2400" spc="650" dirty="0">
                <a:latin typeface="Arial" panose="020B0604020202020204" pitchFamily="34" charset="0"/>
                <a:cs typeface="Arial" panose="020B0604020202020204" pitchFamily="34" charset="0"/>
              </a:rPr>
              <a:t>me</a:t>
            </a:r>
            <a:r>
              <a:rPr lang="en-US" sz="2400" spc="825" dirty="0">
                <a:latin typeface="Arial" panose="020B0604020202020204" pitchFamily="34" charset="0"/>
                <a:cs typeface="Arial" panose="020B0604020202020204" pitchFamily="34" charset="0"/>
              </a:rPr>
              <a:t> </a:t>
            </a:r>
            <a:r>
              <a:rPr lang="en-US" sz="2400" spc="290" dirty="0">
                <a:latin typeface="Arial" panose="020B0604020202020204" pitchFamily="34" charset="0"/>
                <a:cs typeface="Arial" panose="020B0604020202020204" pitchFamily="34" charset="0"/>
              </a:rPr>
              <a:t>to</a:t>
            </a:r>
            <a:r>
              <a:rPr lang="en-US" sz="2400" spc="819" dirty="0">
                <a:latin typeface="Arial" panose="020B0604020202020204" pitchFamily="34" charset="0"/>
                <a:cs typeface="Arial" panose="020B0604020202020204" pitchFamily="34" charset="0"/>
              </a:rPr>
              <a:t> </a:t>
            </a:r>
            <a:r>
              <a:rPr lang="en-US" sz="2400" spc="325" dirty="0">
                <a:latin typeface="Arial" panose="020B0604020202020204" pitchFamily="34" charset="0"/>
                <a:cs typeface="Arial" panose="020B0604020202020204" pitchFamily="34" charset="0"/>
              </a:rPr>
              <a:t>find</a:t>
            </a:r>
            <a:r>
              <a:rPr lang="en-US" sz="2400" spc="810" dirty="0">
                <a:latin typeface="Arial" panose="020B0604020202020204" pitchFamily="34" charset="0"/>
                <a:cs typeface="Arial" panose="020B0604020202020204" pitchFamily="34" charset="0"/>
              </a:rPr>
              <a:t> </a:t>
            </a:r>
            <a:r>
              <a:rPr lang="en-US" sz="2400" spc="395" dirty="0">
                <a:latin typeface="Arial" panose="020B0604020202020204" pitchFamily="34" charset="0"/>
                <a:cs typeface="Arial" panose="020B0604020202020204" pitchFamily="34" charset="0"/>
              </a:rPr>
              <a:t>answers</a:t>
            </a:r>
            <a:r>
              <a:rPr lang="en-US" sz="2400" spc="815" dirty="0">
                <a:latin typeface="Arial" panose="020B0604020202020204" pitchFamily="34" charset="0"/>
                <a:cs typeface="Arial" panose="020B0604020202020204" pitchFamily="34" charset="0"/>
              </a:rPr>
              <a:t> </a:t>
            </a:r>
            <a:r>
              <a:rPr lang="en-US" sz="2400" spc="495" dirty="0">
                <a:latin typeface="Arial" panose="020B0604020202020204" pitchFamily="34" charset="0"/>
                <a:cs typeface="Arial" panose="020B0604020202020204" pitchFamily="34" charset="0"/>
              </a:rPr>
              <a:t>and</a:t>
            </a:r>
            <a:r>
              <a:rPr lang="en-US" sz="2400" spc="815" dirty="0">
                <a:latin typeface="Arial" panose="020B0604020202020204" pitchFamily="34" charset="0"/>
                <a:cs typeface="Arial" panose="020B0604020202020204" pitchFamily="34" charset="0"/>
              </a:rPr>
              <a:t> </a:t>
            </a:r>
            <a:r>
              <a:rPr lang="en-US" sz="2400" spc="345" dirty="0">
                <a:latin typeface="Arial" panose="020B0604020202020204" pitchFamily="34" charset="0"/>
                <a:cs typeface="Arial" panose="020B0604020202020204" pitchFamily="34" charset="0"/>
              </a:rPr>
              <a:t>resources</a:t>
            </a:r>
            <a:r>
              <a:rPr lang="en-US" sz="2400" spc="819" dirty="0">
                <a:latin typeface="Arial" panose="020B0604020202020204" pitchFamily="34" charset="0"/>
                <a:cs typeface="Arial" panose="020B0604020202020204" pitchFamily="34" charset="0"/>
              </a:rPr>
              <a:t> </a:t>
            </a:r>
            <a:r>
              <a:rPr lang="en-US" sz="2400" spc="190" dirty="0">
                <a:latin typeface="Arial" panose="020B0604020202020204" pitchFamily="34" charset="0"/>
                <a:cs typeface="Arial" panose="020B0604020202020204" pitchFamily="34" charset="0"/>
              </a:rPr>
              <a:t>fast,</a:t>
            </a:r>
            <a:r>
              <a:rPr lang="en-US" sz="2400" spc="815" dirty="0">
                <a:latin typeface="Arial" panose="020B0604020202020204" pitchFamily="34" charset="0"/>
                <a:cs typeface="Arial" panose="020B0604020202020204" pitchFamily="34" charset="0"/>
              </a:rPr>
              <a:t> </a:t>
            </a:r>
            <a:r>
              <a:rPr lang="en-US" sz="2400" spc="434" dirty="0">
                <a:latin typeface="Arial" panose="020B0604020202020204" pitchFamily="34" charset="0"/>
                <a:cs typeface="Arial" panose="020B0604020202020204" pitchFamily="34" charset="0"/>
              </a:rPr>
              <a:t>which </a:t>
            </a:r>
            <a:r>
              <a:rPr lang="en-US" sz="2400" spc="390" dirty="0">
                <a:latin typeface="Arial" panose="020B0604020202020204" pitchFamily="34" charset="0"/>
                <a:cs typeface="Arial" panose="020B0604020202020204" pitchFamily="34" charset="0"/>
              </a:rPr>
              <a:t>helps</a:t>
            </a:r>
            <a:r>
              <a:rPr lang="en-US" sz="2400" spc="120" dirty="0">
                <a:latin typeface="Arial" panose="020B0604020202020204" pitchFamily="34" charset="0"/>
                <a:cs typeface="Arial" panose="020B0604020202020204" pitchFamily="34" charset="0"/>
              </a:rPr>
              <a:t> </a:t>
            </a:r>
            <a:r>
              <a:rPr lang="en-US" sz="2400" spc="650" dirty="0">
                <a:latin typeface="Arial" panose="020B0604020202020204" pitchFamily="34" charset="0"/>
                <a:cs typeface="Arial" panose="020B0604020202020204" pitchFamily="34" charset="0"/>
              </a:rPr>
              <a:t>me</a:t>
            </a:r>
            <a:r>
              <a:rPr lang="en-US" sz="2400" spc="130" dirty="0">
                <a:latin typeface="Arial" panose="020B0604020202020204" pitchFamily="34" charset="0"/>
                <a:cs typeface="Arial" panose="020B0604020202020204" pitchFamily="34" charset="0"/>
              </a:rPr>
              <a:t> </a:t>
            </a:r>
            <a:r>
              <a:rPr lang="en-US" sz="2400" spc="420" dirty="0">
                <a:latin typeface="Arial" panose="020B0604020202020204" pitchFamily="34" charset="0"/>
                <a:cs typeface="Arial" panose="020B0604020202020204" pitchFamily="34" charset="0"/>
              </a:rPr>
              <a:t>understand</a:t>
            </a:r>
            <a:r>
              <a:rPr lang="en-US" sz="2400" spc="110" dirty="0">
                <a:latin typeface="Arial" panose="020B0604020202020204" pitchFamily="34" charset="0"/>
                <a:cs typeface="Arial" panose="020B0604020202020204" pitchFamily="34" charset="0"/>
              </a:rPr>
              <a:t> </a:t>
            </a:r>
            <a:r>
              <a:rPr lang="en-US" sz="2400" spc="350" dirty="0">
                <a:latin typeface="Arial" panose="020B0604020202020204" pitchFamily="34" charset="0"/>
                <a:cs typeface="Arial" panose="020B0604020202020204" pitchFamily="34" charset="0"/>
              </a:rPr>
              <a:t>topics</a:t>
            </a:r>
            <a:r>
              <a:rPr lang="en-US" sz="2400" spc="125" dirty="0">
                <a:latin typeface="Arial" panose="020B0604020202020204" pitchFamily="34" charset="0"/>
                <a:cs typeface="Arial" panose="020B0604020202020204" pitchFamily="34" charset="0"/>
              </a:rPr>
              <a:t> </a:t>
            </a:r>
            <a:r>
              <a:rPr lang="en-US" sz="2400" spc="200" dirty="0">
                <a:latin typeface="Arial" panose="020B0604020202020204" pitchFamily="34" charset="0"/>
                <a:cs typeface="Arial" panose="020B0604020202020204" pitchFamily="34" charset="0"/>
              </a:rPr>
              <a:t>better.”</a:t>
            </a:r>
            <a:endParaRPr lang="en-US" sz="2400" dirty="0">
              <a:latin typeface="Arial" panose="020B0604020202020204" pitchFamily="34" charset="0"/>
              <a:cs typeface="Arial" panose="020B0604020202020204" pitchFamily="34" charset="0"/>
            </a:endParaRPr>
          </a:p>
          <a:p>
            <a:pPr marL="0" marR="2952115" indent="0">
              <a:lnSpc>
                <a:spcPct val="100299"/>
              </a:lnSpc>
              <a:spcBef>
                <a:spcPts val="3490"/>
              </a:spcBef>
              <a:buNone/>
            </a:pPr>
            <a:r>
              <a:rPr lang="en-US" sz="2400" b="1" u="sng" spc="330" dirty="0">
                <a:uFill>
                  <a:solidFill>
                    <a:srgbClr val="000000"/>
                  </a:solidFill>
                </a:uFill>
                <a:latin typeface="Arial" panose="020B0604020202020204" pitchFamily="34" charset="0"/>
                <a:cs typeface="Arial" panose="020B0604020202020204" pitchFamily="34" charset="0"/>
              </a:rPr>
              <a:t>This</a:t>
            </a:r>
            <a:r>
              <a:rPr lang="en-US" sz="2400" b="1" u="sng" spc="120" dirty="0">
                <a:uFill>
                  <a:solidFill>
                    <a:srgbClr val="000000"/>
                  </a:solidFill>
                </a:uFill>
                <a:latin typeface="Arial" panose="020B0604020202020204" pitchFamily="34" charset="0"/>
                <a:cs typeface="Arial" panose="020B0604020202020204" pitchFamily="34" charset="0"/>
              </a:rPr>
              <a:t> </a:t>
            </a:r>
            <a:r>
              <a:rPr lang="en-US" sz="2400" b="1" u="sng" spc="380" dirty="0">
                <a:uFill>
                  <a:solidFill>
                    <a:srgbClr val="000000"/>
                  </a:solidFill>
                </a:uFill>
                <a:latin typeface="Arial" panose="020B0604020202020204" pitchFamily="34" charset="0"/>
                <a:cs typeface="Arial" panose="020B0604020202020204" pitchFamily="34" charset="0"/>
              </a:rPr>
              <a:t>gives</a:t>
            </a:r>
            <a:r>
              <a:rPr lang="en-US" sz="2400" b="1" u="sng" spc="120" dirty="0">
                <a:uFill>
                  <a:solidFill>
                    <a:srgbClr val="000000"/>
                  </a:solidFill>
                </a:uFill>
                <a:latin typeface="Arial" panose="020B0604020202020204" pitchFamily="34" charset="0"/>
                <a:cs typeface="Arial" panose="020B0604020202020204" pitchFamily="34" charset="0"/>
              </a:rPr>
              <a:t> </a:t>
            </a:r>
            <a:r>
              <a:rPr lang="en-US" sz="2400" b="1" u="sng" spc="455" dirty="0">
                <a:uFill>
                  <a:solidFill>
                    <a:srgbClr val="000000"/>
                  </a:solidFill>
                </a:uFill>
                <a:latin typeface="Arial" panose="020B0604020202020204" pitchFamily="34" charset="0"/>
                <a:cs typeface="Arial" panose="020B0604020202020204" pitchFamily="34" charset="0"/>
              </a:rPr>
              <a:t>more</a:t>
            </a:r>
            <a:r>
              <a:rPr lang="en-US" sz="2400" b="1" u="sng" spc="135" dirty="0">
                <a:uFill>
                  <a:solidFill>
                    <a:srgbClr val="000000"/>
                  </a:solidFill>
                </a:uFill>
                <a:latin typeface="Arial" panose="020B0604020202020204" pitchFamily="34" charset="0"/>
                <a:cs typeface="Arial" panose="020B0604020202020204" pitchFamily="34" charset="0"/>
              </a:rPr>
              <a:t> </a:t>
            </a:r>
            <a:r>
              <a:rPr lang="en-US" sz="2400" b="1" u="sng" spc="305" dirty="0">
                <a:uFill>
                  <a:solidFill>
                    <a:srgbClr val="000000"/>
                  </a:solidFill>
                </a:uFill>
                <a:latin typeface="Arial" panose="020B0604020202020204" pitchFamily="34" charset="0"/>
                <a:cs typeface="Arial" panose="020B0604020202020204" pitchFamily="34" charset="0"/>
              </a:rPr>
              <a:t>detail</a:t>
            </a:r>
            <a:r>
              <a:rPr lang="en-US" sz="2400" b="1" u="sng" spc="125" dirty="0">
                <a:uFill>
                  <a:solidFill>
                    <a:srgbClr val="000000"/>
                  </a:solidFill>
                </a:uFill>
                <a:latin typeface="Arial" panose="020B0604020202020204" pitchFamily="34" charset="0"/>
                <a:cs typeface="Arial" panose="020B0604020202020204" pitchFamily="34" charset="0"/>
              </a:rPr>
              <a:t> </a:t>
            </a:r>
            <a:r>
              <a:rPr lang="en-US" sz="2400" b="1" u="sng" spc="405" dirty="0">
                <a:uFill>
                  <a:solidFill>
                    <a:srgbClr val="000000"/>
                  </a:solidFill>
                </a:uFill>
                <a:latin typeface="Arial" panose="020B0604020202020204" pitchFamily="34" charset="0"/>
                <a:cs typeface="Arial" panose="020B0604020202020204" pitchFamily="34" charset="0"/>
              </a:rPr>
              <a:t>about</a:t>
            </a:r>
            <a:r>
              <a:rPr lang="en-US" sz="2400" b="1" u="sng" spc="135" dirty="0">
                <a:uFill>
                  <a:solidFill>
                    <a:srgbClr val="000000"/>
                  </a:solidFill>
                </a:uFill>
                <a:latin typeface="Arial" panose="020B0604020202020204" pitchFamily="34" charset="0"/>
                <a:cs typeface="Arial" panose="020B0604020202020204" pitchFamily="34" charset="0"/>
              </a:rPr>
              <a:t> </a:t>
            </a:r>
            <a:r>
              <a:rPr lang="en-US" sz="2400" b="1" u="sng" spc="390" dirty="0">
                <a:uFill>
                  <a:solidFill>
                    <a:srgbClr val="000000"/>
                  </a:solidFill>
                </a:uFill>
                <a:latin typeface="Arial" panose="020B0604020202020204" pitchFamily="34" charset="0"/>
                <a:cs typeface="Arial" panose="020B0604020202020204" pitchFamily="34" charset="0"/>
              </a:rPr>
              <a:t>the</a:t>
            </a:r>
            <a:r>
              <a:rPr lang="en-US" sz="2400" b="1" u="sng" spc="135" dirty="0">
                <a:uFill>
                  <a:solidFill>
                    <a:srgbClr val="000000"/>
                  </a:solidFill>
                </a:uFill>
                <a:latin typeface="Arial" panose="020B0604020202020204" pitchFamily="34" charset="0"/>
                <a:cs typeface="Arial" panose="020B0604020202020204" pitchFamily="34" charset="0"/>
              </a:rPr>
              <a:t> </a:t>
            </a:r>
            <a:r>
              <a:rPr lang="en-US" sz="2400" b="1" u="sng" spc="500" dirty="0">
                <a:uFill>
                  <a:solidFill>
                    <a:srgbClr val="000000"/>
                  </a:solidFill>
                </a:uFill>
                <a:latin typeface="Arial" panose="020B0604020202020204" pitchFamily="34" charset="0"/>
                <a:cs typeface="Arial" panose="020B0604020202020204" pitchFamily="34" charset="0"/>
              </a:rPr>
              <a:t>main</a:t>
            </a:r>
            <a:r>
              <a:rPr lang="en-US" sz="2400" b="1" u="sng" spc="125" dirty="0">
                <a:uFill>
                  <a:solidFill>
                    <a:srgbClr val="000000"/>
                  </a:solidFill>
                </a:uFill>
                <a:latin typeface="Arial" panose="020B0604020202020204" pitchFamily="34" charset="0"/>
                <a:cs typeface="Arial" panose="020B0604020202020204" pitchFamily="34" charset="0"/>
              </a:rPr>
              <a:t> </a:t>
            </a:r>
            <a:r>
              <a:rPr lang="en-US" sz="2400" b="1" u="sng" spc="365" dirty="0">
                <a:uFill>
                  <a:solidFill>
                    <a:srgbClr val="000000"/>
                  </a:solidFill>
                </a:uFill>
                <a:latin typeface="Arial" panose="020B0604020202020204" pitchFamily="34" charset="0"/>
                <a:cs typeface="Arial" panose="020B0604020202020204" pitchFamily="34" charset="0"/>
              </a:rPr>
              <a:t>idea</a:t>
            </a:r>
            <a:r>
              <a:rPr lang="en-US" sz="2400" b="1" u="sng" spc="135" dirty="0">
                <a:uFill>
                  <a:solidFill>
                    <a:srgbClr val="000000"/>
                  </a:solidFill>
                </a:uFill>
                <a:latin typeface="Arial" panose="020B0604020202020204" pitchFamily="34" charset="0"/>
                <a:cs typeface="Arial" panose="020B0604020202020204" pitchFamily="34" charset="0"/>
              </a:rPr>
              <a:t> </a:t>
            </a:r>
            <a:r>
              <a:rPr lang="en-US" sz="2400" b="1" u="sng" spc="360" dirty="0">
                <a:uFill>
                  <a:solidFill>
                    <a:srgbClr val="000000"/>
                  </a:solidFill>
                </a:uFill>
                <a:latin typeface="Arial" panose="020B0604020202020204" pitchFamily="34" charset="0"/>
                <a:cs typeface="Arial" panose="020B0604020202020204" pitchFamily="34" charset="0"/>
              </a:rPr>
              <a:t>that</a:t>
            </a:r>
            <a:r>
              <a:rPr lang="en-US" sz="2400" b="1" u="sng" spc="120" dirty="0">
                <a:uFill>
                  <a:solidFill>
                    <a:srgbClr val="000000"/>
                  </a:solidFill>
                </a:uFill>
                <a:latin typeface="Arial" panose="020B0604020202020204" pitchFamily="34" charset="0"/>
                <a:cs typeface="Arial" panose="020B0604020202020204" pitchFamily="34" charset="0"/>
              </a:rPr>
              <a:t> </a:t>
            </a:r>
            <a:r>
              <a:rPr lang="en-US" sz="2400" b="1" u="sng" spc="425" dirty="0">
                <a:uFill>
                  <a:solidFill>
                    <a:srgbClr val="000000"/>
                  </a:solidFill>
                </a:uFill>
                <a:latin typeface="Arial" panose="020B0604020202020204" pitchFamily="34" charset="0"/>
                <a:cs typeface="Arial" panose="020B0604020202020204" pitchFamily="34" charset="0"/>
              </a:rPr>
              <a:t>was</a:t>
            </a:r>
            <a:r>
              <a:rPr lang="en-US" sz="2400" b="1" u="sng" spc="135" dirty="0">
                <a:uFill>
                  <a:solidFill>
                    <a:srgbClr val="000000"/>
                  </a:solidFill>
                </a:uFill>
                <a:latin typeface="Arial" panose="020B0604020202020204" pitchFamily="34" charset="0"/>
                <a:cs typeface="Arial" panose="020B0604020202020204" pitchFamily="34" charset="0"/>
              </a:rPr>
              <a:t> </a:t>
            </a:r>
            <a:r>
              <a:rPr lang="en-US" sz="2400" b="1" u="sng" spc="295" dirty="0">
                <a:uFill>
                  <a:solidFill>
                    <a:srgbClr val="000000"/>
                  </a:solidFill>
                </a:uFill>
                <a:latin typeface="Arial" panose="020B0604020202020204" pitchFamily="34" charset="0"/>
                <a:cs typeface="Arial" panose="020B0604020202020204" pitchFamily="34" charset="0"/>
              </a:rPr>
              <a:t>originally</a:t>
            </a:r>
            <a:r>
              <a:rPr lang="en-US" sz="2400" b="1" spc="295" dirty="0">
                <a:latin typeface="Arial" panose="020B0604020202020204" pitchFamily="34" charset="0"/>
                <a:cs typeface="Arial" panose="020B0604020202020204" pitchFamily="34" charset="0"/>
              </a:rPr>
              <a:t> </a:t>
            </a:r>
            <a:r>
              <a:rPr lang="en-US" sz="2400" b="1" u="sng" spc="400" dirty="0">
                <a:uFill>
                  <a:solidFill>
                    <a:srgbClr val="000000"/>
                  </a:solidFill>
                </a:uFill>
                <a:latin typeface="Arial" panose="020B0604020202020204" pitchFamily="34" charset="0"/>
                <a:cs typeface="Arial" panose="020B0604020202020204" pitchFamily="34" charset="0"/>
              </a:rPr>
              <a:t>made.</a:t>
            </a:r>
            <a:endParaRPr lang="en-US" sz="2400" b="1" dirty="0">
              <a:latin typeface="Arial" panose="020B0604020202020204" pitchFamily="34" charset="0"/>
              <a:cs typeface="Arial" panose="020B0604020202020204" pitchFamily="34" charset="0"/>
            </a:endParaRPr>
          </a:p>
          <a:p>
            <a:pPr marL="0" marR="2952115" indent="0">
              <a:lnSpc>
                <a:spcPct val="100299"/>
              </a:lnSpc>
              <a:spcBef>
                <a:spcPts val="3490"/>
              </a:spcBef>
              <a:buNone/>
            </a:pPr>
            <a:r>
              <a:rPr lang="en-US" sz="2400" spc="254" dirty="0">
                <a:latin typeface="Arial" panose="020B0604020202020204" pitchFamily="34" charset="0"/>
                <a:cs typeface="Arial" panose="020B0604020202020204" pitchFamily="34" charset="0"/>
              </a:rPr>
              <a:t>(</a:t>
            </a:r>
            <a:r>
              <a:rPr lang="en-US" sz="1600" spc="254" dirty="0" err="1">
                <a:latin typeface="Arial" panose="020B0604020202020204" pitchFamily="34" charset="0"/>
                <a:cs typeface="Arial" panose="020B0604020202020204" pitchFamily="34" charset="0"/>
              </a:rPr>
              <a:t>Mortiboys</a:t>
            </a:r>
            <a:r>
              <a:rPr lang="en-US" sz="1600" spc="254" dirty="0">
                <a:latin typeface="Arial" panose="020B0604020202020204" pitchFamily="34" charset="0"/>
                <a:cs typeface="Arial" panose="020B0604020202020204" pitchFamily="34" charset="0"/>
              </a:rPr>
              <a:t>,</a:t>
            </a:r>
            <a:r>
              <a:rPr lang="en-US" sz="1600" spc="114" dirty="0">
                <a:latin typeface="Arial" panose="020B0604020202020204" pitchFamily="34" charset="0"/>
                <a:cs typeface="Arial" panose="020B0604020202020204" pitchFamily="34" charset="0"/>
              </a:rPr>
              <a:t> </a:t>
            </a:r>
            <a:r>
              <a:rPr lang="en-US" sz="1600" spc="80" dirty="0">
                <a:latin typeface="Arial" panose="020B0604020202020204" pitchFamily="34" charset="0"/>
                <a:cs typeface="Arial" panose="020B0604020202020204" pitchFamily="34" charset="0"/>
              </a:rPr>
              <a:t>2013)</a:t>
            </a:r>
            <a:endParaRPr lang="en-US" sz="16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1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34B5-0F9E-F814-EBE7-084D777980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9F4D81-2625-A480-7366-2BFB437EDBEF}"/>
              </a:ext>
            </a:extLst>
          </p:cNvPr>
          <p:cNvSpPr>
            <a:spLocks noGrp="1"/>
          </p:cNvSpPr>
          <p:nvPr>
            <p:ph type="title"/>
          </p:nvPr>
        </p:nvSpPr>
        <p:spPr>
          <a:xfrm>
            <a:off x="212196" y="194944"/>
            <a:ext cx="11101135" cy="1809500"/>
          </a:xfrm>
        </p:spPr>
        <p:txBody>
          <a:bodyPr/>
          <a:lstStyle/>
          <a:p>
            <a:r>
              <a:rPr lang="en-GB" dirty="0"/>
              <a:t>L – in PEEL</a:t>
            </a:r>
          </a:p>
        </p:txBody>
      </p:sp>
      <p:sp>
        <p:nvSpPr>
          <p:cNvPr id="3" name="Content Placeholder 2">
            <a:extLst>
              <a:ext uri="{FF2B5EF4-FFF2-40B4-BE49-F238E27FC236}">
                <a16:creationId xmlns:a16="http://schemas.microsoft.com/office/drawing/2014/main" id="{9F36F6BB-6AB8-38FD-2E8F-7ABDA2B2ADFE}"/>
              </a:ext>
            </a:extLst>
          </p:cNvPr>
          <p:cNvSpPr>
            <a:spLocks noGrp="1"/>
          </p:cNvSpPr>
          <p:nvPr>
            <p:ph idx="1"/>
          </p:nvPr>
        </p:nvSpPr>
        <p:spPr>
          <a:xfrm>
            <a:off x="332966" y="1099694"/>
            <a:ext cx="11646837" cy="5651914"/>
          </a:xfrm>
        </p:spPr>
        <p:txBody>
          <a:bodyPr>
            <a:noAutofit/>
          </a:bodyPr>
          <a:lstStyle/>
          <a:p>
            <a:pPr marL="0" indent="0">
              <a:lnSpc>
                <a:spcPct val="100000"/>
              </a:lnSpc>
              <a:spcBef>
                <a:spcPts val="95"/>
              </a:spcBef>
              <a:buNone/>
            </a:pPr>
            <a:r>
              <a:rPr lang="en-US" sz="2400" spc="409" dirty="0">
                <a:latin typeface="Arial" panose="020B0604020202020204" pitchFamily="34" charset="0"/>
                <a:cs typeface="Arial" panose="020B0604020202020204" pitchFamily="34" charset="0"/>
              </a:rPr>
              <a:t>Finish</a:t>
            </a:r>
            <a:r>
              <a:rPr lang="en-US" sz="2400" dirty="0">
                <a:latin typeface="Arial" panose="020B0604020202020204" pitchFamily="34" charset="0"/>
                <a:cs typeface="Arial" panose="020B0604020202020204" pitchFamily="34" charset="0"/>
              </a:rPr>
              <a:t> </a:t>
            </a:r>
            <a:r>
              <a:rPr lang="en-US" sz="2400" spc="405" dirty="0">
                <a:latin typeface="Arial" panose="020B0604020202020204" pitchFamily="34" charset="0"/>
                <a:cs typeface="Arial" panose="020B0604020202020204" pitchFamily="34" charset="0"/>
              </a:rPr>
              <a:t>the</a:t>
            </a:r>
            <a:r>
              <a:rPr lang="en-US" sz="2400" dirty="0">
                <a:latin typeface="Arial" panose="020B0604020202020204" pitchFamily="34" charset="0"/>
                <a:cs typeface="Arial" panose="020B0604020202020204" pitchFamily="34" charset="0"/>
              </a:rPr>
              <a:t>	</a:t>
            </a:r>
            <a:r>
              <a:rPr lang="en-US" sz="2400" spc="480" dirty="0">
                <a:latin typeface="Arial" panose="020B0604020202020204" pitchFamily="34" charset="0"/>
                <a:cs typeface="Arial" panose="020B0604020202020204" pitchFamily="34" charset="0"/>
              </a:rPr>
              <a:t>paragraph</a:t>
            </a:r>
            <a:r>
              <a:rPr lang="en-US" sz="2400" dirty="0">
                <a:latin typeface="Arial" panose="020B0604020202020204" pitchFamily="34" charset="0"/>
                <a:cs typeface="Arial" panose="020B0604020202020204" pitchFamily="34" charset="0"/>
              </a:rPr>
              <a:t> </a:t>
            </a:r>
            <a:r>
              <a:rPr lang="en-US" sz="2400" spc="440" dirty="0">
                <a:latin typeface="Arial" panose="020B0604020202020204" pitchFamily="34" charset="0"/>
                <a:cs typeface="Arial" panose="020B0604020202020204" pitchFamily="34" charset="0"/>
              </a:rPr>
              <a:t>by</a:t>
            </a:r>
            <a:r>
              <a:rPr lang="en-US" sz="2400" dirty="0">
                <a:latin typeface="Arial" panose="020B0604020202020204" pitchFamily="34" charset="0"/>
                <a:cs typeface="Arial" panose="020B0604020202020204" pitchFamily="34" charset="0"/>
              </a:rPr>
              <a:t> </a:t>
            </a:r>
            <a:r>
              <a:rPr lang="en-US" sz="2400" spc="434" dirty="0">
                <a:latin typeface="Arial" panose="020B0604020202020204" pitchFamily="34" charset="0"/>
                <a:cs typeface="Arial" panose="020B0604020202020204" pitchFamily="34" charset="0"/>
              </a:rPr>
              <a:t>linking</a:t>
            </a:r>
            <a:r>
              <a:rPr lang="en-US" sz="2400" dirty="0">
                <a:latin typeface="Arial" panose="020B0604020202020204" pitchFamily="34" charset="0"/>
                <a:cs typeface="Arial" panose="020B0604020202020204" pitchFamily="34" charset="0"/>
              </a:rPr>
              <a:t> </a:t>
            </a:r>
            <a:r>
              <a:rPr lang="en-US" sz="2400" spc="520" dirty="0">
                <a:latin typeface="Arial" panose="020B0604020202020204" pitchFamily="34" charset="0"/>
                <a:cs typeface="Arial" panose="020B0604020202020204" pitchFamily="34" charset="0"/>
              </a:rPr>
              <a:t>back</a:t>
            </a:r>
            <a:r>
              <a:rPr lang="en-US" sz="2400" dirty="0">
                <a:latin typeface="Arial" panose="020B0604020202020204" pitchFamily="34" charset="0"/>
                <a:cs typeface="Arial" panose="020B0604020202020204" pitchFamily="34" charset="0"/>
              </a:rPr>
              <a:t> </a:t>
            </a:r>
            <a:r>
              <a:rPr lang="en-US" sz="2400" spc="300" dirty="0">
                <a:latin typeface="Arial" panose="020B0604020202020204" pitchFamily="34" charset="0"/>
                <a:cs typeface="Arial" panose="020B0604020202020204" pitchFamily="34" charset="0"/>
              </a:rPr>
              <a:t>to</a:t>
            </a:r>
            <a:r>
              <a:rPr lang="en-US" sz="2400" dirty="0">
                <a:latin typeface="Arial" panose="020B0604020202020204" pitchFamily="34" charset="0"/>
                <a:cs typeface="Arial" panose="020B0604020202020204" pitchFamily="34" charset="0"/>
              </a:rPr>
              <a:t>	</a:t>
            </a:r>
            <a:r>
              <a:rPr lang="en-US" sz="2400" spc="405" dirty="0">
                <a:latin typeface="Arial" panose="020B0604020202020204" pitchFamily="34" charset="0"/>
                <a:cs typeface="Arial" panose="020B0604020202020204" pitchFamily="34" charset="0"/>
              </a:rPr>
              <a:t>the</a:t>
            </a:r>
            <a:r>
              <a:rPr lang="en-US" sz="2400" dirty="0">
                <a:latin typeface="Arial" panose="020B0604020202020204" pitchFamily="34" charset="0"/>
                <a:cs typeface="Arial" panose="020B0604020202020204" pitchFamily="34" charset="0"/>
              </a:rPr>
              <a:t>	</a:t>
            </a:r>
            <a:r>
              <a:rPr lang="en-US" sz="2400" spc="525" dirty="0">
                <a:latin typeface="Arial" panose="020B0604020202020204" pitchFamily="34" charset="0"/>
                <a:cs typeface="Arial" panose="020B0604020202020204" pitchFamily="34" charset="0"/>
              </a:rPr>
              <a:t>main</a:t>
            </a:r>
            <a:r>
              <a:rPr lang="en-US" sz="2400" dirty="0">
                <a:latin typeface="Arial" panose="020B0604020202020204" pitchFamily="34" charset="0"/>
                <a:cs typeface="Arial" panose="020B0604020202020204" pitchFamily="34" charset="0"/>
              </a:rPr>
              <a:t> </a:t>
            </a:r>
            <a:r>
              <a:rPr lang="en-US" sz="2400" spc="415" dirty="0">
                <a:latin typeface="Arial" panose="020B0604020202020204" pitchFamily="34" charset="0"/>
                <a:cs typeface="Arial" panose="020B0604020202020204" pitchFamily="34" charset="0"/>
              </a:rPr>
              <a:t>question</a:t>
            </a:r>
            <a:r>
              <a:rPr lang="en-US" sz="2400" dirty="0">
                <a:latin typeface="Arial" panose="020B0604020202020204" pitchFamily="34" charset="0"/>
                <a:cs typeface="Arial" panose="020B0604020202020204" pitchFamily="34" charset="0"/>
              </a:rPr>
              <a:t>	</a:t>
            </a:r>
            <a:r>
              <a:rPr lang="en-US" sz="2400" spc="270" dirty="0">
                <a:latin typeface="Arial" panose="020B0604020202020204" pitchFamily="34" charset="0"/>
                <a:cs typeface="Arial" panose="020B0604020202020204" pitchFamily="34" charset="0"/>
              </a:rPr>
              <a:t>or </a:t>
            </a:r>
            <a:r>
              <a:rPr lang="en-US" sz="2400" spc="500" dirty="0">
                <a:latin typeface="Arial" panose="020B0604020202020204" pitchFamily="34" charset="0"/>
                <a:cs typeface="Arial" panose="020B0604020202020204" pitchFamily="34" charset="0"/>
              </a:rPr>
              <a:t>connecting</a:t>
            </a:r>
            <a:r>
              <a:rPr lang="en-US" sz="2400" spc="200" dirty="0">
                <a:latin typeface="Arial" panose="020B0604020202020204" pitchFamily="34" charset="0"/>
                <a:cs typeface="Arial" panose="020B0604020202020204" pitchFamily="34" charset="0"/>
              </a:rPr>
              <a:t> </a:t>
            </a:r>
            <a:r>
              <a:rPr lang="en-US" sz="2400" spc="325" dirty="0">
                <a:latin typeface="Arial" panose="020B0604020202020204" pitchFamily="34" charset="0"/>
                <a:cs typeface="Arial" panose="020B0604020202020204" pitchFamily="34" charset="0"/>
              </a:rPr>
              <a:t>to</a:t>
            </a:r>
            <a:r>
              <a:rPr lang="en-US" sz="2400" spc="175" dirty="0">
                <a:latin typeface="Arial" panose="020B0604020202020204" pitchFamily="34" charset="0"/>
                <a:cs typeface="Arial" panose="020B0604020202020204" pitchFamily="34" charset="0"/>
              </a:rPr>
              <a:t> </a:t>
            </a:r>
            <a:r>
              <a:rPr lang="en-US" sz="2400" spc="430" dirty="0">
                <a:latin typeface="Arial" panose="020B0604020202020204" pitchFamily="34" charset="0"/>
                <a:cs typeface="Arial" panose="020B0604020202020204" pitchFamily="34" charset="0"/>
              </a:rPr>
              <a:t>the</a:t>
            </a:r>
            <a:r>
              <a:rPr lang="en-US" sz="2400" spc="155" dirty="0">
                <a:latin typeface="Arial" panose="020B0604020202020204" pitchFamily="34" charset="0"/>
                <a:cs typeface="Arial" panose="020B0604020202020204" pitchFamily="34" charset="0"/>
              </a:rPr>
              <a:t> </a:t>
            </a:r>
            <a:r>
              <a:rPr lang="en-US" sz="2400" spc="409" dirty="0">
                <a:latin typeface="Arial" panose="020B0604020202020204" pitchFamily="34" charset="0"/>
                <a:cs typeface="Arial" panose="020B0604020202020204" pitchFamily="34" charset="0"/>
              </a:rPr>
              <a:t>next</a:t>
            </a:r>
            <a:r>
              <a:rPr lang="en-US" sz="2400" spc="165" dirty="0">
                <a:latin typeface="Arial" panose="020B0604020202020204" pitchFamily="34" charset="0"/>
                <a:cs typeface="Arial" panose="020B0604020202020204" pitchFamily="34" charset="0"/>
              </a:rPr>
              <a:t> </a:t>
            </a:r>
            <a:r>
              <a:rPr lang="en-US" sz="2400" spc="285" dirty="0">
                <a:latin typeface="Arial" panose="020B0604020202020204" pitchFamily="34" charset="0"/>
                <a:cs typeface="Arial" panose="020B0604020202020204" pitchFamily="34" charset="0"/>
              </a:rPr>
              <a:t>point.</a:t>
            </a:r>
            <a:endParaRPr lang="en-US" sz="2400" dirty="0">
              <a:latin typeface="Arial" panose="020B0604020202020204" pitchFamily="34" charset="0"/>
              <a:cs typeface="Arial" panose="020B0604020202020204" pitchFamily="34" charset="0"/>
            </a:endParaRPr>
          </a:p>
          <a:p>
            <a:pPr marL="0" indent="0">
              <a:lnSpc>
                <a:spcPct val="100000"/>
              </a:lnSpc>
              <a:spcBef>
                <a:spcPts val="3795"/>
              </a:spcBef>
              <a:buNone/>
            </a:pPr>
            <a:r>
              <a:rPr lang="en-US" sz="2400" b="1" spc="475" dirty="0">
                <a:latin typeface="Arial" panose="020B0604020202020204" pitchFamily="34" charset="0"/>
                <a:cs typeface="Arial" panose="020B0604020202020204" pitchFamily="34" charset="0"/>
              </a:rPr>
              <a:t>Example:</a:t>
            </a:r>
            <a:r>
              <a:rPr lang="en-US" sz="2400" dirty="0">
                <a:latin typeface="Arial" panose="020B0604020202020204" pitchFamily="34" charset="0"/>
                <a:cs typeface="Arial" panose="020B0604020202020204" pitchFamily="34" charset="0"/>
              </a:rPr>
              <a:t> </a:t>
            </a:r>
          </a:p>
          <a:p>
            <a:pPr marL="0" indent="0">
              <a:lnSpc>
                <a:spcPct val="100000"/>
              </a:lnSpc>
              <a:spcBef>
                <a:spcPts val="3795"/>
              </a:spcBef>
              <a:buNone/>
            </a:pPr>
            <a:r>
              <a:rPr lang="en-US" sz="2400" spc="250" dirty="0">
                <a:latin typeface="Arial" panose="020B0604020202020204" pitchFamily="34" charset="0"/>
                <a:cs typeface="Arial" panose="020B0604020202020204" pitchFamily="34" charset="0"/>
              </a:rPr>
              <a:t>“This</a:t>
            </a:r>
            <a:r>
              <a:rPr lang="en-US" sz="2400" dirty="0">
                <a:latin typeface="Arial" panose="020B0604020202020204" pitchFamily="34" charset="0"/>
                <a:cs typeface="Arial" panose="020B0604020202020204" pitchFamily="34" charset="0"/>
              </a:rPr>
              <a:t>	</a:t>
            </a:r>
            <a:r>
              <a:rPr lang="en-US" sz="2400" spc="455" dirty="0">
                <a:latin typeface="Arial" panose="020B0604020202020204" pitchFamily="34" charset="0"/>
                <a:cs typeface="Arial" panose="020B0604020202020204" pitchFamily="34" charset="0"/>
              </a:rPr>
              <a:t>shows</a:t>
            </a:r>
            <a:r>
              <a:rPr lang="en-US" sz="2400" dirty="0">
                <a:latin typeface="Arial" panose="020B0604020202020204" pitchFamily="34" charset="0"/>
                <a:cs typeface="Arial" panose="020B0604020202020204" pitchFamily="34" charset="0"/>
              </a:rPr>
              <a:t> </a:t>
            </a:r>
            <a:r>
              <a:rPr lang="en-US" sz="2400" spc="375" dirty="0">
                <a:latin typeface="Arial" panose="020B0604020202020204" pitchFamily="34" charset="0"/>
                <a:cs typeface="Arial" panose="020B0604020202020204" pitchFamily="34" charset="0"/>
              </a:rPr>
              <a:t>that</a:t>
            </a:r>
            <a:r>
              <a:rPr lang="en-US" sz="2400" dirty="0">
                <a:latin typeface="Arial" panose="020B0604020202020204" pitchFamily="34" charset="0"/>
                <a:cs typeface="Arial" panose="020B0604020202020204" pitchFamily="34" charset="0"/>
              </a:rPr>
              <a:t> </a:t>
            </a:r>
            <a:r>
              <a:rPr lang="en-US" sz="2400" spc="365" dirty="0">
                <a:latin typeface="Arial" panose="020B0604020202020204" pitchFamily="34" charset="0"/>
                <a:cs typeface="Arial" panose="020B0604020202020204" pitchFamily="34" charset="0"/>
              </a:rPr>
              <a:t>digital</a:t>
            </a:r>
            <a:r>
              <a:rPr lang="en-US" sz="2400" dirty="0">
                <a:latin typeface="Arial" panose="020B0604020202020204" pitchFamily="34" charset="0"/>
                <a:cs typeface="Arial" panose="020B0604020202020204" pitchFamily="34" charset="0"/>
              </a:rPr>
              <a:t> </a:t>
            </a:r>
            <a:r>
              <a:rPr lang="en-US" sz="2400" spc="315" dirty="0">
                <a:latin typeface="Arial" panose="020B0604020202020204" pitchFamily="34" charset="0"/>
                <a:cs typeface="Arial" panose="020B0604020202020204" pitchFamily="34" charset="0"/>
              </a:rPr>
              <a:t>tools </a:t>
            </a:r>
            <a:r>
              <a:rPr lang="en-US" sz="2400" spc="505" dirty="0">
                <a:latin typeface="Arial" panose="020B0604020202020204" pitchFamily="34" charset="0"/>
                <a:cs typeface="Arial" panose="020B0604020202020204" pitchFamily="34" charset="0"/>
              </a:rPr>
              <a:t>can</a:t>
            </a:r>
            <a:r>
              <a:rPr lang="en-US" sz="2400" dirty="0">
                <a:latin typeface="Arial" panose="020B0604020202020204" pitchFamily="34" charset="0"/>
                <a:cs typeface="Arial" panose="020B0604020202020204" pitchFamily="34" charset="0"/>
              </a:rPr>
              <a:t> </a:t>
            </a:r>
            <a:r>
              <a:rPr lang="en-US" sz="2400" spc="445" dirty="0">
                <a:latin typeface="Arial" panose="020B0604020202020204" pitchFamily="34" charset="0"/>
                <a:cs typeface="Arial" panose="020B0604020202020204" pitchFamily="34" charset="0"/>
              </a:rPr>
              <a:t>improve</a:t>
            </a:r>
            <a:r>
              <a:rPr lang="en-US" sz="2400" dirty="0">
                <a:latin typeface="Arial" panose="020B0604020202020204" pitchFamily="34" charset="0"/>
                <a:cs typeface="Arial" panose="020B0604020202020204" pitchFamily="34" charset="0"/>
              </a:rPr>
              <a:t> </a:t>
            </a:r>
            <a:r>
              <a:rPr lang="en-US" sz="2400" spc="515" dirty="0">
                <a:latin typeface="Arial" panose="020B0604020202020204" pitchFamily="34" charset="0"/>
                <a:cs typeface="Arial" panose="020B0604020202020204" pitchFamily="34" charset="0"/>
              </a:rPr>
              <a:t>how</a:t>
            </a:r>
            <a:r>
              <a:rPr lang="en-US" sz="2400" dirty="0">
                <a:latin typeface="Arial" panose="020B0604020202020204" pitchFamily="34" charset="0"/>
                <a:cs typeface="Arial" panose="020B0604020202020204" pitchFamily="34" charset="0"/>
              </a:rPr>
              <a:t> </a:t>
            </a:r>
            <a:r>
              <a:rPr lang="en-US" sz="2400" spc="509" dirty="0">
                <a:latin typeface="Arial" panose="020B0604020202020204" pitchFamily="34" charset="0"/>
                <a:cs typeface="Arial" panose="020B0604020202020204" pitchFamily="34" charset="0"/>
              </a:rPr>
              <a:t>we</a:t>
            </a:r>
            <a:r>
              <a:rPr lang="en-US" sz="2400" dirty="0">
                <a:latin typeface="Arial" panose="020B0604020202020204" pitchFamily="34" charset="0"/>
                <a:cs typeface="Arial" panose="020B0604020202020204" pitchFamily="34" charset="0"/>
              </a:rPr>
              <a:t> </a:t>
            </a:r>
            <a:r>
              <a:rPr lang="en-US" sz="2400" spc="355" dirty="0">
                <a:latin typeface="Arial" panose="020B0604020202020204" pitchFamily="34" charset="0"/>
                <a:cs typeface="Arial" panose="020B0604020202020204" pitchFamily="34" charset="0"/>
              </a:rPr>
              <a:t>learn </a:t>
            </a:r>
            <a:r>
              <a:rPr lang="en-US" sz="2400" spc="465" dirty="0">
                <a:latin typeface="Arial" panose="020B0604020202020204" pitchFamily="34" charset="0"/>
                <a:cs typeface="Arial" panose="020B0604020202020204" pitchFamily="34" charset="0"/>
              </a:rPr>
              <a:t>by</a:t>
            </a:r>
            <a:r>
              <a:rPr lang="en-US" sz="2400" spc="150" dirty="0">
                <a:latin typeface="Arial" panose="020B0604020202020204" pitchFamily="34" charset="0"/>
                <a:cs typeface="Arial" panose="020B0604020202020204" pitchFamily="34" charset="0"/>
              </a:rPr>
              <a:t> </a:t>
            </a:r>
            <a:r>
              <a:rPr lang="en-US" sz="2400" spc="490" dirty="0">
                <a:latin typeface="Arial" panose="020B0604020202020204" pitchFamily="34" charset="0"/>
                <a:cs typeface="Arial" panose="020B0604020202020204" pitchFamily="34" charset="0"/>
              </a:rPr>
              <a:t>giving</a:t>
            </a:r>
            <a:r>
              <a:rPr lang="en-US" sz="2400" spc="175" dirty="0">
                <a:latin typeface="Arial" panose="020B0604020202020204" pitchFamily="34" charset="0"/>
                <a:cs typeface="Arial" panose="020B0604020202020204" pitchFamily="34" charset="0"/>
              </a:rPr>
              <a:t> </a:t>
            </a:r>
            <a:r>
              <a:rPr lang="en-US" sz="2400" spc="470" dirty="0">
                <a:latin typeface="Arial" panose="020B0604020202020204" pitchFamily="34" charset="0"/>
                <a:cs typeface="Arial" panose="020B0604020202020204" pitchFamily="34" charset="0"/>
              </a:rPr>
              <a:t>us</a:t>
            </a:r>
            <a:r>
              <a:rPr lang="en-US" sz="2400" spc="145" dirty="0">
                <a:latin typeface="Arial" panose="020B0604020202020204" pitchFamily="34" charset="0"/>
                <a:cs typeface="Arial" panose="020B0604020202020204" pitchFamily="34" charset="0"/>
              </a:rPr>
              <a:t> </a:t>
            </a:r>
            <a:r>
              <a:rPr lang="en-US" sz="2400" spc="400" dirty="0">
                <a:latin typeface="Arial" panose="020B0604020202020204" pitchFamily="34" charset="0"/>
                <a:cs typeface="Arial" panose="020B0604020202020204" pitchFamily="34" charset="0"/>
              </a:rPr>
              <a:t>easy</a:t>
            </a:r>
            <a:r>
              <a:rPr lang="en-US" sz="2400" spc="150" dirty="0">
                <a:latin typeface="Arial" panose="020B0604020202020204" pitchFamily="34" charset="0"/>
                <a:cs typeface="Arial" panose="020B0604020202020204" pitchFamily="34" charset="0"/>
              </a:rPr>
              <a:t> </a:t>
            </a:r>
            <a:r>
              <a:rPr lang="en-US" sz="2400" spc="445" dirty="0">
                <a:latin typeface="Arial" panose="020B0604020202020204" pitchFamily="34" charset="0"/>
                <a:cs typeface="Arial" panose="020B0604020202020204" pitchFamily="34" charset="0"/>
              </a:rPr>
              <a:t>access</a:t>
            </a:r>
            <a:r>
              <a:rPr lang="en-US" sz="2400" spc="170" dirty="0">
                <a:latin typeface="Arial" panose="020B0604020202020204" pitchFamily="34" charset="0"/>
                <a:cs typeface="Arial" panose="020B0604020202020204" pitchFamily="34" charset="0"/>
              </a:rPr>
              <a:t> </a:t>
            </a:r>
            <a:r>
              <a:rPr lang="en-US" sz="2400" spc="325" dirty="0">
                <a:latin typeface="Arial" panose="020B0604020202020204" pitchFamily="34" charset="0"/>
                <a:cs typeface="Arial" panose="020B0604020202020204" pitchFamily="34" charset="0"/>
              </a:rPr>
              <a:t>to</a:t>
            </a:r>
            <a:r>
              <a:rPr lang="en-US" sz="2400" spc="160" dirty="0">
                <a:latin typeface="Arial" panose="020B0604020202020204" pitchFamily="34" charset="0"/>
                <a:cs typeface="Arial" panose="020B0604020202020204" pitchFamily="34" charset="0"/>
              </a:rPr>
              <a:t> </a:t>
            </a:r>
            <a:r>
              <a:rPr lang="en-US" sz="2400" spc="375" dirty="0">
                <a:latin typeface="Arial" panose="020B0604020202020204" pitchFamily="34" charset="0"/>
                <a:cs typeface="Arial" panose="020B0604020202020204" pitchFamily="34" charset="0"/>
              </a:rPr>
              <a:t>useful</a:t>
            </a:r>
            <a:r>
              <a:rPr lang="en-US" sz="2400" spc="140" dirty="0">
                <a:latin typeface="Arial" panose="020B0604020202020204" pitchFamily="34" charset="0"/>
                <a:cs typeface="Arial" panose="020B0604020202020204" pitchFamily="34" charset="0"/>
              </a:rPr>
              <a:t> </a:t>
            </a:r>
            <a:r>
              <a:rPr lang="en-US" sz="2400" spc="290" dirty="0">
                <a:latin typeface="Arial" panose="020B0604020202020204" pitchFamily="34" charset="0"/>
                <a:cs typeface="Arial" panose="020B0604020202020204" pitchFamily="34" charset="0"/>
              </a:rPr>
              <a:t>information.”</a:t>
            </a:r>
            <a:endParaRPr lang="en-US" sz="2400" dirty="0">
              <a:latin typeface="Arial" panose="020B0604020202020204" pitchFamily="34" charset="0"/>
              <a:cs typeface="Arial" panose="020B0604020202020204" pitchFamily="34" charset="0"/>
            </a:endParaRPr>
          </a:p>
          <a:p>
            <a:pPr marL="0" indent="0" algn="ctr">
              <a:lnSpc>
                <a:spcPct val="100000"/>
              </a:lnSpc>
              <a:spcBef>
                <a:spcPts val="3795"/>
              </a:spcBef>
              <a:buNone/>
            </a:pPr>
            <a:r>
              <a:rPr lang="en-US" sz="2400" b="1" u="sng" spc="370" dirty="0">
                <a:uFill>
                  <a:solidFill>
                    <a:srgbClr val="000000"/>
                  </a:solidFill>
                </a:uFill>
                <a:latin typeface="Arial" panose="020B0604020202020204" pitchFamily="34" charset="0"/>
                <a:cs typeface="Arial" panose="020B0604020202020204" pitchFamily="34" charset="0"/>
              </a:rPr>
              <a:t>This</a:t>
            </a:r>
            <a:r>
              <a:rPr lang="en-US" sz="2400" b="1" u="sng" spc="150" dirty="0">
                <a:uFill>
                  <a:solidFill>
                    <a:srgbClr val="000000"/>
                  </a:solidFill>
                </a:uFill>
                <a:latin typeface="Arial" panose="020B0604020202020204" pitchFamily="34" charset="0"/>
                <a:cs typeface="Arial" panose="020B0604020202020204" pitchFamily="34" charset="0"/>
              </a:rPr>
              <a:t> </a:t>
            </a:r>
            <a:r>
              <a:rPr lang="en-US" sz="2400" b="1" u="sng" spc="400" dirty="0">
                <a:uFill>
                  <a:solidFill>
                    <a:srgbClr val="000000"/>
                  </a:solidFill>
                </a:uFill>
                <a:latin typeface="Arial" panose="020B0604020202020204" pitchFamily="34" charset="0"/>
                <a:cs typeface="Arial" panose="020B0604020202020204" pitchFamily="34" charset="0"/>
              </a:rPr>
              <a:t>point</a:t>
            </a:r>
            <a:r>
              <a:rPr lang="en-US" sz="2400" b="1" u="sng" spc="165" dirty="0">
                <a:uFill>
                  <a:solidFill>
                    <a:srgbClr val="000000"/>
                  </a:solidFill>
                </a:uFill>
                <a:latin typeface="Arial" panose="020B0604020202020204" pitchFamily="34" charset="0"/>
                <a:cs typeface="Arial" panose="020B0604020202020204" pitchFamily="34" charset="0"/>
              </a:rPr>
              <a:t> </a:t>
            </a:r>
            <a:r>
              <a:rPr lang="en-US" sz="2400" b="1" u="sng" spc="470" dirty="0">
                <a:uFill>
                  <a:solidFill>
                    <a:srgbClr val="000000"/>
                  </a:solidFill>
                </a:uFill>
                <a:latin typeface="Arial" panose="020B0604020202020204" pitchFamily="34" charset="0"/>
                <a:cs typeface="Arial" panose="020B0604020202020204" pitchFamily="34" charset="0"/>
              </a:rPr>
              <a:t>brings</a:t>
            </a:r>
            <a:r>
              <a:rPr lang="en-US" sz="2400" b="1" u="sng" spc="155" dirty="0">
                <a:uFill>
                  <a:solidFill>
                    <a:srgbClr val="000000"/>
                  </a:solidFill>
                </a:uFill>
                <a:latin typeface="Arial" panose="020B0604020202020204" pitchFamily="34" charset="0"/>
                <a:cs typeface="Arial" panose="020B0604020202020204" pitchFamily="34" charset="0"/>
              </a:rPr>
              <a:t> </a:t>
            </a:r>
            <a:r>
              <a:rPr lang="en-US" sz="2400" b="1" u="sng" spc="215" dirty="0">
                <a:uFill>
                  <a:solidFill>
                    <a:srgbClr val="000000"/>
                  </a:solidFill>
                </a:uFill>
                <a:latin typeface="Arial" panose="020B0604020202020204" pitchFamily="34" charset="0"/>
                <a:cs typeface="Arial" panose="020B0604020202020204" pitchFamily="34" charset="0"/>
              </a:rPr>
              <a:t>it</a:t>
            </a:r>
            <a:r>
              <a:rPr lang="en-US" sz="2400" b="1" u="sng" spc="150" dirty="0">
                <a:uFill>
                  <a:solidFill>
                    <a:srgbClr val="000000"/>
                  </a:solidFill>
                </a:uFill>
                <a:latin typeface="Arial" panose="020B0604020202020204" pitchFamily="34" charset="0"/>
                <a:cs typeface="Arial" panose="020B0604020202020204" pitchFamily="34" charset="0"/>
              </a:rPr>
              <a:t> </a:t>
            </a:r>
            <a:r>
              <a:rPr lang="en-US" sz="2400" b="1" u="sng" spc="540" dirty="0">
                <a:uFill>
                  <a:solidFill>
                    <a:srgbClr val="000000"/>
                  </a:solidFill>
                </a:uFill>
                <a:latin typeface="Arial" panose="020B0604020202020204" pitchFamily="34" charset="0"/>
                <a:cs typeface="Arial" panose="020B0604020202020204" pitchFamily="34" charset="0"/>
              </a:rPr>
              <a:t>back</a:t>
            </a:r>
            <a:r>
              <a:rPr lang="en-US" sz="2400" b="1" u="sng" spc="160" dirty="0">
                <a:uFill>
                  <a:solidFill>
                    <a:srgbClr val="000000"/>
                  </a:solidFill>
                </a:uFill>
                <a:latin typeface="Arial" panose="020B0604020202020204" pitchFamily="34" charset="0"/>
                <a:cs typeface="Arial" panose="020B0604020202020204" pitchFamily="34" charset="0"/>
              </a:rPr>
              <a:t> </a:t>
            </a:r>
            <a:r>
              <a:rPr lang="en-US" sz="2400" b="1" u="sng" spc="325" dirty="0">
                <a:uFill>
                  <a:solidFill>
                    <a:srgbClr val="000000"/>
                  </a:solidFill>
                </a:uFill>
                <a:latin typeface="Arial" panose="020B0604020202020204" pitchFamily="34" charset="0"/>
                <a:cs typeface="Arial" panose="020B0604020202020204" pitchFamily="34" charset="0"/>
              </a:rPr>
              <a:t>to</a:t>
            </a:r>
            <a:r>
              <a:rPr lang="en-US" sz="2400" b="1" u="sng" spc="155" dirty="0">
                <a:uFill>
                  <a:solidFill>
                    <a:srgbClr val="000000"/>
                  </a:solidFill>
                </a:uFill>
                <a:latin typeface="Arial" panose="020B0604020202020204" pitchFamily="34" charset="0"/>
                <a:cs typeface="Arial" panose="020B0604020202020204" pitchFamily="34" charset="0"/>
              </a:rPr>
              <a:t> </a:t>
            </a:r>
            <a:r>
              <a:rPr lang="en-US" sz="2400" b="1" u="sng" spc="425" dirty="0">
                <a:uFill>
                  <a:solidFill>
                    <a:srgbClr val="000000"/>
                  </a:solidFill>
                </a:uFill>
                <a:latin typeface="Arial" panose="020B0604020202020204" pitchFamily="34" charset="0"/>
                <a:cs typeface="Arial" panose="020B0604020202020204" pitchFamily="34" charset="0"/>
              </a:rPr>
              <a:t>the</a:t>
            </a:r>
            <a:r>
              <a:rPr lang="en-US" sz="2400" b="1" u="sng" spc="155" dirty="0">
                <a:uFill>
                  <a:solidFill>
                    <a:srgbClr val="000000"/>
                  </a:solidFill>
                </a:uFill>
                <a:latin typeface="Arial" panose="020B0604020202020204" pitchFamily="34" charset="0"/>
                <a:cs typeface="Arial" panose="020B0604020202020204" pitchFamily="34" charset="0"/>
              </a:rPr>
              <a:t> </a:t>
            </a:r>
            <a:r>
              <a:rPr lang="en-US" sz="2400" b="1" u="sng" spc="370" dirty="0">
                <a:uFill>
                  <a:solidFill>
                    <a:srgbClr val="000000"/>
                  </a:solidFill>
                </a:uFill>
                <a:latin typeface="Arial" panose="020B0604020202020204" pitchFamily="34" charset="0"/>
                <a:cs typeface="Arial" panose="020B0604020202020204" pitchFamily="34" charset="0"/>
              </a:rPr>
              <a:t>original</a:t>
            </a:r>
            <a:r>
              <a:rPr lang="en-US" sz="2400" b="1" u="sng" spc="165" dirty="0">
                <a:uFill>
                  <a:solidFill>
                    <a:srgbClr val="000000"/>
                  </a:solidFill>
                </a:uFill>
                <a:latin typeface="Arial" panose="020B0604020202020204" pitchFamily="34" charset="0"/>
                <a:cs typeface="Arial" panose="020B0604020202020204" pitchFamily="34" charset="0"/>
              </a:rPr>
              <a:t> </a:t>
            </a:r>
            <a:r>
              <a:rPr lang="en-US" sz="2400" b="1" u="sng" spc="285" dirty="0">
                <a:uFill>
                  <a:solidFill>
                    <a:srgbClr val="000000"/>
                  </a:solidFill>
                </a:uFill>
                <a:latin typeface="Arial" panose="020B0604020202020204" pitchFamily="34" charset="0"/>
                <a:cs typeface="Arial" panose="020B0604020202020204" pitchFamily="34" charset="0"/>
              </a:rPr>
              <a:t>topic.</a:t>
            </a:r>
            <a:endParaRPr lang="en-US" sz="2400" b="1" dirty="0">
              <a:latin typeface="Arial" panose="020B0604020202020204" pitchFamily="34" charset="0"/>
              <a:cs typeface="Arial" panose="020B0604020202020204" pitchFamily="34" charset="0"/>
            </a:endParaRPr>
          </a:p>
          <a:p>
            <a:pPr marL="0" indent="0" algn="r">
              <a:lnSpc>
                <a:spcPct val="100000"/>
              </a:lnSpc>
              <a:spcBef>
                <a:spcPts val="3795"/>
              </a:spcBef>
              <a:buNone/>
            </a:pPr>
            <a:r>
              <a:rPr lang="en-US" sz="2400" spc="254" dirty="0">
                <a:latin typeface="Arial" panose="020B0604020202020204" pitchFamily="34" charset="0"/>
                <a:cs typeface="Arial" panose="020B0604020202020204" pitchFamily="34" charset="0"/>
              </a:rPr>
              <a:t>(</a:t>
            </a:r>
            <a:r>
              <a:rPr lang="en-US" sz="2400" spc="254" dirty="0" err="1">
                <a:latin typeface="Arial" panose="020B0604020202020204" pitchFamily="34" charset="0"/>
                <a:cs typeface="Arial" panose="020B0604020202020204" pitchFamily="34" charset="0"/>
              </a:rPr>
              <a:t>Mortiboys</a:t>
            </a:r>
            <a:r>
              <a:rPr lang="en-US" sz="2400" spc="254" dirty="0">
                <a:latin typeface="Arial" panose="020B0604020202020204" pitchFamily="34" charset="0"/>
                <a:cs typeface="Arial" panose="020B0604020202020204" pitchFamily="34" charset="0"/>
              </a:rPr>
              <a:t>,</a:t>
            </a:r>
            <a:r>
              <a:rPr lang="en-US" sz="2400" spc="114" dirty="0">
                <a:latin typeface="Arial" panose="020B0604020202020204" pitchFamily="34" charset="0"/>
                <a:cs typeface="Arial" panose="020B0604020202020204" pitchFamily="34" charset="0"/>
              </a:rPr>
              <a:t> </a:t>
            </a:r>
            <a:r>
              <a:rPr lang="en-US" sz="2400" spc="80" dirty="0">
                <a:latin typeface="Arial" panose="020B0604020202020204" pitchFamily="34" charset="0"/>
                <a:cs typeface="Arial" panose="020B0604020202020204" pitchFamily="34" charset="0"/>
              </a:rPr>
              <a:t>2013)</a:t>
            </a:r>
            <a:endParaRPr lang="en-US"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147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0362E-74D5-67F8-C02F-1E1618AF27D8}"/>
              </a:ext>
            </a:extLst>
          </p:cNvPr>
          <p:cNvSpPr>
            <a:spLocks noGrp="1"/>
          </p:cNvSpPr>
          <p:nvPr>
            <p:ph type="title"/>
          </p:nvPr>
        </p:nvSpPr>
        <p:spPr>
          <a:xfrm>
            <a:off x="540000" y="569233"/>
            <a:ext cx="11101135" cy="1809500"/>
          </a:xfrm>
        </p:spPr>
        <p:txBody>
          <a:bodyPr/>
          <a:lstStyle/>
          <a:p>
            <a:pPr algn="ctr"/>
            <a:r>
              <a:rPr lang="en-GB" dirty="0"/>
              <a:t>PEER Example </a:t>
            </a:r>
          </a:p>
        </p:txBody>
      </p:sp>
      <p:sp>
        <p:nvSpPr>
          <p:cNvPr id="3" name="Content Placeholder 2">
            <a:extLst>
              <a:ext uri="{FF2B5EF4-FFF2-40B4-BE49-F238E27FC236}">
                <a16:creationId xmlns:a16="http://schemas.microsoft.com/office/drawing/2014/main" id="{2C537885-A02F-2EE2-3393-D3C4A20990D9}"/>
              </a:ext>
            </a:extLst>
          </p:cNvPr>
          <p:cNvSpPr>
            <a:spLocks noGrp="1"/>
          </p:cNvSpPr>
          <p:nvPr>
            <p:ph idx="1"/>
          </p:nvPr>
        </p:nvSpPr>
        <p:spPr>
          <a:xfrm>
            <a:off x="87085" y="1763487"/>
            <a:ext cx="11974285" cy="5007428"/>
          </a:xfrm>
        </p:spPr>
        <p:txBody>
          <a:bodyPr>
            <a:normAutofit lnSpcReduction="10000"/>
          </a:bodyPr>
          <a:lstStyle/>
          <a:p>
            <a:r>
              <a:rPr lang="en-GB" b="1" dirty="0"/>
              <a:t>Point: Digital technology plays a crucial role in enhancing teamwork in health and social care settings.</a:t>
            </a:r>
          </a:p>
          <a:p>
            <a:r>
              <a:rPr lang="en-GB" b="1" dirty="0">
                <a:solidFill>
                  <a:srgbClr val="FFFF00"/>
                </a:solidFill>
              </a:rPr>
              <a:t>Evidence: For instance, the use of Electronic Health Records (EHRs) allows team members to share patient information in real time, ensuring that all professionals have access to up-to-date data (Odeh et al., 2020). Additionally, telemedicine platforms facilitate collaboration between healthcare providers across different locations, improving response times and coordination (Dixon et al., 2021).</a:t>
            </a:r>
          </a:p>
          <a:p>
            <a:r>
              <a:rPr lang="en-GB" b="1" dirty="0">
                <a:solidFill>
                  <a:schemeClr val="accent6"/>
                </a:solidFill>
              </a:rPr>
              <a:t>Explanation: By improving communication and enabling better access to information, digital technology reduces errors, supports decision-making, and streamlines processes. These tools not only allow for efficient communication between team members but also ensure that the patient receives well-coordinated care from a multidisciplinary team.</a:t>
            </a:r>
          </a:p>
          <a:p>
            <a:r>
              <a:rPr lang="en-GB" b="1" dirty="0">
                <a:solidFill>
                  <a:schemeClr val="accent1">
                    <a:lumMod val="60000"/>
                    <a:lumOff val="40000"/>
                  </a:schemeClr>
                </a:solidFill>
              </a:rPr>
              <a:t>Relevance: In a healthcare environment that is becoming increasingly complex, these digital tools are vital for promoting effective teamwork, leading to improved patient outcomes and greater efficiency within health and social care services (</a:t>
            </a:r>
            <a:r>
              <a:rPr lang="en-GB" b="1" dirty="0" err="1">
                <a:solidFill>
                  <a:schemeClr val="accent1">
                    <a:lumMod val="60000"/>
                    <a:lumOff val="40000"/>
                  </a:schemeClr>
                </a:solidFill>
              </a:rPr>
              <a:t>Topol</a:t>
            </a:r>
            <a:r>
              <a:rPr lang="en-GB" b="1" dirty="0">
                <a:solidFill>
                  <a:schemeClr val="accent1">
                    <a:lumMod val="60000"/>
                    <a:lumOff val="40000"/>
                  </a:schemeClr>
                </a:solidFill>
              </a:rPr>
              <a:t>, 2019).</a:t>
            </a:r>
          </a:p>
        </p:txBody>
      </p:sp>
    </p:spTree>
    <p:extLst>
      <p:ext uri="{BB962C8B-B14F-4D97-AF65-F5344CB8AC3E}">
        <p14:creationId xmlns:p14="http://schemas.microsoft.com/office/powerpoint/2010/main" val="7594220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AA3D-2BF5-914D-0F47-A4D76E5D2832}"/>
              </a:ext>
            </a:extLst>
          </p:cNvPr>
          <p:cNvSpPr>
            <a:spLocks noGrp="1"/>
          </p:cNvSpPr>
          <p:nvPr>
            <p:ph type="title"/>
          </p:nvPr>
        </p:nvSpPr>
        <p:spPr/>
        <p:txBody>
          <a:bodyPr/>
          <a:lstStyle/>
          <a:p>
            <a:r>
              <a:rPr lang="en-GB"/>
              <a:t>PEEL </a:t>
            </a:r>
            <a:r>
              <a:rPr lang="en-GB" dirty="0"/>
              <a:t>Method Activity </a:t>
            </a:r>
          </a:p>
        </p:txBody>
      </p:sp>
      <p:sp>
        <p:nvSpPr>
          <p:cNvPr id="3" name="Content Placeholder 2">
            <a:extLst>
              <a:ext uri="{FF2B5EF4-FFF2-40B4-BE49-F238E27FC236}">
                <a16:creationId xmlns:a16="http://schemas.microsoft.com/office/drawing/2014/main" id="{2CC53DA4-CD67-B2E5-ECA6-505249521C49}"/>
              </a:ext>
            </a:extLst>
          </p:cNvPr>
          <p:cNvSpPr>
            <a:spLocks noGrp="1"/>
          </p:cNvSpPr>
          <p:nvPr>
            <p:ph idx="1"/>
          </p:nvPr>
        </p:nvSpPr>
        <p:spPr/>
        <p:txBody>
          <a:bodyPr/>
          <a:lstStyle/>
          <a:p>
            <a:pPr marL="0" indent="0">
              <a:buNone/>
            </a:pPr>
            <a:r>
              <a:rPr lang="en-GB" dirty="0"/>
              <a:t>You have been presented with a paragraph form an essay, but this paragraphs has been structured incorrectly. You task is to rearrange this paragraph, so it follows the PEEL method of writing. </a:t>
            </a:r>
          </a:p>
        </p:txBody>
      </p:sp>
    </p:spTree>
    <p:extLst>
      <p:ext uri="{BB962C8B-B14F-4D97-AF65-F5344CB8AC3E}">
        <p14:creationId xmlns:p14="http://schemas.microsoft.com/office/powerpoint/2010/main" val="3788807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D1B2-BBA1-B1BA-8672-8F6C1261EBEC}"/>
              </a:ext>
            </a:extLst>
          </p:cNvPr>
          <p:cNvSpPr>
            <a:spLocks noGrp="1"/>
          </p:cNvSpPr>
          <p:nvPr>
            <p:ph type="title"/>
          </p:nvPr>
        </p:nvSpPr>
        <p:spPr/>
        <p:txBody>
          <a:bodyPr/>
          <a:lstStyle/>
          <a:p>
            <a:pPr algn="ctr"/>
            <a:r>
              <a:rPr lang="en-GB" dirty="0"/>
              <a:t>Essay common mistakes</a:t>
            </a:r>
          </a:p>
        </p:txBody>
      </p:sp>
      <p:sp>
        <p:nvSpPr>
          <p:cNvPr id="3" name="Content Placeholder 2">
            <a:extLst>
              <a:ext uri="{FF2B5EF4-FFF2-40B4-BE49-F238E27FC236}">
                <a16:creationId xmlns:a16="http://schemas.microsoft.com/office/drawing/2014/main" id="{4378C2B1-2BFF-396B-AA07-C83BDCFAEFB1}"/>
              </a:ext>
            </a:extLst>
          </p:cNvPr>
          <p:cNvSpPr>
            <a:spLocks noGrp="1"/>
          </p:cNvSpPr>
          <p:nvPr>
            <p:ph idx="1"/>
          </p:nvPr>
        </p:nvSpPr>
        <p:spPr>
          <a:xfrm>
            <a:off x="540000" y="1765301"/>
            <a:ext cx="11101136" cy="4543424"/>
          </a:xfrm>
        </p:spPr>
        <p:txBody>
          <a:bodyPr/>
          <a:lstStyle/>
          <a:p>
            <a:r>
              <a:rPr lang="en-GB" dirty="0"/>
              <a:t>Lack of a Clear Statement (Not answering the essay question) </a:t>
            </a:r>
          </a:p>
          <a:p>
            <a:r>
              <a:rPr lang="en-GB" dirty="0"/>
              <a:t>Weak introduction </a:t>
            </a:r>
          </a:p>
          <a:p>
            <a:r>
              <a:rPr lang="en-GB" dirty="0"/>
              <a:t>Poor essay structure </a:t>
            </a:r>
          </a:p>
          <a:p>
            <a:r>
              <a:rPr lang="en-GB" dirty="0"/>
              <a:t>Lack of topical sentences </a:t>
            </a:r>
          </a:p>
          <a:p>
            <a:r>
              <a:rPr lang="en-GB" dirty="0"/>
              <a:t>Lack of paraphrasing </a:t>
            </a:r>
          </a:p>
          <a:p>
            <a:r>
              <a:rPr lang="en-GB" dirty="0"/>
              <a:t>No inclusion of citations </a:t>
            </a:r>
          </a:p>
          <a:p>
            <a:r>
              <a:rPr lang="en-GB" dirty="0"/>
              <a:t>Using contractions (Don’t, Won’t, Can’t, </a:t>
            </a:r>
            <a:r>
              <a:rPr lang="en-GB" dirty="0" err="1"/>
              <a:t>Shoudn’t</a:t>
            </a:r>
            <a:r>
              <a:rPr lang="en-GB" dirty="0"/>
              <a:t>) </a:t>
            </a:r>
          </a:p>
          <a:p>
            <a:r>
              <a:rPr lang="en-GB" dirty="0"/>
              <a:t>Weak conclusion </a:t>
            </a:r>
          </a:p>
        </p:txBody>
      </p:sp>
    </p:spTree>
    <p:extLst>
      <p:ext uri="{BB962C8B-B14F-4D97-AF65-F5344CB8AC3E}">
        <p14:creationId xmlns:p14="http://schemas.microsoft.com/office/powerpoint/2010/main" val="35997904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0FF757-E5B1-3C6E-8CD1-DAF6EE91415B}"/>
              </a:ext>
            </a:extLst>
          </p:cNvPr>
          <p:cNvSpPr>
            <a:spLocks noGrp="1"/>
          </p:cNvSpPr>
          <p:nvPr>
            <p:ph type="title"/>
          </p:nvPr>
        </p:nvSpPr>
        <p:spPr>
          <a:xfrm>
            <a:off x="540000" y="540000"/>
            <a:ext cx="4500561" cy="5759450"/>
          </a:xfrm>
        </p:spPr>
        <p:txBody>
          <a:bodyPr anchor="t">
            <a:normAutofit/>
          </a:bodyPr>
          <a:lstStyle/>
          <a:p>
            <a:r>
              <a:rPr lang="en-GB" sz="8800"/>
              <a:t>Report Writing </a:t>
            </a:r>
          </a:p>
        </p:txBody>
      </p:sp>
      <p:graphicFrame>
        <p:nvGraphicFramePr>
          <p:cNvPr id="5" name="Content Placeholder 2">
            <a:extLst>
              <a:ext uri="{FF2B5EF4-FFF2-40B4-BE49-F238E27FC236}">
                <a16:creationId xmlns:a16="http://schemas.microsoft.com/office/drawing/2014/main" id="{ADC4BEA2-4A1A-5C73-B67F-ECAA7ED92114}"/>
              </a:ext>
            </a:extLst>
          </p:cNvPr>
          <p:cNvGraphicFramePr>
            <a:graphicFrameLocks noGrp="1"/>
          </p:cNvGraphicFramePr>
          <p:nvPr>
            <p:ph idx="1"/>
            <p:extLst>
              <p:ext uri="{D42A27DB-BD31-4B8C-83A1-F6EECF244321}">
                <p14:modId xmlns:p14="http://schemas.microsoft.com/office/powerpoint/2010/main" val="394988321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74219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FF6E76-309A-5395-8554-0EA70D5E2283}"/>
              </a:ext>
            </a:extLst>
          </p:cNvPr>
          <p:cNvSpPr>
            <a:spLocks noGrp="1"/>
          </p:cNvSpPr>
          <p:nvPr>
            <p:ph type="title"/>
          </p:nvPr>
        </p:nvSpPr>
        <p:spPr>
          <a:xfrm>
            <a:off x="540000" y="540000"/>
            <a:ext cx="4500561" cy="5759450"/>
          </a:xfrm>
        </p:spPr>
        <p:txBody>
          <a:bodyPr anchor="t">
            <a:normAutofit/>
          </a:bodyPr>
          <a:lstStyle/>
          <a:p>
            <a:r>
              <a:rPr lang="en-GB" sz="8800"/>
              <a:t>Purpose of report writing </a:t>
            </a:r>
          </a:p>
        </p:txBody>
      </p:sp>
      <p:graphicFrame>
        <p:nvGraphicFramePr>
          <p:cNvPr id="5" name="Content Placeholder 2">
            <a:extLst>
              <a:ext uri="{FF2B5EF4-FFF2-40B4-BE49-F238E27FC236}">
                <a16:creationId xmlns:a16="http://schemas.microsoft.com/office/drawing/2014/main" id="{A9B1C269-DBD4-2E07-E451-D12F153D4323}"/>
              </a:ext>
            </a:extLst>
          </p:cNvPr>
          <p:cNvGraphicFramePr>
            <a:graphicFrameLocks noGrp="1"/>
          </p:cNvGraphicFramePr>
          <p:nvPr>
            <p:ph idx="1"/>
            <p:extLst>
              <p:ext uri="{D42A27DB-BD31-4B8C-83A1-F6EECF244321}">
                <p14:modId xmlns:p14="http://schemas.microsoft.com/office/powerpoint/2010/main" val="321375202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8024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12938-DA45-11BC-656B-28886B4B3CAB}"/>
              </a:ext>
            </a:extLst>
          </p:cNvPr>
          <p:cNvSpPr>
            <a:spLocks noGrp="1"/>
          </p:cNvSpPr>
          <p:nvPr>
            <p:ph type="title"/>
          </p:nvPr>
        </p:nvSpPr>
        <p:spPr/>
        <p:txBody>
          <a:bodyPr/>
          <a:lstStyle/>
          <a:p>
            <a:pPr algn="ctr"/>
            <a:r>
              <a:rPr lang="en-GB" dirty="0"/>
              <a:t>Report Structure </a:t>
            </a:r>
          </a:p>
        </p:txBody>
      </p:sp>
      <p:graphicFrame>
        <p:nvGraphicFramePr>
          <p:cNvPr id="5" name="Content Placeholder 2">
            <a:extLst>
              <a:ext uri="{FF2B5EF4-FFF2-40B4-BE49-F238E27FC236}">
                <a16:creationId xmlns:a16="http://schemas.microsoft.com/office/drawing/2014/main" id="{0E59A02A-0B5B-02A8-D0D5-50F7B31FEF3D}"/>
              </a:ext>
            </a:extLst>
          </p:cNvPr>
          <p:cNvGraphicFramePr>
            <a:graphicFrameLocks noGrp="1"/>
          </p:cNvGraphicFramePr>
          <p:nvPr>
            <p:ph idx="1"/>
          </p:nvPr>
        </p:nvGraphicFramePr>
        <p:xfrm>
          <a:off x="139700" y="1422401"/>
          <a:ext cx="12052300" cy="4886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8501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751532-A83B-022D-742F-1D58872D199F}"/>
              </a:ext>
            </a:extLst>
          </p:cNvPr>
          <p:cNvSpPr>
            <a:spLocks noGrp="1"/>
          </p:cNvSpPr>
          <p:nvPr>
            <p:ph type="title"/>
          </p:nvPr>
        </p:nvSpPr>
        <p:spPr>
          <a:xfrm>
            <a:off x="540000" y="540000"/>
            <a:ext cx="4500561" cy="5759450"/>
          </a:xfrm>
        </p:spPr>
        <p:txBody>
          <a:bodyPr anchor="t">
            <a:normAutofit/>
          </a:bodyPr>
          <a:lstStyle/>
          <a:p>
            <a:r>
              <a:rPr lang="en-GB" sz="8800" dirty="0"/>
              <a:t>Top Report Writing</a:t>
            </a:r>
            <a:br>
              <a:rPr lang="en-GB" sz="8800" dirty="0"/>
            </a:br>
            <a:r>
              <a:rPr lang="en-GB" sz="8800" dirty="0"/>
              <a:t>Tips  </a:t>
            </a:r>
          </a:p>
        </p:txBody>
      </p:sp>
      <p:graphicFrame>
        <p:nvGraphicFramePr>
          <p:cNvPr id="7" name="Content Placeholder 2">
            <a:extLst>
              <a:ext uri="{FF2B5EF4-FFF2-40B4-BE49-F238E27FC236}">
                <a16:creationId xmlns:a16="http://schemas.microsoft.com/office/drawing/2014/main" id="{8965EDF4-AAC3-89C5-6E63-FFBCA3D9950F}"/>
              </a:ext>
            </a:extLst>
          </p:cNvPr>
          <p:cNvGraphicFramePr>
            <a:graphicFrameLocks noGrp="1"/>
          </p:cNvGraphicFramePr>
          <p:nvPr>
            <p:ph idx="1"/>
            <p:extLst>
              <p:ext uri="{D42A27DB-BD31-4B8C-83A1-F6EECF244321}">
                <p14:modId xmlns:p14="http://schemas.microsoft.com/office/powerpoint/2010/main" val="88793733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84304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F7728D-5DBF-1BFB-021B-87E907E84782}"/>
              </a:ext>
            </a:extLst>
          </p:cNvPr>
          <p:cNvSpPr>
            <a:spLocks noGrp="1"/>
          </p:cNvSpPr>
          <p:nvPr>
            <p:ph type="title"/>
          </p:nvPr>
        </p:nvSpPr>
        <p:spPr>
          <a:xfrm>
            <a:off x="540000" y="540000"/>
            <a:ext cx="4500561" cy="5759450"/>
          </a:xfrm>
        </p:spPr>
        <p:txBody>
          <a:bodyPr anchor="t">
            <a:normAutofit/>
          </a:bodyPr>
          <a:lstStyle/>
          <a:p>
            <a:r>
              <a:rPr lang="en-GB" sz="8800" dirty="0"/>
              <a:t>Common report mistakes</a:t>
            </a:r>
          </a:p>
        </p:txBody>
      </p:sp>
      <p:graphicFrame>
        <p:nvGraphicFramePr>
          <p:cNvPr id="12" name="Content Placeholder 2">
            <a:extLst>
              <a:ext uri="{FF2B5EF4-FFF2-40B4-BE49-F238E27FC236}">
                <a16:creationId xmlns:a16="http://schemas.microsoft.com/office/drawing/2014/main" id="{1FA7EE91-8D36-3419-8F8E-736904754537}"/>
              </a:ext>
            </a:extLst>
          </p:cNvPr>
          <p:cNvGraphicFramePr>
            <a:graphicFrameLocks noGrp="1"/>
          </p:cNvGraphicFramePr>
          <p:nvPr>
            <p:ph idx="1"/>
            <p:extLst>
              <p:ext uri="{D42A27DB-BD31-4B8C-83A1-F6EECF244321}">
                <p14:modId xmlns:p14="http://schemas.microsoft.com/office/powerpoint/2010/main" val="2015056743"/>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50897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256BD-71A8-D6E5-881A-9C57457C0873}"/>
              </a:ext>
            </a:extLst>
          </p:cNvPr>
          <p:cNvSpPr>
            <a:spLocks noGrp="1"/>
          </p:cNvSpPr>
          <p:nvPr>
            <p:ph type="title"/>
          </p:nvPr>
        </p:nvSpPr>
        <p:spPr>
          <a:xfrm>
            <a:off x="540000" y="540000"/>
            <a:ext cx="11101135" cy="1047500"/>
          </a:xfrm>
        </p:spPr>
        <p:txBody>
          <a:bodyPr/>
          <a:lstStyle/>
          <a:p>
            <a:pPr algn="ctr"/>
            <a:r>
              <a:rPr lang="en-GB" dirty="0"/>
              <a:t>Essay vs Reports</a:t>
            </a:r>
          </a:p>
        </p:txBody>
      </p:sp>
      <p:pic>
        <p:nvPicPr>
          <p:cNvPr id="5" name="Content Placeholder 4">
            <a:extLst>
              <a:ext uri="{FF2B5EF4-FFF2-40B4-BE49-F238E27FC236}">
                <a16:creationId xmlns:a16="http://schemas.microsoft.com/office/drawing/2014/main" id="{49D5B98A-E433-54BB-03B7-A6A00548B2E2}"/>
              </a:ext>
            </a:extLst>
          </p:cNvPr>
          <p:cNvPicPr>
            <a:picLocks noGrp="1" noChangeAspect="1"/>
          </p:cNvPicPr>
          <p:nvPr>
            <p:ph idx="1"/>
          </p:nvPr>
        </p:nvPicPr>
        <p:blipFill>
          <a:blip r:embed="rId2"/>
          <a:stretch>
            <a:fillRect/>
          </a:stretch>
        </p:blipFill>
        <p:spPr>
          <a:xfrm>
            <a:off x="1322859" y="1644064"/>
            <a:ext cx="10119841" cy="4759662"/>
          </a:xfrm>
        </p:spPr>
      </p:pic>
    </p:spTree>
    <p:extLst>
      <p:ext uri="{BB962C8B-B14F-4D97-AF65-F5344CB8AC3E}">
        <p14:creationId xmlns:p14="http://schemas.microsoft.com/office/powerpoint/2010/main" val="3900769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B11D8-E148-CE61-88C8-625ECE75699E}"/>
              </a:ext>
            </a:extLst>
          </p:cNvPr>
          <p:cNvSpPr>
            <a:spLocks noGrp="1"/>
          </p:cNvSpPr>
          <p:nvPr>
            <p:ph type="title"/>
          </p:nvPr>
        </p:nvSpPr>
        <p:spPr>
          <a:xfrm>
            <a:off x="540000" y="540000"/>
            <a:ext cx="4500561" cy="5759450"/>
          </a:xfrm>
        </p:spPr>
        <p:txBody>
          <a:bodyPr anchor="t">
            <a:normAutofit/>
          </a:bodyPr>
          <a:lstStyle/>
          <a:p>
            <a:r>
              <a:rPr lang="en-GB" sz="8800"/>
              <a:t>Top tips</a:t>
            </a:r>
          </a:p>
        </p:txBody>
      </p:sp>
      <p:graphicFrame>
        <p:nvGraphicFramePr>
          <p:cNvPr id="5" name="Content Placeholder 2">
            <a:extLst>
              <a:ext uri="{FF2B5EF4-FFF2-40B4-BE49-F238E27FC236}">
                <a16:creationId xmlns:a16="http://schemas.microsoft.com/office/drawing/2014/main" id="{DD38F2A2-D072-D734-6355-07297C3B895D}"/>
              </a:ext>
            </a:extLst>
          </p:cNvPr>
          <p:cNvGraphicFramePr>
            <a:graphicFrameLocks noGrp="1"/>
          </p:cNvGraphicFramePr>
          <p:nvPr>
            <p:ph idx="1"/>
            <p:extLst>
              <p:ext uri="{D42A27DB-BD31-4B8C-83A1-F6EECF244321}">
                <p14:modId xmlns:p14="http://schemas.microsoft.com/office/powerpoint/2010/main" val="569221871"/>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5795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GlowVTI">
  <a:themeElements>
    <a:clrScheme name="AnalogousFromLightSeedLeftStep">
      <a:dk1>
        <a:srgbClr val="000000"/>
      </a:dk1>
      <a:lt1>
        <a:srgbClr val="FFFFFF"/>
      </a:lt1>
      <a:dk2>
        <a:srgbClr val="223C26"/>
      </a:dk2>
      <a:lt2>
        <a:srgbClr val="E7E8E2"/>
      </a:lt2>
      <a:accent1>
        <a:srgbClr val="886EEE"/>
      </a:accent1>
      <a:accent2>
        <a:srgbClr val="4E70EB"/>
      </a:accent2>
      <a:accent3>
        <a:srgbClr val="44ADEA"/>
      </a:accent3>
      <a:accent4>
        <a:srgbClr val="38B3AD"/>
      </a:accent4>
      <a:accent5>
        <a:srgbClr val="33BA7B"/>
      </a:accent5>
      <a:accent6>
        <a:srgbClr val="2EBA3E"/>
      </a:accent6>
      <a:hlink>
        <a:srgbClr val="7D8852"/>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2342</Words>
  <Application>Microsoft Office PowerPoint</Application>
  <PresentationFormat>Widescreen</PresentationFormat>
  <Paragraphs>274</Paragraphs>
  <Slides>42</Slides>
  <Notes>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Aptos</vt:lpstr>
      <vt:lpstr>Aptos Display</vt:lpstr>
      <vt:lpstr>Arial</vt:lpstr>
      <vt:lpstr>Avenir Next LT Pro</vt:lpstr>
      <vt:lpstr>Bell MT</vt:lpstr>
      <vt:lpstr>Office Theme</vt:lpstr>
      <vt:lpstr>GlowVTI</vt:lpstr>
      <vt:lpstr>Academic writing </vt:lpstr>
      <vt:lpstr>Previously in… </vt:lpstr>
      <vt:lpstr>Passport for Learning </vt:lpstr>
      <vt:lpstr>Lesson Objectives </vt:lpstr>
      <vt:lpstr>What is academic writing? </vt:lpstr>
      <vt:lpstr>Common concerns </vt:lpstr>
      <vt:lpstr>Common feelings </vt:lpstr>
      <vt:lpstr>Key pieces of information </vt:lpstr>
      <vt:lpstr>The writing process </vt:lpstr>
      <vt:lpstr>The writing Process</vt:lpstr>
      <vt:lpstr>Organising your writing </vt:lpstr>
      <vt:lpstr>Reasons for assessment </vt:lpstr>
      <vt:lpstr>Assessment types </vt:lpstr>
      <vt:lpstr>What is an essay</vt:lpstr>
      <vt:lpstr>Why are essays used for assessment? </vt:lpstr>
      <vt:lpstr>An essay… </vt:lpstr>
      <vt:lpstr>Essay Structure </vt:lpstr>
      <vt:lpstr>Essays are like burgers </vt:lpstr>
      <vt:lpstr>PowerPoint Presentation</vt:lpstr>
      <vt:lpstr>Essays</vt:lpstr>
      <vt:lpstr>Introduction </vt:lpstr>
      <vt:lpstr>Introduction (Beginning) </vt:lpstr>
      <vt:lpstr>Main body </vt:lpstr>
      <vt:lpstr>Conclusion (The End)  </vt:lpstr>
      <vt:lpstr>Break </vt:lpstr>
      <vt:lpstr>Academic Writing: Paragraphs  </vt:lpstr>
      <vt:lpstr>PEEL Method </vt:lpstr>
      <vt:lpstr>P – Point</vt:lpstr>
      <vt:lpstr>E2 – Evidence</vt:lpstr>
      <vt:lpstr>Compare and Contrast </vt:lpstr>
      <vt:lpstr>E1 – Explanation</vt:lpstr>
      <vt:lpstr>L – in PEEL</vt:lpstr>
      <vt:lpstr>PEER Example </vt:lpstr>
      <vt:lpstr>PEEL Method Activity </vt:lpstr>
      <vt:lpstr>Essay common mistakes</vt:lpstr>
      <vt:lpstr>Report Writing </vt:lpstr>
      <vt:lpstr>Purpose of report writing </vt:lpstr>
      <vt:lpstr>Report Structure </vt:lpstr>
      <vt:lpstr>Top Report Writing Tips  </vt:lpstr>
      <vt:lpstr>Common report mistakes</vt:lpstr>
      <vt:lpstr>Essay vs Reports</vt:lpstr>
      <vt:lpstr>Top tips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Jonathan Wyatt</dc:creator>
  <cp:lastModifiedBy>Jonathan Wyatt</cp:lastModifiedBy>
  <cp:revision>3</cp:revision>
  <dcterms:created xsi:type="dcterms:W3CDTF">2024-10-21T15:19:36Z</dcterms:created>
  <dcterms:modified xsi:type="dcterms:W3CDTF">2026-04-08T12:14:50Z</dcterms:modified>
</cp:coreProperties>
</file>