
<file path=[Content_Types].xml><?xml version="1.0" encoding="utf-8"?>
<Types xmlns="http://schemas.openxmlformats.org/package/2006/content-types">
  <Default Extension="emf" ContentType="image/x-emf"/>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9.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10.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11.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12.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13.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16.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notesSlides/notesSlide17.xml" ContentType="application/vnd.openxmlformats-officedocument.presentationml.notesSlide+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notesSlides/notesSlide18.xml" ContentType="application/vnd.openxmlformats-officedocument.presentationml.notesSlide+xml"/>
  <Override PartName="/ppt/diagrams/data47.xml" ContentType="application/vnd.openxmlformats-officedocument.drawingml.diagramData+xml"/>
  <Override PartName="/ppt/diagrams/layout47.xml" ContentType="application/vnd.openxmlformats-officedocument.drawingml.diagramLayout+xml"/>
  <Override PartName="/ppt/diagrams/quickStyle47.xml" ContentType="application/vnd.openxmlformats-officedocument.drawingml.diagramStyle+xml"/>
  <Override PartName="/ppt/diagrams/colors47.xml" ContentType="application/vnd.openxmlformats-officedocument.drawingml.diagramColors+xml"/>
  <Override PartName="/ppt/diagrams/drawing47.xml" ContentType="application/vnd.ms-office.drawingml.diagramDrawing+xml"/>
  <Override PartName="/ppt/diagrams/data48.xml" ContentType="application/vnd.openxmlformats-officedocument.drawingml.diagramData+xml"/>
  <Override PartName="/ppt/diagrams/layout48.xml" ContentType="application/vnd.openxmlformats-officedocument.drawingml.diagramLayout+xml"/>
  <Override PartName="/ppt/diagrams/quickStyle48.xml" ContentType="application/vnd.openxmlformats-officedocument.drawingml.diagramStyle+xml"/>
  <Override PartName="/ppt/diagrams/colors48.xml" ContentType="application/vnd.openxmlformats-officedocument.drawingml.diagramColors+xml"/>
  <Override PartName="/ppt/diagrams/drawing48.xml" ContentType="application/vnd.ms-office.drawingml.diagramDrawing+xml"/>
  <Override PartName="/ppt/diagrams/data49.xml" ContentType="application/vnd.openxmlformats-officedocument.drawingml.diagramData+xml"/>
  <Override PartName="/ppt/diagrams/layout49.xml" ContentType="application/vnd.openxmlformats-officedocument.drawingml.diagramLayout+xml"/>
  <Override PartName="/ppt/diagrams/quickStyle49.xml" ContentType="application/vnd.openxmlformats-officedocument.drawingml.diagramStyle+xml"/>
  <Override PartName="/ppt/diagrams/colors49.xml" ContentType="application/vnd.openxmlformats-officedocument.drawingml.diagramColors+xml"/>
  <Override PartName="/ppt/diagrams/drawing49.xml" ContentType="application/vnd.ms-office.drawingml.diagramDrawing+xml"/>
  <Override PartName="/ppt/diagrams/data50.xml" ContentType="application/vnd.openxmlformats-officedocument.drawingml.diagramData+xml"/>
  <Override PartName="/ppt/diagrams/layout50.xml" ContentType="application/vnd.openxmlformats-officedocument.drawingml.diagramLayout+xml"/>
  <Override PartName="/ppt/diagrams/quickStyle50.xml" ContentType="application/vnd.openxmlformats-officedocument.drawingml.diagramStyle+xml"/>
  <Override PartName="/ppt/diagrams/colors50.xml" ContentType="application/vnd.openxmlformats-officedocument.drawingml.diagramColors+xml"/>
  <Override PartName="/ppt/diagrams/drawing50.xml" ContentType="application/vnd.ms-office.drawingml.diagramDrawing+xml"/>
  <Override PartName="/ppt/diagrams/data51.xml" ContentType="application/vnd.openxmlformats-officedocument.drawingml.diagramData+xml"/>
  <Override PartName="/ppt/diagrams/layout51.xml" ContentType="application/vnd.openxmlformats-officedocument.drawingml.diagramLayout+xml"/>
  <Override PartName="/ppt/diagrams/quickStyle51.xml" ContentType="application/vnd.openxmlformats-officedocument.drawingml.diagramStyle+xml"/>
  <Override PartName="/ppt/diagrams/colors51.xml" ContentType="application/vnd.openxmlformats-officedocument.drawingml.diagramColors+xml"/>
  <Override PartName="/ppt/diagrams/drawing51.xml" ContentType="application/vnd.ms-office.drawingml.diagramDrawing+xml"/>
  <Override PartName="/ppt/notesSlides/notesSlide19.xml" ContentType="application/vnd.openxmlformats-officedocument.presentationml.notesSlide+xml"/>
  <Override PartName="/ppt/diagrams/data52.xml" ContentType="application/vnd.openxmlformats-officedocument.drawingml.diagramData+xml"/>
  <Override PartName="/ppt/diagrams/layout52.xml" ContentType="application/vnd.openxmlformats-officedocument.drawingml.diagramLayout+xml"/>
  <Override PartName="/ppt/diagrams/quickStyle52.xml" ContentType="application/vnd.openxmlformats-officedocument.drawingml.diagramStyle+xml"/>
  <Override PartName="/ppt/diagrams/colors52.xml" ContentType="application/vnd.openxmlformats-officedocument.drawingml.diagramColors+xml"/>
  <Override PartName="/ppt/diagrams/drawing52.xml" ContentType="application/vnd.ms-office.drawingml.diagramDrawing+xml"/>
  <Override PartName="/ppt/diagrams/data53.xml" ContentType="application/vnd.openxmlformats-officedocument.drawingml.diagramData+xml"/>
  <Override PartName="/ppt/diagrams/layout53.xml" ContentType="application/vnd.openxmlformats-officedocument.drawingml.diagramLayout+xml"/>
  <Override PartName="/ppt/diagrams/quickStyle53.xml" ContentType="application/vnd.openxmlformats-officedocument.drawingml.diagramStyle+xml"/>
  <Override PartName="/ppt/diagrams/colors53.xml" ContentType="application/vnd.openxmlformats-officedocument.drawingml.diagramColors+xml"/>
  <Override PartName="/ppt/diagrams/drawing5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4.xml" ContentType="application/vnd.openxmlformats-officedocument.drawingml.diagramData+xml"/>
  <Override PartName="/ppt/diagrams/layout54.xml" ContentType="application/vnd.openxmlformats-officedocument.drawingml.diagramLayout+xml"/>
  <Override PartName="/ppt/diagrams/quickStyle54.xml" ContentType="application/vnd.openxmlformats-officedocument.drawingml.diagramStyle+xml"/>
  <Override PartName="/ppt/diagrams/colors54.xml" ContentType="application/vnd.openxmlformats-officedocument.drawingml.diagramColors+xml"/>
  <Override PartName="/ppt/diagrams/drawing54.xml" ContentType="application/vnd.ms-office.drawingml.diagramDrawing+xml"/>
  <Override PartName="/ppt/diagrams/data55.xml" ContentType="application/vnd.openxmlformats-officedocument.drawingml.diagramData+xml"/>
  <Override PartName="/ppt/diagrams/layout55.xml" ContentType="application/vnd.openxmlformats-officedocument.drawingml.diagramLayout+xml"/>
  <Override PartName="/ppt/diagrams/quickStyle55.xml" ContentType="application/vnd.openxmlformats-officedocument.drawingml.diagramStyle+xml"/>
  <Override PartName="/ppt/diagrams/colors55.xml" ContentType="application/vnd.openxmlformats-officedocument.drawingml.diagramColors+xml"/>
  <Override PartName="/ppt/diagrams/drawing55.xml" ContentType="application/vnd.ms-office.drawingml.diagramDrawing+xml"/>
  <Override PartName="/ppt/diagrams/data56.xml" ContentType="application/vnd.openxmlformats-officedocument.drawingml.diagramData+xml"/>
  <Override PartName="/ppt/diagrams/layout56.xml" ContentType="application/vnd.openxmlformats-officedocument.drawingml.diagramLayout+xml"/>
  <Override PartName="/ppt/diagrams/quickStyle56.xml" ContentType="application/vnd.openxmlformats-officedocument.drawingml.diagramStyle+xml"/>
  <Override PartName="/ppt/diagrams/colors56.xml" ContentType="application/vnd.openxmlformats-officedocument.drawingml.diagramColors+xml"/>
  <Override PartName="/ppt/diagrams/drawing56.xml" ContentType="application/vnd.ms-office.drawingml.diagramDrawing+xml"/>
  <Override PartName="/ppt/diagrams/data57.xml" ContentType="application/vnd.openxmlformats-officedocument.drawingml.diagramData+xml"/>
  <Override PartName="/ppt/diagrams/layout57.xml" ContentType="application/vnd.openxmlformats-officedocument.drawingml.diagramLayout+xml"/>
  <Override PartName="/ppt/diagrams/quickStyle57.xml" ContentType="application/vnd.openxmlformats-officedocument.drawingml.diagramStyle+xml"/>
  <Override PartName="/ppt/diagrams/colors57.xml" ContentType="application/vnd.openxmlformats-officedocument.drawingml.diagramColors+xml"/>
  <Override PartName="/ppt/diagrams/drawing57.xml" ContentType="application/vnd.ms-office.drawingml.diagramDrawing+xml"/>
  <Override PartName="/ppt/notesSlides/notesSlide22.xml" ContentType="application/vnd.openxmlformats-officedocument.presentationml.notesSlide+xml"/>
  <Override PartName="/ppt/diagrams/data58.xml" ContentType="application/vnd.openxmlformats-officedocument.drawingml.diagramData+xml"/>
  <Override PartName="/ppt/diagrams/layout58.xml" ContentType="application/vnd.openxmlformats-officedocument.drawingml.diagramLayout+xml"/>
  <Override PartName="/ppt/diagrams/quickStyle58.xml" ContentType="application/vnd.openxmlformats-officedocument.drawingml.diagramStyle+xml"/>
  <Override PartName="/ppt/diagrams/colors58.xml" ContentType="application/vnd.openxmlformats-officedocument.drawingml.diagramColors+xml"/>
  <Override PartName="/ppt/diagrams/drawing58.xml" ContentType="application/vnd.ms-office.drawingml.diagramDrawing+xml"/>
  <Override PartName="/ppt/diagrams/data59.xml" ContentType="application/vnd.openxmlformats-officedocument.drawingml.diagramData+xml"/>
  <Override PartName="/ppt/diagrams/layout59.xml" ContentType="application/vnd.openxmlformats-officedocument.drawingml.diagramLayout+xml"/>
  <Override PartName="/ppt/diagrams/quickStyle59.xml" ContentType="application/vnd.openxmlformats-officedocument.drawingml.diagramStyle+xml"/>
  <Override PartName="/ppt/diagrams/colors59.xml" ContentType="application/vnd.openxmlformats-officedocument.drawingml.diagramColors+xml"/>
  <Override PartName="/ppt/diagrams/drawing59.xml" ContentType="application/vnd.ms-office.drawingml.diagramDrawing+xml"/>
  <Override PartName="/ppt/diagrams/data60.xml" ContentType="application/vnd.openxmlformats-officedocument.drawingml.diagramData+xml"/>
  <Override PartName="/ppt/diagrams/layout60.xml" ContentType="application/vnd.openxmlformats-officedocument.drawingml.diagramLayout+xml"/>
  <Override PartName="/ppt/diagrams/quickStyle60.xml" ContentType="application/vnd.openxmlformats-officedocument.drawingml.diagramStyle+xml"/>
  <Override PartName="/ppt/diagrams/colors60.xml" ContentType="application/vnd.openxmlformats-officedocument.drawingml.diagramColors+xml"/>
  <Override PartName="/ppt/diagrams/drawing60.xml" ContentType="application/vnd.ms-office.drawingml.diagramDrawing+xml"/>
  <Override PartName="/ppt/diagrams/data61.xml" ContentType="application/vnd.openxmlformats-officedocument.drawingml.diagramData+xml"/>
  <Override PartName="/ppt/diagrams/layout61.xml" ContentType="application/vnd.openxmlformats-officedocument.drawingml.diagramLayout+xml"/>
  <Override PartName="/ppt/diagrams/quickStyle61.xml" ContentType="application/vnd.openxmlformats-officedocument.drawingml.diagramStyle+xml"/>
  <Override PartName="/ppt/diagrams/colors61.xml" ContentType="application/vnd.openxmlformats-officedocument.drawingml.diagramColors+xml"/>
  <Override PartName="/ppt/diagrams/drawing61.xml" ContentType="application/vnd.ms-office.drawingml.diagramDrawing+xml"/>
  <Override PartName="/ppt/diagrams/data62.xml" ContentType="application/vnd.openxmlformats-officedocument.drawingml.diagramData+xml"/>
  <Override PartName="/ppt/diagrams/layout62.xml" ContentType="application/vnd.openxmlformats-officedocument.drawingml.diagramLayout+xml"/>
  <Override PartName="/ppt/diagrams/quickStyle62.xml" ContentType="application/vnd.openxmlformats-officedocument.drawingml.diagramStyle+xml"/>
  <Override PartName="/ppt/diagrams/colors62.xml" ContentType="application/vnd.openxmlformats-officedocument.drawingml.diagramColors+xml"/>
  <Override PartName="/ppt/diagrams/drawing62.xml" ContentType="application/vnd.ms-office.drawingml.diagramDrawing+xml"/>
  <Override PartName="/ppt/diagrams/data63.xml" ContentType="application/vnd.openxmlformats-officedocument.drawingml.diagramData+xml"/>
  <Override PartName="/ppt/diagrams/layout63.xml" ContentType="application/vnd.openxmlformats-officedocument.drawingml.diagramLayout+xml"/>
  <Override PartName="/ppt/diagrams/quickStyle63.xml" ContentType="application/vnd.openxmlformats-officedocument.drawingml.diagramStyle+xml"/>
  <Override PartName="/ppt/diagrams/colors63.xml" ContentType="application/vnd.openxmlformats-officedocument.drawingml.diagramColors+xml"/>
  <Override PartName="/ppt/diagrams/drawing63.xml" ContentType="application/vnd.ms-office.drawingml.diagramDrawing+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9"/>
  </p:notesMasterIdLst>
  <p:handoutMasterIdLst>
    <p:handoutMasterId r:id="rId40"/>
  </p:handoutMasterIdLst>
  <p:sldIdLst>
    <p:sldId id="256" r:id="rId3"/>
    <p:sldId id="308" r:id="rId4"/>
    <p:sldId id="309" r:id="rId5"/>
    <p:sldId id="276" r:id="rId6"/>
    <p:sldId id="314" r:id="rId7"/>
    <p:sldId id="315" r:id="rId8"/>
    <p:sldId id="316" r:id="rId9"/>
    <p:sldId id="272" r:id="rId10"/>
    <p:sldId id="307" r:id="rId11"/>
    <p:sldId id="258" r:id="rId12"/>
    <p:sldId id="302" r:id="rId13"/>
    <p:sldId id="303" r:id="rId14"/>
    <p:sldId id="304" r:id="rId15"/>
    <p:sldId id="305" r:id="rId16"/>
    <p:sldId id="306" r:id="rId17"/>
    <p:sldId id="319" r:id="rId18"/>
    <p:sldId id="312" r:id="rId19"/>
    <p:sldId id="260" r:id="rId20"/>
    <p:sldId id="313" r:id="rId21"/>
    <p:sldId id="269" r:id="rId22"/>
    <p:sldId id="317" r:id="rId23"/>
    <p:sldId id="286" r:id="rId24"/>
    <p:sldId id="257" r:id="rId25"/>
    <p:sldId id="265" r:id="rId26"/>
    <p:sldId id="292" r:id="rId27"/>
    <p:sldId id="270" r:id="rId28"/>
    <p:sldId id="271" r:id="rId29"/>
    <p:sldId id="293" r:id="rId30"/>
    <p:sldId id="294" r:id="rId31"/>
    <p:sldId id="295" r:id="rId32"/>
    <p:sldId id="296" r:id="rId33"/>
    <p:sldId id="297" r:id="rId34"/>
    <p:sldId id="298" r:id="rId35"/>
    <p:sldId id="299" r:id="rId36"/>
    <p:sldId id="318" r:id="rId37"/>
    <p:sldId id="29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3C1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4AFA15-4E33-4494-B92B-8A0C68E6447B}" v="250" dt="2025-02-03T11:08:01.238"/>
  </p1510:revLst>
</p1510:revInfo>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534" autoAdjust="0"/>
  </p:normalViewPr>
  <p:slideViewPr>
    <p:cSldViewPr snapToGrid="0">
      <p:cViewPr varScale="1">
        <p:scale>
          <a:sx n="47" d="100"/>
          <a:sy n="47" d="100"/>
        </p:scale>
        <p:origin x="862" y="55"/>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microsoft.com/office/2015/10/relationships/revisionInfo" Target="revisionInfo.xml"/><Relationship Id="rId20" Type="http://schemas.openxmlformats.org/officeDocument/2006/relationships/slide" Target="slides/slide18.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Greenway" userId="f3007956-5e20-4c5a-987f-cc7f9910f597" providerId="ADAL" clId="{C2125501-60E3-45EB-89AF-E03654D47D6C}"/>
    <pc:docChg chg="undo custSel addSld delSld modSld sldOrd delMainMaster">
      <pc:chgData name="Charlotte Greenway" userId="f3007956-5e20-4c5a-987f-cc7f9910f597" providerId="ADAL" clId="{C2125501-60E3-45EB-89AF-E03654D47D6C}" dt="2022-12-01T14:20:34.750" v="1857" actId="47"/>
      <pc:docMkLst>
        <pc:docMk/>
      </pc:docMkLst>
      <pc:sldChg chg="addSp delSp modSp mod modNotesTx">
        <pc:chgData name="Charlotte Greenway" userId="f3007956-5e20-4c5a-987f-cc7f9910f597" providerId="ADAL" clId="{C2125501-60E3-45EB-89AF-E03654D47D6C}" dt="2022-12-01T10:02:22.293" v="1455" actId="207"/>
        <pc:sldMkLst>
          <pc:docMk/>
          <pc:sldMk cId="2083928899" sldId="257"/>
        </pc:sldMkLst>
      </pc:sldChg>
      <pc:sldChg chg="del">
        <pc:chgData name="Charlotte Greenway" userId="f3007956-5e20-4c5a-987f-cc7f9910f597" providerId="ADAL" clId="{C2125501-60E3-45EB-89AF-E03654D47D6C}" dt="2022-12-01T11:56:46.727" v="1826" actId="47"/>
        <pc:sldMkLst>
          <pc:docMk/>
          <pc:sldMk cId="1962506101" sldId="259"/>
        </pc:sldMkLst>
      </pc:sldChg>
      <pc:sldChg chg="addSp delSp modSp mod ord">
        <pc:chgData name="Charlotte Greenway" userId="f3007956-5e20-4c5a-987f-cc7f9910f597" providerId="ADAL" clId="{C2125501-60E3-45EB-89AF-E03654D47D6C}" dt="2022-12-01T08:40:37.514" v="859" actId="1076"/>
        <pc:sldMkLst>
          <pc:docMk/>
          <pc:sldMk cId="4274568479" sldId="260"/>
        </pc:sldMkLst>
      </pc:sldChg>
      <pc:sldChg chg="del">
        <pc:chgData name="Charlotte Greenway" userId="f3007956-5e20-4c5a-987f-cc7f9910f597" providerId="ADAL" clId="{C2125501-60E3-45EB-89AF-E03654D47D6C}" dt="2022-12-01T11:56:49.371" v="1827" actId="47"/>
        <pc:sldMkLst>
          <pc:docMk/>
          <pc:sldMk cId="1609149858" sldId="261"/>
        </pc:sldMkLst>
      </pc:sldChg>
      <pc:sldChg chg="addSp delSp modSp mod ord">
        <pc:chgData name="Charlotte Greenway" userId="f3007956-5e20-4c5a-987f-cc7f9910f597" providerId="ADAL" clId="{C2125501-60E3-45EB-89AF-E03654D47D6C}" dt="2022-12-01T09:33:22.015" v="1080" actId="12100"/>
        <pc:sldMkLst>
          <pc:docMk/>
          <pc:sldMk cId="170201018" sldId="263"/>
        </pc:sldMkLst>
      </pc:sldChg>
      <pc:sldChg chg="del">
        <pc:chgData name="Charlotte Greenway" userId="f3007956-5e20-4c5a-987f-cc7f9910f597" providerId="ADAL" clId="{C2125501-60E3-45EB-89AF-E03654D47D6C}" dt="2022-12-01T11:56:50.740" v="1828" actId="47"/>
        <pc:sldMkLst>
          <pc:docMk/>
          <pc:sldMk cId="955224699" sldId="264"/>
        </pc:sldMkLst>
      </pc:sldChg>
      <pc:sldChg chg="del">
        <pc:chgData name="Charlotte Greenway" userId="f3007956-5e20-4c5a-987f-cc7f9910f597" providerId="ADAL" clId="{C2125501-60E3-45EB-89AF-E03654D47D6C}" dt="2022-12-01T11:56:51.960" v="1829" actId="47"/>
        <pc:sldMkLst>
          <pc:docMk/>
          <pc:sldMk cId="3352944001" sldId="265"/>
        </pc:sldMkLst>
      </pc:sldChg>
      <pc:sldChg chg="del">
        <pc:chgData name="Charlotte Greenway" userId="f3007956-5e20-4c5a-987f-cc7f9910f597" providerId="ADAL" clId="{C2125501-60E3-45EB-89AF-E03654D47D6C}" dt="2022-12-01T11:56:53.911" v="1830" actId="47"/>
        <pc:sldMkLst>
          <pc:docMk/>
          <pc:sldMk cId="679647156" sldId="266"/>
        </pc:sldMkLst>
      </pc:sldChg>
      <pc:sldChg chg="del">
        <pc:chgData name="Charlotte Greenway" userId="f3007956-5e20-4c5a-987f-cc7f9910f597" providerId="ADAL" clId="{C2125501-60E3-45EB-89AF-E03654D47D6C}" dt="2022-12-01T11:56:56.559" v="1831" actId="47"/>
        <pc:sldMkLst>
          <pc:docMk/>
          <pc:sldMk cId="1470882181" sldId="267"/>
        </pc:sldMkLst>
      </pc:sldChg>
      <pc:sldChg chg="addSp delSp modSp mod ord">
        <pc:chgData name="Charlotte Greenway" userId="f3007956-5e20-4c5a-987f-cc7f9910f597" providerId="ADAL" clId="{C2125501-60E3-45EB-89AF-E03654D47D6C}" dt="2022-12-01T09:40:53.536" v="1200" actId="1076"/>
        <pc:sldMkLst>
          <pc:docMk/>
          <pc:sldMk cId="3866169098" sldId="269"/>
        </pc:sldMkLst>
      </pc:sldChg>
      <pc:sldChg chg="modSp add del mod ord">
        <pc:chgData name="Charlotte Greenway" userId="f3007956-5e20-4c5a-987f-cc7f9910f597" providerId="ADAL" clId="{C2125501-60E3-45EB-89AF-E03654D47D6C}" dt="2022-12-01T14:20:11.020" v="1856" actId="47"/>
        <pc:sldMkLst>
          <pc:docMk/>
          <pc:sldMk cId="1068300585" sldId="275"/>
        </pc:sldMkLst>
      </pc:sldChg>
      <pc:sldChg chg="addSp modSp mod ord modNotesTx">
        <pc:chgData name="Charlotte Greenway" userId="f3007956-5e20-4c5a-987f-cc7f9910f597" providerId="ADAL" clId="{C2125501-60E3-45EB-89AF-E03654D47D6C}" dt="2022-11-30T10:33:42.855" v="350" actId="20577"/>
        <pc:sldMkLst>
          <pc:docMk/>
          <pc:sldMk cId="1453692748" sldId="276"/>
        </pc:sldMkLst>
      </pc:sldChg>
      <pc:sldChg chg="addSp modSp mod modNotesTx">
        <pc:chgData name="Charlotte Greenway" userId="f3007956-5e20-4c5a-987f-cc7f9910f597" providerId="ADAL" clId="{C2125501-60E3-45EB-89AF-E03654D47D6C}" dt="2022-12-01T11:54:26.383" v="1745"/>
        <pc:sldMkLst>
          <pc:docMk/>
          <pc:sldMk cId="2863486339" sldId="277"/>
        </pc:sldMkLst>
      </pc:sldChg>
      <pc:sldChg chg="addSp delSp modSp new mod ord">
        <pc:chgData name="Charlotte Greenway" userId="f3007956-5e20-4c5a-987f-cc7f9910f597" providerId="ADAL" clId="{C2125501-60E3-45EB-89AF-E03654D47D6C}" dt="2022-11-30T10:32:55.750" v="344" actId="403"/>
        <pc:sldMkLst>
          <pc:docMk/>
          <pc:sldMk cId="314619815" sldId="278"/>
        </pc:sldMkLst>
      </pc:sldChg>
      <pc:sldChg chg="addSp delSp modSp new mod ord">
        <pc:chgData name="Charlotte Greenway" userId="f3007956-5e20-4c5a-987f-cc7f9910f597" providerId="ADAL" clId="{C2125501-60E3-45EB-89AF-E03654D47D6C}" dt="2022-11-25T16:20:56.373" v="198" actId="403"/>
        <pc:sldMkLst>
          <pc:docMk/>
          <pc:sldMk cId="1754802141" sldId="279"/>
        </pc:sldMkLst>
      </pc:sldChg>
      <pc:sldChg chg="addSp delSp modSp new mod ord modNotesTx">
        <pc:chgData name="Charlotte Greenway" userId="f3007956-5e20-4c5a-987f-cc7f9910f597" providerId="ADAL" clId="{C2125501-60E3-45EB-89AF-E03654D47D6C}" dt="2022-11-29T15:41:12.616" v="336"/>
        <pc:sldMkLst>
          <pc:docMk/>
          <pc:sldMk cId="695624394" sldId="280"/>
        </pc:sldMkLst>
      </pc:sldChg>
      <pc:sldChg chg="addSp delSp modSp new del mod">
        <pc:chgData name="Charlotte Greenway" userId="f3007956-5e20-4c5a-987f-cc7f9910f597" providerId="ADAL" clId="{C2125501-60E3-45EB-89AF-E03654D47D6C}" dt="2022-11-30T10:44:47.036" v="424" actId="47"/>
        <pc:sldMkLst>
          <pc:docMk/>
          <pc:sldMk cId="1705161038" sldId="281"/>
        </pc:sldMkLst>
      </pc:sldChg>
      <pc:sldChg chg="addSp delSp modSp new mod modNotesTx">
        <pc:chgData name="Charlotte Greenway" userId="f3007956-5e20-4c5a-987f-cc7f9910f597" providerId="ADAL" clId="{C2125501-60E3-45EB-89AF-E03654D47D6C}" dt="2022-11-30T10:44:32.909" v="423" actId="12100"/>
        <pc:sldMkLst>
          <pc:docMk/>
          <pc:sldMk cId="2181660754" sldId="282"/>
        </pc:sldMkLst>
      </pc:sldChg>
      <pc:sldChg chg="addSp delSp modSp new mod modNotesTx">
        <pc:chgData name="Charlotte Greenway" userId="f3007956-5e20-4c5a-987f-cc7f9910f597" providerId="ADAL" clId="{C2125501-60E3-45EB-89AF-E03654D47D6C}" dt="2022-11-30T13:18:07.781" v="604" actId="14100"/>
        <pc:sldMkLst>
          <pc:docMk/>
          <pc:sldMk cId="3940923591" sldId="283"/>
        </pc:sldMkLst>
      </pc:sldChg>
      <pc:sldChg chg="addSp delSp modSp new mod">
        <pc:chgData name="Charlotte Greenway" userId="f3007956-5e20-4c5a-987f-cc7f9910f597" providerId="ADAL" clId="{C2125501-60E3-45EB-89AF-E03654D47D6C}" dt="2022-11-30T14:59:39.424" v="666" actId="1076"/>
        <pc:sldMkLst>
          <pc:docMk/>
          <pc:sldMk cId="1955108484" sldId="284"/>
        </pc:sldMkLst>
      </pc:sldChg>
      <pc:sldChg chg="addSp delSp modSp new mod">
        <pc:chgData name="Charlotte Greenway" userId="f3007956-5e20-4c5a-987f-cc7f9910f597" providerId="ADAL" clId="{C2125501-60E3-45EB-89AF-E03654D47D6C}" dt="2022-11-30T15:08:14.976" v="717"/>
        <pc:sldMkLst>
          <pc:docMk/>
          <pc:sldMk cId="2671502816" sldId="285"/>
        </pc:sldMkLst>
      </pc:sldChg>
      <pc:sldChg chg="addSp delSp modSp new mod">
        <pc:chgData name="Charlotte Greenway" userId="f3007956-5e20-4c5a-987f-cc7f9910f597" providerId="ADAL" clId="{C2125501-60E3-45EB-89AF-E03654D47D6C}" dt="2022-12-01T09:51:22.866" v="1287" actId="6549"/>
        <pc:sldMkLst>
          <pc:docMk/>
          <pc:sldMk cId="3726790853" sldId="286"/>
        </pc:sldMkLst>
      </pc:sldChg>
      <pc:sldChg chg="addSp delSp modSp new mod modNotesTx">
        <pc:chgData name="Charlotte Greenway" userId="f3007956-5e20-4c5a-987f-cc7f9910f597" providerId="ADAL" clId="{C2125501-60E3-45EB-89AF-E03654D47D6C}" dt="2022-12-01T10:44:43.615" v="1717" actId="1076"/>
        <pc:sldMkLst>
          <pc:docMk/>
          <pc:sldMk cId="2452207605" sldId="287"/>
        </pc:sldMkLst>
      </pc:sldChg>
      <pc:sldChg chg="addSp delSp modSp new mod ord">
        <pc:chgData name="Charlotte Greenway" userId="f3007956-5e20-4c5a-987f-cc7f9910f597" providerId="ADAL" clId="{C2125501-60E3-45EB-89AF-E03654D47D6C}" dt="2022-12-01T10:31:53.536" v="1545"/>
        <pc:sldMkLst>
          <pc:docMk/>
          <pc:sldMk cId="1243248976" sldId="288"/>
        </pc:sldMkLst>
      </pc:sldChg>
      <pc:sldChg chg="addSp delSp modSp new mod">
        <pc:chgData name="Charlotte Greenway" userId="f3007956-5e20-4c5a-987f-cc7f9910f597" providerId="ADAL" clId="{C2125501-60E3-45EB-89AF-E03654D47D6C}" dt="2022-12-01T11:56:42.504" v="1825" actId="14100"/>
        <pc:sldMkLst>
          <pc:docMk/>
          <pc:sldMk cId="2445506513" sldId="289"/>
        </pc:sldMkLst>
      </pc:sldChg>
      <pc:sldChg chg="modSp new mod">
        <pc:chgData name="Charlotte Greenway" userId="f3007956-5e20-4c5a-987f-cc7f9910f597" providerId="ADAL" clId="{C2125501-60E3-45EB-89AF-E03654D47D6C}" dt="2022-12-01T11:57:03.602" v="1843" actId="20577"/>
        <pc:sldMkLst>
          <pc:docMk/>
          <pc:sldMk cId="901529305" sldId="290"/>
        </pc:sldMkLst>
      </pc:sldChg>
      <pc:sldChg chg="del">
        <pc:chgData name="Charlotte Greenway" userId="f3007956-5e20-4c5a-987f-cc7f9910f597" providerId="ADAL" clId="{C2125501-60E3-45EB-89AF-E03654D47D6C}" dt="2022-12-01T14:20:34.750" v="1857" actId="47"/>
        <pc:sldMkLst>
          <pc:docMk/>
          <pc:sldMk cId="1020522663" sldId="292"/>
        </pc:sldMkLst>
      </pc:sldChg>
      <pc:sldMasterChg chg="del delSldLayout">
        <pc:chgData name="Charlotte Greenway" userId="f3007956-5e20-4c5a-987f-cc7f9910f597" providerId="ADAL" clId="{C2125501-60E3-45EB-89AF-E03654D47D6C}" dt="2022-12-01T14:20:34.750" v="1857" actId="47"/>
        <pc:sldMasterMkLst>
          <pc:docMk/>
          <pc:sldMasterMk cId="3104229106" sldId="2147483660"/>
        </pc:sldMasterMkLst>
        <pc:sldLayoutChg chg="del">
          <pc:chgData name="Charlotte Greenway" userId="f3007956-5e20-4c5a-987f-cc7f9910f597" providerId="ADAL" clId="{C2125501-60E3-45EB-89AF-E03654D47D6C}" dt="2022-12-01T14:20:34.750" v="1857" actId="47"/>
          <pc:sldLayoutMkLst>
            <pc:docMk/>
            <pc:sldMasterMk cId="3104229106" sldId="2147483660"/>
            <pc:sldLayoutMk cId="1981331897" sldId="2147483661"/>
          </pc:sldLayoutMkLst>
        </pc:sldLayoutChg>
        <pc:sldLayoutChg chg="del">
          <pc:chgData name="Charlotte Greenway" userId="f3007956-5e20-4c5a-987f-cc7f9910f597" providerId="ADAL" clId="{C2125501-60E3-45EB-89AF-E03654D47D6C}" dt="2022-12-01T14:20:34.750" v="1857" actId="47"/>
          <pc:sldLayoutMkLst>
            <pc:docMk/>
            <pc:sldMasterMk cId="3104229106" sldId="2147483660"/>
            <pc:sldLayoutMk cId="2376404801" sldId="2147483662"/>
          </pc:sldLayoutMkLst>
        </pc:sldLayoutChg>
        <pc:sldLayoutChg chg="del">
          <pc:chgData name="Charlotte Greenway" userId="f3007956-5e20-4c5a-987f-cc7f9910f597" providerId="ADAL" clId="{C2125501-60E3-45EB-89AF-E03654D47D6C}" dt="2022-12-01T14:20:34.750" v="1857" actId="47"/>
          <pc:sldLayoutMkLst>
            <pc:docMk/>
            <pc:sldMasterMk cId="3104229106" sldId="2147483660"/>
            <pc:sldLayoutMk cId="2669832793" sldId="2147483663"/>
          </pc:sldLayoutMkLst>
        </pc:sldLayoutChg>
        <pc:sldLayoutChg chg="del">
          <pc:chgData name="Charlotte Greenway" userId="f3007956-5e20-4c5a-987f-cc7f9910f597" providerId="ADAL" clId="{C2125501-60E3-45EB-89AF-E03654D47D6C}" dt="2022-12-01T14:20:34.750" v="1857" actId="47"/>
          <pc:sldLayoutMkLst>
            <pc:docMk/>
            <pc:sldMasterMk cId="3104229106" sldId="2147483660"/>
            <pc:sldLayoutMk cId="1193888969" sldId="2147483664"/>
          </pc:sldLayoutMkLst>
        </pc:sldLayoutChg>
        <pc:sldLayoutChg chg="del">
          <pc:chgData name="Charlotte Greenway" userId="f3007956-5e20-4c5a-987f-cc7f9910f597" providerId="ADAL" clId="{C2125501-60E3-45EB-89AF-E03654D47D6C}" dt="2022-12-01T14:20:34.750" v="1857" actId="47"/>
          <pc:sldLayoutMkLst>
            <pc:docMk/>
            <pc:sldMasterMk cId="3104229106" sldId="2147483660"/>
            <pc:sldLayoutMk cId="1969359166" sldId="2147483665"/>
          </pc:sldLayoutMkLst>
        </pc:sldLayoutChg>
        <pc:sldLayoutChg chg="del">
          <pc:chgData name="Charlotte Greenway" userId="f3007956-5e20-4c5a-987f-cc7f9910f597" providerId="ADAL" clId="{C2125501-60E3-45EB-89AF-E03654D47D6C}" dt="2022-12-01T14:20:34.750" v="1857" actId="47"/>
          <pc:sldLayoutMkLst>
            <pc:docMk/>
            <pc:sldMasterMk cId="3104229106" sldId="2147483660"/>
            <pc:sldLayoutMk cId="4127784745" sldId="2147483666"/>
          </pc:sldLayoutMkLst>
        </pc:sldLayoutChg>
        <pc:sldLayoutChg chg="del">
          <pc:chgData name="Charlotte Greenway" userId="f3007956-5e20-4c5a-987f-cc7f9910f597" providerId="ADAL" clId="{C2125501-60E3-45EB-89AF-E03654D47D6C}" dt="2022-12-01T14:20:34.750" v="1857" actId="47"/>
          <pc:sldLayoutMkLst>
            <pc:docMk/>
            <pc:sldMasterMk cId="3104229106" sldId="2147483660"/>
            <pc:sldLayoutMk cId="3570722955" sldId="2147483667"/>
          </pc:sldLayoutMkLst>
        </pc:sldLayoutChg>
        <pc:sldLayoutChg chg="del">
          <pc:chgData name="Charlotte Greenway" userId="f3007956-5e20-4c5a-987f-cc7f9910f597" providerId="ADAL" clId="{C2125501-60E3-45EB-89AF-E03654D47D6C}" dt="2022-12-01T14:20:34.750" v="1857" actId="47"/>
          <pc:sldLayoutMkLst>
            <pc:docMk/>
            <pc:sldMasterMk cId="3104229106" sldId="2147483660"/>
            <pc:sldLayoutMk cId="1564615695" sldId="2147483668"/>
          </pc:sldLayoutMkLst>
        </pc:sldLayoutChg>
        <pc:sldLayoutChg chg="del">
          <pc:chgData name="Charlotte Greenway" userId="f3007956-5e20-4c5a-987f-cc7f9910f597" providerId="ADAL" clId="{C2125501-60E3-45EB-89AF-E03654D47D6C}" dt="2022-12-01T14:20:34.750" v="1857" actId="47"/>
          <pc:sldLayoutMkLst>
            <pc:docMk/>
            <pc:sldMasterMk cId="3104229106" sldId="2147483660"/>
            <pc:sldLayoutMk cId="3535150039" sldId="2147483669"/>
          </pc:sldLayoutMkLst>
        </pc:sldLayoutChg>
        <pc:sldLayoutChg chg="del">
          <pc:chgData name="Charlotte Greenway" userId="f3007956-5e20-4c5a-987f-cc7f9910f597" providerId="ADAL" clId="{C2125501-60E3-45EB-89AF-E03654D47D6C}" dt="2022-12-01T14:20:34.750" v="1857" actId="47"/>
          <pc:sldLayoutMkLst>
            <pc:docMk/>
            <pc:sldMasterMk cId="3104229106" sldId="2147483660"/>
            <pc:sldLayoutMk cId="1268428773" sldId="2147483670"/>
          </pc:sldLayoutMkLst>
        </pc:sldLayoutChg>
        <pc:sldLayoutChg chg="del">
          <pc:chgData name="Charlotte Greenway" userId="f3007956-5e20-4c5a-987f-cc7f9910f597" providerId="ADAL" clId="{C2125501-60E3-45EB-89AF-E03654D47D6C}" dt="2022-12-01T14:20:34.750" v="1857" actId="47"/>
          <pc:sldLayoutMkLst>
            <pc:docMk/>
            <pc:sldMasterMk cId="3104229106" sldId="2147483660"/>
            <pc:sldLayoutMk cId="3487030432" sldId="2147483671"/>
          </pc:sldLayoutMkLst>
        </pc:sldLayoutChg>
        <pc:sldLayoutChg chg="del">
          <pc:chgData name="Charlotte Greenway" userId="f3007956-5e20-4c5a-987f-cc7f9910f597" providerId="ADAL" clId="{C2125501-60E3-45EB-89AF-E03654D47D6C}" dt="2022-12-01T14:20:34.750" v="1857" actId="47"/>
          <pc:sldLayoutMkLst>
            <pc:docMk/>
            <pc:sldMasterMk cId="3104229106" sldId="2147483660"/>
            <pc:sldLayoutMk cId="878322742" sldId="2147483672"/>
          </pc:sldLayoutMkLst>
        </pc:sldLayoutChg>
        <pc:sldLayoutChg chg="del">
          <pc:chgData name="Charlotte Greenway" userId="f3007956-5e20-4c5a-987f-cc7f9910f597" providerId="ADAL" clId="{C2125501-60E3-45EB-89AF-E03654D47D6C}" dt="2022-12-01T14:20:34.750" v="1857" actId="47"/>
          <pc:sldLayoutMkLst>
            <pc:docMk/>
            <pc:sldMasterMk cId="3104229106" sldId="2147483660"/>
            <pc:sldLayoutMk cId="2939399486" sldId="2147483673"/>
          </pc:sldLayoutMkLst>
        </pc:sldLayoutChg>
        <pc:sldLayoutChg chg="del">
          <pc:chgData name="Charlotte Greenway" userId="f3007956-5e20-4c5a-987f-cc7f9910f597" providerId="ADAL" clId="{C2125501-60E3-45EB-89AF-E03654D47D6C}" dt="2022-12-01T14:20:34.750" v="1857" actId="47"/>
          <pc:sldLayoutMkLst>
            <pc:docMk/>
            <pc:sldMasterMk cId="3104229106" sldId="2147483660"/>
            <pc:sldLayoutMk cId="3652232793" sldId="2147483674"/>
          </pc:sldLayoutMkLst>
        </pc:sldLayoutChg>
      </pc:sldMasterChg>
    </pc:docChg>
  </pc:docChgLst>
  <pc:docChgLst>
    <pc:chgData name="Charlotte Greenway" userId="S::c.greenway@uwtsd.ac.uk::f3007956-5e20-4c5a-987f-cc7f9910f597" providerId="AD" clId="Web-{BFDF72A2-12C1-7BF4-3747-087C6B2A2AA2}"/>
    <pc:docChg chg="addSld delSld modSld sldOrd">
      <pc:chgData name="Charlotte Greenway" userId="S::c.greenway@uwtsd.ac.uk::f3007956-5e20-4c5a-987f-cc7f9910f597" providerId="AD" clId="Web-{BFDF72A2-12C1-7BF4-3747-087C6B2A2AA2}" dt="2022-12-01T14:18:37.239" v="81"/>
      <pc:docMkLst>
        <pc:docMk/>
      </pc:docMkLst>
      <pc:sldChg chg="addSp delSp modSp">
        <pc:chgData name="Charlotte Greenway" userId="S::c.greenway@uwtsd.ac.uk::f3007956-5e20-4c5a-987f-cc7f9910f597" providerId="AD" clId="Web-{BFDF72A2-12C1-7BF4-3747-087C6B2A2AA2}" dt="2022-12-01T14:10:08.395" v="16" actId="1076"/>
        <pc:sldMkLst>
          <pc:docMk/>
          <pc:sldMk cId="35784225" sldId="256"/>
        </pc:sldMkLst>
      </pc:sldChg>
      <pc:sldChg chg="del">
        <pc:chgData name="Charlotte Greenway" userId="S::c.greenway@uwtsd.ac.uk::f3007956-5e20-4c5a-987f-cc7f9910f597" providerId="AD" clId="Web-{BFDF72A2-12C1-7BF4-3747-087C6B2A2AA2}" dt="2022-12-01T14:17:31.940" v="75"/>
        <pc:sldMkLst>
          <pc:docMk/>
          <pc:sldMk cId="1068300585" sldId="275"/>
        </pc:sldMkLst>
      </pc:sldChg>
      <pc:sldChg chg="modSp">
        <pc:chgData name="Charlotte Greenway" userId="S::c.greenway@uwtsd.ac.uk::f3007956-5e20-4c5a-987f-cc7f9910f597" providerId="AD" clId="Web-{BFDF72A2-12C1-7BF4-3747-087C6B2A2AA2}" dt="2022-12-01T14:17:06.893" v="74" actId="20577"/>
        <pc:sldMkLst>
          <pc:docMk/>
          <pc:sldMk cId="901529305" sldId="290"/>
        </pc:sldMkLst>
      </pc:sldChg>
      <pc:sldChg chg="add del ord">
        <pc:chgData name="Charlotte Greenway" userId="S::c.greenway@uwtsd.ac.uk::f3007956-5e20-4c5a-987f-cc7f9910f597" providerId="AD" clId="Web-{BFDF72A2-12C1-7BF4-3747-087C6B2A2AA2}" dt="2022-12-01T14:18:37.239" v="81"/>
        <pc:sldMkLst>
          <pc:docMk/>
          <pc:sldMk cId="1653655533" sldId="291"/>
        </pc:sldMkLst>
      </pc:sldChg>
      <pc:sldChg chg="add">
        <pc:chgData name="Charlotte Greenway" userId="S::c.greenway@uwtsd.ac.uk::f3007956-5e20-4c5a-987f-cc7f9910f597" providerId="AD" clId="Web-{BFDF72A2-12C1-7BF4-3747-087C6B2A2AA2}" dt="2022-12-01T14:18:23.536" v="78"/>
        <pc:sldMkLst>
          <pc:docMk/>
          <pc:sldMk cId="1020522663" sldId="292"/>
        </pc:sldMkLst>
      </pc:sldChg>
      <pc:sldChg chg="add del">
        <pc:chgData name="Charlotte Greenway" userId="S::c.greenway@uwtsd.ac.uk::f3007956-5e20-4c5a-987f-cc7f9910f597" providerId="AD" clId="Web-{BFDF72A2-12C1-7BF4-3747-087C6B2A2AA2}" dt="2022-12-01T14:18:33.911" v="80"/>
        <pc:sldMkLst>
          <pc:docMk/>
          <pc:sldMk cId="1731520452" sldId="293"/>
        </pc:sldMkLst>
      </pc:sldChg>
    </pc:docChg>
  </pc:docChgLst>
  <pc:docChgLst>
    <pc:chgData name="Charlotte Greenway" userId="S::c.greenway@uwtsd.ac.uk::f3007956-5e20-4c5a-987f-cc7f9910f597" providerId="AD" clId="Web-{95BF3898-B504-5B33-D767-D425B1C16ACF}"/>
    <pc:docChg chg="modSld sldOrd">
      <pc:chgData name="Charlotte Greenway" userId="S::c.greenway@uwtsd.ac.uk::f3007956-5e20-4c5a-987f-cc7f9910f597" providerId="AD" clId="Web-{95BF3898-B504-5B33-D767-D425B1C16ACF}" dt="2022-11-30T10:31:47.845" v="34" actId="20577"/>
      <pc:docMkLst>
        <pc:docMk/>
      </pc:docMkLst>
      <pc:sldChg chg="addSp modSp ord">
        <pc:chgData name="Charlotte Greenway" userId="S::c.greenway@uwtsd.ac.uk::f3007956-5e20-4c5a-987f-cc7f9910f597" providerId="AD" clId="Web-{95BF3898-B504-5B33-D767-D425B1C16ACF}" dt="2022-11-30T10:31:47.845" v="34" actId="20577"/>
        <pc:sldMkLst>
          <pc:docMk/>
          <pc:sldMk cId="2181660754" sldId="282"/>
        </pc:sldMkLst>
      </pc:sldChg>
    </pc:docChg>
  </pc:docChgLst>
  <pc:docChgLst>
    <pc:chgData name="Charlotte Greenway" userId="S::c.greenway@uwtsd.ac.uk::f3007956-5e20-4c5a-987f-cc7f9910f597" providerId="AD" clId="Web-{89EBA053-E7B8-1FC9-D454-96F987AFCF43}"/>
    <pc:docChg chg="modSld">
      <pc:chgData name="Charlotte Greenway" userId="S::c.greenway@uwtsd.ac.uk::f3007956-5e20-4c5a-987f-cc7f9910f597" providerId="AD" clId="Web-{89EBA053-E7B8-1FC9-D454-96F987AFCF43}" dt="2022-12-02T08:47:30.258" v="71" actId="20577"/>
      <pc:docMkLst>
        <pc:docMk/>
      </pc:docMkLst>
      <pc:sldChg chg="modSp">
        <pc:chgData name="Charlotte Greenway" userId="S::c.greenway@uwtsd.ac.uk::f3007956-5e20-4c5a-987f-cc7f9910f597" providerId="AD" clId="Web-{89EBA053-E7B8-1FC9-D454-96F987AFCF43}" dt="2022-12-02T08:47:30.258" v="71" actId="20577"/>
        <pc:sldMkLst>
          <pc:docMk/>
          <pc:sldMk cId="35784225" sldId="256"/>
        </pc:sldMkLst>
      </pc:sldChg>
    </pc:docChg>
  </pc:docChgLst>
  <pc:docChgLst>
    <pc:chgData name="Charlotte Greenway" userId="f3007956-5e20-4c5a-987f-cc7f9910f597" providerId="ADAL" clId="{804AFA15-4E33-4494-B92B-8A0C68E6447B}"/>
    <pc:docChg chg="undo custSel addSld delSld modSld sldOrd">
      <pc:chgData name="Charlotte Greenway" userId="f3007956-5e20-4c5a-987f-cc7f9910f597" providerId="ADAL" clId="{804AFA15-4E33-4494-B92B-8A0C68E6447B}" dt="2024-02-05T15:47:52.424" v="788" actId="20577"/>
      <pc:docMkLst>
        <pc:docMk/>
      </pc:docMkLst>
      <pc:sldChg chg="addSp delSp modSp mod">
        <pc:chgData name="Charlotte Greenway" userId="f3007956-5e20-4c5a-987f-cc7f9910f597" providerId="ADAL" clId="{804AFA15-4E33-4494-B92B-8A0C68E6447B}" dt="2024-01-09T11:18:07.447" v="18" actId="478"/>
        <pc:sldMkLst>
          <pc:docMk/>
          <pc:sldMk cId="35784225" sldId="256"/>
        </pc:sldMkLst>
      </pc:sldChg>
      <pc:sldChg chg="modSp modNotesTx">
        <pc:chgData name="Charlotte Greenway" userId="f3007956-5e20-4c5a-987f-cc7f9910f597" providerId="ADAL" clId="{804AFA15-4E33-4494-B92B-8A0C68E6447B}" dt="2024-02-05T14:56:54.518" v="777" actId="20577"/>
        <pc:sldMkLst>
          <pc:docMk/>
          <pc:sldMk cId="2083928899" sldId="257"/>
        </pc:sldMkLst>
      </pc:sldChg>
      <pc:sldChg chg="modSp add del mod">
        <pc:chgData name="Charlotte Greenway" userId="f3007956-5e20-4c5a-987f-cc7f9910f597" providerId="ADAL" clId="{804AFA15-4E33-4494-B92B-8A0C68E6447B}" dt="2024-02-05T05:22:09.622" v="72"/>
        <pc:sldMkLst>
          <pc:docMk/>
          <pc:sldMk cId="684342303" sldId="258"/>
        </pc:sldMkLst>
      </pc:sldChg>
      <pc:sldChg chg="modSp mod modNotesTx">
        <pc:chgData name="Charlotte Greenway" userId="f3007956-5e20-4c5a-987f-cc7f9910f597" providerId="ADAL" clId="{804AFA15-4E33-4494-B92B-8A0C68E6447B}" dt="2024-02-05T14:36:37.371" v="767" actId="20577"/>
        <pc:sldMkLst>
          <pc:docMk/>
          <pc:sldMk cId="4274568479" sldId="260"/>
        </pc:sldMkLst>
      </pc:sldChg>
      <pc:sldChg chg="modSp mod modNotesTx">
        <pc:chgData name="Charlotte Greenway" userId="f3007956-5e20-4c5a-987f-cc7f9910f597" providerId="ADAL" clId="{804AFA15-4E33-4494-B92B-8A0C68E6447B}" dt="2024-02-05T10:08:49.243" v="729" actId="14100"/>
        <pc:sldMkLst>
          <pc:docMk/>
          <pc:sldMk cId="170201018" sldId="263"/>
        </pc:sldMkLst>
      </pc:sldChg>
      <pc:sldChg chg="add del modNotesTx">
        <pc:chgData name="Charlotte Greenway" userId="f3007956-5e20-4c5a-987f-cc7f9910f597" providerId="ADAL" clId="{804AFA15-4E33-4494-B92B-8A0C68E6447B}" dt="2024-02-05T04:36:46.881" v="22" actId="20577"/>
        <pc:sldMkLst>
          <pc:docMk/>
          <pc:sldMk cId="2333893970" sldId="265"/>
        </pc:sldMkLst>
      </pc:sldChg>
      <pc:sldChg chg="addSp delSp modSp mod modNotesTx">
        <pc:chgData name="Charlotte Greenway" userId="f3007956-5e20-4c5a-987f-cc7f9910f597" providerId="ADAL" clId="{804AFA15-4E33-4494-B92B-8A0C68E6447B}" dt="2024-02-05T14:46:03.123" v="773" actId="20577"/>
        <pc:sldMkLst>
          <pc:docMk/>
          <pc:sldMk cId="3866169098" sldId="269"/>
        </pc:sldMkLst>
      </pc:sldChg>
      <pc:sldChg chg="add del modNotesTx">
        <pc:chgData name="Charlotte Greenway" userId="f3007956-5e20-4c5a-987f-cc7f9910f597" providerId="ADAL" clId="{804AFA15-4E33-4494-B92B-8A0C68E6447B}" dt="2024-02-05T15:23:53.111" v="779" actId="6549"/>
        <pc:sldMkLst>
          <pc:docMk/>
          <pc:sldMk cId="1359999132" sldId="270"/>
        </pc:sldMkLst>
      </pc:sldChg>
      <pc:sldChg chg="add del modNotesTx">
        <pc:chgData name="Charlotte Greenway" userId="f3007956-5e20-4c5a-987f-cc7f9910f597" providerId="ADAL" clId="{804AFA15-4E33-4494-B92B-8A0C68E6447B}" dt="2024-02-05T04:40:06.490" v="31" actId="20577"/>
        <pc:sldMkLst>
          <pc:docMk/>
          <pc:sldMk cId="1457739965" sldId="271"/>
        </pc:sldMkLst>
      </pc:sldChg>
      <pc:sldChg chg="add del">
        <pc:chgData name="Charlotte Greenway" userId="f3007956-5e20-4c5a-987f-cc7f9910f597" providerId="ADAL" clId="{804AFA15-4E33-4494-B92B-8A0C68E6447B}" dt="2023-10-25T15:17:01.068" v="2"/>
        <pc:sldMkLst>
          <pc:docMk/>
          <pc:sldMk cId="3093572411" sldId="272"/>
        </pc:sldMkLst>
      </pc:sldChg>
      <pc:sldChg chg="delSp add del mod">
        <pc:chgData name="Charlotte Greenway" userId="f3007956-5e20-4c5a-987f-cc7f9910f597" providerId="ADAL" clId="{804AFA15-4E33-4494-B92B-8A0C68E6447B}" dt="2024-02-05T05:45:56.438" v="429" actId="47"/>
        <pc:sldMkLst>
          <pc:docMk/>
          <pc:sldMk cId="1875010694" sldId="273"/>
        </pc:sldMkLst>
      </pc:sldChg>
      <pc:sldChg chg="addSp delSp modSp mod modNotesTx">
        <pc:chgData name="Charlotte Greenway" userId="f3007956-5e20-4c5a-987f-cc7f9910f597" providerId="ADAL" clId="{804AFA15-4E33-4494-B92B-8A0C68E6447B}" dt="2024-02-05T09:23:21.064" v="569" actId="5793"/>
        <pc:sldMkLst>
          <pc:docMk/>
          <pc:sldMk cId="314619815" sldId="278"/>
        </pc:sldMkLst>
      </pc:sldChg>
      <pc:sldChg chg="modSp mod modNotesTx">
        <pc:chgData name="Charlotte Greenway" userId="f3007956-5e20-4c5a-987f-cc7f9910f597" providerId="ADAL" clId="{804AFA15-4E33-4494-B92B-8A0C68E6447B}" dt="2024-02-05T14:28:15.601" v="757" actId="20577"/>
        <pc:sldMkLst>
          <pc:docMk/>
          <pc:sldMk cId="1754802141" sldId="279"/>
        </pc:sldMkLst>
      </pc:sldChg>
      <pc:sldChg chg="modSp mod modNotesTx">
        <pc:chgData name="Charlotte Greenway" userId="f3007956-5e20-4c5a-987f-cc7f9910f597" providerId="ADAL" clId="{804AFA15-4E33-4494-B92B-8A0C68E6447B}" dt="2024-02-05T09:32:59.891" v="611"/>
        <pc:sldMkLst>
          <pc:docMk/>
          <pc:sldMk cId="695624394" sldId="280"/>
        </pc:sldMkLst>
      </pc:sldChg>
      <pc:sldChg chg="addSp delSp modSp mod modNotesTx">
        <pc:chgData name="Charlotte Greenway" userId="f3007956-5e20-4c5a-987f-cc7f9910f597" providerId="ADAL" clId="{804AFA15-4E33-4494-B92B-8A0C68E6447B}" dt="2024-02-05T14:31:37.911" v="759" actId="20577"/>
        <pc:sldMkLst>
          <pc:docMk/>
          <pc:sldMk cId="2181660754" sldId="282"/>
        </pc:sldMkLst>
      </pc:sldChg>
      <pc:sldChg chg="modSp mod modNotesTx">
        <pc:chgData name="Charlotte Greenway" userId="f3007956-5e20-4c5a-987f-cc7f9910f597" providerId="ADAL" clId="{804AFA15-4E33-4494-B92B-8A0C68E6447B}" dt="2024-02-05T14:35:19.288" v="760" actId="20577"/>
        <pc:sldMkLst>
          <pc:docMk/>
          <pc:sldMk cId="3940923591" sldId="283"/>
        </pc:sldMkLst>
      </pc:sldChg>
      <pc:sldChg chg="modSp mod">
        <pc:chgData name="Charlotte Greenway" userId="f3007956-5e20-4c5a-987f-cc7f9910f597" providerId="ADAL" clId="{804AFA15-4E33-4494-B92B-8A0C68E6447B}" dt="2024-02-05T10:04:13.856" v="694" actId="1076"/>
        <pc:sldMkLst>
          <pc:docMk/>
          <pc:sldMk cId="1955108484" sldId="284"/>
        </pc:sldMkLst>
      </pc:sldChg>
      <pc:sldChg chg="del">
        <pc:chgData name="Charlotte Greenway" userId="f3007956-5e20-4c5a-987f-cc7f9910f597" providerId="ADAL" clId="{804AFA15-4E33-4494-B92B-8A0C68E6447B}" dt="2024-02-05T10:04:48.277" v="695" actId="47"/>
        <pc:sldMkLst>
          <pc:docMk/>
          <pc:sldMk cId="2671502816" sldId="285"/>
        </pc:sldMkLst>
      </pc:sldChg>
      <pc:sldChg chg="modNotesTx">
        <pc:chgData name="Charlotte Greenway" userId="f3007956-5e20-4c5a-987f-cc7f9910f597" providerId="ADAL" clId="{804AFA15-4E33-4494-B92B-8A0C68E6447B}" dt="2024-02-05T09:06:54.253" v="471"/>
        <pc:sldMkLst>
          <pc:docMk/>
          <pc:sldMk cId="3726790853" sldId="286"/>
        </pc:sldMkLst>
      </pc:sldChg>
      <pc:sldChg chg="addSp modSp mod">
        <pc:chgData name="Charlotte Greenway" userId="f3007956-5e20-4c5a-987f-cc7f9910f597" providerId="ADAL" clId="{804AFA15-4E33-4494-B92B-8A0C68E6447B}" dt="2024-02-05T15:47:52.424" v="788" actId="20577"/>
        <pc:sldMkLst>
          <pc:docMk/>
          <pc:sldMk cId="901529305" sldId="290"/>
        </pc:sldMkLst>
      </pc:sldChg>
      <pc:sldChg chg="modSp add del mod">
        <pc:chgData name="Charlotte Greenway" userId="f3007956-5e20-4c5a-987f-cc7f9910f597" providerId="ADAL" clId="{804AFA15-4E33-4494-B92B-8A0C68E6447B}" dt="2024-02-05T06:40:47.458" v="453" actId="1076"/>
        <pc:sldMkLst>
          <pc:docMk/>
          <pc:sldMk cId="2798047096" sldId="291"/>
        </pc:sldMkLst>
      </pc:sldChg>
      <pc:sldChg chg="add del">
        <pc:chgData name="Charlotte Greenway" userId="f3007956-5e20-4c5a-987f-cc7f9910f597" providerId="ADAL" clId="{804AFA15-4E33-4494-B92B-8A0C68E6447B}" dt="2023-10-25T15:17:01.068" v="2"/>
        <pc:sldMkLst>
          <pc:docMk/>
          <pc:sldMk cId="2200335453" sldId="292"/>
        </pc:sldMkLst>
      </pc:sldChg>
      <pc:sldChg chg="modSp add del modNotesTx">
        <pc:chgData name="Charlotte Greenway" userId="f3007956-5e20-4c5a-987f-cc7f9910f597" providerId="ADAL" clId="{804AFA15-4E33-4494-B92B-8A0C68E6447B}" dt="2024-02-05T15:28:15.251" v="784" actId="20577"/>
        <pc:sldMkLst>
          <pc:docMk/>
          <pc:sldMk cId="2140093784" sldId="293"/>
        </pc:sldMkLst>
      </pc:sldChg>
      <pc:sldChg chg="modSp add del mod modNotesTx">
        <pc:chgData name="Charlotte Greenway" userId="f3007956-5e20-4c5a-987f-cc7f9910f597" providerId="ADAL" clId="{804AFA15-4E33-4494-B92B-8A0C68E6447B}" dt="2024-02-05T04:44:42.485" v="55" actId="20577"/>
        <pc:sldMkLst>
          <pc:docMk/>
          <pc:sldMk cId="3521977370" sldId="294"/>
        </pc:sldMkLst>
      </pc:sldChg>
      <pc:sldChg chg="add del">
        <pc:chgData name="Charlotte Greenway" userId="f3007956-5e20-4c5a-987f-cc7f9910f597" providerId="ADAL" clId="{804AFA15-4E33-4494-B92B-8A0C68E6447B}" dt="2023-10-25T15:17:01.068" v="2"/>
        <pc:sldMkLst>
          <pc:docMk/>
          <pc:sldMk cId="3131165547" sldId="295"/>
        </pc:sldMkLst>
      </pc:sldChg>
      <pc:sldChg chg="add del">
        <pc:chgData name="Charlotte Greenway" userId="f3007956-5e20-4c5a-987f-cc7f9910f597" providerId="ADAL" clId="{804AFA15-4E33-4494-B92B-8A0C68E6447B}" dt="2023-10-25T15:17:01.068" v="2"/>
        <pc:sldMkLst>
          <pc:docMk/>
          <pc:sldMk cId="4063246320" sldId="296"/>
        </pc:sldMkLst>
      </pc:sldChg>
      <pc:sldChg chg="add del">
        <pc:chgData name="Charlotte Greenway" userId="f3007956-5e20-4c5a-987f-cc7f9910f597" providerId="ADAL" clId="{804AFA15-4E33-4494-B92B-8A0C68E6447B}" dt="2023-10-25T15:17:01.068" v="2"/>
        <pc:sldMkLst>
          <pc:docMk/>
          <pc:sldMk cId="236758271" sldId="297"/>
        </pc:sldMkLst>
      </pc:sldChg>
      <pc:sldChg chg="add del">
        <pc:chgData name="Charlotte Greenway" userId="f3007956-5e20-4c5a-987f-cc7f9910f597" providerId="ADAL" clId="{804AFA15-4E33-4494-B92B-8A0C68E6447B}" dt="2023-10-25T15:17:01.068" v="2"/>
        <pc:sldMkLst>
          <pc:docMk/>
          <pc:sldMk cId="3485571224" sldId="298"/>
        </pc:sldMkLst>
      </pc:sldChg>
      <pc:sldChg chg="add del">
        <pc:chgData name="Charlotte Greenway" userId="f3007956-5e20-4c5a-987f-cc7f9910f597" providerId="ADAL" clId="{804AFA15-4E33-4494-B92B-8A0C68E6447B}" dt="2023-10-25T15:17:01.068" v="2"/>
        <pc:sldMkLst>
          <pc:docMk/>
          <pc:sldMk cId="2589716449" sldId="299"/>
        </pc:sldMkLst>
      </pc:sldChg>
      <pc:sldChg chg="add del modNotesTx">
        <pc:chgData name="Charlotte Greenway" userId="f3007956-5e20-4c5a-987f-cc7f9910f597" providerId="ADAL" clId="{804AFA15-4E33-4494-B92B-8A0C68E6447B}" dt="2024-02-05T05:45:33.934" v="425" actId="47"/>
        <pc:sldMkLst>
          <pc:docMk/>
          <pc:sldMk cId="1020522663" sldId="300"/>
        </pc:sldMkLst>
      </pc:sldChg>
      <pc:sldChg chg="add del">
        <pc:chgData name="Charlotte Greenway" userId="f3007956-5e20-4c5a-987f-cc7f9910f597" providerId="ADAL" clId="{804AFA15-4E33-4494-B92B-8A0C68E6447B}" dt="2023-10-25T15:17:01.068" v="2"/>
        <pc:sldMkLst>
          <pc:docMk/>
          <pc:sldMk cId="3351058960" sldId="302"/>
        </pc:sldMkLst>
      </pc:sldChg>
      <pc:sldChg chg="modSp add del mod">
        <pc:chgData name="Charlotte Greenway" userId="f3007956-5e20-4c5a-987f-cc7f9910f597" providerId="ADAL" clId="{804AFA15-4E33-4494-B92B-8A0C68E6447B}" dt="2024-02-05T05:26:36.659" v="126" actId="20577"/>
        <pc:sldMkLst>
          <pc:docMk/>
          <pc:sldMk cId="2183724487" sldId="303"/>
        </pc:sldMkLst>
      </pc:sldChg>
      <pc:sldChg chg="modSp add del mod">
        <pc:chgData name="Charlotte Greenway" userId="f3007956-5e20-4c5a-987f-cc7f9910f597" providerId="ADAL" clId="{804AFA15-4E33-4494-B92B-8A0C68E6447B}" dt="2024-02-05T05:27:07.430" v="131" actId="14100"/>
        <pc:sldMkLst>
          <pc:docMk/>
          <pc:sldMk cId="1606136990" sldId="304"/>
        </pc:sldMkLst>
      </pc:sldChg>
      <pc:sldChg chg="addSp delSp modSp add del mod modNotesTx">
        <pc:chgData name="Charlotte Greenway" userId="f3007956-5e20-4c5a-987f-cc7f9910f597" providerId="ADAL" clId="{804AFA15-4E33-4494-B92B-8A0C68E6447B}" dt="2024-02-05T05:35:13.036" v="311" actId="20577"/>
        <pc:sldMkLst>
          <pc:docMk/>
          <pc:sldMk cId="1595419514" sldId="305"/>
        </pc:sldMkLst>
      </pc:sldChg>
      <pc:sldChg chg="addSp delSp modSp add del mod modNotesTx">
        <pc:chgData name="Charlotte Greenway" userId="f3007956-5e20-4c5a-987f-cc7f9910f597" providerId="ADAL" clId="{804AFA15-4E33-4494-B92B-8A0C68E6447B}" dt="2024-02-05T05:44:42.483" v="416"/>
        <pc:sldMkLst>
          <pc:docMk/>
          <pc:sldMk cId="2805695906" sldId="306"/>
        </pc:sldMkLst>
      </pc:sldChg>
      <pc:sldChg chg="add del ord">
        <pc:chgData name="Charlotte Greenway" userId="f3007956-5e20-4c5a-987f-cc7f9910f597" providerId="ADAL" clId="{804AFA15-4E33-4494-B92B-8A0C68E6447B}" dt="2024-02-05T05:45:09.713" v="424"/>
        <pc:sldMkLst>
          <pc:docMk/>
          <pc:sldMk cId="3345529520" sldId="307"/>
        </pc:sldMkLst>
      </pc:sldChg>
    </pc:docChg>
  </pc:docChgLst>
  <pc:docChgLst>
    <pc:chgData name="Dr Charlotte Greenway" userId="21ca5f9ab6ecb0bd" providerId="LiveId" clId="{804AFA15-4E33-4494-B92B-8A0C68E6447B}"/>
    <pc:docChg chg="undo custSel addSld delSld modSld sldOrd">
      <pc:chgData name="Dr Charlotte Greenway" userId="21ca5f9ab6ecb0bd" providerId="LiveId" clId="{804AFA15-4E33-4494-B92B-8A0C68E6447B}" dt="2025-02-03T11:08:15.727" v="1389" actId="14100"/>
      <pc:docMkLst>
        <pc:docMk/>
      </pc:docMkLst>
      <pc:sldChg chg="modSp mod">
        <pc:chgData name="Dr Charlotte Greenway" userId="21ca5f9ab6ecb0bd" providerId="LiveId" clId="{804AFA15-4E33-4494-B92B-8A0C68E6447B}" dt="2025-01-21T09:42:39.341" v="132" actId="20577"/>
        <pc:sldMkLst>
          <pc:docMk/>
          <pc:sldMk cId="35784225" sldId="256"/>
        </pc:sldMkLst>
        <pc:spChg chg="mod">
          <ac:chgData name="Dr Charlotte Greenway" userId="21ca5f9ab6ecb0bd" providerId="LiveId" clId="{804AFA15-4E33-4494-B92B-8A0C68E6447B}" dt="2025-01-21T09:42:39.341" v="132" actId="20577"/>
          <ac:spMkLst>
            <pc:docMk/>
            <pc:sldMk cId="35784225" sldId="256"/>
            <ac:spMk id="4" creationId="{3D9A6780-696D-83C5-7BAD-141D7E8665D4}"/>
          </ac:spMkLst>
        </pc:spChg>
      </pc:sldChg>
      <pc:sldChg chg="del ord">
        <pc:chgData name="Dr Charlotte Greenway" userId="21ca5f9ab6ecb0bd" providerId="LiveId" clId="{804AFA15-4E33-4494-B92B-8A0C68E6447B}" dt="2025-02-03T10:40:03.134" v="1039" actId="47"/>
        <pc:sldMkLst>
          <pc:docMk/>
          <pc:sldMk cId="2083928899" sldId="257"/>
        </pc:sldMkLst>
      </pc:sldChg>
      <pc:sldChg chg="add">
        <pc:chgData name="Dr Charlotte Greenway" userId="21ca5f9ab6ecb0bd" providerId="LiveId" clId="{804AFA15-4E33-4494-B92B-8A0C68E6447B}" dt="2025-02-03T10:40:24.049" v="1040"/>
        <pc:sldMkLst>
          <pc:docMk/>
          <pc:sldMk cId="4216230083" sldId="257"/>
        </pc:sldMkLst>
      </pc:sldChg>
      <pc:sldChg chg="del">
        <pc:chgData name="Dr Charlotte Greenway" userId="21ca5f9ab6ecb0bd" providerId="LiveId" clId="{804AFA15-4E33-4494-B92B-8A0C68E6447B}" dt="2025-01-21T11:49:01.921" v="856" actId="47"/>
        <pc:sldMkLst>
          <pc:docMk/>
          <pc:sldMk cId="684342303" sldId="258"/>
        </pc:sldMkLst>
      </pc:sldChg>
      <pc:sldChg chg="add del">
        <pc:chgData name="Dr Charlotte Greenway" userId="21ca5f9ab6ecb0bd" providerId="LiveId" clId="{804AFA15-4E33-4494-B92B-8A0C68E6447B}" dt="2025-01-21T11:50:12.197" v="862" actId="47"/>
        <pc:sldMkLst>
          <pc:docMk/>
          <pc:sldMk cId="2668479375" sldId="258"/>
        </pc:sldMkLst>
      </pc:sldChg>
      <pc:sldChg chg="add">
        <pc:chgData name="Dr Charlotte Greenway" userId="21ca5f9ab6ecb0bd" providerId="LiveId" clId="{804AFA15-4E33-4494-B92B-8A0C68E6447B}" dt="2025-01-21T12:00:01.688" v="866"/>
        <pc:sldMkLst>
          <pc:docMk/>
          <pc:sldMk cId="3145169903" sldId="258"/>
        </pc:sldMkLst>
      </pc:sldChg>
      <pc:sldChg chg="add del">
        <pc:chgData name="Dr Charlotte Greenway" userId="21ca5f9ab6ecb0bd" providerId="LiveId" clId="{804AFA15-4E33-4494-B92B-8A0C68E6447B}" dt="2025-01-21T11:59:38.471" v="865" actId="47"/>
        <pc:sldMkLst>
          <pc:docMk/>
          <pc:sldMk cId="3267086400" sldId="258"/>
        </pc:sldMkLst>
      </pc:sldChg>
      <pc:sldChg chg="add">
        <pc:chgData name="Dr Charlotte Greenway" userId="21ca5f9ab6ecb0bd" providerId="LiveId" clId="{804AFA15-4E33-4494-B92B-8A0C68E6447B}" dt="2025-02-03T10:40:24.049" v="1040"/>
        <pc:sldMkLst>
          <pc:docMk/>
          <pc:sldMk cId="1395300775" sldId="260"/>
        </pc:sldMkLst>
      </pc:sldChg>
      <pc:sldChg chg="delSp modSp add del mod">
        <pc:chgData name="Dr Charlotte Greenway" userId="21ca5f9ab6ecb0bd" providerId="LiveId" clId="{804AFA15-4E33-4494-B92B-8A0C68E6447B}" dt="2025-02-03T10:40:03.134" v="1039" actId="47"/>
        <pc:sldMkLst>
          <pc:docMk/>
          <pc:sldMk cId="4274568479" sldId="260"/>
        </pc:sldMkLst>
      </pc:sldChg>
      <pc:sldChg chg="del">
        <pc:chgData name="Dr Charlotte Greenway" userId="21ca5f9ab6ecb0bd" providerId="LiveId" clId="{804AFA15-4E33-4494-B92B-8A0C68E6447B}" dt="2025-01-21T11:06:08.249" v="478" actId="47"/>
        <pc:sldMkLst>
          <pc:docMk/>
          <pc:sldMk cId="170201018" sldId="263"/>
        </pc:sldMkLst>
      </pc:sldChg>
      <pc:sldChg chg="addSp modSp mod">
        <pc:chgData name="Dr Charlotte Greenway" userId="21ca5f9ab6ecb0bd" providerId="LiveId" clId="{804AFA15-4E33-4494-B92B-8A0C68E6447B}" dt="2025-01-21T12:01:38.735" v="884" actId="1076"/>
        <pc:sldMkLst>
          <pc:docMk/>
          <pc:sldMk cId="2333893970" sldId="265"/>
        </pc:sldMkLst>
        <pc:spChg chg="mod">
          <ac:chgData name="Dr Charlotte Greenway" userId="21ca5f9ab6ecb0bd" providerId="LiveId" clId="{804AFA15-4E33-4494-B92B-8A0C68E6447B}" dt="2025-01-21T12:01:07.193" v="869" actId="1076"/>
          <ac:spMkLst>
            <pc:docMk/>
            <pc:sldMk cId="2333893970" sldId="265"/>
            <ac:spMk id="2" creationId="{00000000-0000-0000-0000-000000000000}"/>
          </ac:spMkLst>
        </pc:spChg>
        <pc:spChg chg="add mod">
          <ac:chgData name="Dr Charlotte Greenway" userId="21ca5f9ab6ecb0bd" providerId="LiveId" clId="{804AFA15-4E33-4494-B92B-8A0C68E6447B}" dt="2025-01-21T12:01:38.735" v="884" actId="1076"/>
          <ac:spMkLst>
            <pc:docMk/>
            <pc:sldMk cId="2333893970" sldId="265"/>
            <ac:spMk id="4" creationId="{EBFA1788-6356-8851-6EA4-3B47C6EB1B21}"/>
          </ac:spMkLst>
        </pc:spChg>
        <pc:graphicFrameChg chg="mod">
          <ac:chgData name="Dr Charlotte Greenway" userId="21ca5f9ab6ecb0bd" providerId="LiveId" clId="{804AFA15-4E33-4494-B92B-8A0C68E6447B}" dt="2025-01-21T12:01:33.501" v="883" actId="14100"/>
          <ac:graphicFrameMkLst>
            <pc:docMk/>
            <pc:sldMk cId="2333893970" sldId="265"/>
            <ac:graphicFrameMk id="7" creationId="{6FF22F8D-CBBA-01F0-2F42-18FA0DAC95A1}"/>
          </ac:graphicFrameMkLst>
        </pc:graphicFrameChg>
        <pc:picChg chg="mod">
          <ac:chgData name="Dr Charlotte Greenway" userId="21ca5f9ab6ecb0bd" providerId="LiveId" clId="{804AFA15-4E33-4494-B92B-8A0C68E6447B}" dt="2025-01-21T12:01:13.799" v="871" actId="1076"/>
          <ac:picMkLst>
            <pc:docMk/>
            <pc:sldMk cId="2333893970" sldId="265"/>
            <ac:picMk id="8" creationId="{00000000-0000-0000-0000-000000000000}"/>
          </ac:picMkLst>
        </pc:picChg>
      </pc:sldChg>
      <pc:sldChg chg="add">
        <pc:chgData name="Dr Charlotte Greenway" userId="21ca5f9ab6ecb0bd" providerId="LiveId" clId="{804AFA15-4E33-4494-B92B-8A0C68E6447B}" dt="2025-02-03T10:40:24.049" v="1040"/>
        <pc:sldMkLst>
          <pc:docMk/>
          <pc:sldMk cId="3463860714" sldId="269"/>
        </pc:sldMkLst>
      </pc:sldChg>
      <pc:sldChg chg="add del">
        <pc:chgData name="Dr Charlotte Greenway" userId="21ca5f9ab6ecb0bd" providerId="LiveId" clId="{804AFA15-4E33-4494-B92B-8A0C68E6447B}" dt="2025-02-03T10:40:03.134" v="1039" actId="47"/>
        <pc:sldMkLst>
          <pc:docMk/>
          <pc:sldMk cId="3866169098" sldId="269"/>
        </pc:sldMkLst>
      </pc:sldChg>
      <pc:sldChg chg="add">
        <pc:chgData name="Dr Charlotte Greenway" userId="21ca5f9ab6ecb0bd" providerId="LiveId" clId="{804AFA15-4E33-4494-B92B-8A0C68E6447B}" dt="2025-01-21T12:00:01.688" v="866"/>
        <pc:sldMkLst>
          <pc:docMk/>
          <pc:sldMk cId="581845666" sldId="272"/>
        </pc:sldMkLst>
      </pc:sldChg>
      <pc:sldChg chg="add del ord">
        <pc:chgData name="Dr Charlotte Greenway" userId="21ca5f9ab6ecb0bd" providerId="LiveId" clId="{804AFA15-4E33-4494-B92B-8A0C68E6447B}" dt="2025-01-21T11:50:12.197" v="862" actId="47"/>
        <pc:sldMkLst>
          <pc:docMk/>
          <pc:sldMk cId="1248387283" sldId="272"/>
        </pc:sldMkLst>
      </pc:sldChg>
      <pc:sldChg chg="del">
        <pc:chgData name="Dr Charlotte Greenway" userId="21ca5f9ab6ecb0bd" providerId="LiveId" clId="{804AFA15-4E33-4494-B92B-8A0C68E6447B}" dt="2025-01-21T11:49:01.921" v="856" actId="47"/>
        <pc:sldMkLst>
          <pc:docMk/>
          <pc:sldMk cId="3093572411" sldId="272"/>
        </pc:sldMkLst>
      </pc:sldChg>
      <pc:sldChg chg="modSp add del mod">
        <pc:chgData name="Dr Charlotte Greenway" userId="21ca5f9ab6ecb0bd" providerId="LiveId" clId="{804AFA15-4E33-4494-B92B-8A0C68E6447B}" dt="2025-01-21T11:59:38.471" v="865" actId="47"/>
        <pc:sldMkLst>
          <pc:docMk/>
          <pc:sldMk cId="3302328697" sldId="272"/>
        </pc:sldMkLst>
      </pc:sldChg>
      <pc:sldChg chg="del">
        <pc:chgData name="Dr Charlotte Greenway" userId="21ca5f9ab6ecb0bd" providerId="LiveId" clId="{804AFA15-4E33-4494-B92B-8A0C68E6447B}" dt="2025-01-21T11:33:20.683" v="689" actId="47"/>
        <pc:sldMkLst>
          <pc:docMk/>
          <pc:sldMk cId="2863486339" sldId="277"/>
        </pc:sldMkLst>
      </pc:sldChg>
      <pc:sldChg chg="del">
        <pc:chgData name="Dr Charlotte Greenway" userId="21ca5f9ab6ecb0bd" providerId="LiveId" clId="{804AFA15-4E33-4494-B92B-8A0C68E6447B}" dt="2025-01-21T09:42:53.953" v="133" actId="47"/>
        <pc:sldMkLst>
          <pc:docMk/>
          <pc:sldMk cId="314619815" sldId="278"/>
        </pc:sldMkLst>
      </pc:sldChg>
      <pc:sldChg chg="del">
        <pc:chgData name="Dr Charlotte Greenway" userId="21ca5f9ab6ecb0bd" providerId="LiveId" clId="{804AFA15-4E33-4494-B92B-8A0C68E6447B}" dt="2025-01-21T09:42:56.148" v="134" actId="47"/>
        <pc:sldMkLst>
          <pc:docMk/>
          <pc:sldMk cId="1754802141" sldId="279"/>
        </pc:sldMkLst>
      </pc:sldChg>
      <pc:sldChg chg="del">
        <pc:chgData name="Dr Charlotte Greenway" userId="21ca5f9ab6ecb0bd" providerId="LiveId" clId="{804AFA15-4E33-4494-B92B-8A0C68E6447B}" dt="2025-01-21T09:55:32.699" v="138" actId="47"/>
        <pc:sldMkLst>
          <pc:docMk/>
          <pc:sldMk cId="695624394" sldId="280"/>
        </pc:sldMkLst>
      </pc:sldChg>
      <pc:sldChg chg="addSp delSp modSp del mod">
        <pc:chgData name="Dr Charlotte Greenway" userId="21ca5f9ab6ecb0bd" providerId="LiveId" clId="{804AFA15-4E33-4494-B92B-8A0C68E6447B}" dt="2025-02-03T10:37:00.417" v="1030" actId="47"/>
        <pc:sldMkLst>
          <pc:docMk/>
          <pc:sldMk cId="2181660754" sldId="282"/>
        </pc:sldMkLst>
      </pc:sldChg>
      <pc:sldChg chg="del">
        <pc:chgData name="Dr Charlotte Greenway" userId="21ca5f9ab6ecb0bd" providerId="LiveId" clId="{804AFA15-4E33-4494-B92B-8A0C68E6447B}" dt="2025-01-21T09:53:02.285" v="135" actId="47"/>
        <pc:sldMkLst>
          <pc:docMk/>
          <pc:sldMk cId="3940923591" sldId="283"/>
        </pc:sldMkLst>
      </pc:sldChg>
      <pc:sldChg chg="del">
        <pc:chgData name="Dr Charlotte Greenway" userId="21ca5f9ab6ecb0bd" providerId="LiveId" clId="{804AFA15-4E33-4494-B92B-8A0C68E6447B}" dt="2025-01-21T09:53:04.915" v="136" actId="47"/>
        <pc:sldMkLst>
          <pc:docMk/>
          <pc:sldMk cId="1955108484" sldId="284"/>
        </pc:sldMkLst>
      </pc:sldChg>
      <pc:sldChg chg="add">
        <pc:chgData name="Dr Charlotte Greenway" userId="21ca5f9ab6ecb0bd" providerId="LiveId" clId="{804AFA15-4E33-4494-B92B-8A0C68E6447B}" dt="2025-02-03T10:40:24.049" v="1040"/>
        <pc:sldMkLst>
          <pc:docMk/>
          <pc:sldMk cId="1243733899" sldId="286"/>
        </pc:sldMkLst>
      </pc:sldChg>
      <pc:sldChg chg="del">
        <pc:chgData name="Dr Charlotte Greenway" userId="21ca5f9ab6ecb0bd" providerId="LiveId" clId="{804AFA15-4E33-4494-B92B-8A0C68E6447B}" dt="2025-02-03T10:40:03.134" v="1039" actId="47"/>
        <pc:sldMkLst>
          <pc:docMk/>
          <pc:sldMk cId="3726790853" sldId="286"/>
        </pc:sldMkLst>
      </pc:sldChg>
      <pc:sldChg chg="del">
        <pc:chgData name="Dr Charlotte Greenway" userId="21ca5f9ab6ecb0bd" providerId="LiveId" clId="{804AFA15-4E33-4494-B92B-8A0C68E6447B}" dt="2025-01-21T11:33:16.389" v="688" actId="47"/>
        <pc:sldMkLst>
          <pc:docMk/>
          <pc:sldMk cId="2452207605" sldId="287"/>
        </pc:sldMkLst>
      </pc:sldChg>
      <pc:sldChg chg="modSp del mod">
        <pc:chgData name="Dr Charlotte Greenway" userId="21ca5f9ab6ecb0bd" providerId="LiveId" clId="{804AFA15-4E33-4494-B92B-8A0C68E6447B}" dt="2025-01-21T11:33:07.821" v="687" actId="47"/>
        <pc:sldMkLst>
          <pc:docMk/>
          <pc:sldMk cId="1243248976" sldId="288"/>
        </pc:sldMkLst>
      </pc:sldChg>
      <pc:sldChg chg="del">
        <pc:chgData name="Dr Charlotte Greenway" userId="21ca5f9ab6ecb0bd" providerId="LiveId" clId="{804AFA15-4E33-4494-B92B-8A0C68E6447B}" dt="2025-01-21T11:33:25.710" v="690" actId="47"/>
        <pc:sldMkLst>
          <pc:docMk/>
          <pc:sldMk cId="2445506513" sldId="289"/>
        </pc:sldMkLst>
      </pc:sldChg>
      <pc:sldChg chg="modSp mod">
        <pc:chgData name="Dr Charlotte Greenway" userId="21ca5f9ab6ecb0bd" providerId="LiveId" clId="{804AFA15-4E33-4494-B92B-8A0C68E6447B}" dt="2025-01-21T12:11:51.981" v="1026" actId="6549"/>
        <pc:sldMkLst>
          <pc:docMk/>
          <pc:sldMk cId="901529305" sldId="290"/>
        </pc:sldMkLst>
        <pc:spChg chg="mod">
          <ac:chgData name="Dr Charlotte Greenway" userId="21ca5f9ab6ecb0bd" providerId="LiveId" clId="{804AFA15-4E33-4494-B92B-8A0C68E6447B}" dt="2025-01-21T12:11:43.696" v="1023" actId="1076"/>
          <ac:spMkLst>
            <pc:docMk/>
            <pc:sldMk cId="901529305" sldId="290"/>
            <ac:spMk id="3" creationId="{61DF61D5-5BD9-37D9-55F6-B8F9944B81E2}"/>
          </ac:spMkLst>
        </pc:spChg>
        <pc:spChg chg="mod">
          <ac:chgData name="Dr Charlotte Greenway" userId="21ca5f9ab6ecb0bd" providerId="LiveId" clId="{804AFA15-4E33-4494-B92B-8A0C68E6447B}" dt="2025-01-21T12:11:51.981" v="1026" actId="6549"/>
          <ac:spMkLst>
            <pc:docMk/>
            <pc:sldMk cId="901529305" sldId="290"/>
            <ac:spMk id="4" creationId="{0B522B32-9D9A-85F4-CE5B-F6DE758993F7}"/>
          </ac:spMkLst>
        </pc:spChg>
      </pc:sldChg>
      <pc:sldChg chg="addSp delSp modSp del mod">
        <pc:chgData name="Dr Charlotte Greenway" userId="21ca5f9ab6ecb0bd" providerId="LiveId" clId="{804AFA15-4E33-4494-B92B-8A0C68E6447B}" dt="2025-01-21T12:01:42.955" v="885" actId="47"/>
        <pc:sldMkLst>
          <pc:docMk/>
          <pc:sldMk cId="2798047096" sldId="291"/>
        </pc:sldMkLst>
      </pc:sldChg>
      <pc:sldChg chg="add del">
        <pc:chgData name="Dr Charlotte Greenway" userId="21ca5f9ab6ecb0bd" providerId="LiveId" clId="{804AFA15-4E33-4494-B92B-8A0C68E6447B}" dt="2025-01-21T11:59:38.471" v="865" actId="47"/>
        <pc:sldMkLst>
          <pc:docMk/>
          <pc:sldMk cId="403243703" sldId="302"/>
        </pc:sldMkLst>
      </pc:sldChg>
      <pc:sldChg chg="add del">
        <pc:chgData name="Dr Charlotte Greenway" userId="21ca5f9ab6ecb0bd" providerId="LiveId" clId="{804AFA15-4E33-4494-B92B-8A0C68E6447B}" dt="2025-01-21T11:50:12.197" v="862" actId="47"/>
        <pc:sldMkLst>
          <pc:docMk/>
          <pc:sldMk cId="3215707156" sldId="302"/>
        </pc:sldMkLst>
      </pc:sldChg>
      <pc:sldChg chg="del">
        <pc:chgData name="Dr Charlotte Greenway" userId="21ca5f9ab6ecb0bd" providerId="LiveId" clId="{804AFA15-4E33-4494-B92B-8A0C68E6447B}" dt="2025-01-21T11:49:01.921" v="856" actId="47"/>
        <pc:sldMkLst>
          <pc:docMk/>
          <pc:sldMk cId="3351058960" sldId="302"/>
        </pc:sldMkLst>
      </pc:sldChg>
      <pc:sldChg chg="modSp add mod">
        <pc:chgData name="Dr Charlotte Greenway" userId="21ca5f9ab6ecb0bd" providerId="LiveId" clId="{804AFA15-4E33-4494-B92B-8A0C68E6447B}" dt="2025-02-03T10:50:33.633" v="1286" actId="20577"/>
        <pc:sldMkLst>
          <pc:docMk/>
          <pc:sldMk cId="4279239561" sldId="302"/>
        </pc:sldMkLst>
        <pc:spChg chg="mod">
          <ac:chgData name="Dr Charlotte Greenway" userId="21ca5f9ab6ecb0bd" providerId="LiveId" clId="{804AFA15-4E33-4494-B92B-8A0C68E6447B}" dt="2025-02-03T10:50:33.633" v="1286" actId="20577"/>
          <ac:spMkLst>
            <pc:docMk/>
            <pc:sldMk cId="4279239561" sldId="302"/>
            <ac:spMk id="11" creationId="{38264BCD-6441-3B65-E52F-360E713B2107}"/>
          </ac:spMkLst>
        </pc:spChg>
      </pc:sldChg>
      <pc:sldChg chg="add del">
        <pc:chgData name="Dr Charlotte Greenway" userId="21ca5f9ab6ecb0bd" providerId="LiveId" clId="{804AFA15-4E33-4494-B92B-8A0C68E6447B}" dt="2025-01-21T11:50:12.197" v="862" actId="47"/>
        <pc:sldMkLst>
          <pc:docMk/>
          <pc:sldMk cId="1126550632" sldId="303"/>
        </pc:sldMkLst>
      </pc:sldChg>
      <pc:sldChg chg="del">
        <pc:chgData name="Dr Charlotte Greenway" userId="21ca5f9ab6ecb0bd" providerId="LiveId" clId="{804AFA15-4E33-4494-B92B-8A0C68E6447B}" dt="2025-01-21T11:49:01.921" v="856" actId="47"/>
        <pc:sldMkLst>
          <pc:docMk/>
          <pc:sldMk cId="2183724487" sldId="303"/>
        </pc:sldMkLst>
      </pc:sldChg>
      <pc:sldChg chg="add del">
        <pc:chgData name="Dr Charlotte Greenway" userId="21ca5f9ab6ecb0bd" providerId="LiveId" clId="{804AFA15-4E33-4494-B92B-8A0C68E6447B}" dt="2025-01-21T11:59:38.471" v="865" actId="47"/>
        <pc:sldMkLst>
          <pc:docMk/>
          <pc:sldMk cId="3491755525" sldId="303"/>
        </pc:sldMkLst>
      </pc:sldChg>
      <pc:sldChg chg="modSp add mod">
        <pc:chgData name="Dr Charlotte Greenway" userId="21ca5f9ab6ecb0bd" providerId="LiveId" clId="{804AFA15-4E33-4494-B92B-8A0C68E6447B}" dt="2025-02-03T10:51:08.670" v="1287" actId="20577"/>
        <pc:sldMkLst>
          <pc:docMk/>
          <pc:sldMk cId="4289164278" sldId="303"/>
        </pc:sldMkLst>
        <pc:spChg chg="mod">
          <ac:chgData name="Dr Charlotte Greenway" userId="21ca5f9ab6ecb0bd" providerId="LiveId" clId="{804AFA15-4E33-4494-B92B-8A0C68E6447B}" dt="2025-02-03T10:51:08.670" v="1287" actId="20577"/>
          <ac:spMkLst>
            <pc:docMk/>
            <pc:sldMk cId="4289164278" sldId="303"/>
            <ac:spMk id="7" creationId="{9636972B-AEFA-C30B-0D5C-0C3939EBB76E}"/>
          </ac:spMkLst>
        </pc:spChg>
      </pc:sldChg>
      <pc:sldChg chg="del">
        <pc:chgData name="Dr Charlotte Greenway" userId="21ca5f9ab6ecb0bd" providerId="LiveId" clId="{804AFA15-4E33-4494-B92B-8A0C68E6447B}" dt="2025-01-21T11:49:01.921" v="856" actId="47"/>
        <pc:sldMkLst>
          <pc:docMk/>
          <pc:sldMk cId="1606136990" sldId="304"/>
        </pc:sldMkLst>
      </pc:sldChg>
      <pc:sldChg chg="add del">
        <pc:chgData name="Dr Charlotte Greenway" userId="21ca5f9ab6ecb0bd" providerId="LiveId" clId="{804AFA15-4E33-4494-B92B-8A0C68E6447B}" dt="2025-01-21T11:59:38.471" v="865" actId="47"/>
        <pc:sldMkLst>
          <pc:docMk/>
          <pc:sldMk cId="1813133069" sldId="304"/>
        </pc:sldMkLst>
      </pc:sldChg>
      <pc:sldChg chg="add">
        <pc:chgData name="Dr Charlotte Greenway" userId="21ca5f9ab6ecb0bd" providerId="LiveId" clId="{804AFA15-4E33-4494-B92B-8A0C68E6447B}" dt="2025-01-21T12:00:01.688" v="866"/>
        <pc:sldMkLst>
          <pc:docMk/>
          <pc:sldMk cId="2913128102" sldId="304"/>
        </pc:sldMkLst>
      </pc:sldChg>
      <pc:sldChg chg="add del">
        <pc:chgData name="Dr Charlotte Greenway" userId="21ca5f9ab6ecb0bd" providerId="LiveId" clId="{804AFA15-4E33-4494-B92B-8A0C68E6447B}" dt="2025-01-21T11:50:12.197" v="862" actId="47"/>
        <pc:sldMkLst>
          <pc:docMk/>
          <pc:sldMk cId="3751887043" sldId="304"/>
        </pc:sldMkLst>
      </pc:sldChg>
      <pc:sldChg chg="del">
        <pc:chgData name="Dr Charlotte Greenway" userId="21ca5f9ab6ecb0bd" providerId="LiveId" clId="{804AFA15-4E33-4494-B92B-8A0C68E6447B}" dt="2025-01-21T11:49:01.921" v="856" actId="47"/>
        <pc:sldMkLst>
          <pc:docMk/>
          <pc:sldMk cId="1595419514" sldId="305"/>
        </pc:sldMkLst>
      </pc:sldChg>
      <pc:sldChg chg="add del">
        <pc:chgData name="Dr Charlotte Greenway" userId="21ca5f9ab6ecb0bd" providerId="LiveId" clId="{804AFA15-4E33-4494-B92B-8A0C68E6447B}" dt="2025-01-21T11:50:12.197" v="862" actId="47"/>
        <pc:sldMkLst>
          <pc:docMk/>
          <pc:sldMk cId="2954713364" sldId="305"/>
        </pc:sldMkLst>
      </pc:sldChg>
      <pc:sldChg chg="add del">
        <pc:chgData name="Dr Charlotte Greenway" userId="21ca5f9ab6ecb0bd" providerId="LiveId" clId="{804AFA15-4E33-4494-B92B-8A0C68E6447B}" dt="2025-01-21T11:59:38.471" v="865" actId="47"/>
        <pc:sldMkLst>
          <pc:docMk/>
          <pc:sldMk cId="4054510957" sldId="305"/>
        </pc:sldMkLst>
      </pc:sldChg>
      <pc:sldChg chg="add">
        <pc:chgData name="Dr Charlotte Greenway" userId="21ca5f9ab6ecb0bd" providerId="LiveId" clId="{804AFA15-4E33-4494-B92B-8A0C68E6447B}" dt="2025-01-21T12:00:01.688" v="866"/>
        <pc:sldMkLst>
          <pc:docMk/>
          <pc:sldMk cId="4258249105" sldId="305"/>
        </pc:sldMkLst>
      </pc:sldChg>
      <pc:sldChg chg="add del">
        <pc:chgData name="Dr Charlotte Greenway" userId="21ca5f9ab6ecb0bd" providerId="LiveId" clId="{804AFA15-4E33-4494-B92B-8A0C68E6447B}" dt="2025-01-21T11:50:12.197" v="862" actId="47"/>
        <pc:sldMkLst>
          <pc:docMk/>
          <pc:sldMk cId="631931925" sldId="306"/>
        </pc:sldMkLst>
      </pc:sldChg>
      <pc:sldChg chg="del">
        <pc:chgData name="Dr Charlotte Greenway" userId="21ca5f9ab6ecb0bd" providerId="LiveId" clId="{804AFA15-4E33-4494-B92B-8A0C68E6447B}" dt="2025-01-21T11:49:01.921" v="856" actId="47"/>
        <pc:sldMkLst>
          <pc:docMk/>
          <pc:sldMk cId="2805695906" sldId="306"/>
        </pc:sldMkLst>
      </pc:sldChg>
      <pc:sldChg chg="add del">
        <pc:chgData name="Dr Charlotte Greenway" userId="21ca5f9ab6ecb0bd" providerId="LiveId" clId="{804AFA15-4E33-4494-B92B-8A0C68E6447B}" dt="2025-01-21T11:59:38.471" v="865" actId="47"/>
        <pc:sldMkLst>
          <pc:docMk/>
          <pc:sldMk cId="3430923258" sldId="306"/>
        </pc:sldMkLst>
      </pc:sldChg>
      <pc:sldChg chg="modSp add mod">
        <pc:chgData name="Dr Charlotte Greenway" userId="21ca5f9ab6ecb0bd" providerId="LiveId" clId="{804AFA15-4E33-4494-B92B-8A0C68E6447B}" dt="2025-01-21T12:02:04.796" v="890" actId="1076"/>
        <pc:sldMkLst>
          <pc:docMk/>
          <pc:sldMk cId="3434749251" sldId="306"/>
        </pc:sldMkLst>
        <pc:graphicFrameChg chg="mod">
          <ac:chgData name="Dr Charlotte Greenway" userId="21ca5f9ab6ecb0bd" providerId="LiveId" clId="{804AFA15-4E33-4494-B92B-8A0C68E6447B}" dt="2025-01-21T12:02:04.796" v="890" actId="1076"/>
          <ac:graphicFrameMkLst>
            <pc:docMk/>
            <pc:sldMk cId="3434749251" sldId="306"/>
            <ac:graphicFrameMk id="7" creationId="{2F9B5BDC-183A-A43C-49E1-5D5E08FFA474}"/>
          </ac:graphicFrameMkLst>
        </pc:graphicFrameChg>
        <pc:graphicFrameChg chg="mod">
          <ac:chgData name="Dr Charlotte Greenway" userId="21ca5f9ab6ecb0bd" providerId="LiveId" clId="{804AFA15-4E33-4494-B92B-8A0C68E6447B}" dt="2025-01-21T12:01:59.986" v="888" actId="14100"/>
          <ac:graphicFrameMkLst>
            <pc:docMk/>
            <pc:sldMk cId="3434749251" sldId="306"/>
            <ac:graphicFrameMk id="9" creationId="{44842D34-5B75-53EE-5E92-8D6703C443F3}"/>
          </ac:graphicFrameMkLst>
        </pc:graphicFrameChg>
        <pc:graphicFrameChg chg="mod">
          <ac:chgData name="Dr Charlotte Greenway" userId="21ca5f9ab6ecb0bd" providerId="LiveId" clId="{804AFA15-4E33-4494-B92B-8A0C68E6447B}" dt="2025-01-21T12:01:55.406" v="887" actId="14100"/>
          <ac:graphicFrameMkLst>
            <pc:docMk/>
            <pc:sldMk cId="3434749251" sldId="306"/>
            <ac:graphicFrameMk id="14" creationId="{E962F896-9405-50E5-FF03-E7B9EC663590}"/>
          </ac:graphicFrameMkLst>
        </pc:graphicFrameChg>
      </pc:sldChg>
      <pc:sldChg chg="add del">
        <pc:chgData name="Dr Charlotte Greenway" userId="21ca5f9ab6ecb0bd" providerId="LiveId" clId="{804AFA15-4E33-4494-B92B-8A0C68E6447B}" dt="2025-01-21T11:50:12.197" v="862" actId="47"/>
        <pc:sldMkLst>
          <pc:docMk/>
          <pc:sldMk cId="1001654907" sldId="307"/>
        </pc:sldMkLst>
      </pc:sldChg>
      <pc:sldChg chg="add del">
        <pc:chgData name="Dr Charlotte Greenway" userId="21ca5f9ab6ecb0bd" providerId="LiveId" clId="{804AFA15-4E33-4494-B92B-8A0C68E6447B}" dt="2025-01-21T11:59:38.471" v="865" actId="47"/>
        <pc:sldMkLst>
          <pc:docMk/>
          <pc:sldMk cId="1959243030" sldId="307"/>
        </pc:sldMkLst>
      </pc:sldChg>
      <pc:sldChg chg="add">
        <pc:chgData name="Dr Charlotte Greenway" userId="21ca5f9ab6ecb0bd" providerId="LiveId" clId="{804AFA15-4E33-4494-B92B-8A0C68E6447B}" dt="2025-01-21T12:00:01.688" v="866"/>
        <pc:sldMkLst>
          <pc:docMk/>
          <pc:sldMk cId="3191858305" sldId="307"/>
        </pc:sldMkLst>
      </pc:sldChg>
      <pc:sldChg chg="del">
        <pc:chgData name="Dr Charlotte Greenway" userId="21ca5f9ab6ecb0bd" providerId="LiveId" clId="{804AFA15-4E33-4494-B92B-8A0C68E6447B}" dt="2025-01-21T11:49:01.921" v="856" actId="47"/>
        <pc:sldMkLst>
          <pc:docMk/>
          <pc:sldMk cId="3345529520" sldId="307"/>
        </pc:sldMkLst>
      </pc:sldChg>
      <pc:sldChg chg="addSp delSp modSp new mod">
        <pc:chgData name="Dr Charlotte Greenway" userId="21ca5f9ab6ecb0bd" providerId="LiveId" clId="{804AFA15-4E33-4494-B92B-8A0C68E6447B}" dt="2025-02-03T10:32:34.126" v="1029" actId="20577"/>
        <pc:sldMkLst>
          <pc:docMk/>
          <pc:sldMk cId="3305160309" sldId="308"/>
        </pc:sldMkLst>
        <pc:spChg chg="add mod">
          <ac:chgData name="Dr Charlotte Greenway" userId="21ca5f9ab6ecb0bd" providerId="LiveId" clId="{804AFA15-4E33-4494-B92B-8A0C68E6447B}" dt="2025-02-03T10:32:34.126" v="1029" actId="20577"/>
          <ac:spMkLst>
            <pc:docMk/>
            <pc:sldMk cId="3305160309" sldId="308"/>
            <ac:spMk id="5" creationId="{2A720F10-C5C4-9C48-4852-F149EE803E2D}"/>
          </ac:spMkLst>
        </pc:spChg>
        <pc:spChg chg="add mod">
          <ac:chgData name="Dr Charlotte Greenway" userId="21ca5f9ab6ecb0bd" providerId="LiveId" clId="{804AFA15-4E33-4494-B92B-8A0C68E6447B}" dt="2025-01-21T09:38:09.807" v="67" actId="20577"/>
          <ac:spMkLst>
            <pc:docMk/>
            <pc:sldMk cId="3305160309" sldId="308"/>
            <ac:spMk id="10" creationId="{7A977B7B-90E8-5C46-91D1-0207A222FDD6}"/>
          </ac:spMkLst>
        </pc:spChg>
        <pc:graphicFrameChg chg="add mod modGraphic">
          <ac:chgData name="Dr Charlotte Greenway" userId="21ca5f9ab6ecb0bd" providerId="LiveId" clId="{804AFA15-4E33-4494-B92B-8A0C68E6447B}" dt="2025-01-21T09:37:16.616" v="56" actId="14100"/>
          <ac:graphicFrameMkLst>
            <pc:docMk/>
            <pc:sldMk cId="3305160309" sldId="308"/>
            <ac:graphicFrameMk id="8" creationId="{0B5963C4-95D2-5502-6B5A-34BE9869FB27}"/>
          </ac:graphicFrameMkLst>
        </pc:graphicFrameChg>
      </pc:sldChg>
      <pc:sldChg chg="addSp delSp modSp new mod">
        <pc:chgData name="Dr Charlotte Greenway" userId="21ca5f9ab6ecb0bd" providerId="LiveId" clId="{804AFA15-4E33-4494-B92B-8A0C68E6447B}" dt="2025-01-21T09:39:55.484" v="81" actId="1076"/>
        <pc:sldMkLst>
          <pc:docMk/>
          <pc:sldMk cId="4031162220" sldId="309"/>
        </pc:sldMkLst>
        <pc:picChg chg="add mod">
          <ac:chgData name="Dr Charlotte Greenway" userId="21ca5f9ab6ecb0bd" providerId="LiveId" clId="{804AFA15-4E33-4494-B92B-8A0C68E6447B}" dt="2025-01-21T09:39:55.484" v="81" actId="1076"/>
          <ac:picMkLst>
            <pc:docMk/>
            <pc:sldMk cId="4031162220" sldId="309"/>
            <ac:picMk id="7" creationId="{0B173468-899A-EF54-E577-B14D5ACA3A1A}"/>
          </ac:picMkLst>
        </pc:picChg>
      </pc:sldChg>
      <pc:sldChg chg="addSp delSp modSp new del mod">
        <pc:chgData name="Dr Charlotte Greenway" userId="21ca5f9ab6ecb0bd" providerId="LiveId" clId="{804AFA15-4E33-4494-B92B-8A0C68E6447B}" dt="2025-02-03T10:37:00.417" v="1030" actId="47"/>
        <pc:sldMkLst>
          <pc:docMk/>
          <pc:sldMk cId="3691572537" sldId="310"/>
        </pc:sldMkLst>
      </pc:sldChg>
      <pc:sldChg chg="addSp delSp modSp new del mod">
        <pc:chgData name="Dr Charlotte Greenway" userId="21ca5f9ab6ecb0bd" providerId="LiveId" clId="{804AFA15-4E33-4494-B92B-8A0C68E6447B}" dt="2025-02-03T10:37:00.417" v="1030" actId="47"/>
        <pc:sldMkLst>
          <pc:docMk/>
          <pc:sldMk cId="2242444798" sldId="311"/>
        </pc:sldMkLst>
      </pc:sldChg>
      <pc:sldChg chg="addSp delSp modSp add mod modNotesTx">
        <pc:chgData name="Dr Charlotte Greenway" userId="21ca5f9ab6ecb0bd" providerId="LiveId" clId="{804AFA15-4E33-4494-B92B-8A0C68E6447B}" dt="2025-02-03T11:08:15.727" v="1389" actId="14100"/>
        <pc:sldMkLst>
          <pc:docMk/>
          <pc:sldMk cId="723490583" sldId="312"/>
        </pc:sldMkLst>
        <pc:spChg chg="mod">
          <ac:chgData name="Dr Charlotte Greenway" userId="21ca5f9ab6ecb0bd" providerId="LiveId" clId="{804AFA15-4E33-4494-B92B-8A0C68E6447B}" dt="2025-02-03T11:05:06.240" v="1367" actId="1076"/>
          <ac:spMkLst>
            <pc:docMk/>
            <pc:sldMk cId="723490583" sldId="312"/>
            <ac:spMk id="11" creationId="{10115318-D2D6-7D25-BB86-F60C7A01E930}"/>
          </ac:spMkLst>
        </pc:spChg>
        <pc:graphicFrameChg chg="del mod">
          <ac:chgData name="Dr Charlotte Greenway" userId="21ca5f9ab6ecb0bd" providerId="LiveId" clId="{804AFA15-4E33-4494-B92B-8A0C68E6447B}" dt="2025-02-03T11:04:45.423" v="1363" actId="478"/>
          <ac:graphicFrameMkLst>
            <pc:docMk/>
            <pc:sldMk cId="723490583" sldId="312"/>
            <ac:graphicFrameMk id="4" creationId="{41831E72-DC39-56F7-BD31-8C6200BCB18C}"/>
          </ac:graphicFrameMkLst>
        </pc:graphicFrameChg>
        <pc:graphicFrameChg chg="mod">
          <ac:chgData name="Dr Charlotte Greenway" userId="21ca5f9ab6ecb0bd" providerId="LiveId" clId="{804AFA15-4E33-4494-B92B-8A0C68E6447B}" dt="2025-02-03T11:05:00.358" v="1366" actId="14100"/>
          <ac:graphicFrameMkLst>
            <pc:docMk/>
            <pc:sldMk cId="723490583" sldId="312"/>
            <ac:graphicFrameMk id="12" creationId="{8A218BAF-2483-F1EB-BF7F-2EBAC03CA8F3}"/>
          </ac:graphicFrameMkLst>
        </pc:graphicFrameChg>
        <pc:picChg chg="add mod">
          <ac:chgData name="Dr Charlotte Greenway" userId="21ca5f9ab6ecb0bd" providerId="LiveId" clId="{804AFA15-4E33-4494-B92B-8A0C68E6447B}" dt="2025-02-03T11:08:05.925" v="1387" actId="1076"/>
          <ac:picMkLst>
            <pc:docMk/>
            <pc:sldMk cId="723490583" sldId="312"/>
            <ac:picMk id="2" creationId="{3CC79B73-813E-9C70-EB5E-FF69504C94C2}"/>
          </ac:picMkLst>
        </pc:picChg>
        <pc:picChg chg="add mod">
          <ac:chgData name="Dr Charlotte Greenway" userId="21ca5f9ab6ecb0bd" providerId="LiveId" clId="{804AFA15-4E33-4494-B92B-8A0C68E6447B}" dt="2025-02-03T11:08:15.727" v="1389" actId="14100"/>
          <ac:picMkLst>
            <pc:docMk/>
            <pc:sldMk cId="723490583" sldId="312"/>
            <ac:picMk id="3" creationId="{4CDCA482-5912-1F13-85A2-ACC7F270CA1D}"/>
          </ac:picMkLst>
        </pc:picChg>
        <pc:picChg chg="add mod">
          <ac:chgData name="Dr Charlotte Greenway" userId="21ca5f9ab6ecb0bd" providerId="LiveId" clId="{804AFA15-4E33-4494-B92B-8A0C68E6447B}" dt="2025-02-03T11:08:01.237" v="1385" actId="14100"/>
          <ac:picMkLst>
            <pc:docMk/>
            <pc:sldMk cId="723490583" sldId="312"/>
            <ac:picMk id="1026" creationId="{056A06FF-6A86-2517-126F-2BA736BB30A5}"/>
          </ac:picMkLst>
        </pc:picChg>
      </pc:sldChg>
      <pc:sldChg chg="addSp delSp modSp new add del mod">
        <pc:chgData name="Dr Charlotte Greenway" userId="21ca5f9ab6ecb0bd" providerId="LiveId" clId="{804AFA15-4E33-4494-B92B-8A0C68E6447B}" dt="2025-02-03T10:40:03.134" v="1039" actId="47"/>
        <pc:sldMkLst>
          <pc:docMk/>
          <pc:sldMk cId="953976154" sldId="312"/>
        </pc:sldMkLst>
      </pc:sldChg>
      <pc:sldChg chg="add">
        <pc:chgData name="Dr Charlotte Greenway" userId="21ca5f9ab6ecb0bd" providerId="LiveId" clId="{804AFA15-4E33-4494-B92B-8A0C68E6447B}" dt="2025-02-03T10:40:24.049" v="1040"/>
        <pc:sldMkLst>
          <pc:docMk/>
          <pc:sldMk cId="1126619211" sldId="313"/>
        </pc:sldMkLst>
      </pc:sldChg>
      <pc:sldChg chg="addSp delSp modSp new add del mod">
        <pc:chgData name="Dr Charlotte Greenway" userId="21ca5f9ab6ecb0bd" providerId="LiveId" clId="{804AFA15-4E33-4494-B92B-8A0C68E6447B}" dt="2025-02-03T10:40:03.134" v="1039" actId="47"/>
        <pc:sldMkLst>
          <pc:docMk/>
          <pc:sldMk cId="3041368617" sldId="313"/>
        </pc:sldMkLst>
      </pc:sldChg>
      <pc:sldChg chg="addSp delSp modSp new mod modNotesTx">
        <pc:chgData name="Dr Charlotte Greenway" userId="21ca5f9ab6ecb0bd" providerId="LiveId" clId="{804AFA15-4E33-4494-B92B-8A0C68E6447B}" dt="2025-02-03T10:45:38.868" v="1259" actId="20577"/>
        <pc:sldMkLst>
          <pc:docMk/>
          <pc:sldMk cId="752663488" sldId="314"/>
        </pc:sldMkLst>
        <pc:spChg chg="add mod">
          <ac:chgData name="Dr Charlotte Greenway" userId="21ca5f9ab6ecb0bd" providerId="LiveId" clId="{804AFA15-4E33-4494-B92B-8A0C68E6447B}" dt="2025-02-03T10:45:38.868" v="1259" actId="20577"/>
          <ac:spMkLst>
            <pc:docMk/>
            <pc:sldMk cId="752663488" sldId="314"/>
            <ac:spMk id="6" creationId="{FFA322CF-5F2A-CEBD-7C48-689B7BA7EA47}"/>
          </ac:spMkLst>
        </pc:spChg>
        <pc:graphicFrameChg chg="add mod">
          <ac:chgData name="Dr Charlotte Greenway" userId="21ca5f9ab6ecb0bd" providerId="LiveId" clId="{804AFA15-4E33-4494-B92B-8A0C68E6447B}" dt="2025-01-21T11:30:03.674" v="640" actId="1076"/>
          <ac:graphicFrameMkLst>
            <pc:docMk/>
            <pc:sldMk cId="752663488" sldId="314"/>
            <ac:graphicFrameMk id="4" creationId="{5D9E1E74-5026-2A93-583D-1096CA330C4F}"/>
          </ac:graphicFrameMkLst>
        </pc:graphicFrameChg>
      </pc:sldChg>
      <pc:sldChg chg="addSp delSp modSp new mod">
        <pc:chgData name="Dr Charlotte Greenway" userId="21ca5f9ab6ecb0bd" providerId="LiveId" clId="{804AFA15-4E33-4494-B92B-8A0C68E6447B}" dt="2025-02-03T10:46:39.131" v="1272" actId="20577"/>
        <pc:sldMkLst>
          <pc:docMk/>
          <pc:sldMk cId="473708203" sldId="315"/>
        </pc:sldMkLst>
        <pc:spChg chg="mod">
          <ac:chgData name="Dr Charlotte Greenway" userId="21ca5f9ab6ecb0bd" providerId="LiveId" clId="{804AFA15-4E33-4494-B92B-8A0C68E6447B}" dt="2025-01-21T11:32:24.964" v="679" actId="14100"/>
          <ac:spMkLst>
            <pc:docMk/>
            <pc:sldMk cId="473708203" sldId="315"/>
            <ac:spMk id="2" creationId="{84F85E8A-2A9F-F792-B6DC-157C969DBC0E}"/>
          </ac:spMkLst>
        </pc:spChg>
        <pc:graphicFrameChg chg="add mod">
          <ac:chgData name="Dr Charlotte Greenway" userId="21ca5f9ab6ecb0bd" providerId="LiveId" clId="{804AFA15-4E33-4494-B92B-8A0C68E6447B}" dt="2025-02-03T10:46:39.131" v="1272" actId="20577"/>
          <ac:graphicFrameMkLst>
            <pc:docMk/>
            <pc:sldMk cId="473708203" sldId="315"/>
            <ac:graphicFrameMk id="4" creationId="{9CACAB10-D52E-9942-05D5-AFE30EFB5811}"/>
          </ac:graphicFrameMkLst>
        </pc:graphicFrameChg>
      </pc:sldChg>
      <pc:sldChg chg="addSp delSp modSp new mod">
        <pc:chgData name="Dr Charlotte Greenway" userId="21ca5f9ab6ecb0bd" providerId="LiveId" clId="{804AFA15-4E33-4494-B92B-8A0C68E6447B}" dt="2025-02-03T10:48:04.878" v="1285" actId="20577"/>
        <pc:sldMkLst>
          <pc:docMk/>
          <pc:sldMk cId="4268761113" sldId="316"/>
        </pc:sldMkLst>
        <pc:spChg chg="add mod">
          <ac:chgData name="Dr Charlotte Greenway" userId="21ca5f9ab6ecb0bd" providerId="LiveId" clId="{804AFA15-4E33-4494-B92B-8A0C68E6447B}" dt="2025-01-21T11:44:37.628" v="826" actId="14100"/>
          <ac:spMkLst>
            <pc:docMk/>
            <pc:sldMk cId="4268761113" sldId="316"/>
            <ac:spMk id="7" creationId="{8E2A8604-78E8-83C8-3DE4-DAB0ECE9943A}"/>
          </ac:spMkLst>
        </pc:spChg>
        <pc:spChg chg="add mod">
          <ac:chgData name="Dr Charlotte Greenway" userId="21ca5f9ab6ecb0bd" providerId="LiveId" clId="{804AFA15-4E33-4494-B92B-8A0C68E6447B}" dt="2025-02-03T10:48:04.878" v="1285" actId="20577"/>
          <ac:spMkLst>
            <pc:docMk/>
            <pc:sldMk cId="4268761113" sldId="316"/>
            <ac:spMk id="9" creationId="{F833B5C5-AE60-ED00-7233-90F76696EA74}"/>
          </ac:spMkLst>
        </pc:spChg>
      </pc:sldChg>
      <pc:sldChg chg="add">
        <pc:chgData name="Dr Charlotte Greenway" userId="21ca5f9ab6ecb0bd" providerId="LiveId" clId="{804AFA15-4E33-4494-B92B-8A0C68E6447B}" dt="2025-02-03T10:40:24.049" v="1040"/>
        <pc:sldMkLst>
          <pc:docMk/>
          <pc:sldMk cId="1882695634" sldId="317"/>
        </pc:sldMkLst>
      </pc:sldChg>
      <pc:sldChg chg="addSp delSp modSp new add del mod">
        <pc:chgData name="Dr Charlotte Greenway" userId="21ca5f9ab6ecb0bd" providerId="LiveId" clId="{804AFA15-4E33-4494-B92B-8A0C68E6447B}" dt="2025-02-03T10:40:03.134" v="1039" actId="47"/>
        <pc:sldMkLst>
          <pc:docMk/>
          <pc:sldMk cId="2238603371" sldId="317"/>
        </pc:sldMkLst>
      </pc:sldChg>
      <pc:sldChg chg="addSp modSp new del mod">
        <pc:chgData name="Dr Charlotte Greenway" userId="21ca5f9ab6ecb0bd" providerId="LiveId" clId="{804AFA15-4E33-4494-B92B-8A0C68E6447B}" dt="2025-01-21T12:10:55.496" v="1020" actId="47"/>
        <pc:sldMkLst>
          <pc:docMk/>
          <pc:sldMk cId="2403606311" sldId="318"/>
        </pc:sldMkLst>
      </pc:sldChg>
      <pc:sldChg chg="add modTransition">
        <pc:chgData name="Dr Charlotte Greenway" userId="21ca5f9ab6ecb0bd" providerId="LiveId" clId="{804AFA15-4E33-4494-B92B-8A0C68E6447B}" dt="2025-01-21T12:11:02.098" v="1022"/>
        <pc:sldMkLst>
          <pc:docMk/>
          <pc:sldMk cId="4253047675" sldId="318"/>
        </pc:sldMkLst>
      </pc:sldChg>
      <pc:sldChg chg="new del">
        <pc:chgData name="Dr Charlotte Greenway" userId="21ca5f9ab6ecb0bd" providerId="LiveId" clId="{804AFA15-4E33-4494-B92B-8A0C68E6447B}" dt="2025-02-03T09:38:09.965" v="1028" actId="680"/>
        <pc:sldMkLst>
          <pc:docMk/>
          <pc:sldMk cId="606598149" sldId="319"/>
        </pc:sldMkLst>
      </pc:sldChg>
      <pc:sldChg chg="addSp modSp new mod">
        <pc:chgData name="Dr Charlotte Greenway" userId="21ca5f9ab6ecb0bd" providerId="LiveId" clId="{804AFA15-4E33-4494-B92B-8A0C68E6447B}" dt="2025-02-03T11:01:48.478" v="1354" actId="1076"/>
        <pc:sldMkLst>
          <pc:docMk/>
          <pc:sldMk cId="1789917699" sldId="319"/>
        </pc:sldMkLst>
        <pc:spChg chg="add mod">
          <ac:chgData name="Dr Charlotte Greenway" userId="21ca5f9ab6ecb0bd" providerId="LiveId" clId="{804AFA15-4E33-4494-B92B-8A0C68E6447B}" dt="2025-02-03T11:01:48.478" v="1354" actId="1076"/>
          <ac:spMkLst>
            <pc:docMk/>
            <pc:sldMk cId="1789917699" sldId="319"/>
            <ac:spMk id="2" creationId="{D38EB11D-C4FD-F066-BD3D-D54F4A93ABB8}"/>
          </ac:spMkLst>
        </pc:spChg>
        <pc:spChg chg="add mod">
          <ac:chgData name="Dr Charlotte Greenway" userId="21ca5f9ab6ecb0bd" providerId="LiveId" clId="{804AFA15-4E33-4494-B92B-8A0C68E6447B}" dt="2025-02-03T11:01:42.137" v="1352" actId="1076"/>
          <ac:spMkLst>
            <pc:docMk/>
            <pc:sldMk cId="1789917699" sldId="319"/>
            <ac:spMk id="4" creationId="{B8C634D5-D404-CA65-199F-FA0788FCE3A7}"/>
          </ac:spMkLst>
        </pc:spChg>
        <pc:spChg chg="add mod">
          <ac:chgData name="Dr Charlotte Greenway" userId="21ca5f9ab6ecb0bd" providerId="LiveId" clId="{804AFA15-4E33-4494-B92B-8A0C68E6447B}" dt="2025-02-03T11:01:44.440" v="1353" actId="1076"/>
          <ac:spMkLst>
            <pc:docMk/>
            <pc:sldMk cId="1789917699" sldId="319"/>
            <ac:spMk id="6" creationId="{EB9C984C-5D3A-5BB6-D615-19DF7D094A95}"/>
          </ac:spMkLst>
        </pc:spChg>
      </pc:sldChg>
      <pc:sldChg chg="modSp new del mod">
        <pc:chgData name="Dr Charlotte Greenway" userId="21ca5f9ab6ecb0bd" providerId="LiveId" clId="{804AFA15-4E33-4494-B92B-8A0C68E6447B}" dt="2025-01-21T12:10:59.867" v="1021" actId="47"/>
        <pc:sldMkLst>
          <pc:docMk/>
          <pc:sldMk cId="2131567483" sldId="319"/>
        </pc:sldMkLst>
      </pc:sldChg>
    </pc:docChg>
  </pc:docChgLst>
</pc:chgInfo>
</file>

<file path=ppt/diagrams/_rels/data47.xml.rels><?xml version="1.0" encoding="UTF-8" standalone="yes"?>
<Relationships xmlns="http://schemas.openxmlformats.org/package/2006/relationships"><Relationship Id="rId1" Type="http://schemas.openxmlformats.org/officeDocument/2006/relationships/image" Target="../media/image20.png"/></Relationships>
</file>

<file path=ppt/diagrams/_rels/data49.xml.rels><?xml version="1.0" encoding="UTF-8" standalone="yes"?>
<Relationships xmlns="http://schemas.openxmlformats.org/package/2006/relationships"><Relationship Id="rId1" Type="http://schemas.openxmlformats.org/officeDocument/2006/relationships/image" Target="../media/image21.png"/></Relationships>
</file>

<file path=ppt/diagrams/_rels/drawing47.xml.rels><?xml version="1.0" encoding="UTF-8" standalone="yes"?>
<Relationships xmlns="http://schemas.openxmlformats.org/package/2006/relationships"><Relationship Id="rId1" Type="http://schemas.openxmlformats.org/officeDocument/2006/relationships/image" Target="../media/image20.png"/></Relationships>
</file>

<file path=ppt/diagrams/_rels/drawing49.xml.rels><?xml version="1.0" encoding="UTF-8" standalone="yes"?>
<Relationships xmlns="http://schemas.openxmlformats.org/package/2006/relationships"><Relationship Id="rId1"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8.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0.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92571B-F173-4E0B-9967-7E4BF7E34F2D}"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GB"/>
        </a:p>
      </dgm:t>
    </dgm:pt>
    <dgm:pt modelId="{3B271AF7-F1B2-4983-BFCC-B6988DCE9158}">
      <dgm:prSet custT="1"/>
      <dgm:spPr/>
      <dgm:t>
        <a:bodyPr/>
        <a:lstStyle/>
        <a:p>
          <a:r>
            <a:rPr lang="en-GB" sz="1600" dirty="0"/>
            <a:t>The terms </a:t>
          </a:r>
          <a:r>
            <a:rPr lang="en-GB" sz="1600" b="1" dirty="0"/>
            <a:t>play therapy</a:t>
          </a:r>
          <a:r>
            <a:rPr lang="en-GB" sz="1600" dirty="0"/>
            <a:t> and </a:t>
          </a:r>
          <a:r>
            <a:rPr lang="en-GB" sz="1600" b="1" dirty="0"/>
            <a:t>therapeutic play</a:t>
          </a:r>
          <a:r>
            <a:rPr lang="en-GB" sz="1600" dirty="0"/>
            <a:t> are closely related but differ in their application, intent, and the qualifications required to conduct them. Here's a breakdown of the differences:</a:t>
          </a:r>
        </a:p>
      </dgm:t>
    </dgm:pt>
    <dgm:pt modelId="{009B7140-6F6D-4DE4-9866-4CFDFDC448EC}" type="parTrans" cxnId="{2752F090-377A-426C-8528-CCC9095B9EB9}">
      <dgm:prSet/>
      <dgm:spPr/>
      <dgm:t>
        <a:bodyPr/>
        <a:lstStyle/>
        <a:p>
          <a:endParaRPr lang="en-GB"/>
        </a:p>
      </dgm:t>
    </dgm:pt>
    <dgm:pt modelId="{5E9A91E2-B5C3-472F-BB1D-D969B10C5BCD}" type="sibTrans" cxnId="{2752F090-377A-426C-8528-CCC9095B9EB9}">
      <dgm:prSet/>
      <dgm:spPr/>
      <dgm:t>
        <a:bodyPr/>
        <a:lstStyle/>
        <a:p>
          <a:endParaRPr lang="en-GB"/>
        </a:p>
      </dgm:t>
    </dgm:pt>
    <dgm:pt modelId="{FB7602A7-CC80-40EA-88B3-4F864B2E3F75}" type="pres">
      <dgm:prSet presAssocID="{5592571B-F173-4E0B-9967-7E4BF7E34F2D}" presName="Name0" presStyleCnt="0">
        <dgm:presLayoutVars>
          <dgm:dir/>
          <dgm:animLvl val="lvl"/>
          <dgm:resizeHandles val="exact"/>
        </dgm:presLayoutVars>
      </dgm:prSet>
      <dgm:spPr/>
    </dgm:pt>
    <dgm:pt modelId="{38A742BF-71FF-43DC-8209-7C0C44B38315}" type="pres">
      <dgm:prSet presAssocID="{3B271AF7-F1B2-4983-BFCC-B6988DCE9158}" presName="boxAndChildren" presStyleCnt="0"/>
      <dgm:spPr/>
    </dgm:pt>
    <dgm:pt modelId="{82A4B42A-50EF-4619-B27D-AB458BC6DA72}" type="pres">
      <dgm:prSet presAssocID="{3B271AF7-F1B2-4983-BFCC-B6988DCE9158}" presName="parentTextBox" presStyleLbl="node1" presStyleIdx="0" presStyleCnt="1"/>
      <dgm:spPr/>
    </dgm:pt>
  </dgm:ptLst>
  <dgm:cxnLst>
    <dgm:cxn modelId="{8B7F7422-F9D5-4634-B6CD-75767241D47F}" type="presOf" srcId="{5592571B-F173-4E0B-9967-7E4BF7E34F2D}" destId="{FB7602A7-CC80-40EA-88B3-4F864B2E3F75}" srcOrd="0" destOrd="0" presId="urn:microsoft.com/office/officeart/2005/8/layout/process4"/>
    <dgm:cxn modelId="{2752F090-377A-426C-8528-CCC9095B9EB9}" srcId="{5592571B-F173-4E0B-9967-7E4BF7E34F2D}" destId="{3B271AF7-F1B2-4983-BFCC-B6988DCE9158}" srcOrd="0" destOrd="0" parTransId="{009B7140-6F6D-4DE4-9866-4CFDFDC448EC}" sibTransId="{5E9A91E2-B5C3-472F-BB1D-D969B10C5BCD}"/>
    <dgm:cxn modelId="{1F92EAC9-9396-4CB1-AF5A-411FE7F039A0}" type="presOf" srcId="{3B271AF7-F1B2-4983-BFCC-B6988DCE9158}" destId="{82A4B42A-50EF-4619-B27D-AB458BC6DA72}" srcOrd="0" destOrd="0" presId="urn:microsoft.com/office/officeart/2005/8/layout/process4"/>
    <dgm:cxn modelId="{E1113E0E-6C8E-43AE-9B89-C5A45B94224D}" type="presParOf" srcId="{FB7602A7-CC80-40EA-88B3-4F864B2E3F75}" destId="{38A742BF-71FF-43DC-8209-7C0C44B38315}" srcOrd="0" destOrd="0" presId="urn:microsoft.com/office/officeart/2005/8/layout/process4"/>
    <dgm:cxn modelId="{251CEFE1-BF20-4FE6-85B9-0BD7511001CC}" type="presParOf" srcId="{38A742BF-71FF-43DC-8209-7C0C44B38315}" destId="{82A4B42A-50EF-4619-B27D-AB458BC6DA7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C00D2F-3FA3-4416-8DCB-9CC87914E265}" type="doc">
      <dgm:prSet loTypeId="urn:microsoft.com/office/officeart/2005/8/layout/architecture" loCatId="relationship" qsTypeId="urn:microsoft.com/office/officeart/2005/8/quickstyle/simple1" qsCatId="simple" csTypeId="urn:microsoft.com/office/officeart/2005/8/colors/accent0_1" csCatId="mainScheme" phldr="1"/>
      <dgm:spPr/>
      <dgm:t>
        <a:bodyPr/>
        <a:lstStyle/>
        <a:p>
          <a:endParaRPr lang="en-GB"/>
        </a:p>
      </dgm:t>
    </dgm:pt>
    <dgm:pt modelId="{B674556F-1991-425B-A20A-55486615EEF1}">
      <dgm:prSet/>
      <dgm:spPr/>
      <dgm:t>
        <a:bodyPr/>
        <a:lstStyle/>
        <a:p>
          <a:r>
            <a:rPr lang="en-GB" b="1" dirty="0"/>
            <a:t>Working to the child's agenda</a:t>
          </a:r>
          <a:r>
            <a:rPr lang="en-GB" dirty="0"/>
            <a:t> during therapeutic play sessions is a fundamental principle that prioritises the child’s needs, interests, and pace. This child-centred approach ensures that the child feels in control of their play, which fosters trust, safety, and a sense of empowerment. </a:t>
          </a:r>
        </a:p>
      </dgm:t>
    </dgm:pt>
    <dgm:pt modelId="{540E2946-A1EA-4031-BF8D-18E10995E3E1}" type="parTrans" cxnId="{67ADEE54-DA69-4A4A-B5D4-C32D49223BA3}">
      <dgm:prSet/>
      <dgm:spPr/>
      <dgm:t>
        <a:bodyPr/>
        <a:lstStyle/>
        <a:p>
          <a:endParaRPr lang="en-GB"/>
        </a:p>
      </dgm:t>
    </dgm:pt>
    <dgm:pt modelId="{1FF2306F-2B93-4476-B177-873064642562}" type="sibTrans" cxnId="{67ADEE54-DA69-4A4A-B5D4-C32D49223BA3}">
      <dgm:prSet/>
      <dgm:spPr/>
      <dgm:t>
        <a:bodyPr/>
        <a:lstStyle/>
        <a:p>
          <a:endParaRPr lang="en-GB"/>
        </a:p>
      </dgm:t>
    </dgm:pt>
    <dgm:pt modelId="{5CE58103-7323-4E18-83D3-15133F32A585}" type="pres">
      <dgm:prSet presAssocID="{57C00D2F-3FA3-4416-8DCB-9CC87914E265}" presName="Name0" presStyleCnt="0">
        <dgm:presLayoutVars>
          <dgm:chPref val="1"/>
          <dgm:dir/>
          <dgm:animOne val="branch"/>
          <dgm:animLvl val="lvl"/>
          <dgm:resizeHandles/>
        </dgm:presLayoutVars>
      </dgm:prSet>
      <dgm:spPr/>
    </dgm:pt>
    <dgm:pt modelId="{EC31BEDF-8750-4244-9E0F-BF271AC17A87}" type="pres">
      <dgm:prSet presAssocID="{B674556F-1991-425B-A20A-55486615EEF1}" presName="vertOne" presStyleCnt="0"/>
      <dgm:spPr/>
    </dgm:pt>
    <dgm:pt modelId="{316A7D3B-C6B7-46B4-8CA0-710D62699A9B}" type="pres">
      <dgm:prSet presAssocID="{B674556F-1991-425B-A20A-55486615EEF1}" presName="txOne" presStyleLbl="node0" presStyleIdx="0" presStyleCnt="1" custLinFactNeighborY="-15712">
        <dgm:presLayoutVars>
          <dgm:chPref val="3"/>
        </dgm:presLayoutVars>
      </dgm:prSet>
      <dgm:spPr/>
    </dgm:pt>
    <dgm:pt modelId="{01007F9D-4EB6-4CEB-B7E5-1FAB13B666E2}" type="pres">
      <dgm:prSet presAssocID="{B674556F-1991-425B-A20A-55486615EEF1}" presName="horzOne" presStyleCnt="0"/>
      <dgm:spPr/>
    </dgm:pt>
  </dgm:ptLst>
  <dgm:cxnLst>
    <dgm:cxn modelId="{67ADEE54-DA69-4A4A-B5D4-C32D49223BA3}" srcId="{57C00D2F-3FA3-4416-8DCB-9CC87914E265}" destId="{B674556F-1991-425B-A20A-55486615EEF1}" srcOrd="0" destOrd="0" parTransId="{540E2946-A1EA-4031-BF8D-18E10995E3E1}" sibTransId="{1FF2306F-2B93-4476-B177-873064642562}"/>
    <dgm:cxn modelId="{374CED9E-06B4-4A3E-86A5-9A92DFC819BC}" type="presOf" srcId="{57C00D2F-3FA3-4416-8DCB-9CC87914E265}" destId="{5CE58103-7323-4E18-83D3-15133F32A585}" srcOrd="0" destOrd="0" presId="urn:microsoft.com/office/officeart/2005/8/layout/architecture"/>
    <dgm:cxn modelId="{4BF1FBBD-9342-4C62-B40D-0D2E77D8433E}" type="presOf" srcId="{B674556F-1991-425B-A20A-55486615EEF1}" destId="{316A7D3B-C6B7-46B4-8CA0-710D62699A9B}" srcOrd="0" destOrd="0" presId="urn:microsoft.com/office/officeart/2005/8/layout/architecture"/>
    <dgm:cxn modelId="{F7932634-2FB0-40E2-A9B3-31CB78DB7247}" type="presParOf" srcId="{5CE58103-7323-4E18-83D3-15133F32A585}" destId="{EC31BEDF-8750-4244-9E0F-BF271AC17A87}" srcOrd="0" destOrd="0" presId="urn:microsoft.com/office/officeart/2005/8/layout/architecture"/>
    <dgm:cxn modelId="{E048C3A9-16C3-49D8-B380-E49DEB6EA42F}" type="presParOf" srcId="{EC31BEDF-8750-4244-9E0F-BF271AC17A87}" destId="{316A7D3B-C6B7-46B4-8CA0-710D62699A9B}" srcOrd="0" destOrd="0" presId="urn:microsoft.com/office/officeart/2005/8/layout/architecture"/>
    <dgm:cxn modelId="{6D848693-9BEA-4A07-96DC-57AF2BF8C4AE}" type="presParOf" srcId="{EC31BEDF-8750-4244-9E0F-BF271AC17A87}" destId="{01007F9D-4EB6-4CEB-B7E5-1FAB13B666E2}" srcOrd="1" destOrd="0" presId="urn:microsoft.com/office/officeart/2005/8/layout/archite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79B2CD-D7EB-44A1-A6CE-BE0CF66794A9}" type="doc">
      <dgm:prSet loTypeId="urn:microsoft.com/office/officeart/2005/8/layout/process5" loCatId="process" qsTypeId="urn:microsoft.com/office/officeart/2005/8/quickstyle/simple1" qsCatId="simple" csTypeId="urn:microsoft.com/office/officeart/2005/8/colors/accent0_1" csCatId="mainScheme" phldr="1"/>
      <dgm:spPr/>
      <dgm:t>
        <a:bodyPr/>
        <a:lstStyle/>
        <a:p>
          <a:endParaRPr lang="en-GB"/>
        </a:p>
      </dgm:t>
    </dgm:pt>
    <dgm:pt modelId="{810F3793-E600-4183-985D-5402486725A8}">
      <dgm:prSet/>
      <dgm:spPr/>
      <dgm:t>
        <a:bodyPr/>
        <a:lstStyle/>
        <a:p>
          <a:r>
            <a:rPr lang="en-GB" dirty="0"/>
            <a:t>Build Trust: By respecting the child’s choices, you establish a trusting relationship, which is crucial for effective therapeutic work.</a:t>
          </a:r>
        </a:p>
      </dgm:t>
    </dgm:pt>
    <dgm:pt modelId="{42E366E3-0ED4-4B1B-BDB0-19F992F68F7D}" type="parTrans" cxnId="{DAF908F4-525C-4F98-BBEB-4F1D29C7134E}">
      <dgm:prSet/>
      <dgm:spPr/>
      <dgm:t>
        <a:bodyPr/>
        <a:lstStyle/>
        <a:p>
          <a:endParaRPr lang="en-GB"/>
        </a:p>
      </dgm:t>
    </dgm:pt>
    <dgm:pt modelId="{1026B0E2-6F6C-45BB-A9A7-74B143C6C3D9}" type="sibTrans" cxnId="{DAF908F4-525C-4F98-BBEB-4F1D29C7134E}">
      <dgm:prSet/>
      <dgm:spPr/>
      <dgm:t>
        <a:bodyPr/>
        <a:lstStyle/>
        <a:p>
          <a:endParaRPr lang="en-GB"/>
        </a:p>
      </dgm:t>
    </dgm:pt>
    <dgm:pt modelId="{6AC52A94-6BE5-4F24-AE5C-374E421D3641}">
      <dgm:prSet/>
      <dgm:spPr/>
      <dgm:t>
        <a:bodyPr/>
        <a:lstStyle/>
        <a:p>
          <a:r>
            <a:rPr lang="en-GB"/>
            <a:t>Encourages Emotional Expression: Children are more likely to express feelings, thoughts, and experiences when they feel in control and safe.</a:t>
          </a:r>
        </a:p>
      </dgm:t>
    </dgm:pt>
    <dgm:pt modelId="{5F3831C4-3A1D-42A4-9E7D-41C3EB8D676B}" type="parTrans" cxnId="{38EC8194-44CD-40AE-9E30-B78486A93BFC}">
      <dgm:prSet/>
      <dgm:spPr/>
      <dgm:t>
        <a:bodyPr/>
        <a:lstStyle/>
        <a:p>
          <a:endParaRPr lang="en-GB"/>
        </a:p>
      </dgm:t>
    </dgm:pt>
    <dgm:pt modelId="{0ABEAFB1-13F6-4830-9B2B-0BE4859F8420}" type="sibTrans" cxnId="{38EC8194-44CD-40AE-9E30-B78486A93BFC}">
      <dgm:prSet/>
      <dgm:spPr/>
      <dgm:t>
        <a:bodyPr/>
        <a:lstStyle/>
        <a:p>
          <a:endParaRPr lang="en-GB"/>
        </a:p>
      </dgm:t>
    </dgm:pt>
    <dgm:pt modelId="{70BAAB30-1BBD-4B86-8456-A67CC8F17ADE}">
      <dgm:prSet/>
      <dgm:spPr/>
      <dgm:t>
        <a:bodyPr/>
        <a:lstStyle/>
        <a:p>
          <a:r>
            <a:rPr lang="en-GB"/>
            <a:t>Fosters Self-Discovery: By exploring their own themes and ideas, children can gain insights into their emotions and behaviours.</a:t>
          </a:r>
        </a:p>
      </dgm:t>
    </dgm:pt>
    <dgm:pt modelId="{51819B55-2487-4138-B33E-B7071EEAF4F3}" type="parTrans" cxnId="{892DE521-F5B2-45C6-88E2-8C52BB6DA16D}">
      <dgm:prSet/>
      <dgm:spPr/>
      <dgm:t>
        <a:bodyPr/>
        <a:lstStyle/>
        <a:p>
          <a:endParaRPr lang="en-GB"/>
        </a:p>
      </dgm:t>
    </dgm:pt>
    <dgm:pt modelId="{F62B12F6-6013-4E0C-9B82-E2290BE36082}" type="sibTrans" cxnId="{892DE521-F5B2-45C6-88E2-8C52BB6DA16D}">
      <dgm:prSet/>
      <dgm:spPr/>
      <dgm:t>
        <a:bodyPr/>
        <a:lstStyle/>
        <a:p>
          <a:endParaRPr lang="en-GB"/>
        </a:p>
      </dgm:t>
    </dgm:pt>
    <dgm:pt modelId="{31D689A2-5450-45E2-9780-4CCD6E67F7E0}">
      <dgm:prSet/>
      <dgm:spPr/>
      <dgm:t>
        <a:bodyPr/>
        <a:lstStyle/>
        <a:p>
          <a:r>
            <a:rPr lang="en-GB" dirty="0"/>
            <a:t>Supports Healing at the Child’s Own Pace: Anxious children often need time to process difficult emotions. Allowing them to lead ensures they are not rushed into exploring painful topics before they are ready.</a:t>
          </a:r>
        </a:p>
      </dgm:t>
    </dgm:pt>
    <dgm:pt modelId="{4E8C7B3F-5F1F-4837-AC43-97B4A0D0A614}" type="parTrans" cxnId="{A19E99D8-369A-40C3-B1B9-5FBB44261320}">
      <dgm:prSet/>
      <dgm:spPr/>
      <dgm:t>
        <a:bodyPr/>
        <a:lstStyle/>
        <a:p>
          <a:endParaRPr lang="en-GB"/>
        </a:p>
      </dgm:t>
    </dgm:pt>
    <dgm:pt modelId="{811AE831-48E7-4422-8E1A-76B46BF3BDE4}" type="sibTrans" cxnId="{A19E99D8-369A-40C3-B1B9-5FBB44261320}">
      <dgm:prSet/>
      <dgm:spPr/>
      <dgm:t>
        <a:bodyPr/>
        <a:lstStyle/>
        <a:p>
          <a:endParaRPr lang="en-GB"/>
        </a:p>
      </dgm:t>
    </dgm:pt>
    <dgm:pt modelId="{269F6192-2824-4F8F-AA60-F93C8F04A561}">
      <dgm:prSet/>
      <dgm:spPr/>
      <dgm:t>
        <a:bodyPr/>
        <a:lstStyle/>
        <a:p>
          <a:r>
            <a:rPr lang="en-GB"/>
            <a:t>Promotes Creativity and Problem-Solving: Open-ended, child-led play encourages imaginative solutions and self-directed growth.</a:t>
          </a:r>
        </a:p>
      </dgm:t>
    </dgm:pt>
    <dgm:pt modelId="{847691EC-F9DC-4DAF-8466-C9D5F97B89B7}" type="parTrans" cxnId="{48F117F6-EA72-4BE0-90B8-AD79B6A34650}">
      <dgm:prSet/>
      <dgm:spPr/>
      <dgm:t>
        <a:bodyPr/>
        <a:lstStyle/>
        <a:p>
          <a:endParaRPr lang="en-GB"/>
        </a:p>
      </dgm:t>
    </dgm:pt>
    <dgm:pt modelId="{45C4AF8F-1C84-4938-9E3B-23804F187F8A}" type="sibTrans" cxnId="{48F117F6-EA72-4BE0-90B8-AD79B6A34650}">
      <dgm:prSet/>
      <dgm:spPr/>
      <dgm:t>
        <a:bodyPr/>
        <a:lstStyle/>
        <a:p>
          <a:endParaRPr lang="en-GB"/>
        </a:p>
      </dgm:t>
    </dgm:pt>
    <dgm:pt modelId="{7B9C1688-BF2A-4777-99CC-789854A7F4C5}" type="pres">
      <dgm:prSet presAssocID="{3679B2CD-D7EB-44A1-A6CE-BE0CF66794A9}" presName="diagram" presStyleCnt="0">
        <dgm:presLayoutVars>
          <dgm:dir/>
          <dgm:resizeHandles val="exact"/>
        </dgm:presLayoutVars>
      </dgm:prSet>
      <dgm:spPr/>
    </dgm:pt>
    <dgm:pt modelId="{8C0E28FF-D4F1-4F3B-BA10-2D5BAE86E86D}" type="pres">
      <dgm:prSet presAssocID="{810F3793-E600-4183-985D-5402486725A8}" presName="node" presStyleLbl="node1" presStyleIdx="0" presStyleCnt="5">
        <dgm:presLayoutVars>
          <dgm:bulletEnabled val="1"/>
        </dgm:presLayoutVars>
      </dgm:prSet>
      <dgm:spPr/>
    </dgm:pt>
    <dgm:pt modelId="{980FF83E-B3B3-4DD9-93A3-B165260EBF8C}" type="pres">
      <dgm:prSet presAssocID="{1026B0E2-6F6C-45BB-A9A7-74B143C6C3D9}" presName="sibTrans" presStyleLbl="sibTrans2D1" presStyleIdx="0" presStyleCnt="4"/>
      <dgm:spPr/>
    </dgm:pt>
    <dgm:pt modelId="{E8B49DC6-92BD-4B4A-9988-5A680DDB72A3}" type="pres">
      <dgm:prSet presAssocID="{1026B0E2-6F6C-45BB-A9A7-74B143C6C3D9}" presName="connectorText" presStyleLbl="sibTrans2D1" presStyleIdx="0" presStyleCnt="4"/>
      <dgm:spPr/>
    </dgm:pt>
    <dgm:pt modelId="{AD75B22F-9226-462D-A2DC-D408F8356999}" type="pres">
      <dgm:prSet presAssocID="{6AC52A94-6BE5-4F24-AE5C-374E421D3641}" presName="node" presStyleLbl="node1" presStyleIdx="1" presStyleCnt="5">
        <dgm:presLayoutVars>
          <dgm:bulletEnabled val="1"/>
        </dgm:presLayoutVars>
      </dgm:prSet>
      <dgm:spPr/>
    </dgm:pt>
    <dgm:pt modelId="{131DB7BD-0CD6-4701-A922-AE5F61094643}" type="pres">
      <dgm:prSet presAssocID="{0ABEAFB1-13F6-4830-9B2B-0BE4859F8420}" presName="sibTrans" presStyleLbl="sibTrans2D1" presStyleIdx="1" presStyleCnt="4"/>
      <dgm:spPr/>
    </dgm:pt>
    <dgm:pt modelId="{FA7A5BA2-3A9A-4413-901D-897F7221CE7E}" type="pres">
      <dgm:prSet presAssocID="{0ABEAFB1-13F6-4830-9B2B-0BE4859F8420}" presName="connectorText" presStyleLbl="sibTrans2D1" presStyleIdx="1" presStyleCnt="4"/>
      <dgm:spPr/>
    </dgm:pt>
    <dgm:pt modelId="{F645AC9D-54D9-4925-8F78-726D40BB3554}" type="pres">
      <dgm:prSet presAssocID="{70BAAB30-1BBD-4B86-8456-A67CC8F17ADE}" presName="node" presStyleLbl="node1" presStyleIdx="2" presStyleCnt="5">
        <dgm:presLayoutVars>
          <dgm:bulletEnabled val="1"/>
        </dgm:presLayoutVars>
      </dgm:prSet>
      <dgm:spPr/>
    </dgm:pt>
    <dgm:pt modelId="{45AFE525-429B-40A4-A5C7-172C9A53A3B7}" type="pres">
      <dgm:prSet presAssocID="{F62B12F6-6013-4E0C-9B82-E2290BE36082}" presName="sibTrans" presStyleLbl="sibTrans2D1" presStyleIdx="2" presStyleCnt="4"/>
      <dgm:spPr/>
    </dgm:pt>
    <dgm:pt modelId="{3A84FBC0-EA17-47AC-92FA-FFE929D00C37}" type="pres">
      <dgm:prSet presAssocID="{F62B12F6-6013-4E0C-9B82-E2290BE36082}" presName="connectorText" presStyleLbl="sibTrans2D1" presStyleIdx="2" presStyleCnt="4"/>
      <dgm:spPr/>
    </dgm:pt>
    <dgm:pt modelId="{BCBE00E3-4E5A-4072-BFD4-65437E39437C}" type="pres">
      <dgm:prSet presAssocID="{31D689A2-5450-45E2-9780-4CCD6E67F7E0}" presName="node" presStyleLbl="node1" presStyleIdx="3" presStyleCnt="5">
        <dgm:presLayoutVars>
          <dgm:bulletEnabled val="1"/>
        </dgm:presLayoutVars>
      </dgm:prSet>
      <dgm:spPr/>
    </dgm:pt>
    <dgm:pt modelId="{43773E6B-B97A-48E9-A456-6DA8CE20AB93}" type="pres">
      <dgm:prSet presAssocID="{811AE831-48E7-4422-8E1A-76B46BF3BDE4}" presName="sibTrans" presStyleLbl="sibTrans2D1" presStyleIdx="3" presStyleCnt="4"/>
      <dgm:spPr/>
    </dgm:pt>
    <dgm:pt modelId="{2F8DDFDD-B0DB-4501-A528-9DFD4FD8F864}" type="pres">
      <dgm:prSet presAssocID="{811AE831-48E7-4422-8E1A-76B46BF3BDE4}" presName="connectorText" presStyleLbl="sibTrans2D1" presStyleIdx="3" presStyleCnt="4"/>
      <dgm:spPr/>
    </dgm:pt>
    <dgm:pt modelId="{5C098BAC-CC84-4166-8FDD-3D7E501AA8DA}" type="pres">
      <dgm:prSet presAssocID="{269F6192-2824-4F8F-AA60-F93C8F04A561}" presName="node" presStyleLbl="node1" presStyleIdx="4" presStyleCnt="5">
        <dgm:presLayoutVars>
          <dgm:bulletEnabled val="1"/>
        </dgm:presLayoutVars>
      </dgm:prSet>
      <dgm:spPr/>
    </dgm:pt>
  </dgm:ptLst>
  <dgm:cxnLst>
    <dgm:cxn modelId="{D62C4F02-0771-4326-95EA-94FD0501A4AC}" type="presOf" srcId="{1026B0E2-6F6C-45BB-A9A7-74B143C6C3D9}" destId="{980FF83E-B3B3-4DD9-93A3-B165260EBF8C}" srcOrd="0" destOrd="0" presId="urn:microsoft.com/office/officeart/2005/8/layout/process5"/>
    <dgm:cxn modelId="{6F86F615-63EF-401A-9072-85B64322BCA1}" type="presOf" srcId="{3679B2CD-D7EB-44A1-A6CE-BE0CF66794A9}" destId="{7B9C1688-BF2A-4777-99CC-789854A7F4C5}" srcOrd="0" destOrd="0" presId="urn:microsoft.com/office/officeart/2005/8/layout/process5"/>
    <dgm:cxn modelId="{059DB719-DB89-47CF-B292-3B9F059DC947}" type="presOf" srcId="{811AE831-48E7-4422-8E1A-76B46BF3BDE4}" destId="{43773E6B-B97A-48E9-A456-6DA8CE20AB93}" srcOrd="0" destOrd="0" presId="urn:microsoft.com/office/officeart/2005/8/layout/process5"/>
    <dgm:cxn modelId="{892DE521-F5B2-45C6-88E2-8C52BB6DA16D}" srcId="{3679B2CD-D7EB-44A1-A6CE-BE0CF66794A9}" destId="{70BAAB30-1BBD-4B86-8456-A67CC8F17ADE}" srcOrd="2" destOrd="0" parTransId="{51819B55-2487-4138-B33E-B7071EEAF4F3}" sibTransId="{F62B12F6-6013-4E0C-9B82-E2290BE36082}"/>
    <dgm:cxn modelId="{03DACF3F-4781-4568-ABD9-CC4E08A9501E}" type="presOf" srcId="{31D689A2-5450-45E2-9780-4CCD6E67F7E0}" destId="{BCBE00E3-4E5A-4072-BFD4-65437E39437C}" srcOrd="0" destOrd="0" presId="urn:microsoft.com/office/officeart/2005/8/layout/process5"/>
    <dgm:cxn modelId="{26CD0540-846F-4380-8C69-68C32AF2FDD2}" type="presOf" srcId="{269F6192-2824-4F8F-AA60-F93C8F04A561}" destId="{5C098BAC-CC84-4166-8FDD-3D7E501AA8DA}" srcOrd="0" destOrd="0" presId="urn:microsoft.com/office/officeart/2005/8/layout/process5"/>
    <dgm:cxn modelId="{CEC96C5D-930A-46A7-9344-B2BF57C44F31}" type="presOf" srcId="{810F3793-E600-4183-985D-5402486725A8}" destId="{8C0E28FF-D4F1-4F3B-BA10-2D5BAE86E86D}" srcOrd="0" destOrd="0" presId="urn:microsoft.com/office/officeart/2005/8/layout/process5"/>
    <dgm:cxn modelId="{83890E4E-DB55-468C-BA84-0BB70292048A}" type="presOf" srcId="{0ABEAFB1-13F6-4830-9B2B-0BE4859F8420}" destId="{131DB7BD-0CD6-4701-A922-AE5F61094643}" srcOrd="0" destOrd="0" presId="urn:microsoft.com/office/officeart/2005/8/layout/process5"/>
    <dgm:cxn modelId="{5F9C7578-829D-4D5B-BB68-58B939DF08AF}" type="presOf" srcId="{70BAAB30-1BBD-4B86-8456-A67CC8F17ADE}" destId="{F645AC9D-54D9-4925-8F78-726D40BB3554}" srcOrd="0" destOrd="0" presId="urn:microsoft.com/office/officeart/2005/8/layout/process5"/>
    <dgm:cxn modelId="{AC6CFE7D-E401-4989-8D36-1118BE500EF2}" type="presOf" srcId="{1026B0E2-6F6C-45BB-A9A7-74B143C6C3D9}" destId="{E8B49DC6-92BD-4B4A-9988-5A680DDB72A3}" srcOrd="1" destOrd="0" presId="urn:microsoft.com/office/officeart/2005/8/layout/process5"/>
    <dgm:cxn modelId="{877D8B80-8DB6-4736-9FC6-A3D7FD0DB0E2}" type="presOf" srcId="{F62B12F6-6013-4E0C-9B82-E2290BE36082}" destId="{3A84FBC0-EA17-47AC-92FA-FFE929D00C37}" srcOrd="1" destOrd="0" presId="urn:microsoft.com/office/officeart/2005/8/layout/process5"/>
    <dgm:cxn modelId="{38EC8194-44CD-40AE-9E30-B78486A93BFC}" srcId="{3679B2CD-D7EB-44A1-A6CE-BE0CF66794A9}" destId="{6AC52A94-6BE5-4F24-AE5C-374E421D3641}" srcOrd="1" destOrd="0" parTransId="{5F3831C4-3A1D-42A4-9E7D-41C3EB8D676B}" sibTransId="{0ABEAFB1-13F6-4830-9B2B-0BE4859F8420}"/>
    <dgm:cxn modelId="{563974B8-6EA2-43D7-BBFA-214EED0319F3}" type="presOf" srcId="{F62B12F6-6013-4E0C-9B82-E2290BE36082}" destId="{45AFE525-429B-40A4-A5C7-172C9A53A3B7}" srcOrd="0" destOrd="0" presId="urn:microsoft.com/office/officeart/2005/8/layout/process5"/>
    <dgm:cxn modelId="{BD6533BD-17A6-482A-8B92-1721FD3CAD40}" type="presOf" srcId="{6AC52A94-6BE5-4F24-AE5C-374E421D3641}" destId="{AD75B22F-9226-462D-A2DC-D408F8356999}" srcOrd="0" destOrd="0" presId="urn:microsoft.com/office/officeart/2005/8/layout/process5"/>
    <dgm:cxn modelId="{D77028D0-2B70-45FB-A840-47E853D3804A}" type="presOf" srcId="{0ABEAFB1-13F6-4830-9B2B-0BE4859F8420}" destId="{FA7A5BA2-3A9A-4413-901D-897F7221CE7E}" srcOrd="1" destOrd="0" presId="urn:microsoft.com/office/officeart/2005/8/layout/process5"/>
    <dgm:cxn modelId="{A19E99D8-369A-40C3-B1B9-5FBB44261320}" srcId="{3679B2CD-D7EB-44A1-A6CE-BE0CF66794A9}" destId="{31D689A2-5450-45E2-9780-4CCD6E67F7E0}" srcOrd="3" destOrd="0" parTransId="{4E8C7B3F-5F1F-4837-AC43-97B4A0D0A614}" sibTransId="{811AE831-48E7-4422-8E1A-76B46BF3BDE4}"/>
    <dgm:cxn modelId="{3BD799F1-61F2-4427-BD2A-2520413F09CF}" type="presOf" srcId="{811AE831-48E7-4422-8E1A-76B46BF3BDE4}" destId="{2F8DDFDD-B0DB-4501-A528-9DFD4FD8F864}" srcOrd="1" destOrd="0" presId="urn:microsoft.com/office/officeart/2005/8/layout/process5"/>
    <dgm:cxn modelId="{DAF908F4-525C-4F98-BBEB-4F1D29C7134E}" srcId="{3679B2CD-D7EB-44A1-A6CE-BE0CF66794A9}" destId="{810F3793-E600-4183-985D-5402486725A8}" srcOrd="0" destOrd="0" parTransId="{42E366E3-0ED4-4B1B-BDB0-19F992F68F7D}" sibTransId="{1026B0E2-6F6C-45BB-A9A7-74B143C6C3D9}"/>
    <dgm:cxn modelId="{48F117F6-EA72-4BE0-90B8-AD79B6A34650}" srcId="{3679B2CD-D7EB-44A1-A6CE-BE0CF66794A9}" destId="{269F6192-2824-4F8F-AA60-F93C8F04A561}" srcOrd="4" destOrd="0" parTransId="{847691EC-F9DC-4DAF-8466-C9D5F97B89B7}" sibTransId="{45C4AF8F-1C84-4938-9E3B-23804F187F8A}"/>
    <dgm:cxn modelId="{C92A57F2-49A9-4490-9948-91A75A86C744}" type="presParOf" srcId="{7B9C1688-BF2A-4777-99CC-789854A7F4C5}" destId="{8C0E28FF-D4F1-4F3B-BA10-2D5BAE86E86D}" srcOrd="0" destOrd="0" presId="urn:microsoft.com/office/officeart/2005/8/layout/process5"/>
    <dgm:cxn modelId="{F186699F-C5F0-4345-AA69-C4C35611F4D5}" type="presParOf" srcId="{7B9C1688-BF2A-4777-99CC-789854A7F4C5}" destId="{980FF83E-B3B3-4DD9-93A3-B165260EBF8C}" srcOrd="1" destOrd="0" presId="urn:microsoft.com/office/officeart/2005/8/layout/process5"/>
    <dgm:cxn modelId="{2EF792FE-844B-496C-9F4F-5DDBE8E59D92}" type="presParOf" srcId="{980FF83E-B3B3-4DD9-93A3-B165260EBF8C}" destId="{E8B49DC6-92BD-4B4A-9988-5A680DDB72A3}" srcOrd="0" destOrd="0" presId="urn:microsoft.com/office/officeart/2005/8/layout/process5"/>
    <dgm:cxn modelId="{9FCB7DC0-34D0-4478-8C68-8D0C789A7BFE}" type="presParOf" srcId="{7B9C1688-BF2A-4777-99CC-789854A7F4C5}" destId="{AD75B22F-9226-462D-A2DC-D408F8356999}" srcOrd="2" destOrd="0" presId="urn:microsoft.com/office/officeart/2005/8/layout/process5"/>
    <dgm:cxn modelId="{90B1D035-BD20-437E-8742-EC09B3F84178}" type="presParOf" srcId="{7B9C1688-BF2A-4777-99CC-789854A7F4C5}" destId="{131DB7BD-0CD6-4701-A922-AE5F61094643}" srcOrd="3" destOrd="0" presId="urn:microsoft.com/office/officeart/2005/8/layout/process5"/>
    <dgm:cxn modelId="{2B27AC36-B8A9-4711-8313-4F17FC09A404}" type="presParOf" srcId="{131DB7BD-0CD6-4701-A922-AE5F61094643}" destId="{FA7A5BA2-3A9A-4413-901D-897F7221CE7E}" srcOrd="0" destOrd="0" presId="urn:microsoft.com/office/officeart/2005/8/layout/process5"/>
    <dgm:cxn modelId="{46447DE6-ABF1-40B0-9CC7-A48FA413AC2B}" type="presParOf" srcId="{7B9C1688-BF2A-4777-99CC-789854A7F4C5}" destId="{F645AC9D-54D9-4925-8F78-726D40BB3554}" srcOrd="4" destOrd="0" presId="urn:microsoft.com/office/officeart/2005/8/layout/process5"/>
    <dgm:cxn modelId="{5ACDAE6C-03B5-4974-AC40-16614EB9EF14}" type="presParOf" srcId="{7B9C1688-BF2A-4777-99CC-789854A7F4C5}" destId="{45AFE525-429B-40A4-A5C7-172C9A53A3B7}" srcOrd="5" destOrd="0" presId="urn:microsoft.com/office/officeart/2005/8/layout/process5"/>
    <dgm:cxn modelId="{A5FCE88A-45A9-4A59-BA53-6EDBB4E05AC1}" type="presParOf" srcId="{45AFE525-429B-40A4-A5C7-172C9A53A3B7}" destId="{3A84FBC0-EA17-47AC-92FA-FFE929D00C37}" srcOrd="0" destOrd="0" presId="urn:microsoft.com/office/officeart/2005/8/layout/process5"/>
    <dgm:cxn modelId="{E796E105-367C-4EE6-98AF-2E86BE79AB7A}" type="presParOf" srcId="{7B9C1688-BF2A-4777-99CC-789854A7F4C5}" destId="{BCBE00E3-4E5A-4072-BFD4-65437E39437C}" srcOrd="6" destOrd="0" presId="urn:microsoft.com/office/officeart/2005/8/layout/process5"/>
    <dgm:cxn modelId="{75E7BCD0-54DC-4408-8BB3-657EED5C98CE}" type="presParOf" srcId="{7B9C1688-BF2A-4777-99CC-789854A7F4C5}" destId="{43773E6B-B97A-48E9-A456-6DA8CE20AB93}" srcOrd="7" destOrd="0" presId="urn:microsoft.com/office/officeart/2005/8/layout/process5"/>
    <dgm:cxn modelId="{78452883-CC6A-40CB-A466-EBBBEEBF356D}" type="presParOf" srcId="{43773E6B-B97A-48E9-A456-6DA8CE20AB93}" destId="{2F8DDFDD-B0DB-4501-A528-9DFD4FD8F864}" srcOrd="0" destOrd="0" presId="urn:microsoft.com/office/officeart/2005/8/layout/process5"/>
    <dgm:cxn modelId="{C931DD8E-985A-42F4-A774-4C499B49F5BC}" type="presParOf" srcId="{7B9C1688-BF2A-4777-99CC-789854A7F4C5}" destId="{5C098BAC-CC84-4166-8FDD-3D7E501AA8DA}"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C8BDC32-6573-4E35-9F1C-39B51A79E305}" type="doc">
      <dgm:prSet loTypeId="urn:microsoft.com/office/officeart/2005/8/layout/cycle2" loCatId="cycle" qsTypeId="urn:microsoft.com/office/officeart/2005/8/quickstyle/simple1" qsCatId="simple" csTypeId="urn:microsoft.com/office/officeart/2005/8/colors/accent2_3" csCatId="accent2"/>
      <dgm:spPr/>
      <dgm:t>
        <a:bodyPr/>
        <a:lstStyle/>
        <a:p>
          <a:endParaRPr lang="en-GB"/>
        </a:p>
      </dgm:t>
    </dgm:pt>
    <dgm:pt modelId="{3A2E7C37-C954-47B5-8F70-BA9D55E02F06}">
      <dgm:prSet/>
      <dgm:spPr/>
      <dgm:t>
        <a:bodyPr/>
        <a:lstStyle/>
        <a:p>
          <a:r>
            <a:rPr lang="en-GB"/>
            <a:t>PACE is a way of thinking, feeling, communicating and behaving that aims to make children and young people feel safe. </a:t>
          </a:r>
        </a:p>
      </dgm:t>
    </dgm:pt>
    <dgm:pt modelId="{1ED4631F-CAE6-4118-B62E-E2FD26AE5E69}" type="parTrans" cxnId="{7300B694-1DB1-4197-AEFC-33AF7CF3C126}">
      <dgm:prSet/>
      <dgm:spPr/>
      <dgm:t>
        <a:bodyPr/>
        <a:lstStyle/>
        <a:p>
          <a:endParaRPr lang="en-GB"/>
        </a:p>
      </dgm:t>
    </dgm:pt>
    <dgm:pt modelId="{9E2616DD-2EBD-4022-AA7C-EE00953F81BE}" type="sibTrans" cxnId="{7300B694-1DB1-4197-AEFC-33AF7CF3C126}">
      <dgm:prSet/>
      <dgm:spPr/>
      <dgm:t>
        <a:bodyPr/>
        <a:lstStyle/>
        <a:p>
          <a:endParaRPr lang="en-GB"/>
        </a:p>
      </dgm:t>
    </dgm:pt>
    <dgm:pt modelId="{5F82B474-4EBA-4362-ABEA-429C856ADAD8}">
      <dgm:prSet/>
      <dgm:spPr/>
      <dgm:t>
        <a:bodyPr/>
        <a:lstStyle/>
        <a:p>
          <a:r>
            <a:rPr lang="en-GB" dirty="0"/>
            <a:t>The approach focuses on building trusting relationships, emotional connections, containment and a sense of security. All of these are important if you want children to play freely.</a:t>
          </a:r>
        </a:p>
      </dgm:t>
    </dgm:pt>
    <dgm:pt modelId="{DF8B9C7D-53D2-411F-ACAE-11D33C07DAAD}" type="parTrans" cxnId="{AEA61B0C-2898-45B0-9D9B-2261C4592EC6}">
      <dgm:prSet/>
      <dgm:spPr/>
      <dgm:t>
        <a:bodyPr/>
        <a:lstStyle/>
        <a:p>
          <a:endParaRPr lang="en-GB"/>
        </a:p>
      </dgm:t>
    </dgm:pt>
    <dgm:pt modelId="{ED4A3510-46D8-4EA9-B323-F8612FC97A97}" type="sibTrans" cxnId="{AEA61B0C-2898-45B0-9D9B-2261C4592EC6}">
      <dgm:prSet/>
      <dgm:spPr/>
      <dgm:t>
        <a:bodyPr/>
        <a:lstStyle/>
        <a:p>
          <a:endParaRPr lang="en-GB"/>
        </a:p>
      </dgm:t>
    </dgm:pt>
    <dgm:pt modelId="{068C299A-6C20-4137-95EC-B3988011E009}" type="pres">
      <dgm:prSet presAssocID="{DC8BDC32-6573-4E35-9F1C-39B51A79E305}" presName="cycle" presStyleCnt="0">
        <dgm:presLayoutVars>
          <dgm:dir/>
          <dgm:resizeHandles val="exact"/>
        </dgm:presLayoutVars>
      </dgm:prSet>
      <dgm:spPr/>
    </dgm:pt>
    <dgm:pt modelId="{3AC45334-74DC-4C10-A181-6260376EEB4D}" type="pres">
      <dgm:prSet presAssocID="{3A2E7C37-C954-47B5-8F70-BA9D55E02F06}" presName="node" presStyleLbl="node1" presStyleIdx="0" presStyleCnt="2">
        <dgm:presLayoutVars>
          <dgm:bulletEnabled val="1"/>
        </dgm:presLayoutVars>
      </dgm:prSet>
      <dgm:spPr/>
    </dgm:pt>
    <dgm:pt modelId="{34C3EB70-A539-43D6-A11E-50BD8C4DD46A}" type="pres">
      <dgm:prSet presAssocID="{9E2616DD-2EBD-4022-AA7C-EE00953F81BE}" presName="sibTrans" presStyleLbl="sibTrans2D1" presStyleIdx="0" presStyleCnt="2"/>
      <dgm:spPr/>
    </dgm:pt>
    <dgm:pt modelId="{17B331FC-31FA-40E1-9C5D-FA593C7FB619}" type="pres">
      <dgm:prSet presAssocID="{9E2616DD-2EBD-4022-AA7C-EE00953F81BE}" presName="connectorText" presStyleLbl="sibTrans2D1" presStyleIdx="0" presStyleCnt="2"/>
      <dgm:spPr/>
    </dgm:pt>
    <dgm:pt modelId="{AEAD6A0A-B2DC-40CF-A8D0-2252617B91F1}" type="pres">
      <dgm:prSet presAssocID="{5F82B474-4EBA-4362-ABEA-429C856ADAD8}" presName="node" presStyleLbl="node1" presStyleIdx="1" presStyleCnt="2">
        <dgm:presLayoutVars>
          <dgm:bulletEnabled val="1"/>
        </dgm:presLayoutVars>
      </dgm:prSet>
      <dgm:spPr/>
    </dgm:pt>
    <dgm:pt modelId="{0A51D2A8-54A8-4732-B15A-A8803A0D3DC9}" type="pres">
      <dgm:prSet presAssocID="{ED4A3510-46D8-4EA9-B323-F8612FC97A97}" presName="sibTrans" presStyleLbl="sibTrans2D1" presStyleIdx="1" presStyleCnt="2"/>
      <dgm:spPr/>
    </dgm:pt>
    <dgm:pt modelId="{98C9767A-A48A-458A-AB81-DF90833F0D62}" type="pres">
      <dgm:prSet presAssocID="{ED4A3510-46D8-4EA9-B323-F8612FC97A97}" presName="connectorText" presStyleLbl="sibTrans2D1" presStyleIdx="1" presStyleCnt="2"/>
      <dgm:spPr/>
    </dgm:pt>
  </dgm:ptLst>
  <dgm:cxnLst>
    <dgm:cxn modelId="{AEA61B0C-2898-45B0-9D9B-2261C4592EC6}" srcId="{DC8BDC32-6573-4E35-9F1C-39B51A79E305}" destId="{5F82B474-4EBA-4362-ABEA-429C856ADAD8}" srcOrd="1" destOrd="0" parTransId="{DF8B9C7D-53D2-411F-ACAE-11D33C07DAAD}" sibTransId="{ED4A3510-46D8-4EA9-B323-F8612FC97A97}"/>
    <dgm:cxn modelId="{C6E8272A-9AC4-4EC4-BD02-F89E23CBCBE1}" type="presOf" srcId="{DC8BDC32-6573-4E35-9F1C-39B51A79E305}" destId="{068C299A-6C20-4137-95EC-B3988011E009}" srcOrd="0" destOrd="0" presId="urn:microsoft.com/office/officeart/2005/8/layout/cycle2"/>
    <dgm:cxn modelId="{399DAE2B-4953-4F56-BDBB-881D883053AE}" type="presOf" srcId="{9E2616DD-2EBD-4022-AA7C-EE00953F81BE}" destId="{17B331FC-31FA-40E1-9C5D-FA593C7FB619}" srcOrd="1" destOrd="0" presId="urn:microsoft.com/office/officeart/2005/8/layout/cycle2"/>
    <dgm:cxn modelId="{0BBF8C33-A6A5-446C-82AD-7D0C76B5987C}" type="presOf" srcId="{5F82B474-4EBA-4362-ABEA-429C856ADAD8}" destId="{AEAD6A0A-B2DC-40CF-A8D0-2252617B91F1}" srcOrd="0" destOrd="0" presId="urn:microsoft.com/office/officeart/2005/8/layout/cycle2"/>
    <dgm:cxn modelId="{CF628062-B348-43A9-B12F-03FF548E89E4}" type="presOf" srcId="{9E2616DD-2EBD-4022-AA7C-EE00953F81BE}" destId="{34C3EB70-A539-43D6-A11E-50BD8C4DD46A}" srcOrd="0" destOrd="0" presId="urn:microsoft.com/office/officeart/2005/8/layout/cycle2"/>
    <dgm:cxn modelId="{7BAAD489-3A84-4C87-B9C4-8EEE68D6BDF8}" type="presOf" srcId="{ED4A3510-46D8-4EA9-B323-F8612FC97A97}" destId="{0A51D2A8-54A8-4732-B15A-A8803A0D3DC9}" srcOrd="0" destOrd="0" presId="urn:microsoft.com/office/officeart/2005/8/layout/cycle2"/>
    <dgm:cxn modelId="{7300B694-1DB1-4197-AEFC-33AF7CF3C126}" srcId="{DC8BDC32-6573-4E35-9F1C-39B51A79E305}" destId="{3A2E7C37-C954-47B5-8F70-BA9D55E02F06}" srcOrd="0" destOrd="0" parTransId="{1ED4631F-CAE6-4118-B62E-E2FD26AE5E69}" sibTransId="{9E2616DD-2EBD-4022-AA7C-EE00953F81BE}"/>
    <dgm:cxn modelId="{270038B0-FE8E-40BC-9DE5-EAE0D6000FF6}" type="presOf" srcId="{3A2E7C37-C954-47B5-8F70-BA9D55E02F06}" destId="{3AC45334-74DC-4C10-A181-6260376EEB4D}" srcOrd="0" destOrd="0" presId="urn:microsoft.com/office/officeart/2005/8/layout/cycle2"/>
    <dgm:cxn modelId="{DEFBB8D8-A401-4E76-A3EF-C64697A482C2}" type="presOf" srcId="{ED4A3510-46D8-4EA9-B323-F8612FC97A97}" destId="{98C9767A-A48A-458A-AB81-DF90833F0D62}" srcOrd="1" destOrd="0" presId="urn:microsoft.com/office/officeart/2005/8/layout/cycle2"/>
    <dgm:cxn modelId="{77A652FB-5AC0-4ED8-ABAF-6C75FBA7A02F}" type="presParOf" srcId="{068C299A-6C20-4137-95EC-B3988011E009}" destId="{3AC45334-74DC-4C10-A181-6260376EEB4D}" srcOrd="0" destOrd="0" presId="urn:microsoft.com/office/officeart/2005/8/layout/cycle2"/>
    <dgm:cxn modelId="{D985241A-18B6-4C4F-BDF8-3C02D53487DC}" type="presParOf" srcId="{068C299A-6C20-4137-95EC-B3988011E009}" destId="{34C3EB70-A539-43D6-A11E-50BD8C4DD46A}" srcOrd="1" destOrd="0" presId="urn:microsoft.com/office/officeart/2005/8/layout/cycle2"/>
    <dgm:cxn modelId="{4D55CBD2-0DEE-47BA-91DF-90E2E4632B24}" type="presParOf" srcId="{34C3EB70-A539-43D6-A11E-50BD8C4DD46A}" destId="{17B331FC-31FA-40E1-9C5D-FA593C7FB619}" srcOrd="0" destOrd="0" presId="urn:microsoft.com/office/officeart/2005/8/layout/cycle2"/>
    <dgm:cxn modelId="{B8492241-3661-4D86-B0C2-D7CCDE2FFA1C}" type="presParOf" srcId="{068C299A-6C20-4137-95EC-B3988011E009}" destId="{AEAD6A0A-B2DC-40CF-A8D0-2252617B91F1}" srcOrd="2" destOrd="0" presId="urn:microsoft.com/office/officeart/2005/8/layout/cycle2"/>
    <dgm:cxn modelId="{DEA2816A-DC42-473D-AD43-886CD1BD2A9C}" type="presParOf" srcId="{068C299A-6C20-4137-95EC-B3988011E009}" destId="{0A51D2A8-54A8-4732-B15A-A8803A0D3DC9}" srcOrd="3" destOrd="0" presId="urn:microsoft.com/office/officeart/2005/8/layout/cycle2"/>
    <dgm:cxn modelId="{4676ECFA-3AD0-4C3F-9044-5EBA4F71B0C6}" type="presParOf" srcId="{0A51D2A8-54A8-4732-B15A-A8803A0D3DC9}" destId="{98C9767A-A48A-458A-AB81-DF90833F0D62}"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4D2D6D-8F00-4970-9225-806AFF185472}" type="doc">
      <dgm:prSet loTypeId="urn:microsoft.com/office/officeart/2005/8/layout/matrix3" loCatId="matrix" qsTypeId="urn:microsoft.com/office/officeart/2005/8/quickstyle/simple1" qsCatId="simple" csTypeId="urn:microsoft.com/office/officeart/2005/8/colors/colorful4" csCatId="colorful"/>
      <dgm:spPr/>
      <dgm:t>
        <a:bodyPr/>
        <a:lstStyle/>
        <a:p>
          <a:endParaRPr lang="en-GB"/>
        </a:p>
      </dgm:t>
    </dgm:pt>
    <dgm:pt modelId="{77B44E1F-BC27-4406-9CC3-7050A7511899}">
      <dgm:prSet/>
      <dgm:spPr/>
      <dgm:t>
        <a:bodyPr/>
        <a:lstStyle/>
        <a:p>
          <a:r>
            <a:rPr lang="en-GB"/>
            <a:t>It aims to support adults to build safe, trusting and meaningful relationships with children and young people.</a:t>
          </a:r>
        </a:p>
      </dgm:t>
    </dgm:pt>
    <dgm:pt modelId="{E68DFF8B-64EA-4B6F-85A7-4FC45A51E5F8}" type="parTrans" cxnId="{8CD097D5-FE8E-499B-B2FA-AB2C23C1CB7C}">
      <dgm:prSet/>
      <dgm:spPr/>
      <dgm:t>
        <a:bodyPr/>
        <a:lstStyle/>
        <a:p>
          <a:endParaRPr lang="en-GB"/>
        </a:p>
      </dgm:t>
    </dgm:pt>
    <dgm:pt modelId="{BE4478FE-B707-46BC-98A1-DFC3E51D76D3}" type="sibTrans" cxnId="{8CD097D5-FE8E-499B-B2FA-AB2C23C1CB7C}">
      <dgm:prSet/>
      <dgm:spPr/>
      <dgm:t>
        <a:bodyPr/>
        <a:lstStyle/>
        <a:p>
          <a:endParaRPr lang="en-GB"/>
        </a:p>
      </dgm:t>
    </dgm:pt>
    <dgm:pt modelId="{BFE41403-99CC-42E8-84E9-4720F9495BFF}">
      <dgm:prSet/>
      <dgm:spPr/>
      <dgm:t>
        <a:bodyPr/>
        <a:lstStyle/>
        <a:p>
          <a:r>
            <a:rPr lang="en-GB" dirty="0"/>
            <a:t>It is based on the way that caregivers interact with very young infants. </a:t>
          </a:r>
        </a:p>
      </dgm:t>
    </dgm:pt>
    <dgm:pt modelId="{385BB5C0-7459-4571-A273-42852AAD2959}" type="parTrans" cxnId="{6CF6E511-8FB2-4626-AFF6-B5AEAAF07DF2}">
      <dgm:prSet/>
      <dgm:spPr/>
      <dgm:t>
        <a:bodyPr/>
        <a:lstStyle/>
        <a:p>
          <a:endParaRPr lang="en-GB"/>
        </a:p>
      </dgm:t>
    </dgm:pt>
    <dgm:pt modelId="{F425E881-9460-40A3-A57D-0FA6EB6A429D}" type="sibTrans" cxnId="{6CF6E511-8FB2-4626-AFF6-B5AEAAF07DF2}">
      <dgm:prSet/>
      <dgm:spPr/>
      <dgm:t>
        <a:bodyPr/>
        <a:lstStyle/>
        <a:p>
          <a:endParaRPr lang="en-GB"/>
        </a:p>
      </dgm:t>
    </dgm:pt>
    <dgm:pt modelId="{CE622512-13FA-4D08-8E92-7E2F96159140}">
      <dgm:prSet/>
      <dgm:spPr/>
      <dgm:t>
        <a:bodyPr/>
        <a:lstStyle/>
        <a:p>
          <a:r>
            <a:rPr lang="en-GB"/>
            <a:t>It describes a way of relating to others or ‘a way of being’. </a:t>
          </a:r>
        </a:p>
      </dgm:t>
    </dgm:pt>
    <dgm:pt modelId="{A00F9D27-BDA4-403E-B45E-E65BD8F98328}" type="parTrans" cxnId="{24937C26-75BE-453E-BBA2-9FCDE5B19037}">
      <dgm:prSet/>
      <dgm:spPr/>
      <dgm:t>
        <a:bodyPr/>
        <a:lstStyle/>
        <a:p>
          <a:endParaRPr lang="en-GB"/>
        </a:p>
      </dgm:t>
    </dgm:pt>
    <dgm:pt modelId="{681A5179-023E-4EAA-A229-7F093B7F5644}" type="sibTrans" cxnId="{24937C26-75BE-453E-BBA2-9FCDE5B19037}">
      <dgm:prSet/>
      <dgm:spPr/>
      <dgm:t>
        <a:bodyPr/>
        <a:lstStyle/>
        <a:p>
          <a:endParaRPr lang="en-GB"/>
        </a:p>
      </dgm:t>
    </dgm:pt>
    <dgm:pt modelId="{C096203D-9D04-4E62-876C-9F2EA5E92C03}">
      <dgm:prSet/>
      <dgm:spPr/>
      <dgm:t>
        <a:bodyPr/>
        <a:lstStyle/>
        <a:p>
          <a:r>
            <a:rPr lang="en-GB"/>
            <a:t>It pays attention to how we deliver messages to children and young people through our communication. </a:t>
          </a:r>
        </a:p>
      </dgm:t>
    </dgm:pt>
    <dgm:pt modelId="{1BF48C71-5158-4E3B-A329-2244EF66E9B1}" type="parTrans" cxnId="{EC1CC7BF-1FE0-409D-A7F9-4526465DBB07}">
      <dgm:prSet/>
      <dgm:spPr/>
      <dgm:t>
        <a:bodyPr/>
        <a:lstStyle/>
        <a:p>
          <a:endParaRPr lang="en-GB"/>
        </a:p>
      </dgm:t>
    </dgm:pt>
    <dgm:pt modelId="{8978C439-D0E2-4F80-9389-C5DDF3A6D08F}" type="sibTrans" cxnId="{EC1CC7BF-1FE0-409D-A7F9-4526465DBB07}">
      <dgm:prSet/>
      <dgm:spPr/>
      <dgm:t>
        <a:bodyPr/>
        <a:lstStyle/>
        <a:p>
          <a:endParaRPr lang="en-GB"/>
        </a:p>
      </dgm:t>
    </dgm:pt>
    <dgm:pt modelId="{FD8E897E-D2D7-452A-B5F3-7C093450975C}" type="pres">
      <dgm:prSet presAssocID="{534D2D6D-8F00-4970-9225-806AFF185472}" presName="matrix" presStyleCnt="0">
        <dgm:presLayoutVars>
          <dgm:chMax val="1"/>
          <dgm:dir/>
          <dgm:resizeHandles val="exact"/>
        </dgm:presLayoutVars>
      </dgm:prSet>
      <dgm:spPr/>
    </dgm:pt>
    <dgm:pt modelId="{71D62794-5E2F-46E3-A4C1-630513A92C12}" type="pres">
      <dgm:prSet presAssocID="{534D2D6D-8F00-4970-9225-806AFF185472}" presName="diamond" presStyleLbl="bgShp" presStyleIdx="0" presStyleCnt="1"/>
      <dgm:spPr/>
    </dgm:pt>
    <dgm:pt modelId="{22EE4715-A094-4A61-A7BB-306F3B46398F}" type="pres">
      <dgm:prSet presAssocID="{534D2D6D-8F00-4970-9225-806AFF185472}" presName="quad1" presStyleLbl="node1" presStyleIdx="0" presStyleCnt="4">
        <dgm:presLayoutVars>
          <dgm:chMax val="0"/>
          <dgm:chPref val="0"/>
          <dgm:bulletEnabled val="1"/>
        </dgm:presLayoutVars>
      </dgm:prSet>
      <dgm:spPr/>
    </dgm:pt>
    <dgm:pt modelId="{2B2145FA-FF76-4ADD-ADD2-57FBE33511A4}" type="pres">
      <dgm:prSet presAssocID="{534D2D6D-8F00-4970-9225-806AFF185472}" presName="quad2" presStyleLbl="node1" presStyleIdx="1" presStyleCnt="4">
        <dgm:presLayoutVars>
          <dgm:chMax val="0"/>
          <dgm:chPref val="0"/>
          <dgm:bulletEnabled val="1"/>
        </dgm:presLayoutVars>
      </dgm:prSet>
      <dgm:spPr/>
    </dgm:pt>
    <dgm:pt modelId="{30C1808F-BFA5-4170-B5E9-1FB003C19B9F}" type="pres">
      <dgm:prSet presAssocID="{534D2D6D-8F00-4970-9225-806AFF185472}" presName="quad3" presStyleLbl="node1" presStyleIdx="2" presStyleCnt="4">
        <dgm:presLayoutVars>
          <dgm:chMax val="0"/>
          <dgm:chPref val="0"/>
          <dgm:bulletEnabled val="1"/>
        </dgm:presLayoutVars>
      </dgm:prSet>
      <dgm:spPr/>
    </dgm:pt>
    <dgm:pt modelId="{E59F0719-3D17-434E-8601-86A390A5EA46}" type="pres">
      <dgm:prSet presAssocID="{534D2D6D-8F00-4970-9225-806AFF185472}" presName="quad4" presStyleLbl="node1" presStyleIdx="3" presStyleCnt="4">
        <dgm:presLayoutVars>
          <dgm:chMax val="0"/>
          <dgm:chPref val="0"/>
          <dgm:bulletEnabled val="1"/>
        </dgm:presLayoutVars>
      </dgm:prSet>
      <dgm:spPr/>
    </dgm:pt>
  </dgm:ptLst>
  <dgm:cxnLst>
    <dgm:cxn modelId="{6CF6E511-8FB2-4626-AFF6-B5AEAAF07DF2}" srcId="{534D2D6D-8F00-4970-9225-806AFF185472}" destId="{BFE41403-99CC-42E8-84E9-4720F9495BFF}" srcOrd="1" destOrd="0" parTransId="{385BB5C0-7459-4571-A273-42852AAD2959}" sibTransId="{F425E881-9460-40A3-A57D-0FA6EB6A429D}"/>
    <dgm:cxn modelId="{8D9B5923-3868-49C1-96F8-6E2FFF86C7B4}" type="presOf" srcId="{77B44E1F-BC27-4406-9CC3-7050A7511899}" destId="{22EE4715-A094-4A61-A7BB-306F3B46398F}" srcOrd="0" destOrd="0" presId="urn:microsoft.com/office/officeart/2005/8/layout/matrix3"/>
    <dgm:cxn modelId="{24937C26-75BE-453E-BBA2-9FCDE5B19037}" srcId="{534D2D6D-8F00-4970-9225-806AFF185472}" destId="{CE622512-13FA-4D08-8E92-7E2F96159140}" srcOrd="2" destOrd="0" parTransId="{A00F9D27-BDA4-403E-B45E-E65BD8F98328}" sibTransId="{681A5179-023E-4EAA-A229-7F093B7F5644}"/>
    <dgm:cxn modelId="{24F16D63-5C41-4D87-871D-6694510DC231}" type="presOf" srcId="{C096203D-9D04-4E62-876C-9F2EA5E92C03}" destId="{E59F0719-3D17-434E-8601-86A390A5EA46}" srcOrd="0" destOrd="0" presId="urn:microsoft.com/office/officeart/2005/8/layout/matrix3"/>
    <dgm:cxn modelId="{FCF728A3-92B5-4D12-A439-0789FA447325}" type="presOf" srcId="{534D2D6D-8F00-4970-9225-806AFF185472}" destId="{FD8E897E-D2D7-452A-B5F3-7C093450975C}" srcOrd="0" destOrd="0" presId="urn:microsoft.com/office/officeart/2005/8/layout/matrix3"/>
    <dgm:cxn modelId="{B392A8BE-9FF1-43EF-B035-9C9DBBD4D3A9}" type="presOf" srcId="{BFE41403-99CC-42E8-84E9-4720F9495BFF}" destId="{2B2145FA-FF76-4ADD-ADD2-57FBE33511A4}" srcOrd="0" destOrd="0" presId="urn:microsoft.com/office/officeart/2005/8/layout/matrix3"/>
    <dgm:cxn modelId="{EC1CC7BF-1FE0-409D-A7F9-4526465DBB07}" srcId="{534D2D6D-8F00-4970-9225-806AFF185472}" destId="{C096203D-9D04-4E62-876C-9F2EA5E92C03}" srcOrd="3" destOrd="0" parTransId="{1BF48C71-5158-4E3B-A329-2244EF66E9B1}" sibTransId="{8978C439-D0E2-4F80-9389-C5DDF3A6D08F}"/>
    <dgm:cxn modelId="{8CD097D5-FE8E-499B-B2FA-AB2C23C1CB7C}" srcId="{534D2D6D-8F00-4970-9225-806AFF185472}" destId="{77B44E1F-BC27-4406-9CC3-7050A7511899}" srcOrd="0" destOrd="0" parTransId="{E68DFF8B-64EA-4B6F-85A7-4FC45A51E5F8}" sibTransId="{BE4478FE-B707-46BC-98A1-DFC3E51D76D3}"/>
    <dgm:cxn modelId="{5E4F94D7-D690-4D1C-919D-47E17D3D2EC6}" type="presOf" srcId="{CE622512-13FA-4D08-8E92-7E2F96159140}" destId="{30C1808F-BFA5-4170-B5E9-1FB003C19B9F}" srcOrd="0" destOrd="0" presId="urn:microsoft.com/office/officeart/2005/8/layout/matrix3"/>
    <dgm:cxn modelId="{75A29E80-2D45-4A32-8A7F-82AB580857D5}" type="presParOf" srcId="{FD8E897E-D2D7-452A-B5F3-7C093450975C}" destId="{71D62794-5E2F-46E3-A4C1-630513A92C12}" srcOrd="0" destOrd="0" presId="urn:microsoft.com/office/officeart/2005/8/layout/matrix3"/>
    <dgm:cxn modelId="{7C0448B4-87CA-4F53-BD85-CC86D099CF52}" type="presParOf" srcId="{FD8E897E-D2D7-452A-B5F3-7C093450975C}" destId="{22EE4715-A094-4A61-A7BB-306F3B46398F}" srcOrd="1" destOrd="0" presId="urn:microsoft.com/office/officeart/2005/8/layout/matrix3"/>
    <dgm:cxn modelId="{440F4FED-40AC-4E50-9742-477D1E2D17BF}" type="presParOf" srcId="{FD8E897E-D2D7-452A-B5F3-7C093450975C}" destId="{2B2145FA-FF76-4ADD-ADD2-57FBE33511A4}" srcOrd="2" destOrd="0" presId="urn:microsoft.com/office/officeart/2005/8/layout/matrix3"/>
    <dgm:cxn modelId="{FCBC780D-7E5C-4E1A-B70C-212F59A46D99}" type="presParOf" srcId="{FD8E897E-D2D7-452A-B5F3-7C093450975C}" destId="{30C1808F-BFA5-4170-B5E9-1FB003C19B9F}" srcOrd="3" destOrd="0" presId="urn:microsoft.com/office/officeart/2005/8/layout/matrix3"/>
    <dgm:cxn modelId="{07792FFB-B8C0-44E9-968C-1C83E0C3EBFE}" type="presParOf" srcId="{FD8E897E-D2D7-452A-B5F3-7C093450975C}" destId="{E59F0719-3D17-434E-8601-86A390A5EA46}" srcOrd="4" destOrd="0" presId="urn:microsoft.com/office/officeart/2005/8/layout/matrix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FC96816-3716-465C-9DD8-4FB7CC9D212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2E3FFC80-0FD0-444E-93F3-073FCDC826F2}">
      <dgm:prSet/>
      <dgm:spPr/>
      <dgm:t>
        <a:bodyPr/>
        <a:lstStyle/>
        <a:p>
          <a:r>
            <a:rPr lang="en-GB"/>
            <a:t>The principles offer a useful framework from which we can develop attunement and strengthen our relationships with the children and young people we work with. </a:t>
          </a:r>
        </a:p>
      </dgm:t>
    </dgm:pt>
    <dgm:pt modelId="{F3DFB9BA-03F7-479A-B715-F1E650D1AEC3}" type="parTrans" cxnId="{36BB8A3F-7CD3-4B5C-A40C-80E8E08CB783}">
      <dgm:prSet/>
      <dgm:spPr/>
      <dgm:t>
        <a:bodyPr/>
        <a:lstStyle/>
        <a:p>
          <a:endParaRPr lang="en-GB"/>
        </a:p>
      </dgm:t>
    </dgm:pt>
    <dgm:pt modelId="{ADC33C80-F9C4-4851-9F21-74CF44590B1B}" type="sibTrans" cxnId="{36BB8A3F-7CD3-4B5C-A40C-80E8E08CB783}">
      <dgm:prSet/>
      <dgm:spPr/>
      <dgm:t>
        <a:bodyPr/>
        <a:lstStyle/>
        <a:p>
          <a:endParaRPr lang="en-GB"/>
        </a:p>
      </dgm:t>
    </dgm:pt>
    <dgm:pt modelId="{A92A69D9-B481-490F-BE1D-DE62419C3745}" type="pres">
      <dgm:prSet presAssocID="{7FC96816-3716-465C-9DD8-4FB7CC9D212C}" presName="vert0" presStyleCnt="0">
        <dgm:presLayoutVars>
          <dgm:dir/>
          <dgm:animOne val="branch"/>
          <dgm:animLvl val="lvl"/>
        </dgm:presLayoutVars>
      </dgm:prSet>
      <dgm:spPr/>
    </dgm:pt>
    <dgm:pt modelId="{1B438645-ACA0-426C-8A1C-365C05EDF200}" type="pres">
      <dgm:prSet presAssocID="{2E3FFC80-0FD0-444E-93F3-073FCDC826F2}" presName="thickLine" presStyleLbl="alignNode1" presStyleIdx="0" presStyleCnt="1"/>
      <dgm:spPr/>
    </dgm:pt>
    <dgm:pt modelId="{3F60D2AE-83ED-4FCE-81FA-6CDD7FE48616}" type="pres">
      <dgm:prSet presAssocID="{2E3FFC80-0FD0-444E-93F3-073FCDC826F2}" presName="horz1" presStyleCnt="0"/>
      <dgm:spPr/>
    </dgm:pt>
    <dgm:pt modelId="{DF9EBE50-D978-4419-9A17-02FF6677A739}" type="pres">
      <dgm:prSet presAssocID="{2E3FFC80-0FD0-444E-93F3-073FCDC826F2}" presName="tx1" presStyleLbl="revTx" presStyleIdx="0" presStyleCnt="1"/>
      <dgm:spPr/>
    </dgm:pt>
    <dgm:pt modelId="{52B30F8A-EFBB-48FC-99C9-414E0C5CE00D}" type="pres">
      <dgm:prSet presAssocID="{2E3FFC80-0FD0-444E-93F3-073FCDC826F2}" presName="vert1" presStyleCnt="0"/>
      <dgm:spPr/>
    </dgm:pt>
  </dgm:ptLst>
  <dgm:cxnLst>
    <dgm:cxn modelId="{20B62931-AB39-4A7F-B509-2FA1D1C0C3FD}" type="presOf" srcId="{2E3FFC80-0FD0-444E-93F3-073FCDC826F2}" destId="{DF9EBE50-D978-4419-9A17-02FF6677A739}" srcOrd="0" destOrd="0" presId="urn:microsoft.com/office/officeart/2008/layout/LinedList"/>
    <dgm:cxn modelId="{36BB8A3F-7CD3-4B5C-A40C-80E8E08CB783}" srcId="{7FC96816-3716-465C-9DD8-4FB7CC9D212C}" destId="{2E3FFC80-0FD0-444E-93F3-073FCDC826F2}" srcOrd="0" destOrd="0" parTransId="{F3DFB9BA-03F7-479A-B715-F1E650D1AEC3}" sibTransId="{ADC33C80-F9C4-4851-9F21-74CF44590B1B}"/>
    <dgm:cxn modelId="{73055659-17A8-4995-AA34-54414874C66F}" type="presOf" srcId="{7FC96816-3716-465C-9DD8-4FB7CC9D212C}" destId="{A92A69D9-B481-490F-BE1D-DE62419C3745}" srcOrd="0" destOrd="0" presId="urn:microsoft.com/office/officeart/2008/layout/LinedList"/>
    <dgm:cxn modelId="{921148F0-6B56-4A72-A4DC-3D2383FD318F}" type="presParOf" srcId="{A92A69D9-B481-490F-BE1D-DE62419C3745}" destId="{1B438645-ACA0-426C-8A1C-365C05EDF200}" srcOrd="0" destOrd="0" presId="urn:microsoft.com/office/officeart/2008/layout/LinedList"/>
    <dgm:cxn modelId="{9A8991EF-88BB-4075-B788-1FACE093DE34}" type="presParOf" srcId="{A92A69D9-B481-490F-BE1D-DE62419C3745}" destId="{3F60D2AE-83ED-4FCE-81FA-6CDD7FE48616}" srcOrd="1" destOrd="0" presId="urn:microsoft.com/office/officeart/2008/layout/LinedList"/>
    <dgm:cxn modelId="{1B4230FD-10E2-4206-8C38-4EAD60F6F7F2}" type="presParOf" srcId="{3F60D2AE-83ED-4FCE-81FA-6CDD7FE48616}" destId="{DF9EBE50-D978-4419-9A17-02FF6677A739}" srcOrd="0" destOrd="0" presId="urn:microsoft.com/office/officeart/2008/layout/LinedList"/>
    <dgm:cxn modelId="{97D1101D-A968-479B-912D-F16DC5DE9997}" type="presParOf" srcId="{3F60D2AE-83ED-4FCE-81FA-6CDD7FE48616}" destId="{52B30F8A-EFBB-48FC-99C9-414E0C5CE00D}" srcOrd="1" destOrd="0" presId="urn:microsoft.com/office/officeart/2008/layout/LinedList"/>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226713C-F37B-4A60-A6C0-91BECB7BB805}" type="doc">
      <dgm:prSet loTypeId="urn:microsoft.com/office/officeart/2005/8/layout/process1" loCatId="process" qsTypeId="urn:microsoft.com/office/officeart/2005/8/quickstyle/simple1" qsCatId="simple" csTypeId="urn:microsoft.com/office/officeart/2005/8/colors/accent4_5" csCatId="accent4"/>
      <dgm:spPr/>
      <dgm:t>
        <a:bodyPr/>
        <a:lstStyle/>
        <a:p>
          <a:endParaRPr lang="en-GB"/>
        </a:p>
      </dgm:t>
    </dgm:pt>
    <dgm:pt modelId="{8BD23D69-DA65-4BAD-BE15-2DD1828A4DA8}">
      <dgm:prSet/>
      <dgm:spPr/>
      <dgm:t>
        <a:bodyPr/>
        <a:lstStyle/>
        <a:p>
          <a:r>
            <a:rPr lang="en-GB" dirty="0"/>
            <a:t>Using PACE helps adults to slow down their reactions, stay calm and tune into what the child is experiencing in the moment. </a:t>
          </a:r>
        </a:p>
      </dgm:t>
    </dgm:pt>
    <dgm:pt modelId="{29583C86-5ABC-4C5D-9022-63CEB2F7404D}" type="parTrans" cxnId="{E9A1BCA1-2FBD-426D-A795-1A60CB48F13C}">
      <dgm:prSet/>
      <dgm:spPr/>
      <dgm:t>
        <a:bodyPr/>
        <a:lstStyle/>
        <a:p>
          <a:endParaRPr lang="en-GB"/>
        </a:p>
      </dgm:t>
    </dgm:pt>
    <dgm:pt modelId="{A65A3EB3-2D59-40CE-AA64-C1E46B48D18D}" type="sibTrans" cxnId="{E9A1BCA1-2FBD-426D-A795-1A60CB48F13C}">
      <dgm:prSet/>
      <dgm:spPr/>
      <dgm:t>
        <a:bodyPr/>
        <a:lstStyle/>
        <a:p>
          <a:endParaRPr lang="en-GB"/>
        </a:p>
      </dgm:t>
    </dgm:pt>
    <dgm:pt modelId="{EDF7C323-A538-4BD8-9AE5-A30274CBD8D6}">
      <dgm:prSet/>
      <dgm:spPr/>
      <dgm:t>
        <a:bodyPr/>
        <a:lstStyle/>
        <a:p>
          <a:r>
            <a:rPr lang="en-GB"/>
            <a:t>It supports us to gain a better understanding of what the child is feeling. </a:t>
          </a:r>
        </a:p>
      </dgm:t>
    </dgm:pt>
    <dgm:pt modelId="{10FBB8A7-0F16-4136-9D1C-4D23345779B6}" type="parTrans" cxnId="{B28C5031-235A-446D-BAE9-602A311DD46F}">
      <dgm:prSet/>
      <dgm:spPr/>
      <dgm:t>
        <a:bodyPr/>
        <a:lstStyle/>
        <a:p>
          <a:endParaRPr lang="en-GB"/>
        </a:p>
      </dgm:t>
    </dgm:pt>
    <dgm:pt modelId="{F01FD6E2-52A5-4F56-831C-1D00764E8787}" type="sibTrans" cxnId="{B28C5031-235A-446D-BAE9-602A311DD46F}">
      <dgm:prSet/>
      <dgm:spPr/>
      <dgm:t>
        <a:bodyPr/>
        <a:lstStyle/>
        <a:p>
          <a:endParaRPr lang="en-GB"/>
        </a:p>
      </dgm:t>
    </dgm:pt>
    <dgm:pt modelId="{6FEC80ED-D9E2-418C-BE28-3D1848476A32}" type="pres">
      <dgm:prSet presAssocID="{4226713C-F37B-4A60-A6C0-91BECB7BB805}" presName="Name0" presStyleCnt="0">
        <dgm:presLayoutVars>
          <dgm:dir/>
          <dgm:resizeHandles val="exact"/>
        </dgm:presLayoutVars>
      </dgm:prSet>
      <dgm:spPr/>
    </dgm:pt>
    <dgm:pt modelId="{5744A885-40CE-4545-B6A1-05F7A2917991}" type="pres">
      <dgm:prSet presAssocID="{8BD23D69-DA65-4BAD-BE15-2DD1828A4DA8}" presName="node" presStyleLbl="node1" presStyleIdx="0" presStyleCnt="2">
        <dgm:presLayoutVars>
          <dgm:bulletEnabled val="1"/>
        </dgm:presLayoutVars>
      </dgm:prSet>
      <dgm:spPr/>
    </dgm:pt>
    <dgm:pt modelId="{83ADF4F0-139D-4AAB-A086-47FE197FF548}" type="pres">
      <dgm:prSet presAssocID="{A65A3EB3-2D59-40CE-AA64-C1E46B48D18D}" presName="sibTrans" presStyleLbl="sibTrans2D1" presStyleIdx="0" presStyleCnt="1"/>
      <dgm:spPr/>
    </dgm:pt>
    <dgm:pt modelId="{62D13E24-C91F-42D3-8CAC-B3D9B571A1BE}" type="pres">
      <dgm:prSet presAssocID="{A65A3EB3-2D59-40CE-AA64-C1E46B48D18D}" presName="connectorText" presStyleLbl="sibTrans2D1" presStyleIdx="0" presStyleCnt="1"/>
      <dgm:spPr/>
    </dgm:pt>
    <dgm:pt modelId="{F356468B-10B8-4A4D-A527-5F4ED4D75FF7}" type="pres">
      <dgm:prSet presAssocID="{EDF7C323-A538-4BD8-9AE5-A30274CBD8D6}" presName="node" presStyleLbl="node1" presStyleIdx="1" presStyleCnt="2">
        <dgm:presLayoutVars>
          <dgm:bulletEnabled val="1"/>
        </dgm:presLayoutVars>
      </dgm:prSet>
      <dgm:spPr/>
    </dgm:pt>
  </dgm:ptLst>
  <dgm:cxnLst>
    <dgm:cxn modelId="{B28C5031-235A-446D-BAE9-602A311DD46F}" srcId="{4226713C-F37B-4A60-A6C0-91BECB7BB805}" destId="{EDF7C323-A538-4BD8-9AE5-A30274CBD8D6}" srcOrd="1" destOrd="0" parTransId="{10FBB8A7-0F16-4136-9D1C-4D23345779B6}" sibTransId="{F01FD6E2-52A5-4F56-831C-1D00764E8787}"/>
    <dgm:cxn modelId="{DB9A5E34-60AE-421C-921E-C2E2F265B833}" type="presOf" srcId="{4226713C-F37B-4A60-A6C0-91BECB7BB805}" destId="{6FEC80ED-D9E2-418C-BE28-3D1848476A32}" srcOrd="0" destOrd="0" presId="urn:microsoft.com/office/officeart/2005/8/layout/process1"/>
    <dgm:cxn modelId="{FC30674F-1C3C-4B93-84AC-083ACF8F2B39}" type="presOf" srcId="{8BD23D69-DA65-4BAD-BE15-2DD1828A4DA8}" destId="{5744A885-40CE-4545-B6A1-05F7A2917991}" srcOrd="0" destOrd="0" presId="urn:microsoft.com/office/officeart/2005/8/layout/process1"/>
    <dgm:cxn modelId="{E9A1BCA1-2FBD-426D-A795-1A60CB48F13C}" srcId="{4226713C-F37B-4A60-A6C0-91BECB7BB805}" destId="{8BD23D69-DA65-4BAD-BE15-2DD1828A4DA8}" srcOrd="0" destOrd="0" parTransId="{29583C86-5ABC-4C5D-9022-63CEB2F7404D}" sibTransId="{A65A3EB3-2D59-40CE-AA64-C1E46B48D18D}"/>
    <dgm:cxn modelId="{670B3DDF-FBF3-4689-B227-D5360D6B5C18}" type="presOf" srcId="{EDF7C323-A538-4BD8-9AE5-A30274CBD8D6}" destId="{F356468B-10B8-4A4D-A527-5F4ED4D75FF7}" srcOrd="0" destOrd="0" presId="urn:microsoft.com/office/officeart/2005/8/layout/process1"/>
    <dgm:cxn modelId="{F6F95DDF-8BE2-4234-992D-BAEA5994B500}" type="presOf" srcId="{A65A3EB3-2D59-40CE-AA64-C1E46B48D18D}" destId="{83ADF4F0-139D-4AAB-A086-47FE197FF548}" srcOrd="0" destOrd="0" presId="urn:microsoft.com/office/officeart/2005/8/layout/process1"/>
    <dgm:cxn modelId="{6244A3E1-5C6D-45B3-B574-8BDF3910B8DF}" type="presOf" srcId="{A65A3EB3-2D59-40CE-AA64-C1E46B48D18D}" destId="{62D13E24-C91F-42D3-8CAC-B3D9B571A1BE}" srcOrd="1" destOrd="0" presId="urn:microsoft.com/office/officeart/2005/8/layout/process1"/>
    <dgm:cxn modelId="{D610BB10-1C01-4478-B50F-0B85CF1E486F}" type="presParOf" srcId="{6FEC80ED-D9E2-418C-BE28-3D1848476A32}" destId="{5744A885-40CE-4545-B6A1-05F7A2917991}" srcOrd="0" destOrd="0" presId="urn:microsoft.com/office/officeart/2005/8/layout/process1"/>
    <dgm:cxn modelId="{594649CA-C12F-4B3F-8C23-252A6B9A5562}" type="presParOf" srcId="{6FEC80ED-D9E2-418C-BE28-3D1848476A32}" destId="{83ADF4F0-139D-4AAB-A086-47FE197FF548}" srcOrd="1" destOrd="0" presId="urn:microsoft.com/office/officeart/2005/8/layout/process1"/>
    <dgm:cxn modelId="{EAF6B957-DC7C-417F-826C-6314EFDFCD87}" type="presParOf" srcId="{83ADF4F0-139D-4AAB-A086-47FE197FF548}" destId="{62D13E24-C91F-42D3-8CAC-B3D9B571A1BE}" srcOrd="0" destOrd="0" presId="urn:microsoft.com/office/officeart/2005/8/layout/process1"/>
    <dgm:cxn modelId="{5BA1C329-DA23-4B1B-B391-3B05A93678B3}" type="presParOf" srcId="{6FEC80ED-D9E2-418C-BE28-3D1848476A32}" destId="{F356468B-10B8-4A4D-A527-5F4ED4D75FF7}"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91DA640-7447-48D1-A157-08F796022BDD}" type="doc">
      <dgm:prSet loTypeId="urn:microsoft.com/office/officeart/2005/8/layout/process2" loCatId="process" qsTypeId="urn:microsoft.com/office/officeart/2005/8/quickstyle/simple1" qsCatId="simple" csTypeId="urn:microsoft.com/office/officeart/2005/8/colors/colorful2" csCatId="colorful" phldr="1"/>
      <dgm:spPr/>
      <dgm:t>
        <a:bodyPr/>
        <a:lstStyle/>
        <a:p>
          <a:endParaRPr lang="en-GB"/>
        </a:p>
      </dgm:t>
    </dgm:pt>
    <dgm:pt modelId="{633BDA6C-26CF-4CE0-A18E-7E8B24F0A2BB}">
      <dgm:prSet/>
      <dgm:spPr/>
      <dgm:t>
        <a:bodyPr/>
        <a:lstStyle/>
        <a:p>
          <a:r>
            <a:rPr lang="en-GB" dirty="0"/>
            <a:t>In turn, PACE helps children and young people to feel more connected to and understood by important adults in their life and, ultimately, to slow down their own responses. </a:t>
          </a:r>
        </a:p>
      </dgm:t>
    </dgm:pt>
    <dgm:pt modelId="{A9AB511E-F20A-42EB-9A9E-D60D4A75D43C}" type="parTrans" cxnId="{3C4D3D85-251E-4BFC-B28C-346F3238A588}">
      <dgm:prSet/>
      <dgm:spPr/>
      <dgm:t>
        <a:bodyPr/>
        <a:lstStyle/>
        <a:p>
          <a:endParaRPr lang="en-GB"/>
        </a:p>
      </dgm:t>
    </dgm:pt>
    <dgm:pt modelId="{6FDF5CDD-6CFB-430F-8A6C-E5B345887B83}" type="sibTrans" cxnId="{3C4D3D85-251E-4BFC-B28C-346F3238A588}">
      <dgm:prSet/>
      <dgm:spPr/>
      <dgm:t>
        <a:bodyPr/>
        <a:lstStyle/>
        <a:p>
          <a:endParaRPr lang="en-GB"/>
        </a:p>
      </dgm:t>
    </dgm:pt>
    <dgm:pt modelId="{7589528E-E194-4D39-88FA-A2789AA71234}" type="pres">
      <dgm:prSet presAssocID="{491DA640-7447-48D1-A157-08F796022BDD}" presName="linearFlow" presStyleCnt="0">
        <dgm:presLayoutVars>
          <dgm:resizeHandles val="exact"/>
        </dgm:presLayoutVars>
      </dgm:prSet>
      <dgm:spPr/>
    </dgm:pt>
    <dgm:pt modelId="{843B781D-902D-46DB-853C-714479005867}" type="pres">
      <dgm:prSet presAssocID="{633BDA6C-26CF-4CE0-A18E-7E8B24F0A2BB}" presName="node" presStyleLbl="node1" presStyleIdx="0" presStyleCnt="1" custScaleX="116490" custLinFactNeighborX="-6963" custLinFactNeighborY="24166">
        <dgm:presLayoutVars>
          <dgm:bulletEnabled val="1"/>
        </dgm:presLayoutVars>
      </dgm:prSet>
      <dgm:spPr/>
    </dgm:pt>
  </dgm:ptLst>
  <dgm:cxnLst>
    <dgm:cxn modelId="{3C4D3D85-251E-4BFC-B28C-346F3238A588}" srcId="{491DA640-7447-48D1-A157-08F796022BDD}" destId="{633BDA6C-26CF-4CE0-A18E-7E8B24F0A2BB}" srcOrd="0" destOrd="0" parTransId="{A9AB511E-F20A-42EB-9A9E-D60D4A75D43C}" sibTransId="{6FDF5CDD-6CFB-430F-8A6C-E5B345887B83}"/>
    <dgm:cxn modelId="{D93855C9-B391-4EF9-83ED-1CBAF5BBFA26}" type="presOf" srcId="{633BDA6C-26CF-4CE0-A18E-7E8B24F0A2BB}" destId="{843B781D-902D-46DB-853C-714479005867}" srcOrd="0" destOrd="0" presId="urn:microsoft.com/office/officeart/2005/8/layout/process2"/>
    <dgm:cxn modelId="{10688DD6-993C-4296-B137-64A3C74A5148}" type="presOf" srcId="{491DA640-7447-48D1-A157-08F796022BDD}" destId="{7589528E-E194-4D39-88FA-A2789AA71234}" srcOrd="0" destOrd="0" presId="urn:microsoft.com/office/officeart/2005/8/layout/process2"/>
    <dgm:cxn modelId="{6811D98E-EF55-497B-B16D-C761BF0D3C0E}" type="presParOf" srcId="{7589528E-E194-4D39-88FA-A2789AA71234}" destId="{843B781D-902D-46DB-853C-714479005867}" srcOrd="0"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A814D3C-F8EA-444E-95CF-705E0C352CCD}" type="doc">
      <dgm:prSet loTypeId="urn:microsoft.com/office/officeart/2009/3/layout/RandomtoResultProcess" loCatId="process" qsTypeId="urn:microsoft.com/office/officeart/2005/8/quickstyle/simple1" qsCatId="simple" csTypeId="urn:microsoft.com/office/officeart/2005/8/colors/colorful4" csCatId="colorful" phldr="1"/>
      <dgm:spPr/>
      <dgm:t>
        <a:bodyPr/>
        <a:lstStyle/>
        <a:p>
          <a:endParaRPr lang="en-GB"/>
        </a:p>
      </dgm:t>
    </dgm:pt>
    <dgm:pt modelId="{B59F018F-F92F-477B-9475-E8DF33235652}">
      <dgm:prSet/>
      <dgm:spPr/>
      <dgm:t>
        <a:bodyPr/>
        <a:lstStyle/>
        <a:p>
          <a:r>
            <a:rPr lang="en-GB" dirty="0"/>
            <a:t>In tricky moments it allows us to stay emotionally regulated and guide the child through their heightened emotions, thoughts and behaviours. </a:t>
          </a:r>
        </a:p>
      </dgm:t>
    </dgm:pt>
    <dgm:pt modelId="{773D26F7-3E2E-456D-9AB0-EC71B009A401}" type="parTrans" cxnId="{BC3C4F65-25CA-4C53-A8CC-001517F53D68}">
      <dgm:prSet/>
      <dgm:spPr/>
      <dgm:t>
        <a:bodyPr/>
        <a:lstStyle/>
        <a:p>
          <a:endParaRPr lang="en-GB"/>
        </a:p>
      </dgm:t>
    </dgm:pt>
    <dgm:pt modelId="{C62AD5B5-2C5B-4415-8836-2241E3F39329}" type="sibTrans" cxnId="{BC3C4F65-25CA-4C53-A8CC-001517F53D68}">
      <dgm:prSet/>
      <dgm:spPr/>
      <dgm:t>
        <a:bodyPr/>
        <a:lstStyle/>
        <a:p>
          <a:endParaRPr lang="en-GB"/>
        </a:p>
      </dgm:t>
    </dgm:pt>
    <dgm:pt modelId="{49836A45-55C6-4FAD-8382-0EC02DD1850C}" type="pres">
      <dgm:prSet presAssocID="{EA814D3C-F8EA-444E-95CF-705E0C352CCD}" presName="Name0" presStyleCnt="0">
        <dgm:presLayoutVars>
          <dgm:dir/>
          <dgm:animOne val="branch"/>
          <dgm:animLvl val="lvl"/>
        </dgm:presLayoutVars>
      </dgm:prSet>
      <dgm:spPr/>
    </dgm:pt>
    <dgm:pt modelId="{82C99FA5-7B79-4EDF-A80C-EE88A8665156}" type="pres">
      <dgm:prSet presAssocID="{B59F018F-F92F-477B-9475-E8DF33235652}" presName="chaos" presStyleCnt="0"/>
      <dgm:spPr/>
    </dgm:pt>
    <dgm:pt modelId="{EC5487E9-F9D4-430D-BDAB-8F6DE7AB9950}" type="pres">
      <dgm:prSet presAssocID="{B59F018F-F92F-477B-9475-E8DF33235652}" presName="parTx1" presStyleLbl="revTx" presStyleIdx="0" presStyleCnt="1" custScaleX="120885" custScaleY="152054"/>
      <dgm:spPr/>
    </dgm:pt>
    <dgm:pt modelId="{1FB4DD7A-2AC8-47DA-9703-29E5BE186D73}" type="pres">
      <dgm:prSet presAssocID="{B59F018F-F92F-477B-9475-E8DF33235652}" presName="c1" presStyleLbl="node1" presStyleIdx="0" presStyleCnt="18" custLinFactX="-100000" custLinFactNeighborX="-178247" custLinFactNeighborY="-40919"/>
      <dgm:spPr/>
    </dgm:pt>
    <dgm:pt modelId="{A8F5BDF9-8A29-4871-B4C4-670A31959D17}" type="pres">
      <dgm:prSet presAssocID="{B59F018F-F92F-477B-9475-E8DF33235652}" presName="c2" presStyleLbl="node1" presStyleIdx="1" presStyleCnt="18" custLinFactX="-35032" custLinFactNeighborX="-100000" custLinFactNeighborY="-28643"/>
      <dgm:spPr/>
    </dgm:pt>
    <dgm:pt modelId="{A52814DC-348F-4BAE-82F3-3B12B1A48A8C}" type="pres">
      <dgm:prSet presAssocID="{B59F018F-F92F-477B-9475-E8DF33235652}" presName="c3" presStyleLbl="node1" presStyleIdx="2" presStyleCnt="18" custLinFactNeighborX="-67702" custLinFactNeighborY="-54682"/>
      <dgm:spPr/>
    </dgm:pt>
    <dgm:pt modelId="{369DA23D-5C24-4A7A-BB9C-72DB1954C082}" type="pres">
      <dgm:prSet presAssocID="{B59F018F-F92F-477B-9475-E8DF33235652}" presName="c4" presStyleLbl="node1" presStyleIdx="3" presStyleCnt="18"/>
      <dgm:spPr/>
    </dgm:pt>
    <dgm:pt modelId="{7FFCE4E9-20A0-4E8D-98A8-4EE606D43BD3}" type="pres">
      <dgm:prSet presAssocID="{B59F018F-F92F-477B-9475-E8DF33235652}" presName="c5" presStyleLbl="node1" presStyleIdx="4" presStyleCnt="18"/>
      <dgm:spPr/>
    </dgm:pt>
    <dgm:pt modelId="{3788C71E-D21A-40F9-9636-D0FE65C50F49}" type="pres">
      <dgm:prSet presAssocID="{B59F018F-F92F-477B-9475-E8DF33235652}" presName="c6" presStyleLbl="node1" presStyleIdx="5" presStyleCnt="18"/>
      <dgm:spPr/>
    </dgm:pt>
    <dgm:pt modelId="{66EFB954-8268-43FC-B82B-6E0E8CAC3416}" type="pres">
      <dgm:prSet presAssocID="{B59F018F-F92F-477B-9475-E8DF33235652}" presName="c7" presStyleLbl="node1" presStyleIdx="6" presStyleCnt="18"/>
      <dgm:spPr/>
    </dgm:pt>
    <dgm:pt modelId="{8376D048-AD51-43BC-BB82-6F2CBB986FBE}" type="pres">
      <dgm:prSet presAssocID="{B59F018F-F92F-477B-9475-E8DF33235652}" presName="c8" presStyleLbl="node1" presStyleIdx="7" presStyleCnt="18" custLinFactY="-30940" custLinFactNeighborX="57286" custLinFactNeighborY="-100000"/>
      <dgm:spPr/>
    </dgm:pt>
    <dgm:pt modelId="{792618C6-C3F7-47A2-8E9C-8139BEC498DF}" type="pres">
      <dgm:prSet presAssocID="{B59F018F-F92F-477B-9475-E8DF33235652}" presName="c9" presStyleLbl="node1" presStyleIdx="8" presStyleCnt="18" custLinFactX="39124" custLinFactNeighborX="100000" custLinFactNeighborY="-46627"/>
      <dgm:spPr/>
    </dgm:pt>
    <dgm:pt modelId="{BC81C1A4-AEEF-4191-94E5-E5742AEFB99B}" type="pres">
      <dgm:prSet presAssocID="{B59F018F-F92F-477B-9475-E8DF33235652}" presName="c10" presStyleLbl="node1" presStyleIdx="9" presStyleCnt="18" custLinFactNeighborX="1591" custLinFactNeighborY="-35857"/>
      <dgm:spPr/>
    </dgm:pt>
    <dgm:pt modelId="{957B1C56-EE64-4DA2-90F3-E69CB36AFBAA}" type="pres">
      <dgm:prSet presAssocID="{B59F018F-F92F-477B-9475-E8DF33235652}" presName="c11" presStyleLbl="node1" presStyleIdx="10" presStyleCnt="18" custLinFactX="-59583" custLinFactNeighborX="-100000" custLinFactNeighborY="-28643"/>
      <dgm:spPr/>
    </dgm:pt>
    <dgm:pt modelId="{858CA729-5711-44B2-97F7-B63F3C0D6D0E}" type="pres">
      <dgm:prSet presAssocID="{B59F018F-F92F-477B-9475-E8DF33235652}" presName="c12" presStyleLbl="node1" presStyleIdx="11" presStyleCnt="18" custLinFactNeighborX="-49474" custLinFactNeighborY="90054"/>
      <dgm:spPr/>
    </dgm:pt>
    <dgm:pt modelId="{712211CD-4A96-4735-8D1B-5A615559E461}" type="pres">
      <dgm:prSet presAssocID="{B59F018F-F92F-477B-9475-E8DF33235652}" presName="c13" presStyleLbl="node1" presStyleIdx="12" presStyleCnt="18"/>
      <dgm:spPr/>
    </dgm:pt>
    <dgm:pt modelId="{CDEF9BD9-B71B-4DD8-88A7-90E47B73D9F7}" type="pres">
      <dgm:prSet presAssocID="{B59F018F-F92F-477B-9475-E8DF33235652}" presName="c14" presStyleLbl="node1" presStyleIdx="13" presStyleCnt="18"/>
      <dgm:spPr/>
    </dgm:pt>
    <dgm:pt modelId="{0C99D344-EE33-4581-8EDD-878509D9BDF9}" type="pres">
      <dgm:prSet presAssocID="{B59F018F-F92F-477B-9475-E8DF33235652}" presName="c15" presStyleLbl="node1" presStyleIdx="14" presStyleCnt="18"/>
      <dgm:spPr/>
    </dgm:pt>
    <dgm:pt modelId="{8D182597-48CA-4BA3-9F7A-DECD47C23BBD}" type="pres">
      <dgm:prSet presAssocID="{B59F018F-F92F-477B-9475-E8DF33235652}" presName="c16" presStyleLbl="node1" presStyleIdx="15" presStyleCnt="18" custFlipHor="1" custScaleX="149849" custScaleY="19826" custLinFactX="200000" custLinFactNeighborX="229488" custLinFactNeighborY="-16546"/>
      <dgm:spPr/>
    </dgm:pt>
    <dgm:pt modelId="{92F7E508-BA02-4E2A-BF72-4BCA1887F9B4}" type="pres">
      <dgm:prSet presAssocID="{B59F018F-F92F-477B-9475-E8DF33235652}" presName="c17" presStyleLbl="node1" presStyleIdx="16" presStyleCnt="18"/>
      <dgm:spPr/>
    </dgm:pt>
    <dgm:pt modelId="{EBEF7A60-C6E0-4591-8CCC-22314A7F0D1D}" type="pres">
      <dgm:prSet presAssocID="{B59F018F-F92F-477B-9475-E8DF33235652}" presName="c18" presStyleLbl="node1" presStyleIdx="17" presStyleCnt="18" custLinFactNeighborX="54682" custLinFactNeighborY="44267"/>
      <dgm:spPr/>
    </dgm:pt>
  </dgm:ptLst>
  <dgm:cxnLst>
    <dgm:cxn modelId="{102C9543-59A5-4031-8405-CCE4DBD3C5F1}" type="presOf" srcId="{B59F018F-F92F-477B-9475-E8DF33235652}" destId="{EC5487E9-F9D4-430D-BDAB-8F6DE7AB9950}" srcOrd="0" destOrd="0" presId="urn:microsoft.com/office/officeart/2009/3/layout/RandomtoResultProcess"/>
    <dgm:cxn modelId="{BC3C4F65-25CA-4C53-A8CC-001517F53D68}" srcId="{EA814D3C-F8EA-444E-95CF-705E0C352CCD}" destId="{B59F018F-F92F-477B-9475-E8DF33235652}" srcOrd="0" destOrd="0" parTransId="{773D26F7-3E2E-456D-9AB0-EC71B009A401}" sibTransId="{C62AD5B5-2C5B-4415-8836-2241E3F39329}"/>
    <dgm:cxn modelId="{85D3F48E-9C5E-4201-83D1-038CF03BFF94}" type="presOf" srcId="{EA814D3C-F8EA-444E-95CF-705E0C352CCD}" destId="{49836A45-55C6-4FAD-8382-0EC02DD1850C}" srcOrd="0" destOrd="0" presId="urn:microsoft.com/office/officeart/2009/3/layout/RandomtoResultProcess"/>
    <dgm:cxn modelId="{8D17FA82-3142-4E1F-8508-EF4CD397B278}" type="presParOf" srcId="{49836A45-55C6-4FAD-8382-0EC02DD1850C}" destId="{82C99FA5-7B79-4EDF-A80C-EE88A8665156}" srcOrd="0" destOrd="0" presId="urn:microsoft.com/office/officeart/2009/3/layout/RandomtoResultProcess"/>
    <dgm:cxn modelId="{6D81C66F-CAB2-4049-87F2-A7892E4ED39F}" type="presParOf" srcId="{82C99FA5-7B79-4EDF-A80C-EE88A8665156}" destId="{EC5487E9-F9D4-430D-BDAB-8F6DE7AB9950}" srcOrd="0" destOrd="0" presId="urn:microsoft.com/office/officeart/2009/3/layout/RandomtoResultProcess"/>
    <dgm:cxn modelId="{18C8C510-AD82-41C7-A30F-009E2E7DB895}" type="presParOf" srcId="{82C99FA5-7B79-4EDF-A80C-EE88A8665156}" destId="{1FB4DD7A-2AC8-47DA-9703-29E5BE186D73}" srcOrd="1" destOrd="0" presId="urn:microsoft.com/office/officeart/2009/3/layout/RandomtoResultProcess"/>
    <dgm:cxn modelId="{3FB32F50-70E3-454B-A9A2-E7AF67DB9F50}" type="presParOf" srcId="{82C99FA5-7B79-4EDF-A80C-EE88A8665156}" destId="{A8F5BDF9-8A29-4871-B4C4-670A31959D17}" srcOrd="2" destOrd="0" presId="urn:microsoft.com/office/officeart/2009/3/layout/RandomtoResultProcess"/>
    <dgm:cxn modelId="{71564325-77FD-41CE-B43E-87F7E1CAE80C}" type="presParOf" srcId="{82C99FA5-7B79-4EDF-A80C-EE88A8665156}" destId="{A52814DC-348F-4BAE-82F3-3B12B1A48A8C}" srcOrd="3" destOrd="0" presId="urn:microsoft.com/office/officeart/2009/3/layout/RandomtoResultProcess"/>
    <dgm:cxn modelId="{4E8791A1-AB15-4555-AF6B-6BE49BFC9A38}" type="presParOf" srcId="{82C99FA5-7B79-4EDF-A80C-EE88A8665156}" destId="{369DA23D-5C24-4A7A-BB9C-72DB1954C082}" srcOrd="4" destOrd="0" presId="urn:microsoft.com/office/officeart/2009/3/layout/RandomtoResultProcess"/>
    <dgm:cxn modelId="{6F953CB5-76C4-4C20-906B-8581936427BF}" type="presParOf" srcId="{82C99FA5-7B79-4EDF-A80C-EE88A8665156}" destId="{7FFCE4E9-20A0-4E8D-98A8-4EE606D43BD3}" srcOrd="5" destOrd="0" presId="urn:microsoft.com/office/officeart/2009/3/layout/RandomtoResultProcess"/>
    <dgm:cxn modelId="{360510B2-4FF4-4E0F-9420-241177BA5438}" type="presParOf" srcId="{82C99FA5-7B79-4EDF-A80C-EE88A8665156}" destId="{3788C71E-D21A-40F9-9636-D0FE65C50F49}" srcOrd="6" destOrd="0" presId="urn:microsoft.com/office/officeart/2009/3/layout/RandomtoResultProcess"/>
    <dgm:cxn modelId="{DD9650BD-BF3E-461D-80FD-F74F6F73F947}" type="presParOf" srcId="{82C99FA5-7B79-4EDF-A80C-EE88A8665156}" destId="{66EFB954-8268-43FC-B82B-6E0E8CAC3416}" srcOrd="7" destOrd="0" presId="urn:microsoft.com/office/officeart/2009/3/layout/RandomtoResultProcess"/>
    <dgm:cxn modelId="{F2BE93B8-D5D7-4E26-9187-3271C45934AF}" type="presParOf" srcId="{82C99FA5-7B79-4EDF-A80C-EE88A8665156}" destId="{8376D048-AD51-43BC-BB82-6F2CBB986FBE}" srcOrd="8" destOrd="0" presId="urn:microsoft.com/office/officeart/2009/3/layout/RandomtoResultProcess"/>
    <dgm:cxn modelId="{E0219105-9354-454F-91C7-4F492140B7CA}" type="presParOf" srcId="{82C99FA5-7B79-4EDF-A80C-EE88A8665156}" destId="{792618C6-C3F7-47A2-8E9C-8139BEC498DF}" srcOrd="9" destOrd="0" presId="urn:microsoft.com/office/officeart/2009/3/layout/RandomtoResultProcess"/>
    <dgm:cxn modelId="{9A45077A-5A73-4ED6-919F-AD840787553F}" type="presParOf" srcId="{82C99FA5-7B79-4EDF-A80C-EE88A8665156}" destId="{BC81C1A4-AEEF-4191-94E5-E5742AEFB99B}" srcOrd="10" destOrd="0" presId="urn:microsoft.com/office/officeart/2009/3/layout/RandomtoResultProcess"/>
    <dgm:cxn modelId="{295C7FB0-45CA-4214-98B2-4244722F0FD2}" type="presParOf" srcId="{82C99FA5-7B79-4EDF-A80C-EE88A8665156}" destId="{957B1C56-EE64-4DA2-90F3-E69CB36AFBAA}" srcOrd="11" destOrd="0" presId="urn:microsoft.com/office/officeart/2009/3/layout/RandomtoResultProcess"/>
    <dgm:cxn modelId="{3456D6F2-6A47-4569-81E1-F59BCE80A072}" type="presParOf" srcId="{82C99FA5-7B79-4EDF-A80C-EE88A8665156}" destId="{858CA729-5711-44B2-97F7-B63F3C0D6D0E}" srcOrd="12" destOrd="0" presId="urn:microsoft.com/office/officeart/2009/3/layout/RandomtoResultProcess"/>
    <dgm:cxn modelId="{AACFAEB4-C2FD-43DB-B1CA-EF2D46FAC54A}" type="presParOf" srcId="{82C99FA5-7B79-4EDF-A80C-EE88A8665156}" destId="{712211CD-4A96-4735-8D1B-5A615559E461}" srcOrd="13" destOrd="0" presId="urn:microsoft.com/office/officeart/2009/3/layout/RandomtoResultProcess"/>
    <dgm:cxn modelId="{B2028217-5AA0-4363-A046-CBB3B6FAEE5D}" type="presParOf" srcId="{82C99FA5-7B79-4EDF-A80C-EE88A8665156}" destId="{CDEF9BD9-B71B-4DD8-88A7-90E47B73D9F7}" srcOrd="14" destOrd="0" presId="urn:microsoft.com/office/officeart/2009/3/layout/RandomtoResultProcess"/>
    <dgm:cxn modelId="{0530307F-EA7E-40A1-9116-925325246D7E}" type="presParOf" srcId="{82C99FA5-7B79-4EDF-A80C-EE88A8665156}" destId="{0C99D344-EE33-4581-8EDD-878509D9BDF9}" srcOrd="15" destOrd="0" presId="urn:microsoft.com/office/officeart/2009/3/layout/RandomtoResultProcess"/>
    <dgm:cxn modelId="{B9774670-B293-4070-99A4-F437ED61E372}" type="presParOf" srcId="{82C99FA5-7B79-4EDF-A80C-EE88A8665156}" destId="{8D182597-48CA-4BA3-9F7A-DECD47C23BBD}" srcOrd="16" destOrd="0" presId="urn:microsoft.com/office/officeart/2009/3/layout/RandomtoResultProcess"/>
    <dgm:cxn modelId="{2BAD146E-49FB-452B-98F1-621274B7CB66}" type="presParOf" srcId="{82C99FA5-7B79-4EDF-A80C-EE88A8665156}" destId="{92F7E508-BA02-4E2A-BF72-4BCA1887F9B4}" srcOrd="17" destOrd="0" presId="urn:microsoft.com/office/officeart/2009/3/layout/RandomtoResultProcess"/>
    <dgm:cxn modelId="{13C28ADC-BFD3-4B70-B5DA-97A4853959C8}" type="presParOf" srcId="{82C99FA5-7B79-4EDF-A80C-EE88A8665156}" destId="{EBEF7A60-C6E0-4591-8CCC-22314A7F0D1D}" srcOrd="18" destOrd="0" presId="urn:microsoft.com/office/officeart/2009/3/layout/RandomtoResultProcess"/>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8229368-49AB-4209-9C85-FE77A42B6EBF}" type="doc">
      <dgm:prSet loTypeId="urn:microsoft.com/office/officeart/2005/8/layout/hProcess9" loCatId="process" qsTypeId="urn:microsoft.com/office/officeart/2005/8/quickstyle/simple1" qsCatId="simple" csTypeId="urn:microsoft.com/office/officeart/2005/8/colors/accent2_1" csCatId="accent2"/>
      <dgm:spPr/>
      <dgm:t>
        <a:bodyPr/>
        <a:lstStyle/>
        <a:p>
          <a:endParaRPr lang="en-GB"/>
        </a:p>
      </dgm:t>
    </dgm:pt>
    <dgm:pt modelId="{628C9D92-EE7D-4815-9000-BB4EEF75AB6E}">
      <dgm:prSet/>
      <dgm:spPr/>
      <dgm:t>
        <a:bodyPr/>
        <a:lstStyle/>
        <a:p>
          <a:r>
            <a:rPr lang="en-GB"/>
            <a:t>PACE focuses on the whole child, not simply the behaviour. </a:t>
          </a:r>
        </a:p>
      </dgm:t>
    </dgm:pt>
    <dgm:pt modelId="{6DD4AD1B-6B71-43C9-AD69-71449D3049C5}" type="parTrans" cxnId="{7AB29F16-AA44-46AD-BB13-E490A40896A9}">
      <dgm:prSet/>
      <dgm:spPr/>
      <dgm:t>
        <a:bodyPr/>
        <a:lstStyle/>
        <a:p>
          <a:endParaRPr lang="en-GB"/>
        </a:p>
      </dgm:t>
    </dgm:pt>
    <dgm:pt modelId="{829894A5-31A5-4C66-923A-7496323D174D}" type="sibTrans" cxnId="{7AB29F16-AA44-46AD-BB13-E490A40896A9}">
      <dgm:prSet/>
      <dgm:spPr/>
      <dgm:t>
        <a:bodyPr/>
        <a:lstStyle/>
        <a:p>
          <a:endParaRPr lang="en-GB"/>
        </a:p>
      </dgm:t>
    </dgm:pt>
    <dgm:pt modelId="{93DE7F21-5C04-48FD-94D9-B425F95766A4}">
      <dgm:prSet/>
      <dgm:spPr/>
      <dgm:t>
        <a:bodyPr/>
        <a:lstStyle/>
        <a:p>
          <a:r>
            <a:rPr lang="en-GB"/>
            <a:t>It helps children be more secure with adults and reflect upon themselves, their thoughts, feelings and behaviour, building the skills that are necessary for maintaining a successful and satisfying life. </a:t>
          </a:r>
        </a:p>
      </dgm:t>
    </dgm:pt>
    <dgm:pt modelId="{40D73DD8-F43B-465E-9CE8-7F4F3D73AB4C}" type="parTrans" cxnId="{BD6967BE-6AC9-48F2-9164-9581ABC699DA}">
      <dgm:prSet/>
      <dgm:spPr/>
      <dgm:t>
        <a:bodyPr/>
        <a:lstStyle/>
        <a:p>
          <a:endParaRPr lang="en-GB"/>
        </a:p>
      </dgm:t>
    </dgm:pt>
    <dgm:pt modelId="{278E67FC-28F2-41CE-9856-227D49128AEF}" type="sibTrans" cxnId="{BD6967BE-6AC9-48F2-9164-9581ABC699DA}">
      <dgm:prSet/>
      <dgm:spPr/>
      <dgm:t>
        <a:bodyPr/>
        <a:lstStyle/>
        <a:p>
          <a:endParaRPr lang="en-GB"/>
        </a:p>
      </dgm:t>
    </dgm:pt>
    <dgm:pt modelId="{1CA3FD9C-C1E6-4A5E-9673-04231B09683B}">
      <dgm:prSet/>
      <dgm:spPr/>
      <dgm:t>
        <a:bodyPr/>
        <a:lstStyle/>
        <a:p>
          <a:r>
            <a:rPr lang="en-GB"/>
            <a:t>The child discovers that they are doing the best that they can and avoids labelling themselves negatively.</a:t>
          </a:r>
        </a:p>
      </dgm:t>
    </dgm:pt>
    <dgm:pt modelId="{333D1FC1-8DC0-41B5-8FDE-E02C354DFAA0}" type="parTrans" cxnId="{D1BE163E-00D9-4E0D-BC9D-16952A4B2931}">
      <dgm:prSet/>
      <dgm:spPr/>
      <dgm:t>
        <a:bodyPr/>
        <a:lstStyle/>
        <a:p>
          <a:endParaRPr lang="en-GB"/>
        </a:p>
      </dgm:t>
    </dgm:pt>
    <dgm:pt modelId="{BD3F29A5-87A7-4324-83FD-FA23D4B94FC7}" type="sibTrans" cxnId="{D1BE163E-00D9-4E0D-BC9D-16952A4B2931}">
      <dgm:prSet/>
      <dgm:spPr/>
      <dgm:t>
        <a:bodyPr/>
        <a:lstStyle/>
        <a:p>
          <a:endParaRPr lang="en-GB"/>
        </a:p>
      </dgm:t>
    </dgm:pt>
    <dgm:pt modelId="{0CEC8880-535F-484E-9849-799871319CE8}" type="pres">
      <dgm:prSet presAssocID="{E8229368-49AB-4209-9C85-FE77A42B6EBF}" presName="CompostProcess" presStyleCnt="0">
        <dgm:presLayoutVars>
          <dgm:dir/>
          <dgm:resizeHandles val="exact"/>
        </dgm:presLayoutVars>
      </dgm:prSet>
      <dgm:spPr/>
    </dgm:pt>
    <dgm:pt modelId="{C51F3657-F52E-40E1-A5F9-8F1AE3597C4C}" type="pres">
      <dgm:prSet presAssocID="{E8229368-49AB-4209-9C85-FE77A42B6EBF}" presName="arrow" presStyleLbl="bgShp" presStyleIdx="0" presStyleCnt="1"/>
      <dgm:spPr/>
    </dgm:pt>
    <dgm:pt modelId="{383BF5D8-004D-4A04-A47B-C0F2386FFDE9}" type="pres">
      <dgm:prSet presAssocID="{E8229368-49AB-4209-9C85-FE77A42B6EBF}" presName="linearProcess" presStyleCnt="0"/>
      <dgm:spPr/>
    </dgm:pt>
    <dgm:pt modelId="{73B0D555-5008-41C5-8099-5A4B00C24EBC}" type="pres">
      <dgm:prSet presAssocID="{628C9D92-EE7D-4815-9000-BB4EEF75AB6E}" presName="textNode" presStyleLbl="node1" presStyleIdx="0" presStyleCnt="3">
        <dgm:presLayoutVars>
          <dgm:bulletEnabled val="1"/>
        </dgm:presLayoutVars>
      </dgm:prSet>
      <dgm:spPr/>
    </dgm:pt>
    <dgm:pt modelId="{433CC853-530C-4566-AF42-1C97D7FEE59D}" type="pres">
      <dgm:prSet presAssocID="{829894A5-31A5-4C66-923A-7496323D174D}" presName="sibTrans" presStyleCnt="0"/>
      <dgm:spPr/>
    </dgm:pt>
    <dgm:pt modelId="{C5D2899E-A7EA-4AF6-A284-9868188E1F44}" type="pres">
      <dgm:prSet presAssocID="{93DE7F21-5C04-48FD-94D9-B425F95766A4}" presName="textNode" presStyleLbl="node1" presStyleIdx="1" presStyleCnt="3">
        <dgm:presLayoutVars>
          <dgm:bulletEnabled val="1"/>
        </dgm:presLayoutVars>
      </dgm:prSet>
      <dgm:spPr/>
    </dgm:pt>
    <dgm:pt modelId="{14669398-9722-46A8-A3D2-A182E8CEF64A}" type="pres">
      <dgm:prSet presAssocID="{278E67FC-28F2-41CE-9856-227D49128AEF}" presName="sibTrans" presStyleCnt="0"/>
      <dgm:spPr/>
    </dgm:pt>
    <dgm:pt modelId="{95689F61-1B5E-4E72-A69F-44B54470FA62}" type="pres">
      <dgm:prSet presAssocID="{1CA3FD9C-C1E6-4A5E-9673-04231B09683B}" presName="textNode" presStyleLbl="node1" presStyleIdx="2" presStyleCnt="3">
        <dgm:presLayoutVars>
          <dgm:bulletEnabled val="1"/>
        </dgm:presLayoutVars>
      </dgm:prSet>
      <dgm:spPr/>
    </dgm:pt>
  </dgm:ptLst>
  <dgm:cxnLst>
    <dgm:cxn modelId="{7AB29F16-AA44-46AD-BB13-E490A40896A9}" srcId="{E8229368-49AB-4209-9C85-FE77A42B6EBF}" destId="{628C9D92-EE7D-4815-9000-BB4EEF75AB6E}" srcOrd="0" destOrd="0" parTransId="{6DD4AD1B-6B71-43C9-AD69-71449D3049C5}" sibTransId="{829894A5-31A5-4C66-923A-7496323D174D}"/>
    <dgm:cxn modelId="{B1C5252B-6AF7-4275-8BEE-CB26C25086D5}" type="presOf" srcId="{E8229368-49AB-4209-9C85-FE77A42B6EBF}" destId="{0CEC8880-535F-484E-9849-799871319CE8}" srcOrd="0" destOrd="0" presId="urn:microsoft.com/office/officeart/2005/8/layout/hProcess9"/>
    <dgm:cxn modelId="{D1BE163E-00D9-4E0D-BC9D-16952A4B2931}" srcId="{E8229368-49AB-4209-9C85-FE77A42B6EBF}" destId="{1CA3FD9C-C1E6-4A5E-9673-04231B09683B}" srcOrd="2" destOrd="0" parTransId="{333D1FC1-8DC0-41B5-8FDE-E02C354DFAA0}" sibTransId="{BD3F29A5-87A7-4324-83FD-FA23D4B94FC7}"/>
    <dgm:cxn modelId="{341B6445-BE7E-47C4-878E-CC15FBCC8C64}" type="presOf" srcId="{628C9D92-EE7D-4815-9000-BB4EEF75AB6E}" destId="{73B0D555-5008-41C5-8099-5A4B00C24EBC}" srcOrd="0" destOrd="0" presId="urn:microsoft.com/office/officeart/2005/8/layout/hProcess9"/>
    <dgm:cxn modelId="{1D643D4A-F15A-4ED3-A5B4-67C6C43E8D57}" type="presOf" srcId="{93DE7F21-5C04-48FD-94D9-B425F95766A4}" destId="{C5D2899E-A7EA-4AF6-A284-9868188E1F44}" srcOrd="0" destOrd="0" presId="urn:microsoft.com/office/officeart/2005/8/layout/hProcess9"/>
    <dgm:cxn modelId="{BD6967BE-6AC9-48F2-9164-9581ABC699DA}" srcId="{E8229368-49AB-4209-9C85-FE77A42B6EBF}" destId="{93DE7F21-5C04-48FD-94D9-B425F95766A4}" srcOrd="1" destOrd="0" parTransId="{40D73DD8-F43B-465E-9CE8-7F4F3D73AB4C}" sibTransId="{278E67FC-28F2-41CE-9856-227D49128AEF}"/>
    <dgm:cxn modelId="{CB9903EF-536C-4932-8F79-F2FBCCC07277}" type="presOf" srcId="{1CA3FD9C-C1E6-4A5E-9673-04231B09683B}" destId="{95689F61-1B5E-4E72-A69F-44B54470FA62}" srcOrd="0" destOrd="0" presId="urn:microsoft.com/office/officeart/2005/8/layout/hProcess9"/>
    <dgm:cxn modelId="{C8707720-936D-4974-A84B-7AFBFCC25D5D}" type="presParOf" srcId="{0CEC8880-535F-484E-9849-799871319CE8}" destId="{C51F3657-F52E-40E1-A5F9-8F1AE3597C4C}" srcOrd="0" destOrd="0" presId="urn:microsoft.com/office/officeart/2005/8/layout/hProcess9"/>
    <dgm:cxn modelId="{0D70C12F-92DA-48CA-A333-541758840986}" type="presParOf" srcId="{0CEC8880-535F-484E-9849-799871319CE8}" destId="{383BF5D8-004D-4A04-A47B-C0F2386FFDE9}" srcOrd="1" destOrd="0" presId="urn:microsoft.com/office/officeart/2005/8/layout/hProcess9"/>
    <dgm:cxn modelId="{F24819D5-BCA3-4C65-BAC6-A456AE82400F}" type="presParOf" srcId="{383BF5D8-004D-4A04-A47B-C0F2386FFDE9}" destId="{73B0D555-5008-41C5-8099-5A4B00C24EBC}" srcOrd="0" destOrd="0" presId="urn:microsoft.com/office/officeart/2005/8/layout/hProcess9"/>
    <dgm:cxn modelId="{F6E4B76A-6178-4E06-8093-A6E1A410523B}" type="presParOf" srcId="{383BF5D8-004D-4A04-A47B-C0F2386FFDE9}" destId="{433CC853-530C-4566-AF42-1C97D7FEE59D}" srcOrd="1" destOrd="0" presId="urn:microsoft.com/office/officeart/2005/8/layout/hProcess9"/>
    <dgm:cxn modelId="{BCDD988D-6D20-4050-B0B8-1FBE123FAA13}" type="presParOf" srcId="{383BF5D8-004D-4A04-A47B-C0F2386FFDE9}" destId="{C5D2899E-A7EA-4AF6-A284-9868188E1F44}" srcOrd="2" destOrd="0" presId="urn:microsoft.com/office/officeart/2005/8/layout/hProcess9"/>
    <dgm:cxn modelId="{2C61E7BE-285D-418E-8345-03179D76554A}" type="presParOf" srcId="{383BF5D8-004D-4A04-A47B-C0F2386FFDE9}" destId="{14669398-9722-46A8-A3D2-A182E8CEF64A}" srcOrd="3" destOrd="0" presId="urn:microsoft.com/office/officeart/2005/8/layout/hProcess9"/>
    <dgm:cxn modelId="{98BE888C-1A8A-4394-9475-815A38164CC6}" type="presParOf" srcId="{383BF5D8-004D-4A04-A47B-C0F2386FFDE9}" destId="{95689F61-1B5E-4E72-A69F-44B54470FA62}" srcOrd="4" destOrd="0" presId="urn:microsoft.com/office/officeart/2005/8/layout/hProcess9"/>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C21B4F8-95B4-480D-A79D-EB35727CD2CC}" type="doc">
      <dgm:prSet loTypeId="urn:microsoft.com/office/officeart/2005/8/layout/arrow4" loCatId="process" qsTypeId="urn:microsoft.com/office/officeart/2005/8/quickstyle/simple1" qsCatId="simple" csTypeId="urn:microsoft.com/office/officeart/2005/8/colors/colorful3" csCatId="colorful"/>
      <dgm:spPr/>
      <dgm:t>
        <a:bodyPr/>
        <a:lstStyle/>
        <a:p>
          <a:endParaRPr lang="en-GB"/>
        </a:p>
      </dgm:t>
    </dgm:pt>
    <dgm:pt modelId="{429B1904-D43D-45CE-A915-BCD65EF28EA0}">
      <dgm:prSet/>
      <dgm:spPr/>
      <dgm:t>
        <a:bodyPr/>
        <a:lstStyle/>
        <a:p>
          <a:r>
            <a:rPr lang="en-GB"/>
            <a:t>For adults, using PACE most of the time, we can reduce the level of conflict, defensiveness and withdrawal that tends to be ever present in the lives of some children.</a:t>
          </a:r>
        </a:p>
      </dgm:t>
    </dgm:pt>
    <dgm:pt modelId="{931AFF3C-25D5-4B61-9035-8A07B217202E}" type="parTrans" cxnId="{D7BDC4C7-8CA5-42AC-9650-7D6DE2A500EF}">
      <dgm:prSet/>
      <dgm:spPr/>
      <dgm:t>
        <a:bodyPr/>
        <a:lstStyle/>
        <a:p>
          <a:endParaRPr lang="en-GB"/>
        </a:p>
      </dgm:t>
    </dgm:pt>
    <dgm:pt modelId="{7CF96A39-D6B5-4AFA-B964-C8C41B91E29A}" type="sibTrans" cxnId="{D7BDC4C7-8CA5-42AC-9650-7D6DE2A500EF}">
      <dgm:prSet/>
      <dgm:spPr/>
      <dgm:t>
        <a:bodyPr/>
        <a:lstStyle/>
        <a:p>
          <a:endParaRPr lang="en-GB"/>
        </a:p>
      </dgm:t>
    </dgm:pt>
    <dgm:pt modelId="{258B547F-DF7D-4B05-B384-67317666A4FE}">
      <dgm:prSet/>
      <dgm:spPr/>
      <dgm:t>
        <a:bodyPr/>
        <a:lstStyle/>
        <a:p>
          <a:r>
            <a:rPr lang="en-GB"/>
            <a:t>Using PACE enables the adult to see the strengths and positive features that lie underneath more negative and challenging behaviour.</a:t>
          </a:r>
        </a:p>
      </dgm:t>
    </dgm:pt>
    <dgm:pt modelId="{F4AA2784-3017-4996-B725-4C48C132B6DF}" type="parTrans" cxnId="{7E664856-DEF8-4D80-A091-550006791D76}">
      <dgm:prSet/>
      <dgm:spPr/>
      <dgm:t>
        <a:bodyPr/>
        <a:lstStyle/>
        <a:p>
          <a:endParaRPr lang="en-GB"/>
        </a:p>
      </dgm:t>
    </dgm:pt>
    <dgm:pt modelId="{CF484149-4936-42E9-AC0A-A2C3E9B73DA7}" type="sibTrans" cxnId="{7E664856-DEF8-4D80-A091-550006791D76}">
      <dgm:prSet/>
      <dgm:spPr/>
      <dgm:t>
        <a:bodyPr/>
        <a:lstStyle/>
        <a:p>
          <a:endParaRPr lang="en-GB"/>
        </a:p>
      </dgm:t>
    </dgm:pt>
    <dgm:pt modelId="{2FD61E44-C96B-4D47-99C1-D3BB9F15B45E}" type="pres">
      <dgm:prSet presAssocID="{8C21B4F8-95B4-480D-A79D-EB35727CD2CC}" presName="compositeShape" presStyleCnt="0">
        <dgm:presLayoutVars>
          <dgm:chMax val="2"/>
          <dgm:dir/>
          <dgm:resizeHandles val="exact"/>
        </dgm:presLayoutVars>
      </dgm:prSet>
      <dgm:spPr/>
    </dgm:pt>
    <dgm:pt modelId="{68F4B6CD-05B8-49ED-BAB8-B9515D83E3D8}" type="pres">
      <dgm:prSet presAssocID="{429B1904-D43D-45CE-A915-BCD65EF28EA0}" presName="upArrow" presStyleLbl="node1" presStyleIdx="0" presStyleCnt="2"/>
      <dgm:spPr/>
    </dgm:pt>
    <dgm:pt modelId="{F6AAACAD-19F8-4D13-BF66-E38047634C59}" type="pres">
      <dgm:prSet presAssocID="{429B1904-D43D-45CE-A915-BCD65EF28EA0}" presName="upArrowText" presStyleLbl="revTx" presStyleIdx="0" presStyleCnt="2">
        <dgm:presLayoutVars>
          <dgm:chMax val="0"/>
          <dgm:bulletEnabled val="1"/>
        </dgm:presLayoutVars>
      </dgm:prSet>
      <dgm:spPr/>
    </dgm:pt>
    <dgm:pt modelId="{3C75D74A-03F0-4045-B01D-82963FD8AC38}" type="pres">
      <dgm:prSet presAssocID="{258B547F-DF7D-4B05-B384-67317666A4FE}" presName="downArrow" presStyleLbl="node1" presStyleIdx="1" presStyleCnt="2"/>
      <dgm:spPr/>
    </dgm:pt>
    <dgm:pt modelId="{86DA24CF-9BD5-4884-874B-A80FCB5EF0FA}" type="pres">
      <dgm:prSet presAssocID="{258B547F-DF7D-4B05-B384-67317666A4FE}" presName="downArrowText" presStyleLbl="revTx" presStyleIdx="1" presStyleCnt="2">
        <dgm:presLayoutVars>
          <dgm:chMax val="0"/>
          <dgm:bulletEnabled val="1"/>
        </dgm:presLayoutVars>
      </dgm:prSet>
      <dgm:spPr/>
    </dgm:pt>
  </dgm:ptLst>
  <dgm:cxnLst>
    <dgm:cxn modelId="{21B1550A-E35E-4735-BD13-924349FB411F}" type="presOf" srcId="{429B1904-D43D-45CE-A915-BCD65EF28EA0}" destId="{F6AAACAD-19F8-4D13-BF66-E38047634C59}" srcOrd="0" destOrd="0" presId="urn:microsoft.com/office/officeart/2005/8/layout/arrow4"/>
    <dgm:cxn modelId="{2827B037-F94C-46E5-9F23-099B08A8A388}" type="presOf" srcId="{258B547F-DF7D-4B05-B384-67317666A4FE}" destId="{86DA24CF-9BD5-4884-874B-A80FCB5EF0FA}" srcOrd="0" destOrd="0" presId="urn:microsoft.com/office/officeart/2005/8/layout/arrow4"/>
    <dgm:cxn modelId="{7E664856-DEF8-4D80-A091-550006791D76}" srcId="{8C21B4F8-95B4-480D-A79D-EB35727CD2CC}" destId="{258B547F-DF7D-4B05-B384-67317666A4FE}" srcOrd="1" destOrd="0" parTransId="{F4AA2784-3017-4996-B725-4C48C132B6DF}" sibTransId="{CF484149-4936-42E9-AC0A-A2C3E9B73DA7}"/>
    <dgm:cxn modelId="{D11F0BC5-C44C-4720-A7E9-1079B1E1A554}" type="presOf" srcId="{8C21B4F8-95B4-480D-A79D-EB35727CD2CC}" destId="{2FD61E44-C96B-4D47-99C1-D3BB9F15B45E}" srcOrd="0" destOrd="0" presId="urn:microsoft.com/office/officeart/2005/8/layout/arrow4"/>
    <dgm:cxn modelId="{D7BDC4C7-8CA5-42AC-9650-7D6DE2A500EF}" srcId="{8C21B4F8-95B4-480D-A79D-EB35727CD2CC}" destId="{429B1904-D43D-45CE-A915-BCD65EF28EA0}" srcOrd="0" destOrd="0" parTransId="{931AFF3C-25D5-4B61-9035-8A07B217202E}" sibTransId="{7CF96A39-D6B5-4AFA-B964-C8C41B91E29A}"/>
    <dgm:cxn modelId="{9FEDDD32-9CC3-4EC0-B295-47BE45FC7F66}" type="presParOf" srcId="{2FD61E44-C96B-4D47-99C1-D3BB9F15B45E}" destId="{68F4B6CD-05B8-49ED-BAB8-B9515D83E3D8}" srcOrd="0" destOrd="0" presId="urn:microsoft.com/office/officeart/2005/8/layout/arrow4"/>
    <dgm:cxn modelId="{3ABF62AC-F583-4BC2-9F27-44147DDB2594}" type="presParOf" srcId="{2FD61E44-C96B-4D47-99C1-D3BB9F15B45E}" destId="{F6AAACAD-19F8-4D13-BF66-E38047634C59}" srcOrd="1" destOrd="0" presId="urn:microsoft.com/office/officeart/2005/8/layout/arrow4"/>
    <dgm:cxn modelId="{DD4818E4-9ACA-4A1E-A2E3-94FB87DFEA36}" type="presParOf" srcId="{2FD61E44-C96B-4D47-99C1-D3BB9F15B45E}" destId="{3C75D74A-03F0-4045-B01D-82963FD8AC38}" srcOrd="2" destOrd="0" presId="urn:microsoft.com/office/officeart/2005/8/layout/arrow4"/>
    <dgm:cxn modelId="{22CBCEBC-2A89-48B5-A082-84D9B4FEF3C1}" type="presParOf" srcId="{2FD61E44-C96B-4D47-99C1-D3BB9F15B45E}" destId="{86DA24CF-9BD5-4884-874B-A80FCB5EF0FA}" srcOrd="3" destOrd="0" presId="urn:microsoft.com/office/officeart/2005/8/layout/arrow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B76CD24-C162-4814-B63F-C3056B6D7E9F}" type="doc">
      <dgm:prSet loTypeId="urn:microsoft.com/office/officeart/2005/8/layout/target3" loCatId="relationship" qsTypeId="urn:microsoft.com/office/officeart/2005/8/quickstyle/simple1" qsCatId="simple" csTypeId="urn:microsoft.com/office/officeart/2005/8/colors/colorful2" csCatId="colorful"/>
      <dgm:spPr/>
      <dgm:t>
        <a:bodyPr/>
        <a:lstStyle/>
        <a:p>
          <a:endParaRPr lang="en-GB"/>
        </a:p>
      </dgm:t>
    </dgm:pt>
    <dgm:pt modelId="{4616212A-78B1-4917-8F1D-BAD219304AE2}">
      <dgm:prSet/>
      <dgm:spPr/>
      <dgm:t>
        <a:bodyPr/>
        <a:lstStyle/>
        <a:p>
          <a:r>
            <a:rPr lang="en-GB"/>
            <a:t>When children experience adults doing the best they can to understand them and trying to work out together more effective ways for the child to understand, make sense of and manage their emotions, thoughts and behaviour they start to believe that adults really will keep on trying until things get better for all of them. </a:t>
          </a:r>
        </a:p>
      </dgm:t>
    </dgm:pt>
    <dgm:pt modelId="{78D69ED5-96EE-402E-BE1A-CD82C0716959}" type="parTrans" cxnId="{154A5B1B-3C78-4073-BE36-6C4CFE5120ED}">
      <dgm:prSet/>
      <dgm:spPr/>
      <dgm:t>
        <a:bodyPr/>
        <a:lstStyle/>
        <a:p>
          <a:endParaRPr lang="en-GB"/>
        </a:p>
      </dgm:t>
    </dgm:pt>
    <dgm:pt modelId="{69909AE6-376F-4CC9-B43E-860494EA12A8}" type="sibTrans" cxnId="{154A5B1B-3C78-4073-BE36-6C4CFE5120ED}">
      <dgm:prSet/>
      <dgm:spPr/>
      <dgm:t>
        <a:bodyPr/>
        <a:lstStyle/>
        <a:p>
          <a:endParaRPr lang="en-GB"/>
        </a:p>
      </dgm:t>
    </dgm:pt>
    <dgm:pt modelId="{3BF4BAEE-86FB-485E-A21E-26A6024AEFD4}" type="pres">
      <dgm:prSet presAssocID="{4B76CD24-C162-4814-B63F-C3056B6D7E9F}" presName="Name0" presStyleCnt="0">
        <dgm:presLayoutVars>
          <dgm:chMax val="7"/>
          <dgm:dir/>
          <dgm:animLvl val="lvl"/>
          <dgm:resizeHandles val="exact"/>
        </dgm:presLayoutVars>
      </dgm:prSet>
      <dgm:spPr/>
    </dgm:pt>
    <dgm:pt modelId="{CC73C378-445C-4A77-91C9-5C55F2B43169}" type="pres">
      <dgm:prSet presAssocID="{4616212A-78B1-4917-8F1D-BAD219304AE2}" presName="circle1" presStyleLbl="node1" presStyleIdx="0" presStyleCnt="1"/>
      <dgm:spPr/>
    </dgm:pt>
    <dgm:pt modelId="{5A295153-DEAD-451D-8FE5-5CC258EC40DC}" type="pres">
      <dgm:prSet presAssocID="{4616212A-78B1-4917-8F1D-BAD219304AE2}" presName="space" presStyleCnt="0"/>
      <dgm:spPr/>
    </dgm:pt>
    <dgm:pt modelId="{22A15C0B-42B7-48BB-A331-87181A9EA338}" type="pres">
      <dgm:prSet presAssocID="{4616212A-78B1-4917-8F1D-BAD219304AE2}" presName="rect1" presStyleLbl="alignAcc1" presStyleIdx="0" presStyleCnt="1"/>
      <dgm:spPr/>
    </dgm:pt>
    <dgm:pt modelId="{4376F9BB-F4C5-4841-877D-FD256AC17865}" type="pres">
      <dgm:prSet presAssocID="{4616212A-78B1-4917-8F1D-BAD219304AE2}" presName="rect1ParTxNoCh" presStyleLbl="alignAcc1" presStyleIdx="0" presStyleCnt="1">
        <dgm:presLayoutVars>
          <dgm:chMax val="1"/>
          <dgm:bulletEnabled val="1"/>
        </dgm:presLayoutVars>
      </dgm:prSet>
      <dgm:spPr/>
    </dgm:pt>
  </dgm:ptLst>
  <dgm:cxnLst>
    <dgm:cxn modelId="{71B29817-93D3-4F8E-8572-D26E377577A8}" type="presOf" srcId="{4616212A-78B1-4917-8F1D-BAD219304AE2}" destId="{4376F9BB-F4C5-4841-877D-FD256AC17865}" srcOrd="1" destOrd="0" presId="urn:microsoft.com/office/officeart/2005/8/layout/target3"/>
    <dgm:cxn modelId="{154A5B1B-3C78-4073-BE36-6C4CFE5120ED}" srcId="{4B76CD24-C162-4814-B63F-C3056B6D7E9F}" destId="{4616212A-78B1-4917-8F1D-BAD219304AE2}" srcOrd="0" destOrd="0" parTransId="{78D69ED5-96EE-402E-BE1A-CD82C0716959}" sibTransId="{69909AE6-376F-4CC9-B43E-860494EA12A8}"/>
    <dgm:cxn modelId="{055E706B-8665-4D34-9E57-2E36398CB2D1}" type="presOf" srcId="{4B76CD24-C162-4814-B63F-C3056B6D7E9F}" destId="{3BF4BAEE-86FB-485E-A21E-26A6024AEFD4}" srcOrd="0" destOrd="0" presId="urn:microsoft.com/office/officeart/2005/8/layout/target3"/>
    <dgm:cxn modelId="{351D4FB7-FFA6-442F-AF2A-3BDF20E8917A}" type="presOf" srcId="{4616212A-78B1-4917-8F1D-BAD219304AE2}" destId="{22A15C0B-42B7-48BB-A331-87181A9EA338}" srcOrd="0" destOrd="0" presId="urn:microsoft.com/office/officeart/2005/8/layout/target3"/>
    <dgm:cxn modelId="{99F8E26D-7861-49A9-A626-B14DBCA5A09C}" type="presParOf" srcId="{3BF4BAEE-86FB-485E-A21E-26A6024AEFD4}" destId="{CC73C378-445C-4A77-91C9-5C55F2B43169}" srcOrd="0" destOrd="0" presId="urn:microsoft.com/office/officeart/2005/8/layout/target3"/>
    <dgm:cxn modelId="{A0BF5054-0E53-4541-A84B-E8F7B5A5ECFB}" type="presParOf" srcId="{3BF4BAEE-86FB-485E-A21E-26A6024AEFD4}" destId="{5A295153-DEAD-451D-8FE5-5CC258EC40DC}" srcOrd="1" destOrd="0" presId="urn:microsoft.com/office/officeart/2005/8/layout/target3"/>
    <dgm:cxn modelId="{CA2C5DE5-877C-4338-BBCE-4CCFB3849E93}" type="presParOf" srcId="{3BF4BAEE-86FB-485E-A21E-26A6024AEFD4}" destId="{22A15C0B-42B7-48BB-A331-87181A9EA338}" srcOrd="2" destOrd="0" presId="urn:microsoft.com/office/officeart/2005/8/layout/target3"/>
    <dgm:cxn modelId="{35A403C5-5B89-4CD7-AFA7-B1E80D0A16A2}" type="presParOf" srcId="{3BF4BAEE-86FB-485E-A21E-26A6024AEFD4}" destId="{4376F9BB-F4C5-4841-877D-FD256AC17865}" srcOrd="3" destOrd="0" presId="urn:microsoft.com/office/officeart/2005/8/layout/targe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D1CD099-C5EB-4C38-AF08-35EC62218CF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0667C76F-38A3-4620-BAD0-5D83A72302CB}">
      <dgm:prSet/>
      <dgm:spPr/>
      <dgm:t>
        <a:bodyPr/>
        <a:lstStyle/>
        <a:p>
          <a:r>
            <a:rPr lang="en-GB" dirty="0"/>
            <a:t>This is about accepting that whatever the child (or you) are feeling right now is ok. </a:t>
          </a:r>
        </a:p>
      </dgm:t>
    </dgm:pt>
    <dgm:pt modelId="{4DE02352-42F5-449A-9366-356BFAD503B3}" type="parTrans" cxnId="{012B53FF-7ACA-443C-9D8E-F2BB19FA5B2F}">
      <dgm:prSet/>
      <dgm:spPr/>
      <dgm:t>
        <a:bodyPr/>
        <a:lstStyle/>
        <a:p>
          <a:endParaRPr lang="en-GB"/>
        </a:p>
      </dgm:t>
    </dgm:pt>
    <dgm:pt modelId="{71E91BA7-78FB-46F2-BCFB-F894F3674B0B}" type="sibTrans" cxnId="{012B53FF-7ACA-443C-9D8E-F2BB19FA5B2F}">
      <dgm:prSet/>
      <dgm:spPr/>
      <dgm:t>
        <a:bodyPr/>
        <a:lstStyle/>
        <a:p>
          <a:endParaRPr lang="en-GB"/>
        </a:p>
      </dgm:t>
    </dgm:pt>
    <dgm:pt modelId="{31398886-4982-4C6E-A404-DCF2C3E996EF}" type="pres">
      <dgm:prSet presAssocID="{DD1CD099-C5EB-4C38-AF08-35EC62218CFD}" presName="vert0" presStyleCnt="0">
        <dgm:presLayoutVars>
          <dgm:dir/>
          <dgm:animOne val="branch"/>
          <dgm:animLvl val="lvl"/>
        </dgm:presLayoutVars>
      </dgm:prSet>
      <dgm:spPr/>
    </dgm:pt>
    <dgm:pt modelId="{D02EBC69-7C72-409E-99A8-449A4791ECEB}" type="pres">
      <dgm:prSet presAssocID="{0667C76F-38A3-4620-BAD0-5D83A72302CB}" presName="thickLine" presStyleLbl="alignNode1" presStyleIdx="0" presStyleCnt="1"/>
      <dgm:spPr/>
    </dgm:pt>
    <dgm:pt modelId="{61016939-02D2-4345-97E8-507BB2810D5A}" type="pres">
      <dgm:prSet presAssocID="{0667C76F-38A3-4620-BAD0-5D83A72302CB}" presName="horz1" presStyleCnt="0"/>
      <dgm:spPr/>
    </dgm:pt>
    <dgm:pt modelId="{9C0B2B10-0B52-4580-A123-A04F4C25CADC}" type="pres">
      <dgm:prSet presAssocID="{0667C76F-38A3-4620-BAD0-5D83A72302CB}" presName="tx1" presStyleLbl="revTx" presStyleIdx="0" presStyleCnt="1"/>
      <dgm:spPr/>
    </dgm:pt>
    <dgm:pt modelId="{E5D67975-A619-4369-8C38-18DE80CCEE38}" type="pres">
      <dgm:prSet presAssocID="{0667C76F-38A3-4620-BAD0-5D83A72302CB}" presName="vert1" presStyleCnt="0"/>
      <dgm:spPr/>
    </dgm:pt>
  </dgm:ptLst>
  <dgm:cxnLst>
    <dgm:cxn modelId="{DF04B74F-F6A3-47CD-8A00-D8D4D5B4C63F}" type="presOf" srcId="{0667C76F-38A3-4620-BAD0-5D83A72302CB}" destId="{9C0B2B10-0B52-4580-A123-A04F4C25CADC}" srcOrd="0" destOrd="0" presId="urn:microsoft.com/office/officeart/2008/layout/LinedList"/>
    <dgm:cxn modelId="{A9398150-4C9B-4F05-8A8E-CD7392510B34}" type="presOf" srcId="{DD1CD099-C5EB-4C38-AF08-35EC62218CFD}" destId="{31398886-4982-4C6E-A404-DCF2C3E996EF}" srcOrd="0" destOrd="0" presId="urn:microsoft.com/office/officeart/2008/layout/LinedList"/>
    <dgm:cxn modelId="{012B53FF-7ACA-443C-9D8E-F2BB19FA5B2F}" srcId="{DD1CD099-C5EB-4C38-AF08-35EC62218CFD}" destId="{0667C76F-38A3-4620-BAD0-5D83A72302CB}" srcOrd="0" destOrd="0" parTransId="{4DE02352-42F5-449A-9366-356BFAD503B3}" sibTransId="{71E91BA7-78FB-46F2-BCFB-F894F3674B0B}"/>
    <dgm:cxn modelId="{0D8FC36D-E4ED-4C19-8ACC-FF0F8AD777F7}" type="presParOf" srcId="{31398886-4982-4C6E-A404-DCF2C3E996EF}" destId="{D02EBC69-7C72-409E-99A8-449A4791ECEB}" srcOrd="0" destOrd="0" presId="urn:microsoft.com/office/officeart/2008/layout/LinedList"/>
    <dgm:cxn modelId="{240CA893-240C-4869-8020-30B9C1AEA3AD}" type="presParOf" srcId="{31398886-4982-4C6E-A404-DCF2C3E996EF}" destId="{61016939-02D2-4345-97E8-507BB2810D5A}" srcOrd="1" destOrd="0" presId="urn:microsoft.com/office/officeart/2008/layout/LinedList"/>
    <dgm:cxn modelId="{00EAE762-5857-4B1E-879D-6F12B9912691}" type="presParOf" srcId="{61016939-02D2-4345-97E8-507BB2810D5A}" destId="{9C0B2B10-0B52-4580-A123-A04F4C25CADC}" srcOrd="0" destOrd="0" presId="urn:microsoft.com/office/officeart/2008/layout/LinedList"/>
    <dgm:cxn modelId="{16D343B7-A2EC-4496-9241-ED13A456DA77}" type="presParOf" srcId="{61016939-02D2-4345-97E8-507BB2810D5A}" destId="{E5D67975-A619-4369-8C38-18DE80CCEE3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4982D9E-AA3F-41CD-BF94-ED8777D5BD1B}" type="doc">
      <dgm:prSet loTypeId="urn:microsoft.com/office/officeart/2005/8/layout/chevronAccent+Icon" loCatId="process" qsTypeId="urn:microsoft.com/office/officeart/2005/8/quickstyle/simple1" qsCatId="simple" csTypeId="urn:microsoft.com/office/officeart/2005/8/colors/colorful1" csCatId="colorful"/>
      <dgm:spPr/>
      <dgm:t>
        <a:bodyPr/>
        <a:lstStyle/>
        <a:p>
          <a:endParaRPr lang="en-GB"/>
        </a:p>
      </dgm:t>
    </dgm:pt>
    <dgm:pt modelId="{A35DA799-F5CA-4346-857C-C4FFE18E6CF4}">
      <dgm:prSet/>
      <dgm:spPr/>
      <dgm:t>
        <a:bodyPr/>
        <a:lstStyle/>
        <a:p>
          <a:r>
            <a:rPr lang="en-GB" dirty="0"/>
            <a:t>You are accepting their thoughts, feelings and perceptions without judgement. You may not agree with their interpretation, but you accept their feelings about it. </a:t>
          </a:r>
        </a:p>
      </dgm:t>
    </dgm:pt>
    <dgm:pt modelId="{0A0B992D-BCEE-4D5D-9427-37DE9103A643}" type="parTrans" cxnId="{2CA25B1C-41FC-4C7F-806E-9351E3DE97AE}">
      <dgm:prSet/>
      <dgm:spPr/>
      <dgm:t>
        <a:bodyPr/>
        <a:lstStyle/>
        <a:p>
          <a:endParaRPr lang="en-GB"/>
        </a:p>
      </dgm:t>
    </dgm:pt>
    <dgm:pt modelId="{5F203020-8377-48EE-99A7-076919A53760}" type="sibTrans" cxnId="{2CA25B1C-41FC-4C7F-806E-9351E3DE97AE}">
      <dgm:prSet/>
      <dgm:spPr/>
      <dgm:t>
        <a:bodyPr/>
        <a:lstStyle/>
        <a:p>
          <a:endParaRPr lang="en-GB"/>
        </a:p>
      </dgm:t>
    </dgm:pt>
    <dgm:pt modelId="{44E2D084-2DBD-4E49-A0C4-AAF48FD065EE}" type="pres">
      <dgm:prSet presAssocID="{F4982D9E-AA3F-41CD-BF94-ED8777D5BD1B}" presName="Name0" presStyleCnt="0">
        <dgm:presLayoutVars>
          <dgm:dir/>
          <dgm:resizeHandles val="exact"/>
        </dgm:presLayoutVars>
      </dgm:prSet>
      <dgm:spPr/>
    </dgm:pt>
    <dgm:pt modelId="{9A48832D-654A-4C92-9E71-B7D11D6D348A}" type="pres">
      <dgm:prSet presAssocID="{A35DA799-F5CA-4346-857C-C4FFE18E6CF4}" presName="composite" presStyleCnt="0"/>
      <dgm:spPr/>
    </dgm:pt>
    <dgm:pt modelId="{F67B413A-4902-45EE-A7D7-E2051D39574F}" type="pres">
      <dgm:prSet presAssocID="{A35DA799-F5CA-4346-857C-C4FFE18E6CF4}" presName="bgChev" presStyleLbl="node1" presStyleIdx="0" presStyleCnt="1"/>
      <dgm:spPr/>
    </dgm:pt>
    <dgm:pt modelId="{1E734C57-6BDB-4F12-A19B-816CB97D2ADF}" type="pres">
      <dgm:prSet presAssocID="{A35DA799-F5CA-4346-857C-C4FFE18E6CF4}" presName="txNode" presStyleLbl="fgAcc1" presStyleIdx="0" presStyleCnt="1">
        <dgm:presLayoutVars>
          <dgm:bulletEnabled val="1"/>
        </dgm:presLayoutVars>
      </dgm:prSet>
      <dgm:spPr/>
    </dgm:pt>
  </dgm:ptLst>
  <dgm:cxnLst>
    <dgm:cxn modelId="{2CA25B1C-41FC-4C7F-806E-9351E3DE97AE}" srcId="{F4982D9E-AA3F-41CD-BF94-ED8777D5BD1B}" destId="{A35DA799-F5CA-4346-857C-C4FFE18E6CF4}" srcOrd="0" destOrd="0" parTransId="{0A0B992D-BCEE-4D5D-9427-37DE9103A643}" sibTransId="{5F203020-8377-48EE-99A7-076919A53760}"/>
    <dgm:cxn modelId="{2D3522A2-C5AA-4235-B77B-45DDD5016861}" type="presOf" srcId="{A35DA799-F5CA-4346-857C-C4FFE18E6CF4}" destId="{1E734C57-6BDB-4F12-A19B-816CB97D2ADF}" srcOrd="0" destOrd="0" presId="urn:microsoft.com/office/officeart/2005/8/layout/chevronAccent+Icon"/>
    <dgm:cxn modelId="{E39D12B2-C290-4E0D-A698-068B80E4E5DB}" type="presOf" srcId="{F4982D9E-AA3F-41CD-BF94-ED8777D5BD1B}" destId="{44E2D084-2DBD-4E49-A0C4-AAF48FD065EE}" srcOrd="0" destOrd="0" presId="urn:microsoft.com/office/officeart/2005/8/layout/chevronAccent+Icon"/>
    <dgm:cxn modelId="{BA4DDD2D-9301-4B95-9033-F5E39BC88D45}" type="presParOf" srcId="{44E2D084-2DBD-4E49-A0C4-AAF48FD065EE}" destId="{9A48832D-654A-4C92-9E71-B7D11D6D348A}" srcOrd="0" destOrd="0" presId="urn:microsoft.com/office/officeart/2005/8/layout/chevronAccent+Icon"/>
    <dgm:cxn modelId="{2C2E703A-A0AC-4F4D-8CAC-1DEAD76D87A6}" type="presParOf" srcId="{9A48832D-654A-4C92-9E71-B7D11D6D348A}" destId="{F67B413A-4902-45EE-A7D7-E2051D39574F}" srcOrd="0" destOrd="0" presId="urn:microsoft.com/office/officeart/2005/8/layout/chevronAccent+Icon"/>
    <dgm:cxn modelId="{818CF00D-293E-46CF-95F3-C203C1E1EC1F}" type="presParOf" srcId="{9A48832D-654A-4C92-9E71-B7D11D6D348A}" destId="{1E734C57-6BDB-4F12-A19B-816CB97D2ADF}" srcOrd="1" destOrd="0" presId="urn:microsoft.com/office/officeart/2005/8/layout/chevronAccent+Icon"/>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3560156-D247-4F14-8D41-2C34E9124003}" type="doc">
      <dgm:prSet loTypeId="urn:microsoft.com/office/officeart/2009/3/layout/PlusandMinus" loCatId="relationship" qsTypeId="urn:microsoft.com/office/officeart/2005/8/quickstyle/simple1" qsCatId="simple" csTypeId="urn:microsoft.com/office/officeart/2005/8/colors/colorful4" csCatId="colorful"/>
      <dgm:spPr/>
      <dgm:t>
        <a:bodyPr/>
        <a:lstStyle/>
        <a:p>
          <a:endParaRPr lang="en-GB"/>
        </a:p>
      </dgm:t>
    </dgm:pt>
    <dgm:pt modelId="{E9551767-72BB-4833-B6CC-88E12CC6183F}">
      <dgm:prSet/>
      <dgm:spPr/>
      <dgm:t>
        <a:bodyPr/>
        <a:lstStyle/>
        <a:p>
          <a:r>
            <a:rPr lang="en-GB" dirty="0"/>
            <a:t>It is their experience,  and this is important. </a:t>
          </a:r>
        </a:p>
      </dgm:t>
    </dgm:pt>
    <dgm:pt modelId="{86DCFAEE-51E3-409A-8E41-66FE18411B63}" type="parTrans" cxnId="{ED0F4D5F-3D6D-441F-9180-D32E243190CE}">
      <dgm:prSet/>
      <dgm:spPr/>
      <dgm:t>
        <a:bodyPr/>
        <a:lstStyle/>
        <a:p>
          <a:endParaRPr lang="en-GB"/>
        </a:p>
      </dgm:t>
    </dgm:pt>
    <dgm:pt modelId="{B0EC9454-09A2-43D0-A0AA-10B5ADD71008}" type="sibTrans" cxnId="{ED0F4D5F-3D6D-441F-9180-D32E243190CE}">
      <dgm:prSet/>
      <dgm:spPr/>
      <dgm:t>
        <a:bodyPr/>
        <a:lstStyle/>
        <a:p>
          <a:endParaRPr lang="en-GB"/>
        </a:p>
      </dgm:t>
    </dgm:pt>
    <dgm:pt modelId="{7309B6EF-F8C9-4E51-BF31-8766C0E665B7}">
      <dgm:prSet/>
      <dgm:spPr/>
      <dgm:t>
        <a:bodyPr/>
        <a:lstStyle/>
        <a:p>
          <a:r>
            <a:rPr lang="en-GB"/>
            <a:t>Don’t minimise or invalidate it. </a:t>
          </a:r>
        </a:p>
      </dgm:t>
    </dgm:pt>
    <dgm:pt modelId="{BCDDD42E-91A1-403D-98B6-9705627D2A2E}" type="parTrans" cxnId="{DD0E29DF-B587-4A4B-A5E6-C475D0350F17}">
      <dgm:prSet/>
      <dgm:spPr/>
      <dgm:t>
        <a:bodyPr/>
        <a:lstStyle/>
        <a:p>
          <a:endParaRPr lang="en-GB"/>
        </a:p>
      </dgm:t>
    </dgm:pt>
    <dgm:pt modelId="{6F8A6E5F-16F0-4A62-9BBF-71B4CF24A5BC}" type="sibTrans" cxnId="{DD0E29DF-B587-4A4B-A5E6-C475D0350F17}">
      <dgm:prSet/>
      <dgm:spPr/>
      <dgm:t>
        <a:bodyPr/>
        <a:lstStyle/>
        <a:p>
          <a:endParaRPr lang="en-GB"/>
        </a:p>
      </dgm:t>
    </dgm:pt>
    <dgm:pt modelId="{32B74D14-6E0F-4A56-9C04-D030E289CC25}" type="pres">
      <dgm:prSet presAssocID="{A3560156-D247-4F14-8D41-2C34E9124003}" presName="Name0" presStyleCnt="0">
        <dgm:presLayoutVars>
          <dgm:chMax val="2"/>
          <dgm:chPref val="2"/>
          <dgm:dir/>
          <dgm:animOne/>
          <dgm:resizeHandles val="exact"/>
        </dgm:presLayoutVars>
      </dgm:prSet>
      <dgm:spPr/>
    </dgm:pt>
    <dgm:pt modelId="{2C85401A-5C11-498B-B9AB-68EAA37F216B}" type="pres">
      <dgm:prSet presAssocID="{A3560156-D247-4F14-8D41-2C34E9124003}" presName="Background" presStyleLbl="bgImgPlace1" presStyleIdx="0" presStyleCnt="1" custLinFactNeighborX="305" custLinFactNeighborY="-1527"/>
      <dgm:spPr/>
    </dgm:pt>
    <dgm:pt modelId="{F26007D1-586D-4CE2-95B1-509FEC5C9892}" type="pres">
      <dgm:prSet presAssocID="{A3560156-D247-4F14-8D41-2C34E9124003}" presName="ParentText1" presStyleLbl="revTx" presStyleIdx="0" presStyleCnt="2">
        <dgm:presLayoutVars>
          <dgm:chMax val="0"/>
          <dgm:chPref val="0"/>
          <dgm:bulletEnabled val="1"/>
        </dgm:presLayoutVars>
      </dgm:prSet>
      <dgm:spPr/>
    </dgm:pt>
    <dgm:pt modelId="{43604FA1-5B40-4D4B-BC50-AF5C179888A7}" type="pres">
      <dgm:prSet presAssocID="{A3560156-D247-4F14-8D41-2C34E9124003}" presName="ParentText2" presStyleLbl="revTx" presStyleIdx="1" presStyleCnt="2">
        <dgm:presLayoutVars>
          <dgm:chMax val="0"/>
          <dgm:chPref val="0"/>
          <dgm:bulletEnabled val="1"/>
        </dgm:presLayoutVars>
      </dgm:prSet>
      <dgm:spPr/>
    </dgm:pt>
    <dgm:pt modelId="{7FCC1F8F-5857-4EE9-ADAB-BF71A8686AFC}" type="pres">
      <dgm:prSet presAssocID="{A3560156-D247-4F14-8D41-2C34E9124003}" presName="Plus" presStyleLbl="alignNode1" presStyleIdx="0" presStyleCnt="2"/>
      <dgm:spPr/>
    </dgm:pt>
    <dgm:pt modelId="{22B4FDC7-0195-4CA5-B566-AD4F3525E2C4}" type="pres">
      <dgm:prSet presAssocID="{A3560156-D247-4F14-8D41-2C34E9124003}" presName="Minus" presStyleLbl="alignNode1" presStyleIdx="1" presStyleCnt="2"/>
      <dgm:spPr/>
    </dgm:pt>
    <dgm:pt modelId="{AE342121-AC3F-4785-841F-D471848D4338}" type="pres">
      <dgm:prSet presAssocID="{A3560156-D247-4F14-8D41-2C34E9124003}" presName="Divider" presStyleLbl="parChTrans1D1" presStyleIdx="0" presStyleCnt="1"/>
      <dgm:spPr/>
    </dgm:pt>
  </dgm:ptLst>
  <dgm:cxnLst>
    <dgm:cxn modelId="{ED0F4D5F-3D6D-441F-9180-D32E243190CE}" srcId="{A3560156-D247-4F14-8D41-2C34E9124003}" destId="{E9551767-72BB-4833-B6CC-88E12CC6183F}" srcOrd="0" destOrd="0" parTransId="{86DCFAEE-51E3-409A-8E41-66FE18411B63}" sibTransId="{B0EC9454-09A2-43D0-A0AA-10B5ADD71008}"/>
    <dgm:cxn modelId="{6DA35C7A-830F-4622-B7D1-1467E0CE73DA}" type="presOf" srcId="{E9551767-72BB-4833-B6CC-88E12CC6183F}" destId="{F26007D1-586D-4CE2-95B1-509FEC5C9892}" srcOrd="0" destOrd="0" presId="urn:microsoft.com/office/officeart/2009/3/layout/PlusandMinus"/>
    <dgm:cxn modelId="{E9A8FF7B-F543-4DFA-88F6-33987AEC29F0}" type="presOf" srcId="{7309B6EF-F8C9-4E51-BF31-8766C0E665B7}" destId="{43604FA1-5B40-4D4B-BC50-AF5C179888A7}" srcOrd="0" destOrd="0" presId="urn:microsoft.com/office/officeart/2009/3/layout/PlusandMinus"/>
    <dgm:cxn modelId="{D78022B4-6860-444A-9FA5-310F86F61F28}" type="presOf" srcId="{A3560156-D247-4F14-8D41-2C34E9124003}" destId="{32B74D14-6E0F-4A56-9C04-D030E289CC25}" srcOrd="0" destOrd="0" presId="urn:microsoft.com/office/officeart/2009/3/layout/PlusandMinus"/>
    <dgm:cxn modelId="{DD0E29DF-B587-4A4B-A5E6-C475D0350F17}" srcId="{A3560156-D247-4F14-8D41-2C34E9124003}" destId="{7309B6EF-F8C9-4E51-BF31-8766C0E665B7}" srcOrd="1" destOrd="0" parTransId="{BCDDD42E-91A1-403D-98B6-9705627D2A2E}" sibTransId="{6F8A6E5F-16F0-4A62-9BBF-71B4CF24A5BC}"/>
    <dgm:cxn modelId="{E535C160-3855-40B9-B8FC-EEAA215184BE}" type="presParOf" srcId="{32B74D14-6E0F-4A56-9C04-D030E289CC25}" destId="{2C85401A-5C11-498B-B9AB-68EAA37F216B}" srcOrd="0" destOrd="0" presId="urn:microsoft.com/office/officeart/2009/3/layout/PlusandMinus"/>
    <dgm:cxn modelId="{A01FCFBD-316F-47EF-997C-727B3FAEA4A9}" type="presParOf" srcId="{32B74D14-6E0F-4A56-9C04-D030E289CC25}" destId="{F26007D1-586D-4CE2-95B1-509FEC5C9892}" srcOrd="1" destOrd="0" presId="urn:microsoft.com/office/officeart/2009/3/layout/PlusandMinus"/>
    <dgm:cxn modelId="{839177FB-4F13-44E3-8ACA-6D8BF5850B6B}" type="presParOf" srcId="{32B74D14-6E0F-4A56-9C04-D030E289CC25}" destId="{43604FA1-5B40-4D4B-BC50-AF5C179888A7}" srcOrd="2" destOrd="0" presId="urn:microsoft.com/office/officeart/2009/3/layout/PlusandMinus"/>
    <dgm:cxn modelId="{5FC0490A-C469-4565-AED1-85716F9E8DA1}" type="presParOf" srcId="{32B74D14-6E0F-4A56-9C04-D030E289CC25}" destId="{7FCC1F8F-5857-4EE9-ADAB-BF71A8686AFC}" srcOrd="3" destOrd="0" presId="urn:microsoft.com/office/officeart/2009/3/layout/PlusandMinus"/>
    <dgm:cxn modelId="{E70CB01D-9340-4895-B547-08A6A55D3B41}" type="presParOf" srcId="{32B74D14-6E0F-4A56-9C04-D030E289CC25}" destId="{22B4FDC7-0195-4CA5-B566-AD4F3525E2C4}" srcOrd="4" destOrd="0" presId="urn:microsoft.com/office/officeart/2009/3/layout/PlusandMinus"/>
    <dgm:cxn modelId="{D2D0CDEA-F818-47FB-A354-5FF75830BE3F}" type="presParOf" srcId="{32B74D14-6E0F-4A56-9C04-D030E289CC25}" destId="{AE342121-AC3F-4785-841F-D471848D4338}" srcOrd="5" destOrd="0" presId="urn:microsoft.com/office/officeart/2009/3/layout/PlusandMinus"/>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162A578-06BD-45DA-A629-9F1FC8B01279}" type="doc">
      <dgm:prSet loTypeId="urn:microsoft.com/office/officeart/2005/8/layout/target3" loCatId="relationship" qsTypeId="urn:microsoft.com/office/officeart/2005/8/quickstyle/simple1" qsCatId="simple" csTypeId="urn:microsoft.com/office/officeart/2005/8/colors/colorful5" csCatId="colorful"/>
      <dgm:spPr/>
      <dgm:t>
        <a:bodyPr/>
        <a:lstStyle/>
        <a:p>
          <a:endParaRPr lang="en-GB"/>
        </a:p>
      </dgm:t>
    </dgm:pt>
    <dgm:pt modelId="{97737E69-385D-4E24-89E7-215F583C229E}">
      <dgm:prSet/>
      <dgm:spPr/>
      <dgm:t>
        <a:bodyPr/>
        <a:lstStyle/>
        <a:p>
          <a:r>
            <a:rPr lang="en-GB"/>
            <a:t>Show them it’s ok to feel the way they do – actively communicate to the child that you accept their feelings and thoughts underneath the observable behaviour. For example, a child may tell you “I know you hate me”.</a:t>
          </a:r>
        </a:p>
      </dgm:t>
    </dgm:pt>
    <dgm:pt modelId="{6BDBAB0D-74E1-4158-BFD9-808BC25FA47C}" type="parTrans" cxnId="{4070C478-ECCB-48F0-9CAC-2B157E04CE52}">
      <dgm:prSet/>
      <dgm:spPr/>
      <dgm:t>
        <a:bodyPr/>
        <a:lstStyle/>
        <a:p>
          <a:endParaRPr lang="en-GB"/>
        </a:p>
      </dgm:t>
    </dgm:pt>
    <dgm:pt modelId="{2612E2BB-F236-43FE-9037-703CBC457DB7}" type="sibTrans" cxnId="{4070C478-ECCB-48F0-9CAC-2B157E04CE52}">
      <dgm:prSet/>
      <dgm:spPr/>
      <dgm:t>
        <a:bodyPr/>
        <a:lstStyle/>
        <a:p>
          <a:endParaRPr lang="en-GB"/>
        </a:p>
      </dgm:t>
    </dgm:pt>
    <dgm:pt modelId="{174C0635-6F8C-4BD9-8799-E2931E0F8F1E}" type="pres">
      <dgm:prSet presAssocID="{4162A578-06BD-45DA-A629-9F1FC8B01279}" presName="Name0" presStyleCnt="0">
        <dgm:presLayoutVars>
          <dgm:chMax val="7"/>
          <dgm:dir/>
          <dgm:animLvl val="lvl"/>
          <dgm:resizeHandles val="exact"/>
        </dgm:presLayoutVars>
      </dgm:prSet>
      <dgm:spPr/>
    </dgm:pt>
    <dgm:pt modelId="{E4F78DB5-4E6E-4ED5-B41E-CC55D1D9AA83}" type="pres">
      <dgm:prSet presAssocID="{97737E69-385D-4E24-89E7-215F583C229E}" presName="circle1" presStyleLbl="node1" presStyleIdx="0" presStyleCnt="1"/>
      <dgm:spPr/>
    </dgm:pt>
    <dgm:pt modelId="{B6854A7E-F556-4BFA-B726-58C60DCD7748}" type="pres">
      <dgm:prSet presAssocID="{97737E69-385D-4E24-89E7-215F583C229E}" presName="space" presStyleCnt="0"/>
      <dgm:spPr/>
    </dgm:pt>
    <dgm:pt modelId="{D9524C0D-B117-4493-B4EE-4BBC2D5DA6BE}" type="pres">
      <dgm:prSet presAssocID="{97737E69-385D-4E24-89E7-215F583C229E}" presName="rect1" presStyleLbl="alignAcc1" presStyleIdx="0" presStyleCnt="1"/>
      <dgm:spPr/>
    </dgm:pt>
    <dgm:pt modelId="{A2860627-EB83-45F9-A5EE-BD0BB513AC10}" type="pres">
      <dgm:prSet presAssocID="{97737E69-385D-4E24-89E7-215F583C229E}" presName="rect1ParTxNoCh" presStyleLbl="alignAcc1" presStyleIdx="0" presStyleCnt="1">
        <dgm:presLayoutVars>
          <dgm:chMax val="1"/>
          <dgm:bulletEnabled val="1"/>
        </dgm:presLayoutVars>
      </dgm:prSet>
      <dgm:spPr/>
    </dgm:pt>
  </dgm:ptLst>
  <dgm:cxnLst>
    <dgm:cxn modelId="{0D06F002-A96C-480C-AEAB-5C23124C3906}" type="presOf" srcId="{97737E69-385D-4E24-89E7-215F583C229E}" destId="{D9524C0D-B117-4493-B4EE-4BBC2D5DA6BE}" srcOrd="0" destOrd="0" presId="urn:microsoft.com/office/officeart/2005/8/layout/target3"/>
    <dgm:cxn modelId="{4070C478-ECCB-48F0-9CAC-2B157E04CE52}" srcId="{4162A578-06BD-45DA-A629-9F1FC8B01279}" destId="{97737E69-385D-4E24-89E7-215F583C229E}" srcOrd="0" destOrd="0" parTransId="{6BDBAB0D-74E1-4158-BFD9-808BC25FA47C}" sibTransId="{2612E2BB-F236-43FE-9037-703CBC457DB7}"/>
    <dgm:cxn modelId="{047C0286-65CF-4E81-A1D0-F3C1D52A27D5}" type="presOf" srcId="{4162A578-06BD-45DA-A629-9F1FC8B01279}" destId="{174C0635-6F8C-4BD9-8799-E2931E0F8F1E}" srcOrd="0" destOrd="0" presId="urn:microsoft.com/office/officeart/2005/8/layout/target3"/>
    <dgm:cxn modelId="{9B62A3E6-2727-4871-BB73-B21F6376DE57}" type="presOf" srcId="{97737E69-385D-4E24-89E7-215F583C229E}" destId="{A2860627-EB83-45F9-A5EE-BD0BB513AC10}" srcOrd="1" destOrd="0" presId="urn:microsoft.com/office/officeart/2005/8/layout/target3"/>
    <dgm:cxn modelId="{FC1355F5-C115-4C40-ADA5-45B49C2FF75A}" type="presParOf" srcId="{174C0635-6F8C-4BD9-8799-E2931E0F8F1E}" destId="{E4F78DB5-4E6E-4ED5-B41E-CC55D1D9AA83}" srcOrd="0" destOrd="0" presId="urn:microsoft.com/office/officeart/2005/8/layout/target3"/>
    <dgm:cxn modelId="{883ADEE5-C44C-42C1-B3E2-5EFD82105FF9}" type="presParOf" srcId="{174C0635-6F8C-4BD9-8799-E2931E0F8F1E}" destId="{B6854A7E-F556-4BFA-B726-58C60DCD7748}" srcOrd="1" destOrd="0" presId="urn:microsoft.com/office/officeart/2005/8/layout/target3"/>
    <dgm:cxn modelId="{63F23E96-3C5A-4876-8F3F-94833DDDA649}" type="presParOf" srcId="{174C0635-6F8C-4BD9-8799-E2931E0F8F1E}" destId="{D9524C0D-B117-4493-B4EE-4BBC2D5DA6BE}" srcOrd="2" destOrd="0" presId="urn:microsoft.com/office/officeart/2005/8/layout/target3"/>
    <dgm:cxn modelId="{18DD091D-8D76-4771-A2EE-E59F36F05292}" type="presParOf" srcId="{174C0635-6F8C-4BD9-8799-E2931E0F8F1E}" destId="{A2860627-EB83-45F9-A5EE-BD0BB513AC10}" srcOrd="3" destOrd="0" presId="urn:microsoft.com/office/officeart/2005/8/layout/target3"/>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9F21968-BD54-49F6-AB19-AA09ED06DEF8}" type="doc">
      <dgm:prSet loTypeId="urn:microsoft.com/office/officeart/2005/8/layout/pyramid2" loCatId="pyramid" qsTypeId="urn:microsoft.com/office/officeart/2005/8/quickstyle/simple1" qsCatId="simple" csTypeId="urn:microsoft.com/office/officeart/2005/8/colors/colorful4" csCatId="colorful"/>
      <dgm:spPr/>
      <dgm:t>
        <a:bodyPr/>
        <a:lstStyle/>
        <a:p>
          <a:endParaRPr lang="en-GB"/>
        </a:p>
      </dgm:t>
    </dgm:pt>
    <dgm:pt modelId="{A343A078-A57B-43A5-966C-7C8CB25E1F98}">
      <dgm:prSet/>
      <dgm:spPr/>
      <dgm:t>
        <a:bodyPr/>
        <a:lstStyle/>
        <a:p>
          <a:r>
            <a:rPr lang="en-GB"/>
            <a:t>It is tempting to respond with “that’s not true” or “don’t say that” but this may leave the child feeling that you really don’t understand what it’s like for them. </a:t>
          </a:r>
        </a:p>
      </dgm:t>
    </dgm:pt>
    <dgm:pt modelId="{5B2A9631-6FF8-4E77-B73D-3C73A2917CE8}" type="parTrans" cxnId="{B0422722-3D08-4261-9A14-AF546DF1C4DC}">
      <dgm:prSet/>
      <dgm:spPr/>
      <dgm:t>
        <a:bodyPr/>
        <a:lstStyle/>
        <a:p>
          <a:endParaRPr lang="en-GB"/>
        </a:p>
      </dgm:t>
    </dgm:pt>
    <dgm:pt modelId="{2807DBA7-2216-42F0-B7BA-1D754F0209FD}" type="sibTrans" cxnId="{B0422722-3D08-4261-9A14-AF546DF1C4DC}">
      <dgm:prSet/>
      <dgm:spPr/>
      <dgm:t>
        <a:bodyPr/>
        <a:lstStyle/>
        <a:p>
          <a:endParaRPr lang="en-GB"/>
        </a:p>
      </dgm:t>
    </dgm:pt>
    <dgm:pt modelId="{F1EB5C7F-779D-4ACC-ABE9-377F60FEF2E9}" type="pres">
      <dgm:prSet presAssocID="{29F21968-BD54-49F6-AB19-AA09ED06DEF8}" presName="compositeShape" presStyleCnt="0">
        <dgm:presLayoutVars>
          <dgm:dir/>
          <dgm:resizeHandles/>
        </dgm:presLayoutVars>
      </dgm:prSet>
      <dgm:spPr/>
    </dgm:pt>
    <dgm:pt modelId="{EFB8B203-8853-46AC-9C32-7CD85BEA61B2}" type="pres">
      <dgm:prSet presAssocID="{29F21968-BD54-49F6-AB19-AA09ED06DEF8}" presName="pyramid" presStyleLbl="node1" presStyleIdx="0" presStyleCnt="1" custLinFactNeighborY="1000"/>
      <dgm:spPr/>
    </dgm:pt>
    <dgm:pt modelId="{7069A650-C6FE-4012-ACE4-F14F67390549}" type="pres">
      <dgm:prSet presAssocID="{29F21968-BD54-49F6-AB19-AA09ED06DEF8}" presName="theList" presStyleCnt="0"/>
      <dgm:spPr/>
    </dgm:pt>
    <dgm:pt modelId="{143677E9-E4DC-44E8-A7E2-237ACDD2D72C}" type="pres">
      <dgm:prSet presAssocID="{A343A078-A57B-43A5-966C-7C8CB25E1F98}" presName="aNode" presStyleLbl="fgAcc1" presStyleIdx="0" presStyleCnt="1">
        <dgm:presLayoutVars>
          <dgm:bulletEnabled val="1"/>
        </dgm:presLayoutVars>
      </dgm:prSet>
      <dgm:spPr/>
    </dgm:pt>
    <dgm:pt modelId="{BFAF7320-E16B-4A91-8088-6284C7F50D77}" type="pres">
      <dgm:prSet presAssocID="{A343A078-A57B-43A5-966C-7C8CB25E1F98}" presName="aSpace" presStyleCnt="0"/>
      <dgm:spPr/>
    </dgm:pt>
  </dgm:ptLst>
  <dgm:cxnLst>
    <dgm:cxn modelId="{B0422722-3D08-4261-9A14-AF546DF1C4DC}" srcId="{29F21968-BD54-49F6-AB19-AA09ED06DEF8}" destId="{A343A078-A57B-43A5-966C-7C8CB25E1F98}" srcOrd="0" destOrd="0" parTransId="{5B2A9631-6FF8-4E77-B73D-3C73A2917CE8}" sibTransId="{2807DBA7-2216-42F0-B7BA-1D754F0209FD}"/>
    <dgm:cxn modelId="{27804C67-14A5-4C27-A6CB-0FBB82117BD7}" type="presOf" srcId="{29F21968-BD54-49F6-AB19-AA09ED06DEF8}" destId="{F1EB5C7F-779D-4ACC-ABE9-377F60FEF2E9}" srcOrd="0" destOrd="0" presId="urn:microsoft.com/office/officeart/2005/8/layout/pyramid2"/>
    <dgm:cxn modelId="{FDDC1BEC-8BB6-47ED-AD50-408AE2076BCB}" type="presOf" srcId="{A343A078-A57B-43A5-966C-7C8CB25E1F98}" destId="{143677E9-E4DC-44E8-A7E2-237ACDD2D72C}" srcOrd="0" destOrd="0" presId="urn:microsoft.com/office/officeart/2005/8/layout/pyramid2"/>
    <dgm:cxn modelId="{57218889-B151-4673-A78C-B28BB420F5CD}" type="presParOf" srcId="{F1EB5C7F-779D-4ACC-ABE9-377F60FEF2E9}" destId="{EFB8B203-8853-46AC-9C32-7CD85BEA61B2}" srcOrd="0" destOrd="0" presId="urn:microsoft.com/office/officeart/2005/8/layout/pyramid2"/>
    <dgm:cxn modelId="{13C4041C-FF1B-4E9B-8683-C5D52B14DB0A}" type="presParOf" srcId="{F1EB5C7F-779D-4ACC-ABE9-377F60FEF2E9}" destId="{7069A650-C6FE-4012-ACE4-F14F67390549}" srcOrd="1" destOrd="0" presId="urn:microsoft.com/office/officeart/2005/8/layout/pyramid2"/>
    <dgm:cxn modelId="{117F4CD7-D151-499F-A893-1C996FD3C9DA}" type="presParOf" srcId="{7069A650-C6FE-4012-ACE4-F14F67390549}" destId="{143677E9-E4DC-44E8-A7E2-237ACDD2D72C}" srcOrd="0" destOrd="0" presId="urn:microsoft.com/office/officeart/2005/8/layout/pyramid2"/>
    <dgm:cxn modelId="{F30428F9-53CB-4B76-9380-36717F6E6C8C}" type="presParOf" srcId="{7069A650-C6FE-4012-ACE4-F14F67390549}" destId="{BFAF7320-E16B-4A91-8088-6284C7F50D77}" srcOrd="1" destOrd="0" presId="urn:microsoft.com/office/officeart/2005/8/layout/pyramid2"/>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75CB679-8434-4D59-8179-B4E7C1E0FFC0}" type="doc">
      <dgm:prSet loTypeId="urn:microsoft.com/office/officeart/2009/3/layout/RandomtoResultProcess" loCatId="process" qsTypeId="urn:microsoft.com/office/officeart/2005/8/quickstyle/simple1" qsCatId="simple" csTypeId="urn:microsoft.com/office/officeart/2005/8/colors/colorful1" csCatId="colorful"/>
      <dgm:spPr/>
      <dgm:t>
        <a:bodyPr/>
        <a:lstStyle/>
        <a:p>
          <a:endParaRPr lang="en-GB"/>
        </a:p>
      </dgm:t>
    </dgm:pt>
    <dgm:pt modelId="{E9BFAAC2-85CE-4B35-9E2A-9BA6682476B4}">
      <dgm:prSet custT="1"/>
      <dgm:spPr/>
      <dgm:t>
        <a:bodyPr/>
        <a:lstStyle/>
        <a:p>
          <a:r>
            <a:rPr lang="en-GB" sz="1400" dirty="0"/>
            <a:t>Instead, through using PACE we could respond with “I’m sorry you think I hate you, that must feel awful, no wonder you’re angry with me” or “I didn’t realise that you feel like that, I’m sorry it feels that way to you”. </a:t>
          </a:r>
        </a:p>
      </dgm:t>
    </dgm:pt>
    <dgm:pt modelId="{48A6A9D9-283E-4E70-A9CE-2EF6D472AED0}" type="parTrans" cxnId="{1F60E157-C75E-4196-95DD-5157123A237D}">
      <dgm:prSet/>
      <dgm:spPr/>
      <dgm:t>
        <a:bodyPr/>
        <a:lstStyle/>
        <a:p>
          <a:endParaRPr lang="en-GB"/>
        </a:p>
      </dgm:t>
    </dgm:pt>
    <dgm:pt modelId="{2F0EB2F9-65EA-452E-9ECC-37A66B412673}" type="sibTrans" cxnId="{1F60E157-C75E-4196-95DD-5157123A237D}">
      <dgm:prSet/>
      <dgm:spPr/>
      <dgm:t>
        <a:bodyPr/>
        <a:lstStyle/>
        <a:p>
          <a:endParaRPr lang="en-GB"/>
        </a:p>
      </dgm:t>
    </dgm:pt>
    <dgm:pt modelId="{4F051AA5-AE22-4090-9465-BC2ACA9E63FB}" type="pres">
      <dgm:prSet presAssocID="{575CB679-8434-4D59-8179-B4E7C1E0FFC0}" presName="Name0" presStyleCnt="0">
        <dgm:presLayoutVars>
          <dgm:dir/>
          <dgm:animOne val="branch"/>
          <dgm:animLvl val="lvl"/>
        </dgm:presLayoutVars>
      </dgm:prSet>
      <dgm:spPr/>
    </dgm:pt>
    <dgm:pt modelId="{8DB73446-2A54-4B30-A84C-6DFE1E4A589E}" type="pres">
      <dgm:prSet presAssocID="{E9BFAAC2-85CE-4B35-9E2A-9BA6682476B4}" presName="chaos" presStyleCnt="0"/>
      <dgm:spPr/>
    </dgm:pt>
    <dgm:pt modelId="{9E3F3CD0-3405-44FD-88CA-B66228F94C6C}" type="pres">
      <dgm:prSet presAssocID="{E9BFAAC2-85CE-4B35-9E2A-9BA6682476B4}" presName="parTx1" presStyleLbl="revTx" presStyleIdx="0" presStyleCnt="1"/>
      <dgm:spPr/>
    </dgm:pt>
    <dgm:pt modelId="{A9CBA566-A9C2-4282-B0D1-A19AF3CB00A9}" type="pres">
      <dgm:prSet presAssocID="{E9BFAAC2-85CE-4B35-9E2A-9BA6682476B4}" presName="c1" presStyleLbl="node1" presStyleIdx="0" presStyleCnt="18"/>
      <dgm:spPr/>
    </dgm:pt>
    <dgm:pt modelId="{3A1A3FC1-52D0-4CF0-88C9-9460BD22124A}" type="pres">
      <dgm:prSet presAssocID="{E9BFAAC2-85CE-4B35-9E2A-9BA6682476B4}" presName="c2" presStyleLbl="node1" presStyleIdx="1" presStyleCnt="18"/>
      <dgm:spPr/>
    </dgm:pt>
    <dgm:pt modelId="{718C39F1-A0D4-4F9B-8869-10A72E034B67}" type="pres">
      <dgm:prSet presAssocID="{E9BFAAC2-85CE-4B35-9E2A-9BA6682476B4}" presName="c3" presStyleLbl="node1" presStyleIdx="2" presStyleCnt="18"/>
      <dgm:spPr/>
    </dgm:pt>
    <dgm:pt modelId="{C562670D-FA75-4153-9983-3006003F5271}" type="pres">
      <dgm:prSet presAssocID="{E9BFAAC2-85CE-4B35-9E2A-9BA6682476B4}" presName="c4" presStyleLbl="node1" presStyleIdx="3" presStyleCnt="18"/>
      <dgm:spPr/>
    </dgm:pt>
    <dgm:pt modelId="{D25B2970-7E2A-4614-B0D0-C6D3E61B50F5}" type="pres">
      <dgm:prSet presAssocID="{E9BFAAC2-85CE-4B35-9E2A-9BA6682476B4}" presName="c5" presStyleLbl="node1" presStyleIdx="4" presStyleCnt="18"/>
      <dgm:spPr/>
    </dgm:pt>
    <dgm:pt modelId="{D0CD62B9-D3D5-4F97-9D18-E04DAE834F27}" type="pres">
      <dgm:prSet presAssocID="{E9BFAAC2-85CE-4B35-9E2A-9BA6682476B4}" presName="c6" presStyleLbl="node1" presStyleIdx="5" presStyleCnt="18"/>
      <dgm:spPr/>
    </dgm:pt>
    <dgm:pt modelId="{0A1DDA35-E750-481D-A68F-A18E33593CA2}" type="pres">
      <dgm:prSet presAssocID="{E9BFAAC2-85CE-4B35-9E2A-9BA6682476B4}" presName="c7" presStyleLbl="node1" presStyleIdx="6" presStyleCnt="18"/>
      <dgm:spPr/>
    </dgm:pt>
    <dgm:pt modelId="{65B0291A-13D3-412B-84F0-ABCFDCDBA5F3}" type="pres">
      <dgm:prSet presAssocID="{E9BFAAC2-85CE-4B35-9E2A-9BA6682476B4}" presName="c8" presStyleLbl="node1" presStyleIdx="7" presStyleCnt="18"/>
      <dgm:spPr/>
    </dgm:pt>
    <dgm:pt modelId="{E6508FF4-9962-4682-9390-B684C234E575}" type="pres">
      <dgm:prSet presAssocID="{E9BFAAC2-85CE-4B35-9E2A-9BA6682476B4}" presName="c9" presStyleLbl="node1" presStyleIdx="8" presStyleCnt="18"/>
      <dgm:spPr/>
    </dgm:pt>
    <dgm:pt modelId="{89A7C3D1-8809-4D66-9AD4-8CC017F0809F}" type="pres">
      <dgm:prSet presAssocID="{E9BFAAC2-85CE-4B35-9E2A-9BA6682476B4}" presName="c10" presStyleLbl="node1" presStyleIdx="9" presStyleCnt="18" custLinFactNeighborX="-3646" custLinFactNeighborY="-17986"/>
      <dgm:spPr/>
    </dgm:pt>
    <dgm:pt modelId="{CC5B98AF-A147-4CEA-BA09-E83CE83385D5}" type="pres">
      <dgm:prSet presAssocID="{E9BFAAC2-85CE-4B35-9E2A-9BA6682476B4}" presName="c11" presStyleLbl="node1" presStyleIdx="10" presStyleCnt="18"/>
      <dgm:spPr/>
    </dgm:pt>
    <dgm:pt modelId="{4CA0E412-0481-4E14-A238-ECB42319C229}" type="pres">
      <dgm:prSet presAssocID="{E9BFAAC2-85CE-4B35-9E2A-9BA6682476B4}" presName="c12" presStyleLbl="node1" presStyleIdx="11" presStyleCnt="18"/>
      <dgm:spPr/>
    </dgm:pt>
    <dgm:pt modelId="{3C738B81-DB87-44ED-9A58-207A9BD1CB43}" type="pres">
      <dgm:prSet presAssocID="{E9BFAAC2-85CE-4B35-9E2A-9BA6682476B4}" presName="c13" presStyleLbl="node1" presStyleIdx="12" presStyleCnt="18"/>
      <dgm:spPr/>
    </dgm:pt>
    <dgm:pt modelId="{817B940C-B237-47F6-8375-AA24A9CBA7ED}" type="pres">
      <dgm:prSet presAssocID="{E9BFAAC2-85CE-4B35-9E2A-9BA6682476B4}" presName="c14" presStyleLbl="node1" presStyleIdx="13" presStyleCnt="18"/>
      <dgm:spPr/>
    </dgm:pt>
    <dgm:pt modelId="{393F89B9-5C31-4F07-8E98-3B131D3AC667}" type="pres">
      <dgm:prSet presAssocID="{E9BFAAC2-85CE-4B35-9E2A-9BA6682476B4}" presName="c15" presStyleLbl="node1" presStyleIdx="14" presStyleCnt="18"/>
      <dgm:spPr/>
    </dgm:pt>
    <dgm:pt modelId="{890C1F25-0AF7-420D-A544-269DCFB500BE}" type="pres">
      <dgm:prSet presAssocID="{E9BFAAC2-85CE-4B35-9E2A-9BA6682476B4}" presName="c16" presStyleLbl="node1" presStyleIdx="15" presStyleCnt="18"/>
      <dgm:spPr/>
    </dgm:pt>
    <dgm:pt modelId="{7149D9A8-E1CC-4BB1-8944-7B4EA2E6BA80}" type="pres">
      <dgm:prSet presAssocID="{E9BFAAC2-85CE-4B35-9E2A-9BA6682476B4}" presName="c17" presStyleLbl="node1" presStyleIdx="16" presStyleCnt="18"/>
      <dgm:spPr/>
    </dgm:pt>
    <dgm:pt modelId="{99BB4145-9818-42AC-B7D3-3DDE43FA0129}" type="pres">
      <dgm:prSet presAssocID="{E9BFAAC2-85CE-4B35-9E2A-9BA6682476B4}" presName="c18" presStyleLbl="node1" presStyleIdx="17" presStyleCnt="18"/>
      <dgm:spPr/>
    </dgm:pt>
  </dgm:ptLst>
  <dgm:cxnLst>
    <dgm:cxn modelId="{1FD94A6C-CEBD-4460-BDB1-719640C37B39}" type="presOf" srcId="{E9BFAAC2-85CE-4B35-9E2A-9BA6682476B4}" destId="{9E3F3CD0-3405-44FD-88CA-B66228F94C6C}" srcOrd="0" destOrd="0" presId="urn:microsoft.com/office/officeart/2009/3/layout/RandomtoResultProcess"/>
    <dgm:cxn modelId="{1F60E157-C75E-4196-95DD-5157123A237D}" srcId="{575CB679-8434-4D59-8179-B4E7C1E0FFC0}" destId="{E9BFAAC2-85CE-4B35-9E2A-9BA6682476B4}" srcOrd="0" destOrd="0" parTransId="{48A6A9D9-283E-4E70-A9CE-2EF6D472AED0}" sibTransId="{2F0EB2F9-65EA-452E-9ECC-37A66B412673}"/>
    <dgm:cxn modelId="{8CDAFC9D-CBBE-421A-B13E-158E608998B2}" type="presOf" srcId="{575CB679-8434-4D59-8179-B4E7C1E0FFC0}" destId="{4F051AA5-AE22-4090-9465-BC2ACA9E63FB}" srcOrd="0" destOrd="0" presId="urn:microsoft.com/office/officeart/2009/3/layout/RandomtoResultProcess"/>
    <dgm:cxn modelId="{A78CB485-4F92-4670-BD80-79BCE20B9E60}" type="presParOf" srcId="{4F051AA5-AE22-4090-9465-BC2ACA9E63FB}" destId="{8DB73446-2A54-4B30-A84C-6DFE1E4A589E}" srcOrd="0" destOrd="0" presId="urn:microsoft.com/office/officeart/2009/3/layout/RandomtoResultProcess"/>
    <dgm:cxn modelId="{C5C96633-9BB3-4A27-BEB6-FAA6E99B32F9}" type="presParOf" srcId="{8DB73446-2A54-4B30-A84C-6DFE1E4A589E}" destId="{9E3F3CD0-3405-44FD-88CA-B66228F94C6C}" srcOrd="0" destOrd="0" presId="urn:microsoft.com/office/officeart/2009/3/layout/RandomtoResultProcess"/>
    <dgm:cxn modelId="{379BF5E1-0EB9-4FCD-805C-8F9855E94F78}" type="presParOf" srcId="{8DB73446-2A54-4B30-A84C-6DFE1E4A589E}" destId="{A9CBA566-A9C2-4282-B0D1-A19AF3CB00A9}" srcOrd="1" destOrd="0" presId="urn:microsoft.com/office/officeart/2009/3/layout/RandomtoResultProcess"/>
    <dgm:cxn modelId="{3BDBFF39-3ED5-4BD9-B4CC-19CC4D969D8F}" type="presParOf" srcId="{8DB73446-2A54-4B30-A84C-6DFE1E4A589E}" destId="{3A1A3FC1-52D0-4CF0-88C9-9460BD22124A}" srcOrd="2" destOrd="0" presId="urn:microsoft.com/office/officeart/2009/3/layout/RandomtoResultProcess"/>
    <dgm:cxn modelId="{45529B20-4831-43E7-BD18-1F5E41E91101}" type="presParOf" srcId="{8DB73446-2A54-4B30-A84C-6DFE1E4A589E}" destId="{718C39F1-A0D4-4F9B-8869-10A72E034B67}" srcOrd="3" destOrd="0" presId="urn:microsoft.com/office/officeart/2009/3/layout/RandomtoResultProcess"/>
    <dgm:cxn modelId="{AF074692-8DF4-4FF9-BCAF-FC44B4F91945}" type="presParOf" srcId="{8DB73446-2A54-4B30-A84C-6DFE1E4A589E}" destId="{C562670D-FA75-4153-9983-3006003F5271}" srcOrd="4" destOrd="0" presId="urn:microsoft.com/office/officeart/2009/3/layout/RandomtoResultProcess"/>
    <dgm:cxn modelId="{E13FC2FB-AADF-4739-AE8E-C731B2CF4300}" type="presParOf" srcId="{8DB73446-2A54-4B30-A84C-6DFE1E4A589E}" destId="{D25B2970-7E2A-4614-B0D0-C6D3E61B50F5}" srcOrd="5" destOrd="0" presId="urn:microsoft.com/office/officeart/2009/3/layout/RandomtoResultProcess"/>
    <dgm:cxn modelId="{912E0F87-1B68-4B3C-956C-45FE623EDDAA}" type="presParOf" srcId="{8DB73446-2A54-4B30-A84C-6DFE1E4A589E}" destId="{D0CD62B9-D3D5-4F97-9D18-E04DAE834F27}" srcOrd="6" destOrd="0" presId="urn:microsoft.com/office/officeart/2009/3/layout/RandomtoResultProcess"/>
    <dgm:cxn modelId="{2A0EC955-A322-4604-8A92-90399CA9C37A}" type="presParOf" srcId="{8DB73446-2A54-4B30-A84C-6DFE1E4A589E}" destId="{0A1DDA35-E750-481D-A68F-A18E33593CA2}" srcOrd="7" destOrd="0" presId="urn:microsoft.com/office/officeart/2009/3/layout/RandomtoResultProcess"/>
    <dgm:cxn modelId="{553D73BD-2269-4011-9BC5-165DB565B0B7}" type="presParOf" srcId="{8DB73446-2A54-4B30-A84C-6DFE1E4A589E}" destId="{65B0291A-13D3-412B-84F0-ABCFDCDBA5F3}" srcOrd="8" destOrd="0" presId="urn:microsoft.com/office/officeart/2009/3/layout/RandomtoResultProcess"/>
    <dgm:cxn modelId="{2908AB57-5F42-4E69-9F86-44BB7E05F6C6}" type="presParOf" srcId="{8DB73446-2A54-4B30-A84C-6DFE1E4A589E}" destId="{E6508FF4-9962-4682-9390-B684C234E575}" srcOrd="9" destOrd="0" presId="urn:microsoft.com/office/officeart/2009/3/layout/RandomtoResultProcess"/>
    <dgm:cxn modelId="{56853AFC-E0EB-40FC-ABAB-2A08D0B0ADAD}" type="presParOf" srcId="{8DB73446-2A54-4B30-A84C-6DFE1E4A589E}" destId="{89A7C3D1-8809-4D66-9AD4-8CC017F0809F}" srcOrd="10" destOrd="0" presId="urn:microsoft.com/office/officeart/2009/3/layout/RandomtoResultProcess"/>
    <dgm:cxn modelId="{E9C62ABC-4F74-46D7-8744-4E4CF80B4AED}" type="presParOf" srcId="{8DB73446-2A54-4B30-A84C-6DFE1E4A589E}" destId="{CC5B98AF-A147-4CEA-BA09-E83CE83385D5}" srcOrd="11" destOrd="0" presId="urn:microsoft.com/office/officeart/2009/3/layout/RandomtoResultProcess"/>
    <dgm:cxn modelId="{17A6F86A-A5FF-4673-B6FC-BBF32404C60E}" type="presParOf" srcId="{8DB73446-2A54-4B30-A84C-6DFE1E4A589E}" destId="{4CA0E412-0481-4E14-A238-ECB42319C229}" srcOrd="12" destOrd="0" presId="urn:microsoft.com/office/officeart/2009/3/layout/RandomtoResultProcess"/>
    <dgm:cxn modelId="{35A2D697-4066-4B7F-A325-72A492367BD4}" type="presParOf" srcId="{8DB73446-2A54-4B30-A84C-6DFE1E4A589E}" destId="{3C738B81-DB87-44ED-9A58-207A9BD1CB43}" srcOrd="13" destOrd="0" presId="urn:microsoft.com/office/officeart/2009/3/layout/RandomtoResultProcess"/>
    <dgm:cxn modelId="{663DFFB1-83BB-4096-92D5-C9FF7362768F}" type="presParOf" srcId="{8DB73446-2A54-4B30-A84C-6DFE1E4A589E}" destId="{817B940C-B237-47F6-8375-AA24A9CBA7ED}" srcOrd="14" destOrd="0" presId="urn:microsoft.com/office/officeart/2009/3/layout/RandomtoResultProcess"/>
    <dgm:cxn modelId="{71D79C97-2A54-4117-8192-799841F3E136}" type="presParOf" srcId="{8DB73446-2A54-4B30-A84C-6DFE1E4A589E}" destId="{393F89B9-5C31-4F07-8E98-3B131D3AC667}" srcOrd="15" destOrd="0" presId="urn:microsoft.com/office/officeart/2009/3/layout/RandomtoResultProcess"/>
    <dgm:cxn modelId="{1D43521C-2F80-497A-951D-EE9D4D038763}" type="presParOf" srcId="{8DB73446-2A54-4B30-A84C-6DFE1E4A589E}" destId="{890C1F25-0AF7-420D-A544-269DCFB500BE}" srcOrd="16" destOrd="0" presId="urn:microsoft.com/office/officeart/2009/3/layout/RandomtoResultProcess"/>
    <dgm:cxn modelId="{83BCE642-F6E9-451B-9B9F-8840DA01AD80}" type="presParOf" srcId="{8DB73446-2A54-4B30-A84C-6DFE1E4A589E}" destId="{7149D9A8-E1CC-4BB1-8944-7B4EA2E6BA80}" srcOrd="17" destOrd="0" presId="urn:microsoft.com/office/officeart/2009/3/layout/RandomtoResultProcess"/>
    <dgm:cxn modelId="{5292FBC1-5F53-4E38-BD4D-3A7B52121C08}" type="presParOf" srcId="{8DB73446-2A54-4B30-A84C-6DFE1E4A589E}" destId="{99BB4145-9818-42AC-B7D3-3DDE43FA0129}" srcOrd="18" destOrd="0" presId="urn:microsoft.com/office/officeart/2009/3/layout/RandomtoResultProcess"/>
  </dgm:cxnLst>
  <dgm:bg/>
  <dgm:whole/>
  <dgm:extLst>
    <a:ext uri="http://schemas.microsoft.com/office/drawing/2008/diagram">
      <dsp:dataModelExt xmlns:dsp="http://schemas.microsoft.com/office/drawing/2008/diagram" relId="rId32"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19CD8B7-2E60-44B8-A366-3B183319D606}" type="doc">
      <dgm:prSet loTypeId="urn:microsoft.com/office/officeart/2005/8/layout/process1" loCatId="process" qsTypeId="urn:microsoft.com/office/officeart/2005/8/quickstyle/simple1" qsCatId="simple" csTypeId="urn:microsoft.com/office/officeart/2005/8/colors/accent2_1" csCatId="accent2"/>
      <dgm:spPr/>
      <dgm:t>
        <a:bodyPr/>
        <a:lstStyle/>
        <a:p>
          <a:endParaRPr lang="en-GB"/>
        </a:p>
      </dgm:t>
    </dgm:pt>
    <dgm:pt modelId="{62551EC9-DC27-4405-8D7A-6337FFC35CD0}">
      <dgm:prSet/>
      <dgm:spPr/>
      <dgm:t>
        <a:bodyPr/>
        <a:lstStyle/>
        <a:p>
          <a:r>
            <a:rPr lang="en-GB" b="0" i="0" baseline="0" dirty="0"/>
            <a:t>Seek to understand what it is that drives them. </a:t>
          </a:r>
          <a:endParaRPr lang="en-GB" dirty="0"/>
        </a:p>
      </dgm:t>
    </dgm:pt>
    <dgm:pt modelId="{4EEAF425-4F58-400F-8711-AA805D1F59E3}" type="parTrans" cxnId="{D8BEE8FB-CDDF-4CB7-9386-0ACAD3878228}">
      <dgm:prSet/>
      <dgm:spPr/>
      <dgm:t>
        <a:bodyPr/>
        <a:lstStyle/>
        <a:p>
          <a:endParaRPr lang="en-GB"/>
        </a:p>
      </dgm:t>
    </dgm:pt>
    <dgm:pt modelId="{1669E1DB-1620-49A4-A2A7-2A1A020E8AF1}" type="sibTrans" cxnId="{D8BEE8FB-CDDF-4CB7-9386-0ACAD3878228}">
      <dgm:prSet/>
      <dgm:spPr/>
      <dgm:t>
        <a:bodyPr/>
        <a:lstStyle/>
        <a:p>
          <a:endParaRPr lang="en-GB"/>
        </a:p>
      </dgm:t>
    </dgm:pt>
    <dgm:pt modelId="{4E702FCC-8CB2-44CC-9562-3FC96E704650}">
      <dgm:prSet/>
      <dgm:spPr/>
      <dgm:t>
        <a:bodyPr/>
        <a:lstStyle/>
        <a:p>
          <a:r>
            <a:rPr lang="en-GB" b="0" i="0" baseline="0"/>
            <a:t>What is important in their life? </a:t>
          </a:r>
          <a:endParaRPr lang="en-GB"/>
        </a:p>
      </dgm:t>
    </dgm:pt>
    <dgm:pt modelId="{49C298CD-6EBD-4A87-B61E-A972B94396E9}" type="parTrans" cxnId="{441D92B6-137E-4B1B-86BC-FE6A66034191}">
      <dgm:prSet/>
      <dgm:spPr/>
      <dgm:t>
        <a:bodyPr/>
        <a:lstStyle/>
        <a:p>
          <a:endParaRPr lang="en-GB"/>
        </a:p>
      </dgm:t>
    </dgm:pt>
    <dgm:pt modelId="{3CA7C252-9F00-4ABB-8C92-D97DBE1FE1B8}" type="sibTrans" cxnId="{441D92B6-137E-4B1B-86BC-FE6A66034191}">
      <dgm:prSet/>
      <dgm:spPr/>
      <dgm:t>
        <a:bodyPr/>
        <a:lstStyle/>
        <a:p>
          <a:endParaRPr lang="en-GB"/>
        </a:p>
      </dgm:t>
    </dgm:pt>
    <dgm:pt modelId="{9C42A9C4-AE67-435C-AD06-23FB36208BD7}">
      <dgm:prSet/>
      <dgm:spPr/>
      <dgm:t>
        <a:bodyPr/>
        <a:lstStyle/>
        <a:p>
          <a:r>
            <a:rPr lang="en-GB" b="0" i="0" baseline="0"/>
            <a:t>How can you get to the core of who they are and bring out the best in them? </a:t>
          </a:r>
          <a:endParaRPr lang="en-GB"/>
        </a:p>
      </dgm:t>
    </dgm:pt>
    <dgm:pt modelId="{7591A823-1FF5-4FB8-9838-90939F44272D}" type="parTrans" cxnId="{23F5E4BB-B0E3-429B-8F76-1765DB876BAC}">
      <dgm:prSet/>
      <dgm:spPr/>
      <dgm:t>
        <a:bodyPr/>
        <a:lstStyle/>
        <a:p>
          <a:endParaRPr lang="en-GB"/>
        </a:p>
      </dgm:t>
    </dgm:pt>
    <dgm:pt modelId="{7C922C60-209D-4D9F-B1DC-1EFE76402D31}" type="sibTrans" cxnId="{23F5E4BB-B0E3-429B-8F76-1765DB876BAC}">
      <dgm:prSet/>
      <dgm:spPr/>
      <dgm:t>
        <a:bodyPr/>
        <a:lstStyle/>
        <a:p>
          <a:endParaRPr lang="en-GB"/>
        </a:p>
      </dgm:t>
    </dgm:pt>
    <dgm:pt modelId="{B09C2D34-3FE8-4993-90BE-FB7C289D8EB5}" type="pres">
      <dgm:prSet presAssocID="{119CD8B7-2E60-44B8-A366-3B183319D606}" presName="Name0" presStyleCnt="0">
        <dgm:presLayoutVars>
          <dgm:dir/>
          <dgm:resizeHandles val="exact"/>
        </dgm:presLayoutVars>
      </dgm:prSet>
      <dgm:spPr/>
    </dgm:pt>
    <dgm:pt modelId="{D1A34C4D-74BC-4120-8C6E-2BDB8660257B}" type="pres">
      <dgm:prSet presAssocID="{62551EC9-DC27-4405-8D7A-6337FFC35CD0}" presName="node" presStyleLbl="node1" presStyleIdx="0" presStyleCnt="3">
        <dgm:presLayoutVars>
          <dgm:bulletEnabled val="1"/>
        </dgm:presLayoutVars>
      </dgm:prSet>
      <dgm:spPr/>
    </dgm:pt>
    <dgm:pt modelId="{8CE1A37F-706C-40D8-BB96-DF076580D952}" type="pres">
      <dgm:prSet presAssocID="{1669E1DB-1620-49A4-A2A7-2A1A020E8AF1}" presName="sibTrans" presStyleLbl="sibTrans2D1" presStyleIdx="0" presStyleCnt="2"/>
      <dgm:spPr/>
    </dgm:pt>
    <dgm:pt modelId="{39C5118A-78B6-4FCF-B61A-1F17CF9D2E52}" type="pres">
      <dgm:prSet presAssocID="{1669E1DB-1620-49A4-A2A7-2A1A020E8AF1}" presName="connectorText" presStyleLbl="sibTrans2D1" presStyleIdx="0" presStyleCnt="2"/>
      <dgm:spPr/>
    </dgm:pt>
    <dgm:pt modelId="{65C8EBDE-E1D6-4987-80F2-3C4F74411672}" type="pres">
      <dgm:prSet presAssocID="{4E702FCC-8CB2-44CC-9562-3FC96E704650}" presName="node" presStyleLbl="node1" presStyleIdx="1" presStyleCnt="3">
        <dgm:presLayoutVars>
          <dgm:bulletEnabled val="1"/>
        </dgm:presLayoutVars>
      </dgm:prSet>
      <dgm:spPr/>
    </dgm:pt>
    <dgm:pt modelId="{BF7DA811-06CD-472E-95AC-4D653206CCCA}" type="pres">
      <dgm:prSet presAssocID="{3CA7C252-9F00-4ABB-8C92-D97DBE1FE1B8}" presName="sibTrans" presStyleLbl="sibTrans2D1" presStyleIdx="1" presStyleCnt="2"/>
      <dgm:spPr/>
    </dgm:pt>
    <dgm:pt modelId="{22C7FDF5-9D71-478D-8EFA-F394EA8FF30F}" type="pres">
      <dgm:prSet presAssocID="{3CA7C252-9F00-4ABB-8C92-D97DBE1FE1B8}" presName="connectorText" presStyleLbl="sibTrans2D1" presStyleIdx="1" presStyleCnt="2"/>
      <dgm:spPr/>
    </dgm:pt>
    <dgm:pt modelId="{533BE8B0-9A8B-4379-8095-B82995141E24}" type="pres">
      <dgm:prSet presAssocID="{9C42A9C4-AE67-435C-AD06-23FB36208BD7}" presName="node" presStyleLbl="node1" presStyleIdx="2" presStyleCnt="3">
        <dgm:presLayoutVars>
          <dgm:bulletEnabled val="1"/>
        </dgm:presLayoutVars>
      </dgm:prSet>
      <dgm:spPr/>
    </dgm:pt>
  </dgm:ptLst>
  <dgm:cxnLst>
    <dgm:cxn modelId="{89586107-A6BF-4848-A873-59C456E42BC0}" type="presOf" srcId="{9C42A9C4-AE67-435C-AD06-23FB36208BD7}" destId="{533BE8B0-9A8B-4379-8095-B82995141E24}" srcOrd="0" destOrd="0" presId="urn:microsoft.com/office/officeart/2005/8/layout/process1"/>
    <dgm:cxn modelId="{2E2C5622-91D7-4110-8BC7-B8D3981A3C76}" type="presOf" srcId="{119CD8B7-2E60-44B8-A366-3B183319D606}" destId="{B09C2D34-3FE8-4993-90BE-FB7C289D8EB5}" srcOrd="0" destOrd="0" presId="urn:microsoft.com/office/officeart/2005/8/layout/process1"/>
    <dgm:cxn modelId="{25363126-48B2-4664-A44B-AFCB9444CEC2}" type="presOf" srcId="{62551EC9-DC27-4405-8D7A-6337FFC35CD0}" destId="{D1A34C4D-74BC-4120-8C6E-2BDB8660257B}" srcOrd="0" destOrd="0" presId="urn:microsoft.com/office/officeart/2005/8/layout/process1"/>
    <dgm:cxn modelId="{E3AD2D59-9270-4006-87EE-FAAA6343EDF6}" type="presOf" srcId="{1669E1DB-1620-49A4-A2A7-2A1A020E8AF1}" destId="{39C5118A-78B6-4FCF-B61A-1F17CF9D2E52}" srcOrd="1" destOrd="0" presId="urn:microsoft.com/office/officeart/2005/8/layout/process1"/>
    <dgm:cxn modelId="{F24F7581-F2AE-4D9C-9AB7-4767C39B8861}" type="presOf" srcId="{4E702FCC-8CB2-44CC-9562-3FC96E704650}" destId="{65C8EBDE-E1D6-4987-80F2-3C4F74411672}" srcOrd="0" destOrd="0" presId="urn:microsoft.com/office/officeart/2005/8/layout/process1"/>
    <dgm:cxn modelId="{D2C21D84-BE0B-46AD-8532-D9F881F1EA93}" type="presOf" srcId="{3CA7C252-9F00-4ABB-8C92-D97DBE1FE1B8}" destId="{22C7FDF5-9D71-478D-8EFA-F394EA8FF30F}" srcOrd="1" destOrd="0" presId="urn:microsoft.com/office/officeart/2005/8/layout/process1"/>
    <dgm:cxn modelId="{33F5BD8A-25FA-4079-8D01-C2469D96D02E}" type="presOf" srcId="{1669E1DB-1620-49A4-A2A7-2A1A020E8AF1}" destId="{8CE1A37F-706C-40D8-BB96-DF076580D952}" srcOrd="0" destOrd="0" presId="urn:microsoft.com/office/officeart/2005/8/layout/process1"/>
    <dgm:cxn modelId="{0944BDAC-8C03-4091-9E7B-50808989E662}" type="presOf" srcId="{3CA7C252-9F00-4ABB-8C92-D97DBE1FE1B8}" destId="{BF7DA811-06CD-472E-95AC-4D653206CCCA}" srcOrd="0" destOrd="0" presId="urn:microsoft.com/office/officeart/2005/8/layout/process1"/>
    <dgm:cxn modelId="{441D92B6-137E-4B1B-86BC-FE6A66034191}" srcId="{119CD8B7-2E60-44B8-A366-3B183319D606}" destId="{4E702FCC-8CB2-44CC-9562-3FC96E704650}" srcOrd="1" destOrd="0" parTransId="{49C298CD-6EBD-4A87-B61E-A972B94396E9}" sibTransId="{3CA7C252-9F00-4ABB-8C92-D97DBE1FE1B8}"/>
    <dgm:cxn modelId="{23F5E4BB-B0E3-429B-8F76-1765DB876BAC}" srcId="{119CD8B7-2E60-44B8-A366-3B183319D606}" destId="{9C42A9C4-AE67-435C-AD06-23FB36208BD7}" srcOrd="2" destOrd="0" parTransId="{7591A823-1FF5-4FB8-9838-90939F44272D}" sibTransId="{7C922C60-209D-4D9F-B1DC-1EFE76402D31}"/>
    <dgm:cxn modelId="{D8BEE8FB-CDDF-4CB7-9386-0ACAD3878228}" srcId="{119CD8B7-2E60-44B8-A366-3B183319D606}" destId="{62551EC9-DC27-4405-8D7A-6337FFC35CD0}" srcOrd="0" destOrd="0" parTransId="{4EEAF425-4F58-400F-8711-AA805D1F59E3}" sibTransId="{1669E1DB-1620-49A4-A2A7-2A1A020E8AF1}"/>
    <dgm:cxn modelId="{B7ADA577-7D77-4B49-BAC5-83E81CC5D057}" type="presParOf" srcId="{B09C2D34-3FE8-4993-90BE-FB7C289D8EB5}" destId="{D1A34C4D-74BC-4120-8C6E-2BDB8660257B}" srcOrd="0" destOrd="0" presId="urn:microsoft.com/office/officeart/2005/8/layout/process1"/>
    <dgm:cxn modelId="{F5575253-B436-4F52-97DA-FD35BFAC9A49}" type="presParOf" srcId="{B09C2D34-3FE8-4993-90BE-FB7C289D8EB5}" destId="{8CE1A37F-706C-40D8-BB96-DF076580D952}" srcOrd="1" destOrd="0" presId="urn:microsoft.com/office/officeart/2005/8/layout/process1"/>
    <dgm:cxn modelId="{FB6C007C-EB72-4356-945C-DE2F7DA9590D}" type="presParOf" srcId="{8CE1A37F-706C-40D8-BB96-DF076580D952}" destId="{39C5118A-78B6-4FCF-B61A-1F17CF9D2E52}" srcOrd="0" destOrd="0" presId="urn:microsoft.com/office/officeart/2005/8/layout/process1"/>
    <dgm:cxn modelId="{94E21CF9-530A-4779-B931-178964E2E3D5}" type="presParOf" srcId="{B09C2D34-3FE8-4993-90BE-FB7C289D8EB5}" destId="{65C8EBDE-E1D6-4987-80F2-3C4F74411672}" srcOrd="2" destOrd="0" presId="urn:microsoft.com/office/officeart/2005/8/layout/process1"/>
    <dgm:cxn modelId="{032B4081-DFF2-40BB-A2DB-4175707B811F}" type="presParOf" srcId="{B09C2D34-3FE8-4993-90BE-FB7C289D8EB5}" destId="{BF7DA811-06CD-472E-95AC-4D653206CCCA}" srcOrd="3" destOrd="0" presId="urn:microsoft.com/office/officeart/2005/8/layout/process1"/>
    <dgm:cxn modelId="{E0C6E6A9-073F-4FD9-9DDF-F558C1C07339}" type="presParOf" srcId="{BF7DA811-06CD-472E-95AC-4D653206CCCA}" destId="{22C7FDF5-9D71-478D-8EFA-F394EA8FF30F}" srcOrd="0" destOrd="0" presId="urn:microsoft.com/office/officeart/2005/8/layout/process1"/>
    <dgm:cxn modelId="{D893C43C-4227-47A2-B8F8-1128BA12504D}" type="presParOf" srcId="{B09C2D34-3FE8-4993-90BE-FB7C289D8EB5}" destId="{533BE8B0-9A8B-4379-8095-B82995141E24}"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6C189B7-CA72-4637-BFBF-33C2494DB6A0}" type="doc">
      <dgm:prSet loTypeId="urn:microsoft.com/office/officeart/2005/8/layout/cycle2" loCatId="cycle" qsTypeId="urn:microsoft.com/office/officeart/2005/8/quickstyle/simple1" qsCatId="simple" csTypeId="urn:microsoft.com/office/officeart/2005/8/colors/colorful1" csCatId="colorful"/>
      <dgm:spPr/>
      <dgm:t>
        <a:bodyPr/>
        <a:lstStyle/>
        <a:p>
          <a:endParaRPr lang="en-GB"/>
        </a:p>
      </dgm:t>
    </dgm:pt>
    <dgm:pt modelId="{3D92379D-5B0B-4F6A-B402-BB22440F97DC}">
      <dgm:prSet/>
      <dgm:spPr/>
      <dgm:t>
        <a:bodyPr/>
        <a:lstStyle/>
        <a:p>
          <a:r>
            <a:rPr lang="en-GB" b="0" i="0" baseline="0"/>
            <a:t>This is about approaching children with an air of curiosity. </a:t>
          </a:r>
          <a:endParaRPr lang="en-GB"/>
        </a:p>
      </dgm:t>
    </dgm:pt>
    <dgm:pt modelId="{2E71CFA3-AFC4-470B-854C-1A45FFFD5DEE}" type="parTrans" cxnId="{49F8D03A-F504-49EB-B8C6-3B483E4FB779}">
      <dgm:prSet/>
      <dgm:spPr/>
      <dgm:t>
        <a:bodyPr/>
        <a:lstStyle/>
        <a:p>
          <a:endParaRPr lang="en-GB"/>
        </a:p>
      </dgm:t>
    </dgm:pt>
    <dgm:pt modelId="{07833D8B-2D51-4223-B892-E5D80B2CA17C}" type="sibTrans" cxnId="{49F8D03A-F504-49EB-B8C6-3B483E4FB779}">
      <dgm:prSet/>
      <dgm:spPr/>
      <dgm:t>
        <a:bodyPr/>
        <a:lstStyle/>
        <a:p>
          <a:endParaRPr lang="en-GB"/>
        </a:p>
      </dgm:t>
    </dgm:pt>
    <dgm:pt modelId="{488EBDA4-0519-42DE-A43D-4405CAE5F0FD}" type="pres">
      <dgm:prSet presAssocID="{06C189B7-CA72-4637-BFBF-33C2494DB6A0}" presName="cycle" presStyleCnt="0">
        <dgm:presLayoutVars>
          <dgm:dir/>
          <dgm:resizeHandles val="exact"/>
        </dgm:presLayoutVars>
      </dgm:prSet>
      <dgm:spPr/>
    </dgm:pt>
    <dgm:pt modelId="{EAC60010-C0EF-40E4-8DD7-0F546703233F}" type="pres">
      <dgm:prSet presAssocID="{3D92379D-5B0B-4F6A-B402-BB22440F97DC}" presName="node" presStyleLbl="node1" presStyleIdx="0" presStyleCnt="1">
        <dgm:presLayoutVars>
          <dgm:bulletEnabled val="1"/>
        </dgm:presLayoutVars>
      </dgm:prSet>
      <dgm:spPr/>
    </dgm:pt>
  </dgm:ptLst>
  <dgm:cxnLst>
    <dgm:cxn modelId="{E8976A3A-1C05-4A9D-926D-D757A9B57CB4}" type="presOf" srcId="{06C189B7-CA72-4637-BFBF-33C2494DB6A0}" destId="{488EBDA4-0519-42DE-A43D-4405CAE5F0FD}" srcOrd="0" destOrd="0" presId="urn:microsoft.com/office/officeart/2005/8/layout/cycle2"/>
    <dgm:cxn modelId="{49F8D03A-F504-49EB-B8C6-3B483E4FB779}" srcId="{06C189B7-CA72-4637-BFBF-33C2494DB6A0}" destId="{3D92379D-5B0B-4F6A-B402-BB22440F97DC}" srcOrd="0" destOrd="0" parTransId="{2E71CFA3-AFC4-470B-854C-1A45FFFD5DEE}" sibTransId="{07833D8B-2D51-4223-B892-E5D80B2CA17C}"/>
    <dgm:cxn modelId="{39BA916D-74DC-49E0-B58D-41BE64A2643E}" type="presOf" srcId="{3D92379D-5B0B-4F6A-B402-BB22440F97DC}" destId="{EAC60010-C0EF-40E4-8DD7-0F546703233F}" srcOrd="0" destOrd="0" presId="urn:microsoft.com/office/officeart/2005/8/layout/cycle2"/>
    <dgm:cxn modelId="{5E7EE00C-2DD6-409D-BF23-AC1D9E3EFACE}" type="presParOf" srcId="{488EBDA4-0519-42DE-A43D-4405CAE5F0FD}" destId="{EAC60010-C0EF-40E4-8DD7-0F546703233F}" srcOrd="0" destOrd="0" presId="urn:microsoft.com/office/officeart/2005/8/layout/cycle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F99B2E4-A46C-4D99-8366-5696AE47F91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1A98FCD2-6996-4351-B737-39A2E83AA830}">
      <dgm:prSet/>
      <dgm:spPr/>
      <dgm:t>
        <a:bodyPr/>
        <a:lstStyle/>
        <a:p>
          <a:r>
            <a:rPr lang="en-GB" b="0" i="0" baseline="0"/>
            <a:t>Curiosity involves a quiet, accepting tone: “</a:t>
          </a:r>
          <a:endParaRPr lang="en-GB"/>
        </a:p>
      </dgm:t>
    </dgm:pt>
    <dgm:pt modelId="{E15AC71C-23EC-4550-8D51-D3E8C7687944}" type="parTrans" cxnId="{993975D6-3AED-4897-9DD0-F1F680E7ADE3}">
      <dgm:prSet/>
      <dgm:spPr/>
      <dgm:t>
        <a:bodyPr/>
        <a:lstStyle/>
        <a:p>
          <a:endParaRPr lang="en-GB"/>
        </a:p>
      </dgm:t>
    </dgm:pt>
    <dgm:pt modelId="{C0128EEB-9AE0-47FB-9EA3-C313ECA114A9}" type="sibTrans" cxnId="{993975D6-3AED-4897-9DD0-F1F680E7ADE3}">
      <dgm:prSet/>
      <dgm:spPr/>
      <dgm:t>
        <a:bodyPr/>
        <a:lstStyle/>
        <a:p>
          <a:endParaRPr lang="en-GB"/>
        </a:p>
      </dgm:t>
    </dgm:pt>
    <dgm:pt modelId="{EABE26ED-6DFE-422B-9043-3920D03700EE}" type="pres">
      <dgm:prSet presAssocID="{7F99B2E4-A46C-4D99-8366-5696AE47F910}" presName="vert0" presStyleCnt="0">
        <dgm:presLayoutVars>
          <dgm:dir/>
          <dgm:animOne val="branch"/>
          <dgm:animLvl val="lvl"/>
        </dgm:presLayoutVars>
      </dgm:prSet>
      <dgm:spPr/>
    </dgm:pt>
    <dgm:pt modelId="{4711A0C7-C133-4DDA-A4A7-14D6527489FA}" type="pres">
      <dgm:prSet presAssocID="{1A98FCD2-6996-4351-B737-39A2E83AA830}" presName="thickLine" presStyleLbl="alignNode1" presStyleIdx="0" presStyleCnt="1"/>
      <dgm:spPr/>
    </dgm:pt>
    <dgm:pt modelId="{FDA8EAF2-8DD6-401D-A3AE-518FD6FB7B06}" type="pres">
      <dgm:prSet presAssocID="{1A98FCD2-6996-4351-B737-39A2E83AA830}" presName="horz1" presStyleCnt="0"/>
      <dgm:spPr/>
    </dgm:pt>
    <dgm:pt modelId="{EA0A2A4F-75BF-4613-B505-593FBC897958}" type="pres">
      <dgm:prSet presAssocID="{1A98FCD2-6996-4351-B737-39A2E83AA830}" presName="tx1" presStyleLbl="revTx" presStyleIdx="0" presStyleCnt="1"/>
      <dgm:spPr/>
    </dgm:pt>
    <dgm:pt modelId="{574F2B89-41CA-4C94-B7BE-DB162D3A3FD6}" type="pres">
      <dgm:prSet presAssocID="{1A98FCD2-6996-4351-B737-39A2E83AA830}" presName="vert1" presStyleCnt="0"/>
      <dgm:spPr/>
    </dgm:pt>
  </dgm:ptLst>
  <dgm:cxnLst>
    <dgm:cxn modelId="{238A7287-0FF8-4A5E-9F98-6E4183C6A7D5}" type="presOf" srcId="{7F99B2E4-A46C-4D99-8366-5696AE47F910}" destId="{EABE26ED-6DFE-422B-9043-3920D03700EE}" srcOrd="0" destOrd="0" presId="urn:microsoft.com/office/officeart/2008/layout/LinedList"/>
    <dgm:cxn modelId="{A4BEA2A0-AF13-43F2-8DC5-D335BC4D7CB0}" type="presOf" srcId="{1A98FCD2-6996-4351-B737-39A2E83AA830}" destId="{EA0A2A4F-75BF-4613-B505-593FBC897958}" srcOrd="0" destOrd="0" presId="urn:microsoft.com/office/officeart/2008/layout/LinedList"/>
    <dgm:cxn modelId="{993975D6-3AED-4897-9DD0-F1F680E7ADE3}" srcId="{7F99B2E4-A46C-4D99-8366-5696AE47F910}" destId="{1A98FCD2-6996-4351-B737-39A2E83AA830}" srcOrd="0" destOrd="0" parTransId="{E15AC71C-23EC-4550-8D51-D3E8C7687944}" sibTransId="{C0128EEB-9AE0-47FB-9EA3-C313ECA114A9}"/>
    <dgm:cxn modelId="{6A7DB105-0868-4E38-B2A0-D88D9E9B5759}" type="presParOf" srcId="{EABE26ED-6DFE-422B-9043-3920D03700EE}" destId="{4711A0C7-C133-4DDA-A4A7-14D6527489FA}" srcOrd="0" destOrd="0" presId="urn:microsoft.com/office/officeart/2008/layout/LinedList"/>
    <dgm:cxn modelId="{4A9793C4-6673-4F73-9852-D7323F69C718}" type="presParOf" srcId="{EABE26ED-6DFE-422B-9043-3920D03700EE}" destId="{FDA8EAF2-8DD6-401D-A3AE-518FD6FB7B06}" srcOrd="1" destOrd="0" presId="urn:microsoft.com/office/officeart/2008/layout/LinedList"/>
    <dgm:cxn modelId="{CFA436A9-AE4E-4DBA-94E1-6858989DA1C7}" type="presParOf" srcId="{FDA8EAF2-8DD6-401D-A3AE-518FD6FB7B06}" destId="{EA0A2A4F-75BF-4613-B505-593FBC897958}" srcOrd="0" destOrd="0" presId="urn:microsoft.com/office/officeart/2008/layout/LinedList"/>
    <dgm:cxn modelId="{0FA85C8A-623A-4B5C-8299-0679064653E2}" type="presParOf" srcId="{FDA8EAF2-8DD6-401D-A3AE-518FD6FB7B06}" destId="{574F2B89-41CA-4C94-B7BE-DB162D3A3FD6}" srcOrd="1" destOrd="0" presId="urn:microsoft.com/office/officeart/2008/layout/LinedList"/>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F52E111C-BE7E-48D0-9A88-48757EF9B8CB}" type="doc">
      <dgm:prSet loTypeId="urn:microsoft.com/office/officeart/2005/8/layout/lProcess3" loCatId="process" qsTypeId="urn:microsoft.com/office/officeart/2005/8/quickstyle/simple1" qsCatId="simple" csTypeId="urn:microsoft.com/office/officeart/2005/8/colors/colorful4" csCatId="colorful"/>
      <dgm:spPr/>
      <dgm:t>
        <a:bodyPr/>
        <a:lstStyle/>
        <a:p>
          <a:endParaRPr lang="en-GB"/>
        </a:p>
      </dgm:t>
    </dgm:pt>
    <dgm:pt modelId="{8583FEBB-7D99-496A-A654-A58D3E3415FA}">
      <dgm:prSet/>
      <dgm:spPr/>
      <dgm:t>
        <a:bodyPr/>
        <a:lstStyle/>
        <a:p>
          <a:r>
            <a:rPr lang="en-GB"/>
            <a:t>What do you think that was about?” or “I wonder what…?” You say this without anticipating an answer or response from a child. This is different from asking the child, “Why did you do that?” with the expectation of a reply. </a:t>
          </a:r>
        </a:p>
      </dgm:t>
    </dgm:pt>
    <dgm:pt modelId="{C496C667-98F0-4F87-A360-10ECD53E0BE3}" type="parTrans" cxnId="{028F28AD-4BE1-44FA-978D-7BAC079DBB9C}">
      <dgm:prSet/>
      <dgm:spPr/>
      <dgm:t>
        <a:bodyPr/>
        <a:lstStyle/>
        <a:p>
          <a:endParaRPr lang="en-GB"/>
        </a:p>
      </dgm:t>
    </dgm:pt>
    <dgm:pt modelId="{03D179B7-F7B1-4864-8B5E-F8CDCCC8B2D0}" type="sibTrans" cxnId="{028F28AD-4BE1-44FA-978D-7BAC079DBB9C}">
      <dgm:prSet/>
      <dgm:spPr/>
      <dgm:t>
        <a:bodyPr/>
        <a:lstStyle/>
        <a:p>
          <a:endParaRPr lang="en-GB"/>
        </a:p>
      </dgm:t>
    </dgm:pt>
    <dgm:pt modelId="{45904F65-BE16-4BFD-98BF-D6FD97347D0B}" type="pres">
      <dgm:prSet presAssocID="{F52E111C-BE7E-48D0-9A88-48757EF9B8CB}" presName="Name0" presStyleCnt="0">
        <dgm:presLayoutVars>
          <dgm:chPref val="3"/>
          <dgm:dir/>
          <dgm:animLvl val="lvl"/>
          <dgm:resizeHandles/>
        </dgm:presLayoutVars>
      </dgm:prSet>
      <dgm:spPr/>
    </dgm:pt>
    <dgm:pt modelId="{D6EB7FE4-D48D-46F0-9C42-E36C9B7DEF03}" type="pres">
      <dgm:prSet presAssocID="{8583FEBB-7D99-496A-A654-A58D3E3415FA}" presName="horFlow" presStyleCnt="0"/>
      <dgm:spPr/>
    </dgm:pt>
    <dgm:pt modelId="{6A508A4E-9FAF-4353-8AA0-D523938FEEF1}" type="pres">
      <dgm:prSet presAssocID="{8583FEBB-7D99-496A-A654-A58D3E3415FA}" presName="bigChev" presStyleLbl="node1" presStyleIdx="0" presStyleCnt="1"/>
      <dgm:spPr/>
    </dgm:pt>
  </dgm:ptLst>
  <dgm:cxnLst>
    <dgm:cxn modelId="{1262B46C-57A2-423F-9663-03A5F1A6A2E9}" type="presOf" srcId="{F52E111C-BE7E-48D0-9A88-48757EF9B8CB}" destId="{45904F65-BE16-4BFD-98BF-D6FD97347D0B}" srcOrd="0" destOrd="0" presId="urn:microsoft.com/office/officeart/2005/8/layout/lProcess3"/>
    <dgm:cxn modelId="{028F28AD-4BE1-44FA-978D-7BAC079DBB9C}" srcId="{F52E111C-BE7E-48D0-9A88-48757EF9B8CB}" destId="{8583FEBB-7D99-496A-A654-A58D3E3415FA}" srcOrd="0" destOrd="0" parTransId="{C496C667-98F0-4F87-A360-10ECD53E0BE3}" sibTransId="{03D179B7-F7B1-4864-8B5E-F8CDCCC8B2D0}"/>
    <dgm:cxn modelId="{2C95BFB7-7576-40E4-9478-6D6A265993D4}" type="presOf" srcId="{8583FEBB-7D99-496A-A654-A58D3E3415FA}" destId="{6A508A4E-9FAF-4353-8AA0-D523938FEEF1}" srcOrd="0" destOrd="0" presId="urn:microsoft.com/office/officeart/2005/8/layout/lProcess3"/>
    <dgm:cxn modelId="{982F84BC-0631-4A54-B5B4-A0DFDDC2D989}" type="presParOf" srcId="{45904F65-BE16-4BFD-98BF-D6FD97347D0B}" destId="{D6EB7FE4-D48D-46F0-9C42-E36C9B7DEF03}" srcOrd="0" destOrd="0" presId="urn:microsoft.com/office/officeart/2005/8/layout/lProcess3"/>
    <dgm:cxn modelId="{198EC4A6-5CD1-4FCA-99AF-BB333351BE6E}" type="presParOf" srcId="{D6EB7FE4-D48D-46F0-9C42-E36C9B7DEF03}" destId="{6A508A4E-9FAF-4353-8AA0-D523938FEEF1}" srcOrd="0" destOrd="0" presId="urn:microsoft.com/office/officeart/2005/8/layout/lProcess3"/>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83DD3106-2BB7-4B66-9049-827ED5C93A01}" type="doc">
      <dgm:prSet loTypeId="urn:microsoft.com/office/officeart/2009/3/layout/RandomtoResultProcess" loCatId="process" qsTypeId="urn:microsoft.com/office/officeart/2005/8/quickstyle/simple1" qsCatId="simple" csTypeId="urn:microsoft.com/office/officeart/2005/8/colors/accent2_4" csCatId="accent2"/>
      <dgm:spPr/>
      <dgm:t>
        <a:bodyPr/>
        <a:lstStyle/>
        <a:p>
          <a:endParaRPr lang="en-GB"/>
        </a:p>
      </dgm:t>
    </dgm:pt>
    <dgm:pt modelId="{DA57FF5D-7334-43A1-9C28-044F72F99624}">
      <dgm:prSet/>
      <dgm:spPr/>
      <dgm:t>
        <a:bodyPr/>
        <a:lstStyle/>
        <a:p>
          <a:r>
            <a:rPr lang="en-GB" b="0" i="0" baseline="0"/>
            <a:t>It gives us a sense of compassion for the child and their feelings. </a:t>
          </a:r>
          <a:endParaRPr lang="en-GB"/>
        </a:p>
      </dgm:t>
    </dgm:pt>
    <dgm:pt modelId="{F492029A-92D8-4D42-BBCE-6E9CB429D9AC}" type="parTrans" cxnId="{50CA6587-4499-4E98-A642-28768CDBC1E5}">
      <dgm:prSet/>
      <dgm:spPr/>
      <dgm:t>
        <a:bodyPr/>
        <a:lstStyle/>
        <a:p>
          <a:endParaRPr lang="en-GB"/>
        </a:p>
      </dgm:t>
    </dgm:pt>
    <dgm:pt modelId="{145BE15E-65BD-4E21-BDC8-633735917427}" type="sibTrans" cxnId="{50CA6587-4499-4E98-A642-28768CDBC1E5}">
      <dgm:prSet/>
      <dgm:spPr/>
      <dgm:t>
        <a:bodyPr/>
        <a:lstStyle/>
        <a:p>
          <a:endParaRPr lang="en-GB"/>
        </a:p>
      </dgm:t>
    </dgm:pt>
    <dgm:pt modelId="{00ABC2C4-AF4B-41F3-B00A-32E77CD7EC61}">
      <dgm:prSet/>
      <dgm:spPr/>
      <dgm:t>
        <a:bodyPr/>
        <a:lstStyle/>
        <a:p>
          <a:r>
            <a:rPr lang="en-GB" b="0" i="0" baseline="0"/>
            <a:t>This is essential in helping a child feel understood. </a:t>
          </a:r>
          <a:endParaRPr lang="en-GB"/>
        </a:p>
      </dgm:t>
    </dgm:pt>
    <dgm:pt modelId="{13767E2A-EF2B-4CB2-A7EC-18D5FB4836F3}" type="parTrans" cxnId="{95D3907B-B129-47CC-A6BD-CAE96A9B090F}">
      <dgm:prSet/>
      <dgm:spPr/>
      <dgm:t>
        <a:bodyPr/>
        <a:lstStyle/>
        <a:p>
          <a:endParaRPr lang="en-GB"/>
        </a:p>
      </dgm:t>
    </dgm:pt>
    <dgm:pt modelId="{464C3377-5998-4264-9E8F-F1952DE14A35}" type="sibTrans" cxnId="{95D3907B-B129-47CC-A6BD-CAE96A9B090F}">
      <dgm:prSet/>
      <dgm:spPr/>
      <dgm:t>
        <a:bodyPr/>
        <a:lstStyle/>
        <a:p>
          <a:endParaRPr lang="en-GB"/>
        </a:p>
      </dgm:t>
    </dgm:pt>
    <dgm:pt modelId="{E8E4D5A4-3AF9-4F74-A017-600920F64C7A}">
      <dgm:prSet/>
      <dgm:spPr/>
      <dgm:t>
        <a:bodyPr/>
        <a:lstStyle/>
        <a:p>
          <a:r>
            <a:rPr lang="en-GB" b="0" i="0" baseline="0" dirty="0"/>
            <a:t>When someone really understands you, it can make a big difference to how you cope.</a:t>
          </a:r>
          <a:endParaRPr lang="en-GB" dirty="0"/>
        </a:p>
      </dgm:t>
    </dgm:pt>
    <dgm:pt modelId="{C2112F6C-BF70-49EC-A39D-A6D8A982E535}" type="parTrans" cxnId="{3E544557-79B7-4257-B49F-1EDA779A5C9B}">
      <dgm:prSet/>
      <dgm:spPr/>
      <dgm:t>
        <a:bodyPr/>
        <a:lstStyle/>
        <a:p>
          <a:endParaRPr lang="en-GB"/>
        </a:p>
      </dgm:t>
    </dgm:pt>
    <dgm:pt modelId="{DFB8E527-76C0-4777-8696-7FD4D28FC9B4}" type="sibTrans" cxnId="{3E544557-79B7-4257-B49F-1EDA779A5C9B}">
      <dgm:prSet/>
      <dgm:spPr/>
      <dgm:t>
        <a:bodyPr/>
        <a:lstStyle/>
        <a:p>
          <a:endParaRPr lang="en-GB"/>
        </a:p>
      </dgm:t>
    </dgm:pt>
    <dgm:pt modelId="{1AF139DD-61E3-4F4A-BD0D-2AABBDCB7DE9}" type="pres">
      <dgm:prSet presAssocID="{83DD3106-2BB7-4B66-9049-827ED5C93A01}" presName="Name0" presStyleCnt="0">
        <dgm:presLayoutVars>
          <dgm:dir/>
          <dgm:animOne val="branch"/>
          <dgm:animLvl val="lvl"/>
        </dgm:presLayoutVars>
      </dgm:prSet>
      <dgm:spPr/>
    </dgm:pt>
    <dgm:pt modelId="{E7A8D789-82A0-4442-AF19-7BB8D9CA99C3}" type="pres">
      <dgm:prSet presAssocID="{DA57FF5D-7334-43A1-9C28-044F72F99624}" presName="chaos" presStyleCnt="0"/>
      <dgm:spPr/>
    </dgm:pt>
    <dgm:pt modelId="{83D453C5-515D-47D0-BF39-CD8253810D8C}" type="pres">
      <dgm:prSet presAssocID="{DA57FF5D-7334-43A1-9C28-044F72F99624}" presName="parTx1" presStyleLbl="revTx" presStyleIdx="0" presStyleCnt="2"/>
      <dgm:spPr/>
    </dgm:pt>
    <dgm:pt modelId="{740DA6C8-810E-4DD0-8D88-D36BCAA9C1AE}" type="pres">
      <dgm:prSet presAssocID="{DA57FF5D-7334-43A1-9C28-044F72F99624}" presName="c1" presStyleLbl="node1" presStyleIdx="0" presStyleCnt="19"/>
      <dgm:spPr/>
    </dgm:pt>
    <dgm:pt modelId="{430E7069-F1F1-4206-BCCA-0BD067CF1CB0}" type="pres">
      <dgm:prSet presAssocID="{DA57FF5D-7334-43A1-9C28-044F72F99624}" presName="c2" presStyleLbl="node1" presStyleIdx="1" presStyleCnt="19"/>
      <dgm:spPr/>
    </dgm:pt>
    <dgm:pt modelId="{0C77EEA6-1F0B-423E-AF95-691751A126DF}" type="pres">
      <dgm:prSet presAssocID="{DA57FF5D-7334-43A1-9C28-044F72F99624}" presName="c3" presStyleLbl="node1" presStyleIdx="2" presStyleCnt="19"/>
      <dgm:spPr/>
    </dgm:pt>
    <dgm:pt modelId="{F0BC905A-D6B0-4ED6-873F-D7CCE357213F}" type="pres">
      <dgm:prSet presAssocID="{DA57FF5D-7334-43A1-9C28-044F72F99624}" presName="c4" presStyleLbl="node1" presStyleIdx="3" presStyleCnt="19"/>
      <dgm:spPr/>
    </dgm:pt>
    <dgm:pt modelId="{FDB1CC52-FCD6-4B41-AEF3-7AC0B9033DF7}" type="pres">
      <dgm:prSet presAssocID="{DA57FF5D-7334-43A1-9C28-044F72F99624}" presName="c5" presStyleLbl="node1" presStyleIdx="4" presStyleCnt="19"/>
      <dgm:spPr/>
    </dgm:pt>
    <dgm:pt modelId="{45E23C10-D565-49B3-9371-07E2343113B4}" type="pres">
      <dgm:prSet presAssocID="{DA57FF5D-7334-43A1-9C28-044F72F99624}" presName="c6" presStyleLbl="node1" presStyleIdx="5" presStyleCnt="19"/>
      <dgm:spPr/>
    </dgm:pt>
    <dgm:pt modelId="{64DC199C-FB52-4AC2-8B4D-9476CF165DCD}" type="pres">
      <dgm:prSet presAssocID="{DA57FF5D-7334-43A1-9C28-044F72F99624}" presName="c7" presStyleLbl="node1" presStyleIdx="6" presStyleCnt="19"/>
      <dgm:spPr/>
    </dgm:pt>
    <dgm:pt modelId="{55116F48-435A-4592-A791-5F2A0DB94986}" type="pres">
      <dgm:prSet presAssocID="{DA57FF5D-7334-43A1-9C28-044F72F99624}" presName="c8" presStyleLbl="node1" presStyleIdx="7" presStyleCnt="19"/>
      <dgm:spPr/>
    </dgm:pt>
    <dgm:pt modelId="{4FEC27F6-0593-4920-B346-B3ED893CE688}" type="pres">
      <dgm:prSet presAssocID="{DA57FF5D-7334-43A1-9C28-044F72F99624}" presName="c9" presStyleLbl="node1" presStyleIdx="8" presStyleCnt="19"/>
      <dgm:spPr/>
    </dgm:pt>
    <dgm:pt modelId="{2795C3E4-EF2B-47AD-881D-5A211D23AD1F}" type="pres">
      <dgm:prSet presAssocID="{DA57FF5D-7334-43A1-9C28-044F72F99624}" presName="c10" presStyleLbl="node1" presStyleIdx="9" presStyleCnt="19"/>
      <dgm:spPr/>
    </dgm:pt>
    <dgm:pt modelId="{2B0272EA-9D99-4206-9596-02B499A8CB04}" type="pres">
      <dgm:prSet presAssocID="{DA57FF5D-7334-43A1-9C28-044F72F99624}" presName="c11" presStyleLbl="node1" presStyleIdx="10" presStyleCnt="19"/>
      <dgm:spPr/>
    </dgm:pt>
    <dgm:pt modelId="{767AB8FD-D6E8-4D1B-B9B6-25C0625C081F}" type="pres">
      <dgm:prSet presAssocID="{DA57FF5D-7334-43A1-9C28-044F72F99624}" presName="c12" presStyleLbl="node1" presStyleIdx="11" presStyleCnt="19"/>
      <dgm:spPr/>
    </dgm:pt>
    <dgm:pt modelId="{AE2ADEEC-0375-4256-9723-F513448E52D9}" type="pres">
      <dgm:prSet presAssocID="{DA57FF5D-7334-43A1-9C28-044F72F99624}" presName="c13" presStyleLbl="node1" presStyleIdx="12" presStyleCnt="19"/>
      <dgm:spPr/>
    </dgm:pt>
    <dgm:pt modelId="{087DB149-363E-4602-856A-62F48B17D472}" type="pres">
      <dgm:prSet presAssocID="{DA57FF5D-7334-43A1-9C28-044F72F99624}" presName="c14" presStyleLbl="node1" presStyleIdx="13" presStyleCnt="19"/>
      <dgm:spPr/>
    </dgm:pt>
    <dgm:pt modelId="{FB38D1E2-F2EE-46F7-AD6C-4B74AF4DF3A7}" type="pres">
      <dgm:prSet presAssocID="{DA57FF5D-7334-43A1-9C28-044F72F99624}" presName="c15" presStyleLbl="node1" presStyleIdx="14" presStyleCnt="19"/>
      <dgm:spPr/>
    </dgm:pt>
    <dgm:pt modelId="{2129A400-F0A6-4080-B191-C5F5E8888C37}" type="pres">
      <dgm:prSet presAssocID="{DA57FF5D-7334-43A1-9C28-044F72F99624}" presName="c16" presStyleLbl="node1" presStyleIdx="15" presStyleCnt="19"/>
      <dgm:spPr/>
    </dgm:pt>
    <dgm:pt modelId="{9866C337-A1E1-4C26-90ED-4D80E73A13F2}" type="pres">
      <dgm:prSet presAssocID="{DA57FF5D-7334-43A1-9C28-044F72F99624}" presName="c17" presStyleLbl="node1" presStyleIdx="16" presStyleCnt="19"/>
      <dgm:spPr/>
    </dgm:pt>
    <dgm:pt modelId="{1E376353-9254-4902-82F4-4A8305C49DCE}" type="pres">
      <dgm:prSet presAssocID="{DA57FF5D-7334-43A1-9C28-044F72F99624}" presName="c18" presStyleLbl="node1" presStyleIdx="17" presStyleCnt="19"/>
      <dgm:spPr/>
    </dgm:pt>
    <dgm:pt modelId="{E1AF418A-3F80-427F-A0ED-769A0D38DF3C}" type="pres">
      <dgm:prSet presAssocID="{145BE15E-65BD-4E21-BDC8-633735917427}" presName="chevronComposite1" presStyleCnt="0"/>
      <dgm:spPr/>
    </dgm:pt>
    <dgm:pt modelId="{E537692E-9EE3-4A1C-91EF-9895F0FBAE83}" type="pres">
      <dgm:prSet presAssocID="{145BE15E-65BD-4E21-BDC8-633735917427}" presName="chevron1" presStyleLbl="sibTrans2D1" presStyleIdx="0" presStyleCnt="2"/>
      <dgm:spPr/>
    </dgm:pt>
    <dgm:pt modelId="{02F8782C-A8DD-486D-AC58-7E5B910A8FE0}" type="pres">
      <dgm:prSet presAssocID="{145BE15E-65BD-4E21-BDC8-633735917427}" presName="spChevron1" presStyleCnt="0"/>
      <dgm:spPr/>
    </dgm:pt>
    <dgm:pt modelId="{E1738B6E-D6CD-4B86-9FE1-7BE7C3A02D55}" type="pres">
      <dgm:prSet presAssocID="{00ABC2C4-AF4B-41F3-B00A-32E77CD7EC61}" presName="middle" presStyleCnt="0"/>
      <dgm:spPr/>
    </dgm:pt>
    <dgm:pt modelId="{12A3965C-AFE8-4FE6-A0B4-8CD59CD5573F}" type="pres">
      <dgm:prSet presAssocID="{00ABC2C4-AF4B-41F3-B00A-32E77CD7EC61}" presName="parTxMid" presStyleLbl="revTx" presStyleIdx="1" presStyleCnt="2"/>
      <dgm:spPr/>
    </dgm:pt>
    <dgm:pt modelId="{7143AB71-A038-4720-843C-5778610BF74E}" type="pres">
      <dgm:prSet presAssocID="{00ABC2C4-AF4B-41F3-B00A-32E77CD7EC61}" presName="spMid" presStyleCnt="0"/>
      <dgm:spPr/>
    </dgm:pt>
    <dgm:pt modelId="{9B3EF7DA-27DD-4AB9-939B-B2A25475E000}" type="pres">
      <dgm:prSet presAssocID="{464C3377-5998-4264-9E8F-F1952DE14A35}" presName="chevronComposite1" presStyleCnt="0"/>
      <dgm:spPr/>
    </dgm:pt>
    <dgm:pt modelId="{5887FEFF-20BE-459A-838C-D7D710FF83DC}" type="pres">
      <dgm:prSet presAssocID="{464C3377-5998-4264-9E8F-F1952DE14A35}" presName="chevron1" presStyleLbl="sibTrans2D1" presStyleIdx="1" presStyleCnt="2"/>
      <dgm:spPr/>
    </dgm:pt>
    <dgm:pt modelId="{218839AE-F647-4F3D-8EB8-2B28C5391AC0}" type="pres">
      <dgm:prSet presAssocID="{464C3377-5998-4264-9E8F-F1952DE14A35}" presName="spChevron1" presStyleCnt="0"/>
      <dgm:spPr/>
    </dgm:pt>
    <dgm:pt modelId="{4B404FC2-4C34-4080-8B36-B8D218297D9F}" type="pres">
      <dgm:prSet presAssocID="{E8E4D5A4-3AF9-4F74-A017-600920F64C7A}" presName="last" presStyleCnt="0"/>
      <dgm:spPr/>
    </dgm:pt>
    <dgm:pt modelId="{222143B8-BECA-4B86-BB61-FC53F4AA594F}" type="pres">
      <dgm:prSet presAssocID="{E8E4D5A4-3AF9-4F74-A017-600920F64C7A}" presName="circleTx" presStyleLbl="node1" presStyleIdx="18" presStyleCnt="19"/>
      <dgm:spPr/>
    </dgm:pt>
    <dgm:pt modelId="{9BC368BF-C150-44C0-90D6-44390ED849F2}" type="pres">
      <dgm:prSet presAssocID="{E8E4D5A4-3AF9-4F74-A017-600920F64C7A}" presName="spN" presStyleCnt="0"/>
      <dgm:spPr/>
    </dgm:pt>
  </dgm:ptLst>
  <dgm:cxnLst>
    <dgm:cxn modelId="{81ED2651-8BE1-4756-B4C6-F673CCDF76D0}" type="presOf" srcId="{00ABC2C4-AF4B-41F3-B00A-32E77CD7EC61}" destId="{12A3965C-AFE8-4FE6-A0B4-8CD59CD5573F}" srcOrd="0" destOrd="0" presId="urn:microsoft.com/office/officeart/2009/3/layout/RandomtoResultProcess"/>
    <dgm:cxn modelId="{3E544557-79B7-4257-B49F-1EDA779A5C9B}" srcId="{83DD3106-2BB7-4B66-9049-827ED5C93A01}" destId="{E8E4D5A4-3AF9-4F74-A017-600920F64C7A}" srcOrd="2" destOrd="0" parTransId="{C2112F6C-BF70-49EC-A39D-A6D8A982E535}" sibTransId="{DFB8E527-76C0-4777-8696-7FD4D28FC9B4}"/>
    <dgm:cxn modelId="{95D3907B-B129-47CC-A6BD-CAE96A9B090F}" srcId="{83DD3106-2BB7-4B66-9049-827ED5C93A01}" destId="{00ABC2C4-AF4B-41F3-B00A-32E77CD7EC61}" srcOrd="1" destOrd="0" parTransId="{13767E2A-EF2B-4CB2-A7EC-18D5FB4836F3}" sibTransId="{464C3377-5998-4264-9E8F-F1952DE14A35}"/>
    <dgm:cxn modelId="{B7736381-0810-4263-A0A1-143D03A278A6}" type="presOf" srcId="{83DD3106-2BB7-4B66-9049-827ED5C93A01}" destId="{1AF139DD-61E3-4F4A-BD0D-2AABBDCB7DE9}" srcOrd="0" destOrd="0" presId="urn:microsoft.com/office/officeart/2009/3/layout/RandomtoResultProcess"/>
    <dgm:cxn modelId="{50CA6587-4499-4E98-A642-28768CDBC1E5}" srcId="{83DD3106-2BB7-4B66-9049-827ED5C93A01}" destId="{DA57FF5D-7334-43A1-9C28-044F72F99624}" srcOrd="0" destOrd="0" parTransId="{F492029A-92D8-4D42-BBCE-6E9CB429D9AC}" sibTransId="{145BE15E-65BD-4E21-BDC8-633735917427}"/>
    <dgm:cxn modelId="{EBE8B8BA-86C0-4D7D-9A7B-53898A5F69C2}" type="presOf" srcId="{DA57FF5D-7334-43A1-9C28-044F72F99624}" destId="{83D453C5-515D-47D0-BF39-CD8253810D8C}" srcOrd="0" destOrd="0" presId="urn:microsoft.com/office/officeart/2009/3/layout/RandomtoResultProcess"/>
    <dgm:cxn modelId="{0518DFF7-25F8-457A-9730-A23EE748E05D}" type="presOf" srcId="{E8E4D5A4-3AF9-4F74-A017-600920F64C7A}" destId="{222143B8-BECA-4B86-BB61-FC53F4AA594F}" srcOrd="0" destOrd="0" presId="urn:microsoft.com/office/officeart/2009/3/layout/RandomtoResultProcess"/>
    <dgm:cxn modelId="{F4A8864E-489B-4956-9DD6-1F0DBD803A1C}" type="presParOf" srcId="{1AF139DD-61E3-4F4A-BD0D-2AABBDCB7DE9}" destId="{E7A8D789-82A0-4442-AF19-7BB8D9CA99C3}" srcOrd="0" destOrd="0" presId="urn:microsoft.com/office/officeart/2009/3/layout/RandomtoResultProcess"/>
    <dgm:cxn modelId="{251F921B-5B5E-4257-BD25-A9F9703C4401}" type="presParOf" srcId="{E7A8D789-82A0-4442-AF19-7BB8D9CA99C3}" destId="{83D453C5-515D-47D0-BF39-CD8253810D8C}" srcOrd="0" destOrd="0" presId="urn:microsoft.com/office/officeart/2009/3/layout/RandomtoResultProcess"/>
    <dgm:cxn modelId="{565D3E1D-6234-4A04-AC30-98444C56BBAB}" type="presParOf" srcId="{E7A8D789-82A0-4442-AF19-7BB8D9CA99C3}" destId="{740DA6C8-810E-4DD0-8D88-D36BCAA9C1AE}" srcOrd="1" destOrd="0" presId="urn:microsoft.com/office/officeart/2009/3/layout/RandomtoResultProcess"/>
    <dgm:cxn modelId="{4445C693-28B5-4862-B9C5-E69BEE24ED88}" type="presParOf" srcId="{E7A8D789-82A0-4442-AF19-7BB8D9CA99C3}" destId="{430E7069-F1F1-4206-BCCA-0BD067CF1CB0}" srcOrd="2" destOrd="0" presId="urn:microsoft.com/office/officeart/2009/3/layout/RandomtoResultProcess"/>
    <dgm:cxn modelId="{A353CC35-72A5-4F02-9DCD-3114067CA94C}" type="presParOf" srcId="{E7A8D789-82A0-4442-AF19-7BB8D9CA99C3}" destId="{0C77EEA6-1F0B-423E-AF95-691751A126DF}" srcOrd="3" destOrd="0" presId="urn:microsoft.com/office/officeart/2009/3/layout/RandomtoResultProcess"/>
    <dgm:cxn modelId="{AC64A3FB-B6BD-41EB-9268-DA84CB5E3C54}" type="presParOf" srcId="{E7A8D789-82A0-4442-AF19-7BB8D9CA99C3}" destId="{F0BC905A-D6B0-4ED6-873F-D7CCE357213F}" srcOrd="4" destOrd="0" presId="urn:microsoft.com/office/officeart/2009/3/layout/RandomtoResultProcess"/>
    <dgm:cxn modelId="{C35CD284-A968-4097-AECC-7204CC0EB0AA}" type="presParOf" srcId="{E7A8D789-82A0-4442-AF19-7BB8D9CA99C3}" destId="{FDB1CC52-FCD6-4B41-AEF3-7AC0B9033DF7}" srcOrd="5" destOrd="0" presId="urn:microsoft.com/office/officeart/2009/3/layout/RandomtoResultProcess"/>
    <dgm:cxn modelId="{E42FDA85-9355-48D4-B48E-4629EEA94DC9}" type="presParOf" srcId="{E7A8D789-82A0-4442-AF19-7BB8D9CA99C3}" destId="{45E23C10-D565-49B3-9371-07E2343113B4}" srcOrd="6" destOrd="0" presId="urn:microsoft.com/office/officeart/2009/3/layout/RandomtoResultProcess"/>
    <dgm:cxn modelId="{0701A402-CBA0-4629-882E-E5D40A0B24D4}" type="presParOf" srcId="{E7A8D789-82A0-4442-AF19-7BB8D9CA99C3}" destId="{64DC199C-FB52-4AC2-8B4D-9476CF165DCD}" srcOrd="7" destOrd="0" presId="urn:microsoft.com/office/officeart/2009/3/layout/RandomtoResultProcess"/>
    <dgm:cxn modelId="{E554DB7B-D0A2-46A8-BC1A-C7C4656D3C13}" type="presParOf" srcId="{E7A8D789-82A0-4442-AF19-7BB8D9CA99C3}" destId="{55116F48-435A-4592-A791-5F2A0DB94986}" srcOrd="8" destOrd="0" presId="urn:microsoft.com/office/officeart/2009/3/layout/RandomtoResultProcess"/>
    <dgm:cxn modelId="{2FFE410D-3532-4743-83CC-CBFFDAF5E629}" type="presParOf" srcId="{E7A8D789-82A0-4442-AF19-7BB8D9CA99C3}" destId="{4FEC27F6-0593-4920-B346-B3ED893CE688}" srcOrd="9" destOrd="0" presId="urn:microsoft.com/office/officeart/2009/3/layout/RandomtoResultProcess"/>
    <dgm:cxn modelId="{7C6A4D3A-6BD2-41BD-9B5B-9F2B34DB0E5A}" type="presParOf" srcId="{E7A8D789-82A0-4442-AF19-7BB8D9CA99C3}" destId="{2795C3E4-EF2B-47AD-881D-5A211D23AD1F}" srcOrd="10" destOrd="0" presId="urn:microsoft.com/office/officeart/2009/3/layout/RandomtoResultProcess"/>
    <dgm:cxn modelId="{AE4F565A-54FA-4DA2-826C-81B0A274CF94}" type="presParOf" srcId="{E7A8D789-82A0-4442-AF19-7BB8D9CA99C3}" destId="{2B0272EA-9D99-4206-9596-02B499A8CB04}" srcOrd="11" destOrd="0" presId="urn:microsoft.com/office/officeart/2009/3/layout/RandomtoResultProcess"/>
    <dgm:cxn modelId="{0C843D2E-D32B-49ED-94F0-2AE9A9791ECC}" type="presParOf" srcId="{E7A8D789-82A0-4442-AF19-7BB8D9CA99C3}" destId="{767AB8FD-D6E8-4D1B-B9B6-25C0625C081F}" srcOrd="12" destOrd="0" presId="urn:microsoft.com/office/officeart/2009/3/layout/RandomtoResultProcess"/>
    <dgm:cxn modelId="{8B64D416-41A3-4A5A-9F51-03547A1D723C}" type="presParOf" srcId="{E7A8D789-82A0-4442-AF19-7BB8D9CA99C3}" destId="{AE2ADEEC-0375-4256-9723-F513448E52D9}" srcOrd="13" destOrd="0" presId="urn:microsoft.com/office/officeart/2009/3/layout/RandomtoResultProcess"/>
    <dgm:cxn modelId="{EA0465BB-A180-406F-88EF-0B4ADA715B5F}" type="presParOf" srcId="{E7A8D789-82A0-4442-AF19-7BB8D9CA99C3}" destId="{087DB149-363E-4602-856A-62F48B17D472}" srcOrd="14" destOrd="0" presId="urn:microsoft.com/office/officeart/2009/3/layout/RandomtoResultProcess"/>
    <dgm:cxn modelId="{24A26583-34BC-42D2-8769-84A43B80C753}" type="presParOf" srcId="{E7A8D789-82A0-4442-AF19-7BB8D9CA99C3}" destId="{FB38D1E2-F2EE-46F7-AD6C-4B74AF4DF3A7}" srcOrd="15" destOrd="0" presId="urn:microsoft.com/office/officeart/2009/3/layout/RandomtoResultProcess"/>
    <dgm:cxn modelId="{4C9EE67E-9FB8-4FB1-9FB3-093AF701ED4F}" type="presParOf" srcId="{E7A8D789-82A0-4442-AF19-7BB8D9CA99C3}" destId="{2129A400-F0A6-4080-B191-C5F5E8888C37}" srcOrd="16" destOrd="0" presId="urn:microsoft.com/office/officeart/2009/3/layout/RandomtoResultProcess"/>
    <dgm:cxn modelId="{FB05C870-6D55-4661-A197-B80A69599556}" type="presParOf" srcId="{E7A8D789-82A0-4442-AF19-7BB8D9CA99C3}" destId="{9866C337-A1E1-4C26-90ED-4D80E73A13F2}" srcOrd="17" destOrd="0" presId="urn:microsoft.com/office/officeart/2009/3/layout/RandomtoResultProcess"/>
    <dgm:cxn modelId="{7290AC64-CB14-49FB-9DC4-F94948AFBD0A}" type="presParOf" srcId="{E7A8D789-82A0-4442-AF19-7BB8D9CA99C3}" destId="{1E376353-9254-4902-82F4-4A8305C49DCE}" srcOrd="18" destOrd="0" presId="urn:microsoft.com/office/officeart/2009/3/layout/RandomtoResultProcess"/>
    <dgm:cxn modelId="{6A1DDD19-51B9-478F-A3BF-AC31256042A6}" type="presParOf" srcId="{1AF139DD-61E3-4F4A-BD0D-2AABBDCB7DE9}" destId="{E1AF418A-3F80-427F-A0ED-769A0D38DF3C}" srcOrd="1" destOrd="0" presId="urn:microsoft.com/office/officeart/2009/3/layout/RandomtoResultProcess"/>
    <dgm:cxn modelId="{17B9EAE1-B297-4224-909A-4413F4B984DA}" type="presParOf" srcId="{E1AF418A-3F80-427F-A0ED-769A0D38DF3C}" destId="{E537692E-9EE3-4A1C-91EF-9895F0FBAE83}" srcOrd="0" destOrd="0" presId="urn:microsoft.com/office/officeart/2009/3/layout/RandomtoResultProcess"/>
    <dgm:cxn modelId="{C3163F54-AA64-419F-BE4A-ABB3C64FB267}" type="presParOf" srcId="{E1AF418A-3F80-427F-A0ED-769A0D38DF3C}" destId="{02F8782C-A8DD-486D-AC58-7E5B910A8FE0}" srcOrd="1" destOrd="0" presId="urn:microsoft.com/office/officeart/2009/3/layout/RandomtoResultProcess"/>
    <dgm:cxn modelId="{63C4B72B-E3D5-4FAC-AC87-57C153403190}" type="presParOf" srcId="{1AF139DD-61E3-4F4A-BD0D-2AABBDCB7DE9}" destId="{E1738B6E-D6CD-4B86-9FE1-7BE7C3A02D55}" srcOrd="2" destOrd="0" presId="urn:microsoft.com/office/officeart/2009/3/layout/RandomtoResultProcess"/>
    <dgm:cxn modelId="{0A9C6EC7-46F4-45F0-827B-8235001D6BD1}" type="presParOf" srcId="{E1738B6E-D6CD-4B86-9FE1-7BE7C3A02D55}" destId="{12A3965C-AFE8-4FE6-A0B4-8CD59CD5573F}" srcOrd="0" destOrd="0" presId="urn:microsoft.com/office/officeart/2009/3/layout/RandomtoResultProcess"/>
    <dgm:cxn modelId="{EFA9363A-F7F2-49F7-B052-C11D249C9D89}" type="presParOf" srcId="{E1738B6E-D6CD-4B86-9FE1-7BE7C3A02D55}" destId="{7143AB71-A038-4720-843C-5778610BF74E}" srcOrd="1" destOrd="0" presId="urn:microsoft.com/office/officeart/2009/3/layout/RandomtoResultProcess"/>
    <dgm:cxn modelId="{CFDD7E28-59E8-47E5-9258-E02CD1F3D3BA}" type="presParOf" srcId="{1AF139DD-61E3-4F4A-BD0D-2AABBDCB7DE9}" destId="{9B3EF7DA-27DD-4AB9-939B-B2A25475E000}" srcOrd="3" destOrd="0" presId="urn:microsoft.com/office/officeart/2009/3/layout/RandomtoResultProcess"/>
    <dgm:cxn modelId="{73B9D2A3-1883-4AEE-A136-53EF9715C15B}" type="presParOf" srcId="{9B3EF7DA-27DD-4AB9-939B-B2A25475E000}" destId="{5887FEFF-20BE-459A-838C-D7D710FF83DC}" srcOrd="0" destOrd="0" presId="urn:microsoft.com/office/officeart/2009/3/layout/RandomtoResultProcess"/>
    <dgm:cxn modelId="{F5DA7517-525E-46F8-9820-5BD5BB68A765}" type="presParOf" srcId="{9B3EF7DA-27DD-4AB9-939B-B2A25475E000}" destId="{218839AE-F647-4F3D-8EB8-2B28C5391AC0}" srcOrd="1" destOrd="0" presId="urn:microsoft.com/office/officeart/2009/3/layout/RandomtoResultProcess"/>
    <dgm:cxn modelId="{473367B4-30C6-4860-BE56-25AF7D03821E}" type="presParOf" srcId="{1AF139DD-61E3-4F4A-BD0D-2AABBDCB7DE9}" destId="{4B404FC2-4C34-4080-8B36-B8D218297D9F}" srcOrd="4" destOrd="0" presId="urn:microsoft.com/office/officeart/2009/3/layout/RandomtoResultProcess"/>
    <dgm:cxn modelId="{B6CC275D-97A6-406E-ADA8-C571A3BE02F7}" type="presParOf" srcId="{4B404FC2-4C34-4080-8B36-B8D218297D9F}" destId="{222143B8-BECA-4B86-BB61-FC53F4AA594F}" srcOrd="0" destOrd="0" presId="urn:microsoft.com/office/officeart/2009/3/layout/RandomtoResultProcess"/>
    <dgm:cxn modelId="{823CF1E4-CC9E-4FEE-9258-D02E3144B277}" type="presParOf" srcId="{4B404FC2-4C34-4080-8B36-B8D218297D9F}" destId="{9BC368BF-C150-44C0-90D6-44390ED849F2}" srcOrd="1" destOrd="0" presId="urn:microsoft.com/office/officeart/2009/3/layout/RandomtoResul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B7BCE326-FB81-40E1-B424-F17C4559B44D}"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GB"/>
        </a:p>
      </dgm:t>
    </dgm:pt>
    <dgm:pt modelId="{AB8C78D3-EB96-4881-8ADE-461F1CD50D28}">
      <dgm:prSet custT="1"/>
      <dgm:spPr/>
      <dgm:t>
        <a:bodyPr/>
        <a:lstStyle/>
        <a:p>
          <a:r>
            <a:rPr lang="en-GB" sz="2400" b="0" i="0" baseline="0" dirty="0"/>
            <a:t>Empathy is about putting yourself in someone else's shoes and allowing yourself to feel what they must be feeling. </a:t>
          </a:r>
          <a:endParaRPr lang="en-GB" sz="2400" dirty="0"/>
        </a:p>
      </dgm:t>
    </dgm:pt>
    <dgm:pt modelId="{FB604C93-8CD4-4AED-8BEB-8C3AB477D7F6}" type="parTrans" cxnId="{985B9332-9F96-4940-9A3D-C61D68AAA8C8}">
      <dgm:prSet/>
      <dgm:spPr/>
      <dgm:t>
        <a:bodyPr/>
        <a:lstStyle/>
        <a:p>
          <a:endParaRPr lang="en-GB" sz="2400"/>
        </a:p>
      </dgm:t>
    </dgm:pt>
    <dgm:pt modelId="{3BB6BAA2-BE72-4958-8763-29DFA527F180}" type="sibTrans" cxnId="{985B9332-9F96-4940-9A3D-C61D68AAA8C8}">
      <dgm:prSet/>
      <dgm:spPr/>
      <dgm:t>
        <a:bodyPr/>
        <a:lstStyle/>
        <a:p>
          <a:endParaRPr lang="en-GB" sz="2400"/>
        </a:p>
      </dgm:t>
    </dgm:pt>
    <dgm:pt modelId="{EEDBFCDC-C019-4608-A00C-701EE5B92BCF}" type="pres">
      <dgm:prSet presAssocID="{B7BCE326-FB81-40E1-B424-F17C4559B44D}" presName="outerComposite" presStyleCnt="0">
        <dgm:presLayoutVars>
          <dgm:chMax val="5"/>
          <dgm:dir/>
          <dgm:resizeHandles val="exact"/>
        </dgm:presLayoutVars>
      </dgm:prSet>
      <dgm:spPr/>
    </dgm:pt>
    <dgm:pt modelId="{CA5C031E-F03F-4523-B9B9-C172D9308F40}" type="pres">
      <dgm:prSet presAssocID="{B7BCE326-FB81-40E1-B424-F17C4559B44D}" presName="dummyMaxCanvas" presStyleCnt="0">
        <dgm:presLayoutVars/>
      </dgm:prSet>
      <dgm:spPr/>
    </dgm:pt>
    <dgm:pt modelId="{A2491593-5FAC-4CAB-9F28-CA3AC3C18BF3}" type="pres">
      <dgm:prSet presAssocID="{B7BCE326-FB81-40E1-B424-F17C4559B44D}" presName="OneNode_1" presStyleLbl="node1" presStyleIdx="0" presStyleCnt="1" custScaleY="169421">
        <dgm:presLayoutVars>
          <dgm:bulletEnabled val="1"/>
        </dgm:presLayoutVars>
      </dgm:prSet>
      <dgm:spPr/>
    </dgm:pt>
  </dgm:ptLst>
  <dgm:cxnLst>
    <dgm:cxn modelId="{0E8C9505-5F25-43D5-B05B-9E455874CBC1}" type="presOf" srcId="{B7BCE326-FB81-40E1-B424-F17C4559B44D}" destId="{EEDBFCDC-C019-4608-A00C-701EE5B92BCF}" srcOrd="0" destOrd="0" presId="urn:microsoft.com/office/officeart/2005/8/layout/vProcess5"/>
    <dgm:cxn modelId="{985B9332-9F96-4940-9A3D-C61D68AAA8C8}" srcId="{B7BCE326-FB81-40E1-B424-F17C4559B44D}" destId="{AB8C78D3-EB96-4881-8ADE-461F1CD50D28}" srcOrd="0" destOrd="0" parTransId="{FB604C93-8CD4-4AED-8BEB-8C3AB477D7F6}" sibTransId="{3BB6BAA2-BE72-4958-8763-29DFA527F180}"/>
    <dgm:cxn modelId="{426409C0-33E8-4045-A892-DA1701EE7D78}" type="presOf" srcId="{AB8C78D3-EB96-4881-8ADE-461F1CD50D28}" destId="{A2491593-5FAC-4CAB-9F28-CA3AC3C18BF3}" srcOrd="0" destOrd="0" presId="urn:microsoft.com/office/officeart/2005/8/layout/vProcess5"/>
    <dgm:cxn modelId="{B70C3A1D-D798-4956-BC32-AEFEED39B772}" type="presParOf" srcId="{EEDBFCDC-C019-4608-A00C-701EE5B92BCF}" destId="{CA5C031E-F03F-4523-B9B9-C172D9308F40}" srcOrd="0" destOrd="0" presId="urn:microsoft.com/office/officeart/2005/8/layout/vProcess5"/>
    <dgm:cxn modelId="{58C507A7-C2E3-4892-AC18-75B6A31148C2}" type="presParOf" srcId="{EEDBFCDC-C019-4608-A00C-701EE5B92BCF}" destId="{A2491593-5FAC-4CAB-9F28-CA3AC3C18BF3}" srcOrd="1" destOrd="0" presId="urn:microsoft.com/office/officeart/2005/8/layout/vProcess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4AA75299-996C-42A9-BCB5-A5705B259B27}" type="doc">
      <dgm:prSet loTypeId="urn:microsoft.com/office/officeart/2005/8/layout/process4" loCatId="process" qsTypeId="urn:microsoft.com/office/officeart/2005/8/quickstyle/simple1" qsCatId="simple" csTypeId="urn:microsoft.com/office/officeart/2005/8/colors/colorful3" csCatId="colorful"/>
      <dgm:spPr/>
      <dgm:t>
        <a:bodyPr/>
        <a:lstStyle/>
        <a:p>
          <a:endParaRPr lang="en-GB"/>
        </a:p>
      </dgm:t>
    </dgm:pt>
    <dgm:pt modelId="{A79E229F-9FC0-474E-933F-F267CF0647EA}">
      <dgm:prSet/>
      <dgm:spPr/>
      <dgm:t>
        <a:bodyPr/>
        <a:lstStyle/>
        <a:p>
          <a:pPr algn="l"/>
          <a:r>
            <a:rPr lang="en-GB" dirty="0"/>
            <a:t>Being empathic is not about reassuring the child (which tries to make the problem go away) but about being with them in the moment, carrying and containing their big emotions. This lays the foundation for connection. With empathy, when a child is sad or in distress we are feeling the sadness and distress with them and letting them know that.</a:t>
          </a:r>
        </a:p>
      </dgm:t>
    </dgm:pt>
    <dgm:pt modelId="{F0FA9CC3-6230-4EC8-AA54-6D7987301CA2}" type="parTrans" cxnId="{813D9783-D48F-41A6-9F63-B84F3822D7C8}">
      <dgm:prSet/>
      <dgm:spPr/>
      <dgm:t>
        <a:bodyPr/>
        <a:lstStyle/>
        <a:p>
          <a:pPr algn="l"/>
          <a:endParaRPr lang="en-GB"/>
        </a:p>
      </dgm:t>
    </dgm:pt>
    <dgm:pt modelId="{70A8F7A0-5EAE-498F-AFCD-7AB4F4F57F3F}" type="sibTrans" cxnId="{813D9783-D48F-41A6-9F63-B84F3822D7C8}">
      <dgm:prSet/>
      <dgm:spPr/>
      <dgm:t>
        <a:bodyPr/>
        <a:lstStyle/>
        <a:p>
          <a:pPr algn="l"/>
          <a:endParaRPr lang="en-GB"/>
        </a:p>
      </dgm:t>
    </dgm:pt>
    <dgm:pt modelId="{30D8BA00-28DD-4646-AB25-22059F5BCD03}" type="pres">
      <dgm:prSet presAssocID="{4AA75299-996C-42A9-BCB5-A5705B259B27}" presName="Name0" presStyleCnt="0">
        <dgm:presLayoutVars>
          <dgm:dir/>
          <dgm:animLvl val="lvl"/>
          <dgm:resizeHandles val="exact"/>
        </dgm:presLayoutVars>
      </dgm:prSet>
      <dgm:spPr/>
    </dgm:pt>
    <dgm:pt modelId="{DD9E789A-62AD-4A3D-98E2-30FBA47D6800}" type="pres">
      <dgm:prSet presAssocID="{A79E229F-9FC0-474E-933F-F267CF0647EA}" presName="boxAndChildren" presStyleCnt="0"/>
      <dgm:spPr/>
    </dgm:pt>
    <dgm:pt modelId="{9FD9046A-A4B0-4284-A551-E296EF2DC215}" type="pres">
      <dgm:prSet presAssocID="{A79E229F-9FC0-474E-933F-F267CF0647EA}" presName="parentTextBox" presStyleLbl="node1" presStyleIdx="0" presStyleCnt="1"/>
      <dgm:spPr/>
    </dgm:pt>
  </dgm:ptLst>
  <dgm:cxnLst>
    <dgm:cxn modelId="{7876A93B-E9C0-4E8F-A46C-0405BEFEC374}" type="presOf" srcId="{4AA75299-996C-42A9-BCB5-A5705B259B27}" destId="{30D8BA00-28DD-4646-AB25-22059F5BCD03}" srcOrd="0" destOrd="0" presId="urn:microsoft.com/office/officeart/2005/8/layout/process4"/>
    <dgm:cxn modelId="{813D9783-D48F-41A6-9F63-B84F3822D7C8}" srcId="{4AA75299-996C-42A9-BCB5-A5705B259B27}" destId="{A79E229F-9FC0-474E-933F-F267CF0647EA}" srcOrd="0" destOrd="0" parTransId="{F0FA9CC3-6230-4EC8-AA54-6D7987301CA2}" sibTransId="{70A8F7A0-5EAE-498F-AFCD-7AB4F4F57F3F}"/>
    <dgm:cxn modelId="{67316BA9-2C2C-48EE-9381-AB27B7A5BB57}" type="presOf" srcId="{A79E229F-9FC0-474E-933F-F267CF0647EA}" destId="{9FD9046A-A4B0-4284-A551-E296EF2DC215}" srcOrd="0" destOrd="0" presId="urn:microsoft.com/office/officeart/2005/8/layout/process4"/>
    <dgm:cxn modelId="{B517F4A7-39CB-46C1-AA8D-578D8A5E8858}" type="presParOf" srcId="{30D8BA00-28DD-4646-AB25-22059F5BCD03}" destId="{DD9E789A-62AD-4A3D-98E2-30FBA47D6800}" srcOrd="0" destOrd="0" presId="urn:microsoft.com/office/officeart/2005/8/layout/process4"/>
    <dgm:cxn modelId="{BCA7591B-151F-4D63-8272-0B5B6603B0D6}" type="presParOf" srcId="{DD9E789A-62AD-4A3D-98E2-30FBA47D6800}" destId="{9FD9046A-A4B0-4284-A551-E296EF2DC215}" srcOrd="0" destOrd="0" presId="urn:microsoft.com/office/officeart/2005/8/layout/process4"/>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AD4F0EF0-831A-48C6-AA7E-7C92BA8C6541}" type="doc">
      <dgm:prSet loTypeId="urn:microsoft.com/office/officeart/2005/8/layout/process4" loCatId="process" qsTypeId="urn:microsoft.com/office/officeart/2005/8/quickstyle/simple1" qsCatId="simple" csTypeId="urn:microsoft.com/office/officeart/2005/8/colors/colorful3" csCatId="colorful" phldr="1"/>
      <dgm:spPr/>
      <dgm:t>
        <a:bodyPr/>
        <a:lstStyle/>
        <a:p>
          <a:endParaRPr lang="en-GB"/>
        </a:p>
      </dgm:t>
    </dgm:pt>
    <dgm:pt modelId="{03E20727-04AB-4BD7-8A84-BAEDD81F2544}">
      <dgm:prSet/>
      <dgm:spPr/>
      <dgm:t>
        <a:bodyPr/>
        <a:lstStyle/>
        <a:p>
          <a:r>
            <a:rPr lang="en-GB" dirty="0"/>
            <a:t>Loose Parts Are Open-Ended: Loose parts are materials with no predefined use, allowing children to manipulate, combine, and experiment with them in infinite ways. Examples include natural items (sticks, stones, shells), recyclables (bottle caps, cardboard), and everyday objects (fabric, string, blocks).</a:t>
          </a:r>
        </a:p>
      </dgm:t>
    </dgm:pt>
    <dgm:pt modelId="{A560207A-2A44-4994-8C11-75488302C7A6}" type="parTrans" cxnId="{2AB709A1-D2AB-4045-86B8-51AF2AB18365}">
      <dgm:prSet/>
      <dgm:spPr/>
      <dgm:t>
        <a:bodyPr/>
        <a:lstStyle/>
        <a:p>
          <a:endParaRPr lang="en-GB"/>
        </a:p>
      </dgm:t>
    </dgm:pt>
    <dgm:pt modelId="{263A3055-32C3-4F84-A3B3-1BF52B58DD01}" type="sibTrans" cxnId="{2AB709A1-D2AB-4045-86B8-51AF2AB18365}">
      <dgm:prSet/>
      <dgm:spPr/>
      <dgm:t>
        <a:bodyPr/>
        <a:lstStyle/>
        <a:p>
          <a:endParaRPr lang="en-GB"/>
        </a:p>
      </dgm:t>
    </dgm:pt>
    <dgm:pt modelId="{F3EF5481-A5F9-42AA-A064-3A82C9624281}">
      <dgm:prSet/>
      <dgm:spPr/>
      <dgm:t>
        <a:bodyPr/>
        <a:lstStyle/>
        <a:p>
          <a:r>
            <a:rPr lang="en-GB" dirty="0"/>
            <a:t>Children Are Active Creators: Nicholson believed that all children are inherently creative and capable of designing, inventing, and problem-solving when given the right tools and environment. Loose parts empower children to take ownership of their play and learning experiences.</a:t>
          </a:r>
        </a:p>
      </dgm:t>
    </dgm:pt>
    <dgm:pt modelId="{8C4EAFE4-0A2A-482E-93BF-A5FE10C91A94}" type="parTrans" cxnId="{770B6578-1041-4672-A008-6904FBDD6C73}">
      <dgm:prSet/>
      <dgm:spPr/>
      <dgm:t>
        <a:bodyPr/>
        <a:lstStyle/>
        <a:p>
          <a:endParaRPr lang="en-GB"/>
        </a:p>
      </dgm:t>
    </dgm:pt>
    <dgm:pt modelId="{950FB53E-28C0-4CFB-8F45-EE10FDB164B8}" type="sibTrans" cxnId="{770B6578-1041-4672-A008-6904FBDD6C73}">
      <dgm:prSet/>
      <dgm:spPr/>
      <dgm:t>
        <a:bodyPr/>
        <a:lstStyle/>
        <a:p>
          <a:endParaRPr lang="en-GB"/>
        </a:p>
      </dgm:t>
    </dgm:pt>
    <dgm:pt modelId="{8A54029D-1C9A-484D-9C1A-00E98FEEBD1A}">
      <dgm:prSet/>
      <dgm:spPr/>
      <dgm:t>
        <a:bodyPr/>
        <a:lstStyle/>
        <a:p>
          <a:r>
            <a:rPr lang="en-GB" dirty="0"/>
            <a:t>Flexibility Encourages Creativity: Fixed playground equipment or toys with specific purposes (e.g., a toy car) limit creative possibilities. Loose parts, on the other hand, offer endless opportunities for reimagining and repurposing.</a:t>
          </a:r>
        </a:p>
      </dgm:t>
    </dgm:pt>
    <dgm:pt modelId="{0085BC4A-267A-40D0-B08C-A9FCDACDC267}" type="parTrans" cxnId="{EE9F469A-F123-4492-A875-E71B1D16481F}">
      <dgm:prSet/>
      <dgm:spPr/>
      <dgm:t>
        <a:bodyPr/>
        <a:lstStyle/>
        <a:p>
          <a:endParaRPr lang="en-GB"/>
        </a:p>
      </dgm:t>
    </dgm:pt>
    <dgm:pt modelId="{D55036C9-84D4-421D-9D40-5DFA83E68895}" type="sibTrans" cxnId="{EE9F469A-F123-4492-A875-E71B1D16481F}">
      <dgm:prSet/>
      <dgm:spPr/>
      <dgm:t>
        <a:bodyPr/>
        <a:lstStyle/>
        <a:p>
          <a:endParaRPr lang="en-GB"/>
        </a:p>
      </dgm:t>
    </dgm:pt>
    <dgm:pt modelId="{D30035BA-FB84-44A4-B052-B9EFB4F1E0EC}">
      <dgm:prSet/>
      <dgm:spPr/>
      <dgm:t>
        <a:bodyPr/>
        <a:lstStyle/>
        <a:p>
          <a:r>
            <a:rPr lang="en-GB" dirty="0"/>
            <a:t>Dynamic Environments Matter: Environments rich in loose parts are dynamic and interactive, inspiring curiosity and engagement. Such spaces encourage exploration, experimentation, and collaboration.</a:t>
          </a:r>
        </a:p>
      </dgm:t>
    </dgm:pt>
    <dgm:pt modelId="{DA903109-7088-46F0-9F6B-CD4231D36D63}" type="parTrans" cxnId="{88EBB92A-BE4B-4134-B573-5766BD30890F}">
      <dgm:prSet/>
      <dgm:spPr/>
      <dgm:t>
        <a:bodyPr/>
        <a:lstStyle/>
        <a:p>
          <a:endParaRPr lang="en-GB"/>
        </a:p>
      </dgm:t>
    </dgm:pt>
    <dgm:pt modelId="{7F7BA041-2DBC-4EE1-91B5-F7CE8CD8AA93}" type="sibTrans" cxnId="{88EBB92A-BE4B-4134-B573-5766BD30890F}">
      <dgm:prSet/>
      <dgm:spPr/>
      <dgm:t>
        <a:bodyPr/>
        <a:lstStyle/>
        <a:p>
          <a:endParaRPr lang="en-GB"/>
        </a:p>
      </dgm:t>
    </dgm:pt>
    <dgm:pt modelId="{40571D4B-21B4-4207-B53E-840B066A402D}" type="pres">
      <dgm:prSet presAssocID="{AD4F0EF0-831A-48C6-AA7E-7C92BA8C6541}" presName="Name0" presStyleCnt="0">
        <dgm:presLayoutVars>
          <dgm:dir/>
          <dgm:animLvl val="lvl"/>
          <dgm:resizeHandles val="exact"/>
        </dgm:presLayoutVars>
      </dgm:prSet>
      <dgm:spPr/>
    </dgm:pt>
    <dgm:pt modelId="{F1401BE6-038F-47F6-BF0B-01EB93102E0F}" type="pres">
      <dgm:prSet presAssocID="{D30035BA-FB84-44A4-B052-B9EFB4F1E0EC}" presName="boxAndChildren" presStyleCnt="0"/>
      <dgm:spPr/>
    </dgm:pt>
    <dgm:pt modelId="{023234B0-C76F-4FE7-827B-D1D3A2DEE8DE}" type="pres">
      <dgm:prSet presAssocID="{D30035BA-FB84-44A4-B052-B9EFB4F1E0EC}" presName="parentTextBox" presStyleLbl="node1" presStyleIdx="0" presStyleCnt="4"/>
      <dgm:spPr/>
    </dgm:pt>
    <dgm:pt modelId="{535627A5-A915-4481-A0FF-1A8B7D053075}" type="pres">
      <dgm:prSet presAssocID="{D55036C9-84D4-421D-9D40-5DFA83E68895}" presName="sp" presStyleCnt="0"/>
      <dgm:spPr/>
    </dgm:pt>
    <dgm:pt modelId="{D7F2952E-37B9-41AF-BFDE-470FA5AE3BC2}" type="pres">
      <dgm:prSet presAssocID="{8A54029D-1C9A-484D-9C1A-00E98FEEBD1A}" presName="arrowAndChildren" presStyleCnt="0"/>
      <dgm:spPr/>
    </dgm:pt>
    <dgm:pt modelId="{84013EAD-5EB8-47BC-97F3-CD242AD2E416}" type="pres">
      <dgm:prSet presAssocID="{8A54029D-1C9A-484D-9C1A-00E98FEEBD1A}" presName="parentTextArrow" presStyleLbl="node1" presStyleIdx="1" presStyleCnt="4"/>
      <dgm:spPr/>
    </dgm:pt>
    <dgm:pt modelId="{52689B90-945C-45BC-B346-D2F74FED9949}" type="pres">
      <dgm:prSet presAssocID="{950FB53E-28C0-4CFB-8F45-EE10FDB164B8}" presName="sp" presStyleCnt="0"/>
      <dgm:spPr/>
    </dgm:pt>
    <dgm:pt modelId="{EAC57259-6A40-454C-AF5C-8210AAD11D89}" type="pres">
      <dgm:prSet presAssocID="{F3EF5481-A5F9-42AA-A064-3A82C9624281}" presName="arrowAndChildren" presStyleCnt="0"/>
      <dgm:spPr/>
    </dgm:pt>
    <dgm:pt modelId="{0355BC2E-3FEC-4440-9B2F-C21EF711A085}" type="pres">
      <dgm:prSet presAssocID="{F3EF5481-A5F9-42AA-A064-3A82C9624281}" presName="parentTextArrow" presStyleLbl="node1" presStyleIdx="2" presStyleCnt="4"/>
      <dgm:spPr/>
    </dgm:pt>
    <dgm:pt modelId="{302D7FA3-F930-44C2-B835-DB904D30AC2A}" type="pres">
      <dgm:prSet presAssocID="{263A3055-32C3-4F84-A3B3-1BF52B58DD01}" presName="sp" presStyleCnt="0"/>
      <dgm:spPr/>
    </dgm:pt>
    <dgm:pt modelId="{C38E8865-2582-4BBA-825D-AB0D900F0DFE}" type="pres">
      <dgm:prSet presAssocID="{03E20727-04AB-4BD7-8A84-BAEDD81F2544}" presName="arrowAndChildren" presStyleCnt="0"/>
      <dgm:spPr/>
    </dgm:pt>
    <dgm:pt modelId="{D4CACE03-A29D-4D70-8BE2-6B338C715A60}" type="pres">
      <dgm:prSet presAssocID="{03E20727-04AB-4BD7-8A84-BAEDD81F2544}" presName="parentTextArrow" presStyleLbl="node1" presStyleIdx="3" presStyleCnt="4"/>
      <dgm:spPr/>
    </dgm:pt>
  </dgm:ptLst>
  <dgm:cxnLst>
    <dgm:cxn modelId="{2383B408-B7FA-4383-91B9-FAF48B9577A9}" type="presOf" srcId="{03E20727-04AB-4BD7-8A84-BAEDD81F2544}" destId="{D4CACE03-A29D-4D70-8BE2-6B338C715A60}" srcOrd="0" destOrd="0" presId="urn:microsoft.com/office/officeart/2005/8/layout/process4"/>
    <dgm:cxn modelId="{88EBB92A-BE4B-4134-B573-5766BD30890F}" srcId="{AD4F0EF0-831A-48C6-AA7E-7C92BA8C6541}" destId="{D30035BA-FB84-44A4-B052-B9EFB4F1E0EC}" srcOrd="3" destOrd="0" parTransId="{DA903109-7088-46F0-9F6B-CD4231D36D63}" sibTransId="{7F7BA041-2DBC-4EE1-91B5-F7CE8CD8AA93}"/>
    <dgm:cxn modelId="{453D3D4B-C7EA-4C37-BEE2-526139F1F378}" type="presOf" srcId="{8A54029D-1C9A-484D-9C1A-00E98FEEBD1A}" destId="{84013EAD-5EB8-47BC-97F3-CD242AD2E416}" srcOrd="0" destOrd="0" presId="urn:microsoft.com/office/officeart/2005/8/layout/process4"/>
    <dgm:cxn modelId="{770B6578-1041-4672-A008-6904FBDD6C73}" srcId="{AD4F0EF0-831A-48C6-AA7E-7C92BA8C6541}" destId="{F3EF5481-A5F9-42AA-A064-3A82C9624281}" srcOrd="1" destOrd="0" parTransId="{8C4EAFE4-0A2A-482E-93BF-A5FE10C91A94}" sibTransId="{950FB53E-28C0-4CFB-8F45-EE10FDB164B8}"/>
    <dgm:cxn modelId="{E17BE77B-0E26-4B36-8247-9793FF086D8A}" type="presOf" srcId="{AD4F0EF0-831A-48C6-AA7E-7C92BA8C6541}" destId="{40571D4B-21B4-4207-B53E-840B066A402D}" srcOrd="0" destOrd="0" presId="urn:microsoft.com/office/officeart/2005/8/layout/process4"/>
    <dgm:cxn modelId="{96707291-A830-4387-9E8B-AE73AC2E08A1}" type="presOf" srcId="{D30035BA-FB84-44A4-B052-B9EFB4F1E0EC}" destId="{023234B0-C76F-4FE7-827B-D1D3A2DEE8DE}" srcOrd="0" destOrd="0" presId="urn:microsoft.com/office/officeart/2005/8/layout/process4"/>
    <dgm:cxn modelId="{EE9F469A-F123-4492-A875-E71B1D16481F}" srcId="{AD4F0EF0-831A-48C6-AA7E-7C92BA8C6541}" destId="{8A54029D-1C9A-484D-9C1A-00E98FEEBD1A}" srcOrd="2" destOrd="0" parTransId="{0085BC4A-267A-40D0-B08C-A9FCDACDC267}" sibTransId="{D55036C9-84D4-421D-9D40-5DFA83E68895}"/>
    <dgm:cxn modelId="{2AB709A1-D2AB-4045-86B8-51AF2AB18365}" srcId="{AD4F0EF0-831A-48C6-AA7E-7C92BA8C6541}" destId="{03E20727-04AB-4BD7-8A84-BAEDD81F2544}" srcOrd="0" destOrd="0" parTransId="{A560207A-2A44-4994-8C11-75488302C7A6}" sibTransId="{263A3055-32C3-4F84-A3B3-1BF52B58DD01}"/>
    <dgm:cxn modelId="{B0CF73C4-3C2A-4B95-82B5-5D18F75EDA53}" type="presOf" srcId="{F3EF5481-A5F9-42AA-A064-3A82C9624281}" destId="{0355BC2E-3FEC-4440-9B2F-C21EF711A085}" srcOrd="0" destOrd="0" presId="urn:microsoft.com/office/officeart/2005/8/layout/process4"/>
    <dgm:cxn modelId="{38B564F3-16C1-4E12-9C6E-275758ED8054}" type="presParOf" srcId="{40571D4B-21B4-4207-B53E-840B066A402D}" destId="{F1401BE6-038F-47F6-BF0B-01EB93102E0F}" srcOrd="0" destOrd="0" presId="urn:microsoft.com/office/officeart/2005/8/layout/process4"/>
    <dgm:cxn modelId="{DBB8D4B5-4A43-4EAE-8B30-362E5AF1CCC4}" type="presParOf" srcId="{F1401BE6-038F-47F6-BF0B-01EB93102E0F}" destId="{023234B0-C76F-4FE7-827B-D1D3A2DEE8DE}" srcOrd="0" destOrd="0" presId="urn:microsoft.com/office/officeart/2005/8/layout/process4"/>
    <dgm:cxn modelId="{291B9A81-9C1A-41D8-90F4-395E39D193E3}" type="presParOf" srcId="{40571D4B-21B4-4207-B53E-840B066A402D}" destId="{535627A5-A915-4481-A0FF-1A8B7D053075}" srcOrd="1" destOrd="0" presId="urn:microsoft.com/office/officeart/2005/8/layout/process4"/>
    <dgm:cxn modelId="{06A24723-5439-4E69-8B44-37378A55D9E9}" type="presParOf" srcId="{40571D4B-21B4-4207-B53E-840B066A402D}" destId="{D7F2952E-37B9-41AF-BFDE-470FA5AE3BC2}" srcOrd="2" destOrd="0" presId="urn:microsoft.com/office/officeart/2005/8/layout/process4"/>
    <dgm:cxn modelId="{613122C0-1B49-4EDA-8AC4-18F54C1688B7}" type="presParOf" srcId="{D7F2952E-37B9-41AF-BFDE-470FA5AE3BC2}" destId="{84013EAD-5EB8-47BC-97F3-CD242AD2E416}" srcOrd="0" destOrd="0" presId="urn:microsoft.com/office/officeart/2005/8/layout/process4"/>
    <dgm:cxn modelId="{09400284-E464-41EA-830A-0B854BD3451B}" type="presParOf" srcId="{40571D4B-21B4-4207-B53E-840B066A402D}" destId="{52689B90-945C-45BC-B346-D2F74FED9949}" srcOrd="3" destOrd="0" presId="urn:microsoft.com/office/officeart/2005/8/layout/process4"/>
    <dgm:cxn modelId="{C6B2692A-16DD-4BF3-9727-06C9B269368E}" type="presParOf" srcId="{40571D4B-21B4-4207-B53E-840B066A402D}" destId="{EAC57259-6A40-454C-AF5C-8210AAD11D89}" srcOrd="4" destOrd="0" presId="urn:microsoft.com/office/officeart/2005/8/layout/process4"/>
    <dgm:cxn modelId="{E88D045E-CD1F-4580-A465-63E23F3CFD5A}" type="presParOf" srcId="{EAC57259-6A40-454C-AF5C-8210AAD11D89}" destId="{0355BC2E-3FEC-4440-9B2F-C21EF711A085}" srcOrd="0" destOrd="0" presId="urn:microsoft.com/office/officeart/2005/8/layout/process4"/>
    <dgm:cxn modelId="{FAB07EAE-7E35-4646-8897-E13D59D0651B}" type="presParOf" srcId="{40571D4B-21B4-4207-B53E-840B066A402D}" destId="{302D7FA3-F930-44C2-B835-DB904D30AC2A}" srcOrd="5" destOrd="0" presId="urn:microsoft.com/office/officeart/2005/8/layout/process4"/>
    <dgm:cxn modelId="{BE88D11F-F0CC-4D70-B425-48C6FB5B9523}" type="presParOf" srcId="{40571D4B-21B4-4207-B53E-840B066A402D}" destId="{C38E8865-2582-4BBA-825D-AB0D900F0DFE}" srcOrd="6" destOrd="0" presId="urn:microsoft.com/office/officeart/2005/8/layout/process4"/>
    <dgm:cxn modelId="{7373B4CD-66B7-4FE7-A217-B7FD75D3691C}" type="presParOf" srcId="{C38E8865-2582-4BBA-825D-AB0D900F0DFE}" destId="{D4CACE03-A29D-4D70-8BE2-6B338C715A60}"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0D9C9716-9F84-4CEA-8F7E-197113F9FA4D}" type="doc">
      <dgm:prSet loTypeId="urn:microsoft.com/office/officeart/2005/8/layout/target3" loCatId="relationship" qsTypeId="urn:microsoft.com/office/officeart/2005/8/quickstyle/simple1" qsCatId="simple" csTypeId="urn:microsoft.com/office/officeart/2005/8/colors/colorful3" csCatId="colorful" phldr="1"/>
      <dgm:spPr/>
      <dgm:t>
        <a:bodyPr/>
        <a:lstStyle/>
        <a:p>
          <a:endParaRPr lang="en-GB"/>
        </a:p>
      </dgm:t>
    </dgm:pt>
    <dgm:pt modelId="{AD6E607B-7270-4EC9-A74D-DD15C8881C11}">
      <dgm:prSet/>
      <dgm:spPr/>
      <dgm:t>
        <a:bodyPr/>
        <a:lstStyle/>
        <a:p>
          <a:r>
            <a:rPr lang="en-GB" dirty="0"/>
            <a:t>In their work, Brown and Webb (2014), at a Romanian paediatric hospital with a group of abandoned children, stressed that the remarkable progress made by these severely neglected and abused children was substantially due to the fact that they were, at last, able to play with each other and interact with a loose parts environment. </a:t>
          </a:r>
        </a:p>
      </dgm:t>
    </dgm:pt>
    <dgm:pt modelId="{272245BD-2898-4699-AC11-87F74EA0CAC6}" type="parTrans" cxnId="{294B4CB3-3762-4A75-BDE9-B3BBDDC57943}">
      <dgm:prSet/>
      <dgm:spPr/>
      <dgm:t>
        <a:bodyPr/>
        <a:lstStyle/>
        <a:p>
          <a:endParaRPr lang="en-GB"/>
        </a:p>
      </dgm:t>
    </dgm:pt>
    <dgm:pt modelId="{21C50094-699E-4D95-ADFB-04FFED4442E3}" type="sibTrans" cxnId="{294B4CB3-3762-4A75-BDE9-B3BBDDC57943}">
      <dgm:prSet/>
      <dgm:spPr/>
      <dgm:t>
        <a:bodyPr/>
        <a:lstStyle/>
        <a:p>
          <a:endParaRPr lang="en-GB"/>
        </a:p>
      </dgm:t>
    </dgm:pt>
    <dgm:pt modelId="{8162CB71-7944-4588-BF9C-A3F4297556FC}" type="pres">
      <dgm:prSet presAssocID="{0D9C9716-9F84-4CEA-8F7E-197113F9FA4D}" presName="Name0" presStyleCnt="0">
        <dgm:presLayoutVars>
          <dgm:chMax val="7"/>
          <dgm:dir/>
          <dgm:animLvl val="lvl"/>
          <dgm:resizeHandles val="exact"/>
        </dgm:presLayoutVars>
      </dgm:prSet>
      <dgm:spPr/>
    </dgm:pt>
    <dgm:pt modelId="{62EE4203-91FF-4437-9F02-9E3D2D26E54B}" type="pres">
      <dgm:prSet presAssocID="{AD6E607B-7270-4EC9-A74D-DD15C8881C11}" presName="circle1" presStyleLbl="node1" presStyleIdx="0" presStyleCnt="1"/>
      <dgm:spPr/>
    </dgm:pt>
    <dgm:pt modelId="{322920AB-16FE-4BE3-A416-24BEAE1E0D9F}" type="pres">
      <dgm:prSet presAssocID="{AD6E607B-7270-4EC9-A74D-DD15C8881C11}" presName="space" presStyleCnt="0"/>
      <dgm:spPr/>
    </dgm:pt>
    <dgm:pt modelId="{617AA913-D336-4F38-89D5-E64D63E4599F}" type="pres">
      <dgm:prSet presAssocID="{AD6E607B-7270-4EC9-A74D-DD15C8881C11}" presName="rect1" presStyleLbl="alignAcc1" presStyleIdx="0" presStyleCnt="1"/>
      <dgm:spPr/>
    </dgm:pt>
    <dgm:pt modelId="{7D9B1199-77C2-4340-BF4C-C80F61DFDBCD}" type="pres">
      <dgm:prSet presAssocID="{AD6E607B-7270-4EC9-A74D-DD15C8881C11}" presName="rect1ParTxNoCh" presStyleLbl="alignAcc1" presStyleIdx="0" presStyleCnt="1">
        <dgm:presLayoutVars>
          <dgm:chMax val="1"/>
          <dgm:bulletEnabled val="1"/>
        </dgm:presLayoutVars>
      </dgm:prSet>
      <dgm:spPr/>
    </dgm:pt>
  </dgm:ptLst>
  <dgm:cxnLst>
    <dgm:cxn modelId="{3C99453D-FFEB-42E0-82E5-E11D31ED586D}" type="presOf" srcId="{AD6E607B-7270-4EC9-A74D-DD15C8881C11}" destId="{7D9B1199-77C2-4340-BF4C-C80F61DFDBCD}" srcOrd="1" destOrd="0" presId="urn:microsoft.com/office/officeart/2005/8/layout/target3"/>
    <dgm:cxn modelId="{294B4CB3-3762-4A75-BDE9-B3BBDDC57943}" srcId="{0D9C9716-9F84-4CEA-8F7E-197113F9FA4D}" destId="{AD6E607B-7270-4EC9-A74D-DD15C8881C11}" srcOrd="0" destOrd="0" parTransId="{272245BD-2898-4699-AC11-87F74EA0CAC6}" sibTransId="{21C50094-699E-4D95-ADFB-04FFED4442E3}"/>
    <dgm:cxn modelId="{475F73DB-38FA-4D61-B491-252A502140C9}" type="presOf" srcId="{AD6E607B-7270-4EC9-A74D-DD15C8881C11}" destId="{617AA913-D336-4F38-89D5-E64D63E4599F}" srcOrd="0" destOrd="0" presId="urn:microsoft.com/office/officeart/2005/8/layout/target3"/>
    <dgm:cxn modelId="{94D60EFF-230C-41CC-AB89-D47B80CD59D2}" type="presOf" srcId="{0D9C9716-9F84-4CEA-8F7E-197113F9FA4D}" destId="{8162CB71-7944-4588-BF9C-A3F4297556FC}" srcOrd="0" destOrd="0" presId="urn:microsoft.com/office/officeart/2005/8/layout/target3"/>
    <dgm:cxn modelId="{871F1F81-1747-4B02-A4DE-9B794788A21A}" type="presParOf" srcId="{8162CB71-7944-4588-BF9C-A3F4297556FC}" destId="{62EE4203-91FF-4437-9F02-9E3D2D26E54B}" srcOrd="0" destOrd="0" presId="urn:microsoft.com/office/officeart/2005/8/layout/target3"/>
    <dgm:cxn modelId="{EFC18B31-9FB9-4B57-8990-85372F465A1B}" type="presParOf" srcId="{8162CB71-7944-4588-BF9C-A3F4297556FC}" destId="{322920AB-16FE-4BE3-A416-24BEAE1E0D9F}" srcOrd="1" destOrd="0" presId="urn:microsoft.com/office/officeart/2005/8/layout/target3"/>
    <dgm:cxn modelId="{5835857C-27B9-4B61-BC6F-02C66191C5CB}" type="presParOf" srcId="{8162CB71-7944-4588-BF9C-A3F4297556FC}" destId="{617AA913-D336-4F38-89D5-E64D63E4599F}" srcOrd="2" destOrd="0" presId="urn:microsoft.com/office/officeart/2005/8/layout/target3"/>
    <dgm:cxn modelId="{F0BC2F6B-E2E3-4601-8249-925637703E38}" type="presParOf" srcId="{8162CB71-7944-4588-BF9C-A3F4297556FC}" destId="{7D9B1199-77C2-4340-BF4C-C80F61DFDBCD}"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93BCDD86-C4FF-46EF-92A3-0A82A7A7823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CAF9A7D1-B01C-49F4-953A-527D6DD3734F}">
      <dgm:prSet custT="1"/>
      <dgm:spPr/>
      <dgm:t>
        <a:bodyPr/>
        <a:lstStyle/>
        <a:p>
          <a:pPr algn="ctr"/>
          <a:r>
            <a:rPr lang="en-GB" sz="2400" b="1" dirty="0"/>
            <a:t>Creating a resource-full environment </a:t>
          </a:r>
          <a:endParaRPr lang="en-GB" sz="2400" dirty="0"/>
        </a:p>
      </dgm:t>
    </dgm:pt>
    <dgm:pt modelId="{A0DBE862-CA55-4B35-82E7-193231E9B98B}" type="parTrans" cxnId="{23A37818-13DB-4C03-99A2-39FB319981A4}">
      <dgm:prSet/>
      <dgm:spPr/>
      <dgm:t>
        <a:bodyPr/>
        <a:lstStyle/>
        <a:p>
          <a:pPr algn="ctr"/>
          <a:endParaRPr lang="en-GB"/>
        </a:p>
      </dgm:t>
    </dgm:pt>
    <dgm:pt modelId="{55724D98-A104-420F-81BA-CD9163DAD3A8}" type="sibTrans" cxnId="{23A37818-13DB-4C03-99A2-39FB319981A4}">
      <dgm:prSet/>
      <dgm:spPr/>
      <dgm:t>
        <a:bodyPr/>
        <a:lstStyle/>
        <a:p>
          <a:pPr algn="ctr"/>
          <a:endParaRPr lang="en-GB"/>
        </a:p>
      </dgm:t>
    </dgm:pt>
    <dgm:pt modelId="{B86E5BD2-64D9-4731-97B1-06553E521F90}" type="pres">
      <dgm:prSet presAssocID="{93BCDD86-C4FF-46EF-92A3-0A82A7A78238}" presName="linear" presStyleCnt="0">
        <dgm:presLayoutVars>
          <dgm:animLvl val="lvl"/>
          <dgm:resizeHandles val="exact"/>
        </dgm:presLayoutVars>
      </dgm:prSet>
      <dgm:spPr/>
    </dgm:pt>
    <dgm:pt modelId="{E14547A2-A13E-461D-BEA3-04E1F4F11910}" type="pres">
      <dgm:prSet presAssocID="{CAF9A7D1-B01C-49F4-953A-527D6DD3734F}" presName="parentText" presStyleLbl="node1" presStyleIdx="0" presStyleCnt="1" custAng="0" custScaleX="95298" custScaleY="182708" custLinFactNeighborX="1796">
        <dgm:presLayoutVars>
          <dgm:chMax val="0"/>
          <dgm:bulletEnabled val="1"/>
        </dgm:presLayoutVars>
      </dgm:prSet>
      <dgm:spPr/>
    </dgm:pt>
  </dgm:ptLst>
  <dgm:cxnLst>
    <dgm:cxn modelId="{23A37818-13DB-4C03-99A2-39FB319981A4}" srcId="{93BCDD86-C4FF-46EF-92A3-0A82A7A78238}" destId="{CAF9A7D1-B01C-49F4-953A-527D6DD3734F}" srcOrd="0" destOrd="0" parTransId="{A0DBE862-CA55-4B35-82E7-193231E9B98B}" sibTransId="{55724D98-A104-420F-81BA-CD9163DAD3A8}"/>
    <dgm:cxn modelId="{C04EBF82-B31A-4383-8BDE-BED3E6707952}" type="presOf" srcId="{93BCDD86-C4FF-46EF-92A3-0A82A7A78238}" destId="{B86E5BD2-64D9-4731-97B1-06553E521F90}" srcOrd="0" destOrd="0" presId="urn:microsoft.com/office/officeart/2005/8/layout/vList2"/>
    <dgm:cxn modelId="{B64BADB6-01E2-4536-AAAF-E2AAFC451559}" type="presOf" srcId="{CAF9A7D1-B01C-49F4-953A-527D6DD3734F}" destId="{E14547A2-A13E-461D-BEA3-04E1F4F11910}" srcOrd="0" destOrd="0" presId="urn:microsoft.com/office/officeart/2005/8/layout/vList2"/>
    <dgm:cxn modelId="{A3627791-16F5-41DD-B0F2-FFA8085A20C2}" type="presParOf" srcId="{B86E5BD2-64D9-4731-97B1-06553E521F90}" destId="{E14547A2-A13E-461D-BEA3-04E1F4F11910}"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E100ABE4-EA8C-4B97-A70B-134C86F69EF6}" type="doc">
      <dgm:prSet loTypeId="urn:microsoft.com/office/officeart/2005/8/layout/venn1" loCatId="relationship" qsTypeId="urn:microsoft.com/office/officeart/2005/8/quickstyle/simple1" qsCatId="simple" csTypeId="urn:microsoft.com/office/officeart/2005/8/colors/colorful3" csCatId="colorful" phldr="1"/>
      <dgm:spPr/>
      <dgm:t>
        <a:bodyPr/>
        <a:lstStyle/>
        <a:p>
          <a:endParaRPr lang="en-GB"/>
        </a:p>
      </dgm:t>
    </dgm:pt>
    <dgm:pt modelId="{D91297B7-FCEC-4301-82F4-1AB3BE4C260D}">
      <dgm:prSet/>
      <dgm:spPr/>
      <dgm:t>
        <a:bodyPr/>
        <a:lstStyle/>
        <a:p>
          <a:r>
            <a:rPr lang="en-GB" dirty="0"/>
            <a:t>In other words, the more flexibility offered by the environment, the more creative we are likely to be.  </a:t>
          </a:r>
        </a:p>
      </dgm:t>
    </dgm:pt>
    <dgm:pt modelId="{87B92E7C-D5DB-4A35-BB6A-C915A6811678}" type="parTrans" cxnId="{36DB5C83-AC39-400D-9FA4-67A4443F6A76}">
      <dgm:prSet/>
      <dgm:spPr/>
      <dgm:t>
        <a:bodyPr/>
        <a:lstStyle/>
        <a:p>
          <a:endParaRPr lang="en-GB"/>
        </a:p>
      </dgm:t>
    </dgm:pt>
    <dgm:pt modelId="{44AFCDF4-0A63-4512-9148-E4BA8691B1CD}" type="sibTrans" cxnId="{36DB5C83-AC39-400D-9FA4-67A4443F6A76}">
      <dgm:prSet/>
      <dgm:spPr/>
      <dgm:t>
        <a:bodyPr/>
        <a:lstStyle/>
        <a:p>
          <a:endParaRPr lang="en-GB"/>
        </a:p>
      </dgm:t>
    </dgm:pt>
    <dgm:pt modelId="{54BF2667-E39F-49A9-B145-E98144130194}" type="pres">
      <dgm:prSet presAssocID="{E100ABE4-EA8C-4B97-A70B-134C86F69EF6}" presName="compositeShape" presStyleCnt="0">
        <dgm:presLayoutVars>
          <dgm:chMax val="7"/>
          <dgm:dir/>
          <dgm:resizeHandles val="exact"/>
        </dgm:presLayoutVars>
      </dgm:prSet>
      <dgm:spPr/>
    </dgm:pt>
    <dgm:pt modelId="{F724B0DD-196C-4877-8F9F-6FC6FA1D4FEF}" type="pres">
      <dgm:prSet presAssocID="{D91297B7-FCEC-4301-82F4-1AB3BE4C260D}" presName="circ1TxSh" presStyleLbl="vennNode1" presStyleIdx="0" presStyleCnt="1" custScaleX="176052"/>
      <dgm:spPr/>
    </dgm:pt>
  </dgm:ptLst>
  <dgm:cxnLst>
    <dgm:cxn modelId="{DFE6E738-BD54-4004-BF5B-561EA25D4DEB}" type="presOf" srcId="{E100ABE4-EA8C-4B97-A70B-134C86F69EF6}" destId="{54BF2667-E39F-49A9-B145-E98144130194}" srcOrd="0" destOrd="0" presId="urn:microsoft.com/office/officeart/2005/8/layout/venn1"/>
    <dgm:cxn modelId="{307D3080-236A-40F6-A965-1BC5357EF81B}" type="presOf" srcId="{D91297B7-FCEC-4301-82F4-1AB3BE4C260D}" destId="{F724B0DD-196C-4877-8F9F-6FC6FA1D4FEF}" srcOrd="0" destOrd="0" presId="urn:microsoft.com/office/officeart/2005/8/layout/venn1"/>
    <dgm:cxn modelId="{36DB5C83-AC39-400D-9FA4-67A4443F6A76}" srcId="{E100ABE4-EA8C-4B97-A70B-134C86F69EF6}" destId="{D91297B7-FCEC-4301-82F4-1AB3BE4C260D}" srcOrd="0" destOrd="0" parTransId="{87B92E7C-D5DB-4A35-BB6A-C915A6811678}" sibTransId="{44AFCDF4-0A63-4512-9148-E4BA8691B1CD}"/>
    <dgm:cxn modelId="{DF125317-509E-40E9-8ECC-88B4B5405CA5}" type="presParOf" srcId="{54BF2667-E39F-49A9-B145-E98144130194}" destId="{F724B0DD-196C-4877-8F9F-6FC6FA1D4FEF}" srcOrd="0" destOrd="0" presId="urn:microsoft.com/office/officeart/2005/8/layout/venn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0BE40E81-FD0F-4AB4-A659-C607A0C4FF4E}" type="doc">
      <dgm:prSet loTypeId="urn:microsoft.com/office/officeart/2005/8/layout/lProcess3" loCatId="process" qsTypeId="urn:microsoft.com/office/officeart/2005/8/quickstyle/simple1" qsCatId="simple" csTypeId="urn:microsoft.com/office/officeart/2005/8/colors/accent0_1" csCatId="mainScheme" phldr="1"/>
      <dgm:spPr/>
      <dgm:t>
        <a:bodyPr/>
        <a:lstStyle/>
        <a:p>
          <a:endParaRPr lang="en-GB"/>
        </a:p>
      </dgm:t>
    </dgm:pt>
    <dgm:pt modelId="{D2F7C186-0702-4B3E-A574-671113283E5F}">
      <dgm:prSet/>
      <dgm:spPr/>
      <dgm:t>
        <a:bodyPr/>
        <a:lstStyle/>
        <a:p>
          <a:r>
            <a:rPr lang="en-GB" dirty="0"/>
            <a:t>A child’s interaction with the environment is fundamental to their future development (Hughes, 2012).</a:t>
          </a:r>
        </a:p>
      </dgm:t>
    </dgm:pt>
    <dgm:pt modelId="{8AC312E3-24F8-4004-9752-30845D79DA3B}" type="parTrans" cxnId="{D6597EEC-2BDA-4A98-A3F0-0C4FA65DB6B2}">
      <dgm:prSet/>
      <dgm:spPr/>
      <dgm:t>
        <a:bodyPr/>
        <a:lstStyle/>
        <a:p>
          <a:endParaRPr lang="en-GB"/>
        </a:p>
      </dgm:t>
    </dgm:pt>
    <dgm:pt modelId="{42F8AFA1-C99F-4384-9107-4C91320C3232}" type="sibTrans" cxnId="{D6597EEC-2BDA-4A98-A3F0-0C4FA65DB6B2}">
      <dgm:prSet/>
      <dgm:spPr/>
      <dgm:t>
        <a:bodyPr/>
        <a:lstStyle/>
        <a:p>
          <a:endParaRPr lang="en-GB"/>
        </a:p>
      </dgm:t>
    </dgm:pt>
    <dgm:pt modelId="{8A8DA493-AFA0-4660-8730-9DB32C49E4F3}" type="pres">
      <dgm:prSet presAssocID="{0BE40E81-FD0F-4AB4-A659-C607A0C4FF4E}" presName="Name0" presStyleCnt="0">
        <dgm:presLayoutVars>
          <dgm:chPref val="3"/>
          <dgm:dir/>
          <dgm:animLvl val="lvl"/>
          <dgm:resizeHandles/>
        </dgm:presLayoutVars>
      </dgm:prSet>
      <dgm:spPr/>
    </dgm:pt>
    <dgm:pt modelId="{32FB2DA8-D637-43F1-9423-77A7355C821F}" type="pres">
      <dgm:prSet presAssocID="{D2F7C186-0702-4B3E-A574-671113283E5F}" presName="horFlow" presStyleCnt="0"/>
      <dgm:spPr/>
    </dgm:pt>
    <dgm:pt modelId="{F3A7EA5C-44CB-411D-9589-A77FA146B28C}" type="pres">
      <dgm:prSet presAssocID="{D2F7C186-0702-4B3E-A574-671113283E5F}" presName="bigChev" presStyleLbl="node1" presStyleIdx="0" presStyleCnt="1" custScaleX="269300"/>
      <dgm:spPr/>
    </dgm:pt>
  </dgm:ptLst>
  <dgm:cxnLst>
    <dgm:cxn modelId="{B4D5AE8C-0C12-4B99-8A29-9E20D8764459}" type="presOf" srcId="{D2F7C186-0702-4B3E-A574-671113283E5F}" destId="{F3A7EA5C-44CB-411D-9589-A77FA146B28C}" srcOrd="0" destOrd="0" presId="urn:microsoft.com/office/officeart/2005/8/layout/lProcess3"/>
    <dgm:cxn modelId="{E00E8190-9066-4045-95F4-2BD8F6DB5330}" type="presOf" srcId="{0BE40E81-FD0F-4AB4-A659-C607A0C4FF4E}" destId="{8A8DA493-AFA0-4660-8730-9DB32C49E4F3}" srcOrd="0" destOrd="0" presId="urn:microsoft.com/office/officeart/2005/8/layout/lProcess3"/>
    <dgm:cxn modelId="{D6597EEC-2BDA-4A98-A3F0-0C4FA65DB6B2}" srcId="{0BE40E81-FD0F-4AB4-A659-C607A0C4FF4E}" destId="{D2F7C186-0702-4B3E-A574-671113283E5F}" srcOrd="0" destOrd="0" parTransId="{8AC312E3-24F8-4004-9752-30845D79DA3B}" sibTransId="{42F8AFA1-C99F-4384-9107-4C91320C3232}"/>
    <dgm:cxn modelId="{C2745358-24A4-4B3B-94A3-5D5F0C4FC769}" type="presParOf" srcId="{8A8DA493-AFA0-4660-8730-9DB32C49E4F3}" destId="{32FB2DA8-D637-43F1-9423-77A7355C821F}" srcOrd="0" destOrd="0" presId="urn:microsoft.com/office/officeart/2005/8/layout/lProcess3"/>
    <dgm:cxn modelId="{B109A5F9-4695-4CAC-8B67-9816D16192FB}" type="presParOf" srcId="{32FB2DA8-D637-43F1-9423-77A7355C821F}" destId="{F3A7EA5C-44CB-411D-9589-A77FA146B28C}" srcOrd="0" destOrd="0" presId="urn:microsoft.com/office/officeart/2005/8/layout/lProcess3"/>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47C9132C-A21B-4801-86A4-8B899A3AC6F8}"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8D64007E-D56D-4C2B-8030-D80E48A89831}">
      <dgm:prSet/>
      <dgm:spPr/>
      <dgm:t>
        <a:bodyPr/>
        <a:lstStyle/>
        <a:p>
          <a:r>
            <a:rPr lang="en-GB"/>
            <a:t>Important – children being able to play with each other, i.e., the social aspects of children’s play. In that sense, even the children who are played with become loose parts in the wider loose parts environment. </a:t>
          </a:r>
        </a:p>
      </dgm:t>
    </dgm:pt>
    <dgm:pt modelId="{DEAE3967-F296-46C2-BE8F-74C4B58509F7}" type="parTrans" cxnId="{390026CE-9C77-4F10-A8A2-F8D6B63A504D}">
      <dgm:prSet/>
      <dgm:spPr/>
      <dgm:t>
        <a:bodyPr/>
        <a:lstStyle/>
        <a:p>
          <a:endParaRPr lang="en-GB"/>
        </a:p>
      </dgm:t>
    </dgm:pt>
    <dgm:pt modelId="{F2780238-C9E8-47F9-85E1-495BF34E8504}" type="sibTrans" cxnId="{390026CE-9C77-4F10-A8A2-F8D6B63A504D}">
      <dgm:prSet/>
      <dgm:spPr/>
      <dgm:t>
        <a:bodyPr/>
        <a:lstStyle/>
        <a:p>
          <a:endParaRPr lang="en-GB"/>
        </a:p>
      </dgm:t>
    </dgm:pt>
    <dgm:pt modelId="{9D959A66-A121-494D-BE8E-B6CD0DEF014C}" type="pres">
      <dgm:prSet presAssocID="{47C9132C-A21B-4801-86A4-8B899A3AC6F8}" presName="linear" presStyleCnt="0">
        <dgm:presLayoutVars>
          <dgm:animLvl val="lvl"/>
          <dgm:resizeHandles val="exact"/>
        </dgm:presLayoutVars>
      </dgm:prSet>
      <dgm:spPr/>
    </dgm:pt>
    <dgm:pt modelId="{BAFA5886-C5BD-4AB6-81AC-286533DA6F75}" type="pres">
      <dgm:prSet presAssocID="{8D64007E-D56D-4C2B-8030-D80E48A89831}" presName="parentText" presStyleLbl="node1" presStyleIdx="0" presStyleCnt="1">
        <dgm:presLayoutVars>
          <dgm:chMax val="0"/>
          <dgm:bulletEnabled val="1"/>
        </dgm:presLayoutVars>
      </dgm:prSet>
      <dgm:spPr/>
    </dgm:pt>
  </dgm:ptLst>
  <dgm:cxnLst>
    <dgm:cxn modelId="{30C0F312-11FA-4536-AE6A-538C16FF2556}" type="presOf" srcId="{8D64007E-D56D-4C2B-8030-D80E48A89831}" destId="{BAFA5886-C5BD-4AB6-81AC-286533DA6F75}" srcOrd="0" destOrd="0" presId="urn:microsoft.com/office/officeart/2005/8/layout/vList2"/>
    <dgm:cxn modelId="{59559F19-238A-4ADA-B2EA-2C69C7FF7B69}" type="presOf" srcId="{47C9132C-A21B-4801-86A4-8B899A3AC6F8}" destId="{9D959A66-A121-494D-BE8E-B6CD0DEF014C}" srcOrd="0" destOrd="0" presId="urn:microsoft.com/office/officeart/2005/8/layout/vList2"/>
    <dgm:cxn modelId="{390026CE-9C77-4F10-A8A2-F8D6B63A504D}" srcId="{47C9132C-A21B-4801-86A4-8B899A3AC6F8}" destId="{8D64007E-D56D-4C2B-8030-D80E48A89831}" srcOrd="0" destOrd="0" parTransId="{DEAE3967-F296-46C2-BE8F-74C4B58509F7}" sibTransId="{F2780238-C9E8-47F9-85E1-495BF34E8504}"/>
    <dgm:cxn modelId="{861287E7-4F51-4644-B24B-D66A01DE0FB0}" type="presParOf" srcId="{9D959A66-A121-494D-BE8E-B6CD0DEF014C}" destId="{BAFA5886-C5BD-4AB6-81AC-286533DA6F75}" srcOrd="0" destOrd="0" presId="urn:microsoft.com/office/officeart/2005/8/layout/vList2"/>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FFA10E8C-2813-49B4-9735-8C4FEC9775BF}" type="doc">
      <dgm:prSet loTypeId="urn:microsoft.com/office/officeart/2005/8/layout/arrow4" loCatId="process" qsTypeId="urn:microsoft.com/office/officeart/2005/8/quickstyle/simple1" qsCatId="simple" csTypeId="urn:microsoft.com/office/officeart/2005/8/colors/colorful2" csCatId="colorful"/>
      <dgm:spPr/>
      <dgm:t>
        <a:bodyPr/>
        <a:lstStyle/>
        <a:p>
          <a:endParaRPr lang="en-GB"/>
        </a:p>
      </dgm:t>
    </dgm:pt>
    <dgm:pt modelId="{8CE35EF0-51BB-4C48-9643-34E30AC94251}">
      <dgm:prSet/>
      <dgm:spPr/>
      <dgm:t>
        <a:bodyPr/>
        <a:lstStyle/>
        <a:p>
          <a:r>
            <a:rPr lang="en-GB"/>
            <a:t>Is a loose parts environment just about putting a bunch of materials in a space and letting children go wild? </a:t>
          </a:r>
        </a:p>
      </dgm:t>
    </dgm:pt>
    <dgm:pt modelId="{48196594-E686-4FDB-A53B-F73D0488D044}" type="parTrans" cxnId="{59BCF16A-63A9-48AB-A4B3-FEE9EC2A04BE}">
      <dgm:prSet/>
      <dgm:spPr/>
      <dgm:t>
        <a:bodyPr/>
        <a:lstStyle/>
        <a:p>
          <a:endParaRPr lang="en-GB"/>
        </a:p>
      </dgm:t>
    </dgm:pt>
    <dgm:pt modelId="{7429BA9F-5FA3-465D-B127-A081E31C4586}" type="sibTrans" cxnId="{59BCF16A-63A9-48AB-A4B3-FEE9EC2A04BE}">
      <dgm:prSet/>
      <dgm:spPr/>
      <dgm:t>
        <a:bodyPr/>
        <a:lstStyle/>
        <a:p>
          <a:endParaRPr lang="en-GB"/>
        </a:p>
      </dgm:t>
    </dgm:pt>
    <dgm:pt modelId="{774EE7D4-7A54-43F2-A2FB-E3FC0E0752C9}">
      <dgm:prSet/>
      <dgm:spPr/>
      <dgm:t>
        <a:bodyPr/>
        <a:lstStyle/>
        <a:p>
          <a:r>
            <a:rPr lang="en-GB" dirty="0"/>
            <a:t>Is it about carefully considering what materials are presented to children, letting them explore these and then responding to children’s discoveries by making a suggestion or asking a question?</a:t>
          </a:r>
        </a:p>
      </dgm:t>
    </dgm:pt>
    <dgm:pt modelId="{80CF4222-5404-4D63-9A17-008AA1FC2F39}" type="parTrans" cxnId="{F5E2604F-541A-4264-928A-0249CAFA9101}">
      <dgm:prSet/>
      <dgm:spPr/>
      <dgm:t>
        <a:bodyPr/>
        <a:lstStyle/>
        <a:p>
          <a:endParaRPr lang="en-GB"/>
        </a:p>
      </dgm:t>
    </dgm:pt>
    <dgm:pt modelId="{0AC7CF92-9549-4B4D-81DE-66817FD0DB0B}" type="sibTrans" cxnId="{F5E2604F-541A-4264-928A-0249CAFA9101}">
      <dgm:prSet/>
      <dgm:spPr/>
      <dgm:t>
        <a:bodyPr/>
        <a:lstStyle/>
        <a:p>
          <a:endParaRPr lang="en-GB"/>
        </a:p>
      </dgm:t>
    </dgm:pt>
    <dgm:pt modelId="{7EAD6605-1AD5-41C4-A988-DF19B08D09EF}" type="pres">
      <dgm:prSet presAssocID="{FFA10E8C-2813-49B4-9735-8C4FEC9775BF}" presName="compositeShape" presStyleCnt="0">
        <dgm:presLayoutVars>
          <dgm:chMax val="2"/>
          <dgm:dir/>
          <dgm:resizeHandles val="exact"/>
        </dgm:presLayoutVars>
      </dgm:prSet>
      <dgm:spPr/>
    </dgm:pt>
    <dgm:pt modelId="{3BF9A7F5-8EFF-451F-BC2C-A2760B54C8F6}" type="pres">
      <dgm:prSet presAssocID="{8CE35EF0-51BB-4C48-9643-34E30AC94251}" presName="upArrow" presStyleLbl="node1" presStyleIdx="0" presStyleCnt="2"/>
      <dgm:spPr/>
    </dgm:pt>
    <dgm:pt modelId="{624C45B4-E2BB-4C8F-956F-3CD5E2B1AA0A}" type="pres">
      <dgm:prSet presAssocID="{8CE35EF0-51BB-4C48-9643-34E30AC94251}" presName="upArrowText" presStyleLbl="revTx" presStyleIdx="0" presStyleCnt="2">
        <dgm:presLayoutVars>
          <dgm:chMax val="0"/>
          <dgm:bulletEnabled val="1"/>
        </dgm:presLayoutVars>
      </dgm:prSet>
      <dgm:spPr/>
    </dgm:pt>
    <dgm:pt modelId="{E2FF6FD8-43DD-4D2B-B529-3F18F37D659F}" type="pres">
      <dgm:prSet presAssocID="{774EE7D4-7A54-43F2-A2FB-E3FC0E0752C9}" presName="downArrow" presStyleLbl="node1" presStyleIdx="1" presStyleCnt="2"/>
      <dgm:spPr/>
    </dgm:pt>
    <dgm:pt modelId="{6DB2BD6B-8EC5-4342-B6F4-60CD9741E724}" type="pres">
      <dgm:prSet presAssocID="{774EE7D4-7A54-43F2-A2FB-E3FC0E0752C9}" presName="downArrowText" presStyleLbl="revTx" presStyleIdx="1" presStyleCnt="2">
        <dgm:presLayoutVars>
          <dgm:chMax val="0"/>
          <dgm:bulletEnabled val="1"/>
        </dgm:presLayoutVars>
      </dgm:prSet>
      <dgm:spPr/>
    </dgm:pt>
  </dgm:ptLst>
  <dgm:cxnLst>
    <dgm:cxn modelId="{59BCF16A-63A9-48AB-A4B3-FEE9EC2A04BE}" srcId="{FFA10E8C-2813-49B4-9735-8C4FEC9775BF}" destId="{8CE35EF0-51BB-4C48-9643-34E30AC94251}" srcOrd="0" destOrd="0" parTransId="{48196594-E686-4FDB-A53B-F73D0488D044}" sibTransId="{7429BA9F-5FA3-465D-B127-A081E31C4586}"/>
    <dgm:cxn modelId="{F5E2604F-541A-4264-928A-0249CAFA9101}" srcId="{FFA10E8C-2813-49B4-9735-8C4FEC9775BF}" destId="{774EE7D4-7A54-43F2-A2FB-E3FC0E0752C9}" srcOrd="1" destOrd="0" parTransId="{80CF4222-5404-4D63-9A17-008AA1FC2F39}" sibTransId="{0AC7CF92-9549-4B4D-81DE-66817FD0DB0B}"/>
    <dgm:cxn modelId="{A6C30378-EB45-4BA3-A301-8F2F911DB86A}" type="presOf" srcId="{774EE7D4-7A54-43F2-A2FB-E3FC0E0752C9}" destId="{6DB2BD6B-8EC5-4342-B6F4-60CD9741E724}" srcOrd="0" destOrd="0" presId="urn:microsoft.com/office/officeart/2005/8/layout/arrow4"/>
    <dgm:cxn modelId="{09319458-9958-4D30-B4A0-F1EB57A909A4}" type="presOf" srcId="{FFA10E8C-2813-49B4-9735-8C4FEC9775BF}" destId="{7EAD6605-1AD5-41C4-A988-DF19B08D09EF}" srcOrd="0" destOrd="0" presId="urn:microsoft.com/office/officeart/2005/8/layout/arrow4"/>
    <dgm:cxn modelId="{1C2826D7-A15A-4A1B-ABBD-C79FB2AE33C3}" type="presOf" srcId="{8CE35EF0-51BB-4C48-9643-34E30AC94251}" destId="{624C45B4-E2BB-4C8F-956F-3CD5E2B1AA0A}" srcOrd="0" destOrd="0" presId="urn:microsoft.com/office/officeart/2005/8/layout/arrow4"/>
    <dgm:cxn modelId="{0E503BDB-90FD-4877-8CD6-00813FBB6E44}" type="presParOf" srcId="{7EAD6605-1AD5-41C4-A988-DF19B08D09EF}" destId="{3BF9A7F5-8EFF-451F-BC2C-A2760B54C8F6}" srcOrd="0" destOrd="0" presId="urn:microsoft.com/office/officeart/2005/8/layout/arrow4"/>
    <dgm:cxn modelId="{81CFECB6-5722-4761-8F31-19F8D4965BEB}" type="presParOf" srcId="{7EAD6605-1AD5-41C4-A988-DF19B08D09EF}" destId="{624C45B4-E2BB-4C8F-956F-3CD5E2B1AA0A}" srcOrd="1" destOrd="0" presId="urn:microsoft.com/office/officeart/2005/8/layout/arrow4"/>
    <dgm:cxn modelId="{1339DFA2-1F74-4147-A69C-740E1FCB3ACE}" type="presParOf" srcId="{7EAD6605-1AD5-41C4-A988-DF19B08D09EF}" destId="{E2FF6FD8-43DD-4D2B-B529-3F18F37D659F}" srcOrd="2" destOrd="0" presId="urn:microsoft.com/office/officeart/2005/8/layout/arrow4"/>
    <dgm:cxn modelId="{EFD0F8CC-8AD1-41B2-8EED-A1E92BDE6809}" type="presParOf" srcId="{7EAD6605-1AD5-41C4-A988-DF19B08D09EF}" destId="{6DB2BD6B-8EC5-4342-B6F4-60CD9741E724}" srcOrd="3" destOrd="0" presId="urn:microsoft.com/office/officeart/2005/8/layout/arrow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59C9FE57-7B7D-4D06-B1E3-E98B36403E64}" type="doc">
      <dgm:prSet loTypeId="urn:microsoft.com/office/officeart/2005/8/layout/chevronAccent+Icon" loCatId="process" qsTypeId="urn:microsoft.com/office/officeart/2005/8/quickstyle/simple1" qsCatId="simple" csTypeId="urn:microsoft.com/office/officeart/2005/8/colors/accent1_2" csCatId="accent1"/>
      <dgm:spPr/>
      <dgm:t>
        <a:bodyPr/>
        <a:lstStyle/>
        <a:p>
          <a:endParaRPr lang="en-GB"/>
        </a:p>
      </dgm:t>
    </dgm:pt>
    <dgm:pt modelId="{1B009194-93C4-4AFF-93BF-9661EEBFD1DE}">
      <dgm:prSet/>
      <dgm:spPr/>
      <dgm:t>
        <a:bodyPr/>
        <a:lstStyle/>
        <a:p>
          <a:r>
            <a:rPr lang="en-GB" dirty="0"/>
            <a:t>It does not discuss the role of social interactions and how these can also be used to support children’s creative learning.</a:t>
          </a:r>
        </a:p>
      </dgm:t>
    </dgm:pt>
    <dgm:pt modelId="{41FFAF56-FC44-49CD-B6B2-133851371321}" type="parTrans" cxnId="{CFDEF2B3-2AC1-4570-969E-1173EC5EA149}">
      <dgm:prSet/>
      <dgm:spPr/>
      <dgm:t>
        <a:bodyPr/>
        <a:lstStyle/>
        <a:p>
          <a:endParaRPr lang="en-GB"/>
        </a:p>
      </dgm:t>
    </dgm:pt>
    <dgm:pt modelId="{D42C3D5A-EC7D-4D2C-A711-FB98361EAD3B}" type="sibTrans" cxnId="{CFDEF2B3-2AC1-4570-969E-1173EC5EA149}">
      <dgm:prSet/>
      <dgm:spPr/>
      <dgm:t>
        <a:bodyPr/>
        <a:lstStyle/>
        <a:p>
          <a:endParaRPr lang="en-GB"/>
        </a:p>
      </dgm:t>
    </dgm:pt>
    <dgm:pt modelId="{6F670328-846B-4B98-B445-5DD344AB528E}" type="pres">
      <dgm:prSet presAssocID="{59C9FE57-7B7D-4D06-B1E3-E98B36403E64}" presName="Name0" presStyleCnt="0">
        <dgm:presLayoutVars>
          <dgm:dir/>
          <dgm:resizeHandles val="exact"/>
        </dgm:presLayoutVars>
      </dgm:prSet>
      <dgm:spPr/>
    </dgm:pt>
    <dgm:pt modelId="{1536C024-4A24-45F0-95BC-70AD09A2E2CC}" type="pres">
      <dgm:prSet presAssocID="{1B009194-93C4-4AFF-93BF-9661EEBFD1DE}" presName="composite" presStyleCnt="0"/>
      <dgm:spPr/>
    </dgm:pt>
    <dgm:pt modelId="{0C8383EE-1309-40D4-B083-150C5D810418}" type="pres">
      <dgm:prSet presAssocID="{1B009194-93C4-4AFF-93BF-9661EEBFD1DE}" presName="bgChev" presStyleLbl="node1" presStyleIdx="0" presStyleCnt="1"/>
      <dgm:spPr/>
    </dgm:pt>
    <dgm:pt modelId="{414BB8FC-735B-43A2-816A-173E50847E39}" type="pres">
      <dgm:prSet presAssocID="{1B009194-93C4-4AFF-93BF-9661EEBFD1DE}" presName="txNode" presStyleLbl="fgAcc1" presStyleIdx="0" presStyleCnt="1">
        <dgm:presLayoutVars>
          <dgm:bulletEnabled val="1"/>
        </dgm:presLayoutVars>
      </dgm:prSet>
      <dgm:spPr/>
    </dgm:pt>
  </dgm:ptLst>
  <dgm:cxnLst>
    <dgm:cxn modelId="{05F6D881-B617-4395-9238-BF024870604C}" type="presOf" srcId="{1B009194-93C4-4AFF-93BF-9661EEBFD1DE}" destId="{414BB8FC-735B-43A2-816A-173E50847E39}" srcOrd="0" destOrd="0" presId="urn:microsoft.com/office/officeart/2005/8/layout/chevronAccent+Icon"/>
    <dgm:cxn modelId="{E6617F9A-3B02-48C6-9144-FD2CDD963943}" type="presOf" srcId="{59C9FE57-7B7D-4D06-B1E3-E98B36403E64}" destId="{6F670328-846B-4B98-B445-5DD344AB528E}" srcOrd="0" destOrd="0" presId="urn:microsoft.com/office/officeart/2005/8/layout/chevronAccent+Icon"/>
    <dgm:cxn modelId="{CFDEF2B3-2AC1-4570-969E-1173EC5EA149}" srcId="{59C9FE57-7B7D-4D06-B1E3-E98B36403E64}" destId="{1B009194-93C4-4AFF-93BF-9661EEBFD1DE}" srcOrd="0" destOrd="0" parTransId="{41FFAF56-FC44-49CD-B6B2-133851371321}" sibTransId="{D42C3D5A-EC7D-4D2C-A711-FB98361EAD3B}"/>
    <dgm:cxn modelId="{3E8843B6-E778-4E8F-A58F-5C78CE6C92C5}" type="presParOf" srcId="{6F670328-846B-4B98-B445-5DD344AB528E}" destId="{1536C024-4A24-45F0-95BC-70AD09A2E2CC}" srcOrd="0" destOrd="0" presId="urn:microsoft.com/office/officeart/2005/8/layout/chevronAccent+Icon"/>
    <dgm:cxn modelId="{FF9252EA-DFA7-4854-AEB6-70C5652F10C5}" type="presParOf" srcId="{1536C024-4A24-45F0-95BC-70AD09A2E2CC}" destId="{0C8383EE-1309-40D4-B083-150C5D810418}" srcOrd="0" destOrd="0" presId="urn:microsoft.com/office/officeart/2005/8/layout/chevronAccent+Icon"/>
    <dgm:cxn modelId="{2D01A070-B42D-4AEF-A8B0-B2FA31EFDD48}" type="presParOf" srcId="{1536C024-4A24-45F0-95BC-70AD09A2E2CC}" destId="{414BB8FC-735B-43A2-816A-173E50847E39}" srcOrd="1" destOrd="0" presId="urn:microsoft.com/office/officeart/2005/8/layout/chevronAccent+Icon"/>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C6BCC02F-67AB-48DB-84E2-C214A72A3010}" type="doc">
      <dgm:prSet loTypeId="urn:microsoft.com/office/officeart/2008/layout/LinedList" loCatId="list" qsTypeId="urn:microsoft.com/office/officeart/2005/8/quickstyle/simple1" qsCatId="simple" csTypeId="urn:microsoft.com/office/officeart/2005/8/colors/accent2_3" csCatId="accent2"/>
      <dgm:spPr/>
      <dgm:t>
        <a:bodyPr/>
        <a:lstStyle/>
        <a:p>
          <a:endParaRPr lang="en-GB"/>
        </a:p>
      </dgm:t>
    </dgm:pt>
    <dgm:pt modelId="{B079C60B-3D84-4A12-AC6D-497BF9C087A3}">
      <dgm:prSet/>
      <dgm:spPr/>
      <dgm:t>
        <a:bodyPr/>
        <a:lstStyle/>
        <a:p>
          <a:r>
            <a:rPr lang="en-GB" dirty="0"/>
            <a:t>Nicholson also does not discuss the limitations of the deconstruction of instructional-based learning. </a:t>
          </a:r>
        </a:p>
      </dgm:t>
    </dgm:pt>
    <dgm:pt modelId="{33AC9EE7-236D-4BD8-8AA0-BFFFF87CC700}" type="parTrans" cxnId="{0A65B916-D2B6-4D03-899F-6EB0952BDF0C}">
      <dgm:prSet/>
      <dgm:spPr/>
      <dgm:t>
        <a:bodyPr/>
        <a:lstStyle/>
        <a:p>
          <a:endParaRPr lang="en-GB"/>
        </a:p>
      </dgm:t>
    </dgm:pt>
    <dgm:pt modelId="{05E066C8-6537-41E9-9274-F31284A45B60}" type="sibTrans" cxnId="{0A65B916-D2B6-4D03-899F-6EB0952BDF0C}">
      <dgm:prSet/>
      <dgm:spPr/>
      <dgm:t>
        <a:bodyPr/>
        <a:lstStyle/>
        <a:p>
          <a:endParaRPr lang="en-GB"/>
        </a:p>
      </dgm:t>
    </dgm:pt>
    <dgm:pt modelId="{0FA92DD8-57A1-498C-B882-FB042D872333}" type="pres">
      <dgm:prSet presAssocID="{C6BCC02F-67AB-48DB-84E2-C214A72A3010}" presName="vert0" presStyleCnt="0">
        <dgm:presLayoutVars>
          <dgm:dir/>
          <dgm:animOne val="branch"/>
          <dgm:animLvl val="lvl"/>
        </dgm:presLayoutVars>
      </dgm:prSet>
      <dgm:spPr/>
    </dgm:pt>
    <dgm:pt modelId="{45B1EFF5-BB83-4C73-AC65-A30D43868CE0}" type="pres">
      <dgm:prSet presAssocID="{B079C60B-3D84-4A12-AC6D-497BF9C087A3}" presName="thickLine" presStyleLbl="alignNode1" presStyleIdx="0" presStyleCnt="1"/>
      <dgm:spPr/>
    </dgm:pt>
    <dgm:pt modelId="{EB9B4147-A9F3-4289-A32D-C9B4433D945A}" type="pres">
      <dgm:prSet presAssocID="{B079C60B-3D84-4A12-AC6D-497BF9C087A3}" presName="horz1" presStyleCnt="0"/>
      <dgm:spPr/>
    </dgm:pt>
    <dgm:pt modelId="{69C097D4-F5C1-441F-941E-DDBFAC386016}" type="pres">
      <dgm:prSet presAssocID="{B079C60B-3D84-4A12-AC6D-497BF9C087A3}" presName="tx1" presStyleLbl="revTx" presStyleIdx="0" presStyleCnt="1"/>
      <dgm:spPr/>
    </dgm:pt>
    <dgm:pt modelId="{BED5E588-F255-46E6-ADEF-7399C24E4938}" type="pres">
      <dgm:prSet presAssocID="{B079C60B-3D84-4A12-AC6D-497BF9C087A3}" presName="vert1" presStyleCnt="0"/>
      <dgm:spPr/>
    </dgm:pt>
  </dgm:ptLst>
  <dgm:cxnLst>
    <dgm:cxn modelId="{9F1F3D00-8EBD-41BF-9DCA-F760403C152A}" type="presOf" srcId="{C6BCC02F-67AB-48DB-84E2-C214A72A3010}" destId="{0FA92DD8-57A1-498C-B882-FB042D872333}" srcOrd="0" destOrd="0" presId="urn:microsoft.com/office/officeart/2008/layout/LinedList"/>
    <dgm:cxn modelId="{0A65B916-D2B6-4D03-899F-6EB0952BDF0C}" srcId="{C6BCC02F-67AB-48DB-84E2-C214A72A3010}" destId="{B079C60B-3D84-4A12-AC6D-497BF9C087A3}" srcOrd="0" destOrd="0" parTransId="{33AC9EE7-236D-4BD8-8AA0-BFFFF87CC700}" sibTransId="{05E066C8-6537-41E9-9274-F31284A45B60}"/>
    <dgm:cxn modelId="{E13BF71F-6ECB-4D7B-9A36-A9719312D16F}" type="presOf" srcId="{B079C60B-3D84-4A12-AC6D-497BF9C087A3}" destId="{69C097D4-F5C1-441F-941E-DDBFAC386016}" srcOrd="0" destOrd="0" presId="urn:microsoft.com/office/officeart/2008/layout/LinedList"/>
    <dgm:cxn modelId="{1CEF9A5F-CD95-4B38-91F1-E886DFC6EC63}" type="presParOf" srcId="{0FA92DD8-57A1-498C-B882-FB042D872333}" destId="{45B1EFF5-BB83-4C73-AC65-A30D43868CE0}" srcOrd="0" destOrd="0" presId="urn:microsoft.com/office/officeart/2008/layout/LinedList"/>
    <dgm:cxn modelId="{C665889A-57E7-41E5-9CA1-453725C73D87}" type="presParOf" srcId="{0FA92DD8-57A1-498C-B882-FB042D872333}" destId="{EB9B4147-A9F3-4289-A32D-C9B4433D945A}" srcOrd="1" destOrd="0" presId="urn:microsoft.com/office/officeart/2008/layout/LinedList"/>
    <dgm:cxn modelId="{B2A2DEB0-6346-4A68-9616-29364CA8148D}" type="presParOf" srcId="{EB9B4147-A9F3-4289-A32D-C9B4433D945A}" destId="{69C097D4-F5C1-441F-941E-DDBFAC386016}" srcOrd="0" destOrd="0" presId="urn:microsoft.com/office/officeart/2008/layout/LinedList"/>
    <dgm:cxn modelId="{72D399F0-4B21-4A64-A37E-053BC6A41EE8}" type="presParOf" srcId="{EB9B4147-A9F3-4289-A32D-C9B4433D945A}" destId="{BED5E588-F255-46E6-ADEF-7399C24E4938}" srcOrd="1" destOrd="0" presId="urn:microsoft.com/office/officeart/2008/layout/LinedList"/>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411A3A80-B2BD-42DA-86DD-6ED6429A87D2}"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GB"/>
        </a:p>
      </dgm:t>
    </dgm:pt>
    <dgm:pt modelId="{B9DB464B-D0CE-4D8E-A038-1AA1023D4DE5}">
      <dgm:prSet/>
      <dgm:spPr/>
      <dgm:t>
        <a:bodyPr/>
        <a:lstStyle/>
        <a:p>
          <a:r>
            <a:rPr lang="en-GB" dirty="0"/>
            <a:t>In other words, this is an environment characterised by fun, freedom and flexibility. Taken together these things give children control over their play. </a:t>
          </a:r>
          <a:r>
            <a:rPr lang="en-GB" dirty="0" err="1"/>
            <a:t>Panksepp</a:t>
          </a:r>
          <a:r>
            <a:rPr lang="en-GB" dirty="0"/>
            <a:t> (2004) suggests that this form of play is an extremely positive form of activity, because it engages children in over half of their brain - genetically ingrained emotional systems: caring, social bonding, playfulness and explorative urges. As such, it leads to the sort of emotional equilibrium that is at the heart of therapeutic resolution. </a:t>
          </a:r>
        </a:p>
      </dgm:t>
    </dgm:pt>
    <dgm:pt modelId="{D00FCDCC-B0EE-47F4-9E57-23526EFED2B9}" type="parTrans" cxnId="{31B2602F-4B21-4F6E-BEF8-B5488A383A36}">
      <dgm:prSet/>
      <dgm:spPr/>
      <dgm:t>
        <a:bodyPr/>
        <a:lstStyle/>
        <a:p>
          <a:endParaRPr lang="en-GB"/>
        </a:p>
      </dgm:t>
    </dgm:pt>
    <dgm:pt modelId="{55ADF4EB-1031-484A-8920-12B25D19126E}" type="sibTrans" cxnId="{31B2602F-4B21-4F6E-BEF8-B5488A383A36}">
      <dgm:prSet/>
      <dgm:spPr/>
      <dgm:t>
        <a:bodyPr/>
        <a:lstStyle/>
        <a:p>
          <a:endParaRPr lang="en-GB"/>
        </a:p>
      </dgm:t>
    </dgm:pt>
    <dgm:pt modelId="{6554F7A9-F4EB-494F-8708-22CDF119BFEF}" type="pres">
      <dgm:prSet presAssocID="{411A3A80-B2BD-42DA-86DD-6ED6429A87D2}" presName="Name0" presStyleCnt="0">
        <dgm:presLayoutVars>
          <dgm:dir/>
          <dgm:animLvl val="lvl"/>
          <dgm:resizeHandles val="exact"/>
        </dgm:presLayoutVars>
      </dgm:prSet>
      <dgm:spPr/>
    </dgm:pt>
    <dgm:pt modelId="{10F1439E-E171-432C-9112-A1A48488F0AA}" type="pres">
      <dgm:prSet presAssocID="{B9DB464B-D0CE-4D8E-A038-1AA1023D4DE5}" presName="boxAndChildren" presStyleCnt="0"/>
      <dgm:spPr/>
    </dgm:pt>
    <dgm:pt modelId="{AAA2321B-F348-4210-A5AC-5CB2BEFE3815}" type="pres">
      <dgm:prSet presAssocID="{B9DB464B-D0CE-4D8E-A038-1AA1023D4DE5}" presName="parentTextBox" presStyleLbl="node1" presStyleIdx="0" presStyleCnt="1"/>
      <dgm:spPr/>
    </dgm:pt>
  </dgm:ptLst>
  <dgm:cxnLst>
    <dgm:cxn modelId="{31B2602F-4B21-4F6E-BEF8-B5488A383A36}" srcId="{411A3A80-B2BD-42DA-86DD-6ED6429A87D2}" destId="{B9DB464B-D0CE-4D8E-A038-1AA1023D4DE5}" srcOrd="0" destOrd="0" parTransId="{D00FCDCC-B0EE-47F4-9E57-23526EFED2B9}" sibTransId="{55ADF4EB-1031-484A-8920-12B25D19126E}"/>
    <dgm:cxn modelId="{BA70A941-7718-42EC-8037-1E968A163408}" type="presOf" srcId="{B9DB464B-D0CE-4D8E-A038-1AA1023D4DE5}" destId="{AAA2321B-F348-4210-A5AC-5CB2BEFE3815}" srcOrd="0" destOrd="0" presId="urn:microsoft.com/office/officeart/2005/8/layout/process4"/>
    <dgm:cxn modelId="{169694FB-5287-4091-A56B-9ADD04E662C5}" type="presOf" srcId="{411A3A80-B2BD-42DA-86DD-6ED6429A87D2}" destId="{6554F7A9-F4EB-494F-8708-22CDF119BFEF}" srcOrd="0" destOrd="0" presId="urn:microsoft.com/office/officeart/2005/8/layout/process4"/>
    <dgm:cxn modelId="{CB17BF02-7F9C-4B56-9D48-A3F4BEAC4A0A}" type="presParOf" srcId="{6554F7A9-F4EB-494F-8708-22CDF119BFEF}" destId="{10F1439E-E171-432C-9112-A1A48488F0AA}" srcOrd="0" destOrd="0" presId="urn:microsoft.com/office/officeart/2005/8/layout/process4"/>
    <dgm:cxn modelId="{1BD470C0-B7F7-433B-A8D8-7A56D0193B22}" type="presParOf" srcId="{10F1439E-E171-432C-9112-A1A48488F0AA}" destId="{AAA2321B-F348-4210-A5AC-5CB2BEFE3815}"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08D40C80-1459-4ACC-84FD-5E37FF5C632C}" type="doc">
      <dgm:prSet loTypeId="urn:microsoft.com/office/officeart/2005/8/layout/matrix3" loCatId="matrix" qsTypeId="urn:microsoft.com/office/officeart/2005/8/quickstyle/simple1" qsCatId="simple" csTypeId="urn:microsoft.com/office/officeart/2005/8/colors/colorful2" csCatId="colorful" phldr="1"/>
      <dgm:spPr/>
      <dgm:t>
        <a:bodyPr/>
        <a:lstStyle/>
        <a:p>
          <a:endParaRPr lang="en-GB"/>
        </a:p>
      </dgm:t>
    </dgm:pt>
    <dgm:pt modelId="{A66C75A9-4078-4132-932C-53847A80D1B7}">
      <dgm:prSet/>
      <dgm:spPr/>
      <dgm:t>
        <a:bodyPr/>
        <a:lstStyle/>
        <a:p>
          <a:r>
            <a:rPr lang="en-GB" dirty="0"/>
            <a:t>Hospital play specialists, psychologists, occupational therapists, social workers, nurses and other healthcare professionals, all use play to help children cope with hospitalisation and medical procedures. </a:t>
          </a:r>
        </a:p>
      </dgm:t>
    </dgm:pt>
    <dgm:pt modelId="{4E3A6264-F1E3-4830-A73A-DEED6B0CD05F}" type="parTrans" cxnId="{2ACFBC41-1110-448D-95F7-8525948A1968}">
      <dgm:prSet/>
      <dgm:spPr/>
      <dgm:t>
        <a:bodyPr/>
        <a:lstStyle/>
        <a:p>
          <a:endParaRPr lang="en-GB"/>
        </a:p>
      </dgm:t>
    </dgm:pt>
    <dgm:pt modelId="{92516602-3DD3-4C00-8F4B-437B27DE1169}" type="sibTrans" cxnId="{2ACFBC41-1110-448D-95F7-8525948A1968}">
      <dgm:prSet/>
      <dgm:spPr/>
      <dgm:t>
        <a:bodyPr/>
        <a:lstStyle/>
        <a:p>
          <a:endParaRPr lang="en-GB"/>
        </a:p>
      </dgm:t>
    </dgm:pt>
    <dgm:pt modelId="{53D39B51-6505-40F3-95EA-9A3F44362C92}">
      <dgm:prSet/>
      <dgm:spPr/>
      <dgm:t>
        <a:bodyPr/>
        <a:lstStyle/>
        <a:p>
          <a:r>
            <a:rPr lang="en-GB" dirty="0"/>
            <a:t>The play provides distraction. </a:t>
          </a:r>
        </a:p>
      </dgm:t>
    </dgm:pt>
    <dgm:pt modelId="{637B03B7-F34D-4552-A4BC-E76CC9366535}" type="parTrans" cxnId="{79FE3A27-9F13-42D6-ABCA-7D1344C13EFE}">
      <dgm:prSet/>
      <dgm:spPr/>
      <dgm:t>
        <a:bodyPr/>
        <a:lstStyle/>
        <a:p>
          <a:endParaRPr lang="en-GB"/>
        </a:p>
      </dgm:t>
    </dgm:pt>
    <dgm:pt modelId="{FA14A1B4-FD1B-4F63-9CEB-10CCB9120675}" type="sibTrans" cxnId="{79FE3A27-9F13-42D6-ABCA-7D1344C13EFE}">
      <dgm:prSet/>
      <dgm:spPr/>
      <dgm:t>
        <a:bodyPr/>
        <a:lstStyle/>
        <a:p>
          <a:endParaRPr lang="en-GB"/>
        </a:p>
      </dgm:t>
    </dgm:pt>
    <dgm:pt modelId="{DE06B6AF-A717-4B9A-B4ED-35881680B25F}">
      <dgm:prSet/>
      <dgm:spPr/>
      <dgm:t>
        <a:bodyPr/>
        <a:lstStyle/>
        <a:p>
          <a:r>
            <a:rPr lang="en-GB"/>
            <a:t>As a creative form of self-expression, play is recognised for its normalising, therapeutic and educative values. </a:t>
          </a:r>
        </a:p>
      </dgm:t>
    </dgm:pt>
    <dgm:pt modelId="{0E994286-342A-401D-8690-C8E0B1DCAA0A}" type="parTrans" cxnId="{BFD4AF73-E9F9-4FFE-B040-2E1C508A613E}">
      <dgm:prSet/>
      <dgm:spPr/>
      <dgm:t>
        <a:bodyPr/>
        <a:lstStyle/>
        <a:p>
          <a:endParaRPr lang="en-GB"/>
        </a:p>
      </dgm:t>
    </dgm:pt>
    <dgm:pt modelId="{7D8ABF47-BB3E-4DB4-BCD6-E52E774A43D9}" type="sibTrans" cxnId="{BFD4AF73-E9F9-4FFE-B040-2E1C508A613E}">
      <dgm:prSet/>
      <dgm:spPr/>
      <dgm:t>
        <a:bodyPr/>
        <a:lstStyle/>
        <a:p>
          <a:endParaRPr lang="en-GB"/>
        </a:p>
      </dgm:t>
    </dgm:pt>
    <dgm:pt modelId="{1354AA15-4497-4330-AF42-47133A929609}">
      <dgm:prSet/>
      <dgm:spPr/>
      <dgm:t>
        <a:bodyPr/>
        <a:lstStyle/>
        <a:p>
          <a:r>
            <a:rPr lang="en-GB" dirty="0"/>
            <a:t>Drawing, painting, collage, medical or procedural play and educative preparation play. </a:t>
          </a:r>
        </a:p>
      </dgm:t>
    </dgm:pt>
    <dgm:pt modelId="{AB762004-5494-490E-AB61-AAFF3DEAA7B6}" type="parTrans" cxnId="{C749A0A7-183F-4B13-A133-7C782FD9AED8}">
      <dgm:prSet/>
      <dgm:spPr/>
      <dgm:t>
        <a:bodyPr/>
        <a:lstStyle/>
        <a:p>
          <a:endParaRPr lang="en-GB"/>
        </a:p>
      </dgm:t>
    </dgm:pt>
    <dgm:pt modelId="{F2921D6F-F846-4C38-922B-1BC46A753E3A}" type="sibTrans" cxnId="{C749A0A7-183F-4B13-A133-7C782FD9AED8}">
      <dgm:prSet/>
      <dgm:spPr/>
      <dgm:t>
        <a:bodyPr/>
        <a:lstStyle/>
        <a:p>
          <a:endParaRPr lang="en-GB"/>
        </a:p>
      </dgm:t>
    </dgm:pt>
    <dgm:pt modelId="{F6566F31-BF89-447C-A4AE-CCE34CF7C6B0}" type="pres">
      <dgm:prSet presAssocID="{08D40C80-1459-4ACC-84FD-5E37FF5C632C}" presName="matrix" presStyleCnt="0">
        <dgm:presLayoutVars>
          <dgm:chMax val="1"/>
          <dgm:dir/>
          <dgm:resizeHandles val="exact"/>
        </dgm:presLayoutVars>
      </dgm:prSet>
      <dgm:spPr/>
    </dgm:pt>
    <dgm:pt modelId="{85365F3F-BB7A-4BA3-9350-D9388CD81D0F}" type="pres">
      <dgm:prSet presAssocID="{08D40C80-1459-4ACC-84FD-5E37FF5C632C}" presName="diamond" presStyleLbl="bgShp" presStyleIdx="0" presStyleCnt="1"/>
      <dgm:spPr/>
    </dgm:pt>
    <dgm:pt modelId="{B00CC2C7-A2D6-4F7D-83A0-1FEAB0B8D407}" type="pres">
      <dgm:prSet presAssocID="{08D40C80-1459-4ACC-84FD-5E37FF5C632C}" presName="quad1" presStyleLbl="node1" presStyleIdx="0" presStyleCnt="4">
        <dgm:presLayoutVars>
          <dgm:chMax val="0"/>
          <dgm:chPref val="0"/>
          <dgm:bulletEnabled val="1"/>
        </dgm:presLayoutVars>
      </dgm:prSet>
      <dgm:spPr/>
    </dgm:pt>
    <dgm:pt modelId="{AB509CC8-292B-416B-8B57-3B1EA367CEE7}" type="pres">
      <dgm:prSet presAssocID="{08D40C80-1459-4ACC-84FD-5E37FF5C632C}" presName="quad2" presStyleLbl="node1" presStyleIdx="1" presStyleCnt="4">
        <dgm:presLayoutVars>
          <dgm:chMax val="0"/>
          <dgm:chPref val="0"/>
          <dgm:bulletEnabled val="1"/>
        </dgm:presLayoutVars>
      </dgm:prSet>
      <dgm:spPr/>
    </dgm:pt>
    <dgm:pt modelId="{04304DD8-B39F-47FA-B1E3-AF0141C007F6}" type="pres">
      <dgm:prSet presAssocID="{08D40C80-1459-4ACC-84FD-5E37FF5C632C}" presName="quad3" presStyleLbl="node1" presStyleIdx="2" presStyleCnt="4">
        <dgm:presLayoutVars>
          <dgm:chMax val="0"/>
          <dgm:chPref val="0"/>
          <dgm:bulletEnabled val="1"/>
        </dgm:presLayoutVars>
      </dgm:prSet>
      <dgm:spPr/>
    </dgm:pt>
    <dgm:pt modelId="{3C07EE45-B916-430E-B2A8-AF71D06F3441}" type="pres">
      <dgm:prSet presAssocID="{08D40C80-1459-4ACC-84FD-5E37FF5C632C}" presName="quad4" presStyleLbl="node1" presStyleIdx="3" presStyleCnt="4">
        <dgm:presLayoutVars>
          <dgm:chMax val="0"/>
          <dgm:chPref val="0"/>
          <dgm:bulletEnabled val="1"/>
        </dgm:presLayoutVars>
      </dgm:prSet>
      <dgm:spPr/>
    </dgm:pt>
  </dgm:ptLst>
  <dgm:cxnLst>
    <dgm:cxn modelId="{351A410B-CDBD-40F7-9AC4-B56E79221EAE}" type="presOf" srcId="{08D40C80-1459-4ACC-84FD-5E37FF5C632C}" destId="{F6566F31-BF89-447C-A4AE-CCE34CF7C6B0}" srcOrd="0" destOrd="0" presId="urn:microsoft.com/office/officeart/2005/8/layout/matrix3"/>
    <dgm:cxn modelId="{D235B50C-88E6-4826-A4A6-6A24789543EC}" type="presOf" srcId="{1354AA15-4497-4330-AF42-47133A929609}" destId="{3C07EE45-B916-430E-B2A8-AF71D06F3441}" srcOrd="0" destOrd="0" presId="urn:microsoft.com/office/officeart/2005/8/layout/matrix3"/>
    <dgm:cxn modelId="{79FE3A27-9F13-42D6-ABCA-7D1344C13EFE}" srcId="{08D40C80-1459-4ACC-84FD-5E37FF5C632C}" destId="{53D39B51-6505-40F3-95EA-9A3F44362C92}" srcOrd="1" destOrd="0" parTransId="{637B03B7-F34D-4552-A4BC-E76CC9366535}" sibTransId="{FA14A1B4-FD1B-4F63-9CEB-10CCB9120675}"/>
    <dgm:cxn modelId="{9E44EF28-B60F-46A0-9C73-27F0D88638AE}" type="presOf" srcId="{DE06B6AF-A717-4B9A-B4ED-35881680B25F}" destId="{04304DD8-B39F-47FA-B1E3-AF0141C007F6}" srcOrd="0" destOrd="0" presId="urn:microsoft.com/office/officeart/2005/8/layout/matrix3"/>
    <dgm:cxn modelId="{2ACFBC41-1110-448D-95F7-8525948A1968}" srcId="{08D40C80-1459-4ACC-84FD-5E37FF5C632C}" destId="{A66C75A9-4078-4132-932C-53847A80D1B7}" srcOrd="0" destOrd="0" parTransId="{4E3A6264-F1E3-4830-A73A-DEED6B0CD05F}" sibTransId="{92516602-3DD3-4C00-8F4B-437B27DE1169}"/>
    <dgm:cxn modelId="{3DE0AB6F-1DE4-4C98-85BD-0A94428ED56C}" type="presOf" srcId="{A66C75A9-4078-4132-932C-53847A80D1B7}" destId="{B00CC2C7-A2D6-4F7D-83A0-1FEAB0B8D407}" srcOrd="0" destOrd="0" presId="urn:microsoft.com/office/officeart/2005/8/layout/matrix3"/>
    <dgm:cxn modelId="{BFD4AF73-E9F9-4FFE-B040-2E1C508A613E}" srcId="{08D40C80-1459-4ACC-84FD-5E37FF5C632C}" destId="{DE06B6AF-A717-4B9A-B4ED-35881680B25F}" srcOrd="2" destOrd="0" parTransId="{0E994286-342A-401D-8690-C8E0B1DCAA0A}" sibTransId="{7D8ABF47-BB3E-4DB4-BCD6-E52E774A43D9}"/>
    <dgm:cxn modelId="{79DB0198-4785-4217-B56E-6642D0B0C623}" type="presOf" srcId="{53D39B51-6505-40F3-95EA-9A3F44362C92}" destId="{AB509CC8-292B-416B-8B57-3B1EA367CEE7}" srcOrd="0" destOrd="0" presId="urn:microsoft.com/office/officeart/2005/8/layout/matrix3"/>
    <dgm:cxn modelId="{C749A0A7-183F-4B13-A133-7C782FD9AED8}" srcId="{08D40C80-1459-4ACC-84FD-5E37FF5C632C}" destId="{1354AA15-4497-4330-AF42-47133A929609}" srcOrd="3" destOrd="0" parTransId="{AB762004-5494-490E-AB61-AAFF3DEAA7B6}" sibTransId="{F2921D6F-F846-4C38-922B-1BC46A753E3A}"/>
    <dgm:cxn modelId="{2551893E-D484-4877-AC47-A5CE9A99F97D}" type="presParOf" srcId="{F6566F31-BF89-447C-A4AE-CCE34CF7C6B0}" destId="{85365F3F-BB7A-4BA3-9350-D9388CD81D0F}" srcOrd="0" destOrd="0" presId="urn:microsoft.com/office/officeart/2005/8/layout/matrix3"/>
    <dgm:cxn modelId="{BB876E81-9547-4392-AF33-01E4141090B2}" type="presParOf" srcId="{F6566F31-BF89-447C-A4AE-CCE34CF7C6B0}" destId="{B00CC2C7-A2D6-4F7D-83A0-1FEAB0B8D407}" srcOrd="1" destOrd="0" presId="urn:microsoft.com/office/officeart/2005/8/layout/matrix3"/>
    <dgm:cxn modelId="{0BF38D00-5825-4819-A008-ADABA2B2E85A}" type="presParOf" srcId="{F6566F31-BF89-447C-A4AE-CCE34CF7C6B0}" destId="{AB509CC8-292B-416B-8B57-3B1EA367CEE7}" srcOrd="2" destOrd="0" presId="urn:microsoft.com/office/officeart/2005/8/layout/matrix3"/>
    <dgm:cxn modelId="{35EC8CB2-766B-41BB-B6F6-01BF1F6A8828}" type="presParOf" srcId="{F6566F31-BF89-447C-A4AE-CCE34CF7C6B0}" destId="{04304DD8-B39F-47FA-B1E3-AF0141C007F6}" srcOrd="3" destOrd="0" presId="urn:microsoft.com/office/officeart/2005/8/layout/matrix3"/>
    <dgm:cxn modelId="{D78A88C2-CE57-4EDF-93F7-680DA059190B}" type="presParOf" srcId="{F6566F31-BF89-447C-A4AE-CCE34CF7C6B0}" destId="{3C07EE45-B916-430E-B2A8-AF71D06F3441}"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6233E822-C524-48BA-B92A-7AFE0DB0C856}" type="doc">
      <dgm:prSet loTypeId="urn:microsoft.com/office/officeart/2005/8/layout/target3" loCatId="relationship" qsTypeId="urn:microsoft.com/office/officeart/2005/8/quickstyle/simple1" qsCatId="simple" csTypeId="urn:microsoft.com/office/officeart/2005/8/colors/colorful1" csCatId="colorful"/>
      <dgm:spPr/>
      <dgm:t>
        <a:bodyPr/>
        <a:lstStyle/>
        <a:p>
          <a:endParaRPr lang="en-GB"/>
        </a:p>
      </dgm:t>
    </dgm:pt>
    <dgm:pt modelId="{C496A47A-37AB-47D6-86DE-6D6F4F015D61}">
      <dgm:prSet/>
      <dgm:spPr/>
      <dgm:t>
        <a:bodyPr/>
        <a:lstStyle/>
        <a:p>
          <a:r>
            <a:rPr lang="en-GB"/>
            <a:t>Therefore, it is important for all health professionals working with child patients to communicate with children through a range of play strategies.</a:t>
          </a:r>
        </a:p>
      </dgm:t>
    </dgm:pt>
    <dgm:pt modelId="{606434BE-F3F0-455D-A990-3A6AAC6B88F5}" type="parTrans" cxnId="{73F15786-4477-491A-8C55-60BF9CBF9257}">
      <dgm:prSet/>
      <dgm:spPr/>
      <dgm:t>
        <a:bodyPr/>
        <a:lstStyle/>
        <a:p>
          <a:endParaRPr lang="en-GB"/>
        </a:p>
      </dgm:t>
    </dgm:pt>
    <dgm:pt modelId="{97FA6A25-F586-4AD3-B079-D43C8A51994B}" type="sibTrans" cxnId="{73F15786-4477-491A-8C55-60BF9CBF9257}">
      <dgm:prSet/>
      <dgm:spPr/>
      <dgm:t>
        <a:bodyPr/>
        <a:lstStyle/>
        <a:p>
          <a:endParaRPr lang="en-GB"/>
        </a:p>
      </dgm:t>
    </dgm:pt>
    <dgm:pt modelId="{9AC918E1-8B33-474B-8942-51F51AA7DE27}" type="pres">
      <dgm:prSet presAssocID="{6233E822-C524-48BA-B92A-7AFE0DB0C856}" presName="Name0" presStyleCnt="0">
        <dgm:presLayoutVars>
          <dgm:chMax val="7"/>
          <dgm:dir/>
          <dgm:animLvl val="lvl"/>
          <dgm:resizeHandles val="exact"/>
        </dgm:presLayoutVars>
      </dgm:prSet>
      <dgm:spPr/>
    </dgm:pt>
    <dgm:pt modelId="{AF8B0F29-A6FB-44E9-A00D-6F23CD550F90}" type="pres">
      <dgm:prSet presAssocID="{C496A47A-37AB-47D6-86DE-6D6F4F015D61}" presName="circle1" presStyleLbl="node1" presStyleIdx="0" presStyleCnt="1"/>
      <dgm:spPr/>
    </dgm:pt>
    <dgm:pt modelId="{E4D8D116-7BDC-4516-B892-D48EFF8F012B}" type="pres">
      <dgm:prSet presAssocID="{C496A47A-37AB-47D6-86DE-6D6F4F015D61}" presName="space" presStyleCnt="0"/>
      <dgm:spPr/>
    </dgm:pt>
    <dgm:pt modelId="{B99B1E6C-3957-4633-8359-1D66DC7CB55A}" type="pres">
      <dgm:prSet presAssocID="{C496A47A-37AB-47D6-86DE-6D6F4F015D61}" presName="rect1" presStyleLbl="alignAcc1" presStyleIdx="0" presStyleCnt="1"/>
      <dgm:spPr/>
    </dgm:pt>
    <dgm:pt modelId="{F34390FD-28C3-4286-9514-F287BE81BA81}" type="pres">
      <dgm:prSet presAssocID="{C496A47A-37AB-47D6-86DE-6D6F4F015D61}" presName="rect1ParTxNoCh" presStyleLbl="alignAcc1" presStyleIdx="0" presStyleCnt="1">
        <dgm:presLayoutVars>
          <dgm:chMax val="1"/>
          <dgm:bulletEnabled val="1"/>
        </dgm:presLayoutVars>
      </dgm:prSet>
      <dgm:spPr/>
    </dgm:pt>
  </dgm:ptLst>
  <dgm:cxnLst>
    <dgm:cxn modelId="{CFBE2C02-17EC-40F9-B368-A8529E7E3446}" type="presOf" srcId="{C496A47A-37AB-47D6-86DE-6D6F4F015D61}" destId="{B99B1E6C-3957-4633-8359-1D66DC7CB55A}" srcOrd="0" destOrd="0" presId="urn:microsoft.com/office/officeart/2005/8/layout/target3"/>
    <dgm:cxn modelId="{73F15786-4477-491A-8C55-60BF9CBF9257}" srcId="{6233E822-C524-48BA-B92A-7AFE0DB0C856}" destId="{C496A47A-37AB-47D6-86DE-6D6F4F015D61}" srcOrd="0" destOrd="0" parTransId="{606434BE-F3F0-455D-A990-3A6AAC6B88F5}" sibTransId="{97FA6A25-F586-4AD3-B079-D43C8A51994B}"/>
    <dgm:cxn modelId="{022D48D2-AEDA-4BDD-A5FE-3DF5E63BC9F7}" type="presOf" srcId="{6233E822-C524-48BA-B92A-7AFE0DB0C856}" destId="{9AC918E1-8B33-474B-8942-51F51AA7DE27}" srcOrd="0" destOrd="0" presId="urn:microsoft.com/office/officeart/2005/8/layout/target3"/>
    <dgm:cxn modelId="{A73AD7EF-695B-44FA-940A-03767CDA6FC9}" type="presOf" srcId="{C496A47A-37AB-47D6-86DE-6D6F4F015D61}" destId="{F34390FD-28C3-4286-9514-F287BE81BA81}" srcOrd="1" destOrd="0" presId="urn:microsoft.com/office/officeart/2005/8/layout/target3"/>
    <dgm:cxn modelId="{EFBBF199-C671-4D9D-BE3D-C24944EB59C8}" type="presParOf" srcId="{9AC918E1-8B33-474B-8942-51F51AA7DE27}" destId="{AF8B0F29-A6FB-44E9-A00D-6F23CD550F90}" srcOrd="0" destOrd="0" presId="urn:microsoft.com/office/officeart/2005/8/layout/target3"/>
    <dgm:cxn modelId="{3E90EB44-533F-4C32-8D2D-9BA1E8B6F5B5}" type="presParOf" srcId="{9AC918E1-8B33-474B-8942-51F51AA7DE27}" destId="{E4D8D116-7BDC-4516-B892-D48EFF8F012B}" srcOrd="1" destOrd="0" presId="urn:microsoft.com/office/officeart/2005/8/layout/target3"/>
    <dgm:cxn modelId="{A4A7453D-CBE8-48EF-924C-ABD65840C1C4}" type="presParOf" srcId="{9AC918E1-8B33-474B-8942-51F51AA7DE27}" destId="{B99B1E6C-3957-4633-8359-1D66DC7CB55A}" srcOrd="2" destOrd="0" presId="urn:microsoft.com/office/officeart/2005/8/layout/target3"/>
    <dgm:cxn modelId="{38A10EB9-1DBE-471F-A306-8F9D99512FC6}" type="presParOf" srcId="{9AC918E1-8B33-474B-8942-51F51AA7DE27}" destId="{F34390FD-28C3-4286-9514-F287BE81BA81}" srcOrd="3" destOrd="0" presId="urn:microsoft.com/office/officeart/2005/8/layout/target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EF38017D-A637-417E-AA9B-C86FAA0FC17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211A3B0B-95DE-49D9-A8DF-BCD75EFFBBC8}">
      <dgm:prSet/>
      <dgm:spPr/>
      <dgm:t>
        <a:bodyPr/>
        <a:lstStyle/>
        <a:p>
          <a:r>
            <a:rPr lang="en-GB"/>
            <a:t>Play can facilitate comprehension, enhance coping, reduce anxiety and provide emotional support for children undergoing medical treatment. </a:t>
          </a:r>
        </a:p>
      </dgm:t>
    </dgm:pt>
    <dgm:pt modelId="{83CE49FE-EA5D-419B-9CEB-E627B9A253E5}" type="parTrans" cxnId="{ECE6FB41-4262-4016-80B2-80774E3A2C22}">
      <dgm:prSet/>
      <dgm:spPr/>
      <dgm:t>
        <a:bodyPr/>
        <a:lstStyle/>
        <a:p>
          <a:endParaRPr lang="en-GB"/>
        </a:p>
      </dgm:t>
    </dgm:pt>
    <dgm:pt modelId="{B8D2D2F2-B4B7-43E8-816A-AF12F917DE01}" type="sibTrans" cxnId="{ECE6FB41-4262-4016-80B2-80774E3A2C22}">
      <dgm:prSet/>
      <dgm:spPr/>
      <dgm:t>
        <a:bodyPr/>
        <a:lstStyle/>
        <a:p>
          <a:endParaRPr lang="en-GB"/>
        </a:p>
      </dgm:t>
    </dgm:pt>
    <dgm:pt modelId="{015EA835-5B1E-4E7D-8E41-9768119397AC}" type="pres">
      <dgm:prSet presAssocID="{EF38017D-A637-417E-AA9B-C86FAA0FC17D}" presName="vert0" presStyleCnt="0">
        <dgm:presLayoutVars>
          <dgm:dir/>
          <dgm:animOne val="branch"/>
          <dgm:animLvl val="lvl"/>
        </dgm:presLayoutVars>
      </dgm:prSet>
      <dgm:spPr/>
    </dgm:pt>
    <dgm:pt modelId="{AE07EE88-FD9F-46A0-A626-74E0288DC3DA}" type="pres">
      <dgm:prSet presAssocID="{211A3B0B-95DE-49D9-A8DF-BCD75EFFBBC8}" presName="thickLine" presStyleLbl="alignNode1" presStyleIdx="0" presStyleCnt="1"/>
      <dgm:spPr/>
    </dgm:pt>
    <dgm:pt modelId="{C689883E-6ABF-4043-9449-245E39E9978E}" type="pres">
      <dgm:prSet presAssocID="{211A3B0B-95DE-49D9-A8DF-BCD75EFFBBC8}" presName="horz1" presStyleCnt="0"/>
      <dgm:spPr/>
    </dgm:pt>
    <dgm:pt modelId="{A12C11ED-CB13-4044-ADEC-19F234D8A741}" type="pres">
      <dgm:prSet presAssocID="{211A3B0B-95DE-49D9-A8DF-BCD75EFFBBC8}" presName="tx1" presStyleLbl="revTx" presStyleIdx="0" presStyleCnt="1"/>
      <dgm:spPr/>
    </dgm:pt>
    <dgm:pt modelId="{7072A3C8-5407-468B-BB5A-5B26C94F1382}" type="pres">
      <dgm:prSet presAssocID="{211A3B0B-95DE-49D9-A8DF-BCD75EFFBBC8}" presName="vert1" presStyleCnt="0"/>
      <dgm:spPr/>
    </dgm:pt>
  </dgm:ptLst>
  <dgm:cxnLst>
    <dgm:cxn modelId="{61D34D37-26BB-432B-8725-6E531C069B56}" type="presOf" srcId="{EF38017D-A637-417E-AA9B-C86FAA0FC17D}" destId="{015EA835-5B1E-4E7D-8E41-9768119397AC}" srcOrd="0" destOrd="0" presId="urn:microsoft.com/office/officeart/2008/layout/LinedList"/>
    <dgm:cxn modelId="{ECE6FB41-4262-4016-80B2-80774E3A2C22}" srcId="{EF38017D-A637-417E-AA9B-C86FAA0FC17D}" destId="{211A3B0B-95DE-49D9-A8DF-BCD75EFFBBC8}" srcOrd="0" destOrd="0" parTransId="{83CE49FE-EA5D-419B-9CEB-E627B9A253E5}" sibTransId="{B8D2D2F2-B4B7-43E8-816A-AF12F917DE01}"/>
    <dgm:cxn modelId="{F199EDD8-28A8-43F9-8F58-8AABA98B92B3}" type="presOf" srcId="{211A3B0B-95DE-49D9-A8DF-BCD75EFFBBC8}" destId="{A12C11ED-CB13-4044-ADEC-19F234D8A741}" srcOrd="0" destOrd="0" presId="urn:microsoft.com/office/officeart/2008/layout/LinedList"/>
    <dgm:cxn modelId="{9D3588BC-DD21-47D9-A984-D1DE2BA4A6FE}" type="presParOf" srcId="{015EA835-5B1E-4E7D-8E41-9768119397AC}" destId="{AE07EE88-FD9F-46A0-A626-74E0288DC3DA}" srcOrd="0" destOrd="0" presId="urn:microsoft.com/office/officeart/2008/layout/LinedList"/>
    <dgm:cxn modelId="{36B80152-7C2B-45CE-B8F6-97DA7892D13C}" type="presParOf" srcId="{015EA835-5B1E-4E7D-8E41-9768119397AC}" destId="{C689883E-6ABF-4043-9449-245E39E9978E}" srcOrd="1" destOrd="0" presId="urn:microsoft.com/office/officeart/2008/layout/LinedList"/>
    <dgm:cxn modelId="{4B583E0C-837D-4DCE-8610-5E81880E1BCA}" type="presParOf" srcId="{C689883E-6ABF-4043-9449-245E39E9978E}" destId="{A12C11ED-CB13-4044-ADEC-19F234D8A741}" srcOrd="0" destOrd="0" presId="urn:microsoft.com/office/officeart/2008/layout/LinedList"/>
    <dgm:cxn modelId="{6EDF6877-D465-4D0E-B868-E68557771A06}" type="presParOf" srcId="{C689883E-6ABF-4043-9449-245E39E9978E}" destId="{7072A3C8-5407-468B-BB5A-5B26C94F1382}" srcOrd="1" destOrd="0" presId="urn:microsoft.com/office/officeart/2008/layout/LinedList"/>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DC753F69-38FD-40DD-95FE-FFD972E003EF}"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GB"/>
        </a:p>
      </dgm:t>
    </dgm:pt>
    <dgm:pt modelId="{0D03024F-CDCD-42BE-B858-F255115ED40C}">
      <dgm:prSet/>
      <dgm:spPr/>
      <dgm:t>
        <a:bodyPr/>
        <a:lstStyle/>
        <a:p>
          <a:r>
            <a:rPr lang="en-GB"/>
            <a:t>Golden (1984) primary sources of stress experienced by hospitalised children  	</a:t>
          </a:r>
        </a:p>
      </dgm:t>
    </dgm:pt>
    <dgm:pt modelId="{07337199-BE45-468F-9DE9-EB52CA9D1FD3}" type="parTrans" cxnId="{0826948A-44C0-4451-96C8-07BD41F363F2}">
      <dgm:prSet/>
      <dgm:spPr/>
      <dgm:t>
        <a:bodyPr/>
        <a:lstStyle/>
        <a:p>
          <a:endParaRPr lang="en-GB"/>
        </a:p>
      </dgm:t>
    </dgm:pt>
    <dgm:pt modelId="{9219E8F2-4B0D-4B6E-AF2D-C6C92A28E713}" type="sibTrans" cxnId="{0826948A-44C0-4451-96C8-07BD41F363F2}">
      <dgm:prSet/>
      <dgm:spPr/>
      <dgm:t>
        <a:bodyPr/>
        <a:lstStyle/>
        <a:p>
          <a:endParaRPr lang="en-GB"/>
        </a:p>
      </dgm:t>
    </dgm:pt>
    <dgm:pt modelId="{A28149EE-849D-4E03-8B41-B9DCD8DD1792}">
      <dgm:prSet/>
      <dgm:spPr/>
      <dgm:t>
        <a:bodyPr/>
        <a:lstStyle/>
        <a:p>
          <a:r>
            <a:rPr lang="en-GB"/>
            <a:t>separation from parents</a:t>
          </a:r>
        </a:p>
      </dgm:t>
    </dgm:pt>
    <dgm:pt modelId="{96D8848F-5DBD-410D-9774-4BA552FE39D9}" type="parTrans" cxnId="{C43335F5-606F-4F23-937B-D73EB43692F6}">
      <dgm:prSet/>
      <dgm:spPr/>
      <dgm:t>
        <a:bodyPr/>
        <a:lstStyle/>
        <a:p>
          <a:endParaRPr lang="en-GB"/>
        </a:p>
      </dgm:t>
    </dgm:pt>
    <dgm:pt modelId="{E5DAA146-90C7-4A9F-B91B-8ECFD0A7B6A1}" type="sibTrans" cxnId="{C43335F5-606F-4F23-937B-D73EB43692F6}">
      <dgm:prSet/>
      <dgm:spPr/>
      <dgm:t>
        <a:bodyPr/>
        <a:lstStyle/>
        <a:p>
          <a:endParaRPr lang="en-GB"/>
        </a:p>
      </dgm:t>
    </dgm:pt>
    <dgm:pt modelId="{7BC0AB03-4DEC-47B8-816B-DB6A23BF5E52}">
      <dgm:prSet/>
      <dgm:spPr/>
      <dgm:t>
        <a:bodyPr/>
        <a:lstStyle/>
        <a:p>
          <a:r>
            <a:rPr lang="en-GB"/>
            <a:t>loss of independence and control</a:t>
          </a:r>
        </a:p>
      </dgm:t>
    </dgm:pt>
    <dgm:pt modelId="{D4EDD8C0-10C4-4779-A85D-29E0FB181936}" type="parTrans" cxnId="{A930E1B2-087A-4A57-A38B-6C36C73C2C1B}">
      <dgm:prSet/>
      <dgm:spPr/>
      <dgm:t>
        <a:bodyPr/>
        <a:lstStyle/>
        <a:p>
          <a:endParaRPr lang="en-GB"/>
        </a:p>
      </dgm:t>
    </dgm:pt>
    <dgm:pt modelId="{2EE11AD6-A415-44A8-96BF-DA416D695C25}" type="sibTrans" cxnId="{A930E1B2-087A-4A57-A38B-6C36C73C2C1B}">
      <dgm:prSet/>
      <dgm:spPr/>
      <dgm:t>
        <a:bodyPr/>
        <a:lstStyle/>
        <a:p>
          <a:endParaRPr lang="en-GB"/>
        </a:p>
      </dgm:t>
    </dgm:pt>
    <dgm:pt modelId="{EE14F03E-0BE2-4DF8-8BAF-E28F1551530A}">
      <dgm:prSet/>
      <dgm:spPr/>
      <dgm:t>
        <a:bodyPr/>
        <a:lstStyle/>
        <a:p>
          <a:r>
            <a:rPr lang="en-GB"/>
            <a:t>fears and anxieties about medical procedures, which may cause harm or pain</a:t>
          </a:r>
        </a:p>
      </dgm:t>
    </dgm:pt>
    <dgm:pt modelId="{DEC4DFB8-F967-445D-9C04-0695FC847F95}" type="parTrans" cxnId="{888D205E-EEDA-4667-8377-7C04FAE56C9B}">
      <dgm:prSet/>
      <dgm:spPr/>
      <dgm:t>
        <a:bodyPr/>
        <a:lstStyle/>
        <a:p>
          <a:endParaRPr lang="en-GB"/>
        </a:p>
      </dgm:t>
    </dgm:pt>
    <dgm:pt modelId="{23181DAB-067B-4F4C-873C-190B060E1028}" type="sibTrans" cxnId="{888D205E-EEDA-4667-8377-7C04FAE56C9B}">
      <dgm:prSet/>
      <dgm:spPr/>
      <dgm:t>
        <a:bodyPr/>
        <a:lstStyle/>
        <a:p>
          <a:endParaRPr lang="en-GB"/>
        </a:p>
      </dgm:t>
    </dgm:pt>
    <dgm:pt modelId="{9729CD27-F93D-41B9-B7AE-254EA55BAC8A}">
      <dgm:prSet/>
      <dgm:spPr/>
      <dgm:t>
        <a:bodyPr/>
        <a:lstStyle/>
        <a:p>
          <a:r>
            <a:rPr lang="en-GB"/>
            <a:t>worry about death</a:t>
          </a:r>
        </a:p>
      </dgm:t>
    </dgm:pt>
    <dgm:pt modelId="{FC7AEAFF-6DAD-4A58-B88C-70098B1DF8FB}" type="parTrans" cxnId="{A2DAA465-301B-4849-B85D-238201BA1E5E}">
      <dgm:prSet/>
      <dgm:spPr/>
      <dgm:t>
        <a:bodyPr/>
        <a:lstStyle/>
        <a:p>
          <a:endParaRPr lang="en-GB"/>
        </a:p>
      </dgm:t>
    </dgm:pt>
    <dgm:pt modelId="{344861BC-3CC5-4AEA-9385-F54F6D75B95A}" type="sibTrans" cxnId="{A2DAA465-301B-4849-B85D-238201BA1E5E}">
      <dgm:prSet/>
      <dgm:spPr/>
      <dgm:t>
        <a:bodyPr/>
        <a:lstStyle/>
        <a:p>
          <a:endParaRPr lang="en-GB"/>
        </a:p>
      </dgm:t>
    </dgm:pt>
    <dgm:pt modelId="{692399FF-D5CC-4380-B82F-B515FE2E7EEB}" type="pres">
      <dgm:prSet presAssocID="{DC753F69-38FD-40DD-95FE-FFD972E003EF}" presName="Name0" presStyleCnt="0">
        <dgm:presLayoutVars>
          <dgm:dir/>
          <dgm:animLvl val="lvl"/>
          <dgm:resizeHandles val="exact"/>
        </dgm:presLayoutVars>
      </dgm:prSet>
      <dgm:spPr/>
    </dgm:pt>
    <dgm:pt modelId="{BC909E73-326A-46E1-9532-3DDD626AA42A}" type="pres">
      <dgm:prSet presAssocID="{0D03024F-CDCD-42BE-B858-F255115ED40C}" presName="linNode" presStyleCnt="0"/>
      <dgm:spPr/>
    </dgm:pt>
    <dgm:pt modelId="{F814BE30-0352-42BD-AC82-2FD698D12FFC}" type="pres">
      <dgm:prSet presAssocID="{0D03024F-CDCD-42BE-B858-F255115ED40C}" presName="parentText" presStyleLbl="node1" presStyleIdx="0" presStyleCnt="1">
        <dgm:presLayoutVars>
          <dgm:chMax val="1"/>
          <dgm:bulletEnabled val="1"/>
        </dgm:presLayoutVars>
      </dgm:prSet>
      <dgm:spPr/>
    </dgm:pt>
    <dgm:pt modelId="{4EA0003E-5E23-4EC9-B9C6-766289479C28}" type="pres">
      <dgm:prSet presAssocID="{0D03024F-CDCD-42BE-B858-F255115ED40C}" presName="descendantText" presStyleLbl="alignAccFollowNode1" presStyleIdx="0" presStyleCnt="1">
        <dgm:presLayoutVars>
          <dgm:bulletEnabled val="1"/>
        </dgm:presLayoutVars>
      </dgm:prSet>
      <dgm:spPr/>
    </dgm:pt>
  </dgm:ptLst>
  <dgm:cxnLst>
    <dgm:cxn modelId="{2048DA5D-E46E-4C37-BA73-CB353E7ECCF4}" type="presOf" srcId="{EE14F03E-0BE2-4DF8-8BAF-E28F1551530A}" destId="{4EA0003E-5E23-4EC9-B9C6-766289479C28}" srcOrd="0" destOrd="2" presId="urn:microsoft.com/office/officeart/2005/8/layout/vList5"/>
    <dgm:cxn modelId="{888D205E-EEDA-4667-8377-7C04FAE56C9B}" srcId="{0D03024F-CDCD-42BE-B858-F255115ED40C}" destId="{EE14F03E-0BE2-4DF8-8BAF-E28F1551530A}" srcOrd="2" destOrd="0" parTransId="{DEC4DFB8-F967-445D-9C04-0695FC847F95}" sibTransId="{23181DAB-067B-4F4C-873C-190B060E1028}"/>
    <dgm:cxn modelId="{D97B715E-3E5B-456D-BA7F-692DC0C5BE70}" type="presOf" srcId="{DC753F69-38FD-40DD-95FE-FFD972E003EF}" destId="{692399FF-D5CC-4380-B82F-B515FE2E7EEB}" srcOrd="0" destOrd="0" presId="urn:microsoft.com/office/officeart/2005/8/layout/vList5"/>
    <dgm:cxn modelId="{A2DAA465-301B-4849-B85D-238201BA1E5E}" srcId="{0D03024F-CDCD-42BE-B858-F255115ED40C}" destId="{9729CD27-F93D-41B9-B7AE-254EA55BAC8A}" srcOrd="3" destOrd="0" parTransId="{FC7AEAFF-6DAD-4A58-B88C-70098B1DF8FB}" sibTransId="{344861BC-3CC5-4AEA-9385-F54F6D75B95A}"/>
    <dgm:cxn modelId="{0826948A-44C0-4451-96C8-07BD41F363F2}" srcId="{DC753F69-38FD-40DD-95FE-FFD972E003EF}" destId="{0D03024F-CDCD-42BE-B858-F255115ED40C}" srcOrd="0" destOrd="0" parTransId="{07337199-BE45-468F-9DE9-EB52CA9D1FD3}" sibTransId="{9219E8F2-4B0D-4B6E-AF2D-C6C92A28E713}"/>
    <dgm:cxn modelId="{21F5A396-EF9E-475B-88A8-4B91D6AA4569}" type="presOf" srcId="{7BC0AB03-4DEC-47B8-816B-DB6A23BF5E52}" destId="{4EA0003E-5E23-4EC9-B9C6-766289479C28}" srcOrd="0" destOrd="1" presId="urn:microsoft.com/office/officeart/2005/8/layout/vList5"/>
    <dgm:cxn modelId="{E568D099-78F5-49B5-9303-69006178B342}" type="presOf" srcId="{0D03024F-CDCD-42BE-B858-F255115ED40C}" destId="{F814BE30-0352-42BD-AC82-2FD698D12FFC}" srcOrd="0" destOrd="0" presId="urn:microsoft.com/office/officeart/2005/8/layout/vList5"/>
    <dgm:cxn modelId="{A930E1B2-087A-4A57-A38B-6C36C73C2C1B}" srcId="{0D03024F-CDCD-42BE-B858-F255115ED40C}" destId="{7BC0AB03-4DEC-47B8-816B-DB6A23BF5E52}" srcOrd="1" destOrd="0" parTransId="{D4EDD8C0-10C4-4779-A85D-29E0FB181936}" sibTransId="{2EE11AD6-A415-44A8-96BF-DA416D695C25}"/>
    <dgm:cxn modelId="{9B7ED8D2-B5B3-4B03-95FE-93B0D71BA0A7}" type="presOf" srcId="{9729CD27-F93D-41B9-B7AE-254EA55BAC8A}" destId="{4EA0003E-5E23-4EC9-B9C6-766289479C28}" srcOrd="0" destOrd="3" presId="urn:microsoft.com/office/officeart/2005/8/layout/vList5"/>
    <dgm:cxn modelId="{548288DE-5A77-40C7-95BC-2F90147AE145}" type="presOf" srcId="{A28149EE-849D-4E03-8B41-B9DCD8DD1792}" destId="{4EA0003E-5E23-4EC9-B9C6-766289479C28}" srcOrd="0" destOrd="0" presId="urn:microsoft.com/office/officeart/2005/8/layout/vList5"/>
    <dgm:cxn modelId="{C43335F5-606F-4F23-937B-D73EB43692F6}" srcId="{0D03024F-CDCD-42BE-B858-F255115ED40C}" destId="{A28149EE-849D-4E03-8B41-B9DCD8DD1792}" srcOrd="0" destOrd="0" parTransId="{96D8848F-5DBD-410D-9774-4BA552FE39D9}" sibTransId="{E5DAA146-90C7-4A9F-B91B-8ECFD0A7B6A1}"/>
    <dgm:cxn modelId="{0283B117-65F2-4FE6-B6A4-F4351539742C}" type="presParOf" srcId="{692399FF-D5CC-4380-B82F-B515FE2E7EEB}" destId="{BC909E73-326A-46E1-9532-3DDD626AA42A}" srcOrd="0" destOrd="0" presId="urn:microsoft.com/office/officeart/2005/8/layout/vList5"/>
    <dgm:cxn modelId="{FAEC7898-3E8E-43B8-9389-011412ECD31F}" type="presParOf" srcId="{BC909E73-326A-46E1-9532-3DDD626AA42A}" destId="{F814BE30-0352-42BD-AC82-2FD698D12FFC}" srcOrd="0" destOrd="0" presId="urn:microsoft.com/office/officeart/2005/8/layout/vList5"/>
    <dgm:cxn modelId="{1D9377F0-5FB3-438C-ABA3-6EAFED87144B}" type="presParOf" srcId="{BC909E73-326A-46E1-9532-3DDD626AA42A}" destId="{4EA0003E-5E23-4EC9-B9C6-766289479C28}"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FAB20B99-5137-4B4F-9687-4DC7A0D1A65C}" type="doc">
      <dgm:prSet loTypeId="urn:microsoft.com/office/officeart/2005/8/layout/hProcess9" loCatId="process" qsTypeId="urn:microsoft.com/office/officeart/2005/8/quickstyle/simple1" qsCatId="simple" csTypeId="urn:microsoft.com/office/officeart/2005/8/colors/accent0_2" csCatId="mainScheme"/>
      <dgm:spPr/>
      <dgm:t>
        <a:bodyPr/>
        <a:lstStyle/>
        <a:p>
          <a:endParaRPr lang="en-GB"/>
        </a:p>
      </dgm:t>
    </dgm:pt>
    <dgm:pt modelId="{7ACC88B8-BC64-41CE-8C57-3D0583B4F075}">
      <dgm:prSet/>
      <dgm:spPr/>
      <dgm:t>
        <a:bodyPr/>
        <a:lstStyle/>
        <a:p>
          <a:r>
            <a:rPr lang="en-GB" dirty="0"/>
            <a:t>When children enter the hospital environment, they may suffer from stress, fear and anxiety (Bowmer, 2002; </a:t>
          </a:r>
          <a:r>
            <a:rPr lang="en-GB" dirty="0" err="1"/>
            <a:t>Gariepy</a:t>
          </a:r>
          <a:r>
            <a:rPr lang="en-GB" dirty="0"/>
            <a:t> &amp; Howe, 2003; Mitchell, Johnston &amp; </a:t>
          </a:r>
          <a:r>
            <a:rPr lang="en-GB" dirty="0" err="1"/>
            <a:t>Keppell</a:t>
          </a:r>
          <a:r>
            <a:rPr lang="en-GB" dirty="0"/>
            <a:t>, 2004; Parson, 2004). </a:t>
          </a:r>
        </a:p>
      </dgm:t>
    </dgm:pt>
    <dgm:pt modelId="{9CCAF892-8B5F-4CC2-A083-B4ADF1784091}" type="parTrans" cxnId="{4BECD55B-D11D-4FD8-95FD-C131CC73F8B3}">
      <dgm:prSet/>
      <dgm:spPr/>
      <dgm:t>
        <a:bodyPr/>
        <a:lstStyle/>
        <a:p>
          <a:endParaRPr lang="en-GB"/>
        </a:p>
      </dgm:t>
    </dgm:pt>
    <dgm:pt modelId="{61303BB6-3468-4592-9069-ABEC26ED420B}" type="sibTrans" cxnId="{4BECD55B-D11D-4FD8-95FD-C131CC73F8B3}">
      <dgm:prSet/>
      <dgm:spPr/>
      <dgm:t>
        <a:bodyPr/>
        <a:lstStyle/>
        <a:p>
          <a:endParaRPr lang="en-GB"/>
        </a:p>
      </dgm:t>
    </dgm:pt>
    <dgm:pt modelId="{29A987D3-D776-453A-9010-AD30A17F983E}" type="pres">
      <dgm:prSet presAssocID="{FAB20B99-5137-4B4F-9687-4DC7A0D1A65C}" presName="CompostProcess" presStyleCnt="0">
        <dgm:presLayoutVars>
          <dgm:dir/>
          <dgm:resizeHandles val="exact"/>
        </dgm:presLayoutVars>
      </dgm:prSet>
      <dgm:spPr/>
    </dgm:pt>
    <dgm:pt modelId="{7E7888B1-7D4D-44F9-8DAF-CF3DB5F0C932}" type="pres">
      <dgm:prSet presAssocID="{FAB20B99-5137-4B4F-9687-4DC7A0D1A65C}" presName="arrow" presStyleLbl="bgShp" presStyleIdx="0" presStyleCnt="1"/>
      <dgm:spPr/>
    </dgm:pt>
    <dgm:pt modelId="{E796C240-C2DD-4C6D-B118-1C285A01120A}" type="pres">
      <dgm:prSet presAssocID="{FAB20B99-5137-4B4F-9687-4DC7A0D1A65C}" presName="linearProcess" presStyleCnt="0"/>
      <dgm:spPr/>
    </dgm:pt>
    <dgm:pt modelId="{556B32C3-8602-4C3D-9B7C-5D0B6B3F0C87}" type="pres">
      <dgm:prSet presAssocID="{7ACC88B8-BC64-41CE-8C57-3D0583B4F075}" presName="textNode" presStyleLbl="node1" presStyleIdx="0" presStyleCnt="1">
        <dgm:presLayoutVars>
          <dgm:bulletEnabled val="1"/>
        </dgm:presLayoutVars>
      </dgm:prSet>
      <dgm:spPr/>
    </dgm:pt>
  </dgm:ptLst>
  <dgm:cxnLst>
    <dgm:cxn modelId="{3630D11C-D8EA-429D-84D8-21FFA7AC1E5A}" type="presOf" srcId="{7ACC88B8-BC64-41CE-8C57-3D0583B4F075}" destId="{556B32C3-8602-4C3D-9B7C-5D0B6B3F0C87}" srcOrd="0" destOrd="0" presId="urn:microsoft.com/office/officeart/2005/8/layout/hProcess9"/>
    <dgm:cxn modelId="{4BECD55B-D11D-4FD8-95FD-C131CC73F8B3}" srcId="{FAB20B99-5137-4B4F-9687-4DC7A0D1A65C}" destId="{7ACC88B8-BC64-41CE-8C57-3D0583B4F075}" srcOrd="0" destOrd="0" parTransId="{9CCAF892-8B5F-4CC2-A083-B4ADF1784091}" sibTransId="{61303BB6-3468-4592-9069-ABEC26ED420B}"/>
    <dgm:cxn modelId="{294A22AF-04B6-4390-9950-1E39EEE44240}" type="presOf" srcId="{FAB20B99-5137-4B4F-9687-4DC7A0D1A65C}" destId="{29A987D3-D776-453A-9010-AD30A17F983E}" srcOrd="0" destOrd="0" presId="urn:microsoft.com/office/officeart/2005/8/layout/hProcess9"/>
    <dgm:cxn modelId="{8DC1AAEC-EB37-49E2-9609-AA5B7BD5A357}" type="presParOf" srcId="{29A987D3-D776-453A-9010-AD30A17F983E}" destId="{7E7888B1-7D4D-44F9-8DAF-CF3DB5F0C932}" srcOrd="0" destOrd="0" presId="urn:microsoft.com/office/officeart/2005/8/layout/hProcess9"/>
    <dgm:cxn modelId="{9E5FE771-B97C-4FC0-B6B5-8CBE70D42663}" type="presParOf" srcId="{29A987D3-D776-453A-9010-AD30A17F983E}" destId="{E796C240-C2DD-4C6D-B118-1C285A01120A}" srcOrd="1" destOrd="0" presId="urn:microsoft.com/office/officeart/2005/8/layout/hProcess9"/>
    <dgm:cxn modelId="{D0940299-AC9A-4CD5-9D57-7B8DC96AF98F}" type="presParOf" srcId="{E796C240-C2DD-4C6D-B118-1C285A01120A}" destId="{556B32C3-8602-4C3D-9B7C-5D0B6B3F0C87}" srcOrd="0" destOrd="0" presId="urn:microsoft.com/office/officeart/2005/8/layout/hProcess9"/>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DB82F935-B586-438B-8FA0-E1EAD9EB69D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1BF3A934-4810-4C6B-9174-95CEBF56F64B}">
      <dgm:prSet/>
      <dgm:spPr/>
      <dgm:t>
        <a:bodyPr/>
        <a:lstStyle/>
        <a:p>
          <a:r>
            <a:rPr lang="en-GB"/>
            <a:t>Negative reactions to hospitalisation </a:t>
          </a:r>
        </a:p>
      </dgm:t>
    </dgm:pt>
    <dgm:pt modelId="{1721B290-D491-4F55-89DF-EB5C21A2F56E}" type="parTrans" cxnId="{728334B3-0791-418C-9430-5D714172D63F}">
      <dgm:prSet/>
      <dgm:spPr/>
      <dgm:t>
        <a:bodyPr/>
        <a:lstStyle/>
        <a:p>
          <a:endParaRPr lang="en-GB"/>
        </a:p>
      </dgm:t>
    </dgm:pt>
    <dgm:pt modelId="{3F802B7A-291F-4CBD-9508-84B80A684E02}" type="sibTrans" cxnId="{728334B3-0791-418C-9430-5D714172D63F}">
      <dgm:prSet/>
      <dgm:spPr/>
      <dgm:t>
        <a:bodyPr/>
        <a:lstStyle/>
        <a:p>
          <a:endParaRPr lang="en-GB"/>
        </a:p>
      </dgm:t>
    </dgm:pt>
    <dgm:pt modelId="{E414129A-CB93-48A1-832B-EC0C15BD40C8}" type="pres">
      <dgm:prSet presAssocID="{DB82F935-B586-438B-8FA0-E1EAD9EB69D7}" presName="vert0" presStyleCnt="0">
        <dgm:presLayoutVars>
          <dgm:dir/>
          <dgm:animOne val="branch"/>
          <dgm:animLvl val="lvl"/>
        </dgm:presLayoutVars>
      </dgm:prSet>
      <dgm:spPr/>
    </dgm:pt>
    <dgm:pt modelId="{284EBE05-F2B5-451E-AF02-25AB09829E3C}" type="pres">
      <dgm:prSet presAssocID="{1BF3A934-4810-4C6B-9174-95CEBF56F64B}" presName="thickLine" presStyleLbl="alignNode1" presStyleIdx="0" presStyleCnt="1"/>
      <dgm:spPr/>
    </dgm:pt>
    <dgm:pt modelId="{4B653203-1DAA-4AB6-A9C5-55169B146AF8}" type="pres">
      <dgm:prSet presAssocID="{1BF3A934-4810-4C6B-9174-95CEBF56F64B}" presName="horz1" presStyleCnt="0"/>
      <dgm:spPr/>
    </dgm:pt>
    <dgm:pt modelId="{AEA49F6F-7C4F-44DE-8498-D1B22701F376}" type="pres">
      <dgm:prSet presAssocID="{1BF3A934-4810-4C6B-9174-95CEBF56F64B}" presName="tx1" presStyleLbl="revTx" presStyleIdx="0" presStyleCnt="1"/>
      <dgm:spPr/>
    </dgm:pt>
    <dgm:pt modelId="{0EE0AC3D-4402-4829-B80C-E0BCD8371759}" type="pres">
      <dgm:prSet presAssocID="{1BF3A934-4810-4C6B-9174-95CEBF56F64B}" presName="vert1" presStyleCnt="0"/>
      <dgm:spPr/>
    </dgm:pt>
  </dgm:ptLst>
  <dgm:cxnLst>
    <dgm:cxn modelId="{9DDF7184-71B2-4E08-A66F-01C8E0F5FC91}" type="presOf" srcId="{DB82F935-B586-438B-8FA0-E1EAD9EB69D7}" destId="{E414129A-CB93-48A1-832B-EC0C15BD40C8}" srcOrd="0" destOrd="0" presId="urn:microsoft.com/office/officeart/2008/layout/LinedList"/>
    <dgm:cxn modelId="{D48CECA0-4B90-41BB-8E0B-105F79D33310}" type="presOf" srcId="{1BF3A934-4810-4C6B-9174-95CEBF56F64B}" destId="{AEA49F6F-7C4F-44DE-8498-D1B22701F376}" srcOrd="0" destOrd="0" presId="urn:microsoft.com/office/officeart/2008/layout/LinedList"/>
    <dgm:cxn modelId="{728334B3-0791-418C-9430-5D714172D63F}" srcId="{DB82F935-B586-438B-8FA0-E1EAD9EB69D7}" destId="{1BF3A934-4810-4C6B-9174-95CEBF56F64B}" srcOrd="0" destOrd="0" parTransId="{1721B290-D491-4F55-89DF-EB5C21A2F56E}" sibTransId="{3F802B7A-291F-4CBD-9508-84B80A684E02}"/>
    <dgm:cxn modelId="{8C367E47-CA86-4927-98B9-2FDB7ABBB039}" type="presParOf" srcId="{E414129A-CB93-48A1-832B-EC0C15BD40C8}" destId="{284EBE05-F2B5-451E-AF02-25AB09829E3C}" srcOrd="0" destOrd="0" presId="urn:microsoft.com/office/officeart/2008/layout/LinedList"/>
    <dgm:cxn modelId="{33991D01-266F-4612-92B0-47A22C03421C}" type="presParOf" srcId="{E414129A-CB93-48A1-832B-EC0C15BD40C8}" destId="{4B653203-1DAA-4AB6-A9C5-55169B146AF8}" srcOrd="1" destOrd="0" presId="urn:microsoft.com/office/officeart/2008/layout/LinedList"/>
    <dgm:cxn modelId="{3338546F-EAAA-4F3A-B92A-3000659E9CE7}" type="presParOf" srcId="{4B653203-1DAA-4AB6-A9C5-55169B146AF8}" destId="{AEA49F6F-7C4F-44DE-8498-D1B22701F376}" srcOrd="0" destOrd="0" presId="urn:microsoft.com/office/officeart/2008/layout/LinedList"/>
    <dgm:cxn modelId="{4A39A8CA-A80B-4F7E-A6DC-D8D914322C1E}" type="presParOf" srcId="{4B653203-1DAA-4AB6-A9C5-55169B146AF8}" destId="{0EE0AC3D-4402-4829-B80C-E0BCD8371759}" srcOrd="1" destOrd="0" presId="urn:microsoft.com/office/officeart/2008/layout/Lin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7E1C44A4-38FD-4F85-B0E0-267FEB922D9C}" type="doc">
      <dgm:prSet loTypeId="urn:microsoft.com/office/officeart/2005/8/layout/lProcess3" loCatId="process" qsTypeId="urn:microsoft.com/office/officeart/2005/8/quickstyle/simple1" qsCatId="simple" csTypeId="urn:microsoft.com/office/officeart/2005/8/colors/colorful3" csCatId="colorful" phldr="1"/>
      <dgm:spPr/>
      <dgm:t>
        <a:bodyPr/>
        <a:lstStyle/>
        <a:p>
          <a:endParaRPr lang="en-GB"/>
        </a:p>
      </dgm:t>
    </dgm:pt>
    <dgm:pt modelId="{580589C9-6717-4C38-A88E-8B6248F31F70}">
      <dgm:prSet/>
      <dgm:spPr/>
      <dgm:t>
        <a:bodyPr/>
        <a:lstStyle/>
        <a:p>
          <a:r>
            <a:rPr lang="en-GB" dirty="0"/>
            <a:t>Some of the negative effects of hospitalisation may be overcome through the use of play as a therapeutic tool. Environment of the built structure must be considered before play can be facilitated.</a:t>
          </a:r>
        </a:p>
      </dgm:t>
    </dgm:pt>
    <dgm:pt modelId="{A0F83393-ABE8-45E8-B69D-3E7505F30E04}" type="parTrans" cxnId="{9CE4E3CA-25BB-4CD9-8A52-FA642564ABEC}">
      <dgm:prSet/>
      <dgm:spPr/>
      <dgm:t>
        <a:bodyPr/>
        <a:lstStyle/>
        <a:p>
          <a:endParaRPr lang="en-GB"/>
        </a:p>
      </dgm:t>
    </dgm:pt>
    <dgm:pt modelId="{3F43ABFA-C1EE-45FA-B735-1D05B0BE4EBC}" type="sibTrans" cxnId="{9CE4E3CA-25BB-4CD9-8A52-FA642564ABEC}">
      <dgm:prSet/>
      <dgm:spPr/>
      <dgm:t>
        <a:bodyPr/>
        <a:lstStyle/>
        <a:p>
          <a:endParaRPr lang="en-GB"/>
        </a:p>
      </dgm:t>
    </dgm:pt>
    <dgm:pt modelId="{CD74E25A-2A7F-4C38-B0CB-2132291C8583}" type="pres">
      <dgm:prSet presAssocID="{7E1C44A4-38FD-4F85-B0E0-267FEB922D9C}" presName="Name0" presStyleCnt="0">
        <dgm:presLayoutVars>
          <dgm:chPref val="3"/>
          <dgm:dir/>
          <dgm:animLvl val="lvl"/>
          <dgm:resizeHandles/>
        </dgm:presLayoutVars>
      </dgm:prSet>
      <dgm:spPr/>
    </dgm:pt>
    <dgm:pt modelId="{CC883464-778C-4DCF-875D-AD4FEAB5C698}" type="pres">
      <dgm:prSet presAssocID="{580589C9-6717-4C38-A88E-8B6248F31F70}" presName="horFlow" presStyleCnt="0"/>
      <dgm:spPr/>
    </dgm:pt>
    <dgm:pt modelId="{2FDF5D26-6261-4AC4-BB95-B9C2130CA4BB}" type="pres">
      <dgm:prSet presAssocID="{580589C9-6717-4C38-A88E-8B6248F31F70}" presName="bigChev" presStyleLbl="node1" presStyleIdx="0" presStyleCnt="1" custScaleX="295954" custScaleY="100227"/>
      <dgm:spPr/>
    </dgm:pt>
  </dgm:ptLst>
  <dgm:cxnLst>
    <dgm:cxn modelId="{B6892A84-7CD6-4D8C-81C1-F7037195B425}" type="presOf" srcId="{580589C9-6717-4C38-A88E-8B6248F31F70}" destId="{2FDF5D26-6261-4AC4-BB95-B9C2130CA4BB}" srcOrd="0" destOrd="0" presId="urn:microsoft.com/office/officeart/2005/8/layout/lProcess3"/>
    <dgm:cxn modelId="{9CE4E3CA-25BB-4CD9-8A52-FA642564ABEC}" srcId="{7E1C44A4-38FD-4F85-B0E0-267FEB922D9C}" destId="{580589C9-6717-4C38-A88E-8B6248F31F70}" srcOrd="0" destOrd="0" parTransId="{A0F83393-ABE8-45E8-B69D-3E7505F30E04}" sibTransId="{3F43ABFA-C1EE-45FA-B735-1D05B0BE4EBC}"/>
    <dgm:cxn modelId="{4F5F5FF5-C58B-4F1F-85CA-26F11014DBBD}" type="presOf" srcId="{7E1C44A4-38FD-4F85-B0E0-267FEB922D9C}" destId="{CD74E25A-2A7F-4C38-B0CB-2132291C8583}" srcOrd="0" destOrd="0" presId="urn:microsoft.com/office/officeart/2005/8/layout/lProcess3"/>
    <dgm:cxn modelId="{C9EAC91B-381F-4244-921C-502DE825B1CD}" type="presParOf" srcId="{CD74E25A-2A7F-4C38-B0CB-2132291C8583}" destId="{CC883464-778C-4DCF-875D-AD4FEAB5C698}" srcOrd="0" destOrd="0" presId="urn:microsoft.com/office/officeart/2005/8/layout/lProcess3"/>
    <dgm:cxn modelId="{0F4DAF64-B5DB-464C-9BB6-A7E4E5D64E13}" type="presParOf" srcId="{CC883464-778C-4DCF-875D-AD4FEAB5C698}" destId="{2FDF5D26-6261-4AC4-BB95-B9C2130CA4BB}" srcOrd="0" destOrd="0" presId="urn:microsoft.com/office/officeart/2005/8/layout/lProcess3"/>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35734829-6737-4333-94AE-A5EDD9F097B2}" type="doc">
      <dgm:prSet loTypeId="urn:microsoft.com/office/officeart/2005/8/layout/architecture" loCatId="relationship" qsTypeId="urn:microsoft.com/office/officeart/2005/8/quickstyle/simple1" qsCatId="simple" csTypeId="urn:microsoft.com/office/officeart/2005/8/colors/accent1_2" csCatId="accent1"/>
      <dgm:spPr/>
      <dgm:t>
        <a:bodyPr/>
        <a:lstStyle/>
        <a:p>
          <a:endParaRPr lang="en-GB"/>
        </a:p>
      </dgm:t>
    </dgm:pt>
    <dgm:pt modelId="{13229C81-5D93-4193-B663-78C07ABFD725}">
      <dgm:prSet/>
      <dgm:spPr/>
      <dgm:t>
        <a:bodyPr/>
        <a:lstStyle/>
        <a:p>
          <a:r>
            <a:rPr lang="en-GB" dirty="0"/>
            <a:t>Play helps them intellectually and emotionally process sensory information. Play can help the child improve his or her understanding and interpretation of hospital language, sights and sounds.</a:t>
          </a:r>
        </a:p>
      </dgm:t>
    </dgm:pt>
    <dgm:pt modelId="{B6781B33-1DC3-4557-B0D8-972F95C0C3EB}" type="parTrans" cxnId="{DFE9F19D-F944-4C47-8AA2-D3BFEC788C94}">
      <dgm:prSet/>
      <dgm:spPr/>
      <dgm:t>
        <a:bodyPr/>
        <a:lstStyle/>
        <a:p>
          <a:endParaRPr lang="en-GB"/>
        </a:p>
      </dgm:t>
    </dgm:pt>
    <dgm:pt modelId="{A5BCE547-E025-42DF-BD58-B85E677237B1}" type="sibTrans" cxnId="{DFE9F19D-F944-4C47-8AA2-D3BFEC788C94}">
      <dgm:prSet/>
      <dgm:spPr/>
      <dgm:t>
        <a:bodyPr/>
        <a:lstStyle/>
        <a:p>
          <a:endParaRPr lang="en-GB"/>
        </a:p>
      </dgm:t>
    </dgm:pt>
    <dgm:pt modelId="{68F45E2D-1BCF-47BC-B84E-6D5AD1CB4B6E}" type="pres">
      <dgm:prSet presAssocID="{35734829-6737-4333-94AE-A5EDD9F097B2}" presName="Name0" presStyleCnt="0">
        <dgm:presLayoutVars>
          <dgm:chPref val="1"/>
          <dgm:dir/>
          <dgm:animOne val="branch"/>
          <dgm:animLvl val="lvl"/>
          <dgm:resizeHandles/>
        </dgm:presLayoutVars>
      </dgm:prSet>
      <dgm:spPr/>
    </dgm:pt>
    <dgm:pt modelId="{09D74A6C-9E85-4750-B18B-099E06E89ACD}" type="pres">
      <dgm:prSet presAssocID="{13229C81-5D93-4193-B663-78C07ABFD725}" presName="vertOne" presStyleCnt="0"/>
      <dgm:spPr/>
    </dgm:pt>
    <dgm:pt modelId="{18FCE92C-7B40-4B00-9B09-8552A3EC4DA6}" type="pres">
      <dgm:prSet presAssocID="{13229C81-5D93-4193-B663-78C07ABFD725}" presName="txOne" presStyleLbl="node0" presStyleIdx="0" presStyleCnt="1">
        <dgm:presLayoutVars>
          <dgm:chPref val="3"/>
        </dgm:presLayoutVars>
      </dgm:prSet>
      <dgm:spPr/>
    </dgm:pt>
    <dgm:pt modelId="{37484956-A2B8-456A-9DAD-ED58A931EDAC}" type="pres">
      <dgm:prSet presAssocID="{13229C81-5D93-4193-B663-78C07ABFD725}" presName="horzOne" presStyleCnt="0"/>
      <dgm:spPr/>
    </dgm:pt>
  </dgm:ptLst>
  <dgm:cxnLst>
    <dgm:cxn modelId="{DFE9F19D-F944-4C47-8AA2-D3BFEC788C94}" srcId="{35734829-6737-4333-94AE-A5EDD9F097B2}" destId="{13229C81-5D93-4193-B663-78C07ABFD725}" srcOrd="0" destOrd="0" parTransId="{B6781B33-1DC3-4557-B0D8-972F95C0C3EB}" sibTransId="{A5BCE547-E025-42DF-BD58-B85E677237B1}"/>
    <dgm:cxn modelId="{E6D378A3-833C-4DC3-B8D2-FE52B49D2A27}" type="presOf" srcId="{13229C81-5D93-4193-B663-78C07ABFD725}" destId="{18FCE92C-7B40-4B00-9B09-8552A3EC4DA6}" srcOrd="0" destOrd="0" presId="urn:microsoft.com/office/officeart/2005/8/layout/architecture"/>
    <dgm:cxn modelId="{FFB003C5-6A39-4282-823D-DF3B3E8A550E}" type="presOf" srcId="{35734829-6737-4333-94AE-A5EDD9F097B2}" destId="{68F45E2D-1BCF-47BC-B84E-6D5AD1CB4B6E}" srcOrd="0" destOrd="0" presId="urn:microsoft.com/office/officeart/2005/8/layout/architecture"/>
    <dgm:cxn modelId="{487030B3-B555-4DA6-AEB5-0A6D8D7E681F}" type="presParOf" srcId="{68F45E2D-1BCF-47BC-B84E-6D5AD1CB4B6E}" destId="{09D74A6C-9E85-4750-B18B-099E06E89ACD}" srcOrd="0" destOrd="0" presId="urn:microsoft.com/office/officeart/2005/8/layout/architecture"/>
    <dgm:cxn modelId="{F93E5306-F912-45C6-87D4-F6C69650A53E}" type="presParOf" srcId="{09D74A6C-9E85-4750-B18B-099E06E89ACD}" destId="{18FCE92C-7B40-4B00-9B09-8552A3EC4DA6}" srcOrd="0" destOrd="0" presId="urn:microsoft.com/office/officeart/2005/8/layout/architecture"/>
    <dgm:cxn modelId="{537D4F04-335A-4035-89CD-E681B317713C}" type="presParOf" srcId="{09D74A6C-9E85-4750-B18B-099E06E89ACD}" destId="{37484956-A2B8-456A-9DAD-ED58A931EDAC}" srcOrd="1" destOrd="0" presId="urn:microsoft.com/office/officeart/2005/8/layout/archite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D946A244-D7C5-4E17-9DD5-C02A9B1A8DD8}" type="doc">
      <dgm:prSet loTypeId="urn:microsoft.com/office/officeart/2005/8/layout/target3" loCatId="relationship" qsTypeId="urn:microsoft.com/office/officeart/2005/8/quickstyle/simple1" qsCatId="simple" csTypeId="urn:microsoft.com/office/officeart/2005/8/colors/colorful2" csCatId="colorful"/>
      <dgm:spPr/>
      <dgm:t>
        <a:bodyPr/>
        <a:lstStyle/>
        <a:p>
          <a:endParaRPr lang="en-GB"/>
        </a:p>
      </dgm:t>
    </dgm:pt>
    <dgm:pt modelId="{5A02DB82-83BF-4B21-94B3-9F12E03ECFA4}">
      <dgm:prSet/>
      <dgm:spPr/>
      <dgm:t>
        <a:bodyPr/>
        <a:lstStyle/>
        <a:p>
          <a:r>
            <a:rPr lang="en-GB"/>
            <a:t>Play is extremely important to all hospitalised children. In play, children not only find enjoyment but also interact with and explore their environment (Armstrong and Aitken, 2000). </a:t>
          </a:r>
        </a:p>
      </dgm:t>
    </dgm:pt>
    <dgm:pt modelId="{CAAF874A-0286-40F3-AFC7-468B0D3CDCAC}" type="parTrans" cxnId="{EE53908A-B969-456E-8CF4-DF99234C7200}">
      <dgm:prSet/>
      <dgm:spPr/>
      <dgm:t>
        <a:bodyPr/>
        <a:lstStyle/>
        <a:p>
          <a:endParaRPr lang="en-GB"/>
        </a:p>
      </dgm:t>
    </dgm:pt>
    <dgm:pt modelId="{C706A9C2-8277-4531-8EB3-DFE3BDF73B33}" type="sibTrans" cxnId="{EE53908A-B969-456E-8CF4-DF99234C7200}">
      <dgm:prSet/>
      <dgm:spPr/>
      <dgm:t>
        <a:bodyPr/>
        <a:lstStyle/>
        <a:p>
          <a:endParaRPr lang="en-GB"/>
        </a:p>
      </dgm:t>
    </dgm:pt>
    <dgm:pt modelId="{DE076F18-42E8-4126-A4C1-44419670FC01}" type="pres">
      <dgm:prSet presAssocID="{D946A244-D7C5-4E17-9DD5-C02A9B1A8DD8}" presName="Name0" presStyleCnt="0">
        <dgm:presLayoutVars>
          <dgm:chMax val="7"/>
          <dgm:dir/>
          <dgm:animLvl val="lvl"/>
          <dgm:resizeHandles val="exact"/>
        </dgm:presLayoutVars>
      </dgm:prSet>
      <dgm:spPr/>
    </dgm:pt>
    <dgm:pt modelId="{41693E47-9D4F-48D2-9370-2A05884A13DE}" type="pres">
      <dgm:prSet presAssocID="{5A02DB82-83BF-4B21-94B3-9F12E03ECFA4}" presName="circle1" presStyleLbl="node1" presStyleIdx="0" presStyleCnt="1"/>
      <dgm:spPr/>
    </dgm:pt>
    <dgm:pt modelId="{B3E50B52-5C9A-48B0-9BA3-C289117B66F5}" type="pres">
      <dgm:prSet presAssocID="{5A02DB82-83BF-4B21-94B3-9F12E03ECFA4}" presName="space" presStyleCnt="0"/>
      <dgm:spPr/>
    </dgm:pt>
    <dgm:pt modelId="{88F94A08-31E8-45CD-8713-B6CC5436825D}" type="pres">
      <dgm:prSet presAssocID="{5A02DB82-83BF-4B21-94B3-9F12E03ECFA4}" presName="rect1" presStyleLbl="alignAcc1" presStyleIdx="0" presStyleCnt="1"/>
      <dgm:spPr/>
    </dgm:pt>
    <dgm:pt modelId="{C7E8771B-1D8A-4CD5-A202-CE1EE99CE095}" type="pres">
      <dgm:prSet presAssocID="{5A02DB82-83BF-4B21-94B3-9F12E03ECFA4}" presName="rect1ParTxNoCh" presStyleLbl="alignAcc1" presStyleIdx="0" presStyleCnt="1">
        <dgm:presLayoutVars>
          <dgm:chMax val="1"/>
          <dgm:bulletEnabled val="1"/>
        </dgm:presLayoutVars>
      </dgm:prSet>
      <dgm:spPr/>
    </dgm:pt>
  </dgm:ptLst>
  <dgm:cxnLst>
    <dgm:cxn modelId="{CE855204-0AAA-4C77-A778-04D774A3EFA1}" type="presOf" srcId="{D946A244-D7C5-4E17-9DD5-C02A9B1A8DD8}" destId="{DE076F18-42E8-4126-A4C1-44419670FC01}" srcOrd="0" destOrd="0" presId="urn:microsoft.com/office/officeart/2005/8/layout/target3"/>
    <dgm:cxn modelId="{65BE8C22-AEB9-4A74-9CDE-F8A3FB454481}" type="presOf" srcId="{5A02DB82-83BF-4B21-94B3-9F12E03ECFA4}" destId="{C7E8771B-1D8A-4CD5-A202-CE1EE99CE095}" srcOrd="1" destOrd="0" presId="urn:microsoft.com/office/officeart/2005/8/layout/target3"/>
    <dgm:cxn modelId="{E241447C-39A4-4C52-AC9D-14726BACB8FB}" type="presOf" srcId="{5A02DB82-83BF-4B21-94B3-9F12E03ECFA4}" destId="{88F94A08-31E8-45CD-8713-B6CC5436825D}" srcOrd="0" destOrd="0" presId="urn:microsoft.com/office/officeart/2005/8/layout/target3"/>
    <dgm:cxn modelId="{EE53908A-B969-456E-8CF4-DF99234C7200}" srcId="{D946A244-D7C5-4E17-9DD5-C02A9B1A8DD8}" destId="{5A02DB82-83BF-4B21-94B3-9F12E03ECFA4}" srcOrd="0" destOrd="0" parTransId="{CAAF874A-0286-40F3-AFC7-468B0D3CDCAC}" sibTransId="{C706A9C2-8277-4531-8EB3-DFE3BDF73B33}"/>
    <dgm:cxn modelId="{3A820CBF-1332-4DE4-8A63-3B8B75E7FB74}" type="presParOf" srcId="{DE076F18-42E8-4126-A4C1-44419670FC01}" destId="{41693E47-9D4F-48D2-9370-2A05884A13DE}" srcOrd="0" destOrd="0" presId="urn:microsoft.com/office/officeart/2005/8/layout/target3"/>
    <dgm:cxn modelId="{0EF44BE8-8B6E-4E90-806B-22BAA2BA229E}" type="presParOf" srcId="{DE076F18-42E8-4126-A4C1-44419670FC01}" destId="{B3E50B52-5C9A-48B0-9BA3-C289117B66F5}" srcOrd="1" destOrd="0" presId="urn:microsoft.com/office/officeart/2005/8/layout/target3"/>
    <dgm:cxn modelId="{49969C10-39B0-44E5-BBA4-914205BF9031}" type="presParOf" srcId="{DE076F18-42E8-4126-A4C1-44419670FC01}" destId="{88F94A08-31E8-45CD-8713-B6CC5436825D}" srcOrd="2" destOrd="0" presId="urn:microsoft.com/office/officeart/2005/8/layout/target3"/>
    <dgm:cxn modelId="{05E5CE8C-CFD7-4471-AFBF-34B251E661C6}" type="presParOf" srcId="{DE076F18-42E8-4126-A4C1-44419670FC01}" destId="{C7E8771B-1D8A-4CD5-A202-CE1EE99CE095}" srcOrd="3" destOrd="0" presId="urn:microsoft.com/office/officeart/2005/8/layout/targe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9A591515-CCD2-4EC8-B4DB-33CA43F84949}" type="doc">
      <dgm:prSet loTypeId="urn:microsoft.com/office/officeart/2009/3/layout/RandomtoResultProcess" loCatId="process" qsTypeId="urn:microsoft.com/office/officeart/2005/8/quickstyle/simple1" qsCatId="simple" csTypeId="urn:microsoft.com/office/officeart/2005/8/colors/colorful1" csCatId="colorful"/>
      <dgm:spPr/>
      <dgm:t>
        <a:bodyPr/>
        <a:lstStyle/>
        <a:p>
          <a:endParaRPr lang="en-GB"/>
        </a:p>
      </dgm:t>
    </dgm:pt>
    <dgm:pt modelId="{50F75615-296A-422E-8243-9632AE5C4EA7}">
      <dgm:prSet/>
      <dgm:spPr/>
      <dgm:t>
        <a:bodyPr/>
        <a:lstStyle/>
        <a:p>
          <a:r>
            <a:rPr lang="en-GB"/>
            <a:t>The hospital setting - pain and suffering are mixed with joy and healing. </a:t>
          </a:r>
        </a:p>
      </dgm:t>
    </dgm:pt>
    <dgm:pt modelId="{D2CD187C-96FB-43EC-9D8C-F2620BAF04F9}" type="parTrans" cxnId="{F5EC1EB8-B58A-4CBA-AEB7-7814A7DD11EE}">
      <dgm:prSet/>
      <dgm:spPr/>
      <dgm:t>
        <a:bodyPr/>
        <a:lstStyle/>
        <a:p>
          <a:endParaRPr lang="en-GB"/>
        </a:p>
      </dgm:t>
    </dgm:pt>
    <dgm:pt modelId="{7784ACDD-B5BA-49DA-82CF-50C21723CCFB}" type="sibTrans" cxnId="{F5EC1EB8-B58A-4CBA-AEB7-7814A7DD11EE}">
      <dgm:prSet/>
      <dgm:spPr/>
      <dgm:t>
        <a:bodyPr/>
        <a:lstStyle/>
        <a:p>
          <a:endParaRPr lang="en-GB"/>
        </a:p>
      </dgm:t>
    </dgm:pt>
    <dgm:pt modelId="{6E4E452F-57F9-45BF-9910-63610D048712}" type="pres">
      <dgm:prSet presAssocID="{9A591515-CCD2-4EC8-B4DB-33CA43F84949}" presName="Name0" presStyleCnt="0">
        <dgm:presLayoutVars>
          <dgm:dir/>
          <dgm:animOne val="branch"/>
          <dgm:animLvl val="lvl"/>
        </dgm:presLayoutVars>
      </dgm:prSet>
      <dgm:spPr/>
    </dgm:pt>
    <dgm:pt modelId="{7695E52C-BA07-41DF-8318-2E82B9CC772A}" type="pres">
      <dgm:prSet presAssocID="{50F75615-296A-422E-8243-9632AE5C4EA7}" presName="chaos" presStyleCnt="0"/>
      <dgm:spPr/>
    </dgm:pt>
    <dgm:pt modelId="{AF8B983F-FE66-4E50-A97F-13928BE96C16}" type="pres">
      <dgm:prSet presAssocID="{50F75615-296A-422E-8243-9632AE5C4EA7}" presName="parTx1" presStyleLbl="revTx" presStyleIdx="0" presStyleCnt="1"/>
      <dgm:spPr/>
    </dgm:pt>
    <dgm:pt modelId="{706682D6-F547-4E5E-B7A7-689B81A1AEDD}" type="pres">
      <dgm:prSet presAssocID="{50F75615-296A-422E-8243-9632AE5C4EA7}" presName="c1" presStyleLbl="node1" presStyleIdx="0" presStyleCnt="18"/>
      <dgm:spPr/>
    </dgm:pt>
    <dgm:pt modelId="{9E73EB56-672C-4BCC-94F6-331582C37578}" type="pres">
      <dgm:prSet presAssocID="{50F75615-296A-422E-8243-9632AE5C4EA7}" presName="c2" presStyleLbl="node1" presStyleIdx="1" presStyleCnt="18"/>
      <dgm:spPr/>
    </dgm:pt>
    <dgm:pt modelId="{8F74AFE6-1733-41C7-82B7-757B7F40E696}" type="pres">
      <dgm:prSet presAssocID="{50F75615-296A-422E-8243-9632AE5C4EA7}" presName="c3" presStyleLbl="node1" presStyleIdx="2" presStyleCnt="18"/>
      <dgm:spPr/>
    </dgm:pt>
    <dgm:pt modelId="{1CE50F19-873A-4A84-8681-CFEBD66FAD37}" type="pres">
      <dgm:prSet presAssocID="{50F75615-296A-422E-8243-9632AE5C4EA7}" presName="c4" presStyleLbl="node1" presStyleIdx="3" presStyleCnt="18"/>
      <dgm:spPr/>
    </dgm:pt>
    <dgm:pt modelId="{8999AECD-7F8F-4EC8-AB8B-E04B972093E4}" type="pres">
      <dgm:prSet presAssocID="{50F75615-296A-422E-8243-9632AE5C4EA7}" presName="c5" presStyleLbl="node1" presStyleIdx="4" presStyleCnt="18"/>
      <dgm:spPr/>
    </dgm:pt>
    <dgm:pt modelId="{9D093845-280E-4701-A942-334E9C0D6576}" type="pres">
      <dgm:prSet presAssocID="{50F75615-296A-422E-8243-9632AE5C4EA7}" presName="c6" presStyleLbl="node1" presStyleIdx="5" presStyleCnt="18"/>
      <dgm:spPr/>
    </dgm:pt>
    <dgm:pt modelId="{DA921DBD-9490-43E9-A2A1-9485100F928B}" type="pres">
      <dgm:prSet presAssocID="{50F75615-296A-422E-8243-9632AE5C4EA7}" presName="c7" presStyleLbl="node1" presStyleIdx="6" presStyleCnt="18"/>
      <dgm:spPr/>
    </dgm:pt>
    <dgm:pt modelId="{342B26FA-B56C-4B68-B399-FE2FDE61A531}" type="pres">
      <dgm:prSet presAssocID="{50F75615-296A-422E-8243-9632AE5C4EA7}" presName="c8" presStyleLbl="node1" presStyleIdx="7" presStyleCnt="18"/>
      <dgm:spPr/>
    </dgm:pt>
    <dgm:pt modelId="{3C35DC7D-ADB2-4143-AF6A-07C7CD9B9A33}" type="pres">
      <dgm:prSet presAssocID="{50F75615-296A-422E-8243-9632AE5C4EA7}" presName="c9" presStyleLbl="node1" presStyleIdx="8" presStyleCnt="18" custLinFactNeighborX="54600" custLinFactNeighborY="48000"/>
      <dgm:spPr/>
    </dgm:pt>
    <dgm:pt modelId="{11E4FE11-B914-4FD9-9905-9C64AB6383EE}" type="pres">
      <dgm:prSet presAssocID="{50F75615-296A-422E-8243-9632AE5C4EA7}" presName="c10" presStyleLbl="node1" presStyleIdx="9" presStyleCnt="18"/>
      <dgm:spPr/>
    </dgm:pt>
    <dgm:pt modelId="{C0F8C41C-E3AA-4661-AB59-9090EE4EC1C3}" type="pres">
      <dgm:prSet presAssocID="{50F75615-296A-422E-8243-9632AE5C4EA7}" presName="c11" presStyleLbl="node1" presStyleIdx="10" presStyleCnt="18"/>
      <dgm:spPr/>
    </dgm:pt>
    <dgm:pt modelId="{F4B9770F-A02B-4BB6-A2AE-F518B1DB6850}" type="pres">
      <dgm:prSet presAssocID="{50F75615-296A-422E-8243-9632AE5C4EA7}" presName="c12" presStyleLbl="node1" presStyleIdx="11" presStyleCnt="18"/>
      <dgm:spPr/>
    </dgm:pt>
    <dgm:pt modelId="{9566DCB4-EB38-4DD4-A78B-4A4870CAE29D}" type="pres">
      <dgm:prSet presAssocID="{50F75615-296A-422E-8243-9632AE5C4EA7}" presName="c13" presStyleLbl="node1" presStyleIdx="12" presStyleCnt="18"/>
      <dgm:spPr/>
    </dgm:pt>
    <dgm:pt modelId="{83826CBE-9F58-41E0-B731-3FA0AD2E78B3}" type="pres">
      <dgm:prSet presAssocID="{50F75615-296A-422E-8243-9632AE5C4EA7}" presName="c14" presStyleLbl="node1" presStyleIdx="13" presStyleCnt="18"/>
      <dgm:spPr/>
    </dgm:pt>
    <dgm:pt modelId="{169C6262-AABD-4F6B-BD92-224831E95713}" type="pres">
      <dgm:prSet presAssocID="{50F75615-296A-422E-8243-9632AE5C4EA7}" presName="c15" presStyleLbl="node1" presStyleIdx="14" presStyleCnt="18"/>
      <dgm:spPr/>
    </dgm:pt>
    <dgm:pt modelId="{8B25278E-63C0-4BB2-BA8A-7CFE5FE397A6}" type="pres">
      <dgm:prSet presAssocID="{50F75615-296A-422E-8243-9632AE5C4EA7}" presName="c16" presStyleLbl="node1" presStyleIdx="15" presStyleCnt="18"/>
      <dgm:spPr/>
    </dgm:pt>
    <dgm:pt modelId="{30BE01E7-872A-4C64-A7EF-19D5EBEFEB14}" type="pres">
      <dgm:prSet presAssocID="{50F75615-296A-422E-8243-9632AE5C4EA7}" presName="c17" presStyleLbl="node1" presStyleIdx="16" presStyleCnt="18"/>
      <dgm:spPr/>
    </dgm:pt>
    <dgm:pt modelId="{FE6E405A-47A9-4D1A-99CE-1010CFFD1392}" type="pres">
      <dgm:prSet presAssocID="{50F75615-296A-422E-8243-9632AE5C4EA7}" presName="c18" presStyleLbl="node1" presStyleIdx="17" presStyleCnt="18"/>
      <dgm:spPr/>
    </dgm:pt>
  </dgm:ptLst>
  <dgm:cxnLst>
    <dgm:cxn modelId="{454EA90B-38E8-46D3-801B-06BA5E31BD3F}" type="presOf" srcId="{50F75615-296A-422E-8243-9632AE5C4EA7}" destId="{AF8B983F-FE66-4E50-A97F-13928BE96C16}" srcOrd="0" destOrd="0" presId="urn:microsoft.com/office/officeart/2009/3/layout/RandomtoResultProcess"/>
    <dgm:cxn modelId="{EB10BBB0-5725-42AE-AD02-19065949E759}" type="presOf" srcId="{9A591515-CCD2-4EC8-B4DB-33CA43F84949}" destId="{6E4E452F-57F9-45BF-9910-63610D048712}" srcOrd="0" destOrd="0" presId="urn:microsoft.com/office/officeart/2009/3/layout/RandomtoResultProcess"/>
    <dgm:cxn modelId="{F5EC1EB8-B58A-4CBA-AEB7-7814A7DD11EE}" srcId="{9A591515-CCD2-4EC8-B4DB-33CA43F84949}" destId="{50F75615-296A-422E-8243-9632AE5C4EA7}" srcOrd="0" destOrd="0" parTransId="{D2CD187C-96FB-43EC-9D8C-F2620BAF04F9}" sibTransId="{7784ACDD-B5BA-49DA-82CF-50C21723CCFB}"/>
    <dgm:cxn modelId="{6B813EE3-5A07-463C-8041-CC328CA18F38}" type="presParOf" srcId="{6E4E452F-57F9-45BF-9910-63610D048712}" destId="{7695E52C-BA07-41DF-8318-2E82B9CC772A}" srcOrd="0" destOrd="0" presId="urn:microsoft.com/office/officeart/2009/3/layout/RandomtoResultProcess"/>
    <dgm:cxn modelId="{3E46A589-C874-42A8-862B-113C2A416F6E}" type="presParOf" srcId="{7695E52C-BA07-41DF-8318-2E82B9CC772A}" destId="{AF8B983F-FE66-4E50-A97F-13928BE96C16}" srcOrd="0" destOrd="0" presId="urn:microsoft.com/office/officeart/2009/3/layout/RandomtoResultProcess"/>
    <dgm:cxn modelId="{A5EF9891-21A4-422F-B626-B3F9B544E451}" type="presParOf" srcId="{7695E52C-BA07-41DF-8318-2E82B9CC772A}" destId="{706682D6-F547-4E5E-B7A7-689B81A1AEDD}" srcOrd="1" destOrd="0" presId="urn:microsoft.com/office/officeart/2009/3/layout/RandomtoResultProcess"/>
    <dgm:cxn modelId="{DB6DB41F-94C9-4308-BAC2-968C9804F022}" type="presParOf" srcId="{7695E52C-BA07-41DF-8318-2E82B9CC772A}" destId="{9E73EB56-672C-4BCC-94F6-331582C37578}" srcOrd="2" destOrd="0" presId="urn:microsoft.com/office/officeart/2009/3/layout/RandomtoResultProcess"/>
    <dgm:cxn modelId="{B8C9B1A7-A16A-472D-A4A8-2A444099ADAE}" type="presParOf" srcId="{7695E52C-BA07-41DF-8318-2E82B9CC772A}" destId="{8F74AFE6-1733-41C7-82B7-757B7F40E696}" srcOrd="3" destOrd="0" presId="urn:microsoft.com/office/officeart/2009/3/layout/RandomtoResultProcess"/>
    <dgm:cxn modelId="{B991A76D-C45A-47EF-A529-B4C1A5F39D93}" type="presParOf" srcId="{7695E52C-BA07-41DF-8318-2E82B9CC772A}" destId="{1CE50F19-873A-4A84-8681-CFEBD66FAD37}" srcOrd="4" destOrd="0" presId="urn:microsoft.com/office/officeart/2009/3/layout/RandomtoResultProcess"/>
    <dgm:cxn modelId="{959DCBBC-3916-442D-A6E5-5246ECD3C7A2}" type="presParOf" srcId="{7695E52C-BA07-41DF-8318-2E82B9CC772A}" destId="{8999AECD-7F8F-4EC8-AB8B-E04B972093E4}" srcOrd="5" destOrd="0" presId="urn:microsoft.com/office/officeart/2009/3/layout/RandomtoResultProcess"/>
    <dgm:cxn modelId="{60779EA3-B201-42F2-8BEB-80D9783B4FDB}" type="presParOf" srcId="{7695E52C-BA07-41DF-8318-2E82B9CC772A}" destId="{9D093845-280E-4701-A942-334E9C0D6576}" srcOrd="6" destOrd="0" presId="urn:microsoft.com/office/officeart/2009/3/layout/RandomtoResultProcess"/>
    <dgm:cxn modelId="{1854942C-C4F9-455B-900B-ABD5B41848A2}" type="presParOf" srcId="{7695E52C-BA07-41DF-8318-2E82B9CC772A}" destId="{DA921DBD-9490-43E9-A2A1-9485100F928B}" srcOrd="7" destOrd="0" presId="urn:microsoft.com/office/officeart/2009/3/layout/RandomtoResultProcess"/>
    <dgm:cxn modelId="{838DC492-DDED-4D58-BA42-B935B3147397}" type="presParOf" srcId="{7695E52C-BA07-41DF-8318-2E82B9CC772A}" destId="{342B26FA-B56C-4B68-B399-FE2FDE61A531}" srcOrd="8" destOrd="0" presId="urn:microsoft.com/office/officeart/2009/3/layout/RandomtoResultProcess"/>
    <dgm:cxn modelId="{6FCE880E-A265-4C4F-AA67-53C2F0C647F8}" type="presParOf" srcId="{7695E52C-BA07-41DF-8318-2E82B9CC772A}" destId="{3C35DC7D-ADB2-4143-AF6A-07C7CD9B9A33}" srcOrd="9" destOrd="0" presId="urn:microsoft.com/office/officeart/2009/3/layout/RandomtoResultProcess"/>
    <dgm:cxn modelId="{769530BE-EACB-4F91-95FB-A006A7619826}" type="presParOf" srcId="{7695E52C-BA07-41DF-8318-2E82B9CC772A}" destId="{11E4FE11-B914-4FD9-9905-9C64AB6383EE}" srcOrd="10" destOrd="0" presId="urn:microsoft.com/office/officeart/2009/3/layout/RandomtoResultProcess"/>
    <dgm:cxn modelId="{370D69BC-FE9C-40D5-83F5-C8BCE9352FED}" type="presParOf" srcId="{7695E52C-BA07-41DF-8318-2E82B9CC772A}" destId="{C0F8C41C-E3AA-4661-AB59-9090EE4EC1C3}" srcOrd="11" destOrd="0" presId="urn:microsoft.com/office/officeart/2009/3/layout/RandomtoResultProcess"/>
    <dgm:cxn modelId="{80D55E16-F2E1-4CB5-A5E9-BD0091809482}" type="presParOf" srcId="{7695E52C-BA07-41DF-8318-2E82B9CC772A}" destId="{F4B9770F-A02B-4BB6-A2AE-F518B1DB6850}" srcOrd="12" destOrd="0" presId="urn:microsoft.com/office/officeart/2009/3/layout/RandomtoResultProcess"/>
    <dgm:cxn modelId="{B5B57178-BCFD-4495-84A4-2AD868A9F7E7}" type="presParOf" srcId="{7695E52C-BA07-41DF-8318-2E82B9CC772A}" destId="{9566DCB4-EB38-4DD4-A78B-4A4870CAE29D}" srcOrd="13" destOrd="0" presId="urn:microsoft.com/office/officeart/2009/3/layout/RandomtoResultProcess"/>
    <dgm:cxn modelId="{C7A533E7-883A-4CA5-B831-22A8840E0EAA}" type="presParOf" srcId="{7695E52C-BA07-41DF-8318-2E82B9CC772A}" destId="{83826CBE-9F58-41E0-B731-3FA0AD2E78B3}" srcOrd="14" destOrd="0" presId="urn:microsoft.com/office/officeart/2009/3/layout/RandomtoResultProcess"/>
    <dgm:cxn modelId="{5B6B7D26-35E3-448E-B142-952F98BF7ED7}" type="presParOf" srcId="{7695E52C-BA07-41DF-8318-2E82B9CC772A}" destId="{169C6262-AABD-4F6B-BD92-224831E95713}" srcOrd="15" destOrd="0" presId="urn:microsoft.com/office/officeart/2009/3/layout/RandomtoResultProcess"/>
    <dgm:cxn modelId="{CABF366F-42C3-44CD-8F89-54B055E1818A}" type="presParOf" srcId="{7695E52C-BA07-41DF-8318-2E82B9CC772A}" destId="{8B25278E-63C0-4BB2-BA8A-7CFE5FE397A6}" srcOrd="16" destOrd="0" presId="urn:microsoft.com/office/officeart/2009/3/layout/RandomtoResultProcess"/>
    <dgm:cxn modelId="{008007DB-6182-4203-9B46-EE51735E7F90}" type="presParOf" srcId="{7695E52C-BA07-41DF-8318-2E82B9CC772A}" destId="{30BE01E7-872A-4C64-A7EF-19D5EBEFEB14}" srcOrd="17" destOrd="0" presId="urn:microsoft.com/office/officeart/2009/3/layout/RandomtoResultProcess"/>
    <dgm:cxn modelId="{3D155A1E-D550-4D7C-AECA-C20774DDCAA9}" type="presParOf" srcId="{7695E52C-BA07-41DF-8318-2E82B9CC772A}" destId="{FE6E405A-47A9-4D1A-99CE-1010CFFD1392}" srcOrd="18" destOrd="0" presId="urn:microsoft.com/office/officeart/2009/3/layout/RandomtoResultProcess"/>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57B643AC-9697-48FC-8E2B-4755069FFAFE}" type="doc">
      <dgm:prSet loTypeId="urn:microsoft.com/office/officeart/2005/8/layout/process1" loCatId="process" qsTypeId="urn:microsoft.com/office/officeart/2005/8/quickstyle/simple1" qsCatId="simple" csTypeId="urn:microsoft.com/office/officeart/2005/8/colors/colorful3" csCatId="colorful"/>
      <dgm:spPr/>
      <dgm:t>
        <a:bodyPr/>
        <a:lstStyle/>
        <a:p>
          <a:endParaRPr lang="en-GB"/>
        </a:p>
      </dgm:t>
    </dgm:pt>
    <dgm:pt modelId="{810BF50E-A4DD-4A1D-B85C-F4F6F60F7DDE}">
      <dgm:prSet/>
      <dgm:spPr/>
      <dgm:t>
        <a:bodyPr/>
        <a:lstStyle/>
        <a:p>
          <a:r>
            <a:rPr lang="en-GB"/>
            <a:t>The atmosphere may feel like a sad and scary place and/or a happy, exciting and very busy place. </a:t>
          </a:r>
        </a:p>
      </dgm:t>
    </dgm:pt>
    <dgm:pt modelId="{D1F29637-800A-417D-AB1B-7ABE4EAC520C}" type="parTrans" cxnId="{0A062C02-3ACD-4B97-BD3B-046EF5596140}">
      <dgm:prSet/>
      <dgm:spPr/>
      <dgm:t>
        <a:bodyPr/>
        <a:lstStyle/>
        <a:p>
          <a:endParaRPr lang="en-GB"/>
        </a:p>
      </dgm:t>
    </dgm:pt>
    <dgm:pt modelId="{4F3286C6-9730-404B-BDB7-A103FB99831A}" type="sibTrans" cxnId="{0A062C02-3ACD-4B97-BD3B-046EF5596140}">
      <dgm:prSet/>
      <dgm:spPr/>
      <dgm:t>
        <a:bodyPr/>
        <a:lstStyle/>
        <a:p>
          <a:endParaRPr lang="en-GB"/>
        </a:p>
      </dgm:t>
    </dgm:pt>
    <dgm:pt modelId="{175F262B-6FCB-4949-A632-0B406FE3D0AE}">
      <dgm:prSet/>
      <dgm:spPr/>
      <dgm:t>
        <a:bodyPr/>
        <a:lstStyle/>
        <a:p>
          <a:r>
            <a:rPr lang="en-GB"/>
            <a:t>It may look full of strange faces and even stranger machines. </a:t>
          </a:r>
        </a:p>
      </dgm:t>
    </dgm:pt>
    <dgm:pt modelId="{6A7C8531-EA0D-4FE4-B5E8-844A0A6CE492}" type="parTrans" cxnId="{C3898F29-0FB5-432B-BDC8-DD1A1E0FD569}">
      <dgm:prSet/>
      <dgm:spPr/>
      <dgm:t>
        <a:bodyPr/>
        <a:lstStyle/>
        <a:p>
          <a:endParaRPr lang="en-GB"/>
        </a:p>
      </dgm:t>
    </dgm:pt>
    <dgm:pt modelId="{80DBF1D4-DFF7-44CF-942B-F3BE493BE510}" type="sibTrans" cxnId="{C3898F29-0FB5-432B-BDC8-DD1A1E0FD569}">
      <dgm:prSet/>
      <dgm:spPr/>
      <dgm:t>
        <a:bodyPr/>
        <a:lstStyle/>
        <a:p>
          <a:endParaRPr lang="en-GB"/>
        </a:p>
      </dgm:t>
    </dgm:pt>
    <dgm:pt modelId="{E93C590C-FD7D-42C6-A0B4-B8968BA9904B}">
      <dgm:prSet/>
      <dgm:spPr/>
      <dgm:t>
        <a:bodyPr/>
        <a:lstStyle/>
        <a:p>
          <a:r>
            <a:rPr lang="en-GB"/>
            <a:t>Hospital smells are very different from home or school, and they are very noisy places. </a:t>
          </a:r>
        </a:p>
      </dgm:t>
    </dgm:pt>
    <dgm:pt modelId="{97DE27D5-8EE1-43A2-9FE5-A14DBC185267}" type="parTrans" cxnId="{75710782-3C41-403F-9152-121FF64FFABD}">
      <dgm:prSet/>
      <dgm:spPr/>
      <dgm:t>
        <a:bodyPr/>
        <a:lstStyle/>
        <a:p>
          <a:endParaRPr lang="en-GB"/>
        </a:p>
      </dgm:t>
    </dgm:pt>
    <dgm:pt modelId="{26E00CF9-CA09-47F9-BEF2-F589408C0C03}" type="sibTrans" cxnId="{75710782-3C41-403F-9152-121FF64FFABD}">
      <dgm:prSet/>
      <dgm:spPr/>
      <dgm:t>
        <a:bodyPr/>
        <a:lstStyle/>
        <a:p>
          <a:endParaRPr lang="en-GB"/>
        </a:p>
      </dgm:t>
    </dgm:pt>
    <dgm:pt modelId="{D589EB4A-3534-4D0E-B2AD-56CD3D2DCC29}" type="pres">
      <dgm:prSet presAssocID="{57B643AC-9697-48FC-8E2B-4755069FFAFE}" presName="Name0" presStyleCnt="0">
        <dgm:presLayoutVars>
          <dgm:dir/>
          <dgm:resizeHandles val="exact"/>
        </dgm:presLayoutVars>
      </dgm:prSet>
      <dgm:spPr/>
    </dgm:pt>
    <dgm:pt modelId="{0DD09DB4-6328-4853-9259-1A12AC63D980}" type="pres">
      <dgm:prSet presAssocID="{810BF50E-A4DD-4A1D-B85C-F4F6F60F7DDE}" presName="node" presStyleLbl="node1" presStyleIdx="0" presStyleCnt="3">
        <dgm:presLayoutVars>
          <dgm:bulletEnabled val="1"/>
        </dgm:presLayoutVars>
      </dgm:prSet>
      <dgm:spPr/>
    </dgm:pt>
    <dgm:pt modelId="{18912F30-8A5C-479F-BDD4-39DA9227F03E}" type="pres">
      <dgm:prSet presAssocID="{4F3286C6-9730-404B-BDB7-A103FB99831A}" presName="sibTrans" presStyleLbl="sibTrans2D1" presStyleIdx="0" presStyleCnt="2"/>
      <dgm:spPr/>
    </dgm:pt>
    <dgm:pt modelId="{A0FEA4AD-7EC5-41BC-82D0-272A390E8D31}" type="pres">
      <dgm:prSet presAssocID="{4F3286C6-9730-404B-BDB7-A103FB99831A}" presName="connectorText" presStyleLbl="sibTrans2D1" presStyleIdx="0" presStyleCnt="2"/>
      <dgm:spPr/>
    </dgm:pt>
    <dgm:pt modelId="{13CED53F-5F7B-42BE-BBBB-ACC922E553AB}" type="pres">
      <dgm:prSet presAssocID="{175F262B-6FCB-4949-A632-0B406FE3D0AE}" presName="node" presStyleLbl="node1" presStyleIdx="1" presStyleCnt="3">
        <dgm:presLayoutVars>
          <dgm:bulletEnabled val="1"/>
        </dgm:presLayoutVars>
      </dgm:prSet>
      <dgm:spPr/>
    </dgm:pt>
    <dgm:pt modelId="{0BD8F895-9EE5-41A6-BB01-D4E234DB69FF}" type="pres">
      <dgm:prSet presAssocID="{80DBF1D4-DFF7-44CF-942B-F3BE493BE510}" presName="sibTrans" presStyleLbl="sibTrans2D1" presStyleIdx="1" presStyleCnt="2"/>
      <dgm:spPr/>
    </dgm:pt>
    <dgm:pt modelId="{7C8403DD-382E-47C4-AF8E-F7226D83F76F}" type="pres">
      <dgm:prSet presAssocID="{80DBF1D4-DFF7-44CF-942B-F3BE493BE510}" presName="connectorText" presStyleLbl="sibTrans2D1" presStyleIdx="1" presStyleCnt="2"/>
      <dgm:spPr/>
    </dgm:pt>
    <dgm:pt modelId="{44CE98BE-2706-40E7-B73B-4E8C5F799ED7}" type="pres">
      <dgm:prSet presAssocID="{E93C590C-FD7D-42C6-A0B4-B8968BA9904B}" presName="node" presStyleLbl="node1" presStyleIdx="2" presStyleCnt="3">
        <dgm:presLayoutVars>
          <dgm:bulletEnabled val="1"/>
        </dgm:presLayoutVars>
      </dgm:prSet>
      <dgm:spPr/>
    </dgm:pt>
  </dgm:ptLst>
  <dgm:cxnLst>
    <dgm:cxn modelId="{0A062C02-3ACD-4B97-BD3B-046EF5596140}" srcId="{57B643AC-9697-48FC-8E2B-4755069FFAFE}" destId="{810BF50E-A4DD-4A1D-B85C-F4F6F60F7DDE}" srcOrd="0" destOrd="0" parTransId="{D1F29637-800A-417D-AB1B-7ABE4EAC520C}" sibTransId="{4F3286C6-9730-404B-BDB7-A103FB99831A}"/>
    <dgm:cxn modelId="{301C8816-CA84-4F5D-B2D5-9B6A6567380F}" type="presOf" srcId="{4F3286C6-9730-404B-BDB7-A103FB99831A}" destId="{18912F30-8A5C-479F-BDD4-39DA9227F03E}" srcOrd="0" destOrd="0" presId="urn:microsoft.com/office/officeart/2005/8/layout/process1"/>
    <dgm:cxn modelId="{C3898F29-0FB5-432B-BDC8-DD1A1E0FD569}" srcId="{57B643AC-9697-48FC-8E2B-4755069FFAFE}" destId="{175F262B-6FCB-4949-A632-0B406FE3D0AE}" srcOrd="1" destOrd="0" parTransId="{6A7C8531-EA0D-4FE4-B5E8-844A0A6CE492}" sibTransId="{80DBF1D4-DFF7-44CF-942B-F3BE493BE510}"/>
    <dgm:cxn modelId="{D2EBEF43-B326-4F46-9520-4BAB3BDDCD4D}" type="presOf" srcId="{57B643AC-9697-48FC-8E2B-4755069FFAFE}" destId="{D589EB4A-3534-4D0E-B2AD-56CD3D2DCC29}" srcOrd="0" destOrd="0" presId="urn:microsoft.com/office/officeart/2005/8/layout/process1"/>
    <dgm:cxn modelId="{A12C9048-A841-407F-A495-6FFB8166ED8E}" type="presOf" srcId="{810BF50E-A4DD-4A1D-B85C-F4F6F60F7DDE}" destId="{0DD09DB4-6328-4853-9259-1A12AC63D980}" srcOrd="0" destOrd="0" presId="urn:microsoft.com/office/officeart/2005/8/layout/process1"/>
    <dgm:cxn modelId="{89CF9173-C187-4777-A2A6-62E40520F7FF}" type="presOf" srcId="{E93C590C-FD7D-42C6-A0B4-B8968BA9904B}" destId="{44CE98BE-2706-40E7-B73B-4E8C5F799ED7}" srcOrd="0" destOrd="0" presId="urn:microsoft.com/office/officeart/2005/8/layout/process1"/>
    <dgm:cxn modelId="{75710782-3C41-403F-9152-121FF64FFABD}" srcId="{57B643AC-9697-48FC-8E2B-4755069FFAFE}" destId="{E93C590C-FD7D-42C6-A0B4-B8968BA9904B}" srcOrd="2" destOrd="0" parTransId="{97DE27D5-8EE1-43A2-9FE5-A14DBC185267}" sibTransId="{26E00CF9-CA09-47F9-BEF2-F589408C0C03}"/>
    <dgm:cxn modelId="{F88AC398-7232-4CD1-9F57-122BC190639B}" type="presOf" srcId="{175F262B-6FCB-4949-A632-0B406FE3D0AE}" destId="{13CED53F-5F7B-42BE-BBBB-ACC922E553AB}" srcOrd="0" destOrd="0" presId="urn:microsoft.com/office/officeart/2005/8/layout/process1"/>
    <dgm:cxn modelId="{5B3B279C-7D9E-4F08-8C44-98F376830C77}" type="presOf" srcId="{80DBF1D4-DFF7-44CF-942B-F3BE493BE510}" destId="{7C8403DD-382E-47C4-AF8E-F7226D83F76F}" srcOrd="1" destOrd="0" presId="urn:microsoft.com/office/officeart/2005/8/layout/process1"/>
    <dgm:cxn modelId="{EB9C5AE0-F91C-4EA6-9A6B-0082830C473B}" type="presOf" srcId="{80DBF1D4-DFF7-44CF-942B-F3BE493BE510}" destId="{0BD8F895-9EE5-41A6-BB01-D4E234DB69FF}" srcOrd="0" destOrd="0" presId="urn:microsoft.com/office/officeart/2005/8/layout/process1"/>
    <dgm:cxn modelId="{BAEF66E7-D838-41EF-BE3E-56665BBF3F61}" type="presOf" srcId="{4F3286C6-9730-404B-BDB7-A103FB99831A}" destId="{A0FEA4AD-7EC5-41BC-82D0-272A390E8D31}" srcOrd="1" destOrd="0" presId="urn:microsoft.com/office/officeart/2005/8/layout/process1"/>
    <dgm:cxn modelId="{3EF4BB14-E70B-4800-8DB0-F105E0D02683}" type="presParOf" srcId="{D589EB4A-3534-4D0E-B2AD-56CD3D2DCC29}" destId="{0DD09DB4-6328-4853-9259-1A12AC63D980}" srcOrd="0" destOrd="0" presId="urn:microsoft.com/office/officeart/2005/8/layout/process1"/>
    <dgm:cxn modelId="{CE515FD5-F99D-4579-9A30-3C2BA7D07906}" type="presParOf" srcId="{D589EB4A-3534-4D0E-B2AD-56CD3D2DCC29}" destId="{18912F30-8A5C-479F-BDD4-39DA9227F03E}" srcOrd="1" destOrd="0" presId="urn:microsoft.com/office/officeart/2005/8/layout/process1"/>
    <dgm:cxn modelId="{E1E7A84A-3290-4E92-BE4A-F49D8EA27F02}" type="presParOf" srcId="{18912F30-8A5C-479F-BDD4-39DA9227F03E}" destId="{A0FEA4AD-7EC5-41BC-82D0-272A390E8D31}" srcOrd="0" destOrd="0" presId="urn:microsoft.com/office/officeart/2005/8/layout/process1"/>
    <dgm:cxn modelId="{23EBAF5D-9E3A-41A3-97FB-724C7C095802}" type="presParOf" srcId="{D589EB4A-3534-4D0E-B2AD-56CD3D2DCC29}" destId="{13CED53F-5F7B-42BE-BBBB-ACC922E553AB}" srcOrd="2" destOrd="0" presId="urn:microsoft.com/office/officeart/2005/8/layout/process1"/>
    <dgm:cxn modelId="{A38F9F3C-B613-4C01-A63A-7A8869B855B4}" type="presParOf" srcId="{D589EB4A-3534-4D0E-B2AD-56CD3D2DCC29}" destId="{0BD8F895-9EE5-41A6-BB01-D4E234DB69FF}" srcOrd="3" destOrd="0" presId="urn:microsoft.com/office/officeart/2005/8/layout/process1"/>
    <dgm:cxn modelId="{7E189185-C3A9-4A71-8826-510530EF6143}" type="presParOf" srcId="{0BD8F895-9EE5-41A6-BB01-D4E234DB69FF}" destId="{7C8403DD-382E-47C4-AF8E-F7226D83F76F}" srcOrd="0" destOrd="0" presId="urn:microsoft.com/office/officeart/2005/8/layout/process1"/>
    <dgm:cxn modelId="{87D840B1-4028-45B9-ABE3-2E39B5838262}" type="presParOf" srcId="{D589EB4A-3534-4D0E-B2AD-56CD3D2DCC29}" destId="{44CE98BE-2706-40E7-B73B-4E8C5F799ED7}" srcOrd="4" destOrd="0" presId="urn:microsoft.com/office/officeart/2005/8/layout/process1"/>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47.xml><?xml version="1.0" encoding="utf-8"?>
<dgm:dataModel xmlns:dgm="http://schemas.openxmlformats.org/drawingml/2006/diagram" xmlns:a="http://schemas.openxmlformats.org/drawingml/2006/main">
  <dgm:ptLst>
    <dgm:pt modelId="{709FF420-A696-48FA-9B90-6F9C91309C89}" type="doc">
      <dgm:prSet loTypeId="urn:microsoft.com/office/officeart/2005/8/layout/pyramid2" loCatId="pyramid" qsTypeId="urn:microsoft.com/office/officeart/2005/8/quickstyle/simple1" qsCatId="simple" csTypeId="urn:microsoft.com/office/officeart/2005/8/colors/colorful1" csCatId="colorful" phldr="1"/>
      <dgm:spPr/>
      <dgm:t>
        <a:bodyPr/>
        <a:lstStyle/>
        <a:p>
          <a:endParaRPr lang="en-GB"/>
        </a:p>
      </dgm:t>
    </dgm:pt>
    <dgm:pt modelId="{148B1B08-3DD8-4213-B360-E9A18259720B}">
      <dgm:prSet/>
      <dgm:spPr/>
      <dgm:t>
        <a:bodyPr/>
        <a:lstStyle/>
        <a:p>
          <a:r>
            <a:rPr lang="en-GB"/>
            <a:t>The child’s improved physiological regulation - respiratory rate, heart rate and temperature, sleeping and reduce pain levels have been associated with reducing noise, having natural light cycles, and regulated temperatures. </a:t>
          </a:r>
        </a:p>
      </dgm:t>
    </dgm:pt>
    <dgm:pt modelId="{2A9D7AB3-23CA-45A3-926F-29605AD2512E}" type="parTrans" cxnId="{90D77039-3265-437F-958C-620656EE73E4}">
      <dgm:prSet/>
      <dgm:spPr/>
      <dgm:t>
        <a:bodyPr/>
        <a:lstStyle/>
        <a:p>
          <a:endParaRPr lang="en-GB"/>
        </a:p>
      </dgm:t>
    </dgm:pt>
    <dgm:pt modelId="{2D89A8DD-18EE-4201-BB92-9C24C8161545}" type="sibTrans" cxnId="{90D77039-3265-437F-958C-620656EE73E4}">
      <dgm:prSet/>
      <dgm:spPr/>
      <dgm:t>
        <a:bodyPr/>
        <a:lstStyle/>
        <a:p>
          <a:endParaRPr lang="en-GB"/>
        </a:p>
      </dgm:t>
    </dgm:pt>
    <dgm:pt modelId="{BA163990-6AFA-4C64-B63D-74B4485D6D7B}" type="pres">
      <dgm:prSet presAssocID="{709FF420-A696-48FA-9B90-6F9C91309C89}" presName="compositeShape" presStyleCnt="0">
        <dgm:presLayoutVars>
          <dgm:dir/>
          <dgm:resizeHandles/>
        </dgm:presLayoutVars>
      </dgm:prSet>
      <dgm:spPr/>
    </dgm:pt>
    <dgm:pt modelId="{F8D48BD2-5060-4270-BF2B-AD4A73609F61}" type="pres">
      <dgm:prSet presAssocID="{709FF420-A696-48FA-9B90-6F9C91309C89}" presName="pyramid" presStyleLbl="node1" presStyleIdx="0" presStyleCnt="1" custLinFactNeighborX="-606"/>
      <dgm:spPr>
        <a:blipFill rotWithShape="0">
          <a:blip xmlns:r="http://schemas.openxmlformats.org/officeDocument/2006/relationships" r:embed="rId1"/>
          <a:srcRect/>
          <a:stretch>
            <a:fillRect l="-2000" r="-2000"/>
          </a:stretch>
        </a:blipFill>
      </dgm:spPr>
    </dgm:pt>
    <dgm:pt modelId="{29573B04-90AB-43C9-8312-B5A315FF4D26}" type="pres">
      <dgm:prSet presAssocID="{709FF420-A696-48FA-9B90-6F9C91309C89}" presName="theList" presStyleCnt="0"/>
      <dgm:spPr/>
    </dgm:pt>
    <dgm:pt modelId="{F2E406D6-7CF0-4207-BBCB-512EAF989697}" type="pres">
      <dgm:prSet presAssocID="{148B1B08-3DD8-4213-B360-E9A18259720B}" presName="aNode" presStyleLbl="fgAcc1" presStyleIdx="0" presStyleCnt="1">
        <dgm:presLayoutVars>
          <dgm:bulletEnabled val="1"/>
        </dgm:presLayoutVars>
      </dgm:prSet>
      <dgm:spPr/>
    </dgm:pt>
    <dgm:pt modelId="{3D887531-33EA-4064-A912-7FE998081097}" type="pres">
      <dgm:prSet presAssocID="{148B1B08-3DD8-4213-B360-E9A18259720B}" presName="aSpace" presStyleCnt="0"/>
      <dgm:spPr/>
    </dgm:pt>
  </dgm:ptLst>
  <dgm:cxnLst>
    <dgm:cxn modelId="{F803E336-2168-4D3C-BB74-3EBED524D087}" type="presOf" srcId="{148B1B08-3DD8-4213-B360-E9A18259720B}" destId="{F2E406D6-7CF0-4207-BBCB-512EAF989697}" srcOrd="0" destOrd="0" presId="urn:microsoft.com/office/officeart/2005/8/layout/pyramid2"/>
    <dgm:cxn modelId="{90D77039-3265-437F-958C-620656EE73E4}" srcId="{709FF420-A696-48FA-9B90-6F9C91309C89}" destId="{148B1B08-3DD8-4213-B360-E9A18259720B}" srcOrd="0" destOrd="0" parTransId="{2A9D7AB3-23CA-45A3-926F-29605AD2512E}" sibTransId="{2D89A8DD-18EE-4201-BB92-9C24C8161545}"/>
    <dgm:cxn modelId="{1711129F-CFB4-4B7C-8EB2-5A4329460F1B}" type="presOf" srcId="{709FF420-A696-48FA-9B90-6F9C91309C89}" destId="{BA163990-6AFA-4C64-B63D-74B4485D6D7B}" srcOrd="0" destOrd="0" presId="urn:microsoft.com/office/officeart/2005/8/layout/pyramid2"/>
    <dgm:cxn modelId="{C667811C-E99D-435B-8E09-641AA8E93A18}" type="presParOf" srcId="{BA163990-6AFA-4C64-B63D-74B4485D6D7B}" destId="{F8D48BD2-5060-4270-BF2B-AD4A73609F61}" srcOrd="0" destOrd="0" presId="urn:microsoft.com/office/officeart/2005/8/layout/pyramid2"/>
    <dgm:cxn modelId="{E82F66E9-1F48-43DD-A9E7-9CD8FDC20ED6}" type="presParOf" srcId="{BA163990-6AFA-4C64-B63D-74B4485D6D7B}" destId="{29573B04-90AB-43C9-8312-B5A315FF4D26}" srcOrd="1" destOrd="0" presId="urn:microsoft.com/office/officeart/2005/8/layout/pyramid2"/>
    <dgm:cxn modelId="{BC6EDC40-B323-405F-BA0D-A661988DF671}" type="presParOf" srcId="{29573B04-90AB-43C9-8312-B5A315FF4D26}" destId="{F2E406D6-7CF0-4207-BBCB-512EAF989697}" srcOrd="0" destOrd="0" presId="urn:microsoft.com/office/officeart/2005/8/layout/pyramid2"/>
    <dgm:cxn modelId="{7CA78E93-3EB1-42E7-925D-5EDCFED27052}" type="presParOf" srcId="{29573B04-90AB-43C9-8312-B5A315FF4D26}" destId="{3D887531-33EA-4064-A912-7FE998081097}" srcOrd="1"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8.xml><?xml version="1.0" encoding="utf-8"?>
<dgm:dataModel xmlns:dgm="http://schemas.openxmlformats.org/drawingml/2006/diagram" xmlns:a="http://schemas.openxmlformats.org/drawingml/2006/main">
  <dgm:ptLst>
    <dgm:pt modelId="{FA1A7609-20E9-4EAF-BE2F-5421E1C877C6}" type="doc">
      <dgm:prSet loTypeId="urn:microsoft.com/office/officeart/2005/8/layout/vList5" loCatId="list" qsTypeId="urn:microsoft.com/office/officeart/2005/8/quickstyle/simple1" qsCatId="simple" csTypeId="urn:microsoft.com/office/officeart/2005/8/colors/accent0_2" csCatId="mainScheme" phldr="1"/>
      <dgm:spPr/>
      <dgm:t>
        <a:bodyPr/>
        <a:lstStyle/>
        <a:p>
          <a:endParaRPr lang="en-GB"/>
        </a:p>
      </dgm:t>
    </dgm:pt>
    <dgm:pt modelId="{470C26DD-BFE1-4AE8-B5F4-E537311B431A}">
      <dgm:prSet/>
      <dgm:spPr/>
      <dgm:t>
        <a:bodyPr/>
        <a:lstStyle/>
        <a:p>
          <a:r>
            <a:rPr lang="en-GB" dirty="0"/>
            <a:t>Encouragement to play within the hospital structure requires a child-focused space and toys and activities to facilitate play interactions. </a:t>
          </a:r>
        </a:p>
      </dgm:t>
    </dgm:pt>
    <dgm:pt modelId="{87431FEF-787F-4A8A-8520-471AEC71F3F3}" type="parTrans" cxnId="{12A976B4-0349-435B-8364-594FE9697774}">
      <dgm:prSet/>
      <dgm:spPr/>
      <dgm:t>
        <a:bodyPr/>
        <a:lstStyle/>
        <a:p>
          <a:endParaRPr lang="en-GB"/>
        </a:p>
      </dgm:t>
    </dgm:pt>
    <dgm:pt modelId="{579EE162-8444-460C-84B7-A544E12E489A}" type="sibTrans" cxnId="{12A976B4-0349-435B-8364-594FE9697774}">
      <dgm:prSet/>
      <dgm:spPr/>
      <dgm:t>
        <a:bodyPr/>
        <a:lstStyle/>
        <a:p>
          <a:endParaRPr lang="en-GB"/>
        </a:p>
      </dgm:t>
    </dgm:pt>
    <dgm:pt modelId="{B6E89638-EE93-4F53-8165-38BAFDCD2AA9}" type="pres">
      <dgm:prSet presAssocID="{FA1A7609-20E9-4EAF-BE2F-5421E1C877C6}" presName="Name0" presStyleCnt="0">
        <dgm:presLayoutVars>
          <dgm:dir/>
          <dgm:animLvl val="lvl"/>
          <dgm:resizeHandles val="exact"/>
        </dgm:presLayoutVars>
      </dgm:prSet>
      <dgm:spPr/>
    </dgm:pt>
    <dgm:pt modelId="{CBF4A695-BAFE-41BE-940E-866D29284261}" type="pres">
      <dgm:prSet presAssocID="{470C26DD-BFE1-4AE8-B5F4-E537311B431A}" presName="linNode" presStyleCnt="0"/>
      <dgm:spPr/>
    </dgm:pt>
    <dgm:pt modelId="{FB3E7698-BA13-430A-8140-E924C8B3D8B6}" type="pres">
      <dgm:prSet presAssocID="{470C26DD-BFE1-4AE8-B5F4-E537311B431A}" presName="parentText" presStyleLbl="node1" presStyleIdx="0" presStyleCnt="1" custScaleX="184424">
        <dgm:presLayoutVars>
          <dgm:chMax val="1"/>
          <dgm:bulletEnabled val="1"/>
        </dgm:presLayoutVars>
      </dgm:prSet>
      <dgm:spPr/>
    </dgm:pt>
  </dgm:ptLst>
  <dgm:cxnLst>
    <dgm:cxn modelId="{12A976B4-0349-435B-8364-594FE9697774}" srcId="{FA1A7609-20E9-4EAF-BE2F-5421E1C877C6}" destId="{470C26DD-BFE1-4AE8-B5F4-E537311B431A}" srcOrd="0" destOrd="0" parTransId="{87431FEF-787F-4A8A-8520-471AEC71F3F3}" sibTransId="{579EE162-8444-460C-84B7-A544E12E489A}"/>
    <dgm:cxn modelId="{922587B9-10C7-4577-983B-045F6396DA6C}" type="presOf" srcId="{470C26DD-BFE1-4AE8-B5F4-E537311B431A}" destId="{FB3E7698-BA13-430A-8140-E924C8B3D8B6}" srcOrd="0" destOrd="0" presId="urn:microsoft.com/office/officeart/2005/8/layout/vList5"/>
    <dgm:cxn modelId="{0F80B2F0-19FD-4A1C-87B5-4EBBC290DEF1}" type="presOf" srcId="{FA1A7609-20E9-4EAF-BE2F-5421E1C877C6}" destId="{B6E89638-EE93-4F53-8165-38BAFDCD2AA9}" srcOrd="0" destOrd="0" presId="urn:microsoft.com/office/officeart/2005/8/layout/vList5"/>
    <dgm:cxn modelId="{C60F420E-6913-4D99-AB10-A1506D21F0A2}" type="presParOf" srcId="{B6E89638-EE93-4F53-8165-38BAFDCD2AA9}" destId="{CBF4A695-BAFE-41BE-940E-866D29284261}" srcOrd="0" destOrd="0" presId="urn:microsoft.com/office/officeart/2005/8/layout/vList5"/>
    <dgm:cxn modelId="{93B85286-92A5-45B5-9555-808A1A3C9E74}" type="presParOf" srcId="{CBF4A695-BAFE-41BE-940E-866D29284261}" destId="{FB3E7698-BA13-430A-8140-E924C8B3D8B6}" srcOrd="0"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9.xml><?xml version="1.0" encoding="utf-8"?>
<dgm:dataModel xmlns:dgm="http://schemas.openxmlformats.org/drawingml/2006/diagram" xmlns:a="http://schemas.openxmlformats.org/drawingml/2006/main">
  <dgm:ptLst>
    <dgm:pt modelId="{68EBBC9E-1DB6-484C-BA84-E204C311FB0F}" type="doc">
      <dgm:prSet loTypeId="urn:microsoft.com/office/officeart/2005/8/layout/vList3" loCatId="list" qsTypeId="urn:microsoft.com/office/officeart/2005/8/quickstyle/simple1" qsCatId="simple" csTypeId="urn:microsoft.com/office/officeart/2005/8/colors/colorful3" csCatId="colorful" phldr="1"/>
      <dgm:spPr/>
      <dgm:t>
        <a:bodyPr/>
        <a:lstStyle/>
        <a:p>
          <a:endParaRPr lang="en-GB"/>
        </a:p>
      </dgm:t>
    </dgm:pt>
    <dgm:pt modelId="{C0C93410-5B6A-4FD1-B3AF-0E19ABFCD91B}">
      <dgm:prSet/>
      <dgm:spPr/>
      <dgm:t>
        <a:bodyPr/>
        <a:lstStyle/>
        <a:p>
          <a:r>
            <a:rPr lang="en-GB"/>
            <a:t>Designers of modern hospital structures now consider the impact the built environment has on the health and well-being of child patients. </a:t>
          </a:r>
        </a:p>
      </dgm:t>
    </dgm:pt>
    <dgm:pt modelId="{BD57241B-2517-4596-8DCA-AD0D942C4263}" type="parTrans" cxnId="{16D289AE-8E34-4656-A5D2-8B42EEA20C0B}">
      <dgm:prSet/>
      <dgm:spPr/>
      <dgm:t>
        <a:bodyPr/>
        <a:lstStyle/>
        <a:p>
          <a:endParaRPr lang="en-GB"/>
        </a:p>
      </dgm:t>
    </dgm:pt>
    <dgm:pt modelId="{A288DD71-DF95-4FEC-902D-00E7C7B75310}" type="sibTrans" cxnId="{16D289AE-8E34-4656-A5D2-8B42EEA20C0B}">
      <dgm:prSet/>
      <dgm:spPr/>
      <dgm:t>
        <a:bodyPr/>
        <a:lstStyle/>
        <a:p>
          <a:endParaRPr lang="en-GB"/>
        </a:p>
      </dgm:t>
    </dgm:pt>
    <dgm:pt modelId="{B38525BE-41CC-4C6E-8E8A-D334F7E00543}" type="pres">
      <dgm:prSet presAssocID="{68EBBC9E-1DB6-484C-BA84-E204C311FB0F}" presName="linearFlow" presStyleCnt="0">
        <dgm:presLayoutVars>
          <dgm:dir/>
          <dgm:resizeHandles val="exact"/>
        </dgm:presLayoutVars>
      </dgm:prSet>
      <dgm:spPr/>
    </dgm:pt>
    <dgm:pt modelId="{745A41B1-59AA-4E12-8C3A-D5A5016C7A4A}" type="pres">
      <dgm:prSet presAssocID="{C0C93410-5B6A-4FD1-B3AF-0E19ABFCD91B}" presName="composite" presStyleCnt="0"/>
      <dgm:spPr/>
    </dgm:pt>
    <dgm:pt modelId="{163AA63E-5B4A-437C-9091-930E55D8C1BD}" type="pres">
      <dgm:prSet presAssocID="{C0C93410-5B6A-4FD1-B3AF-0E19ABFCD91B}" presName="imgShp" presStyleLbl="fgImgPlace1" presStyleIdx="0" presStyleCnt="1"/>
      <dgm:spPr>
        <a:blipFill rotWithShape="1">
          <a:blip xmlns:r="http://schemas.openxmlformats.org/officeDocument/2006/relationships" r:embed="rId1"/>
          <a:srcRect/>
          <a:stretch>
            <a:fillRect l="-25000" r="-25000"/>
          </a:stretch>
        </a:blipFill>
      </dgm:spPr>
    </dgm:pt>
    <dgm:pt modelId="{E510B3C5-5EAD-4BA0-8608-4A417880EB5D}" type="pres">
      <dgm:prSet presAssocID="{C0C93410-5B6A-4FD1-B3AF-0E19ABFCD91B}" presName="txShp" presStyleLbl="node1" presStyleIdx="0" presStyleCnt="1" custLinFactNeighborX="-685" custLinFactNeighborY="2611">
        <dgm:presLayoutVars>
          <dgm:bulletEnabled val="1"/>
        </dgm:presLayoutVars>
      </dgm:prSet>
      <dgm:spPr/>
    </dgm:pt>
  </dgm:ptLst>
  <dgm:cxnLst>
    <dgm:cxn modelId="{87C39183-59CA-486F-9005-B7C4F3287ADD}" type="presOf" srcId="{68EBBC9E-1DB6-484C-BA84-E204C311FB0F}" destId="{B38525BE-41CC-4C6E-8E8A-D334F7E00543}" srcOrd="0" destOrd="0" presId="urn:microsoft.com/office/officeart/2005/8/layout/vList3"/>
    <dgm:cxn modelId="{D9F3EBA0-032C-444C-AA54-89791F63759D}" type="presOf" srcId="{C0C93410-5B6A-4FD1-B3AF-0E19ABFCD91B}" destId="{E510B3C5-5EAD-4BA0-8608-4A417880EB5D}" srcOrd="0" destOrd="0" presId="urn:microsoft.com/office/officeart/2005/8/layout/vList3"/>
    <dgm:cxn modelId="{16D289AE-8E34-4656-A5D2-8B42EEA20C0B}" srcId="{68EBBC9E-1DB6-484C-BA84-E204C311FB0F}" destId="{C0C93410-5B6A-4FD1-B3AF-0E19ABFCD91B}" srcOrd="0" destOrd="0" parTransId="{BD57241B-2517-4596-8DCA-AD0D942C4263}" sibTransId="{A288DD71-DF95-4FEC-902D-00E7C7B75310}"/>
    <dgm:cxn modelId="{B8BF4285-90AB-4473-9CB4-667EC3086E0A}" type="presParOf" srcId="{B38525BE-41CC-4C6E-8E8A-D334F7E00543}" destId="{745A41B1-59AA-4E12-8C3A-D5A5016C7A4A}" srcOrd="0" destOrd="0" presId="urn:microsoft.com/office/officeart/2005/8/layout/vList3"/>
    <dgm:cxn modelId="{79F6A51F-D98B-4759-A491-9DF615DCC0F8}" type="presParOf" srcId="{745A41B1-59AA-4E12-8C3A-D5A5016C7A4A}" destId="{163AA63E-5B4A-437C-9091-930E55D8C1BD}" srcOrd="0" destOrd="0" presId="urn:microsoft.com/office/officeart/2005/8/layout/vList3"/>
    <dgm:cxn modelId="{DB5FE879-6B25-4C47-81B1-583846CF537E}" type="presParOf" srcId="{745A41B1-59AA-4E12-8C3A-D5A5016C7A4A}" destId="{E510B3C5-5EAD-4BA0-8608-4A417880EB5D}" srcOrd="1" destOrd="0" presId="urn:microsoft.com/office/officeart/2005/8/layout/vList3"/>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50.xml><?xml version="1.0" encoding="utf-8"?>
<dgm:dataModel xmlns:dgm="http://schemas.openxmlformats.org/drawingml/2006/diagram" xmlns:a="http://schemas.openxmlformats.org/drawingml/2006/main">
  <dgm:ptLst>
    <dgm:pt modelId="{878DA3B2-2CD4-4D0F-89D4-BBEEB9831A76}" type="doc">
      <dgm:prSet loTypeId="urn:microsoft.com/office/officeart/2005/8/layout/gear1" loCatId="cycle" qsTypeId="urn:microsoft.com/office/officeart/2005/8/quickstyle/simple1" qsCatId="simple" csTypeId="urn:microsoft.com/office/officeart/2005/8/colors/accent2_4" csCatId="accent2" phldr="1"/>
      <dgm:spPr/>
      <dgm:t>
        <a:bodyPr/>
        <a:lstStyle/>
        <a:p>
          <a:endParaRPr lang="en-GB"/>
        </a:p>
      </dgm:t>
    </dgm:pt>
    <dgm:pt modelId="{00ABA965-8B7B-49AF-8EE9-FD89BA1A63AE}">
      <dgm:prSet/>
      <dgm:spPr/>
      <dgm:t>
        <a:bodyPr/>
        <a:lstStyle/>
        <a:p>
          <a:r>
            <a:rPr lang="en-GB" dirty="0"/>
            <a:t>Sherman, Shepley and </a:t>
          </a:r>
          <a:r>
            <a:rPr lang="en-GB" dirty="0" err="1"/>
            <a:t>Varni</a:t>
          </a:r>
          <a:r>
            <a:rPr lang="en-GB" dirty="0"/>
            <a:t> (2005) - children’s perception of nature, noise, crowding, spatial arrangements, art and decorations, lighting and temperature potentially contribute towards physical, psychological, emotional, cognitive, behavioural and social health outcomes. </a:t>
          </a:r>
        </a:p>
      </dgm:t>
    </dgm:pt>
    <dgm:pt modelId="{A5D32625-F21C-4964-8350-CC1F8F021B09}" type="parTrans" cxnId="{5ADF5667-8C59-4A8F-ACBA-FF85994D0D26}">
      <dgm:prSet/>
      <dgm:spPr/>
      <dgm:t>
        <a:bodyPr/>
        <a:lstStyle/>
        <a:p>
          <a:endParaRPr lang="en-GB"/>
        </a:p>
      </dgm:t>
    </dgm:pt>
    <dgm:pt modelId="{B2E16075-F8CA-49AB-9E5F-ED0268F5FE19}" type="sibTrans" cxnId="{5ADF5667-8C59-4A8F-ACBA-FF85994D0D26}">
      <dgm:prSet/>
      <dgm:spPr/>
      <dgm:t>
        <a:bodyPr/>
        <a:lstStyle/>
        <a:p>
          <a:endParaRPr lang="en-GB"/>
        </a:p>
      </dgm:t>
    </dgm:pt>
    <dgm:pt modelId="{5B00A90C-8E3E-492F-9D55-416391DDF6D3}" type="pres">
      <dgm:prSet presAssocID="{878DA3B2-2CD4-4D0F-89D4-BBEEB9831A76}" presName="composite" presStyleCnt="0">
        <dgm:presLayoutVars>
          <dgm:chMax val="3"/>
          <dgm:animLvl val="lvl"/>
          <dgm:resizeHandles val="exact"/>
        </dgm:presLayoutVars>
      </dgm:prSet>
      <dgm:spPr/>
    </dgm:pt>
    <dgm:pt modelId="{1F17F3E8-3143-495B-8A88-0548BE3CA9B4}" type="pres">
      <dgm:prSet presAssocID="{00ABA965-8B7B-49AF-8EE9-FD89BA1A63AE}" presName="gear1" presStyleLbl="node1" presStyleIdx="0" presStyleCnt="1" custScaleX="210059" custScaleY="181818" custLinFactNeighborX="-7590" custLinFactNeighborY="20762">
        <dgm:presLayoutVars>
          <dgm:chMax val="1"/>
          <dgm:bulletEnabled val="1"/>
        </dgm:presLayoutVars>
      </dgm:prSet>
      <dgm:spPr/>
    </dgm:pt>
    <dgm:pt modelId="{19462D31-39D1-403C-9706-ED4B32E01DF4}" type="pres">
      <dgm:prSet presAssocID="{00ABA965-8B7B-49AF-8EE9-FD89BA1A63AE}" presName="gear1srcNode" presStyleLbl="node1" presStyleIdx="0" presStyleCnt="1"/>
      <dgm:spPr/>
    </dgm:pt>
    <dgm:pt modelId="{291DA570-1C34-466D-BC8E-CA90668204A2}" type="pres">
      <dgm:prSet presAssocID="{00ABA965-8B7B-49AF-8EE9-FD89BA1A63AE}" presName="gear1dstNode" presStyleLbl="node1" presStyleIdx="0" presStyleCnt="1"/>
      <dgm:spPr/>
    </dgm:pt>
    <dgm:pt modelId="{AAA67AE9-C111-472D-BA11-256C8512FDCC}" type="pres">
      <dgm:prSet presAssocID="{B2E16075-F8CA-49AB-9E5F-ED0268F5FE19}" presName="connector1" presStyleLbl="sibTrans2D1" presStyleIdx="0" presStyleCnt="1"/>
      <dgm:spPr/>
    </dgm:pt>
  </dgm:ptLst>
  <dgm:cxnLst>
    <dgm:cxn modelId="{7FA76303-237E-49A3-A6A4-FDE575D4FC28}" type="presOf" srcId="{00ABA965-8B7B-49AF-8EE9-FD89BA1A63AE}" destId="{291DA570-1C34-466D-BC8E-CA90668204A2}" srcOrd="2" destOrd="0" presId="urn:microsoft.com/office/officeart/2005/8/layout/gear1"/>
    <dgm:cxn modelId="{FB627006-B591-4468-AE6C-7BE5AAB91BE4}" type="presOf" srcId="{B2E16075-F8CA-49AB-9E5F-ED0268F5FE19}" destId="{AAA67AE9-C111-472D-BA11-256C8512FDCC}" srcOrd="0" destOrd="0" presId="urn:microsoft.com/office/officeart/2005/8/layout/gear1"/>
    <dgm:cxn modelId="{5ADF5667-8C59-4A8F-ACBA-FF85994D0D26}" srcId="{878DA3B2-2CD4-4D0F-89D4-BBEEB9831A76}" destId="{00ABA965-8B7B-49AF-8EE9-FD89BA1A63AE}" srcOrd="0" destOrd="0" parTransId="{A5D32625-F21C-4964-8350-CC1F8F021B09}" sibTransId="{B2E16075-F8CA-49AB-9E5F-ED0268F5FE19}"/>
    <dgm:cxn modelId="{E3A26FA9-BFA0-4D81-9380-D5768195FA14}" type="presOf" srcId="{00ABA965-8B7B-49AF-8EE9-FD89BA1A63AE}" destId="{19462D31-39D1-403C-9706-ED4B32E01DF4}" srcOrd="1" destOrd="0" presId="urn:microsoft.com/office/officeart/2005/8/layout/gear1"/>
    <dgm:cxn modelId="{765B2CB2-8654-4B9E-96A8-192B68F51672}" type="presOf" srcId="{00ABA965-8B7B-49AF-8EE9-FD89BA1A63AE}" destId="{1F17F3E8-3143-495B-8A88-0548BE3CA9B4}" srcOrd="0" destOrd="0" presId="urn:microsoft.com/office/officeart/2005/8/layout/gear1"/>
    <dgm:cxn modelId="{550FC7D8-D8E7-4259-8A7F-5478836D3164}" type="presOf" srcId="{878DA3B2-2CD4-4D0F-89D4-BBEEB9831A76}" destId="{5B00A90C-8E3E-492F-9D55-416391DDF6D3}" srcOrd="0" destOrd="0" presId="urn:microsoft.com/office/officeart/2005/8/layout/gear1"/>
    <dgm:cxn modelId="{279410F1-D899-4C21-A957-A7B9684763F8}" type="presParOf" srcId="{5B00A90C-8E3E-492F-9D55-416391DDF6D3}" destId="{1F17F3E8-3143-495B-8A88-0548BE3CA9B4}" srcOrd="0" destOrd="0" presId="urn:microsoft.com/office/officeart/2005/8/layout/gear1"/>
    <dgm:cxn modelId="{8047ED71-4424-4A89-AC0D-DFA23A62762C}" type="presParOf" srcId="{5B00A90C-8E3E-492F-9D55-416391DDF6D3}" destId="{19462D31-39D1-403C-9706-ED4B32E01DF4}" srcOrd="1" destOrd="0" presId="urn:microsoft.com/office/officeart/2005/8/layout/gear1"/>
    <dgm:cxn modelId="{B0F25E43-AE09-4812-80ED-EC8A530FDFE5}" type="presParOf" srcId="{5B00A90C-8E3E-492F-9D55-416391DDF6D3}" destId="{291DA570-1C34-466D-BC8E-CA90668204A2}" srcOrd="2" destOrd="0" presId="urn:microsoft.com/office/officeart/2005/8/layout/gear1"/>
    <dgm:cxn modelId="{FC71AC0C-C34C-43ED-86F6-8463A2B94329}" type="presParOf" srcId="{5B00A90C-8E3E-492F-9D55-416391DDF6D3}" destId="{AAA67AE9-C111-472D-BA11-256C8512FDCC}" srcOrd="3" destOrd="0" presId="urn:microsoft.com/office/officeart/2005/8/layout/gear1"/>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51.xml><?xml version="1.0" encoding="utf-8"?>
<dgm:dataModel xmlns:dgm="http://schemas.openxmlformats.org/drawingml/2006/diagram" xmlns:a="http://schemas.openxmlformats.org/drawingml/2006/main">
  <dgm:ptLst>
    <dgm:pt modelId="{453484E9-71B4-4E88-BE2C-43B5BB257111}"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FDB9450C-4095-4196-AD19-D1D684DCE8BB}">
      <dgm:prSet/>
      <dgm:spPr/>
      <dgm:t>
        <a:bodyPr/>
        <a:lstStyle/>
        <a:p>
          <a:r>
            <a:rPr lang="en-GB" dirty="0"/>
            <a:t>Therefore, the structural design impacts on children and should not be overlooked as a facilitating factor contributing towards encouraging and supporting of the child’s most accessible coping behaviour – play.</a:t>
          </a:r>
        </a:p>
      </dgm:t>
    </dgm:pt>
    <dgm:pt modelId="{601BECBE-0E5F-4325-BDD1-0615EEAB3889}" type="parTrans" cxnId="{304B2C28-E19D-4313-B9AE-0E796CAAB819}">
      <dgm:prSet/>
      <dgm:spPr/>
      <dgm:t>
        <a:bodyPr/>
        <a:lstStyle/>
        <a:p>
          <a:endParaRPr lang="en-GB"/>
        </a:p>
      </dgm:t>
    </dgm:pt>
    <dgm:pt modelId="{A13F8AF3-49BE-48DC-8AF9-858892348CB3}" type="sibTrans" cxnId="{304B2C28-E19D-4313-B9AE-0E796CAAB819}">
      <dgm:prSet/>
      <dgm:spPr/>
      <dgm:t>
        <a:bodyPr/>
        <a:lstStyle/>
        <a:p>
          <a:endParaRPr lang="en-GB"/>
        </a:p>
      </dgm:t>
    </dgm:pt>
    <dgm:pt modelId="{A737FC7F-D3E4-4E1E-A806-51EEC1C4CA4D}" type="pres">
      <dgm:prSet presAssocID="{453484E9-71B4-4E88-BE2C-43B5BB257111}" presName="linear" presStyleCnt="0">
        <dgm:presLayoutVars>
          <dgm:animLvl val="lvl"/>
          <dgm:resizeHandles val="exact"/>
        </dgm:presLayoutVars>
      </dgm:prSet>
      <dgm:spPr/>
    </dgm:pt>
    <dgm:pt modelId="{32F7BAE7-2306-4F55-9783-ACAEBE10784F}" type="pres">
      <dgm:prSet presAssocID="{FDB9450C-4095-4196-AD19-D1D684DCE8BB}" presName="parentText" presStyleLbl="node1" presStyleIdx="0" presStyleCnt="1">
        <dgm:presLayoutVars>
          <dgm:chMax val="0"/>
          <dgm:bulletEnabled val="1"/>
        </dgm:presLayoutVars>
      </dgm:prSet>
      <dgm:spPr/>
    </dgm:pt>
  </dgm:ptLst>
  <dgm:cxnLst>
    <dgm:cxn modelId="{96FFD20B-A37D-4DBC-8DE8-A86A02C89349}" type="presOf" srcId="{453484E9-71B4-4E88-BE2C-43B5BB257111}" destId="{A737FC7F-D3E4-4E1E-A806-51EEC1C4CA4D}" srcOrd="0" destOrd="0" presId="urn:microsoft.com/office/officeart/2005/8/layout/vList2"/>
    <dgm:cxn modelId="{304B2C28-E19D-4313-B9AE-0E796CAAB819}" srcId="{453484E9-71B4-4E88-BE2C-43B5BB257111}" destId="{FDB9450C-4095-4196-AD19-D1D684DCE8BB}" srcOrd="0" destOrd="0" parTransId="{601BECBE-0E5F-4325-BDD1-0615EEAB3889}" sibTransId="{A13F8AF3-49BE-48DC-8AF9-858892348CB3}"/>
    <dgm:cxn modelId="{33F783E5-11C4-464D-883C-3C4FEE0755E1}" type="presOf" srcId="{FDB9450C-4095-4196-AD19-D1D684DCE8BB}" destId="{32F7BAE7-2306-4F55-9783-ACAEBE10784F}" srcOrd="0" destOrd="0" presId="urn:microsoft.com/office/officeart/2005/8/layout/vList2"/>
    <dgm:cxn modelId="{96D0BA6C-DE36-4753-AF82-535694CBE7E4}" type="presParOf" srcId="{A737FC7F-D3E4-4E1E-A806-51EEC1C4CA4D}" destId="{32F7BAE7-2306-4F55-9783-ACAEBE10784F}" srcOrd="0" destOrd="0" presId="urn:microsoft.com/office/officeart/2005/8/layout/vList2"/>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52.xml><?xml version="1.0" encoding="utf-8"?>
<dgm:dataModel xmlns:dgm="http://schemas.openxmlformats.org/drawingml/2006/diagram" xmlns:a="http://schemas.openxmlformats.org/drawingml/2006/main">
  <dgm:ptLst>
    <dgm:pt modelId="{F627A40F-6C12-4AFA-A2BF-E53D5262903B}" type="doc">
      <dgm:prSet loTypeId="urn:microsoft.com/office/officeart/2005/8/layout/vList5" loCatId="list" qsTypeId="urn:microsoft.com/office/officeart/2005/8/quickstyle/simple1" qsCatId="simple" csTypeId="urn:microsoft.com/office/officeart/2005/8/colors/colorful4" csCatId="colorful" phldr="1"/>
      <dgm:spPr/>
      <dgm:t>
        <a:bodyPr/>
        <a:lstStyle/>
        <a:p>
          <a:endParaRPr lang="en-GB"/>
        </a:p>
      </dgm:t>
    </dgm:pt>
    <dgm:pt modelId="{6376CCDB-6B1D-4FA5-AF6C-2089693A35A7}">
      <dgm:prSet/>
      <dgm:spPr/>
      <dgm:t>
        <a:bodyPr/>
        <a:lstStyle/>
        <a:p>
          <a:r>
            <a:rPr lang="en-GB" dirty="0"/>
            <a:t>Children perceive the hospital environment through a mixture of emotional and intellectual understandings - based on direct or indirect experiences. </a:t>
          </a:r>
        </a:p>
      </dgm:t>
    </dgm:pt>
    <dgm:pt modelId="{AEC20EBD-AE38-488D-ABFF-C3A27DB91460}" type="parTrans" cxnId="{4251FFA7-9BC6-4221-9878-F1D967CE3417}">
      <dgm:prSet/>
      <dgm:spPr/>
      <dgm:t>
        <a:bodyPr/>
        <a:lstStyle/>
        <a:p>
          <a:endParaRPr lang="en-GB"/>
        </a:p>
      </dgm:t>
    </dgm:pt>
    <dgm:pt modelId="{AF3A264C-22D2-4518-B0C4-388EE6115777}" type="sibTrans" cxnId="{4251FFA7-9BC6-4221-9878-F1D967CE3417}">
      <dgm:prSet/>
      <dgm:spPr/>
      <dgm:t>
        <a:bodyPr/>
        <a:lstStyle/>
        <a:p>
          <a:endParaRPr lang="en-GB"/>
        </a:p>
      </dgm:t>
    </dgm:pt>
    <dgm:pt modelId="{CE58D2B3-DA43-4D26-B0EF-4B1575BD3A8E}">
      <dgm:prSet/>
      <dgm:spPr/>
      <dgm:t>
        <a:bodyPr/>
        <a:lstStyle/>
        <a:p>
          <a:r>
            <a:rPr lang="en-GB" dirty="0"/>
            <a:t>Direct experience - may be from </a:t>
          </a:r>
          <a:r>
            <a:rPr lang="en-GB"/>
            <a:t>the child’s own </a:t>
          </a:r>
          <a:r>
            <a:rPr lang="en-GB" dirty="0"/>
            <a:t>hospitalisation or from visiting someone else in hospital. </a:t>
          </a:r>
        </a:p>
      </dgm:t>
    </dgm:pt>
    <dgm:pt modelId="{5BCFB8A5-FBE6-41C6-8A63-E76CEC6E6433}" type="parTrans" cxnId="{24749099-AA08-43A9-8C86-39A2CD83B86D}">
      <dgm:prSet/>
      <dgm:spPr/>
      <dgm:t>
        <a:bodyPr/>
        <a:lstStyle/>
        <a:p>
          <a:endParaRPr lang="en-GB"/>
        </a:p>
      </dgm:t>
    </dgm:pt>
    <dgm:pt modelId="{D6A8BEA8-C73B-475E-84D0-27DE9B90CDFC}" type="sibTrans" cxnId="{24749099-AA08-43A9-8C86-39A2CD83B86D}">
      <dgm:prSet/>
      <dgm:spPr/>
      <dgm:t>
        <a:bodyPr/>
        <a:lstStyle/>
        <a:p>
          <a:endParaRPr lang="en-GB"/>
        </a:p>
      </dgm:t>
    </dgm:pt>
    <dgm:pt modelId="{3FFA3B61-D00D-4E0A-BE26-11A571D21B4A}">
      <dgm:prSet/>
      <dgm:spPr/>
      <dgm:t>
        <a:bodyPr/>
        <a:lstStyle/>
        <a:p>
          <a:r>
            <a:rPr lang="en-GB"/>
            <a:t>Indirect experiences - what the child may glean from other media, such as what is viewed on TV, read in books or comics, or by playing ‘make-believe’ hospital.</a:t>
          </a:r>
        </a:p>
      </dgm:t>
    </dgm:pt>
    <dgm:pt modelId="{0E22A3A4-A2BC-4699-ADE6-48EBF305F440}" type="parTrans" cxnId="{F1E10C62-9C8A-4F7F-BA35-5482C0D8B8E9}">
      <dgm:prSet/>
      <dgm:spPr/>
      <dgm:t>
        <a:bodyPr/>
        <a:lstStyle/>
        <a:p>
          <a:endParaRPr lang="en-GB"/>
        </a:p>
      </dgm:t>
    </dgm:pt>
    <dgm:pt modelId="{83347378-44D1-45FA-AFF7-AE53E06177F6}" type="sibTrans" cxnId="{F1E10C62-9C8A-4F7F-BA35-5482C0D8B8E9}">
      <dgm:prSet/>
      <dgm:spPr/>
      <dgm:t>
        <a:bodyPr/>
        <a:lstStyle/>
        <a:p>
          <a:endParaRPr lang="en-GB"/>
        </a:p>
      </dgm:t>
    </dgm:pt>
    <dgm:pt modelId="{FDBBFDEB-A1BA-4399-AD23-0A0F026649AC}" type="pres">
      <dgm:prSet presAssocID="{F627A40F-6C12-4AFA-A2BF-E53D5262903B}" presName="Name0" presStyleCnt="0">
        <dgm:presLayoutVars>
          <dgm:dir/>
          <dgm:animLvl val="lvl"/>
          <dgm:resizeHandles val="exact"/>
        </dgm:presLayoutVars>
      </dgm:prSet>
      <dgm:spPr/>
    </dgm:pt>
    <dgm:pt modelId="{5FB09EE3-AD8E-40AF-9247-7D453C4E364E}" type="pres">
      <dgm:prSet presAssocID="{6376CCDB-6B1D-4FA5-AF6C-2089693A35A7}" presName="linNode" presStyleCnt="0"/>
      <dgm:spPr/>
    </dgm:pt>
    <dgm:pt modelId="{A2A63305-0EA2-4E63-86FA-A088725F638F}" type="pres">
      <dgm:prSet presAssocID="{6376CCDB-6B1D-4FA5-AF6C-2089693A35A7}" presName="parentText" presStyleLbl="node1" presStyleIdx="0" presStyleCnt="1">
        <dgm:presLayoutVars>
          <dgm:chMax val="1"/>
          <dgm:bulletEnabled val="1"/>
        </dgm:presLayoutVars>
      </dgm:prSet>
      <dgm:spPr/>
    </dgm:pt>
    <dgm:pt modelId="{04253C50-03A4-47E5-B3AB-C3C5A5FF95E0}" type="pres">
      <dgm:prSet presAssocID="{6376CCDB-6B1D-4FA5-AF6C-2089693A35A7}" presName="descendantText" presStyleLbl="alignAccFollowNode1" presStyleIdx="0" presStyleCnt="1" custLinFactNeighborX="5504" custLinFactNeighborY="-2546">
        <dgm:presLayoutVars>
          <dgm:bulletEnabled val="1"/>
        </dgm:presLayoutVars>
      </dgm:prSet>
      <dgm:spPr/>
    </dgm:pt>
  </dgm:ptLst>
  <dgm:cxnLst>
    <dgm:cxn modelId="{9943A900-E30E-4841-9CBA-144992CB7F2C}" type="presOf" srcId="{F627A40F-6C12-4AFA-A2BF-E53D5262903B}" destId="{FDBBFDEB-A1BA-4399-AD23-0A0F026649AC}" srcOrd="0" destOrd="0" presId="urn:microsoft.com/office/officeart/2005/8/layout/vList5"/>
    <dgm:cxn modelId="{F1E10C62-9C8A-4F7F-BA35-5482C0D8B8E9}" srcId="{6376CCDB-6B1D-4FA5-AF6C-2089693A35A7}" destId="{3FFA3B61-D00D-4E0A-BE26-11A571D21B4A}" srcOrd="1" destOrd="0" parTransId="{0E22A3A4-A2BC-4699-ADE6-48EBF305F440}" sibTransId="{83347378-44D1-45FA-AFF7-AE53E06177F6}"/>
    <dgm:cxn modelId="{9C44E155-0A36-4A6A-B785-E6E33B976A48}" type="presOf" srcId="{3FFA3B61-D00D-4E0A-BE26-11A571D21B4A}" destId="{04253C50-03A4-47E5-B3AB-C3C5A5FF95E0}" srcOrd="0" destOrd="1" presId="urn:microsoft.com/office/officeart/2005/8/layout/vList5"/>
    <dgm:cxn modelId="{24749099-AA08-43A9-8C86-39A2CD83B86D}" srcId="{6376CCDB-6B1D-4FA5-AF6C-2089693A35A7}" destId="{CE58D2B3-DA43-4D26-B0EF-4B1575BD3A8E}" srcOrd="0" destOrd="0" parTransId="{5BCFB8A5-FBE6-41C6-8A63-E76CEC6E6433}" sibTransId="{D6A8BEA8-C73B-475E-84D0-27DE9B90CDFC}"/>
    <dgm:cxn modelId="{62BC7C9B-3751-40CC-A953-CB4697DF01F5}" type="presOf" srcId="{CE58D2B3-DA43-4D26-B0EF-4B1575BD3A8E}" destId="{04253C50-03A4-47E5-B3AB-C3C5A5FF95E0}" srcOrd="0" destOrd="0" presId="urn:microsoft.com/office/officeart/2005/8/layout/vList5"/>
    <dgm:cxn modelId="{4251FFA7-9BC6-4221-9878-F1D967CE3417}" srcId="{F627A40F-6C12-4AFA-A2BF-E53D5262903B}" destId="{6376CCDB-6B1D-4FA5-AF6C-2089693A35A7}" srcOrd="0" destOrd="0" parTransId="{AEC20EBD-AE38-488D-ABFF-C3A27DB91460}" sibTransId="{AF3A264C-22D2-4518-B0C4-388EE6115777}"/>
    <dgm:cxn modelId="{4278F1DB-2C12-4F73-B08C-AC61261E7432}" type="presOf" srcId="{6376CCDB-6B1D-4FA5-AF6C-2089693A35A7}" destId="{A2A63305-0EA2-4E63-86FA-A088725F638F}" srcOrd="0" destOrd="0" presId="urn:microsoft.com/office/officeart/2005/8/layout/vList5"/>
    <dgm:cxn modelId="{AA785AA5-D52A-4A30-88C3-588A36D0D572}" type="presParOf" srcId="{FDBBFDEB-A1BA-4399-AD23-0A0F026649AC}" destId="{5FB09EE3-AD8E-40AF-9247-7D453C4E364E}" srcOrd="0" destOrd="0" presId="urn:microsoft.com/office/officeart/2005/8/layout/vList5"/>
    <dgm:cxn modelId="{1CBB9F5F-C289-413E-8D55-50C938D57518}" type="presParOf" srcId="{5FB09EE3-AD8E-40AF-9247-7D453C4E364E}" destId="{A2A63305-0EA2-4E63-86FA-A088725F638F}" srcOrd="0" destOrd="0" presId="urn:microsoft.com/office/officeart/2005/8/layout/vList5"/>
    <dgm:cxn modelId="{F3642E51-7813-42E4-960A-3C3A7F57CBA0}" type="presParOf" srcId="{5FB09EE3-AD8E-40AF-9247-7D453C4E364E}" destId="{04253C50-03A4-47E5-B3AB-C3C5A5FF95E0}"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3.xml><?xml version="1.0" encoding="utf-8"?>
<dgm:dataModel xmlns:dgm="http://schemas.openxmlformats.org/drawingml/2006/diagram" xmlns:a="http://schemas.openxmlformats.org/drawingml/2006/main">
  <dgm:ptLst>
    <dgm:pt modelId="{EFAF14E0-5BB9-44AF-A699-4266424A326F}" type="doc">
      <dgm:prSet loTypeId="urn:microsoft.com/office/officeart/2005/8/layout/process4" loCatId="list" qsTypeId="urn:microsoft.com/office/officeart/2005/8/quickstyle/simple1" qsCatId="simple" csTypeId="urn:microsoft.com/office/officeart/2005/8/colors/colorful2" csCatId="colorful"/>
      <dgm:spPr/>
      <dgm:t>
        <a:bodyPr/>
        <a:lstStyle/>
        <a:p>
          <a:endParaRPr lang="en-GB"/>
        </a:p>
      </dgm:t>
    </dgm:pt>
    <dgm:pt modelId="{5DAD2070-5311-4F20-B7C1-D84D3C6B4D2B}">
      <dgm:prSet/>
      <dgm:spPr/>
      <dgm:t>
        <a:bodyPr/>
        <a:lstStyle/>
        <a:p>
          <a:r>
            <a:rPr lang="en-GB"/>
            <a:t>The creative arts can be used as a powerful aide to therapeutic play. </a:t>
          </a:r>
        </a:p>
      </dgm:t>
    </dgm:pt>
    <dgm:pt modelId="{387ED633-B153-4C2B-B551-719DE662EF9B}" type="parTrans" cxnId="{1E692E3F-FCE5-4B66-A54A-EC1EB89A6A16}">
      <dgm:prSet/>
      <dgm:spPr/>
      <dgm:t>
        <a:bodyPr/>
        <a:lstStyle/>
        <a:p>
          <a:endParaRPr lang="en-GB"/>
        </a:p>
      </dgm:t>
    </dgm:pt>
    <dgm:pt modelId="{12A1A928-B0A4-4FB0-BC23-54CB02512080}" type="sibTrans" cxnId="{1E692E3F-FCE5-4B66-A54A-EC1EB89A6A16}">
      <dgm:prSet/>
      <dgm:spPr/>
      <dgm:t>
        <a:bodyPr/>
        <a:lstStyle/>
        <a:p>
          <a:endParaRPr lang="en-GB"/>
        </a:p>
      </dgm:t>
    </dgm:pt>
    <dgm:pt modelId="{4D944257-F694-48D1-B1EA-B19DD8B68837}">
      <dgm:prSet/>
      <dgm:spPr/>
      <dgm:t>
        <a:bodyPr/>
        <a:lstStyle/>
        <a:p>
          <a:r>
            <a:rPr lang="en-GB"/>
            <a:t>Art therapy and therapeutic play share a common bond through the natural appeal to children and their healing qualities of creativity, spontaneous expression, make-believe, and non-threatening, developmentally appropriate communication. </a:t>
          </a:r>
        </a:p>
      </dgm:t>
    </dgm:pt>
    <dgm:pt modelId="{A4F5B3B0-481F-4FE2-9549-49838685DE78}" type="parTrans" cxnId="{AC3A97F8-69EE-46D1-A9EF-0E23A04CA6A3}">
      <dgm:prSet/>
      <dgm:spPr/>
      <dgm:t>
        <a:bodyPr/>
        <a:lstStyle/>
        <a:p>
          <a:endParaRPr lang="en-GB"/>
        </a:p>
      </dgm:t>
    </dgm:pt>
    <dgm:pt modelId="{8EBFE290-3461-46AF-9543-CF26D2F76797}" type="sibTrans" cxnId="{AC3A97F8-69EE-46D1-A9EF-0E23A04CA6A3}">
      <dgm:prSet/>
      <dgm:spPr/>
      <dgm:t>
        <a:bodyPr/>
        <a:lstStyle/>
        <a:p>
          <a:endParaRPr lang="en-GB"/>
        </a:p>
      </dgm:t>
    </dgm:pt>
    <dgm:pt modelId="{E5A70487-83E9-4380-83B4-FDE25E4C469B}">
      <dgm:prSet/>
      <dgm:spPr/>
      <dgm:t>
        <a:bodyPr/>
        <a:lstStyle/>
        <a:p>
          <a:r>
            <a:rPr lang="en-GB"/>
            <a:t>Simply asking the child to draw what they see in a hospital room provides information on the child’s perception of their new environment. </a:t>
          </a:r>
        </a:p>
      </dgm:t>
    </dgm:pt>
    <dgm:pt modelId="{443A4E13-F93F-4939-8CCB-E1EB577EB497}" type="parTrans" cxnId="{51E41B15-8759-4FA1-8C9E-CC84FF9640B7}">
      <dgm:prSet/>
      <dgm:spPr/>
      <dgm:t>
        <a:bodyPr/>
        <a:lstStyle/>
        <a:p>
          <a:endParaRPr lang="en-GB"/>
        </a:p>
      </dgm:t>
    </dgm:pt>
    <dgm:pt modelId="{DB368AC4-7093-4E64-A3A4-8EA8239F54BB}" type="sibTrans" cxnId="{51E41B15-8759-4FA1-8C9E-CC84FF9640B7}">
      <dgm:prSet/>
      <dgm:spPr/>
      <dgm:t>
        <a:bodyPr/>
        <a:lstStyle/>
        <a:p>
          <a:endParaRPr lang="en-GB"/>
        </a:p>
      </dgm:t>
    </dgm:pt>
    <dgm:pt modelId="{9476C4F0-2B26-4DC9-BB6F-092880538F4B}" type="pres">
      <dgm:prSet presAssocID="{EFAF14E0-5BB9-44AF-A699-4266424A326F}" presName="Name0" presStyleCnt="0">
        <dgm:presLayoutVars>
          <dgm:dir/>
          <dgm:animLvl val="lvl"/>
          <dgm:resizeHandles val="exact"/>
        </dgm:presLayoutVars>
      </dgm:prSet>
      <dgm:spPr/>
    </dgm:pt>
    <dgm:pt modelId="{7B6E8FFF-9056-4013-906F-F65AF8DC49CB}" type="pres">
      <dgm:prSet presAssocID="{E5A70487-83E9-4380-83B4-FDE25E4C469B}" presName="boxAndChildren" presStyleCnt="0"/>
      <dgm:spPr/>
    </dgm:pt>
    <dgm:pt modelId="{F7EAFA88-65C4-4D2E-9765-F473ADAA2592}" type="pres">
      <dgm:prSet presAssocID="{E5A70487-83E9-4380-83B4-FDE25E4C469B}" presName="parentTextBox" presStyleLbl="node1" presStyleIdx="0" presStyleCnt="3"/>
      <dgm:spPr/>
    </dgm:pt>
    <dgm:pt modelId="{CAB2B03B-AD9B-4922-A209-A72805ECFE8A}" type="pres">
      <dgm:prSet presAssocID="{8EBFE290-3461-46AF-9543-CF26D2F76797}" presName="sp" presStyleCnt="0"/>
      <dgm:spPr/>
    </dgm:pt>
    <dgm:pt modelId="{EEB03DDA-A8C2-4777-966C-F9559D20D360}" type="pres">
      <dgm:prSet presAssocID="{4D944257-F694-48D1-B1EA-B19DD8B68837}" presName="arrowAndChildren" presStyleCnt="0"/>
      <dgm:spPr/>
    </dgm:pt>
    <dgm:pt modelId="{398AD029-AF0C-4FC6-8DB6-712DBA901829}" type="pres">
      <dgm:prSet presAssocID="{4D944257-F694-48D1-B1EA-B19DD8B68837}" presName="parentTextArrow" presStyleLbl="node1" presStyleIdx="1" presStyleCnt="3"/>
      <dgm:spPr/>
    </dgm:pt>
    <dgm:pt modelId="{73C037C7-DD7A-42D9-96F7-6D9B950B3E5F}" type="pres">
      <dgm:prSet presAssocID="{12A1A928-B0A4-4FB0-BC23-54CB02512080}" presName="sp" presStyleCnt="0"/>
      <dgm:spPr/>
    </dgm:pt>
    <dgm:pt modelId="{C5757D89-C39B-40B5-BDFB-3019975C0C80}" type="pres">
      <dgm:prSet presAssocID="{5DAD2070-5311-4F20-B7C1-D84D3C6B4D2B}" presName="arrowAndChildren" presStyleCnt="0"/>
      <dgm:spPr/>
    </dgm:pt>
    <dgm:pt modelId="{A0EF1A24-5A4D-41F2-8CE1-6F29AAF15A6B}" type="pres">
      <dgm:prSet presAssocID="{5DAD2070-5311-4F20-B7C1-D84D3C6B4D2B}" presName="parentTextArrow" presStyleLbl="node1" presStyleIdx="2" presStyleCnt="3" custLinFactNeighborX="297" custLinFactNeighborY="-46"/>
      <dgm:spPr/>
    </dgm:pt>
  </dgm:ptLst>
  <dgm:cxnLst>
    <dgm:cxn modelId="{51E41B15-8759-4FA1-8C9E-CC84FF9640B7}" srcId="{EFAF14E0-5BB9-44AF-A699-4266424A326F}" destId="{E5A70487-83E9-4380-83B4-FDE25E4C469B}" srcOrd="2" destOrd="0" parTransId="{443A4E13-F93F-4939-8CCB-E1EB577EB497}" sibTransId="{DB368AC4-7093-4E64-A3A4-8EA8239F54BB}"/>
    <dgm:cxn modelId="{FFE8AC2B-58C5-47AD-9C8E-AE61DAC3D3F1}" type="presOf" srcId="{5DAD2070-5311-4F20-B7C1-D84D3C6B4D2B}" destId="{A0EF1A24-5A4D-41F2-8CE1-6F29AAF15A6B}" srcOrd="0" destOrd="0" presId="urn:microsoft.com/office/officeart/2005/8/layout/process4"/>
    <dgm:cxn modelId="{1E692E3F-FCE5-4B66-A54A-EC1EB89A6A16}" srcId="{EFAF14E0-5BB9-44AF-A699-4266424A326F}" destId="{5DAD2070-5311-4F20-B7C1-D84D3C6B4D2B}" srcOrd="0" destOrd="0" parTransId="{387ED633-B153-4C2B-B551-719DE662EF9B}" sibTransId="{12A1A928-B0A4-4FB0-BC23-54CB02512080}"/>
    <dgm:cxn modelId="{AB1114AE-CF14-4120-884F-58DF9425E27A}" type="presOf" srcId="{EFAF14E0-5BB9-44AF-A699-4266424A326F}" destId="{9476C4F0-2B26-4DC9-BB6F-092880538F4B}" srcOrd="0" destOrd="0" presId="urn:microsoft.com/office/officeart/2005/8/layout/process4"/>
    <dgm:cxn modelId="{72E4F4B1-4934-4BF4-B260-4A638B54F804}" type="presOf" srcId="{E5A70487-83E9-4380-83B4-FDE25E4C469B}" destId="{F7EAFA88-65C4-4D2E-9765-F473ADAA2592}" srcOrd="0" destOrd="0" presId="urn:microsoft.com/office/officeart/2005/8/layout/process4"/>
    <dgm:cxn modelId="{FD36C2B4-79BA-4BC1-A4B3-9561E56DC936}" type="presOf" srcId="{4D944257-F694-48D1-B1EA-B19DD8B68837}" destId="{398AD029-AF0C-4FC6-8DB6-712DBA901829}" srcOrd="0" destOrd="0" presId="urn:microsoft.com/office/officeart/2005/8/layout/process4"/>
    <dgm:cxn modelId="{AC3A97F8-69EE-46D1-A9EF-0E23A04CA6A3}" srcId="{EFAF14E0-5BB9-44AF-A699-4266424A326F}" destId="{4D944257-F694-48D1-B1EA-B19DD8B68837}" srcOrd="1" destOrd="0" parTransId="{A4F5B3B0-481F-4FE2-9549-49838685DE78}" sibTransId="{8EBFE290-3461-46AF-9543-CF26D2F76797}"/>
    <dgm:cxn modelId="{5258F871-50F4-4CD2-A994-14F6A2EAF238}" type="presParOf" srcId="{9476C4F0-2B26-4DC9-BB6F-092880538F4B}" destId="{7B6E8FFF-9056-4013-906F-F65AF8DC49CB}" srcOrd="0" destOrd="0" presId="urn:microsoft.com/office/officeart/2005/8/layout/process4"/>
    <dgm:cxn modelId="{5A2BB449-2C1D-4B87-B3F4-00CD5E1D9710}" type="presParOf" srcId="{7B6E8FFF-9056-4013-906F-F65AF8DC49CB}" destId="{F7EAFA88-65C4-4D2E-9765-F473ADAA2592}" srcOrd="0" destOrd="0" presId="urn:microsoft.com/office/officeart/2005/8/layout/process4"/>
    <dgm:cxn modelId="{6F58EADE-507A-4C2B-91EF-4EC1446C5DF8}" type="presParOf" srcId="{9476C4F0-2B26-4DC9-BB6F-092880538F4B}" destId="{CAB2B03B-AD9B-4922-A209-A72805ECFE8A}" srcOrd="1" destOrd="0" presId="urn:microsoft.com/office/officeart/2005/8/layout/process4"/>
    <dgm:cxn modelId="{BE048291-F7C3-479D-B63A-523CF229000F}" type="presParOf" srcId="{9476C4F0-2B26-4DC9-BB6F-092880538F4B}" destId="{EEB03DDA-A8C2-4777-966C-F9559D20D360}" srcOrd="2" destOrd="0" presId="urn:microsoft.com/office/officeart/2005/8/layout/process4"/>
    <dgm:cxn modelId="{F946DA56-3B22-47BE-B024-3AE9C73DDEAA}" type="presParOf" srcId="{EEB03DDA-A8C2-4777-966C-F9559D20D360}" destId="{398AD029-AF0C-4FC6-8DB6-712DBA901829}" srcOrd="0" destOrd="0" presId="urn:microsoft.com/office/officeart/2005/8/layout/process4"/>
    <dgm:cxn modelId="{63673610-0E7E-4F06-863E-192E1E72901C}" type="presParOf" srcId="{9476C4F0-2B26-4DC9-BB6F-092880538F4B}" destId="{73C037C7-DD7A-42D9-96F7-6D9B950B3E5F}" srcOrd="3" destOrd="0" presId="urn:microsoft.com/office/officeart/2005/8/layout/process4"/>
    <dgm:cxn modelId="{62E8DB95-F8BA-40B4-80BC-3C0C7EDF141B}" type="presParOf" srcId="{9476C4F0-2B26-4DC9-BB6F-092880538F4B}" destId="{C5757D89-C39B-40B5-BDFB-3019975C0C80}" srcOrd="4" destOrd="0" presId="urn:microsoft.com/office/officeart/2005/8/layout/process4"/>
    <dgm:cxn modelId="{38D15B36-8BE2-4458-8D16-8D12369E578F}" type="presParOf" srcId="{C5757D89-C39B-40B5-BDFB-3019975C0C80}" destId="{A0EF1A24-5A4D-41F2-8CE1-6F29AAF15A6B}" srcOrd="0"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4.xml><?xml version="1.0" encoding="utf-8"?>
<dgm:dataModel xmlns:dgm="http://schemas.openxmlformats.org/drawingml/2006/diagram" xmlns:a="http://schemas.openxmlformats.org/drawingml/2006/main">
  <dgm:ptLst>
    <dgm:pt modelId="{D0EEE35C-E803-47B8-857B-5C067AA0342D}" type="doc">
      <dgm:prSet loTypeId="urn:microsoft.com/office/officeart/2005/8/layout/cycle5" loCatId="cycle" qsTypeId="urn:microsoft.com/office/officeart/2005/8/quickstyle/simple1" qsCatId="simple" csTypeId="urn:microsoft.com/office/officeart/2005/8/colors/colorful1" csCatId="colorful" phldr="1"/>
      <dgm:spPr/>
      <dgm:t>
        <a:bodyPr/>
        <a:lstStyle/>
        <a:p>
          <a:endParaRPr lang="en-GB"/>
        </a:p>
      </dgm:t>
    </dgm:pt>
    <dgm:pt modelId="{D865BC07-0208-4FD6-98DF-30B614EA6933}">
      <dgm:prSet/>
      <dgm:spPr/>
      <dgm:t>
        <a:bodyPr/>
        <a:lstStyle/>
        <a:p>
          <a:r>
            <a:rPr lang="en-GB" dirty="0"/>
            <a:t>Distress through crying, shaking, screaming, hostility, lack of cooperation, aggression, withdrawal, anger, vomiting or incontinence in relation to medical procedures (McGrath and Huff, 2001; Parson, 2008). </a:t>
          </a:r>
        </a:p>
      </dgm:t>
    </dgm:pt>
    <dgm:pt modelId="{B613674A-7356-4AF3-8867-3DD0F6C967FB}" type="parTrans" cxnId="{59CEB7AC-9A1C-4513-AFFC-1B7FDBAA5160}">
      <dgm:prSet/>
      <dgm:spPr/>
      <dgm:t>
        <a:bodyPr/>
        <a:lstStyle/>
        <a:p>
          <a:endParaRPr lang="en-GB"/>
        </a:p>
      </dgm:t>
    </dgm:pt>
    <dgm:pt modelId="{000095D3-D9B8-46EA-B9E8-7FFB49A0F24E}" type="sibTrans" cxnId="{59CEB7AC-9A1C-4513-AFFC-1B7FDBAA5160}">
      <dgm:prSet/>
      <dgm:spPr/>
      <dgm:t>
        <a:bodyPr/>
        <a:lstStyle/>
        <a:p>
          <a:endParaRPr lang="en-GB"/>
        </a:p>
      </dgm:t>
    </dgm:pt>
    <dgm:pt modelId="{6ED55094-B8B4-478B-8958-11F4CB388123}">
      <dgm:prSet/>
      <dgm:spPr/>
      <dgm:t>
        <a:bodyPr/>
        <a:lstStyle/>
        <a:p>
          <a:r>
            <a:rPr lang="en-GB"/>
            <a:t>The negative impact of surgical interventions may cause a traumatised child to avoid future medical healthcare encounters when they reach adulthood (Justus, et al., 2006). </a:t>
          </a:r>
        </a:p>
      </dgm:t>
    </dgm:pt>
    <dgm:pt modelId="{F7701615-60E7-491B-BEEC-973111D6F760}" type="parTrans" cxnId="{6B8D56CE-C690-41A3-BB86-0DF65B5ED153}">
      <dgm:prSet/>
      <dgm:spPr/>
      <dgm:t>
        <a:bodyPr/>
        <a:lstStyle/>
        <a:p>
          <a:endParaRPr lang="en-GB"/>
        </a:p>
      </dgm:t>
    </dgm:pt>
    <dgm:pt modelId="{27B1C3B4-E77F-40B0-92CC-1F9D3AF9C9BC}" type="sibTrans" cxnId="{6B8D56CE-C690-41A3-BB86-0DF65B5ED153}">
      <dgm:prSet/>
      <dgm:spPr/>
      <dgm:t>
        <a:bodyPr/>
        <a:lstStyle/>
        <a:p>
          <a:endParaRPr lang="en-GB"/>
        </a:p>
      </dgm:t>
    </dgm:pt>
    <dgm:pt modelId="{465031A4-FB68-47D9-9F82-162D6F38563B}">
      <dgm:prSet/>
      <dgm:spPr/>
      <dgm:t>
        <a:bodyPr/>
        <a:lstStyle/>
        <a:p>
          <a:r>
            <a:rPr lang="en-GB"/>
            <a:t>Play may focus on coming to terms with the hospital environment and being used to gain mastery and cope with potentially unpleasant and frightening procedures.</a:t>
          </a:r>
        </a:p>
      </dgm:t>
    </dgm:pt>
    <dgm:pt modelId="{96A0E56B-C8C0-4415-A72E-10FE7D41EBF6}" type="parTrans" cxnId="{76457F03-9051-4BE2-AC2B-7DDA4901AEFC}">
      <dgm:prSet/>
      <dgm:spPr/>
      <dgm:t>
        <a:bodyPr/>
        <a:lstStyle/>
        <a:p>
          <a:endParaRPr lang="en-GB"/>
        </a:p>
      </dgm:t>
    </dgm:pt>
    <dgm:pt modelId="{6A7F0083-5F42-4D79-B151-ECAAF28AFC95}" type="sibTrans" cxnId="{76457F03-9051-4BE2-AC2B-7DDA4901AEFC}">
      <dgm:prSet/>
      <dgm:spPr/>
      <dgm:t>
        <a:bodyPr/>
        <a:lstStyle/>
        <a:p>
          <a:endParaRPr lang="en-GB"/>
        </a:p>
      </dgm:t>
    </dgm:pt>
    <dgm:pt modelId="{776C9589-D43E-4023-91C2-A207E3DBF00C}" type="pres">
      <dgm:prSet presAssocID="{D0EEE35C-E803-47B8-857B-5C067AA0342D}" presName="cycle" presStyleCnt="0">
        <dgm:presLayoutVars>
          <dgm:dir/>
          <dgm:resizeHandles val="exact"/>
        </dgm:presLayoutVars>
      </dgm:prSet>
      <dgm:spPr/>
    </dgm:pt>
    <dgm:pt modelId="{467CA536-225F-482E-A3C4-247D61A1CED0}" type="pres">
      <dgm:prSet presAssocID="{D865BC07-0208-4FD6-98DF-30B614EA6933}" presName="node" presStyleLbl="node1" presStyleIdx="0" presStyleCnt="3" custScaleY="142889">
        <dgm:presLayoutVars>
          <dgm:bulletEnabled val="1"/>
        </dgm:presLayoutVars>
      </dgm:prSet>
      <dgm:spPr/>
    </dgm:pt>
    <dgm:pt modelId="{CDD3F1AC-40EA-4E33-9661-386A4CF5668C}" type="pres">
      <dgm:prSet presAssocID="{D865BC07-0208-4FD6-98DF-30B614EA6933}" presName="spNode" presStyleCnt="0"/>
      <dgm:spPr/>
    </dgm:pt>
    <dgm:pt modelId="{D889E005-FDD6-46AB-A4E8-AE8FB5DC57FA}" type="pres">
      <dgm:prSet presAssocID="{000095D3-D9B8-46EA-B9E8-7FFB49A0F24E}" presName="sibTrans" presStyleLbl="sibTrans1D1" presStyleIdx="0" presStyleCnt="3"/>
      <dgm:spPr/>
    </dgm:pt>
    <dgm:pt modelId="{03333C2F-532D-444B-84B9-9B28A63DB0B7}" type="pres">
      <dgm:prSet presAssocID="{6ED55094-B8B4-478B-8958-11F4CB388123}" presName="node" presStyleLbl="node1" presStyleIdx="1" presStyleCnt="3" custScaleY="104067">
        <dgm:presLayoutVars>
          <dgm:bulletEnabled val="1"/>
        </dgm:presLayoutVars>
      </dgm:prSet>
      <dgm:spPr/>
    </dgm:pt>
    <dgm:pt modelId="{F8E17C28-1045-4D86-9F40-A4A988BAC828}" type="pres">
      <dgm:prSet presAssocID="{6ED55094-B8B4-478B-8958-11F4CB388123}" presName="spNode" presStyleCnt="0"/>
      <dgm:spPr/>
    </dgm:pt>
    <dgm:pt modelId="{408E771E-754E-4B25-9469-426DE027736A}" type="pres">
      <dgm:prSet presAssocID="{27B1C3B4-E77F-40B0-92CC-1F9D3AF9C9BC}" presName="sibTrans" presStyleLbl="sibTrans1D1" presStyleIdx="1" presStyleCnt="3"/>
      <dgm:spPr/>
    </dgm:pt>
    <dgm:pt modelId="{A028E2C6-E9CB-46DE-9995-46BA43FB9FE3}" type="pres">
      <dgm:prSet presAssocID="{465031A4-FB68-47D9-9F82-162D6F38563B}" presName="node" presStyleLbl="node1" presStyleIdx="2" presStyleCnt="3" custScaleY="104067">
        <dgm:presLayoutVars>
          <dgm:bulletEnabled val="1"/>
        </dgm:presLayoutVars>
      </dgm:prSet>
      <dgm:spPr/>
    </dgm:pt>
    <dgm:pt modelId="{AC9D9AF2-7B5C-4015-B2C7-AED362BD80F3}" type="pres">
      <dgm:prSet presAssocID="{465031A4-FB68-47D9-9F82-162D6F38563B}" presName="spNode" presStyleCnt="0"/>
      <dgm:spPr/>
    </dgm:pt>
    <dgm:pt modelId="{97F73512-1C8D-4857-BA4F-492718E3997D}" type="pres">
      <dgm:prSet presAssocID="{6A7F0083-5F42-4D79-B151-ECAAF28AFC95}" presName="sibTrans" presStyleLbl="sibTrans1D1" presStyleIdx="2" presStyleCnt="3"/>
      <dgm:spPr/>
    </dgm:pt>
  </dgm:ptLst>
  <dgm:cxnLst>
    <dgm:cxn modelId="{76457F03-9051-4BE2-AC2B-7DDA4901AEFC}" srcId="{D0EEE35C-E803-47B8-857B-5C067AA0342D}" destId="{465031A4-FB68-47D9-9F82-162D6F38563B}" srcOrd="2" destOrd="0" parTransId="{96A0E56B-C8C0-4415-A72E-10FE7D41EBF6}" sibTransId="{6A7F0083-5F42-4D79-B151-ECAAF28AFC95}"/>
    <dgm:cxn modelId="{DF3C4767-49E9-4865-8810-351E2EFCD7CD}" type="presOf" srcId="{6A7F0083-5F42-4D79-B151-ECAAF28AFC95}" destId="{97F73512-1C8D-4857-BA4F-492718E3997D}" srcOrd="0" destOrd="0" presId="urn:microsoft.com/office/officeart/2005/8/layout/cycle5"/>
    <dgm:cxn modelId="{4DFAFD4E-3BFB-4256-B4B5-29ED1D00F25F}" type="presOf" srcId="{27B1C3B4-E77F-40B0-92CC-1F9D3AF9C9BC}" destId="{408E771E-754E-4B25-9469-426DE027736A}" srcOrd="0" destOrd="0" presId="urn:microsoft.com/office/officeart/2005/8/layout/cycle5"/>
    <dgm:cxn modelId="{2DE2A984-A203-46A9-8283-7324FC9CCFD4}" type="presOf" srcId="{D865BC07-0208-4FD6-98DF-30B614EA6933}" destId="{467CA536-225F-482E-A3C4-247D61A1CED0}" srcOrd="0" destOrd="0" presId="urn:microsoft.com/office/officeart/2005/8/layout/cycle5"/>
    <dgm:cxn modelId="{59CEB7AC-9A1C-4513-AFFC-1B7FDBAA5160}" srcId="{D0EEE35C-E803-47B8-857B-5C067AA0342D}" destId="{D865BC07-0208-4FD6-98DF-30B614EA6933}" srcOrd="0" destOrd="0" parTransId="{B613674A-7356-4AF3-8867-3DD0F6C967FB}" sibTransId="{000095D3-D9B8-46EA-B9E8-7FFB49A0F24E}"/>
    <dgm:cxn modelId="{017DD9B1-F7CB-4EFC-A559-FF8DCAB50035}" type="presOf" srcId="{000095D3-D9B8-46EA-B9E8-7FFB49A0F24E}" destId="{D889E005-FDD6-46AB-A4E8-AE8FB5DC57FA}" srcOrd="0" destOrd="0" presId="urn:microsoft.com/office/officeart/2005/8/layout/cycle5"/>
    <dgm:cxn modelId="{6B8D56CE-C690-41A3-BB86-0DF65B5ED153}" srcId="{D0EEE35C-E803-47B8-857B-5C067AA0342D}" destId="{6ED55094-B8B4-478B-8958-11F4CB388123}" srcOrd="1" destOrd="0" parTransId="{F7701615-60E7-491B-BEEC-973111D6F760}" sibTransId="{27B1C3B4-E77F-40B0-92CC-1F9D3AF9C9BC}"/>
    <dgm:cxn modelId="{2E9842DA-7C1B-47F7-819A-6C0F3DCBB626}" type="presOf" srcId="{6ED55094-B8B4-478B-8958-11F4CB388123}" destId="{03333C2F-532D-444B-84B9-9B28A63DB0B7}" srcOrd="0" destOrd="0" presId="urn:microsoft.com/office/officeart/2005/8/layout/cycle5"/>
    <dgm:cxn modelId="{A2182FED-DCBC-4EA2-9C42-0726FACC324D}" type="presOf" srcId="{465031A4-FB68-47D9-9F82-162D6F38563B}" destId="{A028E2C6-E9CB-46DE-9995-46BA43FB9FE3}" srcOrd="0" destOrd="0" presId="urn:microsoft.com/office/officeart/2005/8/layout/cycle5"/>
    <dgm:cxn modelId="{D47577F0-7C13-4B6F-AD4D-A5B999245FFD}" type="presOf" srcId="{D0EEE35C-E803-47B8-857B-5C067AA0342D}" destId="{776C9589-D43E-4023-91C2-A207E3DBF00C}" srcOrd="0" destOrd="0" presId="urn:microsoft.com/office/officeart/2005/8/layout/cycle5"/>
    <dgm:cxn modelId="{49DA849A-5BA7-4663-9C62-D192F42F6DEB}" type="presParOf" srcId="{776C9589-D43E-4023-91C2-A207E3DBF00C}" destId="{467CA536-225F-482E-A3C4-247D61A1CED0}" srcOrd="0" destOrd="0" presId="urn:microsoft.com/office/officeart/2005/8/layout/cycle5"/>
    <dgm:cxn modelId="{3E2DF419-B429-43A2-ABBA-BAD911087624}" type="presParOf" srcId="{776C9589-D43E-4023-91C2-A207E3DBF00C}" destId="{CDD3F1AC-40EA-4E33-9661-386A4CF5668C}" srcOrd="1" destOrd="0" presId="urn:microsoft.com/office/officeart/2005/8/layout/cycle5"/>
    <dgm:cxn modelId="{8476BCD8-4B9B-47F2-8DCD-27D58CA40AF9}" type="presParOf" srcId="{776C9589-D43E-4023-91C2-A207E3DBF00C}" destId="{D889E005-FDD6-46AB-A4E8-AE8FB5DC57FA}" srcOrd="2" destOrd="0" presId="urn:microsoft.com/office/officeart/2005/8/layout/cycle5"/>
    <dgm:cxn modelId="{0C094669-86DE-46AB-AC7F-7D1CB6945070}" type="presParOf" srcId="{776C9589-D43E-4023-91C2-A207E3DBF00C}" destId="{03333C2F-532D-444B-84B9-9B28A63DB0B7}" srcOrd="3" destOrd="0" presId="urn:microsoft.com/office/officeart/2005/8/layout/cycle5"/>
    <dgm:cxn modelId="{5FBE60E6-6208-47B4-8057-62E073F13531}" type="presParOf" srcId="{776C9589-D43E-4023-91C2-A207E3DBF00C}" destId="{F8E17C28-1045-4D86-9F40-A4A988BAC828}" srcOrd="4" destOrd="0" presId="urn:microsoft.com/office/officeart/2005/8/layout/cycle5"/>
    <dgm:cxn modelId="{4DAFA72E-E552-46E4-AFDC-255BE8A22453}" type="presParOf" srcId="{776C9589-D43E-4023-91C2-A207E3DBF00C}" destId="{408E771E-754E-4B25-9469-426DE027736A}" srcOrd="5" destOrd="0" presId="urn:microsoft.com/office/officeart/2005/8/layout/cycle5"/>
    <dgm:cxn modelId="{87B18D99-4952-4743-9C1E-FE56DE6F27C6}" type="presParOf" srcId="{776C9589-D43E-4023-91C2-A207E3DBF00C}" destId="{A028E2C6-E9CB-46DE-9995-46BA43FB9FE3}" srcOrd="6" destOrd="0" presId="urn:microsoft.com/office/officeart/2005/8/layout/cycle5"/>
    <dgm:cxn modelId="{E03B91A9-EB8B-4D2E-B536-6EF0D1F60AFE}" type="presParOf" srcId="{776C9589-D43E-4023-91C2-A207E3DBF00C}" destId="{AC9D9AF2-7B5C-4015-B2C7-AED362BD80F3}" srcOrd="7" destOrd="0" presId="urn:microsoft.com/office/officeart/2005/8/layout/cycle5"/>
    <dgm:cxn modelId="{ABFF3768-41A4-4EE0-95C0-8A590A07A258}" type="presParOf" srcId="{776C9589-D43E-4023-91C2-A207E3DBF00C}" destId="{97F73512-1C8D-4857-BA4F-492718E3997D}" srcOrd="8"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5.xml><?xml version="1.0" encoding="utf-8"?>
<dgm:dataModel xmlns:dgm="http://schemas.openxmlformats.org/drawingml/2006/diagram" xmlns:a="http://schemas.openxmlformats.org/drawingml/2006/main">
  <dgm:ptLst>
    <dgm:pt modelId="{21FA2068-F8C0-438B-92BB-AB5891DF24EE}"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BABC5213-C546-4F80-B0A7-A43595133B46}">
      <dgm:prSet/>
      <dgm:spPr/>
      <dgm:t>
        <a:bodyPr/>
        <a:lstStyle/>
        <a:p>
          <a:r>
            <a:rPr lang="en-GB" dirty="0"/>
            <a:t>Landreth (2001) describes play as the child’s language, which can be used to bridge the child-adult barrier. </a:t>
          </a:r>
        </a:p>
      </dgm:t>
    </dgm:pt>
    <dgm:pt modelId="{459EBBAB-FD98-4045-852D-F1E1F6A8CC4A}" type="parTrans" cxnId="{AB755AAE-33E7-41FA-8543-8084B014ABC2}">
      <dgm:prSet/>
      <dgm:spPr/>
      <dgm:t>
        <a:bodyPr/>
        <a:lstStyle/>
        <a:p>
          <a:endParaRPr lang="en-GB"/>
        </a:p>
      </dgm:t>
    </dgm:pt>
    <dgm:pt modelId="{4CFC9E35-94F7-404F-993D-00FC2CF4639F}" type="sibTrans" cxnId="{AB755AAE-33E7-41FA-8543-8084B014ABC2}">
      <dgm:prSet/>
      <dgm:spPr/>
      <dgm:t>
        <a:bodyPr/>
        <a:lstStyle/>
        <a:p>
          <a:endParaRPr lang="en-GB"/>
        </a:p>
      </dgm:t>
    </dgm:pt>
    <dgm:pt modelId="{B32788BD-429E-4C17-ABEB-1DDE7117D479}">
      <dgm:prSet/>
      <dgm:spPr/>
      <dgm:t>
        <a:bodyPr/>
        <a:lstStyle/>
        <a:p>
          <a:r>
            <a:rPr lang="en-GB"/>
            <a:t>A skilled adult commute played to enable clearer, more appropriate, child-centred communication about the hospital world, medical equipment and planned procedures. </a:t>
          </a:r>
        </a:p>
      </dgm:t>
    </dgm:pt>
    <dgm:pt modelId="{B57FD311-7DA1-4702-BC8F-5CDC93C47E93}" type="parTrans" cxnId="{69F3891F-F532-4A8B-86CA-AFD97EED9980}">
      <dgm:prSet/>
      <dgm:spPr/>
      <dgm:t>
        <a:bodyPr/>
        <a:lstStyle/>
        <a:p>
          <a:endParaRPr lang="en-GB"/>
        </a:p>
      </dgm:t>
    </dgm:pt>
    <dgm:pt modelId="{2A8650C3-7574-4578-B941-AAAB83FF0336}" type="sibTrans" cxnId="{69F3891F-F532-4A8B-86CA-AFD97EED9980}">
      <dgm:prSet/>
      <dgm:spPr/>
      <dgm:t>
        <a:bodyPr/>
        <a:lstStyle/>
        <a:p>
          <a:endParaRPr lang="en-GB"/>
        </a:p>
      </dgm:t>
    </dgm:pt>
    <dgm:pt modelId="{6D9E8156-7AFC-4EDA-A6E3-4BC543FD4770}" type="pres">
      <dgm:prSet presAssocID="{21FA2068-F8C0-438B-92BB-AB5891DF24EE}" presName="Name0" presStyleCnt="0">
        <dgm:presLayoutVars>
          <dgm:chMax val="7"/>
          <dgm:dir/>
          <dgm:animLvl val="lvl"/>
          <dgm:resizeHandles val="exact"/>
        </dgm:presLayoutVars>
      </dgm:prSet>
      <dgm:spPr/>
    </dgm:pt>
    <dgm:pt modelId="{090F4D9D-36BE-41B2-B280-E1D8ADACFA7D}" type="pres">
      <dgm:prSet presAssocID="{BABC5213-C546-4F80-B0A7-A43595133B46}" presName="circle1" presStyleLbl="node1" presStyleIdx="0" presStyleCnt="2"/>
      <dgm:spPr/>
    </dgm:pt>
    <dgm:pt modelId="{43F3721C-9B7F-482E-B7F9-2A6552BCAFA3}" type="pres">
      <dgm:prSet presAssocID="{BABC5213-C546-4F80-B0A7-A43595133B46}" presName="space" presStyleCnt="0"/>
      <dgm:spPr/>
    </dgm:pt>
    <dgm:pt modelId="{B7D4B7CB-E1E8-4AC2-A648-22C06D896AC8}" type="pres">
      <dgm:prSet presAssocID="{BABC5213-C546-4F80-B0A7-A43595133B46}" presName="rect1" presStyleLbl="alignAcc1" presStyleIdx="0" presStyleCnt="2"/>
      <dgm:spPr/>
    </dgm:pt>
    <dgm:pt modelId="{D402F1F9-0C56-437E-9A34-7DCD3E4D3877}" type="pres">
      <dgm:prSet presAssocID="{B32788BD-429E-4C17-ABEB-1DDE7117D479}" presName="vertSpace2" presStyleLbl="node1" presStyleIdx="0" presStyleCnt="2"/>
      <dgm:spPr/>
    </dgm:pt>
    <dgm:pt modelId="{89B3E792-95DF-43B2-9A27-DABACBAFC5B5}" type="pres">
      <dgm:prSet presAssocID="{B32788BD-429E-4C17-ABEB-1DDE7117D479}" presName="circle2" presStyleLbl="node1" presStyleIdx="1" presStyleCnt="2"/>
      <dgm:spPr/>
    </dgm:pt>
    <dgm:pt modelId="{1FAD4181-B9B9-427C-A642-BC3614694D3B}" type="pres">
      <dgm:prSet presAssocID="{B32788BD-429E-4C17-ABEB-1DDE7117D479}" presName="rect2" presStyleLbl="alignAcc1" presStyleIdx="1" presStyleCnt="2"/>
      <dgm:spPr/>
    </dgm:pt>
    <dgm:pt modelId="{FD6D8B6D-740C-4F3E-B548-3C8942EC8787}" type="pres">
      <dgm:prSet presAssocID="{BABC5213-C546-4F80-B0A7-A43595133B46}" presName="rect1ParTxNoCh" presStyleLbl="alignAcc1" presStyleIdx="1" presStyleCnt="2">
        <dgm:presLayoutVars>
          <dgm:chMax val="1"/>
          <dgm:bulletEnabled val="1"/>
        </dgm:presLayoutVars>
      </dgm:prSet>
      <dgm:spPr/>
    </dgm:pt>
    <dgm:pt modelId="{E5A8AA7C-FA07-4D96-9D36-10C519F8ADA3}" type="pres">
      <dgm:prSet presAssocID="{B32788BD-429E-4C17-ABEB-1DDE7117D479}" presName="rect2ParTxNoCh" presStyleLbl="alignAcc1" presStyleIdx="1" presStyleCnt="2">
        <dgm:presLayoutVars>
          <dgm:chMax val="1"/>
          <dgm:bulletEnabled val="1"/>
        </dgm:presLayoutVars>
      </dgm:prSet>
      <dgm:spPr/>
    </dgm:pt>
  </dgm:ptLst>
  <dgm:cxnLst>
    <dgm:cxn modelId="{69F3891F-F532-4A8B-86CA-AFD97EED9980}" srcId="{21FA2068-F8C0-438B-92BB-AB5891DF24EE}" destId="{B32788BD-429E-4C17-ABEB-1DDE7117D479}" srcOrd="1" destOrd="0" parTransId="{B57FD311-7DA1-4702-BC8F-5CDC93C47E93}" sibTransId="{2A8650C3-7574-4578-B941-AAAB83FF0336}"/>
    <dgm:cxn modelId="{55F5A26A-A180-4422-AD28-FFC4663F500A}" type="presOf" srcId="{BABC5213-C546-4F80-B0A7-A43595133B46}" destId="{B7D4B7CB-E1E8-4AC2-A648-22C06D896AC8}" srcOrd="0" destOrd="0" presId="urn:microsoft.com/office/officeart/2005/8/layout/target3"/>
    <dgm:cxn modelId="{DEDB334E-097F-4A50-BF3A-42520F4B352A}" type="presOf" srcId="{B32788BD-429E-4C17-ABEB-1DDE7117D479}" destId="{1FAD4181-B9B9-427C-A642-BC3614694D3B}" srcOrd="0" destOrd="0" presId="urn:microsoft.com/office/officeart/2005/8/layout/target3"/>
    <dgm:cxn modelId="{09958678-C50C-4E12-A9AF-E8AD93E530BE}" type="presOf" srcId="{B32788BD-429E-4C17-ABEB-1DDE7117D479}" destId="{E5A8AA7C-FA07-4D96-9D36-10C519F8ADA3}" srcOrd="1" destOrd="0" presId="urn:microsoft.com/office/officeart/2005/8/layout/target3"/>
    <dgm:cxn modelId="{B6D3CE95-3FD2-4440-B4D9-93CC60D1B036}" type="presOf" srcId="{BABC5213-C546-4F80-B0A7-A43595133B46}" destId="{FD6D8B6D-740C-4F3E-B548-3C8942EC8787}" srcOrd="1" destOrd="0" presId="urn:microsoft.com/office/officeart/2005/8/layout/target3"/>
    <dgm:cxn modelId="{AB755AAE-33E7-41FA-8543-8084B014ABC2}" srcId="{21FA2068-F8C0-438B-92BB-AB5891DF24EE}" destId="{BABC5213-C546-4F80-B0A7-A43595133B46}" srcOrd="0" destOrd="0" parTransId="{459EBBAB-FD98-4045-852D-F1E1F6A8CC4A}" sibTransId="{4CFC9E35-94F7-404F-993D-00FC2CF4639F}"/>
    <dgm:cxn modelId="{09AEA7C0-ED1D-4273-95DC-EA16F7FC5CCC}" type="presOf" srcId="{21FA2068-F8C0-438B-92BB-AB5891DF24EE}" destId="{6D9E8156-7AFC-4EDA-A6E3-4BC543FD4770}" srcOrd="0" destOrd="0" presId="urn:microsoft.com/office/officeart/2005/8/layout/target3"/>
    <dgm:cxn modelId="{994233E1-AD7D-4AB2-B739-D62981546ACA}" type="presParOf" srcId="{6D9E8156-7AFC-4EDA-A6E3-4BC543FD4770}" destId="{090F4D9D-36BE-41B2-B280-E1D8ADACFA7D}" srcOrd="0" destOrd="0" presId="urn:microsoft.com/office/officeart/2005/8/layout/target3"/>
    <dgm:cxn modelId="{6E38F4B9-605F-44E9-8C6C-75194BDB4BD5}" type="presParOf" srcId="{6D9E8156-7AFC-4EDA-A6E3-4BC543FD4770}" destId="{43F3721C-9B7F-482E-B7F9-2A6552BCAFA3}" srcOrd="1" destOrd="0" presId="urn:microsoft.com/office/officeart/2005/8/layout/target3"/>
    <dgm:cxn modelId="{2DED04CE-1241-4134-A9FB-FC7DB2E184A1}" type="presParOf" srcId="{6D9E8156-7AFC-4EDA-A6E3-4BC543FD4770}" destId="{B7D4B7CB-E1E8-4AC2-A648-22C06D896AC8}" srcOrd="2" destOrd="0" presId="urn:microsoft.com/office/officeart/2005/8/layout/target3"/>
    <dgm:cxn modelId="{3B3062BF-90EB-4700-9162-FF93181FCCB7}" type="presParOf" srcId="{6D9E8156-7AFC-4EDA-A6E3-4BC543FD4770}" destId="{D402F1F9-0C56-437E-9A34-7DCD3E4D3877}" srcOrd="3" destOrd="0" presId="urn:microsoft.com/office/officeart/2005/8/layout/target3"/>
    <dgm:cxn modelId="{84A36885-B6BE-43D5-8588-74ED73EC442D}" type="presParOf" srcId="{6D9E8156-7AFC-4EDA-A6E3-4BC543FD4770}" destId="{89B3E792-95DF-43B2-9A27-DABACBAFC5B5}" srcOrd="4" destOrd="0" presId="urn:microsoft.com/office/officeart/2005/8/layout/target3"/>
    <dgm:cxn modelId="{92F488CF-4F3A-4D97-8BE4-0DC9FDC79027}" type="presParOf" srcId="{6D9E8156-7AFC-4EDA-A6E3-4BC543FD4770}" destId="{1FAD4181-B9B9-427C-A642-BC3614694D3B}" srcOrd="5" destOrd="0" presId="urn:microsoft.com/office/officeart/2005/8/layout/target3"/>
    <dgm:cxn modelId="{1AB7621A-60C3-44FD-A2DA-CC1E3D381DE8}" type="presParOf" srcId="{6D9E8156-7AFC-4EDA-A6E3-4BC543FD4770}" destId="{FD6D8B6D-740C-4F3E-B548-3C8942EC8787}" srcOrd="6" destOrd="0" presId="urn:microsoft.com/office/officeart/2005/8/layout/target3"/>
    <dgm:cxn modelId="{B52CAF18-5094-4A30-90D4-AEDFF44095E4}" type="presParOf" srcId="{6D9E8156-7AFC-4EDA-A6E3-4BC543FD4770}" destId="{E5A8AA7C-FA07-4D96-9D36-10C519F8ADA3}" srcOrd="7" destOrd="0" presId="urn:microsoft.com/office/officeart/2005/8/layout/targe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6.xml><?xml version="1.0" encoding="utf-8"?>
<dgm:dataModel xmlns:dgm="http://schemas.openxmlformats.org/drawingml/2006/diagram" xmlns:a="http://schemas.openxmlformats.org/drawingml/2006/main">
  <dgm:ptLst>
    <dgm:pt modelId="{90EC3F18-77DF-40F7-813D-EAB83AD328EB}" type="doc">
      <dgm:prSet loTypeId="urn:microsoft.com/office/officeart/2005/8/layout/lProcess3" loCatId="process" qsTypeId="urn:microsoft.com/office/officeart/2005/8/quickstyle/simple1" qsCatId="simple" csTypeId="urn:microsoft.com/office/officeart/2005/8/colors/colorful5" csCatId="colorful" phldr="1"/>
      <dgm:spPr/>
      <dgm:t>
        <a:bodyPr/>
        <a:lstStyle/>
        <a:p>
          <a:endParaRPr lang="en-GB"/>
        </a:p>
      </dgm:t>
    </dgm:pt>
    <dgm:pt modelId="{D9B706D7-69E1-4B7F-A219-60FDE72DF514}">
      <dgm:prSet/>
      <dgm:spPr/>
      <dgm:t>
        <a:bodyPr/>
        <a:lstStyle/>
        <a:p>
          <a:r>
            <a:rPr lang="en-GB" dirty="0"/>
            <a:t>In play, children can create an environment where they are in control which facilitates open self-expression and emotional growth leading to positive mental health and well-being. </a:t>
          </a:r>
        </a:p>
      </dgm:t>
    </dgm:pt>
    <dgm:pt modelId="{0197324B-2AF3-40E3-8D8C-231CA15692EE}" type="parTrans" cxnId="{354DF0FB-3ED2-46E7-B701-2EF498ADF8C4}">
      <dgm:prSet/>
      <dgm:spPr/>
      <dgm:t>
        <a:bodyPr/>
        <a:lstStyle/>
        <a:p>
          <a:endParaRPr lang="en-GB"/>
        </a:p>
      </dgm:t>
    </dgm:pt>
    <dgm:pt modelId="{B8084ED9-3274-43BE-9EE5-AAC34B227159}" type="sibTrans" cxnId="{354DF0FB-3ED2-46E7-B701-2EF498ADF8C4}">
      <dgm:prSet/>
      <dgm:spPr/>
      <dgm:t>
        <a:bodyPr/>
        <a:lstStyle/>
        <a:p>
          <a:endParaRPr lang="en-GB"/>
        </a:p>
      </dgm:t>
    </dgm:pt>
    <dgm:pt modelId="{F5A3E8EA-EE19-4D7E-A39F-1C37B3943715}" type="pres">
      <dgm:prSet presAssocID="{90EC3F18-77DF-40F7-813D-EAB83AD328EB}" presName="Name0" presStyleCnt="0">
        <dgm:presLayoutVars>
          <dgm:chPref val="3"/>
          <dgm:dir/>
          <dgm:animLvl val="lvl"/>
          <dgm:resizeHandles/>
        </dgm:presLayoutVars>
      </dgm:prSet>
      <dgm:spPr/>
    </dgm:pt>
    <dgm:pt modelId="{82D77BFB-EF18-4A18-8AD1-B8960A590BD5}" type="pres">
      <dgm:prSet presAssocID="{D9B706D7-69E1-4B7F-A219-60FDE72DF514}" presName="horFlow" presStyleCnt="0"/>
      <dgm:spPr/>
    </dgm:pt>
    <dgm:pt modelId="{F927988F-7605-4527-B61E-DA8EC01A13FC}" type="pres">
      <dgm:prSet presAssocID="{D9B706D7-69E1-4B7F-A219-60FDE72DF514}" presName="bigChev" presStyleLbl="node1" presStyleIdx="0" presStyleCnt="1" custScaleX="269617" custLinFactNeighborX="21766" custLinFactNeighborY="-9394"/>
      <dgm:spPr/>
    </dgm:pt>
  </dgm:ptLst>
  <dgm:cxnLst>
    <dgm:cxn modelId="{5431701E-D4F4-4AF7-AA27-661FD98F996F}" type="presOf" srcId="{90EC3F18-77DF-40F7-813D-EAB83AD328EB}" destId="{F5A3E8EA-EE19-4D7E-A39F-1C37B3943715}" srcOrd="0" destOrd="0" presId="urn:microsoft.com/office/officeart/2005/8/layout/lProcess3"/>
    <dgm:cxn modelId="{2E33D76C-3258-4D24-B257-959B68B48423}" type="presOf" srcId="{D9B706D7-69E1-4B7F-A219-60FDE72DF514}" destId="{F927988F-7605-4527-B61E-DA8EC01A13FC}" srcOrd="0" destOrd="0" presId="urn:microsoft.com/office/officeart/2005/8/layout/lProcess3"/>
    <dgm:cxn modelId="{354DF0FB-3ED2-46E7-B701-2EF498ADF8C4}" srcId="{90EC3F18-77DF-40F7-813D-EAB83AD328EB}" destId="{D9B706D7-69E1-4B7F-A219-60FDE72DF514}" srcOrd="0" destOrd="0" parTransId="{0197324B-2AF3-40E3-8D8C-231CA15692EE}" sibTransId="{B8084ED9-3274-43BE-9EE5-AAC34B227159}"/>
    <dgm:cxn modelId="{DAFF9C84-66BD-4BE6-B43E-7A3F52CDD2F7}" type="presParOf" srcId="{F5A3E8EA-EE19-4D7E-A39F-1C37B3943715}" destId="{82D77BFB-EF18-4A18-8AD1-B8960A590BD5}" srcOrd="0" destOrd="0" presId="urn:microsoft.com/office/officeart/2005/8/layout/lProcess3"/>
    <dgm:cxn modelId="{BCAA3520-A22A-4072-B0EA-C238DA0AC38E}" type="presParOf" srcId="{82D77BFB-EF18-4A18-8AD1-B8960A590BD5}" destId="{F927988F-7605-4527-B61E-DA8EC01A13FC}" srcOrd="0" destOrd="0" presId="urn:microsoft.com/office/officeart/2005/8/layout/lProcess3"/>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57.xml><?xml version="1.0" encoding="utf-8"?>
<dgm:dataModel xmlns:dgm="http://schemas.openxmlformats.org/drawingml/2006/diagram" xmlns:a="http://schemas.openxmlformats.org/drawingml/2006/main">
  <dgm:ptLst>
    <dgm:pt modelId="{8851507F-EDAE-4ECA-8415-A61AA92E07BF}"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D5BE4A56-C05F-4347-93DE-35D8478221DD}">
      <dgm:prSet/>
      <dgm:spPr/>
      <dgm:t>
        <a:bodyPr/>
        <a:lstStyle/>
        <a:p>
          <a:pPr algn="ctr"/>
          <a:r>
            <a:rPr lang="en-GB"/>
            <a:t>Additionally, when children engage in play, they become more available and open to learning that may empower them throughout their hospitalisation experience.</a:t>
          </a:r>
        </a:p>
      </dgm:t>
    </dgm:pt>
    <dgm:pt modelId="{DDEB1BEF-4147-46AF-9874-5A303F15AB25}" type="parTrans" cxnId="{55A79A64-1CB1-443B-8079-E1B4500FEAAC}">
      <dgm:prSet/>
      <dgm:spPr/>
      <dgm:t>
        <a:bodyPr/>
        <a:lstStyle/>
        <a:p>
          <a:pPr algn="ctr"/>
          <a:endParaRPr lang="en-GB"/>
        </a:p>
      </dgm:t>
    </dgm:pt>
    <dgm:pt modelId="{2156DE45-C412-4BD0-AD07-433950CD591C}" type="sibTrans" cxnId="{55A79A64-1CB1-443B-8079-E1B4500FEAAC}">
      <dgm:prSet/>
      <dgm:spPr/>
      <dgm:t>
        <a:bodyPr/>
        <a:lstStyle/>
        <a:p>
          <a:pPr algn="ctr"/>
          <a:endParaRPr lang="en-GB"/>
        </a:p>
      </dgm:t>
    </dgm:pt>
    <dgm:pt modelId="{49A151D7-DCF7-49E8-8966-9EFA0901DEB7}" type="pres">
      <dgm:prSet presAssocID="{8851507F-EDAE-4ECA-8415-A61AA92E07BF}" presName="linear" presStyleCnt="0">
        <dgm:presLayoutVars>
          <dgm:animLvl val="lvl"/>
          <dgm:resizeHandles val="exact"/>
        </dgm:presLayoutVars>
      </dgm:prSet>
      <dgm:spPr/>
    </dgm:pt>
    <dgm:pt modelId="{FBF67C1E-A9FF-449C-A54F-A50607B691A8}" type="pres">
      <dgm:prSet presAssocID="{D5BE4A56-C05F-4347-93DE-35D8478221DD}" presName="parentText" presStyleLbl="node1" presStyleIdx="0" presStyleCnt="1" custScaleY="149464">
        <dgm:presLayoutVars>
          <dgm:chMax val="0"/>
          <dgm:bulletEnabled val="1"/>
        </dgm:presLayoutVars>
      </dgm:prSet>
      <dgm:spPr/>
    </dgm:pt>
  </dgm:ptLst>
  <dgm:cxnLst>
    <dgm:cxn modelId="{55A79A64-1CB1-443B-8079-E1B4500FEAAC}" srcId="{8851507F-EDAE-4ECA-8415-A61AA92E07BF}" destId="{D5BE4A56-C05F-4347-93DE-35D8478221DD}" srcOrd="0" destOrd="0" parTransId="{DDEB1BEF-4147-46AF-9874-5A303F15AB25}" sibTransId="{2156DE45-C412-4BD0-AD07-433950CD591C}"/>
    <dgm:cxn modelId="{7992C676-E448-4107-A70A-9CA2CDE8F2B9}" type="presOf" srcId="{8851507F-EDAE-4ECA-8415-A61AA92E07BF}" destId="{49A151D7-DCF7-49E8-8966-9EFA0901DEB7}" srcOrd="0" destOrd="0" presId="urn:microsoft.com/office/officeart/2005/8/layout/vList2"/>
    <dgm:cxn modelId="{606022FB-B15D-43F1-94E1-1586DFB58115}" type="presOf" srcId="{D5BE4A56-C05F-4347-93DE-35D8478221DD}" destId="{FBF67C1E-A9FF-449C-A54F-A50607B691A8}" srcOrd="0" destOrd="0" presId="urn:microsoft.com/office/officeart/2005/8/layout/vList2"/>
    <dgm:cxn modelId="{58E17BBA-5075-464A-9748-B35075365F86}" type="presParOf" srcId="{49A151D7-DCF7-49E8-8966-9EFA0901DEB7}" destId="{FBF67C1E-A9FF-449C-A54F-A50607B691A8}" srcOrd="0" destOrd="0" presId="urn:microsoft.com/office/officeart/2005/8/layout/vList2"/>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58.xml><?xml version="1.0" encoding="utf-8"?>
<dgm:dataModel xmlns:dgm="http://schemas.openxmlformats.org/drawingml/2006/diagram" xmlns:a="http://schemas.openxmlformats.org/drawingml/2006/main">
  <dgm:ptLst>
    <dgm:pt modelId="{9D5ABCA8-E2E0-455D-B4D2-F5EE24F0D851}" type="doc">
      <dgm:prSet loTypeId="urn:microsoft.com/office/officeart/2005/8/layout/vList5" loCatId="list" qsTypeId="urn:microsoft.com/office/officeart/2005/8/quickstyle/simple1" qsCatId="simple" csTypeId="urn:microsoft.com/office/officeart/2005/8/colors/colorful4" csCatId="colorful"/>
      <dgm:spPr/>
      <dgm:t>
        <a:bodyPr/>
        <a:lstStyle/>
        <a:p>
          <a:endParaRPr lang="en-GB"/>
        </a:p>
      </dgm:t>
    </dgm:pt>
    <dgm:pt modelId="{2D0A418B-71A1-4946-BDF7-53E25E12C2D7}">
      <dgm:prSet custT="1"/>
      <dgm:spPr/>
      <dgm:t>
        <a:bodyPr/>
        <a:lstStyle/>
        <a:p>
          <a:r>
            <a:rPr lang="en-GB" sz="1050" dirty="0"/>
            <a:t>Preschool children should be given opportunities to access hospitals prior to needing hospitalisation. </a:t>
          </a:r>
        </a:p>
      </dgm:t>
    </dgm:pt>
    <dgm:pt modelId="{FD0434A9-46F2-4319-A25F-3EC7B3670186}" type="parTrans" cxnId="{E328965F-ACD0-4521-8C62-CC1B7AF7B86D}">
      <dgm:prSet/>
      <dgm:spPr/>
      <dgm:t>
        <a:bodyPr/>
        <a:lstStyle/>
        <a:p>
          <a:endParaRPr lang="en-GB"/>
        </a:p>
      </dgm:t>
    </dgm:pt>
    <dgm:pt modelId="{7CBD7B4E-1CB9-440B-879C-03A544BD7560}" type="sibTrans" cxnId="{E328965F-ACD0-4521-8C62-CC1B7AF7B86D}">
      <dgm:prSet/>
      <dgm:spPr/>
      <dgm:t>
        <a:bodyPr/>
        <a:lstStyle/>
        <a:p>
          <a:endParaRPr lang="en-GB"/>
        </a:p>
      </dgm:t>
    </dgm:pt>
    <dgm:pt modelId="{8C7842D2-4E3A-4A6A-A203-80D9FB90147E}">
      <dgm:prSet/>
      <dgm:spPr/>
      <dgm:t>
        <a:bodyPr/>
        <a:lstStyle/>
        <a:p>
          <a:r>
            <a:rPr lang="en-GB"/>
            <a:t>Hospital tours</a:t>
          </a:r>
        </a:p>
      </dgm:t>
    </dgm:pt>
    <dgm:pt modelId="{25C67DF8-EA11-4CCC-8A4B-7F0A51D5F6C5}" type="parTrans" cxnId="{80AB6168-3E21-4C0F-A591-DD1C2A467230}">
      <dgm:prSet/>
      <dgm:spPr/>
      <dgm:t>
        <a:bodyPr/>
        <a:lstStyle/>
        <a:p>
          <a:endParaRPr lang="en-GB"/>
        </a:p>
      </dgm:t>
    </dgm:pt>
    <dgm:pt modelId="{40469304-7724-4417-BF1D-C76CD29E232E}" type="sibTrans" cxnId="{80AB6168-3E21-4C0F-A591-DD1C2A467230}">
      <dgm:prSet/>
      <dgm:spPr/>
      <dgm:t>
        <a:bodyPr/>
        <a:lstStyle/>
        <a:p>
          <a:endParaRPr lang="en-GB"/>
        </a:p>
      </dgm:t>
    </dgm:pt>
    <dgm:pt modelId="{1F3C2175-BE0F-4DC5-8716-15871C5182B5}">
      <dgm:prSet/>
      <dgm:spPr/>
      <dgm:t>
        <a:bodyPr/>
        <a:lstStyle/>
        <a:p>
          <a:r>
            <a:rPr lang="en-GB"/>
            <a:t>Playing with medical equipment. </a:t>
          </a:r>
        </a:p>
      </dgm:t>
    </dgm:pt>
    <dgm:pt modelId="{987B6767-F609-4164-8009-F475539F07B1}" type="parTrans" cxnId="{1AB311D2-2CEE-4451-B683-604D59A74F82}">
      <dgm:prSet/>
      <dgm:spPr/>
      <dgm:t>
        <a:bodyPr/>
        <a:lstStyle/>
        <a:p>
          <a:endParaRPr lang="en-GB"/>
        </a:p>
      </dgm:t>
    </dgm:pt>
    <dgm:pt modelId="{AF034DE7-090E-46C2-BE56-B4E62868DCA2}" type="sibTrans" cxnId="{1AB311D2-2CEE-4451-B683-604D59A74F82}">
      <dgm:prSet/>
      <dgm:spPr/>
      <dgm:t>
        <a:bodyPr/>
        <a:lstStyle/>
        <a:p>
          <a:endParaRPr lang="en-GB"/>
        </a:p>
      </dgm:t>
    </dgm:pt>
    <dgm:pt modelId="{D95D24B1-14BE-43AE-85AE-BFD9EE615269}">
      <dgm:prSet custT="1"/>
      <dgm:spPr/>
      <dgm:t>
        <a:bodyPr/>
        <a:lstStyle/>
        <a:p>
          <a:r>
            <a:rPr lang="en-GB" sz="1200" dirty="0"/>
            <a:t>If this is unavailable, medical equipment could be brought into a playgroup, or play centre. </a:t>
          </a:r>
        </a:p>
      </dgm:t>
    </dgm:pt>
    <dgm:pt modelId="{FF951C31-D737-4B08-B51D-5992917A91FA}" type="parTrans" cxnId="{4F7415DB-0574-4F83-8153-8CF46CC3AC31}">
      <dgm:prSet/>
      <dgm:spPr/>
      <dgm:t>
        <a:bodyPr/>
        <a:lstStyle/>
        <a:p>
          <a:endParaRPr lang="en-GB"/>
        </a:p>
      </dgm:t>
    </dgm:pt>
    <dgm:pt modelId="{843C84E4-9164-4829-A7E9-75D719929B74}" type="sibTrans" cxnId="{4F7415DB-0574-4F83-8153-8CF46CC3AC31}">
      <dgm:prSet/>
      <dgm:spPr/>
      <dgm:t>
        <a:bodyPr/>
        <a:lstStyle/>
        <a:p>
          <a:endParaRPr lang="en-GB"/>
        </a:p>
      </dgm:t>
    </dgm:pt>
    <dgm:pt modelId="{9BC298EC-4D62-4071-985D-623BADC22CEA}">
      <dgm:prSet/>
      <dgm:spPr/>
      <dgm:t>
        <a:bodyPr/>
        <a:lstStyle/>
        <a:p>
          <a:r>
            <a:rPr lang="en-GB" dirty="0"/>
            <a:t>Such ‘medical play’ (Wong et al. 1999) can be used to familiarise children with medical equipment. Items such as syringes, tongue depressors, gloves, bandages, dressings, armbands, oxygen masks, intravenous tubing, stethoscope, pulse oximeter, thermometers, bedpan, kidney dish etc. </a:t>
          </a:r>
        </a:p>
      </dgm:t>
    </dgm:pt>
    <dgm:pt modelId="{B5238EE2-EB2A-4D18-AA52-2EEE61E21279}" type="parTrans" cxnId="{BA587394-D650-4A4A-B622-BE73963B5C87}">
      <dgm:prSet/>
      <dgm:spPr/>
      <dgm:t>
        <a:bodyPr/>
        <a:lstStyle/>
        <a:p>
          <a:endParaRPr lang="en-GB"/>
        </a:p>
      </dgm:t>
    </dgm:pt>
    <dgm:pt modelId="{1AFBA901-E037-4A72-801D-5AD5A19B9AA9}" type="sibTrans" cxnId="{BA587394-D650-4A4A-B622-BE73963B5C87}">
      <dgm:prSet/>
      <dgm:spPr/>
      <dgm:t>
        <a:bodyPr/>
        <a:lstStyle/>
        <a:p>
          <a:endParaRPr lang="en-GB"/>
        </a:p>
      </dgm:t>
    </dgm:pt>
    <dgm:pt modelId="{3F97B65A-95E0-4731-A061-6DA6DCBA7DB5}" type="pres">
      <dgm:prSet presAssocID="{9D5ABCA8-E2E0-455D-B4D2-F5EE24F0D851}" presName="Name0" presStyleCnt="0">
        <dgm:presLayoutVars>
          <dgm:dir/>
          <dgm:animLvl val="lvl"/>
          <dgm:resizeHandles val="exact"/>
        </dgm:presLayoutVars>
      </dgm:prSet>
      <dgm:spPr/>
    </dgm:pt>
    <dgm:pt modelId="{140D6A6A-D0BB-4060-ABBF-B79FE07021F8}" type="pres">
      <dgm:prSet presAssocID="{2D0A418B-71A1-4946-BDF7-53E25E12C2D7}" presName="linNode" presStyleCnt="0"/>
      <dgm:spPr/>
    </dgm:pt>
    <dgm:pt modelId="{10BB1567-D828-4D6E-A69F-689D107884E0}" type="pres">
      <dgm:prSet presAssocID="{2D0A418B-71A1-4946-BDF7-53E25E12C2D7}" presName="parentText" presStyleLbl="node1" presStyleIdx="0" presStyleCnt="3">
        <dgm:presLayoutVars>
          <dgm:chMax val="1"/>
          <dgm:bulletEnabled val="1"/>
        </dgm:presLayoutVars>
      </dgm:prSet>
      <dgm:spPr/>
    </dgm:pt>
    <dgm:pt modelId="{71302408-544D-4C17-9CFF-2A833C6770F0}" type="pres">
      <dgm:prSet presAssocID="{2D0A418B-71A1-4946-BDF7-53E25E12C2D7}" presName="descendantText" presStyleLbl="alignAccFollowNode1" presStyleIdx="0" presStyleCnt="1">
        <dgm:presLayoutVars>
          <dgm:bulletEnabled val="1"/>
        </dgm:presLayoutVars>
      </dgm:prSet>
      <dgm:spPr/>
    </dgm:pt>
    <dgm:pt modelId="{48E6BE80-0C1F-494C-8F13-4E407F4A8183}" type="pres">
      <dgm:prSet presAssocID="{7CBD7B4E-1CB9-440B-879C-03A544BD7560}" presName="sp" presStyleCnt="0"/>
      <dgm:spPr/>
    </dgm:pt>
    <dgm:pt modelId="{A87CC024-FCA7-496E-9102-759A26FC978B}" type="pres">
      <dgm:prSet presAssocID="{D95D24B1-14BE-43AE-85AE-BFD9EE615269}" presName="linNode" presStyleCnt="0"/>
      <dgm:spPr/>
    </dgm:pt>
    <dgm:pt modelId="{E0EFE20B-AF11-40E2-A795-A4E73C796D01}" type="pres">
      <dgm:prSet presAssocID="{D95D24B1-14BE-43AE-85AE-BFD9EE615269}" presName="parentText" presStyleLbl="node1" presStyleIdx="1" presStyleCnt="3">
        <dgm:presLayoutVars>
          <dgm:chMax val="1"/>
          <dgm:bulletEnabled val="1"/>
        </dgm:presLayoutVars>
      </dgm:prSet>
      <dgm:spPr/>
    </dgm:pt>
    <dgm:pt modelId="{984DB65C-3A69-4A46-8DEA-EE74937810E7}" type="pres">
      <dgm:prSet presAssocID="{843C84E4-9164-4829-A7E9-75D719929B74}" presName="sp" presStyleCnt="0"/>
      <dgm:spPr/>
    </dgm:pt>
    <dgm:pt modelId="{4577C769-CCE9-40EB-9500-74B3DEAD9607}" type="pres">
      <dgm:prSet presAssocID="{9BC298EC-4D62-4071-985D-623BADC22CEA}" presName="linNode" presStyleCnt="0"/>
      <dgm:spPr/>
    </dgm:pt>
    <dgm:pt modelId="{86DFD130-86C0-4BB1-AF97-94EC48272D6F}" type="pres">
      <dgm:prSet presAssocID="{9BC298EC-4D62-4071-985D-623BADC22CEA}" presName="parentText" presStyleLbl="node1" presStyleIdx="2" presStyleCnt="3">
        <dgm:presLayoutVars>
          <dgm:chMax val="1"/>
          <dgm:bulletEnabled val="1"/>
        </dgm:presLayoutVars>
      </dgm:prSet>
      <dgm:spPr/>
    </dgm:pt>
  </dgm:ptLst>
  <dgm:cxnLst>
    <dgm:cxn modelId="{8B4D6A12-3139-41A7-9BA1-26B2869FCDEE}" type="presOf" srcId="{8C7842D2-4E3A-4A6A-A203-80D9FB90147E}" destId="{71302408-544D-4C17-9CFF-2A833C6770F0}" srcOrd="0" destOrd="0" presId="urn:microsoft.com/office/officeart/2005/8/layout/vList5"/>
    <dgm:cxn modelId="{E4768127-BF61-43A4-B01E-43C7F63E25DF}" type="presOf" srcId="{2D0A418B-71A1-4946-BDF7-53E25E12C2D7}" destId="{10BB1567-D828-4D6E-A69F-689D107884E0}" srcOrd="0" destOrd="0" presId="urn:microsoft.com/office/officeart/2005/8/layout/vList5"/>
    <dgm:cxn modelId="{2906423D-5EB6-494A-8D59-FC4E049F1979}" type="presOf" srcId="{9BC298EC-4D62-4071-985D-623BADC22CEA}" destId="{86DFD130-86C0-4BB1-AF97-94EC48272D6F}" srcOrd="0" destOrd="0" presId="urn:microsoft.com/office/officeart/2005/8/layout/vList5"/>
    <dgm:cxn modelId="{BAF3005E-C903-498A-BAED-26BD837FA594}" type="presOf" srcId="{9D5ABCA8-E2E0-455D-B4D2-F5EE24F0D851}" destId="{3F97B65A-95E0-4731-A061-6DA6DCBA7DB5}" srcOrd="0" destOrd="0" presId="urn:microsoft.com/office/officeart/2005/8/layout/vList5"/>
    <dgm:cxn modelId="{E328965F-ACD0-4521-8C62-CC1B7AF7B86D}" srcId="{9D5ABCA8-E2E0-455D-B4D2-F5EE24F0D851}" destId="{2D0A418B-71A1-4946-BDF7-53E25E12C2D7}" srcOrd="0" destOrd="0" parTransId="{FD0434A9-46F2-4319-A25F-3EC7B3670186}" sibTransId="{7CBD7B4E-1CB9-440B-879C-03A544BD7560}"/>
    <dgm:cxn modelId="{80AB6168-3E21-4C0F-A591-DD1C2A467230}" srcId="{2D0A418B-71A1-4946-BDF7-53E25E12C2D7}" destId="{8C7842D2-4E3A-4A6A-A203-80D9FB90147E}" srcOrd="0" destOrd="0" parTransId="{25C67DF8-EA11-4CCC-8A4B-7F0A51D5F6C5}" sibTransId="{40469304-7724-4417-BF1D-C76CD29E232E}"/>
    <dgm:cxn modelId="{DEA7F578-FF8D-4FD3-B513-5F83C91F3616}" type="presOf" srcId="{1F3C2175-BE0F-4DC5-8716-15871C5182B5}" destId="{71302408-544D-4C17-9CFF-2A833C6770F0}" srcOrd="0" destOrd="1" presId="urn:microsoft.com/office/officeart/2005/8/layout/vList5"/>
    <dgm:cxn modelId="{36D5B28A-CA5C-4619-AC0A-83A9B3CCF8EC}" type="presOf" srcId="{D95D24B1-14BE-43AE-85AE-BFD9EE615269}" destId="{E0EFE20B-AF11-40E2-A795-A4E73C796D01}" srcOrd="0" destOrd="0" presId="urn:microsoft.com/office/officeart/2005/8/layout/vList5"/>
    <dgm:cxn modelId="{BA587394-D650-4A4A-B622-BE73963B5C87}" srcId="{9D5ABCA8-E2E0-455D-B4D2-F5EE24F0D851}" destId="{9BC298EC-4D62-4071-985D-623BADC22CEA}" srcOrd="2" destOrd="0" parTransId="{B5238EE2-EB2A-4D18-AA52-2EEE61E21279}" sibTransId="{1AFBA901-E037-4A72-801D-5AD5A19B9AA9}"/>
    <dgm:cxn modelId="{1AB311D2-2CEE-4451-B683-604D59A74F82}" srcId="{2D0A418B-71A1-4946-BDF7-53E25E12C2D7}" destId="{1F3C2175-BE0F-4DC5-8716-15871C5182B5}" srcOrd="1" destOrd="0" parTransId="{987B6767-F609-4164-8009-F475539F07B1}" sibTransId="{AF034DE7-090E-46C2-BE56-B4E62868DCA2}"/>
    <dgm:cxn modelId="{4F7415DB-0574-4F83-8153-8CF46CC3AC31}" srcId="{9D5ABCA8-E2E0-455D-B4D2-F5EE24F0D851}" destId="{D95D24B1-14BE-43AE-85AE-BFD9EE615269}" srcOrd="1" destOrd="0" parTransId="{FF951C31-D737-4B08-B51D-5992917A91FA}" sibTransId="{843C84E4-9164-4829-A7E9-75D719929B74}"/>
    <dgm:cxn modelId="{88291387-5144-4043-A0A2-93F792867D5F}" type="presParOf" srcId="{3F97B65A-95E0-4731-A061-6DA6DCBA7DB5}" destId="{140D6A6A-D0BB-4060-ABBF-B79FE07021F8}" srcOrd="0" destOrd="0" presId="urn:microsoft.com/office/officeart/2005/8/layout/vList5"/>
    <dgm:cxn modelId="{D3ACB6DC-6707-4043-BA22-7BE115558424}" type="presParOf" srcId="{140D6A6A-D0BB-4060-ABBF-B79FE07021F8}" destId="{10BB1567-D828-4D6E-A69F-689D107884E0}" srcOrd="0" destOrd="0" presId="urn:microsoft.com/office/officeart/2005/8/layout/vList5"/>
    <dgm:cxn modelId="{8C53D09E-B7CA-4A78-A0F5-6C7482BC0F0D}" type="presParOf" srcId="{140D6A6A-D0BB-4060-ABBF-B79FE07021F8}" destId="{71302408-544D-4C17-9CFF-2A833C6770F0}" srcOrd="1" destOrd="0" presId="urn:microsoft.com/office/officeart/2005/8/layout/vList5"/>
    <dgm:cxn modelId="{A847F57C-32AD-49AD-9399-A2A82828D507}" type="presParOf" srcId="{3F97B65A-95E0-4731-A061-6DA6DCBA7DB5}" destId="{48E6BE80-0C1F-494C-8F13-4E407F4A8183}" srcOrd="1" destOrd="0" presId="urn:microsoft.com/office/officeart/2005/8/layout/vList5"/>
    <dgm:cxn modelId="{A612CF22-0F22-4AD8-8FFA-683A815B2FDD}" type="presParOf" srcId="{3F97B65A-95E0-4731-A061-6DA6DCBA7DB5}" destId="{A87CC024-FCA7-496E-9102-759A26FC978B}" srcOrd="2" destOrd="0" presId="urn:microsoft.com/office/officeart/2005/8/layout/vList5"/>
    <dgm:cxn modelId="{825897F4-D8A9-465C-B73C-38C4DFF45583}" type="presParOf" srcId="{A87CC024-FCA7-496E-9102-759A26FC978B}" destId="{E0EFE20B-AF11-40E2-A795-A4E73C796D01}" srcOrd="0" destOrd="0" presId="urn:microsoft.com/office/officeart/2005/8/layout/vList5"/>
    <dgm:cxn modelId="{6B4DDD14-DA4A-45CE-984D-53529FF6E74B}" type="presParOf" srcId="{3F97B65A-95E0-4731-A061-6DA6DCBA7DB5}" destId="{984DB65C-3A69-4A46-8DEA-EE74937810E7}" srcOrd="3" destOrd="0" presId="urn:microsoft.com/office/officeart/2005/8/layout/vList5"/>
    <dgm:cxn modelId="{B7AD2CB5-6E3A-4CDC-A2FA-E00C631A6C08}" type="presParOf" srcId="{3F97B65A-95E0-4731-A061-6DA6DCBA7DB5}" destId="{4577C769-CCE9-40EB-9500-74B3DEAD9607}" srcOrd="4" destOrd="0" presId="urn:microsoft.com/office/officeart/2005/8/layout/vList5"/>
    <dgm:cxn modelId="{7C230EB2-3DCF-4024-8982-C480B259B698}" type="presParOf" srcId="{4577C769-CCE9-40EB-9500-74B3DEAD9607}" destId="{86DFD130-86C0-4BB1-AF97-94EC48272D6F}"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9.xml><?xml version="1.0" encoding="utf-8"?>
<dgm:dataModel xmlns:dgm="http://schemas.openxmlformats.org/drawingml/2006/diagram" xmlns:a="http://schemas.openxmlformats.org/drawingml/2006/main">
  <dgm:ptLst>
    <dgm:pt modelId="{4199E042-E58D-4D98-BE05-27DB7ADFA8DF}"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GB"/>
        </a:p>
      </dgm:t>
    </dgm:pt>
    <dgm:pt modelId="{8CA5D73C-945C-445F-A8AE-13692C648E9F}">
      <dgm:prSet/>
      <dgm:spPr/>
      <dgm:t>
        <a:bodyPr/>
        <a:lstStyle/>
        <a:p>
          <a:r>
            <a:rPr lang="en-GB"/>
            <a:t>Types of adult-child play interactions are directed and non-directed play interventions. </a:t>
          </a:r>
        </a:p>
      </dgm:t>
    </dgm:pt>
    <dgm:pt modelId="{296967C2-F4A2-4AC0-98C7-3E07AED1C8D2}" type="parTrans" cxnId="{53FCA3B0-0D23-40AC-8B30-896D43C0FCEB}">
      <dgm:prSet/>
      <dgm:spPr/>
      <dgm:t>
        <a:bodyPr/>
        <a:lstStyle/>
        <a:p>
          <a:endParaRPr lang="en-GB"/>
        </a:p>
      </dgm:t>
    </dgm:pt>
    <dgm:pt modelId="{090FA73E-BD8C-457C-B981-4672292F0CDE}" type="sibTrans" cxnId="{53FCA3B0-0D23-40AC-8B30-896D43C0FCEB}">
      <dgm:prSet/>
      <dgm:spPr/>
      <dgm:t>
        <a:bodyPr/>
        <a:lstStyle/>
        <a:p>
          <a:endParaRPr lang="en-GB"/>
        </a:p>
      </dgm:t>
    </dgm:pt>
    <dgm:pt modelId="{E4F2E628-6325-4580-9817-A01A2E5EC3E9}">
      <dgm:prSet/>
      <dgm:spPr/>
      <dgm:t>
        <a:bodyPr/>
        <a:lstStyle/>
        <a:p>
          <a:r>
            <a:rPr lang="en-GB" sz="2000" dirty="0"/>
            <a:t>Directed play may be used to teach and prepare children to aid coping before hospitalisation and before and after medical treatment. </a:t>
          </a:r>
        </a:p>
      </dgm:t>
    </dgm:pt>
    <dgm:pt modelId="{BB957B43-667F-4875-9B47-5FB6A269AD25}" type="parTrans" cxnId="{45CE0409-131B-4745-BBAF-D2DA69429A94}">
      <dgm:prSet/>
      <dgm:spPr/>
      <dgm:t>
        <a:bodyPr/>
        <a:lstStyle/>
        <a:p>
          <a:endParaRPr lang="en-GB"/>
        </a:p>
      </dgm:t>
    </dgm:pt>
    <dgm:pt modelId="{D532D3F0-CF1A-4798-A4FD-F02296A84511}" type="sibTrans" cxnId="{45CE0409-131B-4745-BBAF-D2DA69429A94}">
      <dgm:prSet/>
      <dgm:spPr/>
      <dgm:t>
        <a:bodyPr/>
        <a:lstStyle/>
        <a:p>
          <a:endParaRPr lang="en-GB"/>
        </a:p>
      </dgm:t>
    </dgm:pt>
    <dgm:pt modelId="{D32FF853-C4D0-4969-80E3-1433B4193FAE}">
      <dgm:prSet/>
      <dgm:spPr/>
      <dgm:t>
        <a:bodyPr/>
        <a:lstStyle/>
        <a:p>
          <a:r>
            <a:rPr lang="en-GB" sz="2000" dirty="0"/>
            <a:t>Nondirected play occurs when the child controls and assesses the child’s concerns. </a:t>
          </a:r>
        </a:p>
      </dgm:t>
    </dgm:pt>
    <dgm:pt modelId="{1863E99F-D978-443D-96C7-0307374B516C}" type="parTrans" cxnId="{C9A3E911-6090-42A4-B7BB-ECCFF62C26A3}">
      <dgm:prSet/>
      <dgm:spPr/>
      <dgm:t>
        <a:bodyPr/>
        <a:lstStyle/>
        <a:p>
          <a:endParaRPr lang="en-GB"/>
        </a:p>
      </dgm:t>
    </dgm:pt>
    <dgm:pt modelId="{A2E1CD7D-E179-467A-9408-3E48FED62714}" type="sibTrans" cxnId="{C9A3E911-6090-42A4-B7BB-ECCFF62C26A3}">
      <dgm:prSet/>
      <dgm:spPr/>
      <dgm:t>
        <a:bodyPr/>
        <a:lstStyle/>
        <a:p>
          <a:endParaRPr lang="en-GB"/>
        </a:p>
      </dgm:t>
    </dgm:pt>
    <dgm:pt modelId="{BCA39A9F-36A2-48C3-AD3F-E11FE5D0D370}">
      <dgm:prSet custT="1"/>
      <dgm:spPr/>
      <dgm:t>
        <a:bodyPr/>
        <a:lstStyle/>
        <a:p>
          <a:endParaRPr lang="en-GB" sz="1100" dirty="0"/>
        </a:p>
      </dgm:t>
    </dgm:pt>
    <dgm:pt modelId="{E287A12E-B5B0-4A90-B1F9-A51153AC5F26}" type="parTrans" cxnId="{03B7049F-9868-4776-AB9E-678F4C0D521D}">
      <dgm:prSet/>
      <dgm:spPr/>
      <dgm:t>
        <a:bodyPr/>
        <a:lstStyle/>
        <a:p>
          <a:endParaRPr lang="en-GB"/>
        </a:p>
      </dgm:t>
    </dgm:pt>
    <dgm:pt modelId="{EC1B6EF4-3B6C-4FB2-880A-107E657CB95E}" type="sibTrans" cxnId="{03B7049F-9868-4776-AB9E-678F4C0D521D}">
      <dgm:prSet/>
      <dgm:spPr/>
      <dgm:t>
        <a:bodyPr/>
        <a:lstStyle/>
        <a:p>
          <a:endParaRPr lang="en-GB"/>
        </a:p>
      </dgm:t>
    </dgm:pt>
    <dgm:pt modelId="{F6970A51-3812-4405-912F-A31C0AF8AAC5}">
      <dgm:prSet/>
      <dgm:spPr/>
      <dgm:t>
        <a:bodyPr/>
        <a:lstStyle/>
        <a:p>
          <a:endParaRPr lang="en-GB" sz="2000" dirty="0"/>
        </a:p>
      </dgm:t>
    </dgm:pt>
    <dgm:pt modelId="{A9D17EA9-1D70-4D65-A4AB-0858BDE59732}" type="parTrans" cxnId="{C47FE161-E735-4F1F-AD68-FE67EA9CE8D0}">
      <dgm:prSet/>
      <dgm:spPr/>
      <dgm:t>
        <a:bodyPr/>
        <a:lstStyle/>
        <a:p>
          <a:endParaRPr lang="en-GB"/>
        </a:p>
      </dgm:t>
    </dgm:pt>
    <dgm:pt modelId="{0DB8BB3A-7AF0-44DB-888D-7EFCED389032}" type="sibTrans" cxnId="{C47FE161-E735-4F1F-AD68-FE67EA9CE8D0}">
      <dgm:prSet/>
      <dgm:spPr/>
      <dgm:t>
        <a:bodyPr/>
        <a:lstStyle/>
        <a:p>
          <a:endParaRPr lang="en-GB"/>
        </a:p>
      </dgm:t>
    </dgm:pt>
    <dgm:pt modelId="{CC3C2418-CA23-4DF9-824B-B759C4CCB6CB}" type="pres">
      <dgm:prSet presAssocID="{4199E042-E58D-4D98-BE05-27DB7ADFA8DF}" presName="linear" presStyleCnt="0">
        <dgm:presLayoutVars>
          <dgm:animLvl val="lvl"/>
          <dgm:resizeHandles val="exact"/>
        </dgm:presLayoutVars>
      </dgm:prSet>
      <dgm:spPr/>
    </dgm:pt>
    <dgm:pt modelId="{BCCFEBF2-79A5-4671-9BD6-CDA5F0B20D9A}" type="pres">
      <dgm:prSet presAssocID="{8CA5D73C-945C-445F-A8AE-13692C648E9F}" presName="parentText" presStyleLbl="node1" presStyleIdx="0" presStyleCnt="1">
        <dgm:presLayoutVars>
          <dgm:chMax val="0"/>
          <dgm:bulletEnabled val="1"/>
        </dgm:presLayoutVars>
      </dgm:prSet>
      <dgm:spPr/>
    </dgm:pt>
    <dgm:pt modelId="{94EC21DC-71A8-41F6-9C62-A184EF264C33}" type="pres">
      <dgm:prSet presAssocID="{8CA5D73C-945C-445F-A8AE-13692C648E9F}" presName="childText" presStyleLbl="revTx" presStyleIdx="0" presStyleCnt="1">
        <dgm:presLayoutVars>
          <dgm:bulletEnabled val="1"/>
        </dgm:presLayoutVars>
      </dgm:prSet>
      <dgm:spPr/>
    </dgm:pt>
  </dgm:ptLst>
  <dgm:cxnLst>
    <dgm:cxn modelId="{45CE0409-131B-4745-BBAF-D2DA69429A94}" srcId="{8CA5D73C-945C-445F-A8AE-13692C648E9F}" destId="{E4F2E628-6325-4580-9817-A01A2E5EC3E9}" srcOrd="1" destOrd="0" parTransId="{BB957B43-667F-4875-9B47-5FB6A269AD25}" sibTransId="{D532D3F0-CF1A-4798-A4FD-F02296A84511}"/>
    <dgm:cxn modelId="{1DB69D0C-480A-43FE-9B19-BD763CF21A7D}" type="presOf" srcId="{8CA5D73C-945C-445F-A8AE-13692C648E9F}" destId="{BCCFEBF2-79A5-4671-9BD6-CDA5F0B20D9A}" srcOrd="0" destOrd="0" presId="urn:microsoft.com/office/officeart/2005/8/layout/vList2"/>
    <dgm:cxn modelId="{C9A3E911-6090-42A4-B7BB-ECCFF62C26A3}" srcId="{8CA5D73C-945C-445F-A8AE-13692C648E9F}" destId="{D32FF853-C4D0-4969-80E3-1433B4193FAE}" srcOrd="3" destOrd="0" parTransId="{1863E99F-D978-443D-96C7-0307374B516C}" sibTransId="{A2E1CD7D-E179-467A-9408-3E48FED62714}"/>
    <dgm:cxn modelId="{E628552B-1880-4A85-A369-899986F91148}" type="presOf" srcId="{D32FF853-C4D0-4969-80E3-1433B4193FAE}" destId="{94EC21DC-71A8-41F6-9C62-A184EF264C33}" srcOrd="0" destOrd="3" presId="urn:microsoft.com/office/officeart/2005/8/layout/vList2"/>
    <dgm:cxn modelId="{C47FE161-E735-4F1F-AD68-FE67EA9CE8D0}" srcId="{8CA5D73C-945C-445F-A8AE-13692C648E9F}" destId="{F6970A51-3812-4405-912F-A31C0AF8AAC5}" srcOrd="0" destOrd="0" parTransId="{A9D17EA9-1D70-4D65-A4AB-0858BDE59732}" sibTransId="{0DB8BB3A-7AF0-44DB-888D-7EFCED389032}"/>
    <dgm:cxn modelId="{41B1F842-531F-4C66-855B-C6FD4592B9B1}" type="presOf" srcId="{BCA39A9F-36A2-48C3-AD3F-E11FE5D0D370}" destId="{94EC21DC-71A8-41F6-9C62-A184EF264C33}" srcOrd="0" destOrd="2" presId="urn:microsoft.com/office/officeart/2005/8/layout/vList2"/>
    <dgm:cxn modelId="{57377D8E-65FB-4B28-A5AE-BB0BD2EB7480}" type="presOf" srcId="{F6970A51-3812-4405-912F-A31C0AF8AAC5}" destId="{94EC21DC-71A8-41F6-9C62-A184EF264C33}" srcOrd="0" destOrd="0" presId="urn:microsoft.com/office/officeart/2005/8/layout/vList2"/>
    <dgm:cxn modelId="{03B7049F-9868-4776-AB9E-678F4C0D521D}" srcId="{8CA5D73C-945C-445F-A8AE-13692C648E9F}" destId="{BCA39A9F-36A2-48C3-AD3F-E11FE5D0D370}" srcOrd="2" destOrd="0" parTransId="{E287A12E-B5B0-4A90-B1F9-A51153AC5F26}" sibTransId="{EC1B6EF4-3B6C-4FB2-880A-107E657CB95E}"/>
    <dgm:cxn modelId="{53FCA3B0-0D23-40AC-8B30-896D43C0FCEB}" srcId="{4199E042-E58D-4D98-BE05-27DB7ADFA8DF}" destId="{8CA5D73C-945C-445F-A8AE-13692C648E9F}" srcOrd="0" destOrd="0" parTransId="{296967C2-F4A2-4AC0-98C7-3E07AED1C8D2}" sibTransId="{090FA73E-BD8C-457C-B981-4672292F0CDE}"/>
    <dgm:cxn modelId="{CB99DEE8-046F-4692-A0E8-1855CF6BE6D2}" type="presOf" srcId="{E4F2E628-6325-4580-9817-A01A2E5EC3E9}" destId="{94EC21DC-71A8-41F6-9C62-A184EF264C33}" srcOrd="0" destOrd="1" presId="urn:microsoft.com/office/officeart/2005/8/layout/vList2"/>
    <dgm:cxn modelId="{87170AF8-AADC-4BCF-9F1F-F2B1884E009D}" type="presOf" srcId="{4199E042-E58D-4D98-BE05-27DB7ADFA8DF}" destId="{CC3C2418-CA23-4DF9-824B-B759C4CCB6CB}" srcOrd="0" destOrd="0" presId="urn:microsoft.com/office/officeart/2005/8/layout/vList2"/>
    <dgm:cxn modelId="{FA180D3F-F05C-4C23-84B2-690DC9DA5EF5}" type="presParOf" srcId="{CC3C2418-CA23-4DF9-824B-B759C4CCB6CB}" destId="{BCCFEBF2-79A5-4671-9BD6-CDA5F0B20D9A}" srcOrd="0" destOrd="0" presId="urn:microsoft.com/office/officeart/2005/8/layout/vList2"/>
    <dgm:cxn modelId="{FA51B8F5-3DEF-42C2-A12C-642327042D27}" type="presParOf" srcId="{CC3C2418-CA23-4DF9-824B-B759C4CCB6CB}" destId="{94EC21DC-71A8-41F6-9C62-A184EF264C33}"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0.xml><?xml version="1.0" encoding="utf-8"?>
<dgm:dataModel xmlns:dgm="http://schemas.openxmlformats.org/drawingml/2006/diagram" xmlns:a="http://schemas.openxmlformats.org/drawingml/2006/main">
  <dgm:ptLst>
    <dgm:pt modelId="{3EAD29FF-4599-49F6-93C8-25242BB87FE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GB"/>
        </a:p>
      </dgm:t>
    </dgm:pt>
    <dgm:pt modelId="{9EEEFF81-E4EC-4B3C-8968-B436B5C93E11}">
      <dgm:prSet/>
      <dgm:spPr/>
      <dgm:t>
        <a:bodyPr/>
        <a:lstStyle/>
        <a:p>
          <a:r>
            <a:rPr lang="en-GB" dirty="0"/>
            <a:t>If children are allowed to ask questions about the medical equipment, the adult can explain how and why the equipment is used, thus clarifying any misconceptions.</a:t>
          </a:r>
        </a:p>
      </dgm:t>
    </dgm:pt>
    <dgm:pt modelId="{E0BD9B35-E141-44B8-A90A-AE356C7AA6A9}" type="parTrans" cxnId="{B0497F5C-40EE-4D9D-8F1D-1B1F8BE94F47}">
      <dgm:prSet/>
      <dgm:spPr/>
      <dgm:t>
        <a:bodyPr/>
        <a:lstStyle/>
        <a:p>
          <a:endParaRPr lang="en-GB"/>
        </a:p>
      </dgm:t>
    </dgm:pt>
    <dgm:pt modelId="{E85463C7-9F35-422E-BAE6-51C7A7365BEA}" type="sibTrans" cxnId="{B0497F5C-40EE-4D9D-8F1D-1B1F8BE94F47}">
      <dgm:prSet/>
      <dgm:spPr/>
      <dgm:t>
        <a:bodyPr/>
        <a:lstStyle/>
        <a:p>
          <a:endParaRPr lang="en-GB"/>
        </a:p>
      </dgm:t>
    </dgm:pt>
    <dgm:pt modelId="{5C4A0FC2-75ED-4D76-A553-491A68E8FFE6}" type="pres">
      <dgm:prSet presAssocID="{3EAD29FF-4599-49F6-93C8-25242BB87FE2}" presName="linear" presStyleCnt="0">
        <dgm:presLayoutVars>
          <dgm:animLvl val="lvl"/>
          <dgm:resizeHandles val="exact"/>
        </dgm:presLayoutVars>
      </dgm:prSet>
      <dgm:spPr/>
    </dgm:pt>
    <dgm:pt modelId="{DC60D9F3-CD1E-4292-84CE-1458F8C182A9}" type="pres">
      <dgm:prSet presAssocID="{9EEEFF81-E4EC-4B3C-8968-B436B5C93E11}" presName="parentText" presStyleLbl="node1" presStyleIdx="0" presStyleCnt="1" custScaleY="103160" custLinFactNeighborY="13576">
        <dgm:presLayoutVars>
          <dgm:chMax val="0"/>
          <dgm:bulletEnabled val="1"/>
        </dgm:presLayoutVars>
      </dgm:prSet>
      <dgm:spPr/>
    </dgm:pt>
  </dgm:ptLst>
  <dgm:cxnLst>
    <dgm:cxn modelId="{B0497F5C-40EE-4D9D-8F1D-1B1F8BE94F47}" srcId="{3EAD29FF-4599-49F6-93C8-25242BB87FE2}" destId="{9EEEFF81-E4EC-4B3C-8968-B436B5C93E11}" srcOrd="0" destOrd="0" parTransId="{E0BD9B35-E141-44B8-A90A-AE356C7AA6A9}" sibTransId="{E85463C7-9F35-422E-BAE6-51C7A7365BEA}"/>
    <dgm:cxn modelId="{ED49DE5D-ABD5-4E59-8568-888A713B9EE9}" type="presOf" srcId="{3EAD29FF-4599-49F6-93C8-25242BB87FE2}" destId="{5C4A0FC2-75ED-4D76-A553-491A68E8FFE6}" srcOrd="0" destOrd="0" presId="urn:microsoft.com/office/officeart/2005/8/layout/vList2"/>
    <dgm:cxn modelId="{9D03464A-216E-4685-813B-7E016FE6E15D}" type="presOf" srcId="{9EEEFF81-E4EC-4B3C-8968-B436B5C93E11}" destId="{DC60D9F3-CD1E-4292-84CE-1458F8C182A9}" srcOrd="0" destOrd="0" presId="urn:microsoft.com/office/officeart/2005/8/layout/vList2"/>
    <dgm:cxn modelId="{7EF2FF0E-2003-40BD-88AC-7B9F8B9E8B80}" type="presParOf" srcId="{5C4A0FC2-75ED-4D76-A553-491A68E8FFE6}" destId="{DC60D9F3-CD1E-4292-84CE-1458F8C182A9}"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61.xml><?xml version="1.0" encoding="utf-8"?>
<dgm:dataModel xmlns:dgm="http://schemas.openxmlformats.org/drawingml/2006/diagram" xmlns:a="http://schemas.openxmlformats.org/drawingml/2006/main">
  <dgm:ptLst>
    <dgm:pt modelId="{9C5AB110-81B1-45EB-AD28-8D104545C395}" type="doc">
      <dgm:prSet loTypeId="urn:microsoft.com/office/officeart/2009/3/layout/RandomtoResultProcess" loCatId="process" qsTypeId="urn:microsoft.com/office/officeart/2005/8/quickstyle/simple1" qsCatId="simple" csTypeId="urn:microsoft.com/office/officeart/2005/8/colors/colorful2" csCatId="colorful"/>
      <dgm:spPr/>
      <dgm:t>
        <a:bodyPr/>
        <a:lstStyle/>
        <a:p>
          <a:endParaRPr lang="en-GB"/>
        </a:p>
      </dgm:t>
    </dgm:pt>
    <dgm:pt modelId="{5685FB66-27C0-4E4E-95B0-F92B5055718B}">
      <dgm:prSet/>
      <dgm:spPr/>
      <dgm:t>
        <a:bodyPr/>
        <a:lstStyle/>
        <a:p>
          <a:r>
            <a:rPr lang="en-GB"/>
            <a:t>Medical procedures may be traumatic for many children and preparation offers a preview or rehearsal in a supportive environment to reduce anxiety, increase knowledge and enhance coping. </a:t>
          </a:r>
        </a:p>
      </dgm:t>
    </dgm:pt>
    <dgm:pt modelId="{2ECD17C8-5AA3-411B-ACFC-7E249B091813}" type="parTrans" cxnId="{FE25D94B-B654-4C84-8A34-71090A44C993}">
      <dgm:prSet/>
      <dgm:spPr/>
      <dgm:t>
        <a:bodyPr/>
        <a:lstStyle/>
        <a:p>
          <a:endParaRPr lang="en-GB"/>
        </a:p>
      </dgm:t>
    </dgm:pt>
    <dgm:pt modelId="{D535020A-0F5A-4675-B410-E105EC9F2797}" type="sibTrans" cxnId="{FE25D94B-B654-4C84-8A34-71090A44C993}">
      <dgm:prSet/>
      <dgm:spPr/>
      <dgm:t>
        <a:bodyPr/>
        <a:lstStyle/>
        <a:p>
          <a:endParaRPr lang="en-GB"/>
        </a:p>
      </dgm:t>
    </dgm:pt>
    <dgm:pt modelId="{AA6DC93A-4DBD-4FC3-B2E0-6C9B7AF7E82D}">
      <dgm:prSet/>
      <dgm:spPr/>
      <dgm:t>
        <a:bodyPr/>
        <a:lstStyle/>
        <a:p>
          <a:r>
            <a:rPr lang="en-GB" dirty="0"/>
            <a:t>Preparation requires initial assessment of the child’s perception about what they already know and understand so the individuals needs can be met. </a:t>
          </a:r>
        </a:p>
      </dgm:t>
    </dgm:pt>
    <dgm:pt modelId="{4BE3E54B-D0A3-45B0-8116-90E514BC61C8}" type="parTrans" cxnId="{C3BDE880-BD50-44B7-954B-8BF31A092C27}">
      <dgm:prSet/>
      <dgm:spPr/>
      <dgm:t>
        <a:bodyPr/>
        <a:lstStyle/>
        <a:p>
          <a:endParaRPr lang="en-GB"/>
        </a:p>
      </dgm:t>
    </dgm:pt>
    <dgm:pt modelId="{054F5D1E-4FD5-4B36-A188-B29D872D6C3E}" type="sibTrans" cxnId="{C3BDE880-BD50-44B7-954B-8BF31A092C27}">
      <dgm:prSet/>
      <dgm:spPr/>
      <dgm:t>
        <a:bodyPr/>
        <a:lstStyle/>
        <a:p>
          <a:endParaRPr lang="en-GB"/>
        </a:p>
      </dgm:t>
    </dgm:pt>
    <dgm:pt modelId="{21AFDA1D-6985-4D34-9ACC-80244D9AE300}">
      <dgm:prSet/>
      <dgm:spPr/>
      <dgm:t>
        <a:bodyPr/>
        <a:lstStyle/>
        <a:p>
          <a:r>
            <a:rPr lang="en-GB"/>
            <a:t>Once consideration is given to the child’s age, temperament, coping style, previous history and current medical condition and various techniques can be phased according to when the procedural play is utilised to facilitate a more positive experience (Blount et al., 2003). </a:t>
          </a:r>
        </a:p>
      </dgm:t>
    </dgm:pt>
    <dgm:pt modelId="{6AAAA613-EFBD-48C5-9E1D-809551D0F2F0}" type="parTrans" cxnId="{E46DDEED-A5A1-45BC-9947-903C718B9D38}">
      <dgm:prSet/>
      <dgm:spPr/>
      <dgm:t>
        <a:bodyPr/>
        <a:lstStyle/>
        <a:p>
          <a:endParaRPr lang="en-GB"/>
        </a:p>
      </dgm:t>
    </dgm:pt>
    <dgm:pt modelId="{F2E0C012-EEF6-4575-B0E8-FF4F8EC5801D}" type="sibTrans" cxnId="{E46DDEED-A5A1-45BC-9947-903C718B9D38}">
      <dgm:prSet/>
      <dgm:spPr/>
      <dgm:t>
        <a:bodyPr/>
        <a:lstStyle/>
        <a:p>
          <a:endParaRPr lang="en-GB"/>
        </a:p>
      </dgm:t>
    </dgm:pt>
    <dgm:pt modelId="{09ECB2F6-0893-41DB-A247-710A21DD64D5}" type="pres">
      <dgm:prSet presAssocID="{9C5AB110-81B1-45EB-AD28-8D104545C395}" presName="Name0" presStyleCnt="0">
        <dgm:presLayoutVars>
          <dgm:dir/>
          <dgm:animOne val="branch"/>
          <dgm:animLvl val="lvl"/>
        </dgm:presLayoutVars>
      </dgm:prSet>
      <dgm:spPr/>
    </dgm:pt>
    <dgm:pt modelId="{4A67E285-53DA-4962-BB33-139DC1506795}" type="pres">
      <dgm:prSet presAssocID="{5685FB66-27C0-4E4E-95B0-F92B5055718B}" presName="chaos" presStyleCnt="0"/>
      <dgm:spPr/>
    </dgm:pt>
    <dgm:pt modelId="{69358CD8-0990-41C0-8BBD-A608D99B303F}" type="pres">
      <dgm:prSet presAssocID="{5685FB66-27C0-4E4E-95B0-F92B5055718B}" presName="parTx1" presStyleLbl="revTx" presStyleIdx="0" presStyleCnt="2"/>
      <dgm:spPr/>
    </dgm:pt>
    <dgm:pt modelId="{EE4813C7-9539-448C-A17A-DC87666FC28A}" type="pres">
      <dgm:prSet presAssocID="{5685FB66-27C0-4E4E-95B0-F92B5055718B}" presName="c1" presStyleLbl="node1" presStyleIdx="0" presStyleCnt="19"/>
      <dgm:spPr/>
    </dgm:pt>
    <dgm:pt modelId="{EC23FB79-BC7F-414A-8A54-DBFE1BEEEA89}" type="pres">
      <dgm:prSet presAssocID="{5685FB66-27C0-4E4E-95B0-F92B5055718B}" presName="c2" presStyleLbl="node1" presStyleIdx="1" presStyleCnt="19"/>
      <dgm:spPr/>
    </dgm:pt>
    <dgm:pt modelId="{396929F5-0198-4C7F-B897-5B33DA45B083}" type="pres">
      <dgm:prSet presAssocID="{5685FB66-27C0-4E4E-95B0-F92B5055718B}" presName="c3" presStyleLbl="node1" presStyleIdx="2" presStyleCnt="19"/>
      <dgm:spPr/>
    </dgm:pt>
    <dgm:pt modelId="{C805124B-52ED-4C61-A6F4-0CB3C9FABFF7}" type="pres">
      <dgm:prSet presAssocID="{5685FB66-27C0-4E4E-95B0-F92B5055718B}" presName="c4" presStyleLbl="node1" presStyleIdx="3" presStyleCnt="19"/>
      <dgm:spPr/>
    </dgm:pt>
    <dgm:pt modelId="{C1B2D15A-E812-4097-87B1-87FE71349B9B}" type="pres">
      <dgm:prSet presAssocID="{5685FB66-27C0-4E4E-95B0-F92B5055718B}" presName="c5" presStyleLbl="node1" presStyleIdx="4" presStyleCnt="19"/>
      <dgm:spPr/>
    </dgm:pt>
    <dgm:pt modelId="{136356F3-D857-4957-A5B6-35FED8A38A04}" type="pres">
      <dgm:prSet presAssocID="{5685FB66-27C0-4E4E-95B0-F92B5055718B}" presName="c6" presStyleLbl="node1" presStyleIdx="5" presStyleCnt="19"/>
      <dgm:spPr/>
    </dgm:pt>
    <dgm:pt modelId="{49AA4405-667E-4E04-BDE9-634ED5A3F1F6}" type="pres">
      <dgm:prSet presAssocID="{5685FB66-27C0-4E4E-95B0-F92B5055718B}" presName="c7" presStyleLbl="node1" presStyleIdx="6" presStyleCnt="19"/>
      <dgm:spPr/>
    </dgm:pt>
    <dgm:pt modelId="{BBDC284F-4A74-4965-A820-4A53FA3EC172}" type="pres">
      <dgm:prSet presAssocID="{5685FB66-27C0-4E4E-95B0-F92B5055718B}" presName="c8" presStyleLbl="node1" presStyleIdx="7" presStyleCnt="19"/>
      <dgm:spPr/>
    </dgm:pt>
    <dgm:pt modelId="{2A8B531F-0B4F-468E-8BBB-0FB6F38002A9}" type="pres">
      <dgm:prSet presAssocID="{5685FB66-27C0-4E4E-95B0-F92B5055718B}" presName="c9" presStyleLbl="node1" presStyleIdx="8" presStyleCnt="19"/>
      <dgm:spPr/>
    </dgm:pt>
    <dgm:pt modelId="{AA0E52BB-0502-4D97-97EA-472792A686E3}" type="pres">
      <dgm:prSet presAssocID="{5685FB66-27C0-4E4E-95B0-F92B5055718B}" presName="c10" presStyleLbl="node1" presStyleIdx="9" presStyleCnt="19"/>
      <dgm:spPr/>
    </dgm:pt>
    <dgm:pt modelId="{A469D122-CFA3-4114-86E1-18FC3B6C79E1}" type="pres">
      <dgm:prSet presAssocID="{5685FB66-27C0-4E4E-95B0-F92B5055718B}" presName="c11" presStyleLbl="node1" presStyleIdx="10" presStyleCnt="19"/>
      <dgm:spPr/>
    </dgm:pt>
    <dgm:pt modelId="{0B2B05A8-9A2E-48C3-AD59-2E1FCAF407F3}" type="pres">
      <dgm:prSet presAssocID="{5685FB66-27C0-4E4E-95B0-F92B5055718B}" presName="c12" presStyleLbl="node1" presStyleIdx="11" presStyleCnt="19"/>
      <dgm:spPr/>
    </dgm:pt>
    <dgm:pt modelId="{4D17AD62-FC14-4A40-8907-A20381B138ED}" type="pres">
      <dgm:prSet presAssocID="{5685FB66-27C0-4E4E-95B0-F92B5055718B}" presName="c13" presStyleLbl="node1" presStyleIdx="12" presStyleCnt="19"/>
      <dgm:spPr/>
    </dgm:pt>
    <dgm:pt modelId="{8F7CD0F0-270D-45B7-ACDF-30090EEE905E}" type="pres">
      <dgm:prSet presAssocID="{5685FB66-27C0-4E4E-95B0-F92B5055718B}" presName="c14" presStyleLbl="node1" presStyleIdx="13" presStyleCnt="19"/>
      <dgm:spPr/>
    </dgm:pt>
    <dgm:pt modelId="{E62E7D51-B968-4091-9DC3-F2CEBC2A6B49}" type="pres">
      <dgm:prSet presAssocID="{5685FB66-27C0-4E4E-95B0-F92B5055718B}" presName="c15" presStyleLbl="node1" presStyleIdx="14" presStyleCnt="19"/>
      <dgm:spPr/>
    </dgm:pt>
    <dgm:pt modelId="{F232F913-702C-4444-92AB-361C5404C6AF}" type="pres">
      <dgm:prSet presAssocID="{5685FB66-27C0-4E4E-95B0-F92B5055718B}" presName="c16" presStyleLbl="node1" presStyleIdx="15" presStyleCnt="19"/>
      <dgm:spPr/>
    </dgm:pt>
    <dgm:pt modelId="{6C478721-6AA0-49EB-A7B0-3F9E42E7883E}" type="pres">
      <dgm:prSet presAssocID="{5685FB66-27C0-4E4E-95B0-F92B5055718B}" presName="c17" presStyleLbl="node1" presStyleIdx="16" presStyleCnt="19"/>
      <dgm:spPr/>
    </dgm:pt>
    <dgm:pt modelId="{80D56EED-7675-4839-9290-0A36C332BCD8}" type="pres">
      <dgm:prSet presAssocID="{5685FB66-27C0-4E4E-95B0-F92B5055718B}" presName="c18" presStyleLbl="node1" presStyleIdx="17" presStyleCnt="19"/>
      <dgm:spPr/>
    </dgm:pt>
    <dgm:pt modelId="{0ACEA59E-C0BC-4C9D-8872-859C5BE70126}" type="pres">
      <dgm:prSet presAssocID="{D535020A-0F5A-4675-B410-E105EC9F2797}" presName="chevronComposite1" presStyleCnt="0"/>
      <dgm:spPr/>
    </dgm:pt>
    <dgm:pt modelId="{BD03C62B-DCFE-4A60-91AA-7EE0802CA2D5}" type="pres">
      <dgm:prSet presAssocID="{D535020A-0F5A-4675-B410-E105EC9F2797}" presName="chevron1" presStyleLbl="sibTrans2D1" presStyleIdx="0" presStyleCnt="2"/>
      <dgm:spPr/>
    </dgm:pt>
    <dgm:pt modelId="{88BAA035-AE3D-48BA-96AB-99BA40088254}" type="pres">
      <dgm:prSet presAssocID="{D535020A-0F5A-4675-B410-E105EC9F2797}" presName="spChevron1" presStyleCnt="0"/>
      <dgm:spPr/>
    </dgm:pt>
    <dgm:pt modelId="{31B66FF4-F994-42EF-B8B1-85E673AEE4FE}" type="pres">
      <dgm:prSet presAssocID="{AA6DC93A-4DBD-4FC3-B2E0-6C9B7AF7E82D}" presName="middle" presStyleCnt="0"/>
      <dgm:spPr/>
    </dgm:pt>
    <dgm:pt modelId="{00414C14-46C9-4CAB-9887-7E1F7FA94DE5}" type="pres">
      <dgm:prSet presAssocID="{AA6DC93A-4DBD-4FC3-B2E0-6C9B7AF7E82D}" presName="parTxMid" presStyleLbl="revTx" presStyleIdx="1" presStyleCnt="2"/>
      <dgm:spPr/>
    </dgm:pt>
    <dgm:pt modelId="{DF55F45A-DF1B-495F-BB2E-16689C105A2E}" type="pres">
      <dgm:prSet presAssocID="{AA6DC93A-4DBD-4FC3-B2E0-6C9B7AF7E82D}" presName="spMid" presStyleCnt="0"/>
      <dgm:spPr/>
    </dgm:pt>
    <dgm:pt modelId="{8910074A-6237-48FE-8A19-DF5DA6C04ABE}" type="pres">
      <dgm:prSet presAssocID="{054F5D1E-4FD5-4B36-A188-B29D872D6C3E}" presName="chevronComposite1" presStyleCnt="0"/>
      <dgm:spPr/>
    </dgm:pt>
    <dgm:pt modelId="{B5D9B55B-9B31-4D58-A8D8-E609E9B43B48}" type="pres">
      <dgm:prSet presAssocID="{054F5D1E-4FD5-4B36-A188-B29D872D6C3E}" presName="chevron1" presStyleLbl="sibTrans2D1" presStyleIdx="1" presStyleCnt="2"/>
      <dgm:spPr/>
    </dgm:pt>
    <dgm:pt modelId="{0BA860C2-CD9A-411A-877A-69E878289968}" type="pres">
      <dgm:prSet presAssocID="{054F5D1E-4FD5-4B36-A188-B29D872D6C3E}" presName="spChevron1" presStyleCnt="0"/>
      <dgm:spPr/>
    </dgm:pt>
    <dgm:pt modelId="{8207801B-E5C3-4689-B482-2A4C80B3A95E}" type="pres">
      <dgm:prSet presAssocID="{21AFDA1D-6985-4D34-9ACC-80244D9AE300}" presName="last" presStyleCnt="0"/>
      <dgm:spPr/>
    </dgm:pt>
    <dgm:pt modelId="{075A1003-6E84-46A3-9F30-C7137B244F4C}" type="pres">
      <dgm:prSet presAssocID="{21AFDA1D-6985-4D34-9ACC-80244D9AE300}" presName="circleTx" presStyleLbl="node1" presStyleIdx="18" presStyleCnt="19"/>
      <dgm:spPr/>
    </dgm:pt>
    <dgm:pt modelId="{523A65C8-8460-4E6A-9641-3BAC10827300}" type="pres">
      <dgm:prSet presAssocID="{21AFDA1D-6985-4D34-9ACC-80244D9AE300}" presName="spN" presStyleCnt="0"/>
      <dgm:spPr/>
    </dgm:pt>
  </dgm:ptLst>
  <dgm:cxnLst>
    <dgm:cxn modelId="{9E060213-9B44-4C53-8DB6-C68FAC0712B5}" type="presOf" srcId="{9C5AB110-81B1-45EB-AD28-8D104545C395}" destId="{09ECB2F6-0893-41DB-A247-710A21DD64D5}" srcOrd="0" destOrd="0" presId="urn:microsoft.com/office/officeart/2009/3/layout/RandomtoResultProcess"/>
    <dgm:cxn modelId="{ECE3365B-DE34-4824-8B05-8E4EB104599D}" type="presOf" srcId="{21AFDA1D-6985-4D34-9ACC-80244D9AE300}" destId="{075A1003-6E84-46A3-9F30-C7137B244F4C}" srcOrd="0" destOrd="0" presId="urn:microsoft.com/office/officeart/2009/3/layout/RandomtoResultProcess"/>
    <dgm:cxn modelId="{FE25D94B-B654-4C84-8A34-71090A44C993}" srcId="{9C5AB110-81B1-45EB-AD28-8D104545C395}" destId="{5685FB66-27C0-4E4E-95B0-F92B5055718B}" srcOrd="0" destOrd="0" parTransId="{2ECD17C8-5AA3-411B-ACFC-7E249B091813}" sibTransId="{D535020A-0F5A-4675-B410-E105EC9F2797}"/>
    <dgm:cxn modelId="{C3BDE880-BD50-44B7-954B-8BF31A092C27}" srcId="{9C5AB110-81B1-45EB-AD28-8D104545C395}" destId="{AA6DC93A-4DBD-4FC3-B2E0-6C9B7AF7E82D}" srcOrd="1" destOrd="0" parTransId="{4BE3E54B-D0A3-45B0-8116-90E514BC61C8}" sibTransId="{054F5D1E-4FD5-4B36-A188-B29D872D6C3E}"/>
    <dgm:cxn modelId="{0ABC2EAE-456A-46AA-B860-F0B895E15267}" type="presOf" srcId="{5685FB66-27C0-4E4E-95B0-F92B5055718B}" destId="{69358CD8-0990-41C0-8BBD-A608D99B303F}" srcOrd="0" destOrd="0" presId="urn:microsoft.com/office/officeart/2009/3/layout/RandomtoResultProcess"/>
    <dgm:cxn modelId="{C9FAF5BD-1D37-4945-9CF1-4805D0B0136A}" type="presOf" srcId="{AA6DC93A-4DBD-4FC3-B2E0-6C9B7AF7E82D}" destId="{00414C14-46C9-4CAB-9887-7E1F7FA94DE5}" srcOrd="0" destOrd="0" presId="urn:microsoft.com/office/officeart/2009/3/layout/RandomtoResultProcess"/>
    <dgm:cxn modelId="{E46DDEED-A5A1-45BC-9947-903C718B9D38}" srcId="{9C5AB110-81B1-45EB-AD28-8D104545C395}" destId="{21AFDA1D-6985-4D34-9ACC-80244D9AE300}" srcOrd="2" destOrd="0" parTransId="{6AAAA613-EFBD-48C5-9E1D-809551D0F2F0}" sibTransId="{F2E0C012-EEF6-4575-B0E8-FF4F8EC5801D}"/>
    <dgm:cxn modelId="{F6CC14AE-8EE7-4012-B944-1E943577991D}" type="presParOf" srcId="{09ECB2F6-0893-41DB-A247-710A21DD64D5}" destId="{4A67E285-53DA-4962-BB33-139DC1506795}" srcOrd="0" destOrd="0" presId="urn:microsoft.com/office/officeart/2009/3/layout/RandomtoResultProcess"/>
    <dgm:cxn modelId="{23C1431F-6E1A-4CC7-BA2D-F381BCE0D5A4}" type="presParOf" srcId="{4A67E285-53DA-4962-BB33-139DC1506795}" destId="{69358CD8-0990-41C0-8BBD-A608D99B303F}" srcOrd="0" destOrd="0" presId="urn:microsoft.com/office/officeart/2009/3/layout/RandomtoResultProcess"/>
    <dgm:cxn modelId="{03CB0D44-3542-4579-973F-606E61573753}" type="presParOf" srcId="{4A67E285-53DA-4962-BB33-139DC1506795}" destId="{EE4813C7-9539-448C-A17A-DC87666FC28A}" srcOrd="1" destOrd="0" presId="urn:microsoft.com/office/officeart/2009/3/layout/RandomtoResultProcess"/>
    <dgm:cxn modelId="{A53E0CB4-E291-4EDB-A1EE-B2B6BDE8F6CA}" type="presParOf" srcId="{4A67E285-53DA-4962-BB33-139DC1506795}" destId="{EC23FB79-BC7F-414A-8A54-DBFE1BEEEA89}" srcOrd="2" destOrd="0" presId="urn:microsoft.com/office/officeart/2009/3/layout/RandomtoResultProcess"/>
    <dgm:cxn modelId="{0685989F-94EE-416F-8041-CFE1DA2BADF3}" type="presParOf" srcId="{4A67E285-53DA-4962-BB33-139DC1506795}" destId="{396929F5-0198-4C7F-B897-5B33DA45B083}" srcOrd="3" destOrd="0" presId="urn:microsoft.com/office/officeart/2009/3/layout/RandomtoResultProcess"/>
    <dgm:cxn modelId="{ED3D62A4-4C13-4051-B89B-6BCF28B78468}" type="presParOf" srcId="{4A67E285-53DA-4962-BB33-139DC1506795}" destId="{C805124B-52ED-4C61-A6F4-0CB3C9FABFF7}" srcOrd="4" destOrd="0" presId="urn:microsoft.com/office/officeart/2009/3/layout/RandomtoResultProcess"/>
    <dgm:cxn modelId="{12C80CFA-6B01-45AD-8A09-09020AE49466}" type="presParOf" srcId="{4A67E285-53DA-4962-BB33-139DC1506795}" destId="{C1B2D15A-E812-4097-87B1-87FE71349B9B}" srcOrd="5" destOrd="0" presId="urn:microsoft.com/office/officeart/2009/3/layout/RandomtoResultProcess"/>
    <dgm:cxn modelId="{D72E174F-AD64-4B58-957F-2A38E0A352F9}" type="presParOf" srcId="{4A67E285-53DA-4962-BB33-139DC1506795}" destId="{136356F3-D857-4957-A5B6-35FED8A38A04}" srcOrd="6" destOrd="0" presId="urn:microsoft.com/office/officeart/2009/3/layout/RandomtoResultProcess"/>
    <dgm:cxn modelId="{02B00CB9-6D51-4D53-BEB3-90963F144DFF}" type="presParOf" srcId="{4A67E285-53DA-4962-BB33-139DC1506795}" destId="{49AA4405-667E-4E04-BDE9-634ED5A3F1F6}" srcOrd="7" destOrd="0" presId="urn:microsoft.com/office/officeart/2009/3/layout/RandomtoResultProcess"/>
    <dgm:cxn modelId="{8BACD50F-B714-4A5A-83B1-3658DB60E9B8}" type="presParOf" srcId="{4A67E285-53DA-4962-BB33-139DC1506795}" destId="{BBDC284F-4A74-4965-A820-4A53FA3EC172}" srcOrd="8" destOrd="0" presId="urn:microsoft.com/office/officeart/2009/3/layout/RandomtoResultProcess"/>
    <dgm:cxn modelId="{A2B36FC4-5760-4AA3-9685-A4E58CCEE5D4}" type="presParOf" srcId="{4A67E285-53DA-4962-BB33-139DC1506795}" destId="{2A8B531F-0B4F-468E-8BBB-0FB6F38002A9}" srcOrd="9" destOrd="0" presId="urn:microsoft.com/office/officeart/2009/3/layout/RandomtoResultProcess"/>
    <dgm:cxn modelId="{B382B5AB-D820-4B58-9495-CDC69130F85D}" type="presParOf" srcId="{4A67E285-53DA-4962-BB33-139DC1506795}" destId="{AA0E52BB-0502-4D97-97EA-472792A686E3}" srcOrd="10" destOrd="0" presId="urn:microsoft.com/office/officeart/2009/3/layout/RandomtoResultProcess"/>
    <dgm:cxn modelId="{236C87BD-E6C7-4701-9507-A2423F98FC9E}" type="presParOf" srcId="{4A67E285-53DA-4962-BB33-139DC1506795}" destId="{A469D122-CFA3-4114-86E1-18FC3B6C79E1}" srcOrd="11" destOrd="0" presId="urn:microsoft.com/office/officeart/2009/3/layout/RandomtoResultProcess"/>
    <dgm:cxn modelId="{92042490-E948-48BC-8AA5-4E68EF682744}" type="presParOf" srcId="{4A67E285-53DA-4962-BB33-139DC1506795}" destId="{0B2B05A8-9A2E-48C3-AD59-2E1FCAF407F3}" srcOrd="12" destOrd="0" presId="urn:microsoft.com/office/officeart/2009/3/layout/RandomtoResultProcess"/>
    <dgm:cxn modelId="{3DBB144C-BDEB-49A2-88A3-9ACC9C38D66A}" type="presParOf" srcId="{4A67E285-53DA-4962-BB33-139DC1506795}" destId="{4D17AD62-FC14-4A40-8907-A20381B138ED}" srcOrd="13" destOrd="0" presId="urn:microsoft.com/office/officeart/2009/3/layout/RandomtoResultProcess"/>
    <dgm:cxn modelId="{0158F834-0F25-4EDB-8FC3-BB84C22CD114}" type="presParOf" srcId="{4A67E285-53DA-4962-BB33-139DC1506795}" destId="{8F7CD0F0-270D-45B7-ACDF-30090EEE905E}" srcOrd="14" destOrd="0" presId="urn:microsoft.com/office/officeart/2009/3/layout/RandomtoResultProcess"/>
    <dgm:cxn modelId="{77B3D3B8-A06B-492E-8491-47CBE3993C2B}" type="presParOf" srcId="{4A67E285-53DA-4962-BB33-139DC1506795}" destId="{E62E7D51-B968-4091-9DC3-F2CEBC2A6B49}" srcOrd="15" destOrd="0" presId="urn:microsoft.com/office/officeart/2009/3/layout/RandomtoResultProcess"/>
    <dgm:cxn modelId="{B9190F88-835A-4D46-B139-CF98DC7FF698}" type="presParOf" srcId="{4A67E285-53DA-4962-BB33-139DC1506795}" destId="{F232F913-702C-4444-92AB-361C5404C6AF}" srcOrd="16" destOrd="0" presId="urn:microsoft.com/office/officeart/2009/3/layout/RandomtoResultProcess"/>
    <dgm:cxn modelId="{7BA13C42-6906-4721-A150-F1A97E99AF59}" type="presParOf" srcId="{4A67E285-53DA-4962-BB33-139DC1506795}" destId="{6C478721-6AA0-49EB-A7B0-3F9E42E7883E}" srcOrd="17" destOrd="0" presId="urn:microsoft.com/office/officeart/2009/3/layout/RandomtoResultProcess"/>
    <dgm:cxn modelId="{F6EF0A63-07E3-472F-856A-B69EA1411FD6}" type="presParOf" srcId="{4A67E285-53DA-4962-BB33-139DC1506795}" destId="{80D56EED-7675-4839-9290-0A36C332BCD8}" srcOrd="18" destOrd="0" presId="urn:microsoft.com/office/officeart/2009/3/layout/RandomtoResultProcess"/>
    <dgm:cxn modelId="{9077A484-F9D9-42A3-B45E-8E752C66FCA6}" type="presParOf" srcId="{09ECB2F6-0893-41DB-A247-710A21DD64D5}" destId="{0ACEA59E-C0BC-4C9D-8872-859C5BE70126}" srcOrd="1" destOrd="0" presId="urn:microsoft.com/office/officeart/2009/3/layout/RandomtoResultProcess"/>
    <dgm:cxn modelId="{D9964311-230F-4AB3-B4D3-E1CF443C76E6}" type="presParOf" srcId="{0ACEA59E-C0BC-4C9D-8872-859C5BE70126}" destId="{BD03C62B-DCFE-4A60-91AA-7EE0802CA2D5}" srcOrd="0" destOrd="0" presId="urn:microsoft.com/office/officeart/2009/3/layout/RandomtoResultProcess"/>
    <dgm:cxn modelId="{778D5D3A-6BB5-4B28-B26E-9A4EE9535FAF}" type="presParOf" srcId="{0ACEA59E-C0BC-4C9D-8872-859C5BE70126}" destId="{88BAA035-AE3D-48BA-96AB-99BA40088254}" srcOrd="1" destOrd="0" presId="urn:microsoft.com/office/officeart/2009/3/layout/RandomtoResultProcess"/>
    <dgm:cxn modelId="{998E5171-1983-424C-A524-0C95316EEA89}" type="presParOf" srcId="{09ECB2F6-0893-41DB-A247-710A21DD64D5}" destId="{31B66FF4-F994-42EF-B8B1-85E673AEE4FE}" srcOrd="2" destOrd="0" presId="urn:microsoft.com/office/officeart/2009/3/layout/RandomtoResultProcess"/>
    <dgm:cxn modelId="{21C59418-6C2B-4D22-AA78-C53C0EC4454E}" type="presParOf" srcId="{31B66FF4-F994-42EF-B8B1-85E673AEE4FE}" destId="{00414C14-46C9-4CAB-9887-7E1F7FA94DE5}" srcOrd="0" destOrd="0" presId="urn:microsoft.com/office/officeart/2009/3/layout/RandomtoResultProcess"/>
    <dgm:cxn modelId="{31EB0509-E76F-4B9C-BA52-4CE9385F0C70}" type="presParOf" srcId="{31B66FF4-F994-42EF-B8B1-85E673AEE4FE}" destId="{DF55F45A-DF1B-495F-BB2E-16689C105A2E}" srcOrd="1" destOrd="0" presId="urn:microsoft.com/office/officeart/2009/3/layout/RandomtoResultProcess"/>
    <dgm:cxn modelId="{1B693C2A-C45A-42F4-9681-7FB622836E59}" type="presParOf" srcId="{09ECB2F6-0893-41DB-A247-710A21DD64D5}" destId="{8910074A-6237-48FE-8A19-DF5DA6C04ABE}" srcOrd="3" destOrd="0" presId="urn:microsoft.com/office/officeart/2009/3/layout/RandomtoResultProcess"/>
    <dgm:cxn modelId="{5A97612E-FBE7-483C-AC23-C9ED211E5F23}" type="presParOf" srcId="{8910074A-6237-48FE-8A19-DF5DA6C04ABE}" destId="{B5D9B55B-9B31-4D58-A8D8-E609E9B43B48}" srcOrd="0" destOrd="0" presId="urn:microsoft.com/office/officeart/2009/3/layout/RandomtoResultProcess"/>
    <dgm:cxn modelId="{FE3AFE9B-B7B8-4670-994E-59A9AD4CB36F}" type="presParOf" srcId="{8910074A-6237-48FE-8A19-DF5DA6C04ABE}" destId="{0BA860C2-CD9A-411A-877A-69E878289968}" srcOrd="1" destOrd="0" presId="urn:microsoft.com/office/officeart/2009/3/layout/RandomtoResultProcess"/>
    <dgm:cxn modelId="{75CB1995-5F08-4C66-8708-C5154F7963B3}" type="presParOf" srcId="{09ECB2F6-0893-41DB-A247-710A21DD64D5}" destId="{8207801B-E5C3-4689-B482-2A4C80B3A95E}" srcOrd="4" destOrd="0" presId="urn:microsoft.com/office/officeart/2009/3/layout/RandomtoResultProcess"/>
    <dgm:cxn modelId="{D7834EDF-BFAC-45FD-9952-9E4CF0E0DB23}" type="presParOf" srcId="{8207801B-E5C3-4689-B482-2A4C80B3A95E}" destId="{075A1003-6E84-46A3-9F30-C7137B244F4C}" srcOrd="0" destOrd="0" presId="urn:microsoft.com/office/officeart/2009/3/layout/RandomtoResultProcess"/>
    <dgm:cxn modelId="{13C89A84-2A03-4D57-9F92-D001DFBD6BD9}" type="presParOf" srcId="{8207801B-E5C3-4689-B482-2A4C80B3A95E}" destId="{523A65C8-8460-4E6A-9641-3BAC10827300}" srcOrd="1" destOrd="0" presId="urn:microsoft.com/office/officeart/2009/3/layout/RandomtoResult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2.xml><?xml version="1.0" encoding="utf-8"?>
<dgm:dataModel xmlns:dgm="http://schemas.openxmlformats.org/drawingml/2006/diagram" xmlns:a="http://schemas.openxmlformats.org/drawingml/2006/main">
  <dgm:ptLst>
    <dgm:pt modelId="{12FDC209-1966-490D-B7D4-7CE769A78D17}"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4446280F-00D9-4A45-9CD2-F09C6B2ADB57}">
      <dgm:prSet/>
      <dgm:spPr/>
      <dgm:t>
        <a:bodyPr/>
        <a:lstStyle/>
        <a:p>
          <a:r>
            <a:rPr lang="en-GB"/>
            <a:t>Timing of the information given is important -  very young children  - information should be given immediately prior to the medical procedure - older children may require more time to process the information.​</a:t>
          </a:r>
        </a:p>
      </dgm:t>
    </dgm:pt>
    <dgm:pt modelId="{11EE1EC4-3E40-4EFC-A147-B9C50DBE0686}" type="parTrans" cxnId="{B1AE7FA8-1B8C-45BF-A913-D3C29FEE2E84}">
      <dgm:prSet/>
      <dgm:spPr/>
      <dgm:t>
        <a:bodyPr/>
        <a:lstStyle/>
        <a:p>
          <a:endParaRPr lang="en-GB"/>
        </a:p>
      </dgm:t>
    </dgm:pt>
    <dgm:pt modelId="{39A61E4E-8187-42EE-8E3B-8A9912F2C285}" type="sibTrans" cxnId="{B1AE7FA8-1B8C-45BF-A913-D3C29FEE2E84}">
      <dgm:prSet/>
      <dgm:spPr/>
      <dgm:t>
        <a:bodyPr/>
        <a:lstStyle/>
        <a:p>
          <a:endParaRPr lang="en-GB"/>
        </a:p>
      </dgm:t>
    </dgm:pt>
    <dgm:pt modelId="{269CF6CD-D8B0-42E1-B585-BFAC08A98A76}" type="pres">
      <dgm:prSet presAssocID="{12FDC209-1966-490D-B7D4-7CE769A78D17}" presName="Name0" presStyleCnt="0">
        <dgm:presLayoutVars>
          <dgm:chMax val="7"/>
          <dgm:dir/>
          <dgm:animLvl val="lvl"/>
          <dgm:resizeHandles val="exact"/>
        </dgm:presLayoutVars>
      </dgm:prSet>
      <dgm:spPr/>
    </dgm:pt>
    <dgm:pt modelId="{595FC935-5E2F-4819-8949-DD7E7B93F1AE}" type="pres">
      <dgm:prSet presAssocID="{4446280F-00D9-4A45-9CD2-F09C6B2ADB57}" presName="circle1" presStyleLbl="node1" presStyleIdx="0" presStyleCnt="1"/>
      <dgm:spPr/>
    </dgm:pt>
    <dgm:pt modelId="{DAF005C7-619A-466E-8964-82A4A83A5CEB}" type="pres">
      <dgm:prSet presAssocID="{4446280F-00D9-4A45-9CD2-F09C6B2ADB57}" presName="space" presStyleCnt="0"/>
      <dgm:spPr/>
    </dgm:pt>
    <dgm:pt modelId="{469737BA-12D9-48DB-9676-776A6B97A2EF}" type="pres">
      <dgm:prSet presAssocID="{4446280F-00D9-4A45-9CD2-F09C6B2ADB57}" presName="rect1" presStyleLbl="alignAcc1" presStyleIdx="0" presStyleCnt="1"/>
      <dgm:spPr/>
    </dgm:pt>
    <dgm:pt modelId="{54876ABE-3ADA-46CD-B574-FDCEFB00DD7F}" type="pres">
      <dgm:prSet presAssocID="{4446280F-00D9-4A45-9CD2-F09C6B2ADB57}" presName="rect1ParTxNoCh" presStyleLbl="alignAcc1" presStyleIdx="0" presStyleCnt="1">
        <dgm:presLayoutVars>
          <dgm:chMax val="1"/>
          <dgm:bulletEnabled val="1"/>
        </dgm:presLayoutVars>
      </dgm:prSet>
      <dgm:spPr/>
    </dgm:pt>
  </dgm:ptLst>
  <dgm:cxnLst>
    <dgm:cxn modelId="{BD9F961B-8303-45E9-9206-26A864B5BC71}" type="presOf" srcId="{4446280F-00D9-4A45-9CD2-F09C6B2ADB57}" destId="{469737BA-12D9-48DB-9676-776A6B97A2EF}" srcOrd="0" destOrd="0" presId="urn:microsoft.com/office/officeart/2005/8/layout/target3"/>
    <dgm:cxn modelId="{CEF67964-390C-4EBF-808C-D4BA913CBB1E}" type="presOf" srcId="{12FDC209-1966-490D-B7D4-7CE769A78D17}" destId="{269CF6CD-D8B0-42E1-B585-BFAC08A98A76}" srcOrd="0" destOrd="0" presId="urn:microsoft.com/office/officeart/2005/8/layout/target3"/>
    <dgm:cxn modelId="{B1AE7FA8-1B8C-45BF-A913-D3C29FEE2E84}" srcId="{12FDC209-1966-490D-B7D4-7CE769A78D17}" destId="{4446280F-00D9-4A45-9CD2-F09C6B2ADB57}" srcOrd="0" destOrd="0" parTransId="{11EE1EC4-3E40-4EFC-A147-B9C50DBE0686}" sibTransId="{39A61E4E-8187-42EE-8E3B-8A9912F2C285}"/>
    <dgm:cxn modelId="{11362CBC-5DE2-4A59-8463-8B60512C5797}" type="presOf" srcId="{4446280F-00D9-4A45-9CD2-F09C6B2ADB57}" destId="{54876ABE-3ADA-46CD-B574-FDCEFB00DD7F}" srcOrd="1" destOrd="0" presId="urn:microsoft.com/office/officeart/2005/8/layout/target3"/>
    <dgm:cxn modelId="{B8894EC1-C432-4547-903C-8AF143E44AD3}" type="presParOf" srcId="{269CF6CD-D8B0-42E1-B585-BFAC08A98A76}" destId="{595FC935-5E2F-4819-8949-DD7E7B93F1AE}" srcOrd="0" destOrd="0" presId="urn:microsoft.com/office/officeart/2005/8/layout/target3"/>
    <dgm:cxn modelId="{242D9295-C20D-4AB6-9845-85AD498F3E53}" type="presParOf" srcId="{269CF6CD-D8B0-42E1-B585-BFAC08A98A76}" destId="{DAF005C7-619A-466E-8964-82A4A83A5CEB}" srcOrd="1" destOrd="0" presId="urn:microsoft.com/office/officeart/2005/8/layout/target3"/>
    <dgm:cxn modelId="{CAD3F474-281F-475C-AE30-FB830FD5308B}" type="presParOf" srcId="{269CF6CD-D8B0-42E1-B585-BFAC08A98A76}" destId="{469737BA-12D9-48DB-9676-776A6B97A2EF}" srcOrd="2" destOrd="0" presId="urn:microsoft.com/office/officeart/2005/8/layout/target3"/>
    <dgm:cxn modelId="{E384B469-4212-4B7F-B520-4AFF335D29CA}" type="presParOf" srcId="{269CF6CD-D8B0-42E1-B585-BFAC08A98A76}" destId="{54876ABE-3ADA-46CD-B574-FDCEFB00DD7F}" srcOrd="3" destOrd="0" presId="urn:microsoft.com/office/officeart/2005/8/layout/targe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3.xml><?xml version="1.0" encoding="utf-8"?>
<dgm:dataModel xmlns:dgm="http://schemas.openxmlformats.org/drawingml/2006/diagram" xmlns:a="http://schemas.openxmlformats.org/drawingml/2006/main">
  <dgm:ptLst>
    <dgm:pt modelId="{EF255A1F-2779-4190-A2DB-A4FE0A9C927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GB"/>
        </a:p>
      </dgm:t>
    </dgm:pt>
    <dgm:pt modelId="{7782775E-0598-4613-9983-A9449A3D6216}">
      <dgm:prSet/>
      <dgm:spPr/>
      <dgm:t>
        <a:bodyPr/>
        <a:lstStyle/>
        <a:p>
          <a:r>
            <a:rPr lang="en-GB" dirty="0"/>
            <a:t>The types of procedural play interventions would then focus on introducing the child to various aspects of the intended medical treatment as and when required. The following points may be used as a guide to prepare children for medical procedures.</a:t>
          </a:r>
        </a:p>
      </dgm:t>
    </dgm:pt>
    <dgm:pt modelId="{87405698-CC67-48BB-B317-B4E749FB9EA9}" type="parTrans" cxnId="{FDC78575-195A-40C0-8230-178942689A81}">
      <dgm:prSet/>
      <dgm:spPr/>
      <dgm:t>
        <a:bodyPr/>
        <a:lstStyle/>
        <a:p>
          <a:endParaRPr lang="en-GB"/>
        </a:p>
      </dgm:t>
    </dgm:pt>
    <dgm:pt modelId="{1DFB6D8E-BD64-4B19-A96B-EC1D9EF6B4FD}" type="sibTrans" cxnId="{FDC78575-195A-40C0-8230-178942689A81}">
      <dgm:prSet/>
      <dgm:spPr/>
      <dgm:t>
        <a:bodyPr/>
        <a:lstStyle/>
        <a:p>
          <a:endParaRPr lang="en-GB"/>
        </a:p>
      </dgm:t>
    </dgm:pt>
    <dgm:pt modelId="{99C5817D-311D-4CAE-B674-41FBC2F997F1}" type="pres">
      <dgm:prSet presAssocID="{EF255A1F-2779-4190-A2DB-A4FE0A9C927D}" presName="linear" presStyleCnt="0">
        <dgm:presLayoutVars>
          <dgm:animLvl val="lvl"/>
          <dgm:resizeHandles val="exact"/>
        </dgm:presLayoutVars>
      </dgm:prSet>
      <dgm:spPr/>
    </dgm:pt>
    <dgm:pt modelId="{D94A1E2B-BEAA-4DC3-8F2A-C3D958D28F99}" type="pres">
      <dgm:prSet presAssocID="{7782775E-0598-4613-9983-A9449A3D6216}" presName="parentText" presStyleLbl="node1" presStyleIdx="0" presStyleCnt="1" custScaleY="101804">
        <dgm:presLayoutVars>
          <dgm:chMax val="0"/>
          <dgm:bulletEnabled val="1"/>
        </dgm:presLayoutVars>
      </dgm:prSet>
      <dgm:spPr/>
    </dgm:pt>
  </dgm:ptLst>
  <dgm:cxnLst>
    <dgm:cxn modelId="{63794862-38BC-4CD2-B0DD-C5F3C9B1BC5C}" type="presOf" srcId="{7782775E-0598-4613-9983-A9449A3D6216}" destId="{D94A1E2B-BEAA-4DC3-8F2A-C3D958D28F99}" srcOrd="0" destOrd="0" presId="urn:microsoft.com/office/officeart/2005/8/layout/vList2"/>
    <dgm:cxn modelId="{FDC78575-195A-40C0-8230-178942689A81}" srcId="{EF255A1F-2779-4190-A2DB-A4FE0A9C927D}" destId="{7782775E-0598-4613-9983-A9449A3D6216}" srcOrd="0" destOrd="0" parTransId="{87405698-CC67-48BB-B317-B4E749FB9EA9}" sibTransId="{1DFB6D8E-BD64-4B19-A96B-EC1D9EF6B4FD}"/>
    <dgm:cxn modelId="{6A4014AB-E281-4E8A-B366-338E941348C7}" type="presOf" srcId="{EF255A1F-2779-4190-A2DB-A4FE0A9C927D}" destId="{99C5817D-311D-4CAE-B674-41FBC2F997F1}" srcOrd="0" destOrd="0" presId="urn:microsoft.com/office/officeart/2005/8/layout/vList2"/>
    <dgm:cxn modelId="{6C6BF70D-CB1C-45EF-9CCF-44548233FE4A}" type="presParOf" srcId="{99C5817D-311D-4CAE-B674-41FBC2F997F1}" destId="{D94A1E2B-BEAA-4DC3-8F2A-C3D958D28F99}"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A4B42A-50EF-4619-B27D-AB458BC6DA72}">
      <dsp:nvSpPr>
        <dsp:cNvPr id="0" name=""/>
        <dsp:cNvSpPr/>
      </dsp:nvSpPr>
      <dsp:spPr>
        <a:xfrm>
          <a:off x="0" y="0"/>
          <a:ext cx="12192000" cy="74306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The terms </a:t>
          </a:r>
          <a:r>
            <a:rPr lang="en-GB" sz="1600" b="1" kern="1200" dirty="0"/>
            <a:t>play therapy</a:t>
          </a:r>
          <a:r>
            <a:rPr lang="en-GB" sz="1600" kern="1200" dirty="0"/>
            <a:t> and </a:t>
          </a:r>
          <a:r>
            <a:rPr lang="en-GB" sz="1600" b="1" kern="1200" dirty="0"/>
            <a:t>therapeutic play</a:t>
          </a:r>
          <a:r>
            <a:rPr lang="en-GB" sz="1600" kern="1200" dirty="0"/>
            <a:t> are closely related but differ in their application, intent, and the qualifications required to conduct them. Here's a breakdown of the differences:</a:t>
          </a:r>
        </a:p>
      </dsp:txBody>
      <dsp:txXfrm>
        <a:off x="0" y="0"/>
        <a:ext cx="12192000" cy="7430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A7D3B-C6B7-46B4-8CA0-710D62699A9B}">
      <dsp:nvSpPr>
        <dsp:cNvPr id="0" name=""/>
        <dsp:cNvSpPr/>
      </dsp:nvSpPr>
      <dsp:spPr>
        <a:xfrm>
          <a:off x="0" y="0"/>
          <a:ext cx="12316287" cy="1356064"/>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t>Working to the child's agenda</a:t>
          </a:r>
          <a:r>
            <a:rPr lang="en-GB" sz="2200" kern="1200" dirty="0"/>
            <a:t> during therapeutic play sessions is a fundamental principle that prioritises the child’s needs, interests, and pace. This child-centred approach ensures that the child feels in control of their play, which fosters trust, safety, and a sense of empowerment. </a:t>
          </a:r>
        </a:p>
      </dsp:txBody>
      <dsp:txXfrm>
        <a:off x="39718" y="39718"/>
        <a:ext cx="12236851" cy="12766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0E28FF-D4F1-4F3B-BA10-2D5BAE86E86D}">
      <dsp:nvSpPr>
        <dsp:cNvPr id="0" name=""/>
        <dsp:cNvSpPr/>
      </dsp:nvSpPr>
      <dsp:spPr>
        <a:xfrm>
          <a:off x="10572" y="827871"/>
          <a:ext cx="3159859" cy="1895915"/>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Build Trust: By respecting the child’s choices, you establish a trusting relationship, which is crucial for effective therapeutic work.</a:t>
          </a:r>
        </a:p>
      </dsp:txBody>
      <dsp:txXfrm>
        <a:off x="66101" y="883400"/>
        <a:ext cx="3048801" cy="1784857"/>
      </dsp:txXfrm>
    </dsp:sp>
    <dsp:sp modelId="{980FF83E-B3B3-4DD9-93A3-B165260EBF8C}">
      <dsp:nvSpPr>
        <dsp:cNvPr id="0" name=""/>
        <dsp:cNvSpPr/>
      </dsp:nvSpPr>
      <dsp:spPr>
        <a:xfrm>
          <a:off x="3448499" y="1384006"/>
          <a:ext cx="669890" cy="783645"/>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448499" y="1540735"/>
        <a:ext cx="468923" cy="470187"/>
      </dsp:txXfrm>
    </dsp:sp>
    <dsp:sp modelId="{AD75B22F-9226-462D-A2DC-D408F8356999}">
      <dsp:nvSpPr>
        <dsp:cNvPr id="0" name=""/>
        <dsp:cNvSpPr/>
      </dsp:nvSpPr>
      <dsp:spPr>
        <a:xfrm>
          <a:off x="4434376" y="827871"/>
          <a:ext cx="3159859" cy="1895915"/>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Encourages Emotional Expression: Children are more likely to express feelings, thoughts, and experiences when they feel in control and safe.</a:t>
          </a:r>
        </a:p>
      </dsp:txBody>
      <dsp:txXfrm>
        <a:off x="4489905" y="883400"/>
        <a:ext cx="3048801" cy="1784857"/>
      </dsp:txXfrm>
    </dsp:sp>
    <dsp:sp modelId="{131DB7BD-0CD6-4701-A922-AE5F61094643}">
      <dsp:nvSpPr>
        <dsp:cNvPr id="0" name=""/>
        <dsp:cNvSpPr/>
      </dsp:nvSpPr>
      <dsp:spPr>
        <a:xfrm>
          <a:off x="7872303" y="1384006"/>
          <a:ext cx="669890" cy="783645"/>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7872303" y="1540735"/>
        <a:ext cx="468923" cy="470187"/>
      </dsp:txXfrm>
    </dsp:sp>
    <dsp:sp modelId="{F645AC9D-54D9-4925-8F78-726D40BB3554}">
      <dsp:nvSpPr>
        <dsp:cNvPr id="0" name=""/>
        <dsp:cNvSpPr/>
      </dsp:nvSpPr>
      <dsp:spPr>
        <a:xfrm>
          <a:off x="8858179" y="827871"/>
          <a:ext cx="3159859" cy="1895915"/>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Fosters Self-Discovery: By exploring their own themes and ideas, children can gain insights into their emotions and behaviours.</a:t>
          </a:r>
        </a:p>
      </dsp:txBody>
      <dsp:txXfrm>
        <a:off x="8913708" y="883400"/>
        <a:ext cx="3048801" cy="1784857"/>
      </dsp:txXfrm>
    </dsp:sp>
    <dsp:sp modelId="{45AFE525-429B-40A4-A5C7-172C9A53A3B7}">
      <dsp:nvSpPr>
        <dsp:cNvPr id="0" name=""/>
        <dsp:cNvSpPr/>
      </dsp:nvSpPr>
      <dsp:spPr>
        <a:xfrm rot="5400000">
          <a:off x="10103164" y="2944977"/>
          <a:ext cx="669890" cy="783645"/>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10203016" y="3001855"/>
        <a:ext cx="470187" cy="468923"/>
      </dsp:txXfrm>
    </dsp:sp>
    <dsp:sp modelId="{BCBE00E3-4E5A-4072-BFD4-65437E39437C}">
      <dsp:nvSpPr>
        <dsp:cNvPr id="0" name=""/>
        <dsp:cNvSpPr/>
      </dsp:nvSpPr>
      <dsp:spPr>
        <a:xfrm>
          <a:off x="8858179" y="3987730"/>
          <a:ext cx="3159859" cy="1895915"/>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Supports Healing at the Child’s Own Pace: Anxious children often need time to process difficult emotions. Allowing them to lead ensures they are not rushed into exploring painful topics before they are ready.</a:t>
          </a:r>
        </a:p>
      </dsp:txBody>
      <dsp:txXfrm>
        <a:off x="8913708" y="4043259"/>
        <a:ext cx="3048801" cy="1784857"/>
      </dsp:txXfrm>
    </dsp:sp>
    <dsp:sp modelId="{43773E6B-B97A-48E9-A456-6DA8CE20AB93}">
      <dsp:nvSpPr>
        <dsp:cNvPr id="0" name=""/>
        <dsp:cNvSpPr/>
      </dsp:nvSpPr>
      <dsp:spPr>
        <a:xfrm rot="10800000">
          <a:off x="7910221" y="4543866"/>
          <a:ext cx="669890" cy="783645"/>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8111188" y="4700595"/>
        <a:ext cx="468923" cy="470187"/>
      </dsp:txXfrm>
    </dsp:sp>
    <dsp:sp modelId="{5C098BAC-CC84-4166-8FDD-3D7E501AA8DA}">
      <dsp:nvSpPr>
        <dsp:cNvPr id="0" name=""/>
        <dsp:cNvSpPr/>
      </dsp:nvSpPr>
      <dsp:spPr>
        <a:xfrm>
          <a:off x="4434376" y="3987730"/>
          <a:ext cx="3159859" cy="1895915"/>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Promotes Creativity and Problem-Solving: Open-ended, child-led play encourages imaginative solutions and self-directed growth.</a:t>
          </a:r>
        </a:p>
      </dsp:txBody>
      <dsp:txXfrm>
        <a:off x="4489905" y="4043259"/>
        <a:ext cx="3048801" cy="17848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C45334-74DC-4C10-A181-6260376EEB4D}">
      <dsp:nvSpPr>
        <dsp:cNvPr id="0" name=""/>
        <dsp:cNvSpPr/>
      </dsp:nvSpPr>
      <dsp:spPr>
        <a:xfrm>
          <a:off x="1338" y="390699"/>
          <a:ext cx="2530968" cy="2530968"/>
        </a:xfrm>
        <a:prstGeom prst="ellipse">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PACE is a way of thinking, feeling, communicating and behaving that aims to make children and young people feel safe. </a:t>
          </a:r>
        </a:p>
      </dsp:txBody>
      <dsp:txXfrm>
        <a:off x="371990" y="761351"/>
        <a:ext cx="1789664" cy="1789664"/>
      </dsp:txXfrm>
    </dsp:sp>
    <dsp:sp modelId="{34C3EB70-A539-43D6-A11E-50BD8C4DD46A}">
      <dsp:nvSpPr>
        <dsp:cNvPr id="0" name=""/>
        <dsp:cNvSpPr/>
      </dsp:nvSpPr>
      <dsp:spPr>
        <a:xfrm>
          <a:off x="2334981" y="33015"/>
          <a:ext cx="1577450" cy="854201"/>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334981" y="203855"/>
        <a:ext cx="1321190" cy="512521"/>
      </dsp:txXfrm>
    </dsp:sp>
    <dsp:sp modelId="{AEAD6A0A-B2DC-40CF-A8D0-2252617B91F1}">
      <dsp:nvSpPr>
        <dsp:cNvPr id="0" name=""/>
        <dsp:cNvSpPr/>
      </dsp:nvSpPr>
      <dsp:spPr>
        <a:xfrm>
          <a:off x="3804396" y="390699"/>
          <a:ext cx="2530968" cy="2530968"/>
        </a:xfrm>
        <a:prstGeom prst="ellipse">
          <a:avLst/>
        </a:prstGeom>
        <a:solidFill>
          <a:schemeClr val="accent2">
            <a:shade val="80000"/>
            <a:hueOff val="-426235"/>
            <a:satOff val="-5901"/>
            <a:lumOff val="292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The approach focuses on building trusting relationships, emotional connections, containment and a sense of security. All of these are important if you want children to play freely.</a:t>
          </a:r>
        </a:p>
      </dsp:txBody>
      <dsp:txXfrm>
        <a:off x="4175048" y="761351"/>
        <a:ext cx="1789664" cy="1789664"/>
      </dsp:txXfrm>
    </dsp:sp>
    <dsp:sp modelId="{0A51D2A8-54A8-4732-B15A-A8803A0D3DC9}">
      <dsp:nvSpPr>
        <dsp:cNvPr id="0" name=""/>
        <dsp:cNvSpPr/>
      </dsp:nvSpPr>
      <dsp:spPr>
        <a:xfrm rot="10800000">
          <a:off x="2424271" y="2425150"/>
          <a:ext cx="1577450" cy="854201"/>
        </a:xfrm>
        <a:prstGeom prst="rightArrow">
          <a:avLst>
            <a:gd name="adj1" fmla="val 60000"/>
            <a:gd name="adj2" fmla="val 50000"/>
          </a:avLst>
        </a:prstGeom>
        <a:solidFill>
          <a:schemeClr val="accent2">
            <a:shade val="90000"/>
            <a:hueOff val="-426214"/>
            <a:satOff val="-5499"/>
            <a:lumOff val="2661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2680531" y="2595990"/>
        <a:ext cx="1321190" cy="5125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D62794-5E2F-46E3-A4C1-630513A92C12}">
      <dsp:nvSpPr>
        <dsp:cNvPr id="0" name=""/>
        <dsp:cNvSpPr/>
      </dsp:nvSpPr>
      <dsp:spPr>
        <a:xfrm>
          <a:off x="1103784" y="0"/>
          <a:ext cx="4824536" cy="4824536"/>
        </a:xfrm>
        <a:prstGeom prst="diamond">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EE4715-A094-4A61-A7BB-306F3B46398F}">
      <dsp:nvSpPr>
        <dsp:cNvPr id="0" name=""/>
        <dsp:cNvSpPr/>
      </dsp:nvSpPr>
      <dsp:spPr>
        <a:xfrm>
          <a:off x="1562114" y="458330"/>
          <a:ext cx="1881569" cy="188156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It aims to support adults to build safe, trusting and meaningful relationships with children and young people.</a:t>
          </a:r>
        </a:p>
      </dsp:txBody>
      <dsp:txXfrm>
        <a:off x="1653965" y="550181"/>
        <a:ext cx="1697867" cy="1697867"/>
      </dsp:txXfrm>
    </dsp:sp>
    <dsp:sp modelId="{2B2145FA-FF76-4ADD-ADD2-57FBE33511A4}">
      <dsp:nvSpPr>
        <dsp:cNvPr id="0" name=""/>
        <dsp:cNvSpPr/>
      </dsp:nvSpPr>
      <dsp:spPr>
        <a:xfrm>
          <a:off x="3588420" y="458330"/>
          <a:ext cx="1881569" cy="1881569"/>
        </a:xfrm>
        <a:prstGeom prst="roundRect">
          <a:avLst/>
        </a:prstGeom>
        <a:solidFill>
          <a:schemeClr val="accent4">
            <a:hueOff val="-2864924"/>
            <a:satOff val="3991"/>
            <a:lumOff val="53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It is based on the way that caregivers interact with very young infants. </a:t>
          </a:r>
        </a:p>
      </dsp:txBody>
      <dsp:txXfrm>
        <a:off x="3680271" y="550181"/>
        <a:ext cx="1697867" cy="1697867"/>
      </dsp:txXfrm>
    </dsp:sp>
    <dsp:sp modelId="{30C1808F-BFA5-4170-B5E9-1FB003C19B9F}">
      <dsp:nvSpPr>
        <dsp:cNvPr id="0" name=""/>
        <dsp:cNvSpPr/>
      </dsp:nvSpPr>
      <dsp:spPr>
        <a:xfrm>
          <a:off x="1562114" y="2484636"/>
          <a:ext cx="1881569" cy="1881569"/>
        </a:xfrm>
        <a:prstGeom prst="roundRect">
          <a:avLst/>
        </a:prstGeom>
        <a:solidFill>
          <a:schemeClr val="accent4">
            <a:hueOff val="-5729849"/>
            <a:satOff val="7982"/>
            <a:lumOff val="107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It describes a way of relating to others or ‘a way of being’. </a:t>
          </a:r>
        </a:p>
      </dsp:txBody>
      <dsp:txXfrm>
        <a:off x="1653965" y="2576487"/>
        <a:ext cx="1697867" cy="1697867"/>
      </dsp:txXfrm>
    </dsp:sp>
    <dsp:sp modelId="{E59F0719-3D17-434E-8601-86A390A5EA46}">
      <dsp:nvSpPr>
        <dsp:cNvPr id="0" name=""/>
        <dsp:cNvSpPr/>
      </dsp:nvSpPr>
      <dsp:spPr>
        <a:xfrm>
          <a:off x="3588420" y="2484636"/>
          <a:ext cx="1881569" cy="1881569"/>
        </a:xfrm>
        <a:prstGeom prst="roundRect">
          <a:avLst/>
        </a:prstGeom>
        <a:solidFill>
          <a:schemeClr val="accent4">
            <a:hueOff val="-8594773"/>
            <a:satOff val="11973"/>
            <a:lumOff val="160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It pays attention to how we deliver messages to children and young people through our communication. </a:t>
          </a:r>
        </a:p>
      </dsp:txBody>
      <dsp:txXfrm>
        <a:off x="3680271" y="2576487"/>
        <a:ext cx="1697867" cy="16978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438645-ACA0-426C-8A1C-365C05EDF200}">
      <dsp:nvSpPr>
        <dsp:cNvPr id="0" name=""/>
        <dsp:cNvSpPr/>
      </dsp:nvSpPr>
      <dsp:spPr>
        <a:xfrm>
          <a:off x="0" y="0"/>
          <a:ext cx="64293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9EBE50-D978-4419-9A17-02FF6677A739}">
      <dsp:nvSpPr>
        <dsp:cNvPr id="0" name=""/>
        <dsp:cNvSpPr/>
      </dsp:nvSpPr>
      <dsp:spPr>
        <a:xfrm>
          <a:off x="0" y="0"/>
          <a:ext cx="6429374" cy="9233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 principles offer a useful framework from which we can develop attunement and strengthen our relationships with the children and young people we work with. </a:t>
          </a:r>
        </a:p>
      </dsp:txBody>
      <dsp:txXfrm>
        <a:off x="0" y="0"/>
        <a:ext cx="6429374" cy="9233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44A885-40CE-4545-B6A1-05F7A2917991}">
      <dsp:nvSpPr>
        <dsp:cNvPr id="0" name=""/>
        <dsp:cNvSpPr/>
      </dsp:nvSpPr>
      <dsp:spPr>
        <a:xfrm>
          <a:off x="1336" y="1209"/>
          <a:ext cx="2849203" cy="1869789"/>
        </a:xfrm>
        <a:prstGeom prst="roundRect">
          <a:avLst>
            <a:gd name="adj" fmla="val 10000"/>
          </a:avLst>
        </a:prstGeom>
        <a:solidFill>
          <a:schemeClr val="accent4">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Using PACE helps adults to slow down their reactions, stay calm and tune into what the child is experiencing in the moment. </a:t>
          </a:r>
        </a:p>
      </dsp:txBody>
      <dsp:txXfrm>
        <a:off x="56100" y="55973"/>
        <a:ext cx="2739675" cy="1760261"/>
      </dsp:txXfrm>
    </dsp:sp>
    <dsp:sp modelId="{83ADF4F0-139D-4AAB-A086-47FE197FF548}">
      <dsp:nvSpPr>
        <dsp:cNvPr id="0" name=""/>
        <dsp:cNvSpPr/>
      </dsp:nvSpPr>
      <dsp:spPr>
        <a:xfrm>
          <a:off x="3135459" y="582802"/>
          <a:ext cx="604031" cy="706602"/>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135459" y="724122"/>
        <a:ext cx="422822" cy="423962"/>
      </dsp:txXfrm>
    </dsp:sp>
    <dsp:sp modelId="{F356468B-10B8-4A4D-A527-5F4ED4D75FF7}">
      <dsp:nvSpPr>
        <dsp:cNvPr id="0" name=""/>
        <dsp:cNvSpPr/>
      </dsp:nvSpPr>
      <dsp:spPr>
        <a:xfrm>
          <a:off x="3990220" y="1209"/>
          <a:ext cx="2849203" cy="1869789"/>
        </a:xfrm>
        <a:prstGeom prst="roundRect">
          <a:avLst>
            <a:gd name="adj" fmla="val 10000"/>
          </a:avLst>
        </a:prstGeom>
        <a:solidFill>
          <a:schemeClr val="accent4">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It supports us to gain a better understanding of what the child is feeling. </a:t>
          </a:r>
        </a:p>
      </dsp:txBody>
      <dsp:txXfrm>
        <a:off x="4044984" y="55973"/>
        <a:ext cx="2739675" cy="176026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3B781D-902D-46DB-853C-714479005867}">
      <dsp:nvSpPr>
        <dsp:cNvPr id="0" name=""/>
        <dsp:cNvSpPr/>
      </dsp:nvSpPr>
      <dsp:spPr>
        <a:xfrm>
          <a:off x="1114875" y="0"/>
          <a:ext cx="3925683" cy="187220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 turn, PACE helps children and young people to feel more connected to and understood by important adults in their life and, ultimately, to slow down their own responses. </a:t>
          </a:r>
        </a:p>
      </dsp:txBody>
      <dsp:txXfrm>
        <a:off x="1169710" y="54835"/>
        <a:ext cx="3816013" cy="176253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5487E9-F9D4-430D-BDAB-8F6DE7AB9950}">
      <dsp:nvSpPr>
        <dsp:cNvPr id="0" name=""/>
        <dsp:cNvSpPr/>
      </dsp:nvSpPr>
      <dsp:spPr>
        <a:xfrm>
          <a:off x="1089780" y="855855"/>
          <a:ext cx="3694908" cy="1531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In tricky moments it allows us to stay emotionally regulated and guide the child through their heightened emotions, thoughts and behaviours. </a:t>
          </a:r>
        </a:p>
      </dsp:txBody>
      <dsp:txXfrm>
        <a:off x="1089780" y="855855"/>
        <a:ext cx="3694908" cy="1531596"/>
      </dsp:txXfrm>
    </dsp:sp>
    <dsp:sp modelId="{1FB4DD7A-2AC8-47DA-9703-29E5BE186D73}">
      <dsp:nvSpPr>
        <dsp:cNvPr id="0" name=""/>
        <dsp:cNvSpPr/>
      </dsp:nvSpPr>
      <dsp:spPr>
        <a:xfrm>
          <a:off x="728972" y="712180"/>
          <a:ext cx="243134" cy="24313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F5BDF9-8A29-4871-B4C4-670A31959D17}">
      <dsp:nvSpPr>
        <dsp:cNvPr id="0" name=""/>
        <dsp:cNvSpPr/>
      </dsp:nvSpPr>
      <dsp:spPr>
        <a:xfrm>
          <a:off x="1247371" y="401639"/>
          <a:ext cx="243134" cy="243134"/>
        </a:xfrm>
        <a:prstGeom prst="ellipse">
          <a:avLst/>
        </a:prstGeom>
        <a:solidFill>
          <a:schemeClr val="accent4">
            <a:hueOff val="-505575"/>
            <a:satOff val="704"/>
            <a:lumOff val="9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2814DC-348F-4BAE-82F3-3B12B1A48A8C}">
      <dsp:nvSpPr>
        <dsp:cNvPr id="0" name=""/>
        <dsp:cNvSpPr/>
      </dsp:nvSpPr>
      <dsp:spPr>
        <a:xfrm>
          <a:off x="1725478" y="330435"/>
          <a:ext cx="382068" cy="382068"/>
        </a:xfrm>
        <a:prstGeom prst="ellipse">
          <a:avLst/>
        </a:prstGeom>
        <a:solidFill>
          <a:schemeClr val="accent4">
            <a:hueOff val="-1011150"/>
            <a:satOff val="1409"/>
            <a:lumOff val="18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9DA23D-5C24-4A7A-BB9C-72DB1954C082}">
      <dsp:nvSpPr>
        <dsp:cNvPr id="0" name=""/>
        <dsp:cNvSpPr/>
      </dsp:nvSpPr>
      <dsp:spPr>
        <a:xfrm>
          <a:off x="2324535" y="164931"/>
          <a:ext cx="243134" cy="243134"/>
        </a:xfrm>
        <a:prstGeom prst="ellipse">
          <a:avLst/>
        </a:prstGeom>
        <a:solidFill>
          <a:schemeClr val="accent4">
            <a:hueOff val="-1516725"/>
            <a:satOff val="2113"/>
            <a:lumOff val="28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FCE4E9-20A0-4E8D-98A8-4EE606D43BD3}">
      <dsp:nvSpPr>
        <dsp:cNvPr id="0" name=""/>
        <dsp:cNvSpPr/>
      </dsp:nvSpPr>
      <dsp:spPr>
        <a:xfrm>
          <a:off x="2767040" y="28775"/>
          <a:ext cx="243134" cy="243134"/>
        </a:xfrm>
        <a:prstGeom prst="ellipse">
          <a:avLst/>
        </a:prstGeom>
        <a:solidFill>
          <a:schemeClr val="accent4">
            <a:hueOff val="-2022299"/>
            <a:satOff val="2817"/>
            <a:lumOff val="37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88C71E-D21A-40F9-9636-D0FE65C50F49}">
      <dsp:nvSpPr>
        <dsp:cNvPr id="0" name=""/>
        <dsp:cNvSpPr/>
      </dsp:nvSpPr>
      <dsp:spPr>
        <a:xfrm>
          <a:off x="3311661" y="267047"/>
          <a:ext cx="243134" cy="243134"/>
        </a:xfrm>
        <a:prstGeom prst="ellipse">
          <a:avLst/>
        </a:prstGeom>
        <a:solidFill>
          <a:schemeClr val="accent4">
            <a:hueOff val="-2527874"/>
            <a:satOff val="3521"/>
            <a:lumOff val="47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EFB954-8268-43FC-B82B-6E0E8CAC3416}">
      <dsp:nvSpPr>
        <dsp:cNvPr id="0" name=""/>
        <dsp:cNvSpPr/>
      </dsp:nvSpPr>
      <dsp:spPr>
        <a:xfrm>
          <a:off x="3652050" y="437241"/>
          <a:ext cx="382068" cy="382068"/>
        </a:xfrm>
        <a:prstGeom prst="ellipse">
          <a:avLst/>
        </a:prstGeom>
        <a:solidFill>
          <a:schemeClr val="accent4">
            <a:hueOff val="-3033449"/>
            <a:satOff val="4226"/>
            <a:lumOff val="56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76D048-AD51-43BC-BB82-6F2CBB986FBE}">
      <dsp:nvSpPr>
        <dsp:cNvPr id="0" name=""/>
        <dsp:cNvSpPr/>
      </dsp:nvSpPr>
      <dsp:spPr>
        <a:xfrm>
          <a:off x="4267875" y="493308"/>
          <a:ext cx="243134" cy="243134"/>
        </a:xfrm>
        <a:prstGeom prst="ellipse">
          <a:avLst/>
        </a:prstGeom>
        <a:solidFill>
          <a:schemeClr val="accent4">
            <a:hueOff val="-3539024"/>
            <a:satOff val="4930"/>
            <a:lumOff val="66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2618C6-C3F7-47A2-8E9C-8139BEC498DF}">
      <dsp:nvSpPr>
        <dsp:cNvPr id="0" name=""/>
        <dsp:cNvSpPr/>
      </dsp:nvSpPr>
      <dsp:spPr>
        <a:xfrm>
          <a:off x="4671085" y="1072729"/>
          <a:ext cx="243134" cy="243134"/>
        </a:xfrm>
        <a:prstGeom prst="ellipse">
          <a:avLst/>
        </a:prstGeom>
        <a:solidFill>
          <a:schemeClr val="accent4">
            <a:hueOff val="-4044599"/>
            <a:satOff val="5634"/>
            <a:lumOff val="756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81C1A4-AEEF-4191-94E5-E5742AEFB99B}">
      <dsp:nvSpPr>
        <dsp:cNvPr id="0" name=""/>
        <dsp:cNvSpPr/>
      </dsp:nvSpPr>
      <dsp:spPr>
        <a:xfrm>
          <a:off x="2572754" y="247101"/>
          <a:ext cx="625203" cy="625203"/>
        </a:xfrm>
        <a:prstGeom prst="ellipse">
          <a:avLst/>
        </a:prstGeom>
        <a:solidFill>
          <a:schemeClr val="accent4">
            <a:hueOff val="-4550174"/>
            <a:satOff val="6339"/>
            <a:lumOff val="85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7B1C56-EE64-4DA2-90F3-E69CB36AFBAA}">
      <dsp:nvSpPr>
        <dsp:cNvPr id="0" name=""/>
        <dsp:cNvSpPr/>
      </dsp:nvSpPr>
      <dsp:spPr>
        <a:xfrm>
          <a:off x="847291" y="1695115"/>
          <a:ext cx="243134" cy="243134"/>
        </a:xfrm>
        <a:prstGeom prst="ellipse">
          <a:avLst/>
        </a:prstGeom>
        <a:solidFill>
          <a:schemeClr val="accent4">
            <a:hueOff val="-5055749"/>
            <a:satOff val="7043"/>
            <a:lumOff val="9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8CA729-5711-44B2-97F7-B63F3C0D6D0E}">
      <dsp:nvSpPr>
        <dsp:cNvPr id="0" name=""/>
        <dsp:cNvSpPr/>
      </dsp:nvSpPr>
      <dsp:spPr>
        <a:xfrm>
          <a:off x="1250501" y="2415174"/>
          <a:ext cx="382068" cy="382068"/>
        </a:xfrm>
        <a:prstGeom prst="ellipse">
          <a:avLst/>
        </a:prstGeom>
        <a:solidFill>
          <a:schemeClr val="accent4">
            <a:hueOff val="-5561324"/>
            <a:satOff val="7747"/>
            <a:lumOff val="10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211CD-4A96-4735-8D1B-5A615559E461}">
      <dsp:nvSpPr>
        <dsp:cNvPr id="0" name=""/>
        <dsp:cNvSpPr/>
      </dsp:nvSpPr>
      <dsp:spPr>
        <a:xfrm>
          <a:off x="1950108" y="2343416"/>
          <a:ext cx="555736" cy="555736"/>
        </a:xfrm>
        <a:prstGeom prst="ellipse">
          <a:avLst/>
        </a:prstGeom>
        <a:solidFill>
          <a:schemeClr val="accent4">
            <a:hueOff val="-6066898"/>
            <a:satOff val="8452"/>
            <a:lumOff val="113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EF9BD9-B71B-4DD8-88A7-90E47B73D9F7}">
      <dsp:nvSpPr>
        <dsp:cNvPr id="0" name=""/>
        <dsp:cNvSpPr/>
      </dsp:nvSpPr>
      <dsp:spPr>
        <a:xfrm>
          <a:off x="2664923" y="2785921"/>
          <a:ext cx="243134" cy="243134"/>
        </a:xfrm>
        <a:prstGeom prst="ellipse">
          <a:avLst/>
        </a:prstGeom>
        <a:solidFill>
          <a:schemeClr val="accent4">
            <a:hueOff val="-6572474"/>
            <a:satOff val="9156"/>
            <a:lumOff val="122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99D344-EE33-4581-8EDD-878509D9BDF9}">
      <dsp:nvSpPr>
        <dsp:cNvPr id="0" name=""/>
        <dsp:cNvSpPr/>
      </dsp:nvSpPr>
      <dsp:spPr>
        <a:xfrm>
          <a:off x="2801079" y="2343416"/>
          <a:ext cx="382068" cy="382068"/>
        </a:xfrm>
        <a:prstGeom prst="ellipse">
          <a:avLst/>
        </a:prstGeom>
        <a:solidFill>
          <a:schemeClr val="accent4">
            <a:hueOff val="-7078049"/>
            <a:satOff val="9860"/>
            <a:lumOff val="132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182597-48CA-4BA3-9F7A-DECD47C23BBD}">
      <dsp:nvSpPr>
        <dsp:cNvPr id="0" name=""/>
        <dsp:cNvSpPr/>
      </dsp:nvSpPr>
      <dsp:spPr>
        <a:xfrm flipH="1">
          <a:off x="4125101" y="2877196"/>
          <a:ext cx="364334" cy="48203"/>
        </a:xfrm>
        <a:prstGeom prst="ellipse">
          <a:avLst/>
        </a:prstGeom>
        <a:solidFill>
          <a:schemeClr val="accent4">
            <a:hueOff val="-7583623"/>
            <a:satOff val="10564"/>
            <a:lumOff val="141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F7E508-BA02-4E2A-BF72-4BCA1887F9B4}">
      <dsp:nvSpPr>
        <dsp:cNvPr id="0" name=""/>
        <dsp:cNvSpPr/>
      </dsp:nvSpPr>
      <dsp:spPr>
        <a:xfrm>
          <a:off x="3447817" y="2275339"/>
          <a:ext cx="555736" cy="555736"/>
        </a:xfrm>
        <a:prstGeom prst="ellipse">
          <a:avLst/>
        </a:prstGeom>
        <a:solidFill>
          <a:schemeClr val="accent4">
            <a:hueOff val="-8089198"/>
            <a:satOff val="11269"/>
            <a:lumOff val="151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EF7A60-C6E0-4591-8CCC-22314A7F0D1D}">
      <dsp:nvSpPr>
        <dsp:cNvPr id="0" name=""/>
        <dsp:cNvSpPr/>
      </dsp:nvSpPr>
      <dsp:spPr>
        <a:xfrm>
          <a:off x="4405594" y="2308314"/>
          <a:ext cx="382068" cy="382068"/>
        </a:xfrm>
        <a:prstGeom prst="ellipse">
          <a:avLst/>
        </a:prstGeom>
        <a:solidFill>
          <a:schemeClr val="accent4">
            <a:hueOff val="-8594773"/>
            <a:satOff val="11973"/>
            <a:lumOff val="160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1F3657-F52E-40E1-A5F9-8F1AE3597C4C}">
      <dsp:nvSpPr>
        <dsp:cNvPr id="0" name=""/>
        <dsp:cNvSpPr/>
      </dsp:nvSpPr>
      <dsp:spPr>
        <a:xfrm>
          <a:off x="880297" y="0"/>
          <a:ext cx="9976708" cy="2929173"/>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B0D555-5008-41C5-8099-5A4B00C24EBC}">
      <dsp:nvSpPr>
        <dsp:cNvPr id="0" name=""/>
        <dsp:cNvSpPr/>
      </dsp:nvSpPr>
      <dsp:spPr>
        <a:xfrm>
          <a:off x="397738" y="878752"/>
          <a:ext cx="3521191" cy="1171669"/>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PACE focuses on the whole child, not simply the behaviour. </a:t>
          </a:r>
        </a:p>
      </dsp:txBody>
      <dsp:txXfrm>
        <a:off x="454934" y="935948"/>
        <a:ext cx="3406799" cy="1057277"/>
      </dsp:txXfrm>
    </dsp:sp>
    <dsp:sp modelId="{C5D2899E-A7EA-4AF6-A284-9868188E1F44}">
      <dsp:nvSpPr>
        <dsp:cNvPr id="0" name=""/>
        <dsp:cNvSpPr/>
      </dsp:nvSpPr>
      <dsp:spPr>
        <a:xfrm>
          <a:off x="4108056" y="878752"/>
          <a:ext cx="3521191" cy="1171669"/>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It helps children be more secure with adults and reflect upon themselves, their thoughts, feelings and behaviour, building the skills that are necessary for maintaining a successful and satisfying life. </a:t>
          </a:r>
        </a:p>
      </dsp:txBody>
      <dsp:txXfrm>
        <a:off x="4165252" y="935948"/>
        <a:ext cx="3406799" cy="1057277"/>
      </dsp:txXfrm>
    </dsp:sp>
    <dsp:sp modelId="{95689F61-1B5E-4E72-A69F-44B54470FA62}">
      <dsp:nvSpPr>
        <dsp:cNvPr id="0" name=""/>
        <dsp:cNvSpPr/>
      </dsp:nvSpPr>
      <dsp:spPr>
        <a:xfrm>
          <a:off x="7818374" y="878752"/>
          <a:ext cx="3521191" cy="1171669"/>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 child discovers that they are doing the best that they can and avoids labelling themselves negatively.</a:t>
          </a:r>
        </a:p>
      </dsp:txBody>
      <dsp:txXfrm>
        <a:off x="7875570" y="935948"/>
        <a:ext cx="3406799" cy="105727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F4B6CD-05B8-49ED-BAB8-B9515D83E3D8}">
      <dsp:nvSpPr>
        <dsp:cNvPr id="0" name=""/>
        <dsp:cNvSpPr/>
      </dsp:nvSpPr>
      <dsp:spPr>
        <a:xfrm>
          <a:off x="3352" y="0"/>
          <a:ext cx="2011680" cy="2194803"/>
        </a:xfrm>
        <a:prstGeom prst="upArrow">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AAACAD-19F8-4D13-BF66-E38047634C59}">
      <dsp:nvSpPr>
        <dsp:cNvPr id="0" name=""/>
        <dsp:cNvSpPr/>
      </dsp:nvSpPr>
      <dsp:spPr>
        <a:xfrm>
          <a:off x="2075383" y="0"/>
          <a:ext cx="3413760" cy="2194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0" rIns="135128" bIns="135128" numCol="1" spcCol="1270" anchor="ctr" anchorCtr="0">
          <a:noAutofit/>
        </a:bodyPr>
        <a:lstStyle/>
        <a:p>
          <a:pPr marL="0" lvl="0" indent="0" algn="l" defTabSz="844550">
            <a:lnSpc>
              <a:spcPct val="90000"/>
            </a:lnSpc>
            <a:spcBef>
              <a:spcPct val="0"/>
            </a:spcBef>
            <a:spcAft>
              <a:spcPct val="35000"/>
            </a:spcAft>
            <a:buNone/>
          </a:pPr>
          <a:r>
            <a:rPr lang="en-GB" sz="1900" kern="1200"/>
            <a:t>For adults, using PACE most of the time, we can reduce the level of conflict, defensiveness and withdrawal that tends to be ever present in the lives of some children.</a:t>
          </a:r>
        </a:p>
      </dsp:txBody>
      <dsp:txXfrm>
        <a:off x="2075383" y="0"/>
        <a:ext cx="3413760" cy="2194803"/>
      </dsp:txXfrm>
    </dsp:sp>
    <dsp:sp modelId="{3C75D74A-03F0-4045-B01D-82963FD8AC38}">
      <dsp:nvSpPr>
        <dsp:cNvPr id="0" name=""/>
        <dsp:cNvSpPr/>
      </dsp:nvSpPr>
      <dsp:spPr>
        <a:xfrm>
          <a:off x="606856" y="2377704"/>
          <a:ext cx="2011680" cy="2194803"/>
        </a:xfrm>
        <a:prstGeom prst="downArrow">
          <a:avLst/>
        </a:prstGeom>
        <a:solidFill>
          <a:schemeClr val="accent3">
            <a:hueOff val="9855406"/>
            <a:satOff val="-53278"/>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DA24CF-9BD5-4884-874B-A80FCB5EF0FA}">
      <dsp:nvSpPr>
        <dsp:cNvPr id="0" name=""/>
        <dsp:cNvSpPr/>
      </dsp:nvSpPr>
      <dsp:spPr>
        <a:xfrm>
          <a:off x="2678887" y="2377704"/>
          <a:ext cx="3413760" cy="2194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0" rIns="135128" bIns="135128" numCol="1" spcCol="1270" anchor="ctr" anchorCtr="0">
          <a:noAutofit/>
        </a:bodyPr>
        <a:lstStyle/>
        <a:p>
          <a:pPr marL="0" lvl="0" indent="0" algn="l" defTabSz="844550">
            <a:lnSpc>
              <a:spcPct val="90000"/>
            </a:lnSpc>
            <a:spcBef>
              <a:spcPct val="0"/>
            </a:spcBef>
            <a:spcAft>
              <a:spcPct val="35000"/>
            </a:spcAft>
            <a:buNone/>
          </a:pPr>
          <a:r>
            <a:rPr lang="en-GB" sz="1900" kern="1200"/>
            <a:t>Using PACE enables the adult to see the strengths and positive features that lie underneath more negative and challenging behaviour.</a:t>
          </a:r>
        </a:p>
      </dsp:txBody>
      <dsp:txXfrm>
        <a:off x="2678887" y="2377704"/>
        <a:ext cx="3413760" cy="219480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73C378-445C-4A77-91C9-5C55F2B43169}">
      <dsp:nvSpPr>
        <dsp:cNvPr id="0" name=""/>
        <dsp:cNvSpPr/>
      </dsp:nvSpPr>
      <dsp:spPr>
        <a:xfrm>
          <a:off x="0" y="0"/>
          <a:ext cx="864096" cy="864096"/>
        </a:xfrm>
        <a:prstGeom prst="pie">
          <a:avLst>
            <a:gd name="adj1" fmla="val 5400000"/>
            <a:gd name="adj2" fmla="val 162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A15C0B-42B7-48BB-A331-87181A9EA338}">
      <dsp:nvSpPr>
        <dsp:cNvPr id="0" name=""/>
        <dsp:cNvSpPr/>
      </dsp:nvSpPr>
      <dsp:spPr>
        <a:xfrm>
          <a:off x="432048" y="0"/>
          <a:ext cx="11161240" cy="864096"/>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When children experience adults doing the best they can to understand them and trying to work out together more effective ways for the child to understand, make sense of and manage their emotions, thoughts and behaviour they start to believe that adults really will keep on trying until things get better for all of them. </a:t>
          </a:r>
        </a:p>
      </dsp:txBody>
      <dsp:txXfrm>
        <a:off x="432048" y="0"/>
        <a:ext cx="11161240" cy="86409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2EBC69-7C72-409E-99A8-449A4791ECEB}">
      <dsp:nvSpPr>
        <dsp:cNvPr id="0" name=""/>
        <dsp:cNvSpPr/>
      </dsp:nvSpPr>
      <dsp:spPr>
        <a:xfrm>
          <a:off x="0" y="0"/>
          <a:ext cx="71000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0B2B10-0B52-4580-A123-A04F4C25CADC}">
      <dsp:nvSpPr>
        <dsp:cNvPr id="0" name=""/>
        <dsp:cNvSpPr/>
      </dsp:nvSpPr>
      <dsp:spPr>
        <a:xfrm>
          <a:off x="0" y="0"/>
          <a:ext cx="7100068" cy="707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This is about accepting that whatever the child (or you) are feeling right now is ok. </a:t>
          </a:r>
        </a:p>
      </dsp:txBody>
      <dsp:txXfrm>
        <a:off x="0" y="0"/>
        <a:ext cx="7100068" cy="70788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7B413A-4902-45EE-A7D7-E2051D39574F}">
      <dsp:nvSpPr>
        <dsp:cNvPr id="0" name=""/>
        <dsp:cNvSpPr/>
      </dsp:nvSpPr>
      <dsp:spPr>
        <a:xfrm>
          <a:off x="3269" y="0"/>
          <a:ext cx="6020804" cy="922802"/>
        </a:xfrm>
        <a:prstGeom prst="chevron">
          <a:avLst>
            <a:gd name="adj" fmla="val 4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734C57-6BDB-4F12-A19B-816CB97D2ADF}">
      <dsp:nvSpPr>
        <dsp:cNvPr id="0" name=""/>
        <dsp:cNvSpPr/>
      </dsp:nvSpPr>
      <dsp:spPr>
        <a:xfrm>
          <a:off x="1608817" y="230700"/>
          <a:ext cx="5084234" cy="922802"/>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You are accepting their thoughts, feelings and perceptions without judgement. You may not agree with their interpretation, but you accept their feelings about it. </a:t>
          </a:r>
        </a:p>
      </dsp:txBody>
      <dsp:txXfrm>
        <a:off x="1635845" y="257728"/>
        <a:ext cx="5030178" cy="86874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5401A-5C11-498B-B9AB-68EAA37F216B}">
      <dsp:nvSpPr>
        <dsp:cNvPr id="0" name=""/>
        <dsp:cNvSpPr/>
      </dsp:nvSpPr>
      <dsp:spPr>
        <a:xfrm>
          <a:off x="2056514" y="316059"/>
          <a:ext cx="3143597" cy="1624592"/>
        </a:xfrm>
        <a:prstGeom prst="rect">
          <a:avLst/>
        </a:prstGeom>
        <a:solidFill>
          <a:schemeClr val="accent4">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6007D1-586D-4CE2-95B1-509FEC5C9892}">
      <dsp:nvSpPr>
        <dsp:cNvPr id="0" name=""/>
        <dsp:cNvSpPr/>
      </dsp:nvSpPr>
      <dsp:spPr>
        <a:xfrm>
          <a:off x="2140872" y="530865"/>
          <a:ext cx="1459785" cy="1389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005" tIns="40005" rIns="40005" bIns="40005" numCol="1" spcCol="1270" anchor="t" anchorCtr="0">
          <a:noAutofit/>
        </a:bodyPr>
        <a:lstStyle/>
        <a:p>
          <a:pPr marL="0" lvl="0" indent="0" algn="l" defTabSz="933450">
            <a:lnSpc>
              <a:spcPct val="90000"/>
            </a:lnSpc>
            <a:spcBef>
              <a:spcPct val="0"/>
            </a:spcBef>
            <a:spcAft>
              <a:spcPct val="35000"/>
            </a:spcAft>
            <a:buNone/>
          </a:pPr>
          <a:r>
            <a:rPr lang="en-GB" sz="2100" kern="1200" dirty="0"/>
            <a:t>It is their experience,  and this is important. </a:t>
          </a:r>
        </a:p>
      </dsp:txBody>
      <dsp:txXfrm>
        <a:off x="2140872" y="530865"/>
        <a:ext cx="1459785" cy="1389818"/>
      </dsp:txXfrm>
    </dsp:sp>
    <dsp:sp modelId="{43604FA1-5B40-4D4B-BC50-AF5C179888A7}">
      <dsp:nvSpPr>
        <dsp:cNvPr id="0" name=""/>
        <dsp:cNvSpPr/>
      </dsp:nvSpPr>
      <dsp:spPr>
        <a:xfrm>
          <a:off x="3633178" y="530865"/>
          <a:ext cx="1459785" cy="1389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005" tIns="40005" rIns="40005" bIns="40005" numCol="1" spcCol="1270" anchor="t" anchorCtr="0">
          <a:noAutofit/>
        </a:bodyPr>
        <a:lstStyle/>
        <a:p>
          <a:pPr marL="0" lvl="0" indent="0" algn="l" defTabSz="933450">
            <a:lnSpc>
              <a:spcPct val="90000"/>
            </a:lnSpc>
            <a:spcBef>
              <a:spcPct val="0"/>
            </a:spcBef>
            <a:spcAft>
              <a:spcPct val="35000"/>
            </a:spcAft>
            <a:buNone/>
          </a:pPr>
          <a:r>
            <a:rPr lang="en-GB" sz="2100" kern="1200"/>
            <a:t>Don’t minimise or invalidate it. </a:t>
          </a:r>
        </a:p>
      </dsp:txBody>
      <dsp:txXfrm>
        <a:off x="3633178" y="530865"/>
        <a:ext cx="1459785" cy="1389818"/>
      </dsp:txXfrm>
    </dsp:sp>
    <dsp:sp modelId="{7FCC1F8F-5857-4EE9-ADAB-BF71A8686AFC}">
      <dsp:nvSpPr>
        <dsp:cNvPr id="0" name=""/>
        <dsp:cNvSpPr/>
      </dsp:nvSpPr>
      <dsp:spPr>
        <a:xfrm>
          <a:off x="1721726" y="15750"/>
          <a:ext cx="614266" cy="614266"/>
        </a:xfrm>
        <a:prstGeom prst="plus">
          <a:avLst>
            <a:gd name="adj" fmla="val 3281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B4FDC7-0195-4CA5-B566-AD4F3525E2C4}">
      <dsp:nvSpPr>
        <dsp:cNvPr id="0" name=""/>
        <dsp:cNvSpPr/>
      </dsp:nvSpPr>
      <dsp:spPr>
        <a:xfrm>
          <a:off x="4756924" y="236655"/>
          <a:ext cx="578132" cy="198121"/>
        </a:xfrm>
        <a:prstGeom prst="rect">
          <a:avLst/>
        </a:prstGeom>
        <a:solidFill>
          <a:schemeClr val="accent4">
            <a:hueOff val="-8594773"/>
            <a:satOff val="11973"/>
            <a:lumOff val="16079"/>
            <a:alphaOff val="0"/>
          </a:schemeClr>
        </a:solidFill>
        <a:ln w="12700" cap="flat" cmpd="sng" algn="ctr">
          <a:solidFill>
            <a:schemeClr val="accent4">
              <a:hueOff val="-8594773"/>
              <a:satOff val="11973"/>
              <a:lumOff val="160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342121-AC3F-4785-841F-D471848D4338}">
      <dsp:nvSpPr>
        <dsp:cNvPr id="0" name=""/>
        <dsp:cNvSpPr/>
      </dsp:nvSpPr>
      <dsp:spPr>
        <a:xfrm>
          <a:off x="3618725" y="533837"/>
          <a:ext cx="361" cy="1327410"/>
        </a:xfrm>
        <a:prstGeom prst="line">
          <a:avLst/>
        </a:pr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F78DB5-4E6E-4ED5-B41E-CC55D1D9AA83}">
      <dsp:nvSpPr>
        <dsp:cNvPr id="0" name=""/>
        <dsp:cNvSpPr/>
      </dsp:nvSpPr>
      <dsp:spPr>
        <a:xfrm>
          <a:off x="0" y="0"/>
          <a:ext cx="1153503" cy="1153503"/>
        </a:xfrm>
        <a:prstGeom prst="pie">
          <a:avLst>
            <a:gd name="adj1" fmla="val 5400000"/>
            <a:gd name="adj2" fmla="val 162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524C0D-B117-4493-B4EE-4BBC2D5DA6BE}">
      <dsp:nvSpPr>
        <dsp:cNvPr id="0" name=""/>
        <dsp:cNvSpPr/>
      </dsp:nvSpPr>
      <dsp:spPr>
        <a:xfrm>
          <a:off x="576751" y="0"/>
          <a:ext cx="7189383" cy="1153503"/>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Show them it’s ok to feel the way they do – actively communicate to the child that you accept their feelings and thoughts underneath the observable behaviour. For example, a child may tell you “I know you hate me”.</a:t>
          </a:r>
        </a:p>
      </dsp:txBody>
      <dsp:txXfrm>
        <a:off x="576751" y="0"/>
        <a:ext cx="7189383" cy="115350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B8B203-8853-46AC-9C32-7CD85BEA61B2}">
      <dsp:nvSpPr>
        <dsp:cNvPr id="0" name=""/>
        <dsp:cNvSpPr/>
      </dsp:nvSpPr>
      <dsp:spPr>
        <a:xfrm>
          <a:off x="1182360" y="0"/>
          <a:ext cx="3645024" cy="3645024"/>
        </a:xfrm>
        <a:prstGeom prst="triangl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3677E9-E4DC-44E8-A7E2-237ACDD2D72C}">
      <dsp:nvSpPr>
        <dsp:cNvPr id="0" name=""/>
        <dsp:cNvSpPr/>
      </dsp:nvSpPr>
      <dsp:spPr>
        <a:xfrm>
          <a:off x="3004872" y="364858"/>
          <a:ext cx="2369265" cy="2591384"/>
        </a:xfrm>
        <a:prstGeom prst="round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It is tempting to respond with “that’s not true” or “don’t say that” but this may leave the child feeling that you really don’t understand what it’s like for them. </a:t>
          </a:r>
        </a:p>
      </dsp:txBody>
      <dsp:txXfrm>
        <a:off x="3120530" y="480516"/>
        <a:ext cx="2137949" cy="236006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3F3CD0-3405-44FD-88CA-B66228F94C6C}">
      <dsp:nvSpPr>
        <dsp:cNvPr id="0" name=""/>
        <dsp:cNvSpPr/>
      </dsp:nvSpPr>
      <dsp:spPr>
        <a:xfrm>
          <a:off x="1028945" y="1315112"/>
          <a:ext cx="3591864" cy="1183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Instead, through using PACE we could respond with “I’m sorry you think I hate you, that must feel awful, no wonder you’re angry with me” or “I didn’t realise that you feel like that, I’m sorry it feels that way to you”. </a:t>
          </a:r>
        </a:p>
      </dsp:txBody>
      <dsp:txXfrm>
        <a:off x="1028945" y="1315112"/>
        <a:ext cx="3591864" cy="1183682"/>
      </dsp:txXfrm>
    </dsp:sp>
    <dsp:sp modelId="{A9CBA566-A9C2-4282-B0D1-A19AF3CB00A9}">
      <dsp:nvSpPr>
        <dsp:cNvPr id="0" name=""/>
        <dsp:cNvSpPr/>
      </dsp:nvSpPr>
      <dsp:spPr>
        <a:xfrm>
          <a:off x="1024864" y="955110"/>
          <a:ext cx="285716" cy="28571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1A3FC1-52D0-4CF0-88C9-9460BD22124A}">
      <dsp:nvSpPr>
        <dsp:cNvPr id="0" name=""/>
        <dsp:cNvSpPr/>
      </dsp:nvSpPr>
      <dsp:spPr>
        <a:xfrm>
          <a:off x="1224865" y="555107"/>
          <a:ext cx="285716" cy="28571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8C39F1-A0D4-4F9B-8869-10A72E034B67}">
      <dsp:nvSpPr>
        <dsp:cNvPr id="0" name=""/>
        <dsp:cNvSpPr/>
      </dsp:nvSpPr>
      <dsp:spPr>
        <a:xfrm>
          <a:off x="1704869" y="635107"/>
          <a:ext cx="448983" cy="448983"/>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62670D-FA75-4153-9983-3006003F5271}">
      <dsp:nvSpPr>
        <dsp:cNvPr id="0" name=""/>
        <dsp:cNvSpPr/>
      </dsp:nvSpPr>
      <dsp:spPr>
        <a:xfrm>
          <a:off x="2104872" y="195104"/>
          <a:ext cx="285716" cy="28571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5B2970-7E2A-4614-B0D0-C6D3E61B50F5}">
      <dsp:nvSpPr>
        <dsp:cNvPr id="0" name=""/>
        <dsp:cNvSpPr/>
      </dsp:nvSpPr>
      <dsp:spPr>
        <a:xfrm>
          <a:off x="2624876" y="35103"/>
          <a:ext cx="285716" cy="285716"/>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CD62B9-D3D5-4F97-9D18-E04DAE834F27}">
      <dsp:nvSpPr>
        <dsp:cNvPr id="0" name=""/>
        <dsp:cNvSpPr/>
      </dsp:nvSpPr>
      <dsp:spPr>
        <a:xfrm>
          <a:off x="3264881" y="315105"/>
          <a:ext cx="285716" cy="28571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1DDA35-E750-481D-A68F-A18E33593CA2}">
      <dsp:nvSpPr>
        <dsp:cNvPr id="0" name=""/>
        <dsp:cNvSpPr/>
      </dsp:nvSpPr>
      <dsp:spPr>
        <a:xfrm>
          <a:off x="3664884" y="515106"/>
          <a:ext cx="448983" cy="448983"/>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B0291A-13D3-412B-84F0-ABCFDCDBA5F3}">
      <dsp:nvSpPr>
        <dsp:cNvPr id="0" name=""/>
        <dsp:cNvSpPr/>
      </dsp:nvSpPr>
      <dsp:spPr>
        <a:xfrm>
          <a:off x="4224888" y="955110"/>
          <a:ext cx="285716" cy="285716"/>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508FF4-9962-4682-9390-B684C234E575}">
      <dsp:nvSpPr>
        <dsp:cNvPr id="0" name=""/>
        <dsp:cNvSpPr/>
      </dsp:nvSpPr>
      <dsp:spPr>
        <a:xfrm>
          <a:off x="4464890" y="1395113"/>
          <a:ext cx="285716" cy="28571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A7C3D1-8809-4D66-9AD4-8CC017F0809F}">
      <dsp:nvSpPr>
        <dsp:cNvPr id="0" name=""/>
        <dsp:cNvSpPr/>
      </dsp:nvSpPr>
      <dsp:spPr>
        <a:xfrm>
          <a:off x="2358087" y="422964"/>
          <a:ext cx="734699" cy="734699"/>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5B98AF-A147-4CEA-BA09-E83CE83385D5}">
      <dsp:nvSpPr>
        <dsp:cNvPr id="0" name=""/>
        <dsp:cNvSpPr/>
      </dsp:nvSpPr>
      <dsp:spPr>
        <a:xfrm>
          <a:off x="824862" y="2075118"/>
          <a:ext cx="285716" cy="28571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A0E412-0481-4E14-A238-ECB42319C229}">
      <dsp:nvSpPr>
        <dsp:cNvPr id="0" name=""/>
        <dsp:cNvSpPr/>
      </dsp:nvSpPr>
      <dsp:spPr>
        <a:xfrm>
          <a:off x="1064864" y="2435121"/>
          <a:ext cx="448983" cy="448983"/>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738B81-DB87-44ED-9A58-207A9BD1CB43}">
      <dsp:nvSpPr>
        <dsp:cNvPr id="0" name=""/>
        <dsp:cNvSpPr/>
      </dsp:nvSpPr>
      <dsp:spPr>
        <a:xfrm>
          <a:off x="1664869" y="2755124"/>
          <a:ext cx="653066" cy="653066"/>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7B940C-B237-47F6-8375-AA24A9CBA7ED}">
      <dsp:nvSpPr>
        <dsp:cNvPr id="0" name=""/>
        <dsp:cNvSpPr/>
      </dsp:nvSpPr>
      <dsp:spPr>
        <a:xfrm>
          <a:off x="2504875" y="3275128"/>
          <a:ext cx="285716" cy="28571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3F89B9-5C31-4F07-8E98-3B131D3AC667}">
      <dsp:nvSpPr>
        <dsp:cNvPr id="0" name=""/>
        <dsp:cNvSpPr/>
      </dsp:nvSpPr>
      <dsp:spPr>
        <a:xfrm>
          <a:off x="2664876" y="2755124"/>
          <a:ext cx="448983" cy="448983"/>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0C1F25-0AF7-420D-A544-269DCFB500BE}">
      <dsp:nvSpPr>
        <dsp:cNvPr id="0" name=""/>
        <dsp:cNvSpPr/>
      </dsp:nvSpPr>
      <dsp:spPr>
        <a:xfrm>
          <a:off x="3064879" y="3315128"/>
          <a:ext cx="285716" cy="28571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49D9A8-E1CC-4BB1-8944-7B4EA2E6BA80}">
      <dsp:nvSpPr>
        <dsp:cNvPr id="0" name=""/>
        <dsp:cNvSpPr/>
      </dsp:nvSpPr>
      <dsp:spPr>
        <a:xfrm>
          <a:off x="3424882" y="2675123"/>
          <a:ext cx="653066" cy="65306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BB4145-9818-42AC-B7D3-3DDE43FA0129}">
      <dsp:nvSpPr>
        <dsp:cNvPr id="0" name=""/>
        <dsp:cNvSpPr/>
      </dsp:nvSpPr>
      <dsp:spPr>
        <a:xfrm>
          <a:off x="4304889" y="2515122"/>
          <a:ext cx="448983" cy="448983"/>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A34C4D-74BC-4120-8C6E-2BDB8660257B}">
      <dsp:nvSpPr>
        <dsp:cNvPr id="0" name=""/>
        <dsp:cNvSpPr/>
      </dsp:nvSpPr>
      <dsp:spPr>
        <a:xfrm>
          <a:off x="7587" y="617781"/>
          <a:ext cx="2267775" cy="1615790"/>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baseline="0" dirty="0"/>
            <a:t>Seek to understand what it is that drives them. </a:t>
          </a:r>
          <a:endParaRPr lang="en-GB" sz="1800" kern="1200" dirty="0"/>
        </a:p>
      </dsp:txBody>
      <dsp:txXfrm>
        <a:off x="54912" y="665106"/>
        <a:ext cx="2173125" cy="1521140"/>
      </dsp:txXfrm>
    </dsp:sp>
    <dsp:sp modelId="{8CE1A37F-706C-40D8-BB96-DF076580D952}">
      <dsp:nvSpPr>
        <dsp:cNvPr id="0" name=""/>
        <dsp:cNvSpPr/>
      </dsp:nvSpPr>
      <dsp:spPr>
        <a:xfrm>
          <a:off x="2502140" y="1144472"/>
          <a:ext cx="480768" cy="56240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502140" y="1256954"/>
        <a:ext cx="336538" cy="337444"/>
      </dsp:txXfrm>
    </dsp:sp>
    <dsp:sp modelId="{65C8EBDE-E1D6-4987-80F2-3C4F74411672}">
      <dsp:nvSpPr>
        <dsp:cNvPr id="0" name=""/>
        <dsp:cNvSpPr/>
      </dsp:nvSpPr>
      <dsp:spPr>
        <a:xfrm>
          <a:off x="3182473" y="617781"/>
          <a:ext cx="2267775" cy="1615790"/>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baseline="0"/>
            <a:t>What is important in their life? </a:t>
          </a:r>
          <a:endParaRPr lang="en-GB" sz="1800" kern="1200"/>
        </a:p>
      </dsp:txBody>
      <dsp:txXfrm>
        <a:off x="3229798" y="665106"/>
        <a:ext cx="2173125" cy="1521140"/>
      </dsp:txXfrm>
    </dsp:sp>
    <dsp:sp modelId="{BF7DA811-06CD-472E-95AC-4D653206CCCA}">
      <dsp:nvSpPr>
        <dsp:cNvPr id="0" name=""/>
        <dsp:cNvSpPr/>
      </dsp:nvSpPr>
      <dsp:spPr>
        <a:xfrm>
          <a:off x="5677026" y="1144472"/>
          <a:ext cx="480768" cy="56240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677026" y="1256954"/>
        <a:ext cx="336538" cy="337444"/>
      </dsp:txXfrm>
    </dsp:sp>
    <dsp:sp modelId="{533BE8B0-9A8B-4379-8095-B82995141E24}">
      <dsp:nvSpPr>
        <dsp:cNvPr id="0" name=""/>
        <dsp:cNvSpPr/>
      </dsp:nvSpPr>
      <dsp:spPr>
        <a:xfrm>
          <a:off x="6357359" y="617781"/>
          <a:ext cx="2267775" cy="1615790"/>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baseline="0"/>
            <a:t>How can you get to the core of who they are and bring out the best in them? </a:t>
          </a:r>
          <a:endParaRPr lang="en-GB" sz="1800" kern="1200"/>
        </a:p>
      </dsp:txBody>
      <dsp:txXfrm>
        <a:off x="6404684" y="665106"/>
        <a:ext cx="2173125" cy="152114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C60010-C0EF-40E4-8DD7-0F546703233F}">
      <dsp:nvSpPr>
        <dsp:cNvPr id="0" name=""/>
        <dsp:cNvSpPr/>
      </dsp:nvSpPr>
      <dsp:spPr>
        <a:xfrm>
          <a:off x="1934544" y="797"/>
          <a:ext cx="3180639" cy="3180639"/>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b="0" i="0" kern="1200" baseline="0"/>
            <a:t>This is about approaching children with an air of curiosity. </a:t>
          </a:r>
          <a:endParaRPr lang="en-GB" sz="2800" kern="1200"/>
        </a:p>
      </dsp:txBody>
      <dsp:txXfrm>
        <a:off x="2400338" y="466591"/>
        <a:ext cx="2249051" cy="224905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11A0C7-C133-4DDA-A4A7-14D6527489FA}">
      <dsp:nvSpPr>
        <dsp:cNvPr id="0" name=""/>
        <dsp:cNvSpPr/>
      </dsp:nvSpPr>
      <dsp:spPr>
        <a:xfrm>
          <a:off x="0" y="0"/>
          <a:ext cx="7315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0A2A4F-75BF-4613-B505-593FBC897958}">
      <dsp:nvSpPr>
        <dsp:cNvPr id="0" name=""/>
        <dsp:cNvSpPr/>
      </dsp:nvSpPr>
      <dsp:spPr>
        <a:xfrm>
          <a:off x="0" y="0"/>
          <a:ext cx="7315200" cy="461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baseline="0"/>
            <a:t>Curiosity involves a quiet, accepting tone: “</a:t>
          </a:r>
          <a:endParaRPr lang="en-GB" sz="2000" kern="1200"/>
        </a:p>
      </dsp:txBody>
      <dsp:txXfrm>
        <a:off x="0" y="0"/>
        <a:ext cx="7315200" cy="46166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508A4E-9FAF-4353-8AA0-D523938FEEF1}">
      <dsp:nvSpPr>
        <dsp:cNvPr id="0" name=""/>
        <dsp:cNvSpPr/>
      </dsp:nvSpPr>
      <dsp:spPr>
        <a:xfrm>
          <a:off x="0" y="533969"/>
          <a:ext cx="6582697" cy="2633078"/>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a:t>What do you think that was about?” or “I wonder what…?” You say this without anticipating an answer or response from a child. This is different from asking the child, “Why did you do that?” with the expectation of a reply. </a:t>
          </a:r>
        </a:p>
      </dsp:txBody>
      <dsp:txXfrm>
        <a:off x="1316539" y="533969"/>
        <a:ext cx="3949619" cy="263307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D453C5-515D-47D0-BF39-CD8253810D8C}">
      <dsp:nvSpPr>
        <dsp:cNvPr id="0" name=""/>
        <dsp:cNvSpPr/>
      </dsp:nvSpPr>
      <dsp:spPr>
        <a:xfrm>
          <a:off x="164931" y="1821172"/>
          <a:ext cx="2422369" cy="798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0" i="0" kern="1200" baseline="0"/>
            <a:t>It gives us a sense of compassion for the child and their feelings. </a:t>
          </a:r>
          <a:endParaRPr lang="en-GB" sz="1400" kern="1200"/>
        </a:p>
      </dsp:txBody>
      <dsp:txXfrm>
        <a:off x="164931" y="1821172"/>
        <a:ext cx="2422369" cy="798280"/>
      </dsp:txXfrm>
    </dsp:sp>
    <dsp:sp modelId="{740DA6C8-810E-4DD0-8D88-D36BCAA9C1AE}">
      <dsp:nvSpPr>
        <dsp:cNvPr id="0" name=""/>
        <dsp:cNvSpPr/>
      </dsp:nvSpPr>
      <dsp:spPr>
        <a:xfrm>
          <a:off x="162179" y="1578385"/>
          <a:ext cx="192688" cy="192688"/>
        </a:xfrm>
        <a:prstGeom prst="ellipse">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0E7069-F1F1-4206-BCCA-0BD067CF1CB0}">
      <dsp:nvSpPr>
        <dsp:cNvPr id="0" name=""/>
        <dsp:cNvSpPr/>
      </dsp:nvSpPr>
      <dsp:spPr>
        <a:xfrm>
          <a:off x="297060" y="1308621"/>
          <a:ext cx="192688" cy="192688"/>
        </a:xfrm>
        <a:prstGeom prst="ellipse">
          <a:avLst/>
        </a:prstGeom>
        <a:solidFill>
          <a:schemeClr val="accent2">
            <a:shade val="50000"/>
            <a:hueOff val="-50978"/>
            <a:satOff val="-1171"/>
            <a:lumOff val="51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77EEA6-1F0B-423E-AF95-691751A126DF}">
      <dsp:nvSpPr>
        <dsp:cNvPr id="0" name=""/>
        <dsp:cNvSpPr/>
      </dsp:nvSpPr>
      <dsp:spPr>
        <a:xfrm>
          <a:off x="620777" y="1362574"/>
          <a:ext cx="302796" cy="302796"/>
        </a:xfrm>
        <a:prstGeom prst="ellipse">
          <a:avLst/>
        </a:prstGeom>
        <a:solidFill>
          <a:schemeClr val="accent2">
            <a:shade val="50000"/>
            <a:hueOff val="-101957"/>
            <a:satOff val="-2342"/>
            <a:lumOff val="102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BC905A-D6B0-4ED6-873F-D7CCE357213F}">
      <dsp:nvSpPr>
        <dsp:cNvPr id="0" name=""/>
        <dsp:cNvSpPr/>
      </dsp:nvSpPr>
      <dsp:spPr>
        <a:xfrm>
          <a:off x="890541" y="1065834"/>
          <a:ext cx="192688" cy="192688"/>
        </a:xfrm>
        <a:prstGeom prst="ellipse">
          <a:avLst/>
        </a:prstGeom>
        <a:solidFill>
          <a:schemeClr val="accent2">
            <a:shade val="50000"/>
            <a:hueOff val="-152935"/>
            <a:satOff val="-3513"/>
            <a:lumOff val="154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B1CC52-FCD6-4B41-AEF3-7AC0B9033DF7}">
      <dsp:nvSpPr>
        <dsp:cNvPr id="0" name=""/>
        <dsp:cNvSpPr/>
      </dsp:nvSpPr>
      <dsp:spPr>
        <a:xfrm>
          <a:off x="1241234" y="957928"/>
          <a:ext cx="192688" cy="192688"/>
        </a:xfrm>
        <a:prstGeom prst="ellipse">
          <a:avLst/>
        </a:prstGeom>
        <a:solidFill>
          <a:schemeClr val="accent2">
            <a:shade val="50000"/>
            <a:hueOff val="-203913"/>
            <a:satOff val="-4685"/>
            <a:lumOff val="205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E23C10-D565-49B3-9371-07E2343113B4}">
      <dsp:nvSpPr>
        <dsp:cNvPr id="0" name=""/>
        <dsp:cNvSpPr/>
      </dsp:nvSpPr>
      <dsp:spPr>
        <a:xfrm>
          <a:off x="1672856" y="1146763"/>
          <a:ext cx="192688" cy="192688"/>
        </a:xfrm>
        <a:prstGeom prst="ellipse">
          <a:avLst/>
        </a:prstGeom>
        <a:solidFill>
          <a:schemeClr val="accent2">
            <a:shade val="50000"/>
            <a:hueOff val="-254892"/>
            <a:satOff val="-5856"/>
            <a:lumOff val="257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DC199C-FB52-4AC2-8B4D-9476CF165DCD}">
      <dsp:nvSpPr>
        <dsp:cNvPr id="0" name=""/>
        <dsp:cNvSpPr/>
      </dsp:nvSpPr>
      <dsp:spPr>
        <a:xfrm>
          <a:off x="1942620" y="1281645"/>
          <a:ext cx="302796" cy="302796"/>
        </a:xfrm>
        <a:prstGeom prst="ellipse">
          <a:avLst/>
        </a:prstGeom>
        <a:solidFill>
          <a:schemeClr val="accent2">
            <a:shade val="50000"/>
            <a:hueOff val="-305870"/>
            <a:satOff val="-7027"/>
            <a:lumOff val="308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116F48-435A-4592-A791-5F2A0DB94986}">
      <dsp:nvSpPr>
        <dsp:cNvPr id="0" name=""/>
        <dsp:cNvSpPr/>
      </dsp:nvSpPr>
      <dsp:spPr>
        <a:xfrm>
          <a:off x="2320289" y="1578385"/>
          <a:ext cx="192688" cy="192688"/>
        </a:xfrm>
        <a:prstGeom prst="ellipse">
          <a:avLst/>
        </a:prstGeom>
        <a:solidFill>
          <a:schemeClr val="accent2">
            <a:shade val="50000"/>
            <a:hueOff val="-356848"/>
            <a:satOff val="-8198"/>
            <a:lumOff val="359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EC27F6-0593-4920-B346-B3ED893CE688}">
      <dsp:nvSpPr>
        <dsp:cNvPr id="0" name=""/>
        <dsp:cNvSpPr/>
      </dsp:nvSpPr>
      <dsp:spPr>
        <a:xfrm>
          <a:off x="2482147" y="1875125"/>
          <a:ext cx="192688" cy="192688"/>
        </a:xfrm>
        <a:prstGeom prst="ellipse">
          <a:avLst/>
        </a:prstGeom>
        <a:solidFill>
          <a:schemeClr val="accent2">
            <a:shade val="50000"/>
            <a:hueOff val="-407827"/>
            <a:satOff val="-9369"/>
            <a:lumOff val="411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95C3E4-EF2B-47AD-881D-5A211D23AD1F}">
      <dsp:nvSpPr>
        <dsp:cNvPr id="0" name=""/>
        <dsp:cNvSpPr/>
      </dsp:nvSpPr>
      <dsp:spPr>
        <a:xfrm>
          <a:off x="1079376" y="1308621"/>
          <a:ext cx="495484" cy="495484"/>
        </a:xfrm>
        <a:prstGeom prst="ellipse">
          <a:avLst/>
        </a:prstGeom>
        <a:solidFill>
          <a:schemeClr val="accent2">
            <a:shade val="50000"/>
            <a:hueOff val="-458805"/>
            <a:satOff val="-10540"/>
            <a:lumOff val="462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0272EA-9D99-4206-9596-02B499A8CB04}">
      <dsp:nvSpPr>
        <dsp:cNvPr id="0" name=""/>
        <dsp:cNvSpPr/>
      </dsp:nvSpPr>
      <dsp:spPr>
        <a:xfrm>
          <a:off x="27297" y="2333724"/>
          <a:ext cx="192688" cy="192688"/>
        </a:xfrm>
        <a:prstGeom prst="ellipse">
          <a:avLst/>
        </a:prstGeom>
        <a:solidFill>
          <a:schemeClr val="accent2">
            <a:shade val="50000"/>
            <a:hueOff val="-458805"/>
            <a:satOff val="-10540"/>
            <a:lumOff val="462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7AB8FD-D6E8-4D1B-B9B6-25C0625C081F}">
      <dsp:nvSpPr>
        <dsp:cNvPr id="0" name=""/>
        <dsp:cNvSpPr/>
      </dsp:nvSpPr>
      <dsp:spPr>
        <a:xfrm>
          <a:off x="189155" y="2576511"/>
          <a:ext cx="302796" cy="302796"/>
        </a:xfrm>
        <a:prstGeom prst="ellipse">
          <a:avLst/>
        </a:prstGeom>
        <a:solidFill>
          <a:schemeClr val="accent2">
            <a:shade val="50000"/>
            <a:hueOff val="-407827"/>
            <a:satOff val="-9369"/>
            <a:lumOff val="411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2ADEEC-0375-4256-9723-F513448E52D9}">
      <dsp:nvSpPr>
        <dsp:cNvPr id="0" name=""/>
        <dsp:cNvSpPr/>
      </dsp:nvSpPr>
      <dsp:spPr>
        <a:xfrm>
          <a:off x="593801" y="2792322"/>
          <a:ext cx="440430" cy="440430"/>
        </a:xfrm>
        <a:prstGeom prst="ellipse">
          <a:avLst/>
        </a:prstGeom>
        <a:solidFill>
          <a:schemeClr val="accent2">
            <a:shade val="50000"/>
            <a:hueOff val="-356848"/>
            <a:satOff val="-8198"/>
            <a:lumOff val="359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7DB149-363E-4602-856A-62F48B17D472}">
      <dsp:nvSpPr>
        <dsp:cNvPr id="0" name=""/>
        <dsp:cNvSpPr/>
      </dsp:nvSpPr>
      <dsp:spPr>
        <a:xfrm>
          <a:off x="1160305" y="3143015"/>
          <a:ext cx="192688" cy="192688"/>
        </a:xfrm>
        <a:prstGeom prst="ellipse">
          <a:avLst/>
        </a:prstGeom>
        <a:solidFill>
          <a:schemeClr val="accent2">
            <a:shade val="50000"/>
            <a:hueOff val="-305870"/>
            <a:satOff val="-7027"/>
            <a:lumOff val="308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38D1E2-F2EE-46F7-AD6C-4B74AF4DF3A7}">
      <dsp:nvSpPr>
        <dsp:cNvPr id="0" name=""/>
        <dsp:cNvSpPr/>
      </dsp:nvSpPr>
      <dsp:spPr>
        <a:xfrm>
          <a:off x="1268210" y="2792322"/>
          <a:ext cx="302796" cy="302796"/>
        </a:xfrm>
        <a:prstGeom prst="ellipse">
          <a:avLst/>
        </a:prstGeom>
        <a:solidFill>
          <a:schemeClr val="accent2">
            <a:shade val="50000"/>
            <a:hueOff val="-254892"/>
            <a:satOff val="-5856"/>
            <a:lumOff val="257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29A400-F0A6-4080-B191-C5F5E8888C37}">
      <dsp:nvSpPr>
        <dsp:cNvPr id="0" name=""/>
        <dsp:cNvSpPr/>
      </dsp:nvSpPr>
      <dsp:spPr>
        <a:xfrm>
          <a:off x="1537974" y="3169991"/>
          <a:ext cx="192688" cy="192688"/>
        </a:xfrm>
        <a:prstGeom prst="ellipse">
          <a:avLst/>
        </a:prstGeom>
        <a:solidFill>
          <a:schemeClr val="accent2">
            <a:shade val="50000"/>
            <a:hueOff val="-203913"/>
            <a:satOff val="-4685"/>
            <a:lumOff val="205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66C337-A1E1-4C26-90ED-4D80E73A13F2}">
      <dsp:nvSpPr>
        <dsp:cNvPr id="0" name=""/>
        <dsp:cNvSpPr/>
      </dsp:nvSpPr>
      <dsp:spPr>
        <a:xfrm>
          <a:off x="1780761" y="2738369"/>
          <a:ext cx="440430" cy="440430"/>
        </a:xfrm>
        <a:prstGeom prst="ellipse">
          <a:avLst/>
        </a:prstGeom>
        <a:solidFill>
          <a:schemeClr val="accent2">
            <a:shade val="50000"/>
            <a:hueOff val="-152935"/>
            <a:satOff val="-3513"/>
            <a:lumOff val="154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376353-9254-4902-82F4-4A8305C49DCE}">
      <dsp:nvSpPr>
        <dsp:cNvPr id="0" name=""/>
        <dsp:cNvSpPr/>
      </dsp:nvSpPr>
      <dsp:spPr>
        <a:xfrm>
          <a:off x="2374242" y="2630464"/>
          <a:ext cx="302796" cy="302796"/>
        </a:xfrm>
        <a:prstGeom prst="ellipse">
          <a:avLst/>
        </a:prstGeom>
        <a:solidFill>
          <a:schemeClr val="accent2">
            <a:shade val="50000"/>
            <a:hueOff val="-101957"/>
            <a:satOff val="-2342"/>
            <a:lumOff val="102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37692E-9EE3-4A1C-91EF-9895F0FBAE83}">
      <dsp:nvSpPr>
        <dsp:cNvPr id="0" name=""/>
        <dsp:cNvSpPr/>
      </dsp:nvSpPr>
      <dsp:spPr>
        <a:xfrm>
          <a:off x="2677038" y="1362125"/>
          <a:ext cx="889269" cy="1697711"/>
        </a:xfrm>
        <a:prstGeom prst="chevron">
          <a:avLst>
            <a:gd name="adj" fmla="val 6231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2A3965C-AFE8-4FE6-A0B4-8CD59CD5573F}">
      <dsp:nvSpPr>
        <dsp:cNvPr id="0" name=""/>
        <dsp:cNvSpPr/>
      </dsp:nvSpPr>
      <dsp:spPr>
        <a:xfrm>
          <a:off x="3566307" y="1362950"/>
          <a:ext cx="2425279" cy="1697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0" i="0" kern="1200" baseline="0"/>
            <a:t>This is essential in helping a child feel understood. </a:t>
          </a:r>
          <a:endParaRPr lang="en-GB" sz="1400" kern="1200"/>
        </a:p>
      </dsp:txBody>
      <dsp:txXfrm>
        <a:off x="3566307" y="1362950"/>
        <a:ext cx="2425279" cy="1697695"/>
      </dsp:txXfrm>
    </dsp:sp>
    <dsp:sp modelId="{5887FEFF-20BE-459A-838C-D7D710FF83DC}">
      <dsp:nvSpPr>
        <dsp:cNvPr id="0" name=""/>
        <dsp:cNvSpPr/>
      </dsp:nvSpPr>
      <dsp:spPr>
        <a:xfrm>
          <a:off x="5991586" y="1362125"/>
          <a:ext cx="889269" cy="1697711"/>
        </a:xfrm>
        <a:prstGeom prst="chevron">
          <a:avLst>
            <a:gd name="adj" fmla="val 62310"/>
          </a:avLst>
        </a:prstGeom>
        <a:solidFill>
          <a:schemeClr val="accent2">
            <a:shade val="90000"/>
            <a:hueOff val="-476324"/>
            <a:satOff val="-8289"/>
            <a:lumOff val="3517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2143B8-BECA-4B86-BB61-FC53F4AA594F}">
      <dsp:nvSpPr>
        <dsp:cNvPr id="0" name=""/>
        <dsp:cNvSpPr/>
      </dsp:nvSpPr>
      <dsp:spPr>
        <a:xfrm>
          <a:off x="6977867" y="1221823"/>
          <a:ext cx="2061487" cy="2061487"/>
        </a:xfrm>
        <a:prstGeom prst="ellipse">
          <a:avLst/>
        </a:prstGeom>
        <a:solidFill>
          <a:schemeClr val="accent2">
            <a:shade val="50000"/>
            <a:hueOff val="-50978"/>
            <a:satOff val="-1171"/>
            <a:lumOff val="51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i="0" kern="1200" baseline="0" dirty="0"/>
            <a:t>When someone really understands you, it can make a big difference to how you cope.</a:t>
          </a:r>
          <a:endParaRPr lang="en-GB" sz="1400" kern="1200" dirty="0"/>
        </a:p>
      </dsp:txBody>
      <dsp:txXfrm>
        <a:off x="7279765" y="1523721"/>
        <a:ext cx="1457691" cy="1457691"/>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91593-5FAC-4CAB-9F28-CA3AC3C18BF3}">
      <dsp:nvSpPr>
        <dsp:cNvPr id="0" name=""/>
        <dsp:cNvSpPr/>
      </dsp:nvSpPr>
      <dsp:spPr>
        <a:xfrm>
          <a:off x="0" y="369993"/>
          <a:ext cx="2458064" cy="409985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baseline="0" dirty="0"/>
            <a:t>Empathy is about putting yourself in someone else's shoes and allowing yourself to feel what they must be feeling. </a:t>
          </a:r>
          <a:endParaRPr lang="en-GB" sz="2400" kern="1200" dirty="0"/>
        </a:p>
      </dsp:txBody>
      <dsp:txXfrm>
        <a:off x="71994" y="441987"/>
        <a:ext cx="2314076" cy="395586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9046A-A4B0-4284-A551-E296EF2DC215}">
      <dsp:nvSpPr>
        <dsp:cNvPr id="0" name=""/>
        <dsp:cNvSpPr/>
      </dsp:nvSpPr>
      <dsp:spPr>
        <a:xfrm>
          <a:off x="0" y="0"/>
          <a:ext cx="11936358" cy="231435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l" defTabSz="1111250">
            <a:lnSpc>
              <a:spcPct val="90000"/>
            </a:lnSpc>
            <a:spcBef>
              <a:spcPct val="0"/>
            </a:spcBef>
            <a:spcAft>
              <a:spcPct val="35000"/>
            </a:spcAft>
            <a:buNone/>
          </a:pPr>
          <a:r>
            <a:rPr lang="en-GB" sz="2500" kern="1200" dirty="0"/>
            <a:t>Being empathic is not about reassuring the child (which tries to make the problem go away) but about being with them in the moment, carrying and containing their big emotions. This lays the foundation for connection. With empathy, when a child is sad or in distress we are feeling the sadness and distress with them and letting them know that.</a:t>
          </a:r>
        </a:p>
      </dsp:txBody>
      <dsp:txXfrm>
        <a:off x="0" y="0"/>
        <a:ext cx="11936358" cy="231435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3234B0-C76F-4FE7-827B-D1D3A2DEE8DE}">
      <dsp:nvSpPr>
        <dsp:cNvPr id="0" name=""/>
        <dsp:cNvSpPr/>
      </dsp:nvSpPr>
      <dsp:spPr>
        <a:xfrm>
          <a:off x="0" y="5625045"/>
          <a:ext cx="7317824" cy="123062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Dynamic Environments Matter: Environments rich in loose parts are dynamic and interactive, inspiring curiosity and engagement. Such spaces encourage exploration, experimentation, and collaboration.</a:t>
          </a:r>
        </a:p>
      </dsp:txBody>
      <dsp:txXfrm>
        <a:off x="0" y="5625045"/>
        <a:ext cx="7317824" cy="1230622"/>
      </dsp:txXfrm>
    </dsp:sp>
    <dsp:sp modelId="{84013EAD-5EB8-47BC-97F3-CD242AD2E416}">
      <dsp:nvSpPr>
        <dsp:cNvPr id="0" name=""/>
        <dsp:cNvSpPr/>
      </dsp:nvSpPr>
      <dsp:spPr>
        <a:xfrm rot="10800000">
          <a:off x="0" y="3750807"/>
          <a:ext cx="7317824" cy="1892697"/>
        </a:xfrm>
        <a:prstGeom prst="upArrowCallout">
          <a:avLst/>
        </a:prstGeom>
        <a:solidFill>
          <a:schemeClr val="accent3">
            <a:hueOff val="3285135"/>
            <a:satOff val="-17759"/>
            <a:lumOff val="-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Flexibility Encourages Creativity: Fixed playground equipment or toys with specific purposes (e.g., a toy car) limit creative possibilities. Loose parts, on the other hand, offer endless opportunities for reimagining and repurposing.</a:t>
          </a:r>
        </a:p>
      </dsp:txBody>
      <dsp:txXfrm rot="10800000">
        <a:off x="0" y="3750807"/>
        <a:ext cx="7317824" cy="1229818"/>
      </dsp:txXfrm>
    </dsp:sp>
    <dsp:sp modelId="{0355BC2E-3FEC-4440-9B2F-C21EF711A085}">
      <dsp:nvSpPr>
        <dsp:cNvPr id="0" name=""/>
        <dsp:cNvSpPr/>
      </dsp:nvSpPr>
      <dsp:spPr>
        <a:xfrm rot="10800000">
          <a:off x="0" y="1876569"/>
          <a:ext cx="7317824" cy="1892697"/>
        </a:xfrm>
        <a:prstGeom prst="upArrowCallout">
          <a:avLst/>
        </a:prstGeom>
        <a:solidFill>
          <a:schemeClr val="accent3">
            <a:hueOff val="6570271"/>
            <a:satOff val="-3551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Children Are Active Creators: Nicholson believed that all children are inherently creative and capable of designing, inventing, and problem-solving when given the right tools and environment. Loose parts empower children to take ownership of their play and learning experiences.</a:t>
          </a:r>
        </a:p>
      </dsp:txBody>
      <dsp:txXfrm rot="10800000">
        <a:off x="0" y="1876569"/>
        <a:ext cx="7317824" cy="1229818"/>
      </dsp:txXfrm>
    </dsp:sp>
    <dsp:sp modelId="{D4CACE03-A29D-4D70-8BE2-6B338C715A60}">
      <dsp:nvSpPr>
        <dsp:cNvPr id="0" name=""/>
        <dsp:cNvSpPr/>
      </dsp:nvSpPr>
      <dsp:spPr>
        <a:xfrm rot="10800000">
          <a:off x="0" y="2331"/>
          <a:ext cx="7317824" cy="1892697"/>
        </a:xfrm>
        <a:prstGeom prst="upArrowCallout">
          <a:avLst/>
        </a:prstGeom>
        <a:solidFill>
          <a:schemeClr val="accent3">
            <a:hueOff val="9855406"/>
            <a:satOff val="-53278"/>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Loose Parts Are Open-Ended: Loose parts are materials with no predefined use, allowing children to manipulate, combine, and experiment with them in infinite ways. Examples include natural items (sticks, stones, shells), recyclables (bottle caps, cardboard), and everyday objects (fabric, string, blocks).</a:t>
          </a:r>
        </a:p>
      </dsp:txBody>
      <dsp:txXfrm rot="10800000">
        <a:off x="0" y="2331"/>
        <a:ext cx="7317824" cy="1229818"/>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EE4203-91FF-4437-9F02-9E3D2D26E54B}">
      <dsp:nvSpPr>
        <dsp:cNvPr id="0" name=""/>
        <dsp:cNvSpPr/>
      </dsp:nvSpPr>
      <dsp:spPr>
        <a:xfrm>
          <a:off x="0" y="0"/>
          <a:ext cx="2926907" cy="2926907"/>
        </a:xfrm>
        <a:prstGeom prst="pie">
          <a:avLst>
            <a:gd name="adj1" fmla="val 5400000"/>
            <a:gd name="adj2" fmla="val 162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7AA913-D336-4F38-89D5-E64D63E4599F}">
      <dsp:nvSpPr>
        <dsp:cNvPr id="0" name=""/>
        <dsp:cNvSpPr/>
      </dsp:nvSpPr>
      <dsp:spPr>
        <a:xfrm>
          <a:off x="1463453" y="0"/>
          <a:ext cx="5309485" cy="2926907"/>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 their work, Brown and Webb (2014), at a Romanian paediatric hospital with a group of abandoned children, stressed that the remarkable progress made by these severely neglected and abused children was substantially due to the fact that they were, at last, able to play with each other and interact with a loose parts environment. </a:t>
          </a:r>
        </a:p>
      </dsp:txBody>
      <dsp:txXfrm>
        <a:off x="1463453" y="0"/>
        <a:ext cx="5309485" cy="2926907"/>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4547A2-A13E-461D-BEA3-04E1F4F11910}">
      <dsp:nvSpPr>
        <dsp:cNvPr id="0" name=""/>
        <dsp:cNvSpPr/>
      </dsp:nvSpPr>
      <dsp:spPr>
        <a:xfrm>
          <a:off x="804999" y="255"/>
          <a:ext cx="11598856" cy="5227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Creating a resource-full environment </a:t>
          </a:r>
          <a:endParaRPr lang="en-GB" sz="2400" kern="1200" dirty="0"/>
        </a:p>
      </dsp:txBody>
      <dsp:txXfrm>
        <a:off x="830516" y="25772"/>
        <a:ext cx="11547822" cy="471675"/>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24B0DD-196C-4877-8F9F-6FC6FA1D4FEF}">
      <dsp:nvSpPr>
        <dsp:cNvPr id="0" name=""/>
        <dsp:cNvSpPr/>
      </dsp:nvSpPr>
      <dsp:spPr>
        <a:xfrm>
          <a:off x="2948765" y="0"/>
          <a:ext cx="3234064" cy="1836994"/>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GB" sz="1700" kern="1200" dirty="0"/>
            <a:t>In other words, the more flexibility offered by the environment, the more creative we are likely to be.  </a:t>
          </a:r>
        </a:p>
      </dsp:txBody>
      <dsp:txXfrm>
        <a:off x="3422383" y="269022"/>
        <a:ext cx="2286828" cy="1298950"/>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A7EA5C-44CB-411D-9589-A77FA146B28C}">
      <dsp:nvSpPr>
        <dsp:cNvPr id="0" name=""/>
        <dsp:cNvSpPr/>
      </dsp:nvSpPr>
      <dsp:spPr>
        <a:xfrm>
          <a:off x="901107" y="34"/>
          <a:ext cx="5102745" cy="757927"/>
        </a:xfrm>
        <a:prstGeom prst="chevron">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 child’s interaction with the environment is fundamental to their future development (Hughes, 2012).</a:t>
          </a:r>
        </a:p>
      </dsp:txBody>
      <dsp:txXfrm>
        <a:off x="1280071" y="34"/>
        <a:ext cx="4344818" cy="757927"/>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A5886-C5BD-4AB6-81AC-286533DA6F75}">
      <dsp:nvSpPr>
        <dsp:cNvPr id="0" name=""/>
        <dsp:cNvSpPr/>
      </dsp:nvSpPr>
      <dsp:spPr>
        <a:xfrm>
          <a:off x="0" y="20977"/>
          <a:ext cx="11284688" cy="7160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Important – children being able to play with each other, i.e., the social aspects of children’s play. In that sense, even the children who are played with become loose parts in the wider loose parts environment. </a:t>
          </a:r>
        </a:p>
      </dsp:txBody>
      <dsp:txXfrm>
        <a:off x="34954" y="55931"/>
        <a:ext cx="11214780" cy="646132"/>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F9A7F5-8EFF-451F-BC2C-A2760B54C8F6}">
      <dsp:nvSpPr>
        <dsp:cNvPr id="0" name=""/>
        <dsp:cNvSpPr/>
      </dsp:nvSpPr>
      <dsp:spPr>
        <a:xfrm>
          <a:off x="3571" y="0"/>
          <a:ext cx="2142672" cy="1813489"/>
        </a:xfrm>
        <a:prstGeom prst="upArrow">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4C45B4-E2BB-4C8F-956F-3CD5E2B1AA0A}">
      <dsp:nvSpPr>
        <dsp:cNvPr id="0" name=""/>
        <dsp:cNvSpPr/>
      </dsp:nvSpPr>
      <dsp:spPr>
        <a:xfrm>
          <a:off x="2210524" y="0"/>
          <a:ext cx="3636050" cy="1813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0" rIns="120904" bIns="120904" numCol="1" spcCol="1270" anchor="ctr" anchorCtr="0">
          <a:noAutofit/>
        </a:bodyPr>
        <a:lstStyle/>
        <a:p>
          <a:pPr marL="0" lvl="0" indent="0" algn="l" defTabSz="755650">
            <a:lnSpc>
              <a:spcPct val="90000"/>
            </a:lnSpc>
            <a:spcBef>
              <a:spcPct val="0"/>
            </a:spcBef>
            <a:spcAft>
              <a:spcPct val="35000"/>
            </a:spcAft>
            <a:buNone/>
          </a:pPr>
          <a:r>
            <a:rPr lang="en-GB" sz="1700" kern="1200"/>
            <a:t>Is a loose parts environment just about putting a bunch of materials in a space and letting children go wild? </a:t>
          </a:r>
        </a:p>
      </dsp:txBody>
      <dsp:txXfrm>
        <a:off x="2210524" y="0"/>
        <a:ext cx="3636050" cy="1813489"/>
      </dsp:txXfrm>
    </dsp:sp>
    <dsp:sp modelId="{E2FF6FD8-43DD-4D2B-B529-3F18F37D659F}">
      <dsp:nvSpPr>
        <dsp:cNvPr id="0" name=""/>
        <dsp:cNvSpPr/>
      </dsp:nvSpPr>
      <dsp:spPr>
        <a:xfrm>
          <a:off x="646372" y="1964613"/>
          <a:ext cx="2142672" cy="1813489"/>
        </a:xfrm>
        <a:prstGeom prst="downArrow">
          <a:avLst/>
        </a:prstGeom>
        <a:solidFill>
          <a:schemeClr val="accent2">
            <a:hueOff val="1378517"/>
            <a:satOff val="25807"/>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B2BD6B-8EC5-4342-B6F4-60CD9741E724}">
      <dsp:nvSpPr>
        <dsp:cNvPr id="0" name=""/>
        <dsp:cNvSpPr/>
      </dsp:nvSpPr>
      <dsp:spPr>
        <a:xfrm>
          <a:off x="2853325" y="1964613"/>
          <a:ext cx="3636050" cy="1813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0" rIns="120904" bIns="120904" numCol="1" spcCol="1270" anchor="ctr" anchorCtr="0">
          <a:noAutofit/>
        </a:bodyPr>
        <a:lstStyle/>
        <a:p>
          <a:pPr marL="0" lvl="0" indent="0" algn="l" defTabSz="755650">
            <a:lnSpc>
              <a:spcPct val="90000"/>
            </a:lnSpc>
            <a:spcBef>
              <a:spcPct val="0"/>
            </a:spcBef>
            <a:spcAft>
              <a:spcPct val="35000"/>
            </a:spcAft>
            <a:buNone/>
          </a:pPr>
          <a:r>
            <a:rPr lang="en-GB" sz="1700" kern="1200" dirty="0"/>
            <a:t>Is it about carefully considering what materials are presented to children, letting them explore these and then responding to children’s discoveries by making a suggestion or asking a question?</a:t>
          </a:r>
        </a:p>
      </dsp:txBody>
      <dsp:txXfrm>
        <a:off x="2853325" y="1964613"/>
        <a:ext cx="3636050" cy="1813489"/>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8383EE-1309-40D4-B083-150C5D810418}">
      <dsp:nvSpPr>
        <dsp:cNvPr id="0" name=""/>
        <dsp:cNvSpPr/>
      </dsp:nvSpPr>
      <dsp:spPr>
        <a:xfrm>
          <a:off x="0" y="261979"/>
          <a:ext cx="3703319" cy="1429481"/>
        </a:xfrm>
        <a:prstGeom prst="chevron">
          <a:avLst>
            <a:gd name="adj" fmla="val 4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4BB8FC-735B-43A2-816A-173E50847E39}">
      <dsp:nvSpPr>
        <dsp:cNvPr id="0" name=""/>
        <dsp:cNvSpPr/>
      </dsp:nvSpPr>
      <dsp:spPr>
        <a:xfrm>
          <a:off x="987551" y="619349"/>
          <a:ext cx="3127247" cy="142948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It does not discuss the role of social interactions and how these can also be used to support children’s creative learning.</a:t>
          </a:r>
        </a:p>
      </dsp:txBody>
      <dsp:txXfrm>
        <a:off x="1029419" y="661217"/>
        <a:ext cx="3043511" cy="1345745"/>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B1EFF5-BB83-4C73-AC65-A30D43868CE0}">
      <dsp:nvSpPr>
        <dsp:cNvPr id="0" name=""/>
        <dsp:cNvSpPr/>
      </dsp:nvSpPr>
      <dsp:spPr>
        <a:xfrm>
          <a:off x="0" y="0"/>
          <a:ext cx="7219508"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C097D4-F5C1-441F-941E-DDBFAC386016}">
      <dsp:nvSpPr>
        <dsp:cNvPr id="0" name=""/>
        <dsp:cNvSpPr/>
      </dsp:nvSpPr>
      <dsp:spPr>
        <a:xfrm>
          <a:off x="0" y="0"/>
          <a:ext cx="7219508" cy="748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Nicholson also does not discuss the limitations of the deconstruction of instructional-based learning. </a:t>
          </a:r>
        </a:p>
      </dsp:txBody>
      <dsp:txXfrm>
        <a:off x="0" y="0"/>
        <a:ext cx="7219508" cy="748468"/>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A2321B-F348-4210-A5AC-5CB2BEFE3815}">
      <dsp:nvSpPr>
        <dsp:cNvPr id="0" name=""/>
        <dsp:cNvSpPr/>
      </dsp:nvSpPr>
      <dsp:spPr>
        <a:xfrm>
          <a:off x="0" y="0"/>
          <a:ext cx="11922640" cy="230726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In other words, this is an environment characterised by fun, freedom and flexibility. Taken together these things give children control over their play. </a:t>
          </a:r>
          <a:r>
            <a:rPr lang="en-GB" sz="2200" kern="1200" dirty="0" err="1"/>
            <a:t>Panksepp</a:t>
          </a:r>
          <a:r>
            <a:rPr lang="en-GB" sz="2200" kern="1200" dirty="0"/>
            <a:t> (2004) suggests that this form of play is an extremely positive form of activity, because it engages children in over half of their brain - genetically ingrained emotional systems: caring, social bonding, playfulness and explorative urges. As such, it leads to the sort of emotional equilibrium that is at the heart of therapeutic resolution. </a:t>
          </a:r>
        </a:p>
      </dsp:txBody>
      <dsp:txXfrm>
        <a:off x="0" y="0"/>
        <a:ext cx="11922640" cy="2307264"/>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365F3F-BB7A-4BA3-9350-D9388CD81D0F}">
      <dsp:nvSpPr>
        <dsp:cNvPr id="0" name=""/>
        <dsp:cNvSpPr/>
      </dsp:nvSpPr>
      <dsp:spPr>
        <a:xfrm>
          <a:off x="1115780" y="0"/>
          <a:ext cx="4176464" cy="4176464"/>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0CC2C7-A2D6-4F7D-83A0-1FEAB0B8D407}">
      <dsp:nvSpPr>
        <dsp:cNvPr id="0" name=""/>
        <dsp:cNvSpPr/>
      </dsp:nvSpPr>
      <dsp:spPr>
        <a:xfrm>
          <a:off x="1512544" y="396764"/>
          <a:ext cx="1628820" cy="16288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Hospital play specialists, psychologists, occupational therapists, social workers, nurses and other healthcare professionals, all use play to help children cope with hospitalisation and medical procedures. </a:t>
          </a:r>
        </a:p>
      </dsp:txBody>
      <dsp:txXfrm>
        <a:off x="1592056" y="476276"/>
        <a:ext cx="1469796" cy="1469796"/>
      </dsp:txXfrm>
    </dsp:sp>
    <dsp:sp modelId="{AB509CC8-292B-416B-8B57-3B1EA367CEE7}">
      <dsp:nvSpPr>
        <dsp:cNvPr id="0" name=""/>
        <dsp:cNvSpPr/>
      </dsp:nvSpPr>
      <dsp:spPr>
        <a:xfrm>
          <a:off x="3266659" y="396764"/>
          <a:ext cx="1628820" cy="1628820"/>
        </a:xfrm>
        <a:prstGeom prst="roundRect">
          <a:avLst/>
        </a:prstGeom>
        <a:solidFill>
          <a:schemeClr val="accent2">
            <a:hueOff val="-3569698"/>
            <a:satOff val="9023"/>
            <a:lumOff val="24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The play provides distraction. </a:t>
          </a:r>
        </a:p>
      </dsp:txBody>
      <dsp:txXfrm>
        <a:off x="3346171" y="476276"/>
        <a:ext cx="1469796" cy="1469796"/>
      </dsp:txXfrm>
    </dsp:sp>
    <dsp:sp modelId="{04304DD8-B39F-47FA-B1E3-AF0141C007F6}">
      <dsp:nvSpPr>
        <dsp:cNvPr id="0" name=""/>
        <dsp:cNvSpPr/>
      </dsp:nvSpPr>
      <dsp:spPr>
        <a:xfrm>
          <a:off x="1512544" y="2150878"/>
          <a:ext cx="1628820" cy="1628820"/>
        </a:xfrm>
        <a:prstGeom prst="roundRect">
          <a:avLst/>
        </a:prstGeom>
        <a:solidFill>
          <a:schemeClr val="accent2">
            <a:hueOff val="-7139397"/>
            <a:satOff val="18045"/>
            <a:lumOff val="49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As a creative form of self-expression, play is recognised for its normalising, therapeutic and educative values. </a:t>
          </a:r>
        </a:p>
      </dsp:txBody>
      <dsp:txXfrm>
        <a:off x="1592056" y="2230390"/>
        <a:ext cx="1469796" cy="1469796"/>
      </dsp:txXfrm>
    </dsp:sp>
    <dsp:sp modelId="{3C07EE45-B916-430E-B2A8-AF71D06F3441}">
      <dsp:nvSpPr>
        <dsp:cNvPr id="0" name=""/>
        <dsp:cNvSpPr/>
      </dsp:nvSpPr>
      <dsp:spPr>
        <a:xfrm>
          <a:off x="3266659" y="2150878"/>
          <a:ext cx="1628820" cy="1628820"/>
        </a:xfrm>
        <a:prstGeom prst="roundRect">
          <a:avLst/>
        </a:prstGeom>
        <a:solidFill>
          <a:schemeClr val="accent2">
            <a:hueOff val="-10709095"/>
            <a:satOff val="27068"/>
            <a:lumOff val="74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Drawing, painting, collage, medical or procedural play and educative preparation play. </a:t>
          </a:r>
        </a:p>
      </dsp:txBody>
      <dsp:txXfrm>
        <a:off x="3346171" y="2230390"/>
        <a:ext cx="1469796" cy="1469796"/>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8B0F29-A6FB-44E9-A00D-6F23CD550F90}">
      <dsp:nvSpPr>
        <dsp:cNvPr id="0" name=""/>
        <dsp:cNvSpPr/>
      </dsp:nvSpPr>
      <dsp:spPr>
        <a:xfrm>
          <a:off x="0" y="0"/>
          <a:ext cx="791231" cy="791231"/>
        </a:xfrm>
        <a:prstGeom prst="pie">
          <a:avLst>
            <a:gd name="adj1" fmla="val 5400000"/>
            <a:gd name="adj2" fmla="val 162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9B1E6C-3957-4633-8359-1D66DC7CB55A}">
      <dsp:nvSpPr>
        <dsp:cNvPr id="0" name=""/>
        <dsp:cNvSpPr/>
      </dsp:nvSpPr>
      <dsp:spPr>
        <a:xfrm>
          <a:off x="395615" y="0"/>
          <a:ext cx="6557708" cy="791231"/>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Therefore, it is important for all health professionals working with child patients to communicate with children through a range of play strategies.</a:t>
          </a:r>
        </a:p>
      </dsp:txBody>
      <dsp:txXfrm>
        <a:off x="395615" y="0"/>
        <a:ext cx="6557708" cy="791231"/>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07EE88-FD9F-46A0-A626-74E0288DC3DA}">
      <dsp:nvSpPr>
        <dsp:cNvPr id="0" name=""/>
        <dsp:cNvSpPr/>
      </dsp:nvSpPr>
      <dsp:spPr>
        <a:xfrm>
          <a:off x="0" y="0"/>
          <a:ext cx="52833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2C11ED-CB13-4044-ADEC-19F234D8A741}">
      <dsp:nvSpPr>
        <dsp:cNvPr id="0" name=""/>
        <dsp:cNvSpPr/>
      </dsp:nvSpPr>
      <dsp:spPr>
        <a:xfrm>
          <a:off x="0" y="0"/>
          <a:ext cx="5283366" cy="9233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Play can facilitate comprehension, enhance coping, reduce anxiety and provide emotional support for children undergoing medical treatment. </a:t>
          </a:r>
        </a:p>
      </dsp:txBody>
      <dsp:txXfrm>
        <a:off x="0" y="0"/>
        <a:ext cx="5283366" cy="923330"/>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A0003E-5E23-4EC9-B9C6-766289479C28}">
      <dsp:nvSpPr>
        <dsp:cNvPr id="0" name=""/>
        <dsp:cNvSpPr/>
      </dsp:nvSpPr>
      <dsp:spPr>
        <a:xfrm rot="5400000">
          <a:off x="3222786" y="-555536"/>
          <a:ext cx="2466137" cy="4193745"/>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kern="1200"/>
            <a:t>separation from parents</a:t>
          </a:r>
        </a:p>
        <a:p>
          <a:pPr marL="228600" lvl="1" indent="-228600" algn="l" defTabSz="933450">
            <a:lnSpc>
              <a:spcPct val="90000"/>
            </a:lnSpc>
            <a:spcBef>
              <a:spcPct val="0"/>
            </a:spcBef>
            <a:spcAft>
              <a:spcPct val="15000"/>
            </a:spcAft>
            <a:buChar char="•"/>
          </a:pPr>
          <a:r>
            <a:rPr lang="en-GB" sz="2100" kern="1200"/>
            <a:t>loss of independence and control</a:t>
          </a:r>
        </a:p>
        <a:p>
          <a:pPr marL="228600" lvl="1" indent="-228600" algn="l" defTabSz="933450">
            <a:lnSpc>
              <a:spcPct val="90000"/>
            </a:lnSpc>
            <a:spcBef>
              <a:spcPct val="0"/>
            </a:spcBef>
            <a:spcAft>
              <a:spcPct val="15000"/>
            </a:spcAft>
            <a:buChar char="•"/>
          </a:pPr>
          <a:r>
            <a:rPr lang="en-GB" sz="2100" kern="1200"/>
            <a:t>fears and anxieties about medical procedures, which may cause harm or pain</a:t>
          </a:r>
        </a:p>
        <a:p>
          <a:pPr marL="228600" lvl="1" indent="-228600" algn="l" defTabSz="933450">
            <a:lnSpc>
              <a:spcPct val="90000"/>
            </a:lnSpc>
            <a:spcBef>
              <a:spcPct val="0"/>
            </a:spcBef>
            <a:spcAft>
              <a:spcPct val="15000"/>
            </a:spcAft>
            <a:buChar char="•"/>
          </a:pPr>
          <a:r>
            <a:rPr lang="en-GB" sz="2100" kern="1200"/>
            <a:t>worry about death</a:t>
          </a:r>
        </a:p>
      </dsp:txBody>
      <dsp:txXfrm rot="-5400000">
        <a:off x="2358983" y="428654"/>
        <a:ext cx="4073358" cy="2225363"/>
      </dsp:txXfrm>
    </dsp:sp>
    <dsp:sp modelId="{F814BE30-0352-42BD-AC82-2FD698D12FFC}">
      <dsp:nvSpPr>
        <dsp:cNvPr id="0" name=""/>
        <dsp:cNvSpPr/>
      </dsp:nvSpPr>
      <dsp:spPr>
        <a:xfrm>
          <a:off x="0" y="0"/>
          <a:ext cx="2358982" cy="308267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a:t>Golden (1984) primary sources of stress experienced by hospitalised children  	</a:t>
          </a:r>
        </a:p>
      </dsp:txBody>
      <dsp:txXfrm>
        <a:off x="115156" y="115156"/>
        <a:ext cx="2128670" cy="2852360"/>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7888B1-7D4D-44F9-8DAF-CF3DB5F0C932}">
      <dsp:nvSpPr>
        <dsp:cNvPr id="0" name=""/>
        <dsp:cNvSpPr/>
      </dsp:nvSpPr>
      <dsp:spPr>
        <a:xfrm>
          <a:off x="831692" y="0"/>
          <a:ext cx="9425847" cy="1992417"/>
        </a:xfrm>
        <a:prstGeom prst="rightArrow">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6B32C3-8602-4C3D-9B7C-5D0B6B3F0C87}">
      <dsp:nvSpPr>
        <dsp:cNvPr id="0" name=""/>
        <dsp:cNvSpPr/>
      </dsp:nvSpPr>
      <dsp:spPr>
        <a:xfrm>
          <a:off x="0" y="597725"/>
          <a:ext cx="11089232" cy="796966"/>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When children enter the hospital environment, they may suffer from stress, fear and anxiety (Bowmer, 2002; </a:t>
          </a:r>
          <a:r>
            <a:rPr lang="en-GB" sz="2100" kern="1200" dirty="0" err="1"/>
            <a:t>Gariepy</a:t>
          </a:r>
          <a:r>
            <a:rPr lang="en-GB" sz="2100" kern="1200" dirty="0"/>
            <a:t> &amp; Howe, 2003; Mitchell, Johnston &amp; </a:t>
          </a:r>
          <a:r>
            <a:rPr lang="en-GB" sz="2100" kern="1200" dirty="0" err="1"/>
            <a:t>Keppell</a:t>
          </a:r>
          <a:r>
            <a:rPr lang="en-GB" sz="2100" kern="1200" dirty="0"/>
            <a:t>, 2004; Parson, 2004). </a:t>
          </a:r>
        </a:p>
      </dsp:txBody>
      <dsp:txXfrm>
        <a:off x="38905" y="636630"/>
        <a:ext cx="11011422" cy="719156"/>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4EBE05-F2B5-451E-AF02-25AB09829E3C}">
      <dsp:nvSpPr>
        <dsp:cNvPr id="0" name=""/>
        <dsp:cNvSpPr/>
      </dsp:nvSpPr>
      <dsp:spPr>
        <a:xfrm>
          <a:off x="0" y="0"/>
          <a:ext cx="45365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A49F6F-7C4F-44DE-8498-D1B22701F376}">
      <dsp:nvSpPr>
        <dsp:cNvPr id="0" name=""/>
        <dsp:cNvSpPr/>
      </dsp:nvSpPr>
      <dsp:spPr>
        <a:xfrm>
          <a:off x="0" y="0"/>
          <a:ext cx="4536504" cy="506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Negative reactions to hospitalisation </a:t>
          </a:r>
        </a:p>
      </dsp:txBody>
      <dsp:txXfrm>
        <a:off x="0" y="0"/>
        <a:ext cx="4536504" cy="506993"/>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DF5D26-6261-4AC4-BB95-B9C2130CA4BB}">
      <dsp:nvSpPr>
        <dsp:cNvPr id="0" name=""/>
        <dsp:cNvSpPr/>
      </dsp:nvSpPr>
      <dsp:spPr>
        <a:xfrm>
          <a:off x="340890" y="613"/>
          <a:ext cx="6807050" cy="922103"/>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kern="1200" dirty="0"/>
            <a:t>Some of the negative effects of hospitalisation may be overcome through the use of play as a therapeutic tool. Environment of the built structure must be considered before play can be facilitated.</a:t>
          </a:r>
        </a:p>
      </dsp:txBody>
      <dsp:txXfrm>
        <a:off x="801942" y="613"/>
        <a:ext cx="5884947" cy="922103"/>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FCE92C-7B40-4B00-9B09-8552A3EC4DA6}">
      <dsp:nvSpPr>
        <dsp:cNvPr id="0" name=""/>
        <dsp:cNvSpPr/>
      </dsp:nvSpPr>
      <dsp:spPr>
        <a:xfrm>
          <a:off x="0" y="0"/>
          <a:ext cx="6791696" cy="13739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Play helps them intellectually and emotionally process sensory information. Play can help the child improve his or her understanding and interpretation of hospital language, sights and sounds.</a:t>
          </a:r>
        </a:p>
      </dsp:txBody>
      <dsp:txXfrm>
        <a:off x="40242" y="40242"/>
        <a:ext cx="6711212" cy="1293475"/>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693E47-9D4F-48D2-9370-2A05884A13DE}">
      <dsp:nvSpPr>
        <dsp:cNvPr id="0" name=""/>
        <dsp:cNvSpPr/>
      </dsp:nvSpPr>
      <dsp:spPr>
        <a:xfrm>
          <a:off x="0" y="0"/>
          <a:ext cx="720080" cy="720080"/>
        </a:xfrm>
        <a:prstGeom prst="pie">
          <a:avLst>
            <a:gd name="adj1" fmla="val 5400000"/>
            <a:gd name="adj2" fmla="val 162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F94A08-31E8-45CD-8713-B6CC5436825D}">
      <dsp:nvSpPr>
        <dsp:cNvPr id="0" name=""/>
        <dsp:cNvSpPr/>
      </dsp:nvSpPr>
      <dsp:spPr>
        <a:xfrm>
          <a:off x="360040" y="0"/>
          <a:ext cx="10585176" cy="72008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Play is extremely important to all hospitalised children. In play, children not only find enjoyment but also interact with and explore their environment (Armstrong and Aitken, 2000). </a:t>
          </a:r>
        </a:p>
      </dsp:txBody>
      <dsp:txXfrm>
        <a:off x="360040" y="0"/>
        <a:ext cx="10585176" cy="720080"/>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8B983F-FE66-4E50-A97F-13928BE96C16}">
      <dsp:nvSpPr>
        <dsp:cNvPr id="0" name=""/>
        <dsp:cNvSpPr/>
      </dsp:nvSpPr>
      <dsp:spPr>
        <a:xfrm>
          <a:off x="1934513" y="1002421"/>
          <a:ext cx="2737836" cy="902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t>The hospital setting - pain and suffering are mixed with joy and healing. </a:t>
          </a:r>
        </a:p>
      </dsp:txBody>
      <dsp:txXfrm>
        <a:off x="1934513" y="1002421"/>
        <a:ext cx="2737836" cy="902241"/>
      </dsp:txXfrm>
    </dsp:sp>
    <dsp:sp modelId="{706682D6-F547-4E5E-B7A7-689B81A1AEDD}">
      <dsp:nvSpPr>
        <dsp:cNvPr id="0" name=""/>
        <dsp:cNvSpPr/>
      </dsp:nvSpPr>
      <dsp:spPr>
        <a:xfrm>
          <a:off x="1931402" y="728016"/>
          <a:ext cx="217782" cy="217782"/>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73EB56-672C-4BCC-94F6-331582C37578}">
      <dsp:nvSpPr>
        <dsp:cNvPr id="0" name=""/>
        <dsp:cNvSpPr/>
      </dsp:nvSpPr>
      <dsp:spPr>
        <a:xfrm>
          <a:off x="2083849" y="423120"/>
          <a:ext cx="217782" cy="217782"/>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74AFE6-1733-41C7-82B7-757B7F40E696}">
      <dsp:nvSpPr>
        <dsp:cNvPr id="0" name=""/>
        <dsp:cNvSpPr/>
      </dsp:nvSpPr>
      <dsp:spPr>
        <a:xfrm>
          <a:off x="2449724" y="484099"/>
          <a:ext cx="342229" cy="342229"/>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E50F19-873A-4A84-8681-CFEBD66FAD37}">
      <dsp:nvSpPr>
        <dsp:cNvPr id="0" name=""/>
        <dsp:cNvSpPr/>
      </dsp:nvSpPr>
      <dsp:spPr>
        <a:xfrm>
          <a:off x="2754619" y="148714"/>
          <a:ext cx="217782" cy="217782"/>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9AECD-7F8F-4EC8-AB8B-E04B972093E4}">
      <dsp:nvSpPr>
        <dsp:cNvPr id="0" name=""/>
        <dsp:cNvSpPr/>
      </dsp:nvSpPr>
      <dsp:spPr>
        <a:xfrm>
          <a:off x="3150983" y="26756"/>
          <a:ext cx="217782" cy="217782"/>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093845-280E-4701-A942-334E9C0D6576}">
      <dsp:nvSpPr>
        <dsp:cNvPr id="0" name=""/>
        <dsp:cNvSpPr/>
      </dsp:nvSpPr>
      <dsp:spPr>
        <a:xfrm>
          <a:off x="3638816" y="240183"/>
          <a:ext cx="217782" cy="217782"/>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921DBD-9490-43E9-A2A1-9485100F928B}">
      <dsp:nvSpPr>
        <dsp:cNvPr id="0" name=""/>
        <dsp:cNvSpPr/>
      </dsp:nvSpPr>
      <dsp:spPr>
        <a:xfrm>
          <a:off x="3943711" y="392631"/>
          <a:ext cx="342229" cy="342229"/>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2B26FA-B56C-4B68-B399-FE2FDE61A531}">
      <dsp:nvSpPr>
        <dsp:cNvPr id="0" name=""/>
        <dsp:cNvSpPr/>
      </dsp:nvSpPr>
      <dsp:spPr>
        <a:xfrm>
          <a:off x="4370565" y="728016"/>
          <a:ext cx="217782" cy="217782"/>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35DC7D-ADB2-4143-AF6A-07C7CD9B9A33}">
      <dsp:nvSpPr>
        <dsp:cNvPr id="0" name=""/>
        <dsp:cNvSpPr/>
      </dsp:nvSpPr>
      <dsp:spPr>
        <a:xfrm>
          <a:off x="4672411" y="1167936"/>
          <a:ext cx="217782" cy="217782"/>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E4FE11-B914-4FD9-9905-9C64AB6383EE}">
      <dsp:nvSpPr>
        <dsp:cNvPr id="0" name=""/>
        <dsp:cNvSpPr/>
      </dsp:nvSpPr>
      <dsp:spPr>
        <a:xfrm>
          <a:off x="2968046" y="423120"/>
          <a:ext cx="560011" cy="560011"/>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F8C41C-E3AA-4661-AB59-9090EE4EC1C3}">
      <dsp:nvSpPr>
        <dsp:cNvPr id="0" name=""/>
        <dsp:cNvSpPr/>
      </dsp:nvSpPr>
      <dsp:spPr>
        <a:xfrm>
          <a:off x="1778954" y="1581723"/>
          <a:ext cx="217782" cy="217782"/>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B9770F-A02B-4BB6-A2AE-F518B1DB6850}">
      <dsp:nvSpPr>
        <dsp:cNvPr id="0" name=""/>
        <dsp:cNvSpPr/>
      </dsp:nvSpPr>
      <dsp:spPr>
        <a:xfrm>
          <a:off x="1961891" y="1856129"/>
          <a:ext cx="342229" cy="342229"/>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66DCB4-EB38-4DD4-A78B-4A4870CAE29D}">
      <dsp:nvSpPr>
        <dsp:cNvPr id="0" name=""/>
        <dsp:cNvSpPr/>
      </dsp:nvSpPr>
      <dsp:spPr>
        <a:xfrm>
          <a:off x="2419234" y="2100045"/>
          <a:ext cx="497788" cy="497788"/>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826CBE-9F58-41E0-B731-3FA0AD2E78B3}">
      <dsp:nvSpPr>
        <dsp:cNvPr id="0" name=""/>
        <dsp:cNvSpPr/>
      </dsp:nvSpPr>
      <dsp:spPr>
        <a:xfrm>
          <a:off x="3059514" y="2496409"/>
          <a:ext cx="217782" cy="217782"/>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9C6262-AABD-4F6B-BD92-224831E95713}">
      <dsp:nvSpPr>
        <dsp:cNvPr id="0" name=""/>
        <dsp:cNvSpPr/>
      </dsp:nvSpPr>
      <dsp:spPr>
        <a:xfrm>
          <a:off x="3181473" y="2100045"/>
          <a:ext cx="342229" cy="342229"/>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25278E-63C0-4BB2-BA8A-7CFE5FE397A6}">
      <dsp:nvSpPr>
        <dsp:cNvPr id="0" name=""/>
        <dsp:cNvSpPr/>
      </dsp:nvSpPr>
      <dsp:spPr>
        <a:xfrm>
          <a:off x="3486368" y="2526898"/>
          <a:ext cx="217782" cy="217782"/>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BE01E7-872A-4C64-A7EF-19D5EBEFEB14}">
      <dsp:nvSpPr>
        <dsp:cNvPr id="0" name=""/>
        <dsp:cNvSpPr/>
      </dsp:nvSpPr>
      <dsp:spPr>
        <a:xfrm>
          <a:off x="3760774" y="2039066"/>
          <a:ext cx="497788" cy="497788"/>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6E405A-47A9-4D1A-99CE-1010CFFD1392}">
      <dsp:nvSpPr>
        <dsp:cNvPr id="0" name=""/>
        <dsp:cNvSpPr/>
      </dsp:nvSpPr>
      <dsp:spPr>
        <a:xfrm>
          <a:off x="4431544" y="1917108"/>
          <a:ext cx="342229" cy="342229"/>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D09DB4-6328-4853-9259-1A12AC63D980}">
      <dsp:nvSpPr>
        <dsp:cNvPr id="0" name=""/>
        <dsp:cNvSpPr/>
      </dsp:nvSpPr>
      <dsp:spPr>
        <a:xfrm>
          <a:off x="5969" y="10358"/>
          <a:ext cx="1784146" cy="202389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atmosphere may feel like a sad and scary place and/or a happy, exciting and very busy place. </a:t>
          </a:r>
        </a:p>
      </dsp:txBody>
      <dsp:txXfrm>
        <a:off x="58225" y="62614"/>
        <a:ext cx="1679634" cy="1919379"/>
      </dsp:txXfrm>
    </dsp:sp>
    <dsp:sp modelId="{18912F30-8A5C-479F-BDD4-39DA9227F03E}">
      <dsp:nvSpPr>
        <dsp:cNvPr id="0" name=""/>
        <dsp:cNvSpPr/>
      </dsp:nvSpPr>
      <dsp:spPr>
        <a:xfrm>
          <a:off x="1968530" y="801069"/>
          <a:ext cx="378239" cy="44246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968530" y="889563"/>
        <a:ext cx="264767" cy="265480"/>
      </dsp:txXfrm>
    </dsp:sp>
    <dsp:sp modelId="{13CED53F-5F7B-42BE-BBBB-ACC922E553AB}">
      <dsp:nvSpPr>
        <dsp:cNvPr id="0" name=""/>
        <dsp:cNvSpPr/>
      </dsp:nvSpPr>
      <dsp:spPr>
        <a:xfrm>
          <a:off x="2503774" y="10358"/>
          <a:ext cx="1784146" cy="2023891"/>
        </a:xfrm>
        <a:prstGeom prst="roundRect">
          <a:avLst>
            <a:gd name="adj" fmla="val 10000"/>
          </a:avLst>
        </a:prstGeom>
        <a:solidFill>
          <a:schemeClr val="accent3">
            <a:hueOff val="2864545"/>
            <a:satOff val="-22952"/>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It may look full of strange faces and even stranger machines. </a:t>
          </a:r>
        </a:p>
      </dsp:txBody>
      <dsp:txXfrm>
        <a:off x="2556030" y="62614"/>
        <a:ext cx="1679634" cy="1919379"/>
      </dsp:txXfrm>
    </dsp:sp>
    <dsp:sp modelId="{0BD8F895-9EE5-41A6-BB01-D4E234DB69FF}">
      <dsp:nvSpPr>
        <dsp:cNvPr id="0" name=""/>
        <dsp:cNvSpPr/>
      </dsp:nvSpPr>
      <dsp:spPr>
        <a:xfrm>
          <a:off x="4466336" y="801069"/>
          <a:ext cx="378239" cy="442468"/>
        </a:xfrm>
        <a:prstGeom prst="rightArrow">
          <a:avLst>
            <a:gd name="adj1" fmla="val 60000"/>
            <a:gd name="adj2" fmla="val 50000"/>
          </a:avLst>
        </a:prstGeom>
        <a:solidFill>
          <a:schemeClr val="accent3">
            <a:hueOff val="5729091"/>
            <a:satOff val="-45905"/>
            <a:lumOff val="-509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4466336" y="889563"/>
        <a:ext cx="264767" cy="265480"/>
      </dsp:txXfrm>
    </dsp:sp>
    <dsp:sp modelId="{44CE98BE-2706-40E7-B73B-4E8C5F799ED7}">
      <dsp:nvSpPr>
        <dsp:cNvPr id="0" name=""/>
        <dsp:cNvSpPr/>
      </dsp:nvSpPr>
      <dsp:spPr>
        <a:xfrm>
          <a:off x="5001580" y="10358"/>
          <a:ext cx="1784146" cy="2023891"/>
        </a:xfrm>
        <a:prstGeom prst="roundRect">
          <a:avLst>
            <a:gd name="adj" fmla="val 10000"/>
          </a:avLst>
        </a:prstGeom>
        <a:solidFill>
          <a:schemeClr val="accent3">
            <a:hueOff val="5729091"/>
            <a:satOff val="-45905"/>
            <a:lumOff val="-50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Hospital smells are very different from home or school, and they are very noisy places. </a:t>
          </a:r>
        </a:p>
      </dsp:txBody>
      <dsp:txXfrm>
        <a:off x="5053836" y="62614"/>
        <a:ext cx="1679634" cy="1919379"/>
      </dsp:txXfrm>
    </dsp:sp>
  </dsp:spTree>
</dsp:drawing>
</file>

<file path=ppt/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D48BD2-5060-4270-BF2B-AD4A73609F61}">
      <dsp:nvSpPr>
        <dsp:cNvPr id="0" name=""/>
        <dsp:cNvSpPr/>
      </dsp:nvSpPr>
      <dsp:spPr>
        <a:xfrm>
          <a:off x="1692194" y="0"/>
          <a:ext cx="3696509" cy="3696509"/>
        </a:xfrm>
        <a:prstGeom prst="triangle">
          <a:avLst/>
        </a:prstGeom>
        <a:blipFill rotWithShape="0">
          <a:blip xmlns:r="http://schemas.openxmlformats.org/officeDocument/2006/relationships" r:embed="rId1"/>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E406D6-7CF0-4207-BBCB-512EAF989697}">
      <dsp:nvSpPr>
        <dsp:cNvPr id="0" name=""/>
        <dsp:cNvSpPr/>
      </dsp:nvSpPr>
      <dsp:spPr>
        <a:xfrm>
          <a:off x="3562849" y="370011"/>
          <a:ext cx="2402730" cy="2627986"/>
        </a:xfrm>
        <a:prstGeom prst="round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child’s improved physiological regulation - respiratory rate, heart rate and temperature, sleeping and reduce pain levels have been associated with reducing noise, having natural light cycles, and regulated temperatures. </a:t>
          </a:r>
        </a:p>
      </dsp:txBody>
      <dsp:txXfrm>
        <a:off x="3680141" y="487303"/>
        <a:ext cx="2168146" cy="2393402"/>
      </dsp:txXfrm>
    </dsp:sp>
  </dsp:spTree>
</dsp:drawing>
</file>

<file path=ppt/diagrams/drawing4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3E7698-BA13-430A-8140-E924C8B3D8B6}">
      <dsp:nvSpPr>
        <dsp:cNvPr id="0" name=""/>
        <dsp:cNvSpPr/>
      </dsp:nvSpPr>
      <dsp:spPr>
        <a:xfrm>
          <a:off x="504052" y="0"/>
          <a:ext cx="1991550" cy="4797151"/>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dirty="0"/>
            <a:t>Encouragement to play within the hospital structure requires a child-focused space and toys and activities to facilitate play interactions. </a:t>
          </a:r>
        </a:p>
      </dsp:txBody>
      <dsp:txXfrm>
        <a:off x="601271" y="97219"/>
        <a:ext cx="1797112" cy="4602713"/>
      </dsp:txXfrm>
    </dsp:sp>
  </dsp:spTree>
</dsp:drawing>
</file>

<file path=ppt/diagrams/drawing4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10B3C5-5EAD-4BA0-8608-4A417880EB5D}">
      <dsp:nvSpPr>
        <dsp:cNvPr id="0" name=""/>
        <dsp:cNvSpPr/>
      </dsp:nvSpPr>
      <dsp:spPr>
        <a:xfrm rot="10800000">
          <a:off x="1808703" y="0"/>
          <a:ext cx="5985665" cy="1368152"/>
        </a:xfrm>
        <a:prstGeom prst="homePlat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3317" tIns="83820" rIns="156464" bIns="83820" numCol="1" spcCol="1270" anchor="ctr" anchorCtr="0">
          <a:noAutofit/>
        </a:bodyPr>
        <a:lstStyle/>
        <a:p>
          <a:pPr marL="0" lvl="0" indent="0" algn="ctr" defTabSz="977900">
            <a:lnSpc>
              <a:spcPct val="90000"/>
            </a:lnSpc>
            <a:spcBef>
              <a:spcPct val="0"/>
            </a:spcBef>
            <a:spcAft>
              <a:spcPct val="35000"/>
            </a:spcAft>
            <a:buNone/>
          </a:pPr>
          <a:r>
            <a:rPr lang="en-GB" sz="2200" kern="1200"/>
            <a:t>Designers of modern hospital structures now consider the impact the built environment has on the health and well-being of child patients. </a:t>
          </a:r>
        </a:p>
      </dsp:txBody>
      <dsp:txXfrm rot="10800000">
        <a:off x="2150741" y="0"/>
        <a:ext cx="5643627" cy="1368152"/>
      </dsp:txXfrm>
    </dsp:sp>
    <dsp:sp modelId="{163AA63E-5B4A-437C-9091-930E55D8C1BD}">
      <dsp:nvSpPr>
        <dsp:cNvPr id="0" name=""/>
        <dsp:cNvSpPr/>
      </dsp:nvSpPr>
      <dsp:spPr>
        <a:xfrm>
          <a:off x="1165629" y="0"/>
          <a:ext cx="1368152" cy="1368152"/>
        </a:xfrm>
        <a:prstGeom prst="ellipse">
          <a:avLst/>
        </a:prstGeom>
        <a:blipFill rotWithShape="1">
          <a:blip xmlns:r="http://schemas.openxmlformats.org/officeDocument/2006/relationships" r:embed="rId1"/>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17F3E8-3143-495B-8A88-0548BE3CA9B4}">
      <dsp:nvSpPr>
        <dsp:cNvPr id="0" name=""/>
        <dsp:cNvSpPr/>
      </dsp:nvSpPr>
      <dsp:spPr>
        <a:xfrm>
          <a:off x="706628" y="4"/>
          <a:ext cx="4658785" cy="4032443"/>
        </a:xfrm>
        <a:prstGeom prst="gear9">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Sherman, Shepley and </a:t>
          </a:r>
          <a:r>
            <a:rPr lang="en-GB" sz="1500" kern="1200" dirty="0" err="1"/>
            <a:t>Varni</a:t>
          </a:r>
          <a:r>
            <a:rPr lang="en-GB" sz="1500" kern="1200" dirty="0"/>
            <a:t> (2005) - children’s perception of nature, noise, crowding, spatial arrangements, art and decorations, lighting and temperature potentially contribute towards physical, psychological, emotional, cognitive, behavioural and social health outcomes. </a:t>
          </a:r>
        </a:p>
      </dsp:txBody>
      <dsp:txXfrm>
        <a:off x="1596439" y="944585"/>
        <a:ext cx="2879163" cy="2072759"/>
      </dsp:txXfrm>
    </dsp:sp>
    <dsp:sp modelId="{AAA67AE9-C111-472D-BA11-256C8512FDCC}">
      <dsp:nvSpPr>
        <dsp:cNvPr id="0" name=""/>
        <dsp:cNvSpPr/>
      </dsp:nvSpPr>
      <dsp:spPr>
        <a:xfrm>
          <a:off x="2193276" y="532025"/>
          <a:ext cx="2727951" cy="2727951"/>
        </a:xfrm>
        <a:prstGeom prst="circularArrow">
          <a:avLst>
            <a:gd name="adj1" fmla="val 4878"/>
            <a:gd name="adj2" fmla="val 312630"/>
            <a:gd name="adj3" fmla="val 3130778"/>
            <a:gd name="adj4" fmla="val 15237561"/>
            <a:gd name="adj5" fmla="val 5691"/>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5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7BAE7-2306-4F55-9783-ACAEBE10784F}">
      <dsp:nvSpPr>
        <dsp:cNvPr id="0" name=""/>
        <dsp:cNvSpPr/>
      </dsp:nvSpPr>
      <dsp:spPr>
        <a:xfrm>
          <a:off x="0" y="10630"/>
          <a:ext cx="6536890" cy="12893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Therefore, the structural design impacts on children and should not be overlooked as a facilitating factor contributing towards encouraging and supporting of the child’s most accessible coping behaviour – play.</a:t>
          </a:r>
        </a:p>
      </dsp:txBody>
      <dsp:txXfrm>
        <a:off x="62940" y="73570"/>
        <a:ext cx="6411010" cy="1163460"/>
      </dsp:txXfrm>
    </dsp:sp>
  </dsp:spTree>
</dsp:drawing>
</file>

<file path=ppt/diagrams/drawing5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53C50-03A4-47E5-B3AB-C3C5A5FF95E0}">
      <dsp:nvSpPr>
        <dsp:cNvPr id="0" name=""/>
        <dsp:cNvSpPr/>
      </dsp:nvSpPr>
      <dsp:spPr>
        <a:xfrm rot="5400000">
          <a:off x="6350776" y="-2459628"/>
          <a:ext cx="1452240" cy="6660609"/>
        </a:xfrm>
        <a:prstGeom prst="round2Same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Direct experience - may be from </a:t>
          </a:r>
          <a:r>
            <a:rPr lang="en-GB" sz="1800" kern="1200"/>
            <a:t>the child’s own </a:t>
          </a:r>
          <a:r>
            <a:rPr lang="en-GB" sz="1800" kern="1200" dirty="0"/>
            <a:t>hospitalisation or from visiting someone else in hospital. </a:t>
          </a:r>
        </a:p>
        <a:p>
          <a:pPr marL="171450" lvl="1" indent="-171450" algn="l" defTabSz="800100">
            <a:lnSpc>
              <a:spcPct val="90000"/>
            </a:lnSpc>
            <a:spcBef>
              <a:spcPct val="0"/>
            </a:spcBef>
            <a:spcAft>
              <a:spcPct val="15000"/>
            </a:spcAft>
            <a:buChar char="•"/>
          </a:pPr>
          <a:r>
            <a:rPr lang="en-GB" sz="1800" kern="1200"/>
            <a:t>Indirect experiences - what the child may glean from other media, such as what is viewed on TV, read in books or comics, or by playing ‘make-believe’ hospital.</a:t>
          </a:r>
        </a:p>
      </dsp:txBody>
      <dsp:txXfrm rot="-5400000">
        <a:off x="3746592" y="215449"/>
        <a:ext cx="6589716" cy="1310454"/>
      </dsp:txXfrm>
    </dsp:sp>
    <dsp:sp modelId="{A2A63305-0EA2-4E63-86FA-A088725F638F}">
      <dsp:nvSpPr>
        <dsp:cNvPr id="0" name=""/>
        <dsp:cNvSpPr/>
      </dsp:nvSpPr>
      <dsp:spPr>
        <a:xfrm>
          <a:off x="0" y="0"/>
          <a:ext cx="3746592" cy="1815301"/>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Children perceive the hospital environment through a mixture of emotional and intellectual understandings - based on direct or indirect experiences. </a:t>
          </a:r>
        </a:p>
      </dsp:txBody>
      <dsp:txXfrm>
        <a:off x="88616" y="88616"/>
        <a:ext cx="3569360" cy="1638069"/>
      </dsp:txXfrm>
    </dsp:sp>
  </dsp:spTree>
</dsp:drawing>
</file>

<file path=ppt/diagrams/drawing5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EAFA88-65C4-4D2E-9765-F473ADAA2592}">
      <dsp:nvSpPr>
        <dsp:cNvPr id="0" name=""/>
        <dsp:cNvSpPr/>
      </dsp:nvSpPr>
      <dsp:spPr>
        <a:xfrm>
          <a:off x="0" y="3293967"/>
          <a:ext cx="10796164" cy="108115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Simply asking the child to draw what they see in a hospital room provides information on the child’s perception of their new environment. </a:t>
          </a:r>
        </a:p>
      </dsp:txBody>
      <dsp:txXfrm>
        <a:off x="0" y="3293967"/>
        <a:ext cx="10796164" cy="1081153"/>
      </dsp:txXfrm>
    </dsp:sp>
    <dsp:sp modelId="{398AD029-AF0C-4FC6-8DB6-712DBA901829}">
      <dsp:nvSpPr>
        <dsp:cNvPr id="0" name=""/>
        <dsp:cNvSpPr/>
      </dsp:nvSpPr>
      <dsp:spPr>
        <a:xfrm rot="10800000">
          <a:off x="0" y="1647370"/>
          <a:ext cx="10796164" cy="1662814"/>
        </a:xfrm>
        <a:prstGeom prst="upArrowCallout">
          <a:avLst/>
        </a:prstGeom>
        <a:solidFill>
          <a:schemeClr val="accent2">
            <a:hueOff val="-5354547"/>
            <a:satOff val="13534"/>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Art therapy and therapeutic play share a common bond through the natural appeal to children and their healing qualities of creativity, spontaneous expression, make-believe, and non-threatening, developmentally appropriate communication. </a:t>
          </a:r>
        </a:p>
      </dsp:txBody>
      <dsp:txXfrm rot="10800000">
        <a:off x="0" y="1647370"/>
        <a:ext cx="10796164" cy="1080447"/>
      </dsp:txXfrm>
    </dsp:sp>
    <dsp:sp modelId="{A0EF1A24-5A4D-41F2-8CE1-6F29AAF15A6B}">
      <dsp:nvSpPr>
        <dsp:cNvPr id="0" name=""/>
        <dsp:cNvSpPr/>
      </dsp:nvSpPr>
      <dsp:spPr>
        <a:xfrm rot="10800000">
          <a:off x="0" y="8"/>
          <a:ext cx="10796164" cy="1662814"/>
        </a:xfrm>
        <a:prstGeom prst="upArrowCallout">
          <a:avLst/>
        </a:prstGeom>
        <a:solidFill>
          <a:schemeClr val="accent2">
            <a:hueOff val="-10709095"/>
            <a:satOff val="27068"/>
            <a:lumOff val="74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The creative arts can be used as a powerful aide to therapeutic play. </a:t>
          </a:r>
        </a:p>
      </dsp:txBody>
      <dsp:txXfrm rot="10800000">
        <a:off x="0" y="8"/>
        <a:ext cx="10796164" cy="1080447"/>
      </dsp:txXfrm>
    </dsp:sp>
  </dsp:spTree>
</dsp:drawing>
</file>

<file path=ppt/diagrams/drawing5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7CA536-225F-482E-A3C4-247D61A1CED0}">
      <dsp:nvSpPr>
        <dsp:cNvPr id="0" name=""/>
        <dsp:cNvSpPr/>
      </dsp:nvSpPr>
      <dsp:spPr>
        <a:xfrm>
          <a:off x="2078889" y="-163657"/>
          <a:ext cx="2362230" cy="219398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Distress through crying, shaking, screaming, hostility, lack of cooperation, aggression, withdrawal, anger, vomiting or incontinence in relation to medical procedures (McGrath and Huff, 2001; Parson, 2008). </a:t>
          </a:r>
        </a:p>
      </dsp:txBody>
      <dsp:txXfrm>
        <a:off x="2185991" y="-56555"/>
        <a:ext cx="2148026" cy="1979784"/>
      </dsp:txXfrm>
    </dsp:sp>
    <dsp:sp modelId="{D889E005-FDD6-46AB-A4E8-AE8FB5DC57FA}">
      <dsp:nvSpPr>
        <dsp:cNvPr id="0" name=""/>
        <dsp:cNvSpPr/>
      </dsp:nvSpPr>
      <dsp:spPr>
        <a:xfrm>
          <a:off x="1214207" y="933336"/>
          <a:ext cx="4091594" cy="4091594"/>
        </a:xfrm>
        <a:custGeom>
          <a:avLst/>
          <a:gdLst/>
          <a:ahLst/>
          <a:cxnLst/>
          <a:rect l="0" t="0" r="0" b="0"/>
          <a:pathLst>
            <a:path>
              <a:moveTo>
                <a:pt x="3539538" y="647933"/>
              </a:moveTo>
              <a:arcTo wR="2045797" hR="2045797" stAng="19013943" swAng="2265003"/>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3333C2F-532D-444B-84B9-9B28A63DB0B7}">
      <dsp:nvSpPr>
        <dsp:cNvPr id="0" name=""/>
        <dsp:cNvSpPr/>
      </dsp:nvSpPr>
      <dsp:spPr>
        <a:xfrm>
          <a:off x="3850602" y="3203084"/>
          <a:ext cx="2362230" cy="159789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negative impact of surgical interventions may cause a traumatised child to avoid future medical healthcare encounters when they reach adulthood (Justus, et al., 2006). </a:t>
          </a:r>
        </a:p>
      </dsp:txBody>
      <dsp:txXfrm>
        <a:off x="3928605" y="3281087"/>
        <a:ext cx="2206224" cy="1441890"/>
      </dsp:txXfrm>
    </dsp:sp>
    <dsp:sp modelId="{408E771E-754E-4B25-9469-426DE027736A}">
      <dsp:nvSpPr>
        <dsp:cNvPr id="0" name=""/>
        <dsp:cNvSpPr/>
      </dsp:nvSpPr>
      <dsp:spPr>
        <a:xfrm>
          <a:off x="1214207" y="933336"/>
          <a:ext cx="4091594" cy="4091594"/>
        </a:xfrm>
        <a:custGeom>
          <a:avLst/>
          <a:gdLst/>
          <a:ahLst/>
          <a:cxnLst/>
          <a:rect l="0" t="0" r="0" b="0"/>
          <a:pathLst>
            <a:path>
              <a:moveTo>
                <a:pt x="2631416" y="4005985"/>
              </a:moveTo>
              <a:arcTo wR="2045797" hR="2045797" stAng="4401969" swAng="1996063"/>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028E2C6-E9CB-46DE-9995-46BA43FB9FE3}">
      <dsp:nvSpPr>
        <dsp:cNvPr id="0" name=""/>
        <dsp:cNvSpPr/>
      </dsp:nvSpPr>
      <dsp:spPr>
        <a:xfrm>
          <a:off x="307177" y="3203084"/>
          <a:ext cx="2362230" cy="159789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Play may focus on coming to terms with the hospital environment and being used to gain mastery and cope with potentially unpleasant and frightening procedures.</a:t>
          </a:r>
        </a:p>
      </dsp:txBody>
      <dsp:txXfrm>
        <a:off x="385180" y="3281087"/>
        <a:ext cx="2206224" cy="1441890"/>
      </dsp:txXfrm>
    </dsp:sp>
    <dsp:sp modelId="{97F73512-1C8D-4857-BA4F-492718E3997D}">
      <dsp:nvSpPr>
        <dsp:cNvPr id="0" name=""/>
        <dsp:cNvSpPr/>
      </dsp:nvSpPr>
      <dsp:spPr>
        <a:xfrm>
          <a:off x="1214207" y="933336"/>
          <a:ext cx="4091594" cy="4091594"/>
        </a:xfrm>
        <a:custGeom>
          <a:avLst/>
          <a:gdLst/>
          <a:ahLst/>
          <a:cxnLst/>
          <a:rect l="0" t="0" r="0" b="0"/>
          <a:pathLst>
            <a:path>
              <a:moveTo>
                <a:pt x="8915" y="1855016"/>
              </a:moveTo>
              <a:arcTo wR="2045797" hR="2045797" stAng="11121054" swAng="2265003"/>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5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0F4D9D-36BE-41B2-B280-E1D8ADACFA7D}">
      <dsp:nvSpPr>
        <dsp:cNvPr id="0" name=""/>
        <dsp:cNvSpPr/>
      </dsp:nvSpPr>
      <dsp:spPr>
        <a:xfrm>
          <a:off x="0" y="0"/>
          <a:ext cx="2520280" cy="2520280"/>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D4B7CB-E1E8-4AC2-A648-22C06D896AC8}">
      <dsp:nvSpPr>
        <dsp:cNvPr id="0" name=""/>
        <dsp:cNvSpPr/>
      </dsp:nvSpPr>
      <dsp:spPr>
        <a:xfrm>
          <a:off x="1260140" y="0"/>
          <a:ext cx="3636404" cy="252028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Landreth (2001) describes play as the child’s language, which can be used to bridge the child-adult barrier. </a:t>
          </a:r>
        </a:p>
      </dsp:txBody>
      <dsp:txXfrm>
        <a:off x="1260140" y="0"/>
        <a:ext cx="3636404" cy="1197132"/>
      </dsp:txXfrm>
    </dsp:sp>
    <dsp:sp modelId="{89B3E792-95DF-43B2-9A27-DABACBAFC5B5}">
      <dsp:nvSpPr>
        <dsp:cNvPr id="0" name=""/>
        <dsp:cNvSpPr/>
      </dsp:nvSpPr>
      <dsp:spPr>
        <a:xfrm>
          <a:off x="661573" y="1197132"/>
          <a:ext cx="1197132" cy="1197132"/>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AD4181-B9B9-427C-A642-BC3614694D3B}">
      <dsp:nvSpPr>
        <dsp:cNvPr id="0" name=""/>
        <dsp:cNvSpPr/>
      </dsp:nvSpPr>
      <dsp:spPr>
        <a:xfrm>
          <a:off x="1260140" y="1197132"/>
          <a:ext cx="3636404" cy="119713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 skilled adult commute played to enable clearer, more appropriate, child-centred communication about the hospital world, medical equipment and planned procedures. </a:t>
          </a:r>
        </a:p>
      </dsp:txBody>
      <dsp:txXfrm>
        <a:off x="1260140" y="1197132"/>
        <a:ext cx="3636404" cy="1197132"/>
      </dsp:txXfrm>
    </dsp:sp>
  </dsp:spTree>
</dsp:drawing>
</file>

<file path=ppt/diagrams/drawing5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27988F-7605-4527-B61E-DA8EC01A13FC}">
      <dsp:nvSpPr>
        <dsp:cNvPr id="0" name=""/>
        <dsp:cNvSpPr/>
      </dsp:nvSpPr>
      <dsp:spPr>
        <a:xfrm>
          <a:off x="1571516" y="0"/>
          <a:ext cx="6213045" cy="921758"/>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kern="1200" dirty="0"/>
            <a:t>In play, children can create an environment where they are in control which facilitates open self-expression and emotional growth leading to positive mental health and well-being. </a:t>
          </a:r>
        </a:p>
      </dsp:txBody>
      <dsp:txXfrm>
        <a:off x="2032395" y="0"/>
        <a:ext cx="5291287" cy="921758"/>
      </dsp:txXfrm>
    </dsp:sp>
  </dsp:spTree>
</dsp:drawing>
</file>

<file path=ppt/diagrams/drawing5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F67C1E-A9FF-449C-A54F-A50607B691A8}">
      <dsp:nvSpPr>
        <dsp:cNvPr id="0" name=""/>
        <dsp:cNvSpPr/>
      </dsp:nvSpPr>
      <dsp:spPr>
        <a:xfrm>
          <a:off x="0" y="1495"/>
          <a:ext cx="7632848" cy="1337777"/>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Additionally, when children engage in play, they become more available and open to learning that may empower them throughout their hospitalisation experience.</a:t>
          </a:r>
        </a:p>
      </dsp:txBody>
      <dsp:txXfrm>
        <a:off x="65305" y="66800"/>
        <a:ext cx="7502238" cy="1207167"/>
      </dsp:txXfrm>
    </dsp:sp>
  </dsp:spTree>
</dsp:drawing>
</file>

<file path=ppt/diagrams/drawing5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302408-544D-4C17-9CFF-2A833C6770F0}">
      <dsp:nvSpPr>
        <dsp:cNvPr id="0" name=""/>
        <dsp:cNvSpPr/>
      </dsp:nvSpPr>
      <dsp:spPr>
        <a:xfrm rot="5400000">
          <a:off x="3510650" y="-1077750"/>
          <a:ext cx="1466600" cy="3994306"/>
        </a:xfrm>
        <a:prstGeom prst="round2Same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a:t>Hospital tours</a:t>
          </a:r>
        </a:p>
        <a:p>
          <a:pPr marL="285750" lvl="1" indent="-285750" algn="l" defTabSz="1289050">
            <a:lnSpc>
              <a:spcPct val="90000"/>
            </a:lnSpc>
            <a:spcBef>
              <a:spcPct val="0"/>
            </a:spcBef>
            <a:spcAft>
              <a:spcPct val="15000"/>
            </a:spcAft>
            <a:buChar char="•"/>
          </a:pPr>
          <a:r>
            <a:rPr lang="en-GB" sz="2900" kern="1200"/>
            <a:t>Playing with medical equipment. </a:t>
          </a:r>
        </a:p>
      </dsp:txBody>
      <dsp:txXfrm rot="-5400000">
        <a:off x="2246797" y="257697"/>
        <a:ext cx="3922712" cy="1323412"/>
      </dsp:txXfrm>
    </dsp:sp>
    <dsp:sp modelId="{10BB1567-D828-4D6E-A69F-689D107884E0}">
      <dsp:nvSpPr>
        <dsp:cNvPr id="0" name=""/>
        <dsp:cNvSpPr/>
      </dsp:nvSpPr>
      <dsp:spPr>
        <a:xfrm>
          <a:off x="0" y="2777"/>
          <a:ext cx="2246797" cy="183325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66725">
            <a:lnSpc>
              <a:spcPct val="90000"/>
            </a:lnSpc>
            <a:spcBef>
              <a:spcPct val="0"/>
            </a:spcBef>
            <a:spcAft>
              <a:spcPct val="35000"/>
            </a:spcAft>
            <a:buNone/>
          </a:pPr>
          <a:r>
            <a:rPr lang="en-GB" sz="1050" kern="1200" dirty="0"/>
            <a:t>Preschool children should be given opportunities to access hospitals prior to needing hospitalisation. </a:t>
          </a:r>
        </a:p>
      </dsp:txBody>
      <dsp:txXfrm>
        <a:off x="89492" y="92269"/>
        <a:ext cx="2067813" cy="1654266"/>
      </dsp:txXfrm>
    </dsp:sp>
    <dsp:sp modelId="{E0EFE20B-AF11-40E2-A795-A4E73C796D01}">
      <dsp:nvSpPr>
        <dsp:cNvPr id="0" name=""/>
        <dsp:cNvSpPr/>
      </dsp:nvSpPr>
      <dsp:spPr>
        <a:xfrm>
          <a:off x="0" y="1927690"/>
          <a:ext cx="2246797" cy="1833250"/>
        </a:xfrm>
        <a:prstGeom prst="roundRect">
          <a:avLst/>
        </a:prstGeom>
        <a:solidFill>
          <a:schemeClr val="accent4">
            <a:hueOff val="-2394458"/>
            <a:satOff val="21866"/>
            <a:lumOff val="2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dirty="0"/>
            <a:t>If this is unavailable, medical equipment could be brought into a playgroup, or play centre. </a:t>
          </a:r>
        </a:p>
      </dsp:txBody>
      <dsp:txXfrm>
        <a:off x="89492" y="2017182"/>
        <a:ext cx="2067813" cy="1654266"/>
      </dsp:txXfrm>
    </dsp:sp>
    <dsp:sp modelId="{86DFD130-86C0-4BB1-AF97-94EC48272D6F}">
      <dsp:nvSpPr>
        <dsp:cNvPr id="0" name=""/>
        <dsp:cNvSpPr/>
      </dsp:nvSpPr>
      <dsp:spPr>
        <a:xfrm>
          <a:off x="0" y="3852603"/>
          <a:ext cx="2246797" cy="1833250"/>
        </a:xfrm>
        <a:prstGeom prst="roundRect">
          <a:avLst/>
        </a:prstGeom>
        <a:solidFill>
          <a:schemeClr val="accent4">
            <a:hueOff val="-4788916"/>
            <a:satOff val="43732"/>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dirty="0"/>
            <a:t>Such ‘medical play’ (Wong et al. 1999) can be used to familiarise children with medical equipment. Items such as syringes, tongue depressors, gloves, bandages, dressings, armbands, oxygen masks, intravenous tubing, stethoscope, pulse oximeter, thermometers, bedpan, kidney dish etc. </a:t>
          </a:r>
        </a:p>
      </dsp:txBody>
      <dsp:txXfrm>
        <a:off x="89492" y="3942095"/>
        <a:ext cx="2067813" cy="1654266"/>
      </dsp:txXfrm>
    </dsp:sp>
  </dsp:spTree>
</dsp:drawing>
</file>

<file path=ppt/diagrams/drawing5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CFEBF2-79A5-4671-9BD6-CDA5F0B20D9A}">
      <dsp:nvSpPr>
        <dsp:cNvPr id="0" name=""/>
        <dsp:cNvSpPr/>
      </dsp:nvSpPr>
      <dsp:spPr>
        <a:xfrm>
          <a:off x="0" y="40571"/>
          <a:ext cx="4073841" cy="17643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Types of adult-child play interactions are directed and non-directed play interventions. </a:t>
          </a:r>
        </a:p>
      </dsp:txBody>
      <dsp:txXfrm>
        <a:off x="86129" y="126700"/>
        <a:ext cx="3901583" cy="1592102"/>
      </dsp:txXfrm>
    </dsp:sp>
    <dsp:sp modelId="{94EC21DC-71A8-41F6-9C62-A184EF264C33}">
      <dsp:nvSpPr>
        <dsp:cNvPr id="0" name=""/>
        <dsp:cNvSpPr/>
      </dsp:nvSpPr>
      <dsp:spPr>
        <a:xfrm>
          <a:off x="0" y="1804932"/>
          <a:ext cx="4073841" cy="2691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344" tIns="13970" rIns="78232" bIns="13970" numCol="1" spcCol="1270" anchor="t" anchorCtr="0">
          <a:noAutofit/>
        </a:bodyPr>
        <a:lstStyle/>
        <a:p>
          <a:pPr marL="228600" lvl="1" indent="-228600" algn="l" defTabSz="889000">
            <a:lnSpc>
              <a:spcPct val="90000"/>
            </a:lnSpc>
            <a:spcBef>
              <a:spcPct val="0"/>
            </a:spcBef>
            <a:spcAft>
              <a:spcPct val="20000"/>
            </a:spcAft>
            <a:buChar char="•"/>
          </a:pPr>
          <a:endParaRPr lang="en-GB" sz="2000" kern="1200" dirty="0"/>
        </a:p>
        <a:p>
          <a:pPr marL="228600" lvl="1" indent="-228600" algn="l" defTabSz="889000">
            <a:lnSpc>
              <a:spcPct val="90000"/>
            </a:lnSpc>
            <a:spcBef>
              <a:spcPct val="0"/>
            </a:spcBef>
            <a:spcAft>
              <a:spcPct val="20000"/>
            </a:spcAft>
            <a:buChar char="•"/>
          </a:pPr>
          <a:r>
            <a:rPr lang="en-GB" sz="2000" kern="1200" dirty="0"/>
            <a:t>Directed play may be used to teach and prepare children to aid coping before hospitalisation and before and after medical treatment. </a:t>
          </a:r>
        </a:p>
        <a:p>
          <a:pPr marL="57150" lvl="1" indent="-57150" algn="l" defTabSz="488950">
            <a:lnSpc>
              <a:spcPct val="90000"/>
            </a:lnSpc>
            <a:spcBef>
              <a:spcPct val="0"/>
            </a:spcBef>
            <a:spcAft>
              <a:spcPct val="20000"/>
            </a:spcAft>
            <a:buChar char="•"/>
          </a:pPr>
          <a:endParaRPr lang="en-GB" sz="1100" kern="1200" dirty="0"/>
        </a:p>
        <a:p>
          <a:pPr marL="228600" lvl="1" indent="-228600" algn="l" defTabSz="889000">
            <a:lnSpc>
              <a:spcPct val="90000"/>
            </a:lnSpc>
            <a:spcBef>
              <a:spcPct val="0"/>
            </a:spcBef>
            <a:spcAft>
              <a:spcPct val="20000"/>
            </a:spcAft>
            <a:buChar char="•"/>
          </a:pPr>
          <a:r>
            <a:rPr lang="en-GB" sz="2000" kern="1200" dirty="0"/>
            <a:t>Nondirected play occurs when the child controls and assesses the child’s concerns. </a:t>
          </a:r>
        </a:p>
      </dsp:txBody>
      <dsp:txXfrm>
        <a:off x="0" y="1804932"/>
        <a:ext cx="4073841" cy="2691000"/>
      </dsp:txXfrm>
    </dsp:sp>
  </dsp:spTree>
</dsp:drawing>
</file>

<file path=ppt/diagrams/drawing6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60D9F3-CD1E-4292-84CE-1458F8C182A9}">
      <dsp:nvSpPr>
        <dsp:cNvPr id="0" name=""/>
        <dsp:cNvSpPr/>
      </dsp:nvSpPr>
      <dsp:spPr>
        <a:xfrm>
          <a:off x="0" y="73177"/>
          <a:ext cx="3600400" cy="231738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If children are allowed to ask questions about the medical equipment, the adult can explain how and why the equipment is used, thus clarifying any misconceptions.</a:t>
          </a:r>
        </a:p>
      </dsp:txBody>
      <dsp:txXfrm>
        <a:off x="113125" y="186302"/>
        <a:ext cx="3374150" cy="2091136"/>
      </dsp:txXfrm>
    </dsp:sp>
  </dsp:spTree>
</dsp:drawing>
</file>

<file path=ppt/diagrams/drawing6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358CD8-0990-41C0-8BBD-A608D99B303F}">
      <dsp:nvSpPr>
        <dsp:cNvPr id="0" name=""/>
        <dsp:cNvSpPr/>
      </dsp:nvSpPr>
      <dsp:spPr>
        <a:xfrm>
          <a:off x="212818" y="2373604"/>
          <a:ext cx="3161076" cy="104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Medical procedures may be traumatic for many children and preparation offers a preview or rehearsal in a supportive environment to reduce anxiety, increase knowledge and enhance coping. </a:t>
          </a:r>
        </a:p>
      </dsp:txBody>
      <dsp:txXfrm>
        <a:off x="212818" y="2373604"/>
        <a:ext cx="3161076" cy="1041718"/>
      </dsp:txXfrm>
    </dsp:sp>
    <dsp:sp modelId="{EE4813C7-9539-448C-A17A-DC87666FC28A}">
      <dsp:nvSpPr>
        <dsp:cNvPr id="0" name=""/>
        <dsp:cNvSpPr/>
      </dsp:nvSpPr>
      <dsp:spPr>
        <a:xfrm>
          <a:off x="209226" y="2056778"/>
          <a:ext cx="251449" cy="251449"/>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23FB79-BC7F-414A-8A54-DBFE1BEEEA89}">
      <dsp:nvSpPr>
        <dsp:cNvPr id="0" name=""/>
        <dsp:cNvSpPr/>
      </dsp:nvSpPr>
      <dsp:spPr>
        <a:xfrm>
          <a:off x="385241" y="1704749"/>
          <a:ext cx="251449" cy="251449"/>
        </a:xfrm>
        <a:prstGeom prst="ellipse">
          <a:avLst/>
        </a:prstGeom>
        <a:solidFill>
          <a:schemeClr val="accent2">
            <a:hueOff val="-594950"/>
            <a:satOff val="1504"/>
            <a:lumOff val="4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6929F5-0198-4C7F-B897-5B33DA45B083}">
      <dsp:nvSpPr>
        <dsp:cNvPr id="0" name=""/>
        <dsp:cNvSpPr/>
      </dsp:nvSpPr>
      <dsp:spPr>
        <a:xfrm>
          <a:off x="807676" y="1775155"/>
          <a:ext cx="395134" cy="395134"/>
        </a:xfrm>
        <a:prstGeom prst="ellipse">
          <a:avLst/>
        </a:prstGeom>
        <a:solidFill>
          <a:schemeClr val="accent2">
            <a:hueOff val="-1189899"/>
            <a:satOff val="3008"/>
            <a:lumOff val="8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05124B-52ED-4C61-A6F4-0CB3C9FABFF7}">
      <dsp:nvSpPr>
        <dsp:cNvPr id="0" name=""/>
        <dsp:cNvSpPr/>
      </dsp:nvSpPr>
      <dsp:spPr>
        <a:xfrm>
          <a:off x="1159705" y="1387923"/>
          <a:ext cx="251449" cy="251449"/>
        </a:xfrm>
        <a:prstGeom prst="ellipse">
          <a:avLst/>
        </a:prstGeom>
        <a:solidFill>
          <a:schemeClr val="accent2">
            <a:hueOff val="-1784849"/>
            <a:satOff val="4511"/>
            <a:lumOff val="12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B2D15A-E812-4097-87B1-87FE71349B9B}">
      <dsp:nvSpPr>
        <dsp:cNvPr id="0" name=""/>
        <dsp:cNvSpPr/>
      </dsp:nvSpPr>
      <dsp:spPr>
        <a:xfrm>
          <a:off x="1617342" y="1247111"/>
          <a:ext cx="251449" cy="251449"/>
        </a:xfrm>
        <a:prstGeom prst="ellipse">
          <a:avLst/>
        </a:prstGeom>
        <a:solidFill>
          <a:schemeClr val="accent2">
            <a:hueOff val="-2379799"/>
            <a:satOff val="6015"/>
            <a:lumOff val="16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6356F3-D857-4957-A5B6-35FED8A38A04}">
      <dsp:nvSpPr>
        <dsp:cNvPr id="0" name=""/>
        <dsp:cNvSpPr/>
      </dsp:nvSpPr>
      <dsp:spPr>
        <a:xfrm>
          <a:off x="2180589" y="1493532"/>
          <a:ext cx="251449" cy="251449"/>
        </a:xfrm>
        <a:prstGeom prst="ellipse">
          <a:avLst/>
        </a:prstGeom>
        <a:solidFill>
          <a:schemeClr val="accent2">
            <a:hueOff val="-2974749"/>
            <a:satOff val="7519"/>
            <a:lumOff val="20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AA4405-667E-4E04-BDE9-634ED5A3F1F6}">
      <dsp:nvSpPr>
        <dsp:cNvPr id="0" name=""/>
        <dsp:cNvSpPr/>
      </dsp:nvSpPr>
      <dsp:spPr>
        <a:xfrm>
          <a:off x="2532618" y="1669546"/>
          <a:ext cx="395134" cy="395134"/>
        </a:xfrm>
        <a:prstGeom prst="ellipse">
          <a:avLst/>
        </a:prstGeom>
        <a:solidFill>
          <a:schemeClr val="accent2">
            <a:hueOff val="-3569698"/>
            <a:satOff val="9023"/>
            <a:lumOff val="24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DC284F-4A74-4965-A820-4A53FA3EC172}">
      <dsp:nvSpPr>
        <dsp:cNvPr id="0" name=""/>
        <dsp:cNvSpPr/>
      </dsp:nvSpPr>
      <dsp:spPr>
        <a:xfrm>
          <a:off x="3025458" y="2056778"/>
          <a:ext cx="251449" cy="251449"/>
        </a:xfrm>
        <a:prstGeom prst="ellipse">
          <a:avLst/>
        </a:prstGeom>
        <a:solidFill>
          <a:schemeClr val="accent2">
            <a:hueOff val="-4164648"/>
            <a:satOff val="10526"/>
            <a:lumOff val="28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8B531F-0B4F-468E-8BBB-0FB6F38002A9}">
      <dsp:nvSpPr>
        <dsp:cNvPr id="0" name=""/>
        <dsp:cNvSpPr/>
      </dsp:nvSpPr>
      <dsp:spPr>
        <a:xfrm>
          <a:off x="3236676" y="2444010"/>
          <a:ext cx="251449" cy="251449"/>
        </a:xfrm>
        <a:prstGeom prst="ellipse">
          <a:avLst/>
        </a:prstGeom>
        <a:solidFill>
          <a:schemeClr val="accent2">
            <a:hueOff val="-4759598"/>
            <a:satOff val="12030"/>
            <a:lumOff val="33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0E52BB-0502-4D97-97EA-472792A686E3}">
      <dsp:nvSpPr>
        <dsp:cNvPr id="0" name=""/>
        <dsp:cNvSpPr/>
      </dsp:nvSpPr>
      <dsp:spPr>
        <a:xfrm>
          <a:off x="1406125" y="1704749"/>
          <a:ext cx="646583" cy="646583"/>
        </a:xfrm>
        <a:prstGeom prst="ellipse">
          <a:avLst/>
        </a:prstGeom>
        <a:solidFill>
          <a:schemeClr val="accent2">
            <a:hueOff val="-5354547"/>
            <a:satOff val="13534"/>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69D122-CFA3-4114-86E1-18FC3B6C79E1}">
      <dsp:nvSpPr>
        <dsp:cNvPr id="0" name=""/>
        <dsp:cNvSpPr/>
      </dsp:nvSpPr>
      <dsp:spPr>
        <a:xfrm>
          <a:off x="33212" y="3042459"/>
          <a:ext cx="251449" cy="251449"/>
        </a:xfrm>
        <a:prstGeom prst="ellipse">
          <a:avLst/>
        </a:prstGeom>
        <a:solidFill>
          <a:schemeClr val="accent2">
            <a:hueOff val="-5949497"/>
            <a:satOff val="15038"/>
            <a:lumOff val="41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2B05A8-9A2E-48C3-AD59-2E1FCAF407F3}">
      <dsp:nvSpPr>
        <dsp:cNvPr id="0" name=""/>
        <dsp:cNvSpPr/>
      </dsp:nvSpPr>
      <dsp:spPr>
        <a:xfrm>
          <a:off x="244429" y="3359285"/>
          <a:ext cx="395134" cy="395134"/>
        </a:xfrm>
        <a:prstGeom prst="ellipse">
          <a:avLst/>
        </a:prstGeom>
        <a:solidFill>
          <a:schemeClr val="accent2">
            <a:hueOff val="-6544447"/>
            <a:satOff val="16542"/>
            <a:lumOff val="45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17AD62-FC14-4A40-8907-A20381B138ED}">
      <dsp:nvSpPr>
        <dsp:cNvPr id="0" name=""/>
        <dsp:cNvSpPr/>
      </dsp:nvSpPr>
      <dsp:spPr>
        <a:xfrm>
          <a:off x="772473" y="3640909"/>
          <a:ext cx="574741" cy="574741"/>
        </a:xfrm>
        <a:prstGeom prst="ellipse">
          <a:avLst/>
        </a:prstGeom>
        <a:solidFill>
          <a:schemeClr val="accent2">
            <a:hueOff val="-7139397"/>
            <a:satOff val="18045"/>
            <a:lumOff val="49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7CD0F0-270D-45B7-ACDF-30090EEE905E}">
      <dsp:nvSpPr>
        <dsp:cNvPr id="0" name=""/>
        <dsp:cNvSpPr/>
      </dsp:nvSpPr>
      <dsp:spPr>
        <a:xfrm>
          <a:off x="1511734" y="4098546"/>
          <a:ext cx="251449" cy="251449"/>
        </a:xfrm>
        <a:prstGeom prst="ellipse">
          <a:avLst/>
        </a:prstGeom>
        <a:solidFill>
          <a:schemeClr val="accent2">
            <a:hueOff val="-7734346"/>
            <a:satOff val="19549"/>
            <a:lumOff val="53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2E7D51-B968-4091-9DC3-F2CEBC2A6B49}">
      <dsp:nvSpPr>
        <dsp:cNvPr id="0" name=""/>
        <dsp:cNvSpPr/>
      </dsp:nvSpPr>
      <dsp:spPr>
        <a:xfrm>
          <a:off x="1652545" y="3640909"/>
          <a:ext cx="395134" cy="395134"/>
        </a:xfrm>
        <a:prstGeom prst="ellipse">
          <a:avLst/>
        </a:prstGeom>
        <a:solidFill>
          <a:schemeClr val="accent2">
            <a:hueOff val="-8329296"/>
            <a:satOff val="21053"/>
            <a:lumOff val="57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32F913-702C-4444-92AB-361C5404C6AF}">
      <dsp:nvSpPr>
        <dsp:cNvPr id="0" name=""/>
        <dsp:cNvSpPr/>
      </dsp:nvSpPr>
      <dsp:spPr>
        <a:xfrm>
          <a:off x="2004574" y="4133749"/>
          <a:ext cx="251449" cy="251449"/>
        </a:xfrm>
        <a:prstGeom prst="ellipse">
          <a:avLst/>
        </a:prstGeom>
        <a:solidFill>
          <a:schemeClr val="accent2">
            <a:hueOff val="-8924246"/>
            <a:satOff val="22557"/>
            <a:lumOff val="62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478721-6AA0-49EB-A7B0-3F9E42E7883E}">
      <dsp:nvSpPr>
        <dsp:cNvPr id="0" name=""/>
        <dsp:cNvSpPr/>
      </dsp:nvSpPr>
      <dsp:spPr>
        <a:xfrm>
          <a:off x="2321400" y="3570503"/>
          <a:ext cx="574741" cy="574741"/>
        </a:xfrm>
        <a:prstGeom prst="ellipse">
          <a:avLst/>
        </a:prstGeom>
        <a:solidFill>
          <a:schemeClr val="accent2">
            <a:hueOff val="-9519196"/>
            <a:satOff val="24060"/>
            <a:lumOff val="66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D56EED-7675-4839-9290-0A36C332BCD8}">
      <dsp:nvSpPr>
        <dsp:cNvPr id="0" name=""/>
        <dsp:cNvSpPr/>
      </dsp:nvSpPr>
      <dsp:spPr>
        <a:xfrm>
          <a:off x="3095864" y="3429691"/>
          <a:ext cx="395134" cy="395134"/>
        </a:xfrm>
        <a:prstGeom prst="ellipse">
          <a:avLst/>
        </a:prstGeom>
        <a:solidFill>
          <a:schemeClr val="accent2">
            <a:hueOff val="-10114145"/>
            <a:satOff val="25564"/>
            <a:lumOff val="70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03C62B-DCFE-4A60-91AA-7EE0802CA2D5}">
      <dsp:nvSpPr>
        <dsp:cNvPr id="0" name=""/>
        <dsp:cNvSpPr/>
      </dsp:nvSpPr>
      <dsp:spPr>
        <a:xfrm>
          <a:off x="3490999" y="1774569"/>
          <a:ext cx="1160454" cy="2215433"/>
        </a:xfrm>
        <a:prstGeom prst="chevron">
          <a:avLst>
            <a:gd name="adj" fmla="val 6231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0414C14-46C9-4CAB-9887-7E1F7FA94DE5}">
      <dsp:nvSpPr>
        <dsp:cNvPr id="0" name=""/>
        <dsp:cNvSpPr/>
      </dsp:nvSpPr>
      <dsp:spPr>
        <a:xfrm>
          <a:off x="4651453" y="1775645"/>
          <a:ext cx="3164874" cy="2215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Preparation requires initial assessment of the child’s perception about what they already know and understand so the individuals needs can be met. </a:t>
          </a:r>
        </a:p>
      </dsp:txBody>
      <dsp:txXfrm>
        <a:off x="4651453" y="1775645"/>
        <a:ext cx="3164874" cy="2215412"/>
      </dsp:txXfrm>
    </dsp:sp>
    <dsp:sp modelId="{B5D9B55B-9B31-4D58-A8D8-E609E9B43B48}">
      <dsp:nvSpPr>
        <dsp:cNvPr id="0" name=""/>
        <dsp:cNvSpPr/>
      </dsp:nvSpPr>
      <dsp:spPr>
        <a:xfrm>
          <a:off x="7816328" y="1774569"/>
          <a:ext cx="1160454" cy="2215433"/>
        </a:xfrm>
        <a:prstGeom prst="chevron">
          <a:avLst>
            <a:gd name="adj" fmla="val 62310"/>
          </a:avLst>
        </a:prstGeom>
        <a:solidFill>
          <a:schemeClr val="accent2">
            <a:hueOff val="-10709095"/>
            <a:satOff val="27068"/>
            <a:lumOff val="745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5A1003-6E84-46A3-9F30-C7137B244F4C}">
      <dsp:nvSpPr>
        <dsp:cNvPr id="0" name=""/>
        <dsp:cNvSpPr/>
      </dsp:nvSpPr>
      <dsp:spPr>
        <a:xfrm>
          <a:off x="9103377" y="1591481"/>
          <a:ext cx="2690143" cy="2690143"/>
        </a:xfrm>
        <a:prstGeom prst="ellipse">
          <a:avLst/>
        </a:prstGeom>
        <a:solidFill>
          <a:schemeClr val="accent2">
            <a:hueOff val="-10709095"/>
            <a:satOff val="27068"/>
            <a:lumOff val="74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a:t>Once consideration is given to the child’s age, temperament, coping style, previous history and current medical condition and various techniques can be phased according to when the procedural play is utilised to facilitate a more positive experience (Blount et al., 2003). </a:t>
          </a:r>
        </a:p>
      </dsp:txBody>
      <dsp:txXfrm>
        <a:off x="9497339" y="1985443"/>
        <a:ext cx="1902219" cy="1902219"/>
      </dsp:txXfrm>
    </dsp:sp>
  </dsp:spTree>
</dsp:drawing>
</file>

<file path=ppt/diagrams/drawing6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FC935-5E2F-4819-8949-DD7E7B93F1AE}">
      <dsp:nvSpPr>
        <dsp:cNvPr id="0" name=""/>
        <dsp:cNvSpPr/>
      </dsp:nvSpPr>
      <dsp:spPr>
        <a:xfrm>
          <a:off x="0" y="0"/>
          <a:ext cx="1718626" cy="1718626"/>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9737BA-12D9-48DB-9676-776A6B97A2EF}">
      <dsp:nvSpPr>
        <dsp:cNvPr id="0" name=""/>
        <dsp:cNvSpPr/>
      </dsp:nvSpPr>
      <dsp:spPr>
        <a:xfrm>
          <a:off x="859313" y="0"/>
          <a:ext cx="4919337" cy="171862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Timing of the information given is important -  very young children  - information should be given immediately prior to the medical procedure - older children may require more time to process the information.​</a:t>
          </a:r>
        </a:p>
      </dsp:txBody>
      <dsp:txXfrm>
        <a:off x="859313" y="0"/>
        <a:ext cx="4919337" cy="1718626"/>
      </dsp:txXfrm>
    </dsp:sp>
  </dsp:spTree>
</dsp:drawing>
</file>

<file path=ppt/diagrams/drawing6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4A1E2B-BEAA-4DC3-8F2A-C3D958D28F99}">
      <dsp:nvSpPr>
        <dsp:cNvPr id="0" name=""/>
        <dsp:cNvSpPr/>
      </dsp:nvSpPr>
      <dsp:spPr>
        <a:xfrm>
          <a:off x="0" y="144017"/>
          <a:ext cx="6096000" cy="158417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The types of procedural play interventions would then focus on introducing the child to various aspects of the intended medical treatment as and when required. The following points may be used as a guide to prepare children for medical procedures.</a:t>
          </a:r>
        </a:p>
      </dsp:txBody>
      <dsp:txXfrm>
        <a:off x="77333" y="221350"/>
        <a:ext cx="5941334" cy="1429506"/>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1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8.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3.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0.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2.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33.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43.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4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5.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4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9.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0.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5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4.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5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6.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5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1.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6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6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B33BB8-6C7A-4BE0-9B55-9EAC48D52EC6}" type="datetimeFigureOut">
              <a:rPr lang="en-US"/>
              <a:t>2/3/2025</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3F7AA83-DE31-4E93-AB07-EF7FB05F6670}" type="slidenum">
              <a:rPr/>
              <a:t>‹#›</a:t>
            </a:fld>
            <a:endParaRPr/>
          </a:p>
        </p:txBody>
      </p:sp>
    </p:spTree>
    <p:extLst>
      <p:ext uri="{BB962C8B-B14F-4D97-AF65-F5344CB8AC3E}">
        <p14:creationId xmlns:p14="http://schemas.microsoft.com/office/powerpoint/2010/main" val="3221290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11EF64-F73B-4314-BB6F-BC0937BBDF19}" type="datetimeFigureOut">
              <a:rPr lang="en-US"/>
              <a:t>2/3/2025</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5E2820-AFE1-45FA-949E-17BDB534E1DC}" type="slidenum">
              <a:rPr/>
              <a:t>‹#›</a:t>
            </a:fld>
            <a:endParaRPr/>
          </a:p>
        </p:txBody>
      </p:sp>
    </p:spTree>
    <p:extLst>
      <p:ext uri="{BB962C8B-B14F-4D97-AF65-F5344CB8AC3E}">
        <p14:creationId xmlns:p14="http://schemas.microsoft.com/office/powerpoint/2010/main" val="3157997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35E2820-AFE1-45FA-949E-17BDB534E1DC}" type="slidenum">
              <a:rPr lang="en-US" smtClean="0"/>
              <a:t>1</a:t>
            </a:fld>
            <a:endParaRPr lang="en-US"/>
          </a:p>
        </p:txBody>
      </p:sp>
    </p:spTree>
    <p:extLst>
      <p:ext uri="{BB962C8B-B14F-4D97-AF65-F5344CB8AC3E}">
        <p14:creationId xmlns:p14="http://schemas.microsoft.com/office/powerpoint/2010/main" val="306991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5E2820-AFE1-45FA-949E-17BDB534E1DC}" type="slidenum">
              <a:rPr lang="en-GB" smtClean="0"/>
              <a:t>2</a:t>
            </a:fld>
            <a:endParaRPr lang="en-GB"/>
          </a:p>
        </p:txBody>
      </p:sp>
    </p:spTree>
    <p:extLst>
      <p:ext uri="{BB962C8B-B14F-4D97-AF65-F5344CB8AC3E}">
        <p14:creationId xmlns:p14="http://schemas.microsoft.com/office/powerpoint/2010/main" val="4192086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Play is an essential resource for children’s emotional health and well-being. To make the most of this resource, children need access to play to release the tension caused by the stresses of daily life and to enjoy themselves.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Children are highly motivated to play and become easily absorbed, experiencing curiosity and excitement. Playing provides…</a:t>
            </a:r>
          </a:p>
        </p:txBody>
      </p:sp>
      <p:sp>
        <p:nvSpPr>
          <p:cNvPr id="4" name="Slide Number Placeholder 3"/>
          <p:cNvSpPr>
            <a:spLocks noGrp="1"/>
          </p:cNvSpPr>
          <p:nvPr>
            <p:ph type="sldNum" sz="quarter" idx="5"/>
          </p:nvPr>
        </p:nvSpPr>
        <p:spPr/>
        <p:txBody>
          <a:bodyPr/>
          <a:lstStyle/>
          <a:p>
            <a:fld id="{5534C2EF-8A97-4DAF-B099-E567883644D6}" type="slidenum">
              <a:rPr lang="en-US" smtClean="0"/>
              <a:t>4</a:t>
            </a:fld>
            <a:endParaRPr lang="en-US"/>
          </a:p>
        </p:txBody>
      </p:sp>
    </p:spTree>
    <p:extLst>
      <p:ext uri="{BB962C8B-B14F-4D97-AF65-F5344CB8AC3E}">
        <p14:creationId xmlns:p14="http://schemas.microsoft.com/office/powerpoint/2010/main" val="23812031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considering working with play therapeutically – we need to work to the child’s agenda – it must be child-centred – child led. </a:t>
            </a:r>
          </a:p>
        </p:txBody>
      </p:sp>
      <p:sp>
        <p:nvSpPr>
          <p:cNvPr id="4" name="Slide Number Placeholder 3"/>
          <p:cNvSpPr>
            <a:spLocks noGrp="1"/>
          </p:cNvSpPr>
          <p:nvPr>
            <p:ph type="sldNum" sz="quarter" idx="5"/>
          </p:nvPr>
        </p:nvSpPr>
        <p:spPr/>
        <p:txBody>
          <a:bodyPr/>
          <a:lstStyle/>
          <a:p>
            <a:fld id="{935E2820-AFE1-45FA-949E-17BDB534E1DC}" type="slidenum">
              <a:rPr lang="en-GB" smtClean="0"/>
              <a:t>5</a:t>
            </a:fld>
            <a:endParaRPr lang="en-GB"/>
          </a:p>
        </p:txBody>
      </p:sp>
    </p:spTree>
    <p:extLst>
      <p:ext uri="{BB962C8B-B14F-4D97-AF65-F5344CB8AC3E}">
        <p14:creationId xmlns:p14="http://schemas.microsoft.com/office/powerpoint/2010/main" val="29102645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888D3D-7DF2-B126-463B-3E38D20939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A9BCD2-74DB-0949-2EAE-EEC691BAFD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59CD4A-49AB-80B9-435C-95E8460F1DA5}"/>
              </a:ext>
            </a:extLst>
          </p:cNvPr>
          <p:cNvSpPr>
            <a:spLocks noGrp="1"/>
          </p:cNvSpPr>
          <p:nvPr>
            <p:ph type="body" idx="1"/>
          </p:nvPr>
        </p:nvSpPr>
        <p:spPr/>
        <p:txBody>
          <a:bodyPr/>
          <a:lstStyle/>
          <a:p>
            <a:r>
              <a:rPr lang="en-GB" dirty="0"/>
              <a:t>What is PACE? PACE was developed by Dan Hughes more than 20 years ago as a central part of attachment-focused family therapy, with the aim of supporting adults to build safe, trusting and meaningful relationships with children and young people who have experienced trauma. It is based on the way that caregivers interact with very young infants. It describes a way of relating to others or ‘a way of being’. It pays attention to how we deliver messages to children and young people through our communication. The principles offer a useful framework from which we can develop </a:t>
            </a:r>
            <a:r>
              <a:rPr lang="en-GB" dirty="0" err="1"/>
              <a:t>attunement</a:t>
            </a:r>
            <a:r>
              <a:rPr lang="en-GB" dirty="0"/>
              <a:t> and strengthen our relationships with the children and young people we work with. PACE stands for Playfulness, Acceptance, Curiosity and Empathy.</a:t>
            </a:r>
          </a:p>
        </p:txBody>
      </p:sp>
      <p:sp>
        <p:nvSpPr>
          <p:cNvPr id="4" name="Slide Number Placeholder 3">
            <a:extLst>
              <a:ext uri="{FF2B5EF4-FFF2-40B4-BE49-F238E27FC236}">
                <a16:creationId xmlns:a16="http://schemas.microsoft.com/office/drawing/2014/main" id="{E09B9B44-3FF9-1DD5-57D1-DDEDA5770F1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34C2EF-8A97-4DAF-B099-E567883644D6}" type="slidenum">
              <a:rPr kumimoji="0" lang="en-US" sz="1200" b="0" i="0" u="none" strike="noStrike" kern="1200" cap="none" spc="0" normalizeH="0" baseline="0" noProof="0" smtClean="0">
                <a:ln>
                  <a:noFill/>
                </a:ln>
                <a:solidFill>
                  <a:srgbClr val="40404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srgbClr val="404040"/>
              </a:solidFill>
              <a:effectLst/>
              <a:uLnTx/>
              <a:uFillTx/>
              <a:latin typeface="Arial" panose="020B0604020202020204"/>
              <a:ea typeface="+mn-ea"/>
              <a:cs typeface="+mn-cs"/>
            </a:endParaRPr>
          </a:p>
        </p:txBody>
      </p:sp>
    </p:spTree>
    <p:extLst>
      <p:ext uri="{BB962C8B-B14F-4D97-AF65-F5344CB8AC3E}">
        <p14:creationId xmlns:p14="http://schemas.microsoft.com/office/powerpoint/2010/main" val="3933301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B7A23C-4AA1-AE9D-9BDC-CC2DDF8FFD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9E4C47-7CBB-8119-A7B2-3B71007027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898F9E-EA80-F2E2-61AE-39203617545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8A71AF5-4D45-7EC7-CF22-51C2AEB23A9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34C2EF-8A97-4DAF-B099-E567883644D6}" type="slidenum">
              <a:rPr kumimoji="0" lang="en-US" sz="1200" b="0" i="0" u="none" strike="noStrike" kern="1200" cap="none" spc="0" normalizeH="0" baseline="0" noProof="0" smtClean="0">
                <a:ln>
                  <a:noFill/>
                </a:ln>
                <a:solidFill>
                  <a:srgbClr val="40404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srgbClr val="404040"/>
              </a:solidFill>
              <a:effectLst/>
              <a:uLnTx/>
              <a:uFillTx/>
              <a:latin typeface="Arial" panose="020B0604020202020204"/>
              <a:ea typeface="+mn-ea"/>
              <a:cs typeface="+mn-cs"/>
            </a:endParaRPr>
          </a:p>
        </p:txBody>
      </p:sp>
    </p:spTree>
    <p:extLst>
      <p:ext uri="{BB962C8B-B14F-4D97-AF65-F5344CB8AC3E}">
        <p14:creationId xmlns:p14="http://schemas.microsoft.com/office/powerpoint/2010/main" val="7355267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BC4565-E46F-F3C7-A289-0AB4DE026D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EE8F3E-37F7-736E-B2D1-FE64754D35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9553D1-A6D1-08CC-16D1-1C1D91B1DE3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5B85B21-32AA-F323-7AD4-B88ADF1E3E5F}"/>
              </a:ext>
            </a:extLst>
          </p:cNvPr>
          <p:cNvSpPr>
            <a:spLocks noGrp="1"/>
          </p:cNvSpPr>
          <p:nvPr>
            <p:ph type="sldNum" sz="quarter" idx="5"/>
          </p:nvPr>
        </p:nvSpPr>
        <p:spPr/>
        <p:txBody>
          <a:bodyPr/>
          <a:lstStyle/>
          <a:p>
            <a:fld id="{935E2820-AFE1-45FA-949E-17BDB534E1DC}" type="slidenum">
              <a:rPr lang="en-GB" smtClean="0"/>
              <a:t>12</a:t>
            </a:fld>
            <a:endParaRPr lang="en-GB"/>
          </a:p>
        </p:txBody>
      </p:sp>
    </p:spTree>
    <p:extLst>
      <p:ext uri="{BB962C8B-B14F-4D97-AF65-F5344CB8AC3E}">
        <p14:creationId xmlns:p14="http://schemas.microsoft.com/office/powerpoint/2010/main" val="8632301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2AA2ED-F8A7-E3AD-121B-44832762F7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05625D-A419-5BD3-DD7D-4B7883F035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DFBA02-47F1-AF03-CE4F-9D3153A460A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2734B7D-393B-9C91-6FEE-08A3E1F2514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34C2EF-8A97-4DAF-B099-E567883644D6}" type="slidenum">
              <a:rPr kumimoji="0" lang="en-US" sz="1200" b="0" i="0" u="none" strike="noStrike" kern="1200" cap="none" spc="0" normalizeH="0" baseline="0" noProof="0" smtClean="0">
                <a:ln>
                  <a:noFill/>
                </a:ln>
                <a:solidFill>
                  <a:srgbClr val="40404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srgbClr val="404040"/>
              </a:solidFill>
              <a:effectLst/>
              <a:uLnTx/>
              <a:uFillTx/>
              <a:latin typeface="Arial" panose="020B0604020202020204"/>
              <a:ea typeface="+mn-ea"/>
              <a:cs typeface="+mn-cs"/>
            </a:endParaRPr>
          </a:p>
        </p:txBody>
      </p:sp>
    </p:spTree>
    <p:extLst>
      <p:ext uri="{BB962C8B-B14F-4D97-AF65-F5344CB8AC3E}">
        <p14:creationId xmlns:p14="http://schemas.microsoft.com/office/powerpoint/2010/main" val="1549395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500DC1-E348-330C-2D56-BD3093FEF5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04434F-70BA-F15F-329A-1D26183D24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325A3D-944E-89B8-FF50-04F5C1574578}"/>
              </a:ext>
            </a:extLst>
          </p:cNvPr>
          <p:cNvSpPr>
            <a:spLocks noGrp="1"/>
          </p:cNvSpPr>
          <p:nvPr>
            <p:ph type="body" idx="1"/>
          </p:nvPr>
        </p:nvSpPr>
        <p:spPr/>
        <p:txBody>
          <a:bodyPr/>
          <a:lstStyle/>
          <a:p>
            <a:r>
              <a:rPr lang="en-GB" dirty="0"/>
              <a:t>Children often know that their behaviour is not appropriate. They often do not know why they did it or are reluctant to tell adults why. If an adult can stay curious about why their child behaves as they do, the child and adult are less likely to feel cross or frustrated. With curiosity, we are trying to show that we simply wish to understand why. We hope to convey that our intentions are to truly understand and help the child, not to lecture them or feel disappointed by them. </a:t>
            </a:r>
          </a:p>
        </p:txBody>
      </p:sp>
      <p:sp>
        <p:nvSpPr>
          <p:cNvPr id="4" name="Slide Number Placeholder 3">
            <a:extLst>
              <a:ext uri="{FF2B5EF4-FFF2-40B4-BE49-F238E27FC236}">
                <a16:creationId xmlns:a16="http://schemas.microsoft.com/office/drawing/2014/main" id="{C2B35871-734F-3A65-F3BF-14B52DD98DD9}"/>
              </a:ext>
            </a:extLst>
          </p:cNvPr>
          <p:cNvSpPr>
            <a:spLocks noGrp="1"/>
          </p:cNvSpPr>
          <p:nvPr>
            <p:ph type="sldNum" sz="quarter" idx="5"/>
          </p:nvPr>
        </p:nvSpPr>
        <p:spPr/>
        <p:txBody>
          <a:bodyPr/>
          <a:lstStyle/>
          <a:p>
            <a:fld id="{935E2820-AFE1-45FA-949E-17BDB534E1DC}" type="slidenum">
              <a:rPr lang="en-GB" smtClean="0"/>
              <a:t>14</a:t>
            </a:fld>
            <a:endParaRPr lang="en-GB"/>
          </a:p>
        </p:txBody>
      </p:sp>
    </p:spTree>
    <p:extLst>
      <p:ext uri="{BB962C8B-B14F-4D97-AF65-F5344CB8AC3E}">
        <p14:creationId xmlns:p14="http://schemas.microsoft.com/office/powerpoint/2010/main" val="169986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F164A0-AA04-39D0-646F-720F77A4C3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6F660D-A675-AAE5-1C65-3EA3713718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6FDEC6-0878-9096-66BA-738142D15D12}"/>
              </a:ext>
            </a:extLst>
          </p:cNvPr>
          <p:cNvSpPr>
            <a:spLocks noGrp="1"/>
          </p:cNvSpPr>
          <p:nvPr>
            <p:ph type="body" idx="1"/>
          </p:nvPr>
        </p:nvSpPr>
        <p:spPr/>
        <p:txBody>
          <a:bodyPr/>
          <a:lstStyle/>
          <a:p>
            <a:r>
              <a:rPr kumimoji="0" lang="en-GB" sz="1200" b="0" i="0" u="none" strike="noStrike" kern="1200" cap="none" spc="0" normalizeH="0" baseline="0" noProof="0" dirty="0">
                <a:ln>
                  <a:noFill/>
                </a:ln>
                <a:solidFill>
                  <a:srgbClr val="404040"/>
                </a:solidFill>
                <a:effectLst/>
                <a:uLnTx/>
                <a:uFillTx/>
                <a:latin typeface="Arial" panose="020B0604020202020204"/>
                <a:ea typeface="+mn-ea"/>
                <a:cs typeface="+mn-cs"/>
              </a:rPr>
              <a:t>We demonstrate that we know how difficult an experience is for them. </a:t>
            </a:r>
          </a:p>
          <a:p>
            <a:r>
              <a:rPr kumimoji="0" lang="en-GB" sz="1200" b="0" i="0" u="none" strike="noStrike" kern="1200" cap="none" spc="0" normalizeH="0" baseline="0" noProof="0" dirty="0">
                <a:ln>
                  <a:noFill/>
                </a:ln>
                <a:solidFill>
                  <a:srgbClr val="404040"/>
                </a:solidFill>
                <a:effectLst/>
                <a:uLnTx/>
                <a:uFillTx/>
                <a:latin typeface="Arial" panose="020B0604020202020204"/>
                <a:ea typeface="+mn-ea"/>
                <a:cs typeface="+mn-cs"/>
              </a:rPr>
              <a:t>We tell them they will not have to deal with the distress alone. </a:t>
            </a:r>
          </a:p>
          <a:p>
            <a:r>
              <a:rPr kumimoji="0" lang="en-GB" sz="1200" b="0" i="0" u="none" strike="noStrike" kern="1200" cap="none" spc="0" normalizeH="0" baseline="0" noProof="0" dirty="0">
                <a:ln>
                  <a:noFill/>
                </a:ln>
                <a:solidFill>
                  <a:srgbClr val="404040"/>
                </a:solidFill>
                <a:effectLst/>
                <a:uLnTx/>
                <a:uFillTx/>
                <a:latin typeface="Arial" panose="020B0604020202020204"/>
                <a:ea typeface="+mn-ea"/>
                <a:cs typeface="+mn-cs"/>
              </a:rPr>
              <a:t>Together, we will get through this. </a:t>
            </a:r>
          </a:p>
          <a:p>
            <a:r>
              <a:rPr kumimoji="0" lang="en-GB" sz="1200" b="0" i="0" u="none" strike="noStrike" kern="1200" cap="none" spc="0" normalizeH="0" baseline="0" noProof="0" dirty="0">
                <a:ln>
                  <a:noFill/>
                </a:ln>
                <a:solidFill>
                  <a:srgbClr val="404040"/>
                </a:solidFill>
                <a:effectLst/>
                <a:uLnTx/>
                <a:uFillTx/>
                <a:latin typeface="Arial" panose="020B0604020202020204"/>
                <a:ea typeface="+mn-ea"/>
                <a:cs typeface="+mn-cs"/>
              </a:rPr>
              <a:t>The adult will stay with the child emotionally, providing comfort and support, and will not abandon them when they need the adult the most,</a:t>
            </a:r>
            <a:endParaRPr lang="en-GB" dirty="0"/>
          </a:p>
          <a:p>
            <a:endParaRPr lang="en-GB" dirty="0"/>
          </a:p>
        </p:txBody>
      </p:sp>
      <p:sp>
        <p:nvSpPr>
          <p:cNvPr id="4" name="Slide Number Placeholder 3">
            <a:extLst>
              <a:ext uri="{FF2B5EF4-FFF2-40B4-BE49-F238E27FC236}">
                <a16:creationId xmlns:a16="http://schemas.microsoft.com/office/drawing/2014/main" id="{BB07A619-2CDA-4C09-1F6C-70E2313C928A}"/>
              </a:ext>
            </a:extLst>
          </p:cNvPr>
          <p:cNvSpPr>
            <a:spLocks noGrp="1"/>
          </p:cNvSpPr>
          <p:nvPr>
            <p:ph type="sldNum" sz="quarter" idx="5"/>
          </p:nvPr>
        </p:nvSpPr>
        <p:spPr/>
        <p:txBody>
          <a:bodyPr/>
          <a:lstStyle/>
          <a:p>
            <a:fld id="{935E2820-AFE1-45FA-949E-17BDB534E1DC}" type="slidenum">
              <a:rPr lang="en-GB" smtClean="0"/>
              <a:t>15</a:t>
            </a:fld>
            <a:endParaRPr lang="en-GB"/>
          </a:p>
        </p:txBody>
      </p:sp>
    </p:spTree>
    <p:extLst>
      <p:ext uri="{BB962C8B-B14F-4D97-AF65-F5344CB8AC3E}">
        <p14:creationId xmlns:p14="http://schemas.microsoft.com/office/powerpoint/2010/main" val="33681794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050D51-69CC-D6BF-E92C-77A63579C9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E2CCAF-9CD0-61B7-8069-F7B7B411A7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B72655-2034-4AC7-F359-66C01D2AB72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Simon Nicholson’s </a:t>
            </a:r>
            <a:r>
              <a:rPr lang="en-GB" sz="1200" b="1" dirty="0"/>
              <a:t>Theory of Loose Parts</a:t>
            </a:r>
            <a:r>
              <a:rPr lang="en-GB" sz="1200" dirty="0"/>
              <a:t> is a concept in play and learning that emphasizes the importance of open-ended materials in fostering creativity, exploration, and problem-solving. Nicholson, an architect and designer, introduced this theory in the 1970s to highlight how the environment and materials available to children influence their play and development.</a:t>
            </a:r>
          </a:p>
          <a:p>
            <a:endParaRPr lang="en-GB" dirty="0"/>
          </a:p>
        </p:txBody>
      </p:sp>
      <p:sp>
        <p:nvSpPr>
          <p:cNvPr id="4" name="Slide Number Placeholder 3">
            <a:extLst>
              <a:ext uri="{FF2B5EF4-FFF2-40B4-BE49-F238E27FC236}">
                <a16:creationId xmlns:a16="http://schemas.microsoft.com/office/drawing/2014/main" id="{943BD86B-1791-E895-EA8E-9C4CA3867487}"/>
              </a:ext>
            </a:extLst>
          </p:cNvPr>
          <p:cNvSpPr>
            <a:spLocks noGrp="1"/>
          </p:cNvSpPr>
          <p:nvPr>
            <p:ph type="sldNum" sz="quarter" idx="5"/>
          </p:nvPr>
        </p:nvSpPr>
        <p:spPr/>
        <p:txBody>
          <a:bodyPr/>
          <a:lstStyle/>
          <a:p>
            <a:fld id="{935E2820-AFE1-45FA-949E-17BDB534E1DC}" type="slidenum">
              <a:rPr lang="en-GB" smtClean="0"/>
              <a:t>17</a:t>
            </a:fld>
            <a:endParaRPr lang="en-GB"/>
          </a:p>
        </p:txBody>
      </p:sp>
    </p:spTree>
    <p:extLst>
      <p:ext uri="{BB962C8B-B14F-4D97-AF65-F5344CB8AC3E}">
        <p14:creationId xmlns:p14="http://schemas.microsoft.com/office/powerpoint/2010/main" val="39280977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5E3E6D-EF04-B866-18F8-CE79BD4639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B7549B-BFE1-BDEF-23CE-D531EC8434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A4093A-D10F-8235-F813-EBD0678EABEB}"/>
              </a:ext>
            </a:extLst>
          </p:cNvPr>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Creating a resource-full environment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Simon Nicholson’s theory of loose parts holds that: </a:t>
            </a:r>
            <a:r>
              <a:rPr lang="en-GB" sz="1800" i="1" dirty="0">
                <a:effectLst/>
                <a:latin typeface="Calibri" panose="020F0502020204030204" pitchFamily="34" charset="0"/>
                <a:ea typeface="DengXian" panose="02010600030101010101" pitchFamily="2" charset="-122"/>
                <a:cs typeface="Arial" panose="020B0604020202020204" pitchFamily="34" charset="0"/>
              </a:rPr>
              <a:t>in any environment both the degree of inventiveness and creativity and the possibility of discovery are directly proportional to the number and kinds of variables in it</a:t>
            </a:r>
            <a:r>
              <a:rPr lang="en-GB" sz="1800" dirty="0">
                <a:effectLst/>
                <a:latin typeface="Calibri" panose="020F0502020204030204" pitchFamily="34" charset="0"/>
                <a:ea typeface="DengXian" panose="02010600030101010101" pitchFamily="2" charset="-122"/>
                <a:cs typeface="Arial" panose="020B0604020202020204" pitchFamily="34" charset="0"/>
              </a:rPr>
              <a:t> (Nicholson, 1971, p.30).</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In other words, the more flexibility offered by the environment the more creative we are likely to be.  A child’s interaction with the environment is fundamental to the future development (Hughes, 2012). Of significance is children being able to play with each other, i.e., the social aspects of children’s play. In that sense, even the children who are played with become loose parts in the wider loose parts environment. In their work, Brown and Webb (2014) at a Romanian paediatric hospital with a group of abandoned children, stressed that the remarkable progress made by these severely neglected and abused children was substantially due to the fact that they were at last able to play with each other, and interact with a loose parts environment. </a:t>
            </a:r>
          </a:p>
          <a:p>
            <a:endParaRPr lang="en-GB" dirty="0"/>
          </a:p>
        </p:txBody>
      </p:sp>
      <p:sp>
        <p:nvSpPr>
          <p:cNvPr id="4" name="Slide Number Placeholder 3">
            <a:extLst>
              <a:ext uri="{FF2B5EF4-FFF2-40B4-BE49-F238E27FC236}">
                <a16:creationId xmlns:a16="http://schemas.microsoft.com/office/drawing/2014/main" id="{9BA3BE66-693D-6353-2DBC-24E6529480DE}"/>
              </a:ext>
            </a:extLst>
          </p:cNvPr>
          <p:cNvSpPr>
            <a:spLocks noGrp="1"/>
          </p:cNvSpPr>
          <p:nvPr>
            <p:ph type="sldNum" sz="quarter" idx="5"/>
          </p:nvPr>
        </p:nvSpPr>
        <p:spPr/>
        <p:txBody>
          <a:bodyPr/>
          <a:lstStyle/>
          <a:p>
            <a:fld id="{935E2820-AFE1-45FA-949E-17BDB534E1DC}" type="slidenum">
              <a:rPr lang="en-GB" smtClean="0"/>
              <a:t>18</a:t>
            </a:fld>
            <a:endParaRPr lang="en-GB"/>
          </a:p>
        </p:txBody>
      </p:sp>
    </p:spTree>
    <p:extLst>
      <p:ext uri="{BB962C8B-B14F-4D97-AF65-F5344CB8AC3E}">
        <p14:creationId xmlns:p14="http://schemas.microsoft.com/office/powerpoint/2010/main" val="5829683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FBDE14-38AE-5A24-D837-4FFF5D0910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7EFC39-647A-3E86-DE31-3AA1869334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630F2E-2E2C-46E6-770A-E234BD463499}"/>
              </a:ext>
            </a:extLst>
          </p:cNvPr>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Loose parts theory focuses on the physical and spatial components of children’s learning environments. It does not discuss the role of social interactions and how these can also be used to support children’s creative learning. Nicholson also does not discuss the limitations to the deconstruction of instructional-based learning. For example, is a loose parts environment just about putting a bunch of materials in a space and letting children go wild? Or alternatively, is it about carefully considering what materials are presented to children, letting them explore these and then responding to children’s discoveries by making a suggestion or asking a question?</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US" dirty="0"/>
          </a:p>
        </p:txBody>
      </p:sp>
      <p:sp>
        <p:nvSpPr>
          <p:cNvPr id="4" name="Slide Number Placeholder 3">
            <a:extLst>
              <a:ext uri="{FF2B5EF4-FFF2-40B4-BE49-F238E27FC236}">
                <a16:creationId xmlns:a16="http://schemas.microsoft.com/office/drawing/2014/main" id="{803EC1DA-30DF-9B6B-9BF7-B24F8EB5C8EE}"/>
              </a:ext>
            </a:extLst>
          </p:cNvPr>
          <p:cNvSpPr>
            <a:spLocks noGrp="1"/>
          </p:cNvSpPr>
          <p:nvPr>
            <p:ph type="sldNum" sz="quarter" idx="10"/>
          </p:nvPr>
        </p:nvSpPr>
        <p:spPr/>
        <p:txBody>
          <a:bodyPr/>
          <a:lstStyle/>
          <a:p>
            <a:fld id="{935E2820-AFE1-45FA-949E-17BDB534E1DC}" type="slidenum">
              <a:rPr lang="en-US" smtClean="0"/>
              <a:t>20</a:t>
            </a:fld>
            <a:endParaRPr lang="en-US"/>
          </a:p>
        </p:txBody>
      </p:sp>
    </p:spTree>
    <p:extLst>
      <p:ext uri="{BB962C8B-B14F-4D97-AF65-F5344CB8AC3E}">
        <p14:creationId xmlns:p14="http://schemas.microsoft.com/office/powerpoint/2010/main" val="9145486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5D1FD7-95EE-B2D5-F472-D032D8E7A5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3FC2B8-6EDB-7588-C48E-30C9872060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C52BD2-9FEA-5E2E-7086-A247FABD113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In an example by Brown (2014) - where a lorry dumped a load of old furniture in the playground. At the start of the play session children began to arrange the furniture to create a home environment. For example, a boy sat down at the bureau and exclaimed, “can keep the noise down? I’m trying to write a letter to the council”, and without question or hesitation, one of the girls address the other children in a sharp authoritarian voice, “your dad told you to keep the noise down. Now go and play quietly”. Immediately the rest of the group took on the roles of brothers and sisters, grandparents' daughter and visiting boyfriend. This play continued for weeks, with different groups using the materials and altering the environmental narrative to suit their needs.</a:t>
            </a:r>
          </a:p>
          <a:p>
            <a:endParaRPr lang="en-GB" dirty="0"/>
          </a:p>
        </p:txBody>
      </p:sp>
      <p:sp>
        <p:nvSpPr>
          <p:cNvPr id="4" name="Slide Number Placeholder 3">
            <a:extLst>
              <a:ext uri="{FF2B5EF4-FFF2-40B4-BE49-F238E27FC236}">
                <a16:creationId xmlns:a16="http://schemas.microsoft.com/office/drawing/2014/main" id="{A289E2FF-495E-51F0-130C-A4E2B5E7D705}"/>
              </a:ext>
            </a:extLst>
          </p:cNvPr>
          <p:cNvSpPr>
            <a:spLocks noGrp="1"/>
          </p:cNvSpPr>
          <p:nvPr>
            <p:ph type="sldNum" sz="quarter" idx="5"/>
          </p:nvPr>
        </p:nvSpPr>
        <p:spPr/>
        <p:txBody>
          <a:bodyPr/>
          <a:lstStyle/>
          <a:p>
            <a:fld id="{935E2820-AFE1-45FA-949E-17BDB534E1DC}" type="slidenum">
              <a:rPr lang="en-GB" smtClean="0"/>
              <a:t>22</a:t>
            </a:fld>
            <a:endParaRPr lang="en-GB"/>
          </a:p>
        </p:txBody>
      </p:sp>
    </p:spTree>
    <p:extLst>
      <p:ext uri="{BB962C8B-B14F-4D97-AF65-F5344CB8AC3E}">
        <p14:creationId xmlns:p14="http://schemas.microsoft.com/office/powerpoint/2010/main" val="40079528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EE05D9-4615-7B4A-E0F8-547C2F5C0B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1F9BEF-D423-8A9F-03AF-89B08AAF71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EA877E-7A2E-EFE3-ED79-B5EF86A205CF}"/>
              </a:ext>
            </a:extLst>
          </p:cNvPr>
          <p:cNvSpPr>
            <a:spLocks noGrp="1"/>
          </p:cNvSpPr>
          <p:nvPr>
            <p:ph type="body" idx="1"/>
          </p:nvPr>
        </p:nvSpPr>
        <p:spPr/>
        <p:txBody>
          <a:bodyPr/>
          <a:lstStyle/>
          <a:p>
            <a:r>
              <a:rPr lang="en-GB" sz="1800" b="0" i="0" dirty="0">
                <a:solidFill>
                  <a:srgbClr val="000000"/>
                </a:solidFill>
                <a:effectLst/>
                <a:latin typeface="Calibri" panose="020F0502020204030204" pitchFamily="34" charset="0"/>
              </a:rPr>
              <a:t>in the example above, no one is interfering with the flow of the children’s play time than counting from 10 to 1, James is not told to stop cutting bits of the children. The fact that children are playing in a permissive environment means they can explore and experiment with ideas and actions at their own pace. In other words, this is an environment characterised by fun, freedom and flexibility. Taken together these things give children control over their play. </a:t>
            </a:r>
            <a:r>
              <a:rPr lang="en-GB" sz="1800" b="0" i="0" dirty="0" err="1">
                <a:solidFill>
                  <a:srgbClr val="000000"/>
                </a:solidFill>
                <a:effectLst/>
                <a:latin typeface="Calibri" panose="020F0502020204030204" pitchFamily="34" charset="0"/>
              </a:rPr>
              <a:t>Panksepp</a:t>
            </a:r>
            <a:r>
              <a:rPr lang="en-GB" sz="1800" b="0" i="0" dirty="0">
                <a:solidFill>
                  <a:srgbClr val="000000"/>
                </a:solidFill>
                <a:effectLst/>
                <a:latin typeface="Calibri" panose="020F0502020204030204" pitchFamily="34" charset="0"/>
              </a:rPr>
              <a:t> (2004) suggests that this form of play is an extremely positive form of activity, because it engages children in over half of the brain is genetically ingrained emotional systems: caring, social bonding, playfulness and explorative urges. As such, it leads to the sort of emotional equilibrium that is at the heart of therapeutic resolution.</a:t>
            </a:r>
          </a:p>
          <a:p>
            <a:endParaRPr lang="en-GB" sz="1800" b="0" i="0" dirty="0">
              <a:solidFill>
                <a:srgbClr val="000000"/>
              </a:solidFill>
              <a:effectLst/>
              <a:latin typeface="Calibri" panose="020F0502020204030204" pitchFamily="34" charset="0"/>
            </a:endParaRPr>
          </a:p>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Establishing a permissive environment, characterised by fun, freedom and flexibility</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When observing children play it is often impossible to tell what is going on in their minds. They frequently surprise us, and as has already been suggested, their play is often far more complex than we realise. For example, something that looks like a fight may in truth, be a play fight.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Tinbergen (1975) suggest that children’s play has three clearly identifiable characteristics</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clumsily executed</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often chaotically arranged</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generally performed with abandon</a:t>
            </a:r>
          </a:p>
          <a:p>
            <a:r>
              <a:rPr lang="en-GB" sz="1800" b="0" i="0" dirty="0">
                <a:solidFill>
                  <a:srgbClr val="000000"/>
                </a:solidFill>
                <a:effectLst/>
                <a:latin typeface="Calibri" panose="020F0502020204030204" pitchFamily="34" charset="0"/>
              </a:rPr>
              <a:t> </a:t>
            </a:r>
            <a:endParaRPr lang="en-US" dirty="0"/>
          </a:p>
        </p:txBody>
      </p:sp>
      <p:sp>
        <p:nvSpPr>
          <p:cNvPr id="4" name="Slide Number Placeholder 3">
            <a:extLst>
              <a:ext uri="{FF2B5EF4-FFF2-40B4-BE49-F238E27FC236}">
                <a16:creationId xmlns:a16="http://schemas.microsoft.com/office/drawing/2014/main" id="{4A50EF43-1800-2EBD-5E11-B29019613319}"/>
              </a:ext>
            </a:extLst>
          </p:cNvPr>
          <p:cNvSpPr>
            <a:spLocks noGrp="1"/>
          </p:cNvSpPr>
          <p:nvPr>
            <p:ph type="sldNum" sz="quarter" idx="10"/>
          </p:nvPr>
        </p:nvSpPr>
        <p:spPr/>
        <p:txBody>
          <a:bodyPr/>
          <a:lstStyle/>
          <a:p>
            <a:fld id="{77542409-6A04-4DC6-AC3A-D3758287A8F2}" type="slidenum">
              <a:rPr lang="en-US" smtClean="0"/>
              <a:t>23</a:t>
            </a:fld>
            <a:endParaRPr lang="en-US"/>
          </a:p>
        </p:txBody>
      </p:sp>
    </p:spTree>
    <p:extLst>
      <p:ext uri="{BB962C8B-B14F-4D97-AF65-F5344CB8AC3E}">
        <p14:creationId xmlns:p14="http://schemas.microsoft.com/office/powerpoint/2010/main" val="27712176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To understand the role of play in the hospital setting, it is important for healthcare professionals to be cognisant of the psychological and social impact hospitalisation may have on children. The people who work in this setting, such as hospital play specialists, psychologists, occupational therapists, social workers, nurses and other healthcare professionals, all use play to help children cope with hospitalisation and medical procedures. The play provides distraction. As a creative form of self-expression, play is recognised for its normalising, therapeutic and educative values. In this situation, drawing, painting, collage, medical or procedural play and educative preparation play. Play can facilitate comprehension, enhance coping, reduce anxiety and provide emotional support for children undergoing medical treatment. Therefore, it is important for all health professionals working with child patients to communicate with children through a range of play strategies.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34C2EF-8A97-4DAF-B099-E567883644D6}" type="slidenum">
              <a:rPr kumimoji="0" lang="en-US" sz="1200" b="0" i="0" u="none" strike="noStrike" kern="1200" cap="none" spc="0" normalizeH="0" baseline="0" noProof="0" smtClean="0">
                <a:ln>
                  <a:noFill/>
                </a:ln>
                <a:solidFill>
                  <a:srgbClr val="40404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srgbClr val="404040"/>
              </a:solidFill>
              <a:effectLst/>
              <a:uLnTx/>
              <a:uFillTx/>
              <a:latin typeface="Arial" panose="020B0604020202020204"/>
              <a:ea typeface="+mn-ea"/>
              <a:cs typeface="+mn-cs"/>
            </a:endParaRPr>
          </a:p>
        </p:txBody>
      </p:sp>
    </p:spTree>
    <p:extLst>
      <p:ext uri="{BB962C8B-B14F-4D97-AF65-F5344CB8AC3E}">
        <p14:creationId xmlns:p14="http://schemas.microsoft.com/office/powerpoint/2010/main" val="38860149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The built environment play is extremely important to all hospitalised children. In play, children not only find enjoyment but also interact with and explore their environment (Armstrong and Aitken, 2000). The hospital setting contains a complex social system with pain and suffering are mixed with joy and healing. For children, the atmosphere may feel like a sad and scary place and/or a happy, exciting and very busy place. It may look like a place full of strange faces and even stranger machines. Hospital smells are very different from home or school and they are very noisy places. Children play and this helps them intellectually and emotionally process sensory information. Play can help the child improve his or her understanding and interpretation of hospital language, sights and sounds.</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34C2EF-8A97-4DAF-B099-E567883644D6}" type="slidenum">
              <a:rPr kumimoji="0" lang="en-US" sz="1200" b="0" i="0" u="none" strike="noStrike" kern="1200" cap="none" spc="0" normalizeH="0" baseline="0" noProof="0" smtClean="0">
                <a:ln>
                  <a:noFill/>
                </a:ln>
                <a:solidFill>
                  <a:srgbClr val="40404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srgbClr val="404040"/>
              </a:solidFill>
              <a:effectLst/>
              <a:uLnTx/>
              <a:uFillTx/>
              <a:latin typeface="Arial" panose="020B0604020202020204"/>
              <a:ea typeface="+mn-ea"/>
              <a:cs typeface="+mn-cs"/>
            </a:endParaRPr>
          </a:p>
        </p:txBody>
      </p:sp>
    </p:spTree>
    <p:extLst>
      <p:ext uri="{BB962C8B-B14F-4D97-AF65-F5344CB8AC3E}">
        <p14:creationId xmlns:p14="http://schemas.microsoft.com/office/powerpoint/2010/main" val="23181718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Encouragement to play within the hospital structure requires a child focused space and toys and activities to facilitate play interactions. Designers of modern hospital structures now consider the impact the built environment has on the health and well-being of child patients. Sherman, Shepley and </a:t>
            </a:r>
            <a:r>
              <a:rPr lang="en-GB" sz="1200" dirty="0" err="1">
                <a:effectLst/>
                <a:latin typeface="Calibri" panose="020F0502020204030204" pitchFamily="34" charset="0"/>
                <a:ea typeface="DengXian" panose="02010600030101010101" pitchFamily="2" charset="-122"/>
                <a:cs typeface="Arial" panose="020B0604020202020204" pitchFamily="34" charset="0"/>
              </a:rPr>
              <a:t>Varni</a:t>
            </a:r>
            <a:r>
              <a:rPr lang="en-GB" sz="1200" dirty="0">
                <a:effectLst/>
                <a:latin typeface="Calibri" panose="020F0502020204030204" pitchFamily="34" charset="0"/>
                <a:ea typeface="DengXian" panose="02010600030101010101" pitchFamily="2" charset="-122"/>
                <a:cs typeface="Arial" panose="020B0604020202020204" pitchFamily="34" charset="0"/>
              </a:rPr>
              <a:t> (2005) showed the children’s perception of nature, noise, crowding, spatial arrangements, art and decorations, lighting and temperature potentially contribute towards physical, psychological, emotional, cognitive, behavioural and social health outcomes. The child’s improved physiological regulation, that is respiratory rate, heart rate and temperature, sleeping and reduce pain levels have been associated with reducing noise, having natural light cycles, and regulated temperatures. </a:t>
            </a:r>
          </a:p>
          <a:p>
            <a:pPr>
              <a:lnSpc>
                <a:spcPct val="107000"/>
              </a:lnSpc>
              <a:spcAft>
                <a:spcPts val="800"/>
              </a:spcAft>
            </a:pP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Therefore, the structural design impacts on children and should not be overlooked as a facilitating factor contributing towards encouraging and supporting of the child’s most accessible coping behaviour – play.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34C2EF-8A97-4DAF-B099-E567883644D6}" type="slidenum">
              <a:rPr kumimoji="0" lang="en-US" sz="1200" b="0" i="0" u="none" strike="noStrike" kern="1200" cap="none" spc="0" normalizeH="0" baseline="0" noProof="0" smtClean="0">
                <a:ln>
                  <a:noFill/>
                </a:ln>
                <a:solidFill>
                  <a:srgbClr val="40404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srgbClr val="404040"/>
              </a:solidFill>
              <a:effectLst/>
              <a:uLnTx/>
              <a:uFillTx/>
              <a:latin typeface="Arial" panose="020B0604020202020204"/>
              <a:ea typeface="+mn-ea"/>
              <a:cs typeface="+mn-cs"/>
            </a:endParaRPr>
          </a:p>
        </p:txBody>
      </p:sp>
    </p:spTree>
    <p:extLst>
      <p:ext uri="{BB962C8B-B14F-4D97-AF65-F5344CB8AC3E}">
        <p14:creationId xmlns:p14="http://schemas.microsoft.com/office/powerpoint/2010/main" val="14975233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In order to gain an understanding of the child’s level of hospital knowledge, the creative arts can be used as a powerful aide to therapeutic play. Art therapy and therapeutic play share a common bond through the natural appeal to children and their healing qualities of creativity, spontaneous expression, make-believe, and nonthreatening, developmentally appropriate communication. </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Simply asking the child to draw what they see in a hospital room provides information on the child’s perception of their new environment.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34C2EF-8A97-4DAF-B099-E567883644D6}" type="slidenum">
              <a:rPr kumimoji="0" lang="en-US" sz="1200" b="0" i="0" u="none" strike="noStrike" kern="1200" cap="none" spc="0" normalizeH="0" baseline="0" noProof="0" smtClean="0">
                <a:ln>
                  <a:noFill/>
                </a:ln>
                <a:solidFill>
                  <a:srgbClr val="40404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srgbClr val="404040"/>
              </a:solidFill>
              <a:effectLst/>
              <a:uLnTx/>
              <a:uFillTx/>
              <a:latin typeface="Arial" panose="020B0604020202020204"/>
              <a:ea typeface="+mn-ea"/>
              <a:cs typeface="+mn-cs"/>
            </a:endParaRPr>
          </a:p>
        </p:txBody>
      </p:sp>
    </p:spTree>
    <p:extLst>
      <p:ext uri="{BB962C8B-B14F-4D97-AF65-F5344CB8AC3E}">
        <p14:creationId xmlns:p14="http://schemas.microsoft.com/office/powerpoint/2010/main" val="26373661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In Emily’s picture, the hospital room has some visually attractive features, such as the flowers, balloons and picture on the wall. However, the size of the needle is significant in the dark colour of the bed may indicate that Emily sees the hospital bed as a dark place to be. The important point is to ask the creator of the artwork their own views. </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The following anecdote is Emily’s explanation of her picture. She explained the attractive surroundings, such as flowers and the picture on the wall and said ‘if I was in hospital, I would be sick and I would want nice things around me because it would make me feel nice’. The colour of the bed was chosen because that was the colour of the bed in the medical centre she had recently attended and she even explained that ‘they are not happy colours’. This demonstrates the importance of visual sensations and how the physical environment may impact on children. Emily spoke in great detail about her functional idea to attach a bed table/bench that could easily slide up and down the bed so that people could reach things. The slide bar was identified by a blue line under the bed. </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The nurses hat is another interesting point because it was assumed that Emily would not have seen a nurse wear a nursing cap. However, it was established that the nurse at the medical centre did wear nurses hat and Emily spoke fondly about this nurse who treated her. The nurses cap with a red cross,  along traditional uniforms, remain strong symbols used in children’s dress ups and on pictures denoting what a nurse looks like.</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Medical equipment is also strongly present in the drawing. Emily was aware of crutches, intravenous drips, needles and thermometers. The level of insight into her knowledge of the hospital environment. It is interesting to note that the size of the needle makes it the most significant feature in the picture. Emily stated ‘I don’t like needles’. She spoke at length about many aspects of how the needle and syringe worked, the volume markers on the syringe, the plunger and the ‘spiky bit’. She said her drawing of the needle and syringe was ‘really cool’ indicating that she was very proud of her depth of understanding about how they function. Although Emily had no conscious memory blood being taken, she commented that if she had to have a needle or blood test she would be able to cope if she was given ‘chocolate or a lollipop’, thereby providing a preference for a specific coping mechanism.</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To listen to and be attuned to the child to understand their thoughts and feelings about their illness, treatment and hospitalisation experiences.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34C2EF-8A97-4DAF-B099-E567883644D6}" type="slidenum">
              <a:rPr kumimoji="0" lang="en-US" sz="1200" b="0" i="0" u="none" strike="noStrike" kern="1200" cap="none" spc="0" normalizeH="0" baseline="0" noProof="0" smtClean="0">
                <a:ln>
                  <a:noFill/>
                </a:ln>
                <a:solidFill>
                  <a:srgbClr val="40404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srgbClr val="404040"/>
              </a:solidFill>
              <a:effectLst/>
              <a:uLnTx/>
              <a:uFillTx/>
              <a:latin typeface="Arial" panose="020B0604020202020204"/>
              <a:ea typeface="+mn-ea"/>
              <a:cs typeface="+mn-cs"/>
            </a:endParaRPr>
          </a:p>
        </p:txBody>
      </p:sp>
    </p:spTree>
    <p:extLst>
      <p:ext uri="{BB962C8B-B14F-4D97-AF65-F5344CB8AC3E}">
        <p14:creationId xmlns:p14="http://schemas.microsoft.com/office/powerpoint/2010/main" val="36914935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DengXian" panose="02010600030101010101" pitchFamily="2" charset="-122"/>
                <a:cs typeface="Arial" panose="020B0604020202020204" pitchFamily="34" charset="0"/>
              </a:rPr>
              <a:t>Children exhibit behaviours in relation to real or imagined fears when they come to hospital.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34C2EF-8A97-4DAF-B099-E567883644D6}" type="slidenum">
              <a:rPr kumimoji="0" lang="en-US" sz="1200" b="0" i="0" u="none" strike="noStrike" kern="1200" cap="none" spc="0" normalizeH="0" baseline="0" noProof="0" smtClean="0">
                <a:ln>
                  <a:noFill/>
                </a:ln>
                <a:solidFill>
                  <a:srgbClr val="40404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srgbClr val="404040"/>
              </a:solidFill>
              <a:effectLst/>
              <a:uLnTx/>
              <a:uFillTx/>
              <a:latin typeface="Arial" panose="020B0604020202020204"/>
              <a:ea typeface="+mn-ea"/>
              <a:cs typeface="+mn-cs"/>
            </a:endParaRPr>
          </a:p>
        </p:txBody>
      </p:sp>
    </p:spTree>
    <p:extLst>
      <p:ext uri="{BB962C8B-B14F-4D97-AF65-F5344CB8AC3E}">
        <p14:creationId xmlns:p14="http://schemas.microsoft.com/office/powerpoint/2010/main" val="11508465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Play should be encouraged and integrated throughout the various stages of a child hospitalisation.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following play approaches may be helpful in educating children about hospital life and in preparing children for specific medical procedures.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34C2EF-8A97-4DAF-B099-E567883644D6}" type="slidenum">
              <a:rPr kumimoji="0" lang="en-US" sz="1200" b="0" i="0" u="none" strike="noStrike" kern="1200" cap="none" spc="0" normalizeH="0" baseline="0" noProof="0" smtClean="0">
                <a:ln>
                  <a:noFill/>
                </a:ln>
                <a:solidFill>
                  <a:srgbClr val="40404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srgbClr val="404040"/>
              </a:solidFill>
              <a:effectLst/>
              <a:uLnTx/>
              <a:uFillTx/>
              <a:latin typeface="Arial" panose="020B0604020202020204"/>
              <a:ea typeface="+mn-ea"/>
              <a:cs typeface="+mn-cs"/>
            </a:endParaRPr>
          </a:p>
        </p:txBody>
      </p:sp>
    </p:spTree>
    <p:extLst>
      <p:ext uri="{BB962C8B-B14F-4D97-AF65-F5344CB8AC3E}">
        <p14:creationId xmlns:p14="http://schemas.microsoft.com/office/powerpoint/2010/main" val="27675001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If a </a:t>
            </a:r>
            <a:r>
              <a:rPr lang="en-GB" dirty="0"/>
              <a:t>child is admitted to hospital it is important that their play is not left behind. Play is increasingly valued by healthcare professionals, and its usefulness in bridging adult-child communication. Play facilitates comprehension, enhances coping and provides emotional support for children undergoing medical procedures.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34C2EF-8A97-4DAF-B099-E567883644D6}" type="slidenum">
              <a:rPr kumimoji="0" lang="en-US" sz="1200" b="0" i="0" u="none" strike="noStrike" kern="1200" cap="none" spc="0" normalizeH="0" baseline="0" noProof="0" smtClean="0">
                <a:ln>
                  <a:noFill/>
                </a:ln>
                <a:solidFill>
                  <a:srgbClr val="404040"/>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srgbClr val="404040"/>
              </a:solidFill>
              <a:effectLst/>
              <a:uLnTx/>
              <a:uFillTx/>
              <a:latin typeface="Arial" panose="020B0604020202020204"/>
              <a:ea typeface="+mn-ea"/>
              <a:cs typeface="+mn-cs"/>
            </a:endParaRPr>
          </a:p>
        </p:txBody>
      </p:sp>
    </p:spTree>
    <p:extLst>
      <p:ext uri="{BB962C8B-B14F-4D97-AF65-F5344CB8AC3E}">
        <p14:creationId xmlns:p14="http://schemas.microsoft.com/office/powerpoint/2010/main" val="6304999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3" y="304800"/>
            <a:ext cx="7091361" cy="2793906"/>
          </a:xfrm>
        </p:spPr>
        <p:txBody>
          <a:bodyPr anchor="b">
            <a:normAutofit/>
          </a:bodyPr>
          <a:lstStyle>
            <a:lvl1pPr algn="l">
              <a:lnSpc>
                <a:spcPct val="80000"/>
              </a:lnSpc>
              <a:defRPr sz="6600"/>
            </a:lvl1pPr>
          </a:lstStyle>
          <a:p>
            <a:r>
              <a:rPr lang="en-US"/>
              <a:t>Click to edit Master title style</a:t>
            </a:r>
            <a:endParaRPr/>
          </a:p>
        </p:txBody>
      </p:sp>
      <p:sp>
        <p:nvSpPr>
          <p:cNvPr id="3" name="Subtitle 2"/>
          <p:cNvSpPr>
            <a:spLocks noGrp="1"/>
          </p:cNvSpPr>
          <p:nvPr>
            <p:ph type="subTitle" idx="1"/>
          </p:nvPr>
        </p:nvSpPr>
        <p:spPr>
          <a:xfrm>
            <a:off x="1065213" y="3108804"/>
            <a:ext cx="7091361" cy="838200"/>
          </a:xfrm>
        </p:spPr>
        <p:txBody>
          <a:bodyPr/>
          <a:lstStyle>
            <a:lvl1pPr marL="0" indent="0" algn="l">
              <a:spcBef>
                <a:spcPts val="0"/>
              </a:spcBef>
              <a:buNone/>
              <a:defRPr sz="24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8" name="Date Placeholder 7"/>
          <p:cNvSpPr>
            <a:spLocks noGrp="1"/>
          </p:cNvSpPr>
          <p:nvPr>
            <p:ph type="dt" sz="half" idx="10"/>
          </p:nvPr>
        </p:nvSpPr>
        <p:spPr/>
        <p:txBody>
          <a:bodyPr/>
          <a:lstStyle/>
          <a:p>
            <a:fld id="{9D3B9702-7FBF-4720-8670-571C5E7EEDDE}" type="datetime1">
              <a:rPr lang="en-US"/>
              <a:t>2/3/2025</a:t>
            </a:fld>
            <a:endParaRPr/>
          </a:p>
        </p:txBody>
      </p:sp>
      <p:sp>
        <p:nvSpPr>
          <p:cNvPr id="9" name="Footer Placeholder 8"/>
          <p:cNvSpPr>
            <a:spLocks noGrp="1"/>
          </p:cNvSpPr>
          <p:nvPr>
            <p:ph type="ftr" sz="quarter" idx="11"/>
          </p:nvPr>
        </p:nvSpPr>
        <p:spPr/>
        <p:txBody>
          <a:bodyPr/>
          <a:lstStyle/>
          <a:p>
            <a:endParaRPr/>
          </a:p>
        </p:txBody>
      </p:sp>
      <p:sp>
        <p:nvSpPr>
          <p:cNvPr id="10" name="Slide Number Placeholder 9"/>
          <p:cNvSpPr>
            <a:spLocks noGrp="1"/>
          </p:cNvSpPr>
          <p:nvPr>
            <p:ph type="sldNum" sz="quarter" idx="12"/>
          </p:nvPr>
        </p:nvSpPr>
        <p:spPr/>
        <p:txBody>
          <a:bodyPr/>
          <a:lstStyle/>
          <a:p>
            <a:fld id="{8FDBFFB2-86D9-4B8F-A59A-553A60B94BBE}" type="slidenum">
              <a:rPr/>
              <a:pPr/>
              <a:t>‹#›</a:t>
            </a:fld>
            <a:endParaRPr/>
          </a:p>
        </p:txBody>
      </p:sp>
    </p:spTree>
    <p:extLst>
      <p:ext uri="{BB962C8B-B14F-4D97-AF65-F5344CB8AC3E}">
        <p14:creationId xmlns:p14="http://schemas.microsoft.com/office/powerpoint/2010/main" val="1890547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B3AF48E-ABA0-4B58-B562-D1D7408067C4}" type="datetime1">
              <a:rPr lang="en-US"/>
              <a:t>2/3/2025</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589990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0013" y="1600200"/>
            <a:ext cx="6400801" cy="2486025"/>
          </a:xfrm>
        </p:spPr>
        <p:txBody>
          <a:bodyPr anchor="b">
            <a:normAutofit/>
          </a:bodyPr>
          <a:lstStyle>
            <a:lvl1pPr>
              <a:defRPr sz="5200"/>
            </a:lvl1pPr>
          </a:lstStyle>
          <a:p>
            <a:r>
              <a:rPr lang="en-US"/>
              <a:t>Click to edit Master title style</a:t>
            </a:r>
            <a:endParaRPr/>
          </a:p>
        </p:txBody>
      </p:sp>
      <p:sp>
        <p:nvSpPr>
          <p:cNvPr id="3" name="Text Placeholder 2"/>
          <p:cNvSpPr>
            <a:spLocks noGrp="1"/>
          </p:cNvSpPr>
          <p:nvPr>
            <p:ph type="body" idx="1"/>
          </p:nvPr>
        </p:nvSpPr>
        <p:spPr>
          <a:xfrm>
            <a:off x="5180011" y="4105029"/>
            <a:ext cx="6400801" cy="914400"/>
          </a:xfrm>
        </p:spPr>
        <p:txBody>
          <a:bodyPr>
            <a:normAutofit/>
          </a:bodyPr>
          <a:lstStyle>
            <a:lvl1pPr marL="0" indent="0">
              <a:buNone/>
              <a:defRPr sz="2000">
                <a:solidFill>
                  <a:schemeClr val="accent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A5034C-8BD9-4B0C-893B-33834FAB227F}" type="datetime1">
              <a:rPr lang="en-US"/>
              <a:t>2/3/2025</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117916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22082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70088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7CD787AA-CBCD-47F9-A04C-7106C508CDE4}" type="datetime1">
              <a:rPr lang="en-US"/>
              <a:t>2/3/2025</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07751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22082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2082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70088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0088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AD1CC9DD-75F5-4611-BA0B-CFB1A226639C}" type="datetime1">
              <a:rPr lang="en-US"/>
              <a:t>2/3/2025</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833046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980F1F9-2D3D-4243-878F-D000C3F2A1C4}" type="datetime1">
              <a:rPr lang="en-US"/>
              <a:t>2/3/2025</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98309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ABCBE8-1824-4658-A8BB-BECFAEB7E35A}" type="datetime1">
              <a:rPr lang="en-US"/>
              <a:t>2/3/2025</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222526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3" name="Content Placeholder 2"/>
          <p:cNvSpPr>
            <a:spLocks noGrp="1"/>
          </p:cNvSpPr>
          <p:nvPr>
            <p:ph idx="1"/>
          </p:nvPr>
        </p:nvSpPr>
        <p:spPr>
          <a:xfrm>
            <a:off x="1293813" y="533400"/>
            <a:ext cx="6858000" cy="4800600"/>
          </a:xfrm>
        </p:spPr>
        <p:txBody>
          <a:bodyPr>
            <a:normAutofit/>
          </a:bodyPr>
          <a:lstStyle>
            <a:lvl1pPr>
              <a:defRPr sz="2400"/>
            </a:lvl1pPr>
            <a:lvl2pPr>
              <a:defRPr sz="2000"/>
            </a:lvl2pPr>
            <a:lvl3pPr>
              <a:defRPr sz="1800"/>
            </a:lvl3pPr>
            <a:lvl4pPr>
              <a:defRPr sz="16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85CD17-C377-4DE5-9FCA-CC7471605C58}" type="datetime1">
              <a:rPr lang="en-US"/>
              <a:t>2/3/2025</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89770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8" name="Rounded Rectangle 7"/>
          <p:cNvSpPr/>
          <p:nvPr/>
        </p:nvSpPr>
        <p:spPr>
          <a:xfrm>
            <a:off x="1293812" y="533400"/>
            <a:ext cx="6858001" cy="4800600"/>
          </a:xfrm>
          <a:prstGeom prst="roundRect">
            <a:avLst>
              <a:gd name="adj" fmla="val 4409"/>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Picture Placeholder 2" descr="An empty placeholder to add an image. Click on the placeholder and select the image that you wish to add."/>
          <p:cNvSpPr>
            <a:spLocks noGrp="1"/>
          </p:cNvSpPr>
          <p:nvPr>
            <p:ph type="pic" idx="1"/>
          </p:nvPr>
        </p:nvSpPr>
        <p:spPr>
          <a:xfrm>
            <a:off x="1408112" y="647700"/>
            <a:ext cx="6629400" cy="4572000"/>
          </a:xfrm>
          <a:prstGeom prst="roundRect">
            <a:avLst>
              <a:gd name="adj" fmla="val 3725"/>
            </a:avLst>
          </a:prstGeo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9BE9F02-BE96-4BAE-86A5-1FA60D24CAE2}" type="datetime1">
              <a:rPr lang="en-US"/>
              <a:t>2/3/2025</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63930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427AEA-BBBB-4C9B-AB23-214EAA8AB789}" type="datetime1">
              <a:rPr lang="en-US"/>
              <a:t>2/3/2025</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4207666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65014" y="304801"/>
            <a:ext cx="1715800" cy="54102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2209800" y="304801"/>
            <a:ext cx="7502814"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91CA30-F5CD-4CA0-B16A-349C6F830700}" type="datetime1">
              <a:rPr lang="en-US"/>
              <a:t>2/3/2025</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2994977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2124" r="323" b="422"/>
          <a:stretch/>
        </p:blipFill>
        <p:spPr>
          <a:xfrm>
            <a:off x="1524" y="1"/>
            <a:ext cx="12188952" cy="6858000"/>
          </a:xfrm>
          <a:prstGeom prst="rect">
            <a:avLst/>
          </a:prstGeom>
        </p:spPr>
      </p:pic>
      <p:sp>
        <p:nvSpPr>
          <p:cNvPr id="2" name="Title 1"/>
          <p:cNvSpPr>
            <a:spLocks noGrp="1"/>
          </p:cNvSpPr>
          <p:nvPr>
            <p:ph type="ctrTitle"/>
          </p:nvPr>
        </p:nvSpPr>
        <p:spPr>
          <a:xfrm>
            <a:off x="838200" y="533400"/>
            <a:ext cx="8458200" cy="1828800"/>
          </a:xfrm>
        </p:spPr>
        <p:txBody>
          <a:bodyPr anchor="b">
            <a:norm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838200" y="2438400"/>
            <a:ext cx="7086600" cy="914400"/>
          </a:xfrm>
        </p:spPr>
        <p:txBody>
          <a:bodyPr>
            <a:normAutofit/>
          </a:bodyPr>
          <a:lstStyle>
            <a:lvl1pPr marL="0" indent="0" algn="l">
              <a:spcBef>
                <a:spcPts val="1200"/>
              </a:spcBef>
              <a:buNone/>
              <a:defRPr sz="240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552046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7FC8593D-7C47-471E-A8DF-97AC4FFD13F5}" type="datetimeFigureOut">
              <a:rPr lang="en-US" smtClean="0"/>
              <a:t>2/3/2025</a:t>
            </a:fld>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2405207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434" t="422"/>
          <a:stretch/>
        </p:blipFill>
        <p:spPr>
          <a:xfrm>
            <a:off x="0" y="0"/>
            <a:ext cx="12188952" cy="6857176"/>
          </a:xfrm>
          <a:prstGeom prst="rect">
            <a:avLst/>
          </a:prstGeom>
        </p:spPr>
      </p:pic>
      <p:sp>
        <p:nvSpPr>
          <p:cNvPr id="2" name="Title 1"/>
          <p:cNvSpPr>
            <a:spLocks noGrp="1"/>
          </p:cNvSpPr>
          <p:nvPr>
            <p:ph type="title"/>
          </p:nvPr>
        </p:nvSpPr>
        <p:spPr>
          <a:xfrm>
            <a:off x="3352800" y="533400"/>
            <a:ext cx="7315200" cy="1828800"/>
          </a:xfrm>
        </p:spPr>
        <p:txBody>
          <a:bodyPr anchor="b">
            <a:normAutofit/>
          </a:bodyPr>
          <a:lstStyle>
            <a:lvl1pPr>
              <a:defRPr sz="4400"/>
            </a:lvl1pPr>
          </a:lstStyle>
          <a:p>
            <a:r>
              <a:rPr lang="en-US"/>
              <a:t>Click to edit Master title style</a:t>
            </a:r>
          </a:p>
        </p:txBody>
      </p:sp>
      <p:sp>
        <p:nvSpPr>
          <p:cNvPr id="3" name="Text Placeholder 2"/>
          <p:cNvSpPr>
            <a:spLocks noGrp="1"/>
          </p:cNvSpPr>
          <p:nvPr>
            <p:ph type="body" idx="1"/>
          </p:nvPr>
        </p:nvSpPr>
        <p:spPr>
          <a:xfrm>
            <a:off x="3352800" y="2438400"/>
            <a:ext cx="5486400" cy="914400"/>
          </a:xfrm>
        </p:spPr>
        <p:txBody>
          <a:bodyPr>
            <a:normAutofit/>
          </a:bodyPr>
          <a:lstStyle>
            <a:lvl1pPr marL="0" indent="0">
              <a:spcBef>
                <a:spcPts val="1200"/>
              </a:spcBef>
              <a:buNone/>
              <a:defRPr sz="2400">
                <a:solidFill>
                  <a:schemeClr val="tx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29494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24000" y="1825625"/>
            <a:ext cx="438912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78880" y="1825625"/>
            <a:ext cx="438912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7FC8593D-7C47-471E-A8DF-97AC4FFD13F5}" type="datetimeFigureOut">
              <a:rPr lang="en-US" smtClean="0"/>
              <a:t>2/3/2025</a:t>
            </a:fld>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1403618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524000" y="1828799"/>
            <a:ext cx="4389120" cy="795867"/>
          </a:xfrm>
        </p:spPr>
        <p:txBody>
          <a:bodyPr anchor="ctr">
            <a:normAutofit/>
          </a:bodyPr>
          <a:lstStyle>
            <a:lvl1pPr marL="0" indent="0">
              <a:spcBef>
                <a:spcPts val="0"/>
              </a:spcBef>
              <a:buNone/>
              <a:defRPr sz="2400" b="0">
                <a:solidFill>
                  <a:schemeClr val="accent4">
                    <a:lumMod val="7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4000" y="2624666"/>
            <a:ext cx="4389120" cy="26754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78880" y="1828799"/>
            <a:ext cx="4389120" cy="795867"/>
          </a:xfrm>
        </p:spPr>
        <p:txBody>
          <a:bodyPr anchor="ctr">
            <a:normAutofit/>
          </a:bodyPr>
          <a:lstStyle>
            <a:lvl1pPr marL="0" indent="0">
              <a:spcBef>
                <a:spcPts val="0"/>
              </a:spcBef>
              <a:buNone/>
              <a:defRPr sz="2400" b="0">
                <a:solidFill>
                  <a:schemeClr val="accent4">
                    <a:lumMod val="7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78880" y="2624666"/>
            <a:ext cx="4389120" cy="26754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7FC8593D-7C47-471E-A8DF-97AC4FFD13F5}" type="datetimeFigureOut">
              <a:rPr lang="en-US" smtClean="0"/>
              <a:t>2/3/2025</a:t>
            </a:fld>
            <a:endParaRPr lang="en-US"/>
          </a:p>
        </p:txBody>
      </p:sp>
      <p:sp>
        <p:nvSpPr>
          <p:cNvPr id="9" name="Slide Number Placeholder 8"/>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2909610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7FC8593D-7C47-471E-A8DF-97AC4FFD13F5}" type="datetimeFigureOut">
              <a:rPr lang="en-US" smtClean="0"/>
              <a:t>2/3/2025</a:t>
            </a:fld>
            <a:endParaRPr lang="en-US"/>
          </a:p>
        </p:txBody>
      </p:sp>
      <p:sp>
        <p:nvSpPr>
          <p:cNvPr id="5" name="Slide Number Placeholder 4"/>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4109342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7FC8593D-7C47-471E-A8DF-97AC4FFD13F5}" type="datetimeFigureOut">
              <a:rPr lang="en-US" smtClean="0"/>
              <a:t>2/3/2025</a:t>
            </a:fld>
            <a:endParaRPr lang="en-US"/>
          </a:p>
        </p:txBody>
      </p:sp>
      <p:sp>
        <p:nvSpPr>
          <p:cNvPr id="4" name="Slide Number Placeholder 3"/>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352383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4724400" y="1828800"/>
            <a:ext cx="5943600" cy="3476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23999" y="1828800"/>
            <a:ext cx="2926080" cy="3476625"/>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7FC8593D-7C47-471E-A8DF-97AC4FFD13F5}" type="datetimeFigureOut">
              <a:rPr lang="en-US" smtClean="0"/>
              <a:t>2/3/2025</a:t>
            </a:fld>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2009946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8" name="Freeform 5"/>
          <p:cNvSpPr>
            <a:spLocks/>
          </p:cNvSpPr>
          <p:nvPr/>
        </p:nvSpPr>
        <p:spPr bwMode="gray">
          <a:xfrm>
            <a:off x="804333" y="1695450"/>
            <a:ext cx="5596467" cy="3295650"/>
          </a:xfrm>
          <a:custGeom>
            <a:avLst/>
            <a:gdLst>
              <a:gd name="T0" fmla="*/ 1279 w 1347"/>
              <a:gd name="T1" fmla="*/ 919 h 986"/>
              <a:gd name="T2" fmla="*/ 65 w 1347"/>
              <a:gd name="T3" fmla="*/ 919 h 986"/>
              <a:gd name="T4" fmla="*/ 65 w 1347"/>
              <a:gd name="T5" fmla="*/ 64 h 986"/>
              <a:gd name="T6" fmla="*/ 1279 w 1347"/>
              <a:gd name="T7" fmla="*/ 64 h 986"/>
              <a:gd name="T8" fmla="*/ 1279 w 1347"/>
              <a:gd name="T9" fmla="*/ 919 h 986"/>
            </a:gdLst>
            <a:ahLst/>
            <a:cxnLst>
              <a:cxn ang="0">
                <a:pos x="T0" y="T1"/>
              </a:cxn>
              <a:cxn ang="0">
                <a:pos x="T2" y="T3"/>
              </a:cxn>
              <a:cxn ang="0">
                <a:pos x="T4" y="T5"/>
              </a:cxn>
              <a:cxn ang="0">
                <a:pos x="T6" y="T7"/>
              </a:cxn>
              <a:cxn ang="0">
                <a:pos x="T8" y="T9"/>
              </a:cxn>
            </a:cxnLst>
            <a:rect l="0" t="0" r="r" b="b"/>
            <a:pathLst>
              <a:path w="1347" h="986">
                <a:moveTo>
                  <a:pt x="1279" y="919"/>
                </a:moveTo>
                <a:cubicBezTo>
                  <a:pt x="1211" y="986"/>
                  <a:pt x="121" y="974"/>
                  <a:pt x="65" y="919"/>
                </a:cubicBezTo>
                <a:cubicBezTo>
                  <a:pt x="9" y="863"/>
                  <a:pt x="0" y="128"/>
                  <a:pt x="65" y="64"/>
                </a:cubicBezTo>
                <a:cubicBezTo>
                  <a:pt x="130" y="0"/>
                  <a:pt x="1217" y="3"/>
                  <a:pt x="1279" y="64"/>
                </a:cubicBezTo>
                <a:cubicBezTo>
                  <a:pt x="1341" y="125"/>
                  <a:pt x="1347" y="852"/>
                  <a:pt x="1279" y="919"/>
                </a:cubicBezTo>
                <a:close/>
              </a:path>
            </a:pathLst>
          </a:custGeom>
          <a:solidFill>
            <a:srgbClr val="FFFFFF"/>
          </a:solidFill>
          <a:ln>
            <a:noFill/>
          </a:ln>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p:txBody>
          <a:bodyPr anchor="b"/>
          <a:lstStyle>
            <a:lvl1pPr>
              <a:defRPr sz="3200"/>
            </a:lvl1pPr>
          </a:lstStyle>
          <a:p>
            <a:r>
              <a:rPr lang="en-US"/>
              <a:t>Click to edit Master title style</a:t>
            </a:r>
          </a:p>
        </p:txBody>
      </p:sp>
      <p:sp>
        <p:nvSpPr>
          <p:cNvPr id="12" name="Picture Placeholder 11" descr="An empty placeholder to add an image. Click on the placeholder and select the image that you wish to add"/>
          <p:cNvSpPr>
            <a:spLocks noGrp="1"/>
          </p:cNvSpPr>
          <p:nvPr>
            <p:ph type="pic" idx="1"/>
          </p:nvPr>
        </p:nvSpPr>
        <p:spPr>
          <a:xfrm>
            <a:off x="1006022" y="1874520"/>
            <a:ext cx="5193089" cy="2937510"/>
          </a:xfrm>
          <a:custGeom>
            <a:avLst/>
            <a:gdLst>
              <a:gd name="connsiteX0" fmla="*/ 2531359 w 5066932"/>
              <a:gd name="connsiteY0" fmla="*/ 21 h 2945784"/>
              <a:gd name="connsiteX1" fmla="*/ 4878015 w 5066932"/>
              <a:gd name="connsiteY1" fmla="*/ 145719 h 2945784"/>
              <a:gd name="connsiteX2" fmla="*/ 4878015 w 5066932"/>
              <a:gd name="connsiteY2" fmla="*/ 2803241 h 2945784"/>
              <a:gd name="connsiteX3" fmla="*/ 175988 w 5066932"/>
              <a:gd name="connsiteY3" fmla="*/ 2803241 h 2945784"/>
              <a:gd name="connsiteX4" fmla="*/ 175988 w 5066932"/>
              <a:gd name="connsiteY4" fmla="*/ 145719 h 2945784"/>
              <a:gd name="connsiteX5" fmla="*/ 2531359 w 5066932"/>
              <a:gd name="connsiteY5" fmla="*/ 21 h 29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66932" h="2945784">
                <a:moveTo>
                  <a:pt x="2531359" y="21"/>
                </a:moveTo>
                <a:cubicBezTo>
                  <a:pt x="3645379" y="1187"/>
                  <a:pt x="4757946" y="50918"/>
                  <a:pt x="4878015" y="145719"/>
                </a:cubicBezTo>
                <a:cubicBezTo>
                  <a:pt x="5118151" y="335320"/>
                  <a:pt x="5141390" y="2594991"/>
                  <a:pt x="4878015" y="2803241"/>
                </a:cubicBezTo>
                <a:cubicBezTo>
                  <a:pt x="4614639" y="3011491"/>
                  <a:pt x="392886" y="2974193"/>
                  <a:pt x="175988" y="2803241"/>
                </a:cubicBezTo>
                <a:cubicBezTo>
                  <a:pt x="-40909" y="2629181"/>
                  <a:pt x="-75768" y="344644"/>
                  <a:pt x="175988" y="145719"/>
                </a:cubicBezTo>
                <a:cubicBezTo>
                  <a:pt x="301866" y="46256"/>
                  <a:pt x="1417339" y="-1144"/>
                  <a:pt x="2531359" y="21"/>
                </a:cubicBezTo>
                <a:close/>
              </a:path>
            </a:pathLst>
          </a:custGeom>
          <a:solidFill>
            <a:schemeClr val="accent2">
              <a:lumMod val="20000"/>
              <a:lumOff val="80000"/>
            </a:schemeClr>
          </a:solidFill>
        </p:spPr>
        <p:txBody>
          <a:bodyPr wrap="square" tIns="365760">
            <a:no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010400" y="2245995"/>
            <a:ext cx="3657600" cy="219456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7FC8593D-7C47-471E-A8DF-97AC4FFD13F5}" type="datetimeFigureOut">
              <a:rPr lang="en-US" smtClean="0"/>
              <a:t>2/3/2025</a:t>
            </a:fld>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1426634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Two Pictures with Captions">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5" y="1716"/>
            <a:ext cx="12188952" cy="6856284"/>
          </a:xfrm>
          <a:prstGeom prst="rect">
            <a:avLst/>
          </a:prstGeom>
        </p:spPr>
      </p:pic>
      <p:sp>
        <p:nvSpPr>
          <p:cNvPr id="2" name="Title 1"/>
          <p:cNvSpPr>
            <a:spLocks noGrp="1"/>
          </p:cNvSpPr>
          <p:nvPr>
            <p:ph type="title"/>
          </p:nvPr>
        </p:nvSpPr>
        <p:spPr>
          <a:xfrm>
            <a:off x="1028580" y="5791200"/>
            <a:ext cx="8115419" cy="701674"/>
          </a:xfrm>
        </p:spPr>
        <p:txBody>
          <a:bodyPr vert="horz" lIns="91440" tIns="45720" rIns="91440" bIns="45720" rtlCol="0" anchor="b">
            <a:normAutofit/>
          </a:bodyPr>
          <a:lstStyle>
            <a:lvl1pPr>
              <a:defRPr lang="en-US" sz="2400">
                <a:solidFill>
                  <a:schemeClr val="accent1"/>
                </a:solidFill>
              </a:defRPr>
            </a:lvl1pPr>
          </a:lstStyle>
          <a:p>
            <a:pPr lvl="0"/>
            <a:r>
              <a:rPr lang="en-US"/>
              <a:t>Click to edit Master title style</a:t>
            </a:r>
            <a:endParaRPr lang="en-US" dirty="0"/>
          </a:p>
        </p:txBody>
      </p:sp>
      <p:sp>
        <p:nvSpPr>
          <p:cNvPr id="7" name="Freeform 5"/>
          <p:cNvSpPr>
            <a:spLocks/>
          </p:cNvSpPr>
          <p:nvPr/>
        </p:nvSpPr>
        <p:spPr bwMode="gray">
          <a:xfrm>
            <a:off x="762000" y="933449"/>
            <a:ext cx="41148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descr="An empty placeholder to add an image. Click on the placeholder and select the image that you wish to add"/>
          <p:cNvSpPr>
            <a:spLocks noGrp="1"/>
          </p:cNvSpPr>
          <p:nvPr>
            <p:ph type="pic" sz="quarter" idx="13"/>
          </p:nvPr>
        </p:nvSpPr>
        <p:spPr>
          <a:xfrm>
            <a:off x="992435" y="1113022"/>
            <a:ext cx="3638453"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p>
        </p:txBody>
      </p:sp>
      <p:sp>
        <p:nvSpPr>
          <p:cNvPr id="17" name="Text Placeholder 16"/>
          <p:cNvSpPr>
            <a:spLocks noGrp="1"/>
          </p:cNvSpPr>
          <p:nvPr>
            <p:ph type="body" sz="quarter" idx="14"/>
          </p:nvPr>
        </p:nvSpPr>
        <p:spPr>
          <a:xfrm>
            <a:off x="1028581" y="5181600"/>
            <a:ext cx="3566160" cy="493776"/>
          </a:xfrm>
        </p:spPr>
        <p:txBody>
          <a:bodyPr>
            <a:normAutofit/>
          </a:bodyPr>
          <a:lstStyle>
            <a:lvl1pPr marL="0" indent="0">
              <a:buNone/>
              <a:defRPr sz="18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Click to edit Master text styles</a:t>
            </a:r>
          </a:p>
        </p:txBody>
      </p:sp>
      <p:sp>
        <p:nvSpPr>
          <p:cNvPr id="18" name="Freeform 5"/>
          <p:cNvSpPr>
            <a:spLocks/>
          </p:cNvSpPr>
          <p:nvPr/>
        </p:nvSpPr>
        <p:spPr bwMode="gray">
          <a:xfrm>
            <a:off x="5300133" y="933449"/>
            <a:ext cx="41148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9" name="Picture Placeholder 18" descr="An empty placeholder to add an image. Click on the placeholder and select the image that you wish to add"/>
          <p:cNvSpPr>
            <a:spLocks noGrp="1"/>
          </p:cNvSpPr>
          <p:nvPr>
            <p:ph type="pic" sz="quarter" idx="15"/>
          </p:nvPr>
        </p:nvSpPr>
        <p:spPr>
          <a:xfrm>
            <a:off x="5530568" y="1113022"/>
            <a:ext cx="3638453"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endParaRPr lang="en-US" dirty="0"/>
          </a:p>
        </p:txBody>
      </p:sp>
      <p:sp>
        <p:nvSpPr>
          <p:cNvPr id="20" name="Text Placeholder 16"/>
          <p:cNvSpPr>
            <a:spLocks noGrp="1"/>
          </p:cNvSpPr>
          <p:nvPr>
            <p:ph type="body" sz="quarter" idx="16"/>
          </p:nvPr>
        </p:nvSpPr>
        <p:spPr>
          <a:xfrm>
            <a:off x="5566714" y="5181600"/>
            <a:ext cx="3566160" cy="493776"/>
          </a:xfrm>
        </p:spPr>
        <p:txBody>
          <a:bodyPr>
            <a:normAutofit/>
          </a:bodyPr>
          <a:lstStyle>
            <a:lvl1pPr marL="0" indent="0">
              <a:buNone/>
              <a:defRPr sz="18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Click to edit Master text styles</a:t>
            </a:r>
          </a:p>
        </p:txBody>
      </p:sp>
    </p:spTree>
    <p:extLst>
      <p:ext uri="{BB962C8B-B14F-4D97-AF65-F5344CB8AC3E}">
        <p14:creationId xmlns:p14="http://schemas.microsoft.com/office/powerpoint/2010/main" val="553125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Three Pictures with Caption">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5" y="1716"/>
            <a:ext cx="12188952" cy="6856284"/>
          </a:xfrm>
          <a:prstGeom prst="rect">
            <a:avLst/>
          </a:prstGeom>
        </p:spPr>
      </p:pic>
      <p:sp>
        <p:nvSpPr>
          <p:cNvPr id="2" name="Title 1"/>
          <p:cNvSpPr>
            <a:spLocks noGrp="1"/>
          </p:cNvSpPr>
          <p:nvPr>
            <p:ph type="title"/>
          </p:nvPr>
        </p:nvSpPr>
        <p:spPr>
          <a:xfrm>
            <a:off x="1028580" y="5305424"/>
            <a:ext cx="8104083" cy="579921"/>
          </a:xfrm>
        </p:spPr>
        <p:txBody>
          <a:bodyPr>
            <a:normAutofit/>
          </a:bodyPr>
          <a:lstStyle>
            <a:lvl1pPr>
              <a:defRPr sz="2400">
                <a:solidFill>
                  <a:schemeClr val="accent1"/>
                </a:solidFill>
              </a:defRPr>
            </a:lvl1pPr>
          </a:lstStyle>
          <a:p>
            <a:r>
              <a:rPr lang="en-US"/>
              <a:t>Click to edit Master title style</a:t>
            </a:r>
            <a:endParaRPr lang="en-US" dirty="0"/>
          </a:p>
        </p:txBody>
      </p:sp>
      <p:sp>
        <p:nvSpPr>
          <p:cNvPr id="7" name="Freeform 5"/>
          <p:cNvSpPr>
            <a:spLocks/>
          </p:cNvSpPr>
          <p:nvPr/>
        </p:nvSpPr>
        <p:spPr bwMode="gray">
          <a:xfrm>
            <a:off x="762000" y="933449"/>
            <a:ext cx="53340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descr="An empty placeholder to add an image. Click on the placeholder and select the image that you wish to add"/>
          <p:cNvSpPr>
            <a:spLocks noGrp="1"/>
          </p:cNvSpPr>
          <p:nvPr>
            <p:ph type="pic" sz="quarter" idx="13"/>
          </p:nvPr>
        </p:nvSpPr>
        <p:spPr>
          <a:xfrm>
            <a:off x="991888" y="1113022"/>
            <a:ext cx="4874224"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p>
        </p:txBody>
      </p:sp>
      <p:sp>
        <p:nvSpPr>
          <p:cNvPr id="18" name="Freeform 5"/>
          <p:cNvSpPr>
            <a:spLocks/>
          </p:cNvSpPr>
          <p:nvPr/>
        </p:nvSpPr>
        <p:spPr bwMode="gray">
          <a:xfrm>
            <a:off x="6323873" y="967316"/>
            <a:ext cx="2990942" cy="1934384"/>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9" name="Picture Placeholder 18" descr="An empty placeholder to add an image. Click on the placeholder and select the image that you wish to add"/>
          <p:cNvSpPr>
            <a:spLocks noGrp="1"/>
          </p:cNvSpPr>
          <p:nvPr>
            <p:ph type="pic" sz="quarter" idx="15"/>
          </p:nvPr>
        </p:nvSpPr>
        <p:spPr>
          <a:xfrm>
            <a:off x="6506025" y="1109743"/>
            <a:ext cx="2626638" cy="1649530"/>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2" name="Freeform 5"/>
          <p:cNvSpPr>
            <a:spLocks/>
          </p:cNvSpPr>
          <p:nvPr/>
        </p:nvSpPr>
        <p:spPr bwMode="gray">
          <a:xfrm>
            <a:off x="6323873" y="3060954"/>
            <a:ext cx="2990942" cy="1934384"/>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3" name="Picture Placeholder 12" descr="An empty placeholder to add an image. Click on the placeholder and select the image that you wish to add"/>
          <p:cNvSpPr>
            <a:spLocks noGrp="1"/>
          </p:cNvSpPr>
          <p:nvPr>
            <p:ph type="pic" sz="quarter" idx="16"/>
          </p:nvPr>
        </p:nvSpPr>
        <p:spPr>
          <a:xfrm>
            <a:off x="6506025" y="3203381"/>
            <a:ext cx="2626638" cy="1649530"/>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endParaRPr lang="en-US" dirty="0"/>
          </a:p>
        </p:txBody>
      </p:sp>
      <p:sp>
        <p:nvSpPr>
          <p:cNvPr id="17" name="Text Placeholder 16"/>
          <p:cNvSpPr>
            <a:spLocks noGrp="1"/>
          </p:cNvSpPr>
          <p:nvPr>
            <p:ph type="body" sz="quarter" idx="14"/>
          </p:nvPr>
        </p:nvSpPr>
        <p:spPr>
          <a:xfrm>
            <a:off x="1028581" y="5919255"/>
            <a:ext cx="8104082" cy="497420"/>
          </a:xfrm>
        </p:spPr>
        <p:txBody>
          <a:bodyPr>
            <a:normAutofit/>
          </a:bodyPr>
          <a:lstStyle>
            <a:lvl1pPr marL="0" indent="0">
              <a:spcBef>
                <a:spcPts val="0"/>
              </a:spcBef>
              <a:buNone/>
              <a:defRPr sz="16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Click to edit Master text styles</a:t>
            </a:r>
          </a:p>
        </p:txBody>
      </p:sp>
    </p:spTree>
    <p:extLst>
      <p:ext uri="{BB962C8B-B14F-4D97-AF65-F5344CB8AC3E}">
        <p14:creationId xmlns:p14="http://schemas.microsoft.com/office/powerpoint/2010/main" val="2427214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Five Pictures">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63" y="283"/>
            <a:ext cx="12188952" cy="6859715"/>
          </a:xfrm>
          <a:prstGeom prst="rect">
            <a:avLst/>
          </a:prstGeom>
        </p:spPr>
      </p:pic>
      <p:sp>
        <p:nvSpPr>
          <p:cNvPr id="2" name="Title 1"/>
          <p:cNvSpPr>
            <a:spLocks noGrp="1"/>
          </p:cNvSpPr>
          <p:nvPr>
            <p:ph type="title"/>
          </p:nvPr>
        </p:nvSpPr>
        <p:spPr>
          <a:xfrm>
            <a:off x="9677400" y="365126"/>
            <a:ext cx="2133600" cy="1539874"/>
          </a:xfrm>
        </p:spPr>
        <p:txBody>
          <a:bodyPr vert="horz" lIns="91440" tIns="45720" rIns="91440" bIns="45720" rtlCol="0" anchor="b">
            <a:normAutofit/>
          </a:bodyPr>
          <a:lstStyle>
            <a:lvl1pPr>
              <a:defRPr lang="en-US" sz="2400">
                <a:solidFill>
                  <a:schemeClr val="accent1"/>
                </a:solidFill>
              </a:defRPr>
            </a:lvl1pPr>
          </a:lstStyle>
          <a:p>
            <a:pPr lvl="0"/>
            <a:r>
              <a:rPr lang="en-US"/>
              <a:t>Click to edit Master title style</a:t>
            </a:r>
          </a:p>
        </p:txBody>
      </p:sp>
      <p:sp>
        <p:nvSpPr>
          <p:cNvPr id="8" name="Freeform 5"/>
          <p:cNvSpPr>
            <a:spLocks/>
          </p:cNvSpPr>
          <p:nvPr/>
        </p:nvSpPr>
        <p:spPr bwMode="gray">
          <a:xfrm>
            <a:off x="4182533" y="265044"/>
            <a:ext cx="5232399" cy="3020023"/>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9" name="Picture Placeholder 8" descr="An empty placeholder to add an image. Click on the placeholder and select the image that you wish to add"/>
          <p:cNvSpPr>
            <a:spLocks noGrp="1"/>
          </p:cNvSpPr>
          <p:nvPr>
            <p:ph type="pic" sz="quarter" idx="13"/>
          </p:nvPr>
        </p:nvSpPr>
        <p:spPr>
          <a:xfrm>
            <a:off x="4424435" y="436315"/>
            <a:ext cx="4748594" cy="2677481"/>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endParaRPr lang="en-US" dirty="0"/>
          </a:p>
        </p:txBody>
      </p:sp>
      <p:sp>
        <p:nvSpPr>
          <p:cNvPr id="10" name="Freeform 5"/>
          <p:cNvSpPr>
            <a:spLocks/>
          </p:cNvSpPr>
          <p:nvPr/>
        </p:nvSpPr>
        <p:spPr bwMode="gray">
          <a:xfrm>
            <a:off x="816188" y="384723"/>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1" name="Picture Placeholder 10" descr="An empty placeholder to add an image. Click on the placeholder and select the image that you wish to add"/>
          <p:cNvSpPr>
            <a:spLocks noGrp="1"/>
          </p:cNvSpPr>
          <p:nvPr>
            <p:ph type="pic" sz="quarter" idx="15"/>
          </p:nvPr>
        </p:nvSpPr>
        <p:spPr>
          <a:xfrm>
            <a:off x="1013022" y="538232"/>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2" name="Freeform 5"/>
          <p:cNvSpPr>
            <a:spLocks/>
          </p:cNvSpPr>
          <p:nvPr/>
        </p:nvSpPr>
        <p:spPr bwMode="gray">
          <a:xfrm>
            <a:off x="816188" y="2478361"/>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3" name="Picture Placeholder 12" descr="An empty placeholder to add an image. Click on the placeholder and select the image that you wish to add"/>
          <p:cNvSpPr>
            <a:spLocks noGrp="1"/>
          </p:cNvSpPr>
          <p:nvPr>
            <p:ph type="pic" sz="quarter" idx="16"/>
          </p:nvPr>
        </p:nvSpPr>
        <p:spPr>
          <a:xfrm>
            <a:off x="1013022" y="2631870"/>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4" name="Freeform 5"/>
          <p:cNvSpPr>
            <a:spLocks/>
          </p:cNvSpPr>
          <p:nvPr/>
        </p:nvSpPr>
        <p:spPr bwMode="gray">
          <a:xfrm>
            <a:off x="816188" y="4571999"/>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descr="An empty placeholder to add an image. Click on the placeholder and select the image that you wish to add"/>
          <p:cNvSpPr>
            <a:spLocks noGrp="1"/>
          </p:cNvSpPr>
          <p:nvPr>
            <p:ph type="pic" sz="quarter" idx="17"/>
          </p:nvPr>
        </p:nvSpPr>
        <p:spPr>
          <a:xfrm>
            <a:off x="1013022" y="4725508"/>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endParaRPr lang="en-US" dirty="0"/>
          </a:p>
        </p:txBody>
      </p:sp>
      <p:sp>
        <p:nvSpPr>
          <p:cNvPr id="20" name="Freeform 5"/>
          <p:cNvSpPr>
            <a:spLocks/>
          </p:cNvSpPr>
          <p:nvPr/>
        </p:nvSpPr>
        <p:spPr bwMode="gray">
          <a:xfrm>
            <a:off x="4182533" y="3448511"/>
            <a:ext cx="5232399" cy="3020023"/>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21" name="Picture Placeholder 20" descr="An empty placeholder to add an image. Click on the placeholder and select the image that you wish to add"/>
          <p:cNvSpPr>
            <a:spLocks noGrp="1"/>
          </p:cNvSpPr>
          <p:nvPr>
            <p:ph type="pic" sz="quarter" idx="18"/>
          </p:nvPr>
        </p:nvSpPr>
        <p:spPr>
          <a:xfrm>
            <a:off x="4424435" y="3619782"/>
            <a:ext cx="4748594" cy="2677481"/>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2877731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7FC8593D-7C47-471E-A8DF-97AC4FFD13F5}" type="datetimeFigureOut">
              <a:rPr lang="en-US" smtClean="0"/>
              <a:t>2/3/2025</a:t>
            </a:fld>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20561142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365125"/>
            <a:ext cx="1828799" cy="49403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524000" y="365125"/>
            <a:ext cx="6858000" cy="4940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7FC8593D-7C47-471E-A8DF-97AC4FFD13F5}" type="datetimeFigureOut">
              <a:rPr lang="en-US" smtClean="0"/>
              <a:t>2/3/2025</a:t>
            </a:fld>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2880966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6" Type="http://schemas.openxmlformats.org/officeDocument/2006/relationships/image" Target="../media/image7.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08213" y="304800"/>
            <a:ext cx="9372600" cy="1200416"/>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2208213" y="1600200"/>
            <a:ext cx="93726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253576" y="6505078"/>
            <a:ext cx="964036" cy="228600"/>
          </a:xfrm>
          <a:prstGeom prst="rect">
            <a:avLst/>
          </a:prstGeom>
        </p:spPr>
        <p:txBody>
          <a:bodyPr vert="horz" lIns="91440" tIns="45720" rIns="91440" bIns="45720" rtlCol="0" anchor="ctr"/>
          <a:lstStyle>
            <a:lvl1pPr algn="l">
              <a:defRPr sz="1100">
                <a:solidFill>
                  <a:schemeClr val="tx2"/>
                </a:solidFill>
              </a:defRPr>
            </a:lvl1pPr>
          </a:lstStyle>
          <a:p>
            <a:fld id="{9D3B9702-7FBF-4720-8670-571C5E7EEDDE}" type="datetime1">
              <a:rPr lang="en-US" smtClean="0"/>
              <a:pPr/>
              <a:t>2/3/2025</a:t>
            </a:fld>
            <a:endParaRPr lang="en-US"/>
          </a:p>
        </p:txBody>
      </p:sp>
      <p:sp>
        <p:nvSpPr>
          <p:cNvPr id="5" name="Footer Placeholder 4"/>
          <p:cNvSpPr>
            <a:spLocks noGrp="1"/>
          </p:cNvSpPr>
          <p:nvPr>
            <p:ph type="ftr" sz="quarter" idx="3"/>
          </p:nvPr>
        </p:nvSpPr>
        <p:spPr>
          <a:xfrm>
            <a:off x="1280159" y="6505078"/>
            <a:ext cx="6876415" cy="228600"/>
          </a:xfrm>
          <a:prstGeom prst="rect">
            <a:avLst/>
          </a:prstGeom>
        </p:spPr>
        <p:txBody>
          <a:bodyPr vert="horz" lIns="91440" tIns="45720" rIns="91440" bIns="45720" rtlCol="0" anchor="ctr"/>
          <a:lstStyle>
            <a:lvl1pPr algn="l">
              <a:defRPr sz="1100">
                <a:solidFill>
                  <a:schemeClr val="tx2"/>
                </a:solidFill>
              </a:defRPr>
            </a:lvl1pPr>
          </a:lstStyle>
          <a:p>
            <a:endParaRPr lang="en-US"/>
          </a:p>
        </p:txBody>
      </p:sp>
      <p:sp>
        <p:nvSpPr>
          <p:cNvPr id="6" name="Slide Number Placeholder 5"/>
          <p:cNvSpPr>
            <a:spLocks noGrp="1"/>
          </p:cNvSpPr>
          <p:nvPr>
            <p:ph type="sldNum" sz="quarter" idx="4"/>
          </p:nvPr>
        </p:nvSpPr>
        <p:spPr>
          <a:xfrm>
            <a:off x="11580814" y="6280298"/>
            <a:ext cx="533399" cy="349101"/>
          </a:xfrm>
          <a:prstGeom prst="rect">
            <a:avLst/>
          </a:prstGeom>
        </p:spPr>
        <p:txBody>
          <a:bodyPr vert="horz" lIns="91440" tIns="45720" rIns="91440" bIns="45720" rtlCol="0" anchor="ctr"/>
          <a:lstStyle>
            <a:lvl1pPr algn="ctr">
              <a:defRPr sz="1100" b="1">
                <a:solidFill>
                  <a:srgbClr val="AB3C19"/>
                </a:solidFill>
              </a:defRPr>
            </a:lvl1pPr>
          </a:lstStyle>
          <a:p>
            <a:fld id="{8FDBFFB2-86D9-4B8F-A59A-553A60B94BBE}" type="slidenum">
              <a:rPr lang="en-US" smtClean="0"/>
              <a:pPr/>
              <a:t>‹#›</a:t>
            </a:fld>
            <a:endParaRPr lang="en-US"/>
          </a:p>
        </p:txBody>
      </p:sp>
    </p:spTree>
    <p:extLst>
      <p:ext uri="{BB962C8B-B14F-4D97-AF65-F5344CB8AC3E}">
        <p14:creationId xmlns:p14="http://schemas.microsoft.com/office/powerpoint/2010/main" val="1170255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400" kern="1200">
          <a:solidFill>
            <a:schemeClr val="tx1"/>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6" cstate="print">
            <a:extLst>
              <a:ext uri="{28A0092B-C50C-407E-A947-70E740481C1C}">
                <a14:useLocalDpi xmlns:a14="http://schemas.microsoft.com/office/drawing/2010/main" val="0"/>
              </a:ext>
            </a:extLst>
          </a:blip>
          <a:srcRect l="525" t="511" r="525" b="2999"/>
          <a:stretch/>
        </p:blipFill>
        <p:spPr>
          <a:xfrm>
            <a:off x="0" y="0"/>
            <a:ext cx="12188826" cy="6858000"/>
          </a:xfrm>
          <a:prstGeom prst="rect">
            <a:avLst/>
          </a:prstGeom>
        </p:spPr>
      </p:pic>
      <p:sp>
        <p:nvSpPr>
          <p:cNvPr id="2" name="Title Placeholder 1"/>
          <p:cNvSpPr>
            <a:spLocks noGrp="1"/>
          </p:cNvSpPr>
          <p:nvPr>
            <p:ph type="title"/>
          </p:nvPr>
        </p:nvSpPr>
        <p:spPr>
          <a:xfrm>
            <a:off x="838200" y="365126"/>
            <a:ext cx="9829800" cy="108267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524000" y="1828800"/>
            <a:ext cx="9144000" cy="34747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2209800" y="6416675"/>
            <a:ext cx="4572000" cy="365125"/>
          </a:xfrm>
          <a:prstGeom prst="rect">
            <a:avLst/>
          </a:prstGeom>
        </p:spPr>
        <p:txBody>
          <a:bodyPr vert="horz" lIns="91440" tIns="45720" rIns="91440" bIns="45720" rtlCol="0" anchor="ctr"/>
          <a:lstStyle>
            <a:lvl1pPr algn="l">
              <a:defRPr sz="1100">
                <a:solidFill>
                  <a:schemeClr val="tx1"/>
                </a:solidFill>
              </a:defRPr>
            </a:lvl1pPr>
          </a:lstStyle>
          <a:p>
            <a:r>
              <a:rPr lang="en-US" dirty="0"/>
              <a:t>Add a footer</a:t>
            </a:r>
          </a:p>
        </p:txBody>
      </p:sp>
      <p:sp>
        <p:nvSpPr>
          <p:cNvPr id="4" name="Date Placeholder 3"/>
          <p:cNvSpPr>
            <a:spLocks noGrp="1"/>
          </p:cNvSpPr>
          <p:nvPr>
            <p:ph type="dt" sz="half" idx="2"/>
          </p:nvPr>
        </p:nvSpPr>
        <p:spPr>
          <a:xfrm>
            <a:off x="7010400" y="6416675"/>
            <a:ext cx="1371600" cy="365125"/>
          </a:xfrm>
          <a:prstGeom prst="rect">
            <a:avLst/>
          </a:prstGeom>
        </p:spPr>
        <p:txBody>
          <a:bodyPr vert="horz" lIns="91440" tIns="45720" rIns="91440" bIns="45720" rtlCol="0" anchor="ctr"/>
          <a:lstStyle>
            <a:lvl1pPr algn="r">
              <a:defRPr sz="1100">
                <a:solidFill>
                  <a:schemeClr val="tx1"/>
                </a:solidFill>
              </a:defRPr>
            </a:lvl1pPr>
          </a:lstStyle>
          <a:p>
            <a:fld id="{7FC8593D-7C47-471E-A8DF-97AC4FFD13F5}" type="datetimeFigureOut">
              <a:rPr lang="en-US" smtClean="0"/>
              <a:pPr/>
              <a:t>2/3/2025</a:t>
            </a:fld>
            <a:endParaRPr lang="en-US" dirty="0"/>
          </a:p>
        </p:txBody>
      </p:sp>
      <p:sp>
        <p:nvSpPr>
          <p:cNvPr id="6" name="Slide Number Placeholder 5"/>
          <p:cNvSpPr>
            <a:spLocks noGrp="1"/>
          </p:cNvSpPr>
          <p:nvPr>
            <p:ph type="sldNum" sz="quarter" idx="4"/>
          </p:nvPr>
        </p:nvSpPr>
        <p:spPr>
          <a:xfrm>
            <a:off x="8610600" y="6416675"/>
            <a:ext cx="838200" cy="365125"/>
          </a:xfrm>
          <a:prstGeom prst="rect">
            <a:avLst/>
          </a:prstGeom>
        </p:spPr>
        <p:txBody>
          <a:bodyPr vert="horz" lIns="91440" tIns="45720" rIns="91440" bIns="45720" rtlCol="0" anchor="ctr"/>
          <a:lstStyle>
            <a:lvl1pPr algn="r">
              <a:defRPr sz="1100">
                <a:solidFill>
                  <a:schemeClr val="tx1"/>
                </a:solidFill>
              </a:defRPr>
            </a:lvl1pPr>
          </a:lstStyle>
          <a:p>
            <a:fld id="{289D71E3-7D81-4C24-B9D8-6B108755C64C}" type="slidenum">
              <a:rPr lang="en-US" smtClean="0"/>
              <a:pPr/>
              <a:t>‹#›</a:t>
            </a:fld>
            <a:endParaRPr lang="en-US" dirty="0"/>
          </a:p>
        </p:txBody>
      </p:sp>
    </p:spTree>
    <p:extLst>
      <p:ext uri="{BB962C8B-B14F-4D97-AF65-F5344CB8AC3E}">
        <p14:creationId xmlns:p14="http://schemas.microsoft.com/office/powerpoint/2010/main" val="23094386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Arial" panose="020B0604020202020204" pitchFamily="34" charset="0"/>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1200"/>
        </a:spcBef>
        <a:buFont typeface="Arial" panose="020B0604020202020204" pitchFamily="34" charset="0"/>
        <a:buChar char="•"/>
        <a:defRPr sz="1800" kern="1200">
          <a:solidFill>
            <a:schemeClr val="tx1"/>
          </a:solidFill>
          <a:latin typeface="+mn-lt"/>
          <a:ea typeface="+mn-ea"/>
          <a:cs typeface="+mn-cs"/>
        </a:defRPr>
      </a:lvl2pPr>
      <a:lvl3pPr marL="685800" indent="-18288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3pPr>
      <a:lvl4pPr marL="914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4pPr>
      <a:lvl5pPr marL="11430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6pPr>
      <a:lvl7pPr marL="16002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8pPr>
      <a:lvl9pPr marL="2057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5.xml"/><Relationship Id="rId13" Type="http://schemas.openxmlformats.org/officeDocument/2006/relationships/diagramData" Target="../diagrams/data6.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17" Type="http://schemas.microsoft.com/office/2007/relationships/diagramDrawing" Target="../diagrams/drawing6.xml"/><Relationship Id="rId2" Type="http://schemas.openxmlformats.org/officeDocument/2006/relationships/notesSlide" Target="../notesSlides/notesSlide5.xml"/><Relationship Id="rId16" Type="http://schemas.openxmlformats.org/officeDocument/2006/relationships/diagramColors" Target="../diagrams/colors6.xml"/><Relationship Id="rId1" Type="http://schemas.openxmlformats.org/officeDocument/2006/relationships/slideLayout" Target="../slideLayouts/slideLayout6.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5" Type="http://schemas.openxmlformats.org/officeDocument/2006/relationships/diagramQuickStyle" Target="../diagrams/quickStyle6.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 Id="rId1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8.xml"/><Relationship Id="rId13" Type="http://schemas.openxmlformats.org/officeDocument/2006/relationships/diagramLayout" Target="../diagrams/layout9.xml"/><Relationship Id="rId18" Type="http://schemas.openxmlformats.org/officeDocument/2006/relationships/diagramLayout" Target="../diagrams/layout10.xml"/><Relationship Id="rId3" Type="http://schemas.openxmlformats.org/officeDocument/2006/relationships/diagramLayout" Target="../diagrams/layout7.xml"/><Relationship Id="rId21" Type="http://schemas.microsoft.com/office/2007/relationships/diagramDrawing" Target="../diagrams/drawing10.xml"/><Relationship Id="rId7" Type="http://schemas.openxmlformats.org/officeDocument/2006/relationships/diagramData" Target="../diagrams/data8.xml"/><Relationship Id="rId12" Type="http://schemas.openxmlformats.org/officeDocument/2006/relationships/diagramData" Target="../diagrams/data9.xml"/><Relationship Id="rId17" Type="http://schemas.openxmlformats.org/officeDocument/2006/relationships/diagramData" Target="../diagrams/data10.xml"/><Relationship Id="rId2" Type="http://schemas.openxmlformats.org/officeDocument/2006/relationships/diagramData" Target="../diagrams/data7.xml"/><Relationship Id="rId16" Type="http://schemas.microsoft.com/office/2007/relationships/diagramDrawing" Target="../diagrams/drawing9.xml"/><Relationship Id="rId20" Type="http://schemas.openxmlformats.org/officeDocument/2006/relationships/diagramColors" Target="../diagrams/colors10.xml"/><Relationship Id="rId1" Type="http://schemas.openxmlformats.org/officeDocument/2006/relationships/slideLayout" Target="../slideLayouts/slideLayout3.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5" Type="http://schemas.openxmlformats.org/officeDocument/2006/relationships/diagramColors" Target="../diagrams/colors9.xml"/><Relationship Id="rId10" Type="http://schemas.openxmlformats.org/officeDocument/2006/relationships/diagramColors" Target="../diagrams/colors8.xml"/><Relationship Id="rId19" Type="http://schemas.openxmlformats.org/officeDocument/2006/relationships/diagramQuickStyle" Target="../diagrams/quickStyle10.xml"/><Relationship Id="rId4" Type="http://schemas.openxmlformats.org/officeDocument/2006/relationships/diagramQuickStyle" Target="../diagrams/quickStyle7.xml"/><Relationship Id="rId9" Type="http://schemas.openxmlformats.org/officeDocument/2006/relationships/diagramQuickStyle" Target="../diagrams/quickStyle8.xml"/><Relationship Id="rId1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12.xml"/><Relationship Id="rId3" Type="http://schemas.openxmlformats.org/officeDocument/2006/relationships/diagramData" Target="../diagrams/data11.xml"/><Relationship Id="rId7" Type="http://schemas.microsoft.com/office/2007/relationships/diagramDrawing" Target="../diagrams/drawing11.xml"/><Relationship Id="rId12" Type="http://schemas.microsoft.com/office/2007/relationships/diagramDrawing" Target="../diagrams/drawing1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11.xml"/><Relationship Id="rId11" Type="http://schemas.openxmlformats.org/officeDocument/2006/relationships/diagramColors" Target="../diagrams/colors12.xml"/><Relationship Id="rId5" Type="http://schemas.openxmlformats.org/officeDocument/2006/relationships/diagramQuickStyle" Target="../diagrams/quickStyle11.xml"/><Relationship Id="rId10" Type="http://schemas.openxmlformats.org/officeDocument/2006/relationships/diagramQuickStyle" Target="../diagrams/quickStyle12.xml"/><Relationship Id="rId4" Type="http://schemas.openxmlformats.org/officeDocument/2006/relationships/diagramLayout" Target="../diagrams/layout11.xml"/><Relationship Id="rId9" Type="http://schemas.openxmlformats.org/officeDocument/2006/relationships/diagramLayout" Target="../diagrams/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14.xml"/><Relationship Id="rId13" Type="http://schemas.openxmlformats.org/officeDocument/2006/relationships/diagramData" Target="../diagrams/data15.xml"/><Relationship Id="rId18" Type="http://schemas.openxmlformats.org/officeDocument/2006/relationships/diagramData" Target="../diagrams/data16.xml"/><Relationship Id="rId26" Type="http://schemas.openxmlformats.org/officeDocument/2006/relationships/diagramColors" Target="../diagrams/colors17.xml"/><Relationship Id="rId3" Type="http://schemas.openxmlformats.org/officeDocument/2006/relationships/diagramData" Target="../diagrams/data13.xml"/><Relationship Id="rId21" Type="http://schemas.openxmlformats.org/officeDocument/2006/relationships/diagramColors" Target="../diagrams/colors16.xml"/><Relationship Id="rId7" Type="http://schemas.microsoft.com/office/2007/relationships/diagramDrawing" Target="../diagrams/drawing13.xml"/><Relationship Id="rId12" Type="http://schemas.microsoft.com/office/2007/relationships/diagramDrawing" Target="../diagrams/drawing14.xml"/><Relationship Id="rId17" Type="http://schemas.microsoft.com/office/2007/relationships/diagramDrawing" Target="../diagrams/drawing15.xml"/><Relationship Id="rId25" Type="http://schemas.openxmlformats.org/officeDocument/2006/relationships/diagramQuickStyle" Target="../diagrams/quickStyle17.xml"/><Relationship Id="rId2" Type="http://schemas.openxmlformats.org/officeDocument/2006/relationships/notesSlide" Target="../notesSlides/notesSlide8.xml"/><Relationship Id="rId16" Type="http://schemas.openxmlformats.org/officeDocument/2006/relationships/diagramColors" Target="../diagrams/colors15.xml"/><Relationship Id="rId20" Type="http://schemas.openxmlformats.org/officeDocument/2006/relationships/diagramQuickStyle" Target="../diagrams/quickStyle16.xml"/><Relationship Id="rId29" Type="http://schemas.openxmlformats.org/officeDocument/2006/relationships/diagramLayout" Target="../diagrams/layout18.xml"/><Relationship Id="rId1" Type="http://schemas.openxmlformats.org/officeDocument/2006/relationships/slideLayout" Target="../slideLayouts/slideLayout7.xml"/><Relationship Id="rId6" Type="http://schemas.openxmlformats.org/officeDocument/2006/relationships/diagramColors" Target="../diagrams/colors13.xml"/><Relationship Id="rId11" Type="http://schemas.openxmlformats.org/officeDocument/2006/relationships/diagramColors" Target="../diagrams/colors14.xml"/><Relationship Id="rId24" Type="http://schemas.openxmlformats.org/officeDocument/2006/relationships/diagramLayout" Target="../diagrams/layout17.xml"/><Relationship Id="rId32" Type="http://schemas.microsoft.com/office/2007/relationships/diagramDrawing" Target="../diagrams/drawing18.xml"/><Relationship Id="rId5" Type="http://schemas.openxmlformats.org/officeDocument/2006/relationships/diagramQuickStyle" Target="../diagrams/quickStyle13.xml"/><Relationship Id="rId15" Type="http://schemas.openxmlformats.org/officeDocument/2006/relationships/diagramQuickStyle" Target="../diagrams/quickStyle15.xml"/><Relationship Id="rId23" Type="http://schemas.openxmlformats.org/officeDocument/2006/relationships/diagramData" Target="../diagrams/data17.xml"/><Relationship Id="rId28" Type="http://schemas.openxmlformats.org/officeDocument/2006/relationships/diagramData" Target="../diagrams/data18.xml"/><Relationship Id="rId10" Type="http://schemas.openxmlformats.org/officeDocument/2006/relationships/diagramQuickStyle" Target="../diagrams/quickStyle14.xml"/><Relationship Id="rId19" Type="http://schemas.openxmlformats.org/officeDocument/2006/relationships/diagramLayout" Target="../diagrams/layout16.xml"/><Relationship Id="rId31" Type="http://schemas.openxmlformats.org/officeDocument/2006/relationships/diagramColors" Target="../diagrams/colors18.xml"/><Relationship Id="rId4" Type="http://schemas.openxmlformats.org/officeDocument/2006/relationships/diagramLayout" Target="../diagrams/layout13.xml"/><Relationship Id="rId9" Type="http://schemas.openxmlformats.org/officeDocument/2006/relationships/diagramLayout" Target="../diagrams/layout14.xml"/><Relationship Id="rId14" Type="http://schemas.openxmlformats.org/officeDocument/2006/relationships/diagramLayout" Target="../diagrams/layout15.xml"/><Relationship Id="rId22" Type="http://schemas.microsoft.com/office/2007/relationships/diagramDrawing" Target="../diagrams/drawing16.xml"/><Relationship Id="rId27" Type="http://schemas.microsoft.com/office/2007/relationships/diagramDrawing" Target="../diagrams/drawing17.xml"/><Relationship Id="rId30" Type="http://schemas.openxmlformats.org/officeDocument/2006/relationships/diagramQuickStyle" Target="../diagrams/quickStyle18.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20.xml"/><Relationship Id="rId13" Type="http://schemas.openxmlformats.org/officeDocument/2006/relationships/diagramData" Target="../diagrams/data21.xml"/><Relationship Id="rId18" Type="http://schemas.openxmlformats.org/officeDocument/2006/relationships/diagramData" Target="../diagrams/data22.xml"/><Relationship Id="rId3" Type="http://schemas.openxmlformats.org/officeDocument/2006/relationships/diagramData" Target="../diagrams/data19.xml"/><Relationship Id="rId21" Type="http://schemas.openxmlformats.org/officeDocument/2006/relationships/diagramColors" Target="../diagrams/colors22.xml"/><Relationship Id="rId7" Type="http://schemas.microsoft.com/office/2007/relationships/diagramDrawing" Target="../diagrams/drawing19.xml"/><Relationship Id="rId12" Type="http://schemas.microsoft.com/office/2007/relationships/diagramDrawing" Target="../diagrams/drawing20.xml"/><Relationship Id="rId17" Type="http://schemas.microsoft.com/office/2007/relationships/diagramDrawing" Target="../diagrams/drawing21.xml"/><Relationship Id="rId2" Type="http://schemas.openxmlformats.org/officeDocument/2006/relationships/notesSlide" Target="../notesSlides/notesSlide9.xml"/><Relationship Id="rId16" Type="http://schemas.openxmlformats.org/officeDocument/2006/relationships/diagramColors" Target="../diagrams/colors21.xml"/><Relationship Id="rId20" Type="http://schemas.openxmlformats.org/officeDocument/2006/relationships/diagramQuickStyle" Target="../diagrams/quickStyle22.xml"/><Relationship Id="rId1" Type="http://schemas.openxmlformats.org/officeDocument/2006/relationships/slideLayout" Target="../slideLayouts/slideLayout7.xml"/><Relationship Id="rId6" Type="http://schemas.openxmlformats.org/officeDocument/2006/relationships/diagramColors" Target="../diagrams/colors19.xml"/><Relationship Id="rId11" Type="http://schemas.openxmlformats.org/officeDocument/2006/relationships/diagramColors" Target="../diagrams/colors20.xml"/><Relationship Id="rId5" Type="http://schemas.openxmlformats.org/officeDocument/2006/relationships/diagramQuickStyle" Target="../diagrams/quickStyle19.xml"/><Relationship Id="rId15" Type="http://schemas.openxmlformats.org/officeDocument/2006/relationships/diagramQuickStyle" Target="../diagrams/quickStyle21.xml"/><Relationship Id="rId10" Type="http://schemas.openxmlformats.org/officeDocument/2006/relationships/diagramQuickStyle" Target="../diagrams/quickStyle20.xml"/><Relationship Id="rId19" Type="http://schemas.openxmlformats.org/officeDocument/2006/relationships/diagramLayout" Target="../diagrams/layout22.xml"/><Relationship Id="rId4" Type="http://schemas.openxmlformats.org/officeDocument/2006/relationships/diagramLayout" Target="../diagrams/layout19.xml"/><Relationship Id="rId9" Type="http://schemas.openxmlformats.org/officeDocument/2006/relationships/diagramLayout" Target="../diagrams/layout20.xml"/><Relationship Id="rId14" Type="http://schemas.openxmlformats.org/officeDocument/2006/relationships/diagramLayout" Target="../diagrams/layout21.xml"/><Relationship Id="rId22" Type="http://schemas.microsoft.com/office/2007/relationships/diagramDrawing" Target="../diagrams/drawing22.xm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24.xml"/><Relationship Id="rId13" Type="http://schemas.openxmlformats.org/officeDocument/2006/relationships/diagramData" Target="../diagrams/data25.xml"/><Relationship Id="rId3" Type="http://schemas.openxmlformats.org/officeDocument/2006/relationships/diagramData" Target="../diagrams/data23.xml"/><Relationship Id="rId7" Type="http://schemas.microsoft.com/office/2007/relationships/diagramDrawing" Target="../diagrams/drawing23.xml"/><Relationship Id="rId12" Type="http://schemas.microsoft.com/office/2007/relationships/diagramDrawing" Target="../diagrams/drawing24.xml"/><Relationship Id="rId17" Type="http://schemas.microsoft.com/office/2007/relationships/diagramDrawing" Target="../diagrams/drawing25.xml"/><Relationship Id="rId2" Type="http://schemas.openxmlformats.org/officeDocument/2006/relationships/notesSlide" Target="../notesSlides/notesSlide10.xml"/><Relationship Id="rId16" Type="http://schemas.openxmlformats.org/officeDocument/2006/relationships/diagramColors" Target="../diagrams/colors25.xml"/><Relationship Id="rId1" Type="http://schemas.openxmlformats.org/officeDocument/2006/relationships/slideLayout" Target="../slideLayouts/slideLayout7.xml"/><Relationship Id="rId6" Type="http://schemas.openxmlformats.org/officeDocument/2006/relationships/diagramColors" Target="../diagrams/colors23.xml"/><Relationship Id="rId11" Type="http://schemas.openxmlformats.org/officeDocument/2006/relationships/diagramColors" Target="../diagrams/colors24.xml"/><Relationship Id="rId5" Type="http://schemas.openxmlformats.org/officeDocument/2006/relationships/diagramQuickStyle" Target="../diagrams/quickStyle23.xml"/><Relationship Id="rId15" Type="http://schemas.openxmlformats.org/officeDocument/2006/relationships/diagramQuickStyle" Target="../diagrams/quickStyle25.xml"/><Relationship Id="rId10" Type="http://schemas.openxmlformats.org/officeDocument/2006/relationships/diagramQuickStyle" Target="../diagrams/quickStyle24.xml"/><Relationship Id="rId4" Type="http://schemas.openxmlformats.org/officeDocument/2006/relationships/diagramLayout" Target="../diagrams/layout23.xml"/><Relationship Id="rId9" Type="http://schemas.openxmlformats.org/officeDocument/2006/relationships/diagramLayout" Target="../diagrams/layout24.xml"/><Relationship Id="rId14" Type="http://schemas.openxmlformats.org/officeDocument/2006/relationships/diagramLayout" Target="../diagrams/layout25.xml"/></Relationships>
</file>

<file path=ppt/slides/_rels/slide16.xml.rels><?xml version="1.0" encoding="UTF-8" standalone="yes"?>
<Relationships xmlns="http://schemas.openxmlformats.org/package/2006/relationships"><Relationship Id="rId2" Type="http://schemas.openxmlformats.org/officeDocument/2006/relationships/hyperlink" Target="https://uowtsd-my.sharepoint.com/:w:/g/personal/c_greenway_uwtsd_ac_uk/EboG3153NM1Lh-Qp8nUFOmIB6FYd7A6jTxhoHZg_3OGZEw?e=rr4np6"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10" Type="http://schemas.openxmlformats.org/officeDocument/2006/relationships/image" Target="../media/image16.png"/><Relationship Id="rId4" Type="http://schemas.openxmlformats.org/officeDocument/2006/relationships/diagramLayout" Target="../diagrams/layout26.xml"/><Relationship Id="rId9" Type="http://schemas.openxmlformats.org/officeDocument/2006/relationships/image" Target="../media/image15.png"/></Relationships>
</file>

<file path=ppt/slides/_rels/slide18.xml.rels><?xml version="1.0" encoding="UTF-8" standalone="yes"?>
<Relationships xmlns="http://schemas.openxmlformats.org/package/2006/relationships"><Relationship Id="rId8" Type="http://schemas.openxmlformats.org/officeDocument/2006/relationships/diagramData" Target="../diagrams/data28.xml"/><Relationship Id="rId13" Type="http://schemas.openxmlformats.org/officeDocument/2006/relationships/diagramData" Target="../diagrams/data29.xml"/><Relationship Id="rId18" Type="http://schemas.openxmlformats.org/officeDocument/2006/relationships/diagramData" Target="../diagrams/data30.xml"/><Relationship Id="rId26" Type="http://schemas.openxmlformats.org/officeDocument/2006/relationships/diagramColors" Target="../diagrams/colors31.xml"/><Relationship Id="rId3" Type="http://schemas.openxmlformats.org/officeDocument/2006/relationships/diagramData" Target="../diagrams/data27.xml"/><Relationship Id="rId21" Type="http://schemas.openxmlformats.org/officeDocument/2006/relationships/diagramColors" Target="../diagrams/colors30.xml"/><Relationship Id="rId7" Type="http://schemas.microsoft.com/office/2007/relationships/diagramDrawing" Target="../diagrams/drawing27.xml"/><Relationship Id="rId12" Type="http://schemas.microsoft.com/office/2007/relationships/diagramDrawing" Target="../diagrams/drawing28.xml"/><Relationship Id="rId17" Type="http://schemas.microsoft.com/office/2007/relationships/diagramDrawing" Target="../diagrams/drawing29.xml"/><Relationship Id="rId25" Type="http://schemas.openxmlformats.org/officeDocument/2006/relationships/diagramQuickStyle" Target="../diagrams/quickStyle31.xml"/><Relationship Id="rId2" Type="http://schemas.openxmlformats.org/officeDocument/2006/relationships/notesSlide" Target="../notesSlides/notesSlide12.xml"/><Relationship Id="rId16" Type="http://schemas.openxmlformats.org/officeDocument/2006/relationships/diagramColors" Target="../diagrams/colors29.xml"/><Relationship Id="rId20" Type="http://schemas.openxmlformats.org/officeDocument/2006/relationships/diagramQuickStyle" Target="../diagrams/quickStyle30.xml"/><Relationship Id="rId1" Type="http://schemas.openxmlformats.org/officeDocument/2006/relationships/slideLayout" Target="../slideLayouts/slideLayout3.xml"/><Relationship Id="rId6" Type="http://schemas.openxmlformats.org/officeDocument/2006/relationships/diagramColors" Target="../diagrams/colors27.xml"/><Relationship Id="rId11" Type="http://schemas.openxmlformats.org/officeDocument/2006/relationships/diagramColors" Target="../diagrams/colors28.xml"/><Relationship Id="rId24" Type="http://schemas.openxmlformats.org/officeDocument/2006/relationships/diagramLayout" Target="../diagrams/layout31.xml"/><Relationship Id="rId5" Type="http://schemas.openxmlformats.org/officeDocument/2006/relationships/diagramQuickStyle" Target="../diagrams/quickStyle27.xml"/><Relationship Id="rId15" Type="http://schemas.openxmlformats.org/officeDocument/2006/relationships/diagramQuickStyle" Target="../diagrams/quickStyle29.xml"/><Relationship Id="rId23" Type="http://schemas.openxmlformats.org/officeDocument/2006/relationships/diagramData" Target="../diagrams/data31.xml"/><Relationship Id="rId10" Type="http://schemas.openxmlformats.org/officeDocument/2006/relationships/diagramQuickStyle" Target="../diagrams/quickStyle28.xml"/><Relationship Id="rId19" Type="http://schemas.openxmlformats.org/officeDocument/2006/relationships/diagramLayout" Target="../diagrams/layout30.xml"/><Relationship Id="rId4" Type="http://schemas.openxmlformats.org/officeDocument/2006/relationships/diagramLayout" Target="../diagrams/layout27.xml"/><Relationship Id="rId9" Type="http://schemas.openxmlformats.org/officeDocument/2006/relationships/diagramLayout" Target="../diagrams/layout28.xml"/><Relationship Id="rId14" Type="http://schemas.openxmlformats.org/officeDocument/2006/relationships/diagramLayout" Target="../diagrams/layout29.xml"/><Relationship Id="rId22" Type="http://schemas.microsoft.com/office/2007/relationships/diagramDrawing" Target="../diagrams/drawing30.xml"/><Relationship Id="rId27" Type="http://schemas.microsoft.com/office/2007/relationships/diagramDrawing" Target="../diagrams/drawing3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8" Type="http://schemas.openxmlformats.org/officeDocument/2006/relationships/diagramData" Target="../diagrams/data33.xml"/><Relationship Id="rId13" Type="http://schemas.openxmlformats.org/officeDocument/2006/relationships/diagramData" Target="../diagrams/data34.xml"/><Relationship Id="rId18" Type="http://schemas.openxmlformats.org/officeDocument/2006/relationships/hyperlink" Target="https://youtu.be/QP3idysTSZs" TargetMode="External"/><Relationship Id="rId3" Type="http://schemas.openxmlformats.org/officeDocument/2006/relationships/diagramData" Target="../diagrams/data32.xml"/><Relationship Id="rId7" Type="http://schemas.microsoft.com/office/2007/relationships/diagramDrawing" Target="../diagrams/drawing32.xml"/><Relationship Id="rId12" Type="http://schemas.microsoft.com/office/2007/relationships/diagramDrawing" Target="../diagrams/drawing33.xml"/><Relationship Id="rId17" Type="http://schemas.microsoft.com/office/2007/relationships/diagramDrawing" Target="../diagrams/drawing34.xml"/><Relationship Id="rId2" Type="http://schemas.openxmlformats.org/officeDocument/2006/relationships/notesSlide" Target="../notesSlides/notesSlide13.xml"/><Relationship Id="rId16" Type="http://schemas.openxmlformats.org/officeDocument/2006/relationships/diagramColors" Target="../diagrams/colors34.xml"/><Relationship Id="rId1" Type="http://schemas.openxmlformats.org/officeDocument/2006/relationships/slideLayout" Target="../slideLayouts/slideLayout4.xml"/><Relationship Id="rId6" Type="http://schemas.openxmlformats.org/officeDocument/2006/relationships/diagramColors" Target="../diagrams/colors32.xml"/><Relationship Id="rId11" Type="http://schemas.openxmlformats.org/officeDocument/2006/relationships/diagramColors" Target="../diagrams/colors33.xml"/><Relationship Id="rId5" Type="http://schemas.openxmlformats.org/officeDocument/2006/relationships/diagramQuickStyle" Target="../diagrams/quickStyle32.xml"/><Relationship Id="rId15" Type="http://schemas.openxmlformats.org/officeDocument/2006/relationships/diagramQuickStyle" Target="../diagrams/quickStyle34.xml"/><Relationship Id="rId10" Type="http://schemas.openxmlformats.org/officeDocument/2006/relationships/diagramQuickStyle" Target="../diagrams/quickStyle33.xml"/><Relationship Id="rId4" Type="http://schemas.openxmlformats.org/officeDocument/2006/relationships/diagramLayout" Target="../diagrams/layout32.xml"/><Relationship Id="rId9" Type="http://schemas.openxmlformats.org/officeDocument/2006/relationships/diagramLayout" Target="../diagrams/layout33.xml"/><Relationship Id="rId14" Type="http://schemas.openxmlformats.org/officeDocument/2006/relationships/diagramLayout" Target="../diagrams/layout34.xml"/></Relationships>
</file>

<file path=ppt/slides/_rels/slide21.xml.rels><?xml version="1.0" encoding="UTF-8" standalone="yes"?>
<Relationships xmlns="http://schemas.openxmlformats.org/package/2006/relationships"><Relationship Id="rId2" Type="http://schemas.openxmlformats.org/officeDocument/2006/relationships/hyperlink" Target="https://uowtsd-my.sharepoint.com/:w:/g/personal/c_greenway_uwtsd_ac_uk/ES8Rp1rDSbFAuxIYSKEF1jwBQPnywhTwnjVzdLMK1qbDdw?e=tmsM1J"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8" Type="http://schemas.microsoft.com/office/2007/relationships/diagramDrawing" Target="../diagrams/drawing35.xml"/><Relationship Id="rId3" Type="http://schemas.openxmlformats.org/officeDocument/2006/relationships/image" Target="../media/image18.png"/><Relationship Id="rId7" Type="http://schemas.openxmlformats.org/officeDocument/2006/relationships/diagramColors" Target="../diagrams/colors3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35.xml"/><Relationship Id="rId5" Type="http://schemas.openxmlformats.org/officeDocument/2006/relationships/diagramLayout" Target="../diagrams/layout35.xml"/><Relationship Id="rId4" Type="http://schemas.openxmlformats.org/officeDocument/2006/relationships/diagramData" Target="../diagrams/data35.xml"/></Relationships>
</file>

<file path=ppt/slides/_rels/slide24.xml.rels><?xml version="1.0" encoding="UTF-8" standalone="yes"?>
<Relationships xmlns="http://schemas.openxmlformats.org/package/2006/relationships"><Relationship Id="rId8" Type="http://schemas.microsoft.com/office/2007/relationships/diagramDrawing" Target="../diagrams/drawing36.xml"/><Relationship Id="rId13" Type="http://schemas.microsoft.com/office/2007/relationships/diagramDrawing" Target="../diagrams/drawing37.xml"/><Relationship Id="rId18" Type="http://schemas.microsoft.com/office/2007/relationships/diagramDrawing" Target="../diagrams/drawing38.xml"/><Relationship Id="rId3" Type="http://schemas.openxmlformats.org/officeDocument/2006/relationships/image" Target="../media/image19.jfif"/><Relationship Id="rId7" Type="http://schemas.openxmlformats.org/officeDocument/2006/relationships/diagramColors" Target="../diagrams/colors36.xml"/><Relationship Id="rId12" Type="http://schemas.openxmlformats.org/officeDocument/2006/relationships/diagramColors" Target="../diagrams/colors37.xml"/><Relationship Id="rId17" Type="http://schemas.openxmlformats.org/officeDocument/2006/relationships/diagramColors" Target="../diagrams/colors38.xml"/><Relationship Id="rId2" Type="http://schemas.openxmlformats.org/officeDocument/2006/relationships/notesSlide" Target="../notesSlides/notesSlide16.xml"/><Relationship Id="rId16" Type="http://schemas.openxmlformats.org/officeDocument/2006/relationships/diagramQuickStyle" Target="../diagrams/quickStyle38.xml"/><Relationship Id="rId1" Type="http://schemas.openxmlformats.org/officeDocument/2006/relationships/slideLayout" Target="../slideLayouts/slideLayout20.xml"/><Relationship Id="rId6" Type="http://schemas.openxmlformats.org/officeDocument/2006/relationships/diagramQuickStyle" Target="../diagrams/quickStyle36.xml"/><Relationship Id="rId11" Type="http://schemas.openxmlformats.org/officeDocument/2006/relationships/diagramQuickStyle" Target="../diagrams/quickStyle37.xml"/><Relationship Id="rId5" Type="http://schemas.openxmlformats.org/officeDocument/2006/relationships/diagramLayout" Target="../diagrams/layout36.xml"/><Relationship Id="rId15" Type="http://schemas.openxmlformats.org/officeDocument/2006/relationships/diagramLayout" Target="../diagrams/layout38.xml"/><Relationship Id="rId10" Type="http://schemas.openxmlformats.org/officeDocument/2006/relationships/diagramLayout" Target="../diagrams/layout37.xml"/><Relationship Id="rId4" Type="http://schemas.openxmlformats.org/officeDocument/2006/relationships/diagramData" Target="../diagrams/data36.xml"/><Relationship Id="rId9" Type="http://schemas.openxmlformats.org/officeDocument/2006/relationships/diagramData" Target="../diagrams/data37.xml"/><Relationship Id="rId14" Type="http://schemas.openxmlformats.org/officeDocument/2006/relationships/diagramData" Target="../diagrams/data38.xml"/></Relationships>
</file>

<file path=ppt/slides/_rels/slide25.xml.rels><?xml version="1.0" encoding="UTF-8" standalone="yes"?>
<Relationships xmlns="http://schemas.openxmlformats.org/package/2006/relationships"><Relationship Id="rId8" Type="http://schemas.openxmlformats.org/officeDocument/2006/relationships/diagramLayout" Target="../diagrams/layout40.xml"/><Relationship Id="rId13" Type="http://schemas.openxmlformats.org/officeDocument/2006/relationships/diagramLayout" Target="../diagrams/layout41.xml"/><Relationship Id="rId18" Type="http://schemas.openxmlformats.org/officeDocument/2006/relationships/diagramLayout" Target="../diagrams/layout42.xml"/><Relationship Id="rId3" Type="http://schemas.openxmlformats.org/officeDocument/2006/relationships/diagramLayout" Target="../diagrams/layout39.xml"/><Relationship Id="rId21" Type="http://schemas.microsoft.com/office/2007/relationships/diagramDrawing" Target="../diagrams/drawing42.xml"/><Relationship Id="rId7" Type="http://schemas.openxmlformats.org/officeDocument/2006/relationships/diagramData" Target="../diagrams/data40.xml"/><Relationship Id="rId12" Type="http://schemas.openxmlformats.org/officeDocument/2006/relationships/diagramData" Target="../diagrams/data41.xml"/><Relationship Id="rId17" Type="http://schemas.openxmlformats.org/officeDocument/2006/relationships/diagramData" Target="../diagrams/data42.xml"/><Relationship Id="rId2" Type="http://schemas.openxmlformats.org/officeDocument/2006/relationships/diagramData" Target="../diagrams/data39.xml"/><Relationship Id="rId16" Type="http://schemas.microsoft.com/office/2007/relationships/diagramDrawing" Target="../diagrams/drawing41.xml"/><Relationship Id="rId20" Type="http://schemas.openxmlformats.org/officeDocument/2006/relationships/diagramColors" Target="../diagrams/colors42.xml"/><Relationship Id="rId1" Type="http://schemas.openxmlformats.org/officeDocument/2006/relationships/slideLayout" Target="../slideLayouts/slideLayout13.xml"/><Relationship Id="rId6" Type="http://schemas.microsoft.com/office/2007/relationships/diagramDrawing" Target="../diagrams/drawing39.xml"/><Relationship Id="rId11" Type="http://schemas.microsoft.com/office/2007/relationships/diagramDrawing" Target="../diagrams/drawing40.xml"/><Relationship Id="rId5" Type="http://schemas.openxmlformats.org/officeDocument/2006/relationships/diagramColors" Target="../diagrams/colors39.xml"/><Relationship Id="rId15" Type="http://schemas.openxmlformats.org/officeDocument/2006/relationships/diagramColors" Target="../diagrams/colors41.xml"/><Relationship Id="rId10" Type="http://schemas.openxmlformats.org/officeDocument/2006/relationships/diagramColors" Target="../diagrams/colors40.xml"/><Relationship Id="rId19" Type="http://schemas.openxmlformats.org/officeDocument/2006/relationships/diagramQuickStyle" Target="../diagrams/quickStyle42.xml"/><Relationship Id="rId4" Type="http://schemas.openxmlformats.org/officeDocument/2006/relationships/diagramQuickStyle" Target="../diagrams/quickStyle39.xml"/><Relationship Id="rId9" Type="http://schemas.openxmlformats.org/officeDocument/2006/relationships/diagramQuickStyle" Target="../diagrams/quickStyle40.xml"/><Relationship Id="rId14" Type="http://schemas.openxmlformats.org/officeDocument/2006/relationships/diagramQuickStyle" Target="../diagrams/quickStyle41.xml"/></Relationships>
</file>

<file path=ppt/slides/_rels/slide26.xml.rels><?xml version="1.0" encoding="UTF-8" standalone="yes"?>
<Relationships xmlns="http://schemas.openxmlformats.org/package/2006/relationships"><Relationship Id="rId8" Type="http://schemas.openxmlformats.org/officeDocument/2006/relationships/diagramData" Target="../diagrams/data44.xml"/><Relationship Id="rId13" Type="http://schemas.openxmlformats.org/officeDocument/2006/relationships/diagramData" Target="../diagrams/data45.xml"/><Relationship Id="rId18" Type="http://schemas.openxmlformats.org/officeDocument/2006/relationships/diagramData" Target="../diagrams/data46.xml"/><Relationship Id="rId3" Type="http://schemas.openxmlformats.org/officeDocument/2006/relationships/diagramData" Target="../diagrams/data43.xml"/><Relationship Id="rId21" Type="http://schemas.openxmlformats.org/officeDocument/2006/relationships/diagramColors" Target="../diagrams/colors46.xml"/><Relationship Id="rId7" Type="http://schemas.microsoft.com/office/2007/relationships/diagramDrawing" Target="../diagrams/drawing43.xml"/><Relationship Id="rId12" Type="http://schemas.microsoft.com/office/2007/relationships/diagramDrawing" Target="../diagrams/drawing44.xml"/><Relationship Id="rId17" Type="http://schemas.microsoft.com/office/2007/relationships/diagramDrawing" Target="../diagrams/drawing45.xml"/><Relationship Id="rId2" Type="http://schemas.openxmlformats.org/officeDocument/2006/relationships/notesSlide" Target="../notesSlides/notesSlide17.xml"/><Relationship Id="rId16" Type="http://schemas.openxmlformats.org/officeDocument/2006/relationships/diagramColors" Target="../diagrams/colors45.xml"/><Relationship Id="rId20" Type="http://schemas.openxmlformats.org/officeDocument/2006/relationships/diagramQuickStyle" Target="../diagrams/quickStyle46.xml"/><Relationship Id="rId1" Type="http://schemas.openxmlformats.org/officeDocument/2006/relationships/slideLayout" Target="../slideLayouts/slideLayout15.xml"/><Relationship Id="rId6" Type="http://schemas.openxmlformats.org/officeDocument/2006/relationships/diagramColors" Target="../diagrams/colors43.xml"/><Relationship Id="rId11" Type="http://schemas.openxmlformats.org/officeDocument/2006/relationships/diagramColors" Target="../diagrams/colors44.xml"/><Relationship Id="rId5" Type="http://schemas.openxmlformats.org/officeDocument/2006/relationships/diagramQuickStyle" Target="../diagrams/quickStyle43.xml"/><Relationship Id="rId15" Type="http://schemas.openxmlformats.org/officeDocument/2006/relationships/diagramQuickStyle" Target="../diagrams/quickStyle45.xml"/><Relationship Id="rId10" Type="http://schemas.openxmlformats.org/officeDocument/2006/relationships/diagramQuickStyle" Target="../diagrams/quickStyle44.xml"/><Relationship Id="rId19" Type="http://schemas.openxmlformats.org/officeDocument/2006/relationships/diagramLayout" Target="../diagrams/layout46.xml"/><Relationship Id="rId4" Type="http://schemas.openxmlformats.org/officeDocument/2006/relationships/diagramLayout" Target="../diagrams/layout43.xml"/><Relationship Id="rId9" Type="http://schemas.openxmlformats.org/officeDocument/2006/relationships/diagramLayout" Target="../diagrams/layout44.xml"/><Relationship Id="rId14" Type="http://schemas.openxmlformats.org/officeDocument/2006/relationships/diagramLayout" Target="../diagrams/layout45.xml"/><Relationship Id="rId22" Type="http://schemas.microsoft.com/office/2007/relationships/diagramDrawing" Target="../diagrams/drawing46.xml"/></Relationships>
</file>

<file path=ppt/slides/_rels/slide27.xml.rels><?xml version="1.0" encoding="UTF-8" standalone="yes"?>
<Relationships xmlns="http://schemas.openxmlformats.org/package/2006/relationships"><Relationship Id="rId8" Type="http://schemas.openxmlformats.org/officeDocument/2006/relationships/diagramData" Target="../diagrams/data48.xml"/><Relationship Id="rId13" Type="http://schemas.openxmlformats.org/officeDocument/2006/relationships/diagramData" Target="../diagrams/data49.xml"/><Relationship Id="rId18" Type="http://schemas.openxmlformats.org/officeDocument/2006/relationships/diagramData" Target="../diagrams/data50.xml"/><Relationship Id="rId26" Type="http://schemas.openxmlformats.org/officeDocument/2006/relationships/diagramColors" Target="../diagrams/colors51.xml"/><Relationship Id="rId3" Type="http://schemas.openxmlformats.org/officeDocument/2006/relationships/diagramData" Target="../diagrams/data47.xml"/><Relationship Id="rId21" Type="http://schemas.openxmlformats.org/officeDocument/2006/relationships/diagramColors" Target="../diagrams/colors50.xml"/><Relationship Id="rId7" Type="http://schemas.microsoft.com/office/2007/relationships/diagramDrawing" Target="../diagrams/drawing47.xml"/><Relationship Id="rId12" Type="http://schemas.microsoft.com/office/2007/relationships/diagramDrawing" Target="../diagrams/drawing48.xml"/><Relationship Id="rId17" Type="http://schemas.microsoft.com/office/2007/relationships/diagramDrawing" Target="../diagrams/drawing49.xml"/><Relationship Id="rId25" Type="http://schemas.openxmlformats.org/officeDocument/2006/relationships/diagramQuickStyle" Target="../diagrams/quickStyle51.xml"/><Relationship Id="rId2" Type="http://schemas.openxmlformats.org/officeDocument/2006/relationships/notesSlide" Target="../notesSlides/notesSlide18.xml"/><Relationship Id="rId16" Type="http://schemas.openxmlformats.org/officeDocument/2006/relationships/diagramColors" Target="../diagrams/colors49.xml"/><Relationship Id="rId20" Type="http://schemas.openxmlformats.org/officeDocument/2006/relationships/diagramQuickStyle" Target="../diagrams/quickStyle50.xml"/><Relationship Id="rId1" Type="http://schemas.openxmlformats.org/officeDocument/2006/relationships/slideLayout" Target="../slideLayouts/slideLayout16.xml"/><Relationship Id="rId6" Type="http://schemas.openxmlformats.org/officeDocument/2006/relationships/diagramColors" Target="../diagrams/colors47.xml"/><Relationship Id="rId11" Type="http://schemas.openxmlformats.org/officeDocument/2006/relationships/diagramColors" Target="../diagrams/colors48.xml"/><Relationship Id="rId24" Type="http://schemas.openxmlformats.org/officeDocument/2006/relationships/diagramLayout" Target="../diagrams/layout51.xml"/><Relationship Id="rId5" Type="http://schemas.openxmlformats.org/officeDocument/2006/relationships/diagramQuickStyle" Target="../diagrams/quickStyle47.xml"/><Relationship Id="rId15" Type="http://schemas.openxmlformats.org/officeDocument/2006/relationships/diagramQuickStyle" Target="../diagrams/quickStyle49.xml"/><Relationship Id="rId23" Type="http://schemas.openxmlformats.org/officeDocument/2006/relationships/diagramData" Target="../diagrams/data51.xml"/><Relationship Id="rId10" Type="http://schemas.openxmlformats.org/officeDocument/2006/relationships/diagramQuickStyle" Target="../diagrams/quickStyle48.xml"/><Relationship Id="rId19" Type="http://schemas.openxmlformats.org/officeDocument/2006/relationships/diagramLayout" Target="../diagrams/layout50.xml"/><Relationship Id="rId4" Type="http://schemas.openxmlformats.org/officeDocument/2006/relationships/diagramLayout" Target="../diagrams/layout47.xml"/><Relationship Id="rId9" Type="http://schemas.openxmlformats.org/officeDocument/2006/relationships/diagramLayout" Target="../diagrams/layout48.xml"/><Relationship Id="rId14" Type="http://schemas.openxmlformats.org/officeDocument/2006/relationships/diagramLayout" Target="../diagrams/layout49.xml"/><Relationship Id="rId22" Type="http://schemas.microsoft.com/office/2007/relationships/diagramDrawing" Target="../diagrams/drawing50.xml"/><Relationship Id="rId27" Type="http://schemas.microsoft.com/office/2007/relationships/diagramDrawing" Target="../diagrams/drawing51.xml"/></Relationships>
</file>

<file path=ppt/slides/_rels/slide28.xml.rels><?xml version="1.0" encoding="UTF-8" standalone="yes"?>
<Relationships xmlns="http://schemas.openxmlformats.org/package/2006/relationships"><Relationship Id="rId8" Type="http://schemas.openxmlformats.org/officeDocument/2006/relationships/diagramData" Target="../diagrams/data53.xml"/><Relationship Id="rId3" Type="http://schemas.openxmlformats.org/officeDocument/2006/relationships/diagramData" Target="../diagrams/data52.xml"/><Relationship Id="rId7" Type="http://schemas.microsoft.com/office/2007/relationships/diagramDrawing" Target="../diagrams/drawing52.xml"/><Relationship Id="rId12" Type="http://schemas.microsoft.com/office/2007/relationships/diagramDrawing" Target="../diagrams/drawing53.xml"/><Relationship Id="rId2" Type="http://schemas.openxmlformats.org/officeDocument/2006/relationships/notesSlide" Target="../notesSlides/notesSlide19.xml"/><Relationship Id="rId1" Type="http://schemas.openxmlformats.org/officeDocument/2006/relationships/slideLayout" Target="../slideLayouts/slideLayout17.xml"/><Relationship Id="rId6" Type="http://schemas.openxmlformats.org/officeDocument/2006/relationships/diagramColors" Target="../diagrams/colors52.xml"/><Relationship Id="rId11" Type="http://schemas.openxmlformats.org/officeDocument/2006/relationships/diagramColors" Target="../diagrams/colors53.xml"/><Relationship Id="rId5" Type="http://schemas.openxmlformats.org/officeDocument/2006/relationships/diagramQuickStyle" Target="../diagrams/quickStyle52.xml"/><Relationship Id="rId10" Type="http://schemas.openxmlformats.org/officeDocument/2006/relationships/diagramQuickStyle" Target="../diagrams/quickStyle53.xml"/><Relationship Id="rId4" Type="http://schemas.openxmlformats.org/officeDocument/2006/relationships/diagramLayout" Target="../diagrams/layout52.xml"/><Relationship Id="rId9" Type="http://schemas.openxmlformats.org/officeDocument/2006/relationships/diagramLayout" Target="../diagrams/layout53.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8" Type="http://schemas.openxmlformats.org/officeDocument/2006/relationships/diagramData" Target="../diagrams/data55.xml"/><Relationship Id="rId13" Type="http://schemas.openxmlformats.org/officeDocument/2006/relationships/diagramData" Target="../diagrams/data56.xml"/><Relationship Id="rId18" Type="http://schemas.openxmlformats.org/officeDocument/2006/relationships/diagramData" Target="../diagrams/data57.xml"/><Relationship Id="rId3" Type="http://schemas.openxmlformats.org/officeDocument/2006/relationships/diagramData" Target="../diagrams/data54.xml"/><Relationship Id="rId21" Type="http://schemas.openxmlformats.org/officeDocument/2006/relationships/diagramColors" Target="../diagrams/colors57.xml"/><Relationship Id="rId7" Type="http://schemas.microsoft.com/office/2007/relationships/diagramDrawing" Target="../diagrams/drawing54.xml"/><Relationship Id="rId12" Type="http://schemas.microsoft.com/office/2007/relationships/diagramDrawing" Target="../diagrams/drawing55.xml"/><Relationship Id="rId17" Type="http://schemas.microsoft.com/office/2007/relationships/diagramDrawing" Target="../diagrams/drawing56.xml"/><Relationship Id="rId2" Type="http://schemas.openxmlformats.org/officeDocument/2006/relationships/notesSlide" Target="../notesSlides/notesSlide21.xml"/><Relationship Id="rId16" Type="http://schemas.openxmlformats.org/officeDocument/2006/relationships/diagramColors" Target="../diagrams/colors56.xml"/><Relationship Id="rId20" Type="http://schemas.openxmlformats.org/officeDocument/2006/relationships/diagramQuickStyle" Target="../diagrams/quickStyle57.xml"/><Relationship Id="rId1" Type="http://schemas.openxmlformats.org/officeDocument/2006/relationships/slideLayout" Target="../slideLayouts/slideLayout17.xml"/><Relationship Id="rId6" Type="http://schemas.openxmlformats.org/officeDocument/2006/relationships/diagramColors" Target="../diagrams/colors54.xml"/><Relationship Id="rId11" Type="http://schemas.openxmlformats.org/officeDocument/2006/relationships/diagramColors" Target="../diagrams/colors55.xml"/><Relationship Id="rId5" Type="http://schemas.openxmlformats.org/officeDocument/2006/relationships/diagramQuickStyle" Target="../diagrams/quickStyle54.xml"/><Relationship Id="rId15" Type="http://schemas.openxmlformats.org/officeDocument/2006/relationships/diagramQuickStyle" Target="../diagrams/quickStyle56.xml"/><Relationship Id="rId10" Type="http://schemas.openxmlformats.org/officeDocument/2006/relationships/diagramQuickStyle" Target="../diagrams/quickStyle55.xml"/><Relationship Id="rId19" Type="http://schemas.openxmlformats.org/officeDocument/2006/relationships/diagramLayout" Target="../diagrams/layout57.xml"/><Relationship Id="rId4" Type="http://schemas.openxmlformats.org/officeDocument/2006/relationships/diagramLayout" Target="../diagrams/layout54.xml"/><Relationship Id="rId9" Type="http://schemas.openxmlformats.org/officeDocument/2006/relationships/diagramLayout" Target="../diagrams/layout55.xml"/><Relationship Id="rId14" Type="http://schemas.openxmlformats.org/officeDocument/2006/relationships/diagramLayout" Target="../diagrams/layout56.xml"/><Relationship Id="rId22" Type="http://schemas.microsoft.com/office/2007/relationships/diagramDrawing" Target="../diagrams/drawing57.xml"/></Relationships>
</file>

<file path=ppt/slides/_rels/slide31.xml.rels><?xml version="1.0" encoding="UTF-8" standalone="yes"?>
<Relationships xmlns="http://schemas.openxmlformats.org/package/2006/relationships"><Relationship Id="rId8" Type="http://schemas.openxmlformats.org/officeDocument/2006/relationships/diagramData" Target="../diagrams/data59.xml"/><Relationship Id="rId13" Type="http://schemas.openxmlformats.org/officeDocument/2006/relationships/diagramData" Target="../diagrams/data60.xml"/><Relationship Id="rId3" Type="http://schemas.openxmlformats.org/officeDocument/2006/relationships/diagramData" Target="../diagrams/data58.xml"/><Relationship Id="rId7" Type="http://schemas.microsoft.com/office/2007/relationships/diagramDrawing" Target="../diagrams/drawing58.xml"/><Relationship Id="rId12" Type="http://schemas.microsoft.com/office/2007/relationships/diagramDrawing" Target="../diagrams/drawing59.xml"/><Relationship Id="rId17" Type="http://schemas.microsoft.com/office/2007/relationships/diagramDrawing" Target="../diagrams/drawing60.xml"/><Relationship Id="rId2" Type="http://schemas.openxmlformats.org/officeDocument/2006/relationships/notesSlide" Target="../notesSlides/notesSlide22.xml"/><Relationship Id="rId16" Type="http://schemas.openxmlformats.org/officeDocument/2006/relationships/diagramColors" Target="../diagrams/colors60.xml"/><Relationship Id="rId1" Type="http://schemas.openxmlformats.org/officeDocument/2006/relationships/slideLayout" Target="../slideLayouts/slideLayout17.xml"/><Relationship Id="rId6" Type="http://schemas.openxmlformats.org/officeDocument/2006/relationships/diagramColors" Target="../diagrams/colors58.xml"/><Relationship Id="rId11" Type="http://schemas.openxmlformats.org/officeDocument/2006/relationships/diagramColors" Target="../diagrams/colors59.xml"/><Relationship Id="rId5" Type="http://schemas.openxmlformats.org/officeDocument/2006/relationships/diagramQuickStyle" Target="../diagrams/quickStyle58.xml"/><Relationship Id="rId15" Type="http://schemas.openxmlformats.org/officeDocument/2006/relationships/diagramQuickStyle" Target="../diagrams/quickStyle60.xml"/><Relationship Id="rId10" Type="http://schemas.openxmlformats.org/officeDocument/2006/relationships/diagramQuickStyle" Target="../diagrams/quickStyle59.xml"/><Relationship Id="rId4" Type="http://schemas.openxmlformats.org/officeDocument/2006/relationships/diagramLayout" Target="../diagrams/layout58.xml"/><Relationship Id="rId9" Type="http://schemas.openxmlformats.org/officeDocument/2006/relationships/diagramLayout" Target="../diagrams/layout59.xml"/><Relationship Id="rId14" Type="http://schemas.openxmlformats.org/officeDocument/2006/relationships/diagramLayout" Target="../diagrams/layout6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8" Type="http://schemas.openxmlformats.org/officeDocument/2006/relationships/diagramLayout" Target="../diagrams/layout62.xml"/><Relationship Id="rId13" Type="http://schemas.openxmlformats.org/officeDocument/2006/relationships/diagramLayout" Target="../diagrams/layout63.xml"/><Relationship Id="rId3" Type="http://schemas.openxmlformats.org/officeDocument/2006/relationships/diagramLayout" Target="../diagrams/layout61.xml"/><Relationship Id="rId7" Type="http://schemas.openxmlformats.org/officeDocument/2006/relationships/diagramData" Target="../diagrams/data62.xml"/><Relationship Id="rId12" Type="http://schemas.openxmlformats.org/officeDocument/2006/relationships/diagramData" Target="../diagrams/data63.xml"/><Relationship Id="rId2" Type="http://schemas.openxmlformats.org/officeDocument/2006/relationships/diagramData" Target="../diagrams/data61.xml"/><Relationship Id="rId16" Type="http://schemas.microsoft.com/office/2007/relationships/diagramDrawing" Target="../diagrams/drawing63.xml"/><Relationship Id="rId1" Type="http://schemas.openxmlformats.org/officeDocument/2006/relationships/slideLayout" Target="../slideLayouts/slideLayout17.xml"/><Relationship Id="rId6" Type="http://schemas.microsoft.com/office/2007/relationships/diagramDrawing" Target="../diagrams/drawing61.xml"/><Relationship Id="rId11" Type="http://schemas.microsoft.com/office/2007/relationships/diagramDrawing" Target="../diagrams/drawing62.xml"/><Relationship Id="rId5" Type="http://schemas.openxmlformats.org/officeDocument/2006/relationships/diagramColors" Target="../diagrams/colors61.xml"/><Relationship Id="rId15" Type="http://schemas.openxmlformats.org/officeDocument/2006/relationships/diagramColors" Target="../diagrams/colors63.xml"/><Relationship Id="rId10" Type="http://schemas.openxmlformats.org/officeDocument/2006/relationships/diagramColors" Target="../diagrams/colors62.xml"/><Relationship Id="rId4" Type="http://schemas.openxmlformats.org/officeDocument/2006/relationships/diagramQuickStyle" Target="../diagrams/quickStyle61.xml"/><Relationship Id="rId9" Type="http://schemas.openxmlformats.org/officeDocument/2006/relationships/diagramQuickStyle" Target="../diagrams/quickStyle62.xml"/><Relationship Id="rId14" Type="http://schemas.openxmlformats.org/officeDocument/2006/relationships/diagramQuickStyle" Target="../diagrams/quickStyle63.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17.xml"/><Relationship Id="rId4" Type="http://schemas.openxmlformats.org/officeDocument/2006/relationships/image" Target="../media/image24.png"/></Relationships>
</file>

<file path=ppt/slides/_rels/slide35.xml.rels><?xml version="1.0" encoding="UTF-8" standalone="yes"?>
<Relationships xmlns="http://schemas.openxmlformats.org/package/2006/relationships"><Relationship Id="rId3" Type="http://schemas.openxmlformats.org/officeDocument/2006/relationships/hyperlink" Target="https://uowtsd-my.sharepoint.com/:w:/g/personal/c_greenway_uwtsd_ac_uk/EXI9MhVN8dhFiMgjrmCntRYBUUApnzEr9cufStbYyY-Czg?e=oxdkAv" TargetMode="External"/><Relationship Id="rId2" Type="http://schemas.openxmlformats.org/officeDocument/2006/relationships/hyperlink" Target="https://uowtsd-my.sharepoint.com/:w:/g/personal/c_greenway_uwtsd_ac_uk/EanJat-FJ0lEriMlgk6McZkBALaBFhSiZbNXy36gwyVVPw?e=QMJmdv" TargetMode="Externa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hyperlink" Target="https://www.ncbi.nlm.nih.gov/pmc/articles/PMC4733554/" TargetMode="External"/><Relationship Id="rId2" Type="http://schemas.openxmlformats.org/officeDocument/2006/relationships/hyperlink" Target="http://www.playwales.org.uk" TargetMode="External"/><Relationship Id="rId1" Type="http://schemas.openxmlformats.org/officeDocument/2006/relationships/slideLayout" Target="../slideLayouts/slideLayout2.xml"/><Relationship Id="rId5" Type="http://schemas.openxmlformats.org/officeDocument/2006/relationships/hyperlink" Target="https://www.oxfordshire.gov.uk/sites/default/files/file/children-and-families/PACEforteachers.pdf" TargetMode="External"/><Relationship Id="rId4" Type="http://schemas.openxmlformats.org/officeDocument/2006/relationships/hyperlink" Target="https://www.playscotland.org/wp-content/uploads/Play-Scotland-Play-Types-Tooolkit-bringing-more-play-into-the-school-da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95722" y="-1001889"/>
            <a:ext cx="8613105" cy="2793906"/>
          </a:xfrm>
        </p:spPr>
        <p:txBody>
          <a:bodyPr>
            <a:normAutofit/>
          </a:bodyPr>
          <a:lstStyle/>
          <a:p>
            <a:r>
              <a:rPr lang="en-GB" sz="4400"/>
              <a:t>The therapeutic powers of play</a:t>
            </a:r>
            <a:endParaRPr lang="en-US" sz="4400"/>
          </a:p>
        </p:txBody>
      </p:sp>
      <p:sp>
        <p:nvSpPr>
          <p:cNvPr id="4" name="TextBox 3">
            <a:extLst>
              <a:ext uri="{FF2B5EF4-FFF2-40B4-BE49-F238E27FC236}">
                <a16:creationId xmlns:a16="http://schemas.microsoft.com/office/drawing/2014/main" id="{3D9A6780-696D-83C5-7BAD-141D7E8665D4}"/>
              </a:ext>
            </a:extLst>
          </p:cNvPr>
          <p:cNvSpPr txBox="1"/>
          <p:nvPr/>
        </p:nvSpPr>
        <p:spPr>
          <a:xfrm>
            <a:off x="1175456" y="2226733"/>
            <a:ext cx="552308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lvl="1" indent="-285750">
              <a:buFont typeface="Arial"/>
              <a:buChar char="•"/>
            </a:pPr>
            <a:r>
              <a:rPr lang="en-GB" dirty="0">
                <a:ea typeface="+mn-lt"/>
                <a:cs typeface="+mn-lt"/>
              </a:rPr>
              <a:t>Play Therapy versus Therapeutic Play</a:t>
            </a:r>
            <a:endParaRPr lang="en-US" dirty="0">
              <a:ea typeface="+mn-lt"/>
              <a:cs typeface="+mn-lt"/>
            </a:endParaRPr>
          </a:p>
          <a:p>
            <a:pPr marL="742950" lvl="1" indent="-285750">
              <a:buFont typeface="Arial"/>
              <a:buChar char="•"/>
            </a:pPr>
            <a:endParaRPr lang="en-GB" dirty="0">
              <a:ea typeface="+mn-lt"/>
              <a:cs typeface="+mn-lt"/>
            </a:endParaRPr>
          </a:p>
          <a:p>
            <a:pPr marL="742950" lvl="1" indent="-285750">
              <a:buFont typeface="Arial"/>
              <a:buChar char="•"/>
            </a:pPr>
            <a:r>
              <a:rPr lang="en-GB" dirty="0">
                <a:ea typeface="+mn-lt"/>
                <a:cs typeface="+mn-lt"/>
              </a:rPr>
              <a:t>Therapeutic Play</a:t>
            </a:r>
            <a:endParaRPr lang="en-US" dirty="0">
              <a:ea typeface="+mn-lt"/>
              <a:cs typeface="+mn-lt"/>
            </a:endParaRPr>
          </a:p>
          <a:p>
            <a:pPr marL="742950" lvl="1" indent="-285750">
              <a:buFont typeface="Arial"/>
              <a:buChar char="•"/>
            </a:pPr>
            <a:endParaRPr lang="en-GB" dirty="0">
              <a:ea typeface="+mn-lt"/>
              <a:cs typeface="+mn-lt"/>
            </a:endParaRPr>
          </a:p>
          <a:p>
            <a:pPr marL="742950" lvl="1" indent="-285750">
              <a:buFont typeface="Arial"/>
              <a:buChar char="•"/>
            </a:pPr>
            <a:r>
              <a:rPr lang="en-GB" dirty="0">
                <a:ea typeface="+mn-lt"/>
                <a:cs typeface="+mn-lt"/>
              </a:rPr>
              <a:t>Theory of loose parts </a:t>
            </a:r>
            <a:endParaRPr lang="en-US" dirty="0">
              <a:ea typeface="+mn-lt"/>
              <a:cs typeface="+mn-lt"/>
            </a:endParaRPr>
          </a:p>
          <a:p>
            <a:pPr marL="742950" lvl="1" indent="-285750">
              <a:buFont typeface="Arial"/>
              <a:buChar char="•"/>
            </a:pPr>
            <a:endParaRPr lang="en-GB" dirty="0">
              <a:ea typeface="+mn-lt"/>
              <a:cs typeface="+mn-lt"/>
            </a:endParaRPr>
          </a:p>
          <a:p>
            <a:pPr marL="742950" lvl="1" indent="-285750">
              <a:buFont typeface="Arial"/>
              <a:buChar char="•"/>
            </a:pPr>
            <a:r>
              <a:rPr lang="en-GB" dirty="0">
                <a:ea typeface="+mn-lt"/>
                <a:cs typeface="+mn-lt"/>
              </a:rPr>
              <a:t>Working to the child’s agenda  </a:t>
            </a:r>
            <a:endParaRPr lang="en-US" dirty="0">
              <a:ea typeface="+mn-lt"/>
              <a:cs typeface="+mn-lt"/>
            </a:endParaRPr>
          </a:p>
          <a:p>
            <a:endParaRPr lang="en-US" dirty="0">
              <a:solidFill>
                <a:schemeClr val="tx2"/>
              </a:solidFill>
            </a:endParaRPr>
          </a:p>
        </p:txBody>
      </p:sp>
    </p:spTree>
    <p:extLst>
      <p:ext uri="{BB962C8B-B14F-4D97-AF65-F5344CB8AC3E}">
        <p14:creationId xmlns:p14="http://schemas.microsoft.com/office/powerpoint/2010/main" val="35784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A720F10-C5C4-9C48-4852-F149EE803E2D}"/>
              </a:ext>
            </a:extLst>
          </p:cNvPr>
          <p:cNvSpPr txBox="1"/>
          <p:nvPr/>
        </p:nvSpPr>
        <p:spPr>
          <a:xfrm>
            <a:off x="0" y="973885"/>
            <a:ext cx="6204749" cy="5611793"/>
          </a:xfrm>
          <a:prstGeom prst="rect">
            <a:avLst/>
          </a:prstGeom>
          <a:solidFill>
            <a:schemeClr val="accent1">
              <a:lumMod val="40000"/>
              <a:lumOff val="60000"/>
            </a:schemeClr>
          </a:solidFill>
        </p:spPr>
        <p:txBody>
          <a:bodyPr wrap="square">
            <a:spAutoFit/>
          </a:bodyPr>
          <a:lstStyle/>
          <a:p>
            <a:pPr>
              <a:spcAft>
                <a:spcPts val="400"/>
              </a:spcAft>
            </a:pPr>
            <a:r>
              <a:rPr lang="en-GB" sz="1900" b="1" dirty="0"/>
              <a:t>1. Play Therapy</a:t>
            </a:r>
          </a:p>
          <a:p>
            <a:pPr>
              <a:spcAft>
                <a:spcPts val="400"/>
              </a:spcAft>
              <a:buFont typeface="Arial" panose="020B0604020202020204" pitchFamily="34" charset="0"/>
              <a:buChar char="•"/>
            </a:pPr>
            <a:r>
              <a:rPr lang="en-GB" sz="1900" b="1" dirty="0"/>
              <a:t>Definition</a:t>
            </a:r>
            <a:r>
              <a:rPr lang="en-GB" sz="1900" dirty="0"/>
              <a:t>: A structured and evidence-based approach where a trained and licensed therapist uses play to help children process psychological issues, emotional distress, or behavioural challenges.</a:t>
            </a:r>
          </a:p>
          <a:p>
            <a:pPr>
              <a:spcAft>
                <a:spcPts val="400"/>
              </a:spcAft>
              <a:buFont typeface="Arial" panose="020B0604020202020204" pitchFamily="34" charset="0"/>
              <a:buChar char="•"/>
            </a:pPr>
            <a:r>
              <a:rPr lang="en-GB" sz="1900" b="1" dirty="0"/>
              <a:t>Purpose</a:t>
            </a:r>
            <a:r>
              <a:rPr lang="en-GB" sz="1900" dirty="0"/>
              <a:t>: It is a formal therapeutic intervention aimed at addressing specific mental health concerns such as trauma, anxiety, depression, or grief.</a:t>
            </a:r>
          </a:p>
          <a:p>
            <a:pPr>
              <a:spcAft>
                <a:spcPts val="400"/>
              </a:spcAft>
              <a:buFont typeface="Arial" panose="020B0604020202020204" pitchFamily="34" charset="0"/>
              <a:buChar char="•"/>
            </a:pPr>
            <a:r>
              <a:rPr lang="en-GB" sz="1900" b="1" dirty="0"/>
              <a:t>Facilitators</a:t>
            </a:r>
            <a:r>
              <a:rPr lang="en-GB" sz="1900" dirty="0"/>
              <a:t>: Conducted by licensed professionals like play therapists, child psychologists, or counsellors with specialized training in play therapy techniques.</a:t>
            </a:r>
          </a:p>
          <a:p>
            <a:pPr>
              <a:spcAft>
                <a:spcPts val="400"/>
              </a:spcAft>
              <a:buFont typeface="Arial" panose="020B0604020202020204" pitchFamily="34" charset="0"/>
              <a:buChar char="•"/>
            </a:pPr>
            <a:r>
              <a:rPr lang="en-GB" sz="1900" b="1" dirty="0"/>
              <a:t>Setting</a:t>
            </a:r>
            <a:r>
              <a:rPr lang="en-GB" sz="1900" dirty="0"/>
              <a:t>: Typically takes place in a clinical or therapeutic setting with specific goals and treatment plans tailored to the child’s needs.</a:t>
            </a:r>
          </a:p>
          <a:p>
            <a:pPr>
              <a:spcAft>
                <a:spcPts val="400"/>
              </a:spcAft>
              <a:buFont typeface="Arial" panose="020B0604020202020204" pitchFamily="34" charset="0"/>
              <a:buChar char="•"/>
            </a:pPr>
            <a:r>
              <a:rPr lang="en-GB" sz="1900" b="1" dirty="0"/>
              <a:t>Examples of Techniques</a:t>
            </a:r>
            <a:r>
              <a:rPr lang="en-GB" sz="1900" dirty="0"/>
              <a:t>: Use of sand trays, dollhouses, puppets, art materials, and therapeutic games, all strategically guided to uncover underlying emotions or issues.</a:t>
            </a:r>
          </a:p>
        </p:txBody>
      </p:sp>
      <p:graphicFrame>
        <p:nvGraphicFramePr>
          <p:cNvPr id="8" name="Diagram 7">
            <a:extLst>
              <a:ext uri="{FF2B5EF4-FFF2-40B4-BE49-F238E27FC236}">
                <a16:creationId xmlns:a16="http://schemas.microsoft.com/office/drawing/2014/main" id="{0B5963C4-95D2-5502-6B5A-34BE9869FB27}"/>
              </a:ext>
            </a:extLst>
          </p:cNvPr>
          <p:cNvGraphicFramePr/>
          <p:nvPr>
            <p:extLst>
              <p:ext uri="{D42A27DB-BD31-4B8C-83A1-F6EECF244321}">
                <p14:modId xmlns:p14="http://schemas.microsoft.com/office/powerpoint/2010/main" val="2449229571"/>
              </p:ext>
            </p:extLst>
          </p:nvPr>
        </p:nvGraphicFramePr>
        <p:xfrm>
          <a:off x="0" y="0"/>
          <a:ext cx="12192000" cy="7430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7A977B7B-90E8-5C46-91D1-0207A222FDD6}"/>
              </a:ext>
            </a:extLst>
          </p:cNvPr>
          <p:cNvSpPr txBox="1"/>
          <p:nvPr/>
        </p:nvSpPr>
        <p:spPr>
          <a:xfrm>
            <a:off x="6204749" y="973885"/>
            <a:ext cx="5987251" cy="5611793"/>
          </a:xfrm>
          <a:prstGeom prst="rect">
            <a:avLst/>
          </a:prstGeom>
          <a:solidFill>
            <a:schemeClr val="accent4">
              <a:lumMod val="20000"/>
              <a:lumOff val="80000"/>
            </a:schemeClr>
          </a:solidFill>
        </p:spPr>
        <p:txBody>
          <a:bodyPr wrap="square">
            <a:spAutoFit/>
          </a:bodyPr>
          <a:lstStyle/>
          <a:p>
            <a:pPr>
              <a:spcAft>
                <a:spcPts val="400"/>
              </a:spcAft>
            </a:pPr>
            <a:r>
              <a:rPr lang="en-GB" b="1" dirty="0"/>
              <a:t>2. Therapeutic Play</a:t>
            </a:r>
          </a:p>
          <a:p>
            <a:pPr>
              <a:spcAft>
                <a:spcPts val="400"/>
              </a:spcAft>
              <a:buFont typeface="Arial" panose="020B0604020202020204" pitchFamily="34" charset="0"/>
              <a:buChar char="•"/>
            </a:pPr>
            <a:r>
              <a:rPr lang="en-GB" b="1" dirty="0"/>
              <a:t>Definition</a:t>
            </a:r>
            <a:r>
              <a:rPr lang="en-GB" dirty="0"/>
              <a:t>: A broader term for play activities designed to support a child’s emotional, social, or physical well-being without the structured approach of play therapy.</a:t>
            </a:r>
          </a:p>
          <a:p>
            <a:pPr>
              <a:spcAft>
                <a:spcPts val="400"/>
              </a:spcAft>
              <a:buFont typeface="Arial" panose="020B0604020202020204" pitchFamily="34" charset="0"/>
              <a:buChar char="•"/>
            </a:pPr>
            <a:r>
              <a:rPr lang="en-GB" b="1" dirty="0"/>
              <a:t>Purpose</a:t>
            </a:r>
            <a:r>
              <a:rPr lang="en-GB" dirty="0"/>
              <a:t>: It is often preventive or supportive, helping children cope with everyday stressors, build resilience, or improve social skills.</a:t>
            </a:r>
          </a:p>
          <a:p>
            <a:pPr>
              <a:spcAft>
                <a:spcPts val="400"/>
              </a:spcAft>
              <a:buFont typeface="Arial" panose="020B0604020202020204" pitchFamily="34" charset="0"/>
              <a:buChar char="•"/>
            </a:pPr>
            <a:r>
              <a:rPr lang="en-GB" b="1" dirty="0"/>
              <a:t>Facilitators</a:t>
            </a:r>
            <a:r>
              <a:rPr lang="en-GB" dirty="0"/>
              <a:t>: May be led by individuals who work with children, such as teachers, caregivers, or healthcare workers. While training in child development or therapeutic techniques is helpful, formal qualifications in therapy are not required.</a:t>
            </a:r>
          </a:p>
          <a:p>
            <a:pPr>
              <a:spcAft>
                <a:spcPts val="400"/>
              </a:spcAft>
              <a:buFont typeface="Arial" panose="020B0604020202020204" pitchFamily="34" charset="0"/>
              <a:buChar char="•"/>
            </a:pPr>
            <a:r>
              <a:rPr lang="en-GB" b="1" dirty="0"/>
              <a:t>Setting</a:t>
            </a:r>
            <a:r>
              <a:rPr lang="en-GB" dirty="0"/>
              <a:t>: Can occur in schools, hospitals, or community centres and is less formal than play therapy.</a:t>
            </a:r>
          </a:p>
          <a:p>
            <a:pPr>
              <a:spcAft>
                <a:spcPts val="400"/>
              </a:spcAft>
              <a:buFont typeface="Arial" panose="020B0604020202020204" pitchFamily="34" charset="0"/>
              <a:buChar char="•"/>
            </a:pPr>
            <a:r>
              <a:rPr lang="en-GB" b="1" dirty="0"/>
              <a:t>Examples of Techniques</a:t>
            </a:r>
            <a:r>
              <a:rPr lang="en-GB" dirty="0"/>
              <a:t>: Relaxation exercises, storytelling, or creative play activities designed to provide comfort and support during challenging experiences, like hospitalization or adjustment to change.</a:t>
            </a:r>
          </a:p>
        </p:txBody>
      </p:sp>
    </p:spTree>
    <p:extLst>
      <p:ext uri="{BB962C8B-B14F-4D97-AF65-F5344CB8AC3E}">
        <p14:creationId xmlns:p14="http://schemas.microsoft.com/office/powerpoint/2010/main" val="3305160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medical survey&#10;&#10;Description automatically generated">
            <a:extLst>
              <a:ext uri="{FF2B5EF4-FFF2-40B4-BE49-F238E27FC236}">
                <a16:creationId xmlns:a16="http://schemas.microsoft.com/office/drawing/2014/main" id="{0B173468-899A-EF54-E577-B14D5ACA3A1A}"/>
              </a:ext>
            </a:extLst>
          </p:cNvPr>
          <p:cNvPicPr>
            <a:picLocks noChangeAspect="1"/>
          </p:cNvPicPr>
          <p:nvPr/>
        </p:nvPicPr>
        <p:blipFill>
          <a:blip r:embed="rId2"/>
          <a:stretch>
            <a:fillRect/>
          </a:stretch>
        </p:blipFill>
        <p:spPr>
          <a:xfrm>
            <a:off x="120650" y="193089"/>
            <a:ext cx="11950700" cy="6471822"/>
          </a:xfrm>
          <a:prstGeom prst="rect">
            <a:avLst/>
          </a:prstGeom>
          <a:noFill/>
        </p:spPr>
      </p:pic>
    </p:spTree>
    <p:extLst>
      <p:ext uri="{BB962C8B-B14F-4D97-AF65-F5344CB8AC3E}">
        <p14:creationId xmlns:p14="http://schemas.microsoft.com/office/powerpoint/2010/main" val="4031162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260" y="-756084"/>
            <a:ext cx="7315200" cy="1512168"/>
          </a:xfrm>
        </p:spPr>
        <p:txBody>
          <a:bodyPr>
            <a:normAutofit/>
          </a:bodyPr>
          <a:lstStyle/>
          <a:p>
            <a:r>
              <a:rPr lang="en-US" sz="4000"/>
              <a:t>Therapeutic play </a:t>
            </a:r>
          </a:p>
        </p:txBody>
      </p:sp>
      <p:sp>
        <p:nvSpPr>
          <p:cNvPr id="3" name="Text Placeholder 2"/>
          <p:cNvSpPr>
            <a:spLocks noGrp="1"/>
          </p:cNvSpPr>
          <p:nvPr>
            <p:ph type="body" idx="1"/>
          </p:nvPr>
        </p:nvSpPr>
        <p:spPr>
          <a:xfrm>
            <a:off x="4239666" y="3045239"/>
            <a:ext cx="5760640" cy="2083439"/>
          </a:xfrm>
          <a:solidFill>
            <a:schemeClr val="accent6">
              <a:lumMod val="20000"/>
              <a:lumOff val="80000"/>
            </a:schemeClr>
          </a:solidFill>
          <a:ln>
            <a:solidFill>
              <a:schemeClr val="accent1"/>
            </a:solidFill>
          </a:ln>
        </p:spPr>
        <p:txBody>
          <a:bodyPr>
            <a:normAutofit fontScale="92500" lnSpcReduction="10000"/>
          </a:bodyPr>
          <a:lstStyle/>
          <a:p>
            <a:r>
              <a:rPr lang="en-GB">
                <a:solidFill>
                  <a:schemeClr val="tx2"/>
                </a:solidFill>
              </a:rPr>
              <a:t>Sense of self – offering experiences of autonomy, relationships and finding out about ‘self and other’, likes and dislikes, sameness and difference </a:t>
            </a:r>
          </a:p>
          <a:p>
            <a:r>
              <a:rPr lang="en-GB">
                <a:solidFill>
                  <a:schemeClr val="tx2"/>
                </a:solidFill>
              </a:rPr>
              <a:t>Competency – offering opportunities to experience achievement at self-generated tasks which are developmentally appropriate – the emphasis is on the process, not the product </a:t>
            </a:r>
          </a:p>
        </p:txBody>
      </p:sp>
      <p:sp>
        <p:nvSpPr>
          <p:cNvPr id="5" name="TextBox 4">
            <a:extLst>
              <a:ext uri="{FF2B5EF4-FFF2-40B4-BE49-F238E27FC236}">
                <a16:creationId xmlns:a16="http://schemas.microsoft.com/office/drawing/2014/main" id="{EFDD5A25-7615-CFC3-3D22-DE07EBF87FF5}"/>
              </a:ext>
            </a:extLst>
          </p:cNvPr>
          <p:cNvSpPr txBox="1"/>
          <p:nvPr/>
        </p:nvSpPr>
        <p:spPr>
          <a:xfrm>
            <a:off x="238260" y="2076908"/>
            <a:ext cx="11417208" cy="923330"/>
          </a:xfrm>
          <a:prstGeom prst="rect">
            <a:avLst/>
          </a:prstGeom>
          <a:solidFill>
            <a:schemeClr val="accent5">
              <a:lumMod val="20000"/>
              <a:lumOff val="80000"/>
            </a:schemeClr>
          </a:solidFill>
          <a:ln>
            <a:solidFill>
              <a:schemeClr val="accent1"/>
            </a:solidFill>
          </a:ln>
        </p:spPr>
        <p:txBody>
          <a:bodyPr wrap="square">
            <a:spAutoFit/>
          </a:bodyPr>
          <a:lstStyle/>
          <a:p>
            <a:r>
              <a:rPr lang="en-GB"/>
              <a:t>Immersion – encouraging development through sensory and imaginative play.</a:t>
            </a:r>
          </a:p>
          <a:p>
            <a:r>
              <a:rPr lang="en-GB"/>
              <a:t> </a:t>
            </a:r>
          </a:p>
          <a:p>
            <a:r>
              <a:rPr lang="en-GB"/>
              <a:t>Relational experiences – enhancing nervous system regulation through social engagement. </a:t>
            </a:r>
          </a:p>
        </p:txBody>
      </p:sp>
      <p:sp>
        <p:nvSpPr>
          <p:cNvPr id="7" name="TextBox 6">
            <a:extLst>
              <a:ext uri="{FF2B5EF4-FFF2-40B4-BE49-F238E27FC236}">
                <a16:creationId xmlns:a16="http://schemas.microsoft.com/office/drawing/2014/main" id="{6A3B81BE-AE49-D4F6-E586-8927E005B943}"/>
              </a:ext>
            </a:extLst>
          </p:cNvPr>
          <p:cNvSpPr txBox="1"/>
          <p:nvPr/>
        </p:nvSpPr>
        <p:spPr>
          <a:xfrm>
            <a:off x="9671288" y="4423759"/>
            <a:ext cx="1800200" cy="1754326"/>
          </a:xfrm>
          <a:prstGeom prst="rect">
            <a:avLst/>
          </a:prstGeom>
          <a:solidFill>
            <a:schemeClr val="accent4">
              <a:lumMod val="20000"/>
              <a:lumOff val="80000"/>
            </a:schemeClr>
          </a:solidFill>
          <a:ln>
            <a:solidFill>
              <a:schemeClr val="accent1"/>
            </a:solidFill>
          </a:ln>
        </p:spPr>
        <p:txBody>
          <a:bodyPr wrap="square">
            <a:spAutoFit/>
          </a:bodyPr>
          <a:lstStyle/>
          <a:p>
            <a:r>
              <a:rPr lang="en-GB"/>
              <a:t>Friendships and social skills – providing a sense of community and identity.</a:t>
            </a:r>
            <a:endParaRPr lang="en-US"/>
          </a:p>
        </p:txBody>
      </p:sp>
      <p:sp>
        <p:nvSpPr>
          <p:cNvPr id="6" name="TextBox 5">
            <a:extLst>
              <a:ext uri="{FF2B5EF4-FFF2-40B4-BE49-F238E27FC236}">
                <a16:creationId xmlns:a16="http://schemas.microsoft.com/office/drawing/2014/main" id="{629D7E54-EBD9-37DE-D97A-A328A4E61CCE}"/>
              </a:ext>
            </a:extLst>
          </p:cNvPr>
          <p:cNvSpPr txBox="1"/>
          <p:nvPr/>
        </p:nvSpPr>
        <p:spPr>
          <a:xfrm>
            <a:off x="238260" y="1045923"/>
            <a:ext cx="11699044" cy="923330"/>
          </a:xfrm>
          <a:prstGeom prst="rect">
            <a:avLst/>
          </a:prstGeom>
          <a:noFill/>
        </p:spPr>
        <p:txBody>
          <a:bodyPr wrap="square">
            <a:spAutoFit/>
          </a:bodyPr>
          <a:lstStyle/>
          <a:p>
            <a:r>
              <a:rPr lang="en-GB"/>
              <a:t>Access to play is exactly what children need to release the tension caused by stress and to enjoy themselves. Children are highly motivated to play and become easily absorbed, experiencing curiosity and excitement. Playing provides…</a:t>
            </a:r>
          </a:p>
        </p:txBody>
      </p:sp>
      <p:sp>
        <p:nvSpPr>
          <p:cNvPr id="9" name="TextBox 8">
            <a:extLst>
              <a:ext uri="{FF2B5EF4-FFF2-40B4-BE49-F238E27FC236}">
                <a16:creationId xmlns:a16="http://schemas.microsoft.com/office/drawing/2014/main" id="{E272D25E-C3C8-DB91-4B14-03081925122D}"/>
              </a:ext>
            </a:extLst>
          </p:cNvPr>
          <p:cNvSpPr txBox="1"/>
          <p:nvPr/>
        </p:nvSpPr>
        <p:spPr>
          <a:xfrm>
            <a:off x="0" y="6331907"/>
            <a:ext cx="12192000" cy="646331"/>
          </a:xfrm>
          <a:prstGeom prst="rect">
            <a:avLst/>
          </a:prstGeom>
          <a:solidFill>
            <a:schemeClr val="accent4">
              <a:lumMod val="60000"/>
              <a:lumOff val="40000"/>
            </a:schemeClr>
          </a:solidFill>
        </p:spPr>
        <p:txBody>
          <a:bodyPr wrap="square">
            <a:spAutoFit/>
          </a:bodyPr>
          <a:lstStyle/>
          <a:p>
            <a:r>
              <a:rPr lang="en-GB"/>
              <a:t>Unfortunately, sometimes children can become so anxious that they cannot play. We know from neurobiology research that if a child does not feel safe, they cannot play. </a:t>
            </a:r>
          </a:p>
        </p:txBody>
      </p:sp>
    </p:spTree>
    <p:extLst>
      <p:ext uri="{BB962C8B-B14F-4D97-AF65-F5344CB8AC3E}">
        <p14:creationId xmlns:p14="http://schemas.microsoft.com/office/powerpoint/2010/main" val="1453692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5D9E1E74-5026-2A93-583D-1096CA330C4F}"/>
              </a:ext>
            </a:extLst>
          </p:cNvPr>
          <p:cNvGraphicFramePr>
            <a:graphicFrameLocks noGrp="1"/>
          </p:cNvGraphicFramePr>
          <p:nvPr>
            <p:ph idx="1"/>
            <p:extLst>
              <p:ext uri="{D42A27DB-BD31-4B8C-83A1-F6EECF244321}">
                <p14:modId xmlns:p14="http://schemas.microsoft.com/office/powerpoint/2010/main" val="2548757693"/>
              </p:ext>
            </p:extLst>
          </p:nvPr>
        </p:nvGraphicFramePr>
        <p:xfrm>
          <a:off x="-62144" y="124287"/>
          <a:ext cx="12316287" cy="13560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FFA322CF-5F2A-CEBD-7C48-689B7BA7EA47}"/>
              </a:ext>
            </a:extLst>
          </p:cNvPr>
          <p:cNvSpPr txBox="1"/>
          <p:nvPr/>
        </p:nvSpPr>
        <p:spPr>
          <a:xfrm>
            <a:off x="0" y="1597981"/>
            <a:ext cx="12192001" cy="5078313"/>
          </a:xfrm>
          <a:prstGeom prst="rect">
            <a:avLst/>
          </a:prstGeom>
          <a:solidFill>
            <a:schemeClr val="accent1">
              <a:lumMod val="40000"/>
              <a:lumOff val="60000"/>
            </a:schemeClr>
          </a:solidFill>
        </p:spPr>
        <p:txBody>
          <a:bodyPr wrap="square">
            <a:spAutoFit/>
          </a:bodyPr>
          <a:lstStyle/>
          <a:p>
            <a:pPr>
              <a:buFont typeface="+mj-lt"/>
              <a:buAutoNum type="arabicPeriod"/>
            </a:pPr>
            <a:r>
              <a:rPr lang="en-GB" b="1" dirty="0"/>
              <a:t>Child-Led Play</a:t>
            </a:r>
            <a:r>
              <a:rPr lang="en-GB" dirty="0"/>
              <a:t>:</a:t>
            </a:r>
          </a:p>
          <a:p>
            <a:pPr marL="742950" lvl="1" indent="-285750">
              <a:buFont typeface="+mj-lt"/>
              <a:buAutoNum type="arabicPeriod"/>
            </a:pPr>
            <a:r>
              <a:rPr lang="en-GB" dirty="0"/>
              <a:t>The child decides how they want to engage in play, selecting activities, materials, and the direction of the session.</a:t>
            </a:r>
          </a:p>
          <a:p>
            <a:pPr marL="742950" lvl="1" indent="-285750">
              <a:buFont typeface="+mj-lt"/>
              <a:buAutoNum type="arabicPeriod"/>
            </a:pPr>
            <a:r>
              <a:rPr lang="en-GB" dirty="0"/>
              <a:t>This allows us to observe and understand the child’s internal world as it is naturally expressed.</a:t>
            </a:r>
          </a:p>
          <a:p>
            <a:pPr>
              <a:buFont typeface="+mj-lt"/>
              <a:buAutoNum type="arabicPeriod"/>
            </a:pPr>
            <a:r>
              <a:rPr lang="en-GB" b="1" dirty="0"/>
              <a:t>Unconditional Acceptance</a:t>
            </a:r>
            <a:r>
              <a:rPr lang="en-GB" dirty="0"/>
              <a:t>:</a:t>
            </a:r>
          </a:p>
          <a:p>
            <a:pPr marL="742950" lvl="1" indent="-285750">
              <a:buFont typeface="+mj-lt"/>
              <a:buAutoNum type="arabicPeriod"/>
            </a:pPr>
            <a:r>
              <a:rPr lang="en-GB" dirty="0"/>
              <a:t>We must demonstrate non-judgmental acceptance of the child’s choices, behaviours, and expressions during play.</a:t>
            </a:r>
          </a:p>
          <a:p>
            <a:pPr marL="742950" lvl="1" indent="-285750">
              <a:buFont typeface="+mj-lt"/>
              <a:buAutoNum type="arabicPeriod"/>
            </a:pPr>
            <a:r>
              <a:rPr lang="en-GB" dirty="0"/>
              <a:t>This helps create a safe space where the child feels heard and validated.</a:t>
            </a:r>
          </a:p>
          <a:p>
            <a:pPr>
              <a:buFont typeface="+mj-lt"/>
              <a:buAutoNum type="arabicPeriod"/>
            </a:pPr>
            <a:r>
              <a:rPr lang="en-GB" b="1" dirty="0"/>
              <a:t>Pacing</a:t>
            </a:r>
            <a:r>
              <a:rPr lang="en-GB" dirty="0"/>
              <a:t>:</a:t>
            </a:r>
          </a:p>
          <a:p>
            <a:pPr marL="742950" lvl="1" indent="-285750">
              <a:buFont typeface="+mj-lt"/>
              <a:buAutoNum type="arabicPeriod"/>
            </a:pPr>
            <a:r>
              <a:rPr lang="en-GB" dirty="0"/>
              <a:t>We must work at the child’s pace, allowing them to explore themes or emotions when they are ready.</a:t>
            </a:r>
          </a:p>
          <a:p>
            <a:pPr marL="742950" lvl="1" indent="-285750">
              <a:buFont typeface="+mj-lt"/>
              <a:buAutoNum type="arabicPeriod"/>
            </a:pPr>
            <a:r>
              <a:rPr lang="en-GB" dirty="0"/>
              <a:t>There is no pressure to move through activities or discussions according to an external timeline.</a:t>
            </a:r>
          </a:p>
          <a:p>
            <a:pPr>
              <a:buFont typeface="+mj-lt"/>
              <a:buAutoNum type="arabicPeriod"/>
            </a:pPr>
            <a:r>
              <a:rPr lang="en-GB" b="1" dirty="0"/>
              <a:t>Observation and Responsiveness</a:t>
            </a:r>
            <a:r>
              <a:rPr lang="en-GB" dirty="0"/>
              <a:t>:</a:t>
            </a:r>
          </a:p>
          <a:p>
            <a:pPr marL="742950" lvl="1" indent="-285750">
              <a:buFont typeface="+mj-lt"/>
              <a:buAutoNum type="arabicPeriod"/>
            </a:pPr>
            <a:r>
              <a:rPr lang="en-GB" dirty="0"/>
              <a:t>We observe the child’s play and subtly responds to their cues, using reflective techniques to acknowledge feelings or themes the child introduces.</a:t>
            </a:r>
          </a:p>
          <a:p>
            <a:pPr marL="742950" lvl="1" indent="-285750">
              <a:buFont typeface="+mj-lt"/>
              <a:buAutoNum type="arabicPeriod"/>
            </a:pPr>
            <a:r>
              <a:rPr lang="en-GB" dirty="0"/>
              <a:t>This approach helps us understand the underlying messages in the child’s play.</a:t>
            </a:r>
          </a:p>
          <a:p>
            <a:pPr>
              <a:buFont typeface="+mj-lt"/>
              <a:buAutoNum type="arabicPeriod"/>
            </a:pPr>
            <a:r>
              <a:rPr lang="en-GB" b="1" dirty="0"/>
              <a:t>Empowerment and Autonomy</a:t>
            </a:r>
            <a:r>
              <a:rPr lang="en-GB" dirty="0"/>
              <a:t>:</a:t>
            </a:r>
          </a:p>
          <a:p>
            <a:pPr marL="742950" lvl="1" indent="-285750">
              <a:buFont typeface="+mj-lt"/>
              <a:buAutoNum type="arabicPeriod"/>
            </a:pPr>
            <a:r>
              <a:rPr lang="en-GB" dirty="0"/>
              <a:t>Giving the child control over their play reinforces their sense of agency and helps rebuild confidence, especially for children who may feel powerless in other aspects of their lives.</a:t>
            </a:r>
          </a:p>
        </p:txBody>
      </p:sp>
    </p:spTree>
    <p:extLst>
      <p:ext uri="{BB962C8B-B14F-4D97-AF65-F5344CB8AC3E}">
        <p14:creationId xmlns:p14="http://schemas.microsoft.com/office/powerpoint/2010/main" val="752663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85E8A-2A9F-F792-B6DC-157C969DBC0E}"/>
              </a:ext>
            </a:extLst>
          </p:cNvPr>
          <p:cNvSpPr>
            <a:spLocks noGrp="1"/>
          </p:cNvSpPr>
          <p:nvPr>
            <p:ph type="title"/>
          </p:nvPr>
        </p:nvSpPr>
        <p:spPr>
          <a:xfrm>
            <a:off x="204186" y="3270311"/>
            <a:ext cx="3923931" cy="1200416"/>
          </a:xfrm>
        </p:spPr>
        <p:txBody>
          <a:bodyPr>
            <a:normAutofit/>
          </a:bodyPr>
          <a:lstStyle/>
          <a:p>
            <a:r>
              <a:rPr lang="en-GB" sz="2800" dirty="0"/>
              <a:t>Benefits of Following the Child’s Agenda </a:t>
            </a:r>
          </a:p>
        </p:txBody>
      </p:sp>
      <p:graphicFrame>
        <p:nvGraphicFramePr>
          <p:cNvPr id="4" name="Content Placeholder 3">
            <a:extLst>
              <a:ext uri="{FF2B5EF4-FFF2-40B4-BE49-F238E27FC236}">
                <a16:creationId xmlns:a16="http://schemas.microsoft.com/office/drawing/2014/main" id="{9CACAB10-D52E-9942-05D5-AFE30EFB5811}"/>
              </a:ext>
            </a:extLst>
          </p:cNvPr>
          <p:cNvGraphicFramePr>
            <a:graphicFrameLocks noGrp="1"/>
          </p:cNvGraphicFramePr>
          <p:nvPr>
            <p:ph idx="1"/>
            <p:extLst>
              <p:ext uri="{D42A27DB-BD31-4B8C-83A1-F6EECF244321}">
                <p14:modId xmlns:p14="http://schemas.microsoft.com/office/powerpoint/2010/main" val="1970100386"/>
              </p:ext>
            </p:extLst>
          </p:nvPr>
        </p:nvGraphicFramePr>
        <p:xfrm>
          <a:off x="71653" y="0"/>
          <a:ext cx="12028612" cy="67115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3708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E2A8604-78E8-83C8-3DE4-DAB0ECE9943A}"/>
              </a:ext>
            </a:extLst>
          </p:cNvPr>
          <p:cNvSpPr txBox="1"/>
          <p:nvPr/>
        </p:nvSpPr>
        <p:spPr>
          <a:xfrm>
            <a:off x="79899" y="117693"/>
            <a:ext cx="7004481" cy="6740307"/>
          </a:xfrm>
          <a:prstGeom prst="rect">
            <a:avLst/>
          </a:prstGeom>
          <a:solidFill>
            <a:schemeClr val="accent4">
              <a:lumMod val="20000"/>
              <a:lumOff val="80000"/>
            </a:schemeClr>
          </a:solidFill>
        </p:spPr>
        <p:txBody>
          <a:bodyPr wrap="square">
            <a:spAutoFit/>
          </a:bodyPr>
          <a:lstStyle/>
          <a:p>
            <a:r>
              <a:rPr lang="en-GB" b="1" dirty="0"/>
              <a:t>Strategies to achieve this..</a:t>
            </a:r>
          </a:p>
          <a:p>
            <a:endParaRPr lang="en-GB" dirty="0"/>
          </a:p>
          <a:p>
            <a:r>
              <a:rPr lang="en-GB" b="1" dirty="0"/>
              <a:t>Prepare the Environment</a:t>
            </a:r>
            <a:r>
              <a:rPr lang="en-GB" dirty="0"/>
              <a:t>: Provide a range of materials and toys that are open-ended and non-directive, such as art supplies, puppets, sand trays, and figurines.  Ensure the space is welcoming and safe. </a:t>
            </a:r>
          </a:p>
          <a:p>
            <a:endParaRPr lang="en-GB" dirty="0"/>
          </a:p>
          <a:p>
            <a:r>
              <a:rPr lang="en-GB" b="1" dirty="0"/>
              <a:t>Follow the Child’s Cues</a:t>
            </a:r>
            <a:r>
              <a:rPr lang="en-GB" dirty="0"/>
              <a:t>: Observe how the child interacts with materials and join in only when invited or appropriate. Reflect and comment on what the child is doing without directing or judging.</a:t>
            </a:r>
          </a:p>
          <a:p>
            <a:endParaRPr lang="en-GB" dirty="0"/>
          </a:p>
          <a:p>
            <a:r>
              <a:rPr lang="en-GB" b="1" dirty="0"/>
              <a:t>Use Reflective Listening</a:t>
            </a:r>
            <a:r>
              <a:rPr lang="en-GB" dirty="0"/>
              <a:t>: Echo the child’s words or actions to validate their experiences. For example, if a child knocks over a block tower, you might say, “That tower came crashing down! That was a big moment.”</a:t>
            </a:r>
          </a:p>
          <a:p>
            <a:endParaRPr lang="en-GB" dirty="0"/>
          </a:p>
          <a:p>
            <a:r>
              <a:rPr lang="en-GB" b="1" dirty="0"/>
              <a:t>Avoid Leading Questions</a:t>
            </a:r>
            <a:r>
              <a:rPr lang="en-GB" dirty="0"/>
              <a:t>: Instead of steering the session, use open-ended prompts like, “What happens next?” or “What would you like to do now?” </a:t>
            </a:r>
          </a:p>
          <a:p>
            <a:endParaRPr lang="en-GB" dirty="0"/>
          </a:p>
          <a:p>
            <a:r>
              <a:rPr lang="en-GB" b="1" dirty="0"/>
              <a:t>Respect Silence and Stillness</a:t>
            </a:r>
            <a:r>
              <a:rPr lang="en-GB" dirty="0"/>
              <a:t>: If the child pauses or seems unsure, give them space. Silence can be a powerful tool for processing emotions.</a:t>
            </a:r>
          </a:p>
        </p:txBody>
      </p:sp>
      <p:sp>
        <p:nvSpPr>
          <p:cNvPr id="9" name="TextBox 8">
            <a:extLst>
              <a:ext uri="{FF2B5EF4-FFF2-40B4-BE49-F238E27FC236}">
                <a16:creationId xmlns:a16="http://schemas.microsoft.com/office/drawing/2014/main" id="{F833B5C5-AE60-ED00-7233-90F76696EA74}"/>
              </a:ext>
            </a:extLst>
          </p:cNvPr>
          <p:cNvSpPr txBox="1"/>
          <p:nvPr/>
        </p:nvSpPr>
        <p:spPr>
          <a:xfrm>
            <a:off x="7084380" y="625525"/>
            <a:ext cx="5027721" cy="6232475"/>
          </a:xfrm>
          <a:prstGeom prst="rect">
            <a:avLst/>
          </a:prstGeom>
          <a:solidFill>
            <a:schemeClr val="accent4">
              <a:lumMod val="40000"/>
              <a:lumOff val="60000"/>
            </a:schemeClr>
          </a:solidFill>
        </p:spPr>
        <p:txBody>
          <a:bodyPr wrap="square">
            <a:spAutoFit/>
          </a:bodyPr>
          <a:lstStyle/>
          <a:p>
            <a:r>
              <a:rPr lang="en-GB" sz="1900" b="1" dirty="0"/>
              <a:t>Challenges and Considerations</a:t>
            </a:r>
          </a:p>
          <a:p>
            <a:endParaRPr lang="en-GB" sz="1900" b="1" dirty="0"/>
          </a:p>
          <a:p>
            <a:r>
              <a:rPr lang="en-GB" sz="1900" b="1" dirty="0"/>
              <a:t>Balancing Boundaries with Freedom</a:t>
            </a:r>
            <a:r>
              <a:rPr lang="en-GB" sz="1900" dirty="0"/>
              <a:t>:</a:t>
            </a:r>
          </a:p>
          <a:p>
            <a:r>
              <a:rPr lang="en-GB" sz="1900" dirty="0"/>
              <a:t>While the child is in control, we must ensure that the session remains safe and productive. For example, if a child’s behaviour becomes unsafe, gentle redirection may be needed.</a:t>
            </a:r>
          </a:p>
          <a:p>
            <a:endParaRPr lang="en-GB" sz="1900" dirty="0"/>
          </a:p>
          <a:p>
            <a:r>
              <a:rPr lang="en-GB" sz="1900" b="1" dirty="0"/>
              <a:t>Dealing with Resistance</a:t>
            </a:r>
            <a:r>
              <a:rPr lang="en-GB" sz="1900" dirty="0"/>
              <a:t>:</a:t>
            </a:r>
          </a:p>
          <a:p>
            <a:r>
              <a:rPr lang="en-GB" sz="1900" dirty="0"/>
              <a:t>Some children may initially resist engaging. In such cases, you can model play or gently encourage exploration without forcing participation.</a:t>
            </a:r>
          </a:p>
          <a:p>
            <a:endParaRPr lang="en-GB" sz="1900" dirty="0"/>
          </a:p>
          <a:p>
            <a:r>
              <a:rPr lang="en-GB" sz="1900" b="1" dirty="0"/>
              <a:t>Cultural Sensitivity</a:t>
            </a:r>
            <a:r>
              <a:rPr lang="en-GB" sz="1900" dirty="0"/>
              <a:t>:</a:t>
            </a:r>
          </a:p>
          <a:p>
            <a:r>
              <a:rPr lang="en-GB" sz="1900" dirty="0"/>
              <a:t>A child’s cultural background may influence how they engage in play. You should remain open and flexible to different styles of play and communication.</a:t>
            </a:r>
          </a:p>
          <a:p>
            <a:endParaRPr lang="en-GB" sz="1900" dirty="0"/>
          </a:p>
        </p:txBody>
      </p:sp>
    </p:spTree>
    <p:extLst>
      <p:ext uri="{BB962C8B-B14F-4D97-AF65-F5344CB8AC3E}">
        <p14:creationId xmlns:p14="http://schemas.microsoft.com/office/powerpoint/2010/main" val="4268761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415003-510C-E76A-9F1B-4BA68F2DB2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8D87BE-0449-5B36-1730-7EA2F0E7EAE7}"/>
              </a:ext>
            </a:extLst>
          </p:cNvPr>
          <p:cNvSpPr>
            <a:spLocks noGrp="1"/>
          </p:cNvSpPr>
          <p:nvPr>
            <p:ph type="title"/>
          </p:nvPr>
        </p:nvSpPr>
        <p:spPr>
          <a:xfrm>
            <a:off x="282094" y="0"/>
            <a:ext cx="10514384" cy="1082674"/>
          </a:xfrm>
        </p:spPr>
        <p:txBody>
          <a:bodyPr/>
          <a:lstStyle/>
          <a:p>
            <a:r>
              <a:rPr lang="en-GB" dirty="0"/>
              <a:t>PACE: Playfulness, Acceptance, Curiosity, Empathy </a:t>
            </a:r>
            <a:r>
              <a:rPr lang="en-GB" sz="1800" dirty="0"/>
              <a:t>(Dan Hughes)</a:t>
            </a:r>
            <a:endParaRPr lang="en-US" dirty="0"/>
          </a:p>
        </p:txBody>
      </p:sp>
      <p:graphicFrame>
        <p:nvGraphicFramePr>
          <p:cNvPr id="7" name="Diagram 6">
            <a:extLst>
              <a:ext uri="{FF2B5EF4-FFF2-40B4-BE49-F238E27FC236}">
                <a16:creationId xmlns:a16="http://schemas.microsoft.com/office/drawing/2014/main" id="{649C0618-F82D-9932-5E4C-FB14B64FA863}"/>
              </a:ext>
            </a:extLst>
          </p:cNvPr>
          <p:cNvGraphicFramePr/>
          <p:nvPr/>
        </p:nvGraphicFramePr>
        <p:xfrm>
          <a:off x="191344" y="1340768"/>
          <a:ext cx="6336704" cy="33123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 13">
            <a:extLst>
              <a:ext uri="{FF2B5EF4-FFF2-40B4-BE49-F238E27FC236}">
                <a16:creationId xmlns:a16="http://schemas.microsoft.com/office/drawing/2014/main" id="{C5FD26D8-411A-A4E6-8471-5E7876BD66E2}"/>
              </a:ext>
            </a:extLst>
          </p:cNvPr>
          <p:cNvGraphicFramePr/>
          <p:nvPr/>
        </p:nvGraphicFramePr>
        <p:xfrm>
          <a:off x="5807968" y="755525"/>
          <a:ext cx="7032104" cy="482453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5" name="Diagram 14">
            <a:extLst>
              <a:ext uri="{FF2B5EF4-FFF2-40B4-BE49-F238E27FC236}">
                <a16:creationId xmlns:a16="http://schemas.microsoft.com/office/drawing/2014/main" id="{495BD656-C0D9-26B9-A412-0C3BBA75EA6E}"/>
              </a:ext>
            </a:extLst>
          </p:cNvPr>
          <p:cNvGraphicFramePr/>
          <p:nvPr/>
        </p:nvGraphicFramePr>
        <p:xfrm>
          <a:off x="2207568" y="5385990"/>
          <a:ext cx="6429374" cy="92333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5818456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9D1A1D-C15B-D5A5-11EE-80EA39BB4A5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99D521D-88CB-F4D5-B58A-A8C3AD4BA76F}"/>
              </a:ext>
            </a:extLst>
          </p:cNvPr>
          <p:cNvPicPr>
            <a:picLocks noChangeAspect="1"/>
          </p:cNvPicPr>
          <p:nvPr/>
        </p:nvPicPr>
        <p:blipFill>
          <a:blip r:embed="rId2"/>
          <a:stretch>
            <a:fillRect/>
          </a:stretch>
        </p:blipFill>
        <p:spPr>
          <a:xfrm>
            <a:off x="119336" y="93982"/>
            <a:ext cx="11881320" cy="6730408"/>
          </a:xfrm>
          <a:prstGeom prst="rect">
            <a:avLst/>
          </a:prstGeom>
        </p:spPr>
      </p:pic>
    </p:spTree>
    <p:extLst>
      <p:ext uri="{BB962C8B-B14F-4D97-AF65-F5344CB8AC3E}">
        <p14:creationId xmlns:p14="http://schemas.microsoft.com/office/powerpoint/2010/main" val="3191858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958377-E7C4-6BEE-E777-B94383BF2462}"/>
            </a:ext>
          </a:extLst>
        </p:cNvPr>
        <p:cNvGrpSpPr/>
        <p:nvPr/>
      </p:nvGrpSpPr>
      <p:grpSpPr>
        <a:xfrm>
          <a:off x="0" y="0"/>
          <a:ext cx="0" cy="0"/>
          <a:chOff x="0" y="0"/>
          <a:chExt cx="0" cy="0"/>
        </a:xfrm>
      </p:grpSpPr>
      <p:graphicFrame>
        <p:nvGraphicFramePr>
          <p:cNvPr id="14" name="Diagram 13">
            <a:extLst>
              <a:ext uri="{FF2B5EF4-FFF2-40B4-BE49-F238E27FC236}">
                <a16:creationId xmlns:a16="http://schemas.microsoft.com/office/drawing/2014/main" id="{6F82708D-6B3E-61F3-5A07-CF3312811D73}"/>
              </a:ext>
            </a:extLst>
          </p:cNvPr>
          <p:cNvGraphicFramePr/>
          <p:nvPr/>
        </p:nvGraphicFramePr>
        <p:xfrm>
          <a:off x="335360" y="116632"/>
          <a:ext cx="6840760" cy="18722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8" name="Diagram 17">
            <a:extLst>
              <a:ext uri="{FF2B5EF4-FFF2-40B4-BE49-F238E27FC236}">
                <a16:creationId xmlns:a16="http://schemas.microsoft.com/office/drawing/2014/main" id="{EBB2B96F-EBB2-E634-8C21-9F5486A07AEB}"/>
              </a:ext>
            </a:extLst>
          </p:cNvPr>
          <p:cNvGraphicFramePr/>
          <p:nvPr/>
        </p:nvGraphicFramePr>
        <p:xfrm>
          <a:off x="2783632" y="2420888"/>
          <a:ext cx="6624736" cy="187220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7" name="Diagram 16">
            <a:extLst>
              <a:ext uri="{FF2B5EF4-FFF2-40B4-BE49-F238E27FC236}">
                <a16:creationId xmlns:a16="http://schemas.microsoft.com/office/drawing/2014/main" id="{085C5DF7-E669-331B-105D-2C357129A4D1}"/>
              </a:ext>
            </a:extLst>
          </p:cNvPr>
          <p:cNvGraphicFramePr/>
          <p:nvPr/>
        </p:nvGraphicFramePr>
        <p:xfrm>
          <a:off x="6759982" y="-128658"/>
          <a:ext cx="5874469" cy="3057832"/>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23" name="Diagram 22">
            <a:extLst>
              <a:ext uri="{FF2B5EF4-FFF2-40B4-BE49-F238E27FC236}">
                <a16:creationId xmlns:a16="http://schemas.microsoft.com/office/drawing/2014/main" id="{9F3A3F24-5F14-C718-5761-61710DB555A6}"/>
              </a:ext>
            </a:extLst>
          </p:cNvPr>
          <p:cNvGraphicFramePr/>
          <p:nvPr/>
        </p:nvGraphicFramePr>
        <p:xfrm>
          <a:off x="191344" y="4221089"/>
          <a:ext cx="11737304" cy="2929174"/>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31451699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F3FA14-C90A-A535-08F4-4D2673D15472}"/>
            </a:ext>
          </a:extLst>
        </p:cNvPr>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4F07E5E7-8B09-2EE6-9DBC-67772378FB87}"/>
              </a:ext>
            </a:extLst>
          </p:cNvPr>
          <p:cNvGraphicFramePr/>
          <p:nvPr/>
        </p:nvGraphicFramePr>
        <p:xfrm>
          <a:off x="270620" y="1556792"/>
          <a:ext cx="6096000" cy="45725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02AA8A62-D71B-2793-53C7-C6B048C9211E}"/>
              </a:ext>
            </a:extLst>
          </p:cNvPr>
          <p:cNvGraphicFramePr/>
          <p:nvPr/>
        </p:nvGraphicFramePr>
        <p:xfrm>
          <a:off x="263352" y="404664"/>
          <a:ext cx="11593288" cy="8640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1" name="TextBox 10">
            <a:extLst>
              <a:ext uri="{FF2B5EF4-FFF2-40B4-BE49-F238E27FC236}">
                <a16:creationId xmlns:a16="http://schemas.microsoft.com/office/drawing/2014/main" id="{38264BCD-6441-3B65-E52F-360E713B2107}"/>
              </a:ext>
            </a:extLst>
          </p:cNvPr>
          <p:cNvSpPr txBox="1"/>
          <p:nvPr/>
        </p:nvSpPr>
        <p:spPr>
          <a:xfrm>
            <a:off x="6679332" y="1267648"/>
            <a:ext cx="5177308" cy="5609228"/>
          </a:xfrm>
          <a:prstGeom prst="rect">
            <a:avLst/>
          </a:prstGeom>
          <a:solidFill>
            <a:schemeClr val="accent2">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404040"/>
                </a:solidFill>
                <a:effectLst/>
                <a:uLnTx/>
                <a:uFillTx/>
                <a:latin typeface="Arial" panose="020B0604020202020204"/>
                <a:ea typeface="+mn-ea"/>
                <a:cs typeface="+mn-cs"/>
              </a:rPr>
              <a:t>Children are very sensitive to the reactions and moods of the adults around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700" b="0" i="0" u="none" strike="noStrike" kern="1200" cap="none" spc="0" normalizeH="0" baseline="0" noProof="0" dirty="0">
              <a:ln>
                <a:noFill/>
              </a:ln>
              <a:solidFill>
                <a:srgbClr val="40404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404040"/>
                </a:solidFill>
                <a:effectLst/>
                <a:uLnTx/>
                <a:uFillTx/>
                <a:latin typeface="Arial" panose="020B0604020202020204"/>
                <a:ea typeface="+mn-ea"/>
                <a:cs typeface="+mn-cs"/>
              </a:rPr>
              <a:t>As well as experiencing their own anxieties, children will be picking up on the stresses of the adults around them too.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50" b="0" i="0" u="none" strike="noStrike" kern="1200" cap="none" spc="0" normalizeH="0" baseline="0" noProof="0" dirty="0">
              <a:ln>
                <a:noFill/>
              </a:ln>
              <a:solidFill>
                <a:srgbClr val="40404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404040"/>
                </a:solidFill>
                <a:effectLst/>
                <a:uLnTx/>
                <a:uFillTx/>
                <a:latin typeface="Arial" panose="020B0604020202020204"/>
                <a:ea typeface="+mn-ea"/>
                <a:cs typeface="+mn-cs"/>
              </a:rPr>
              <a:t>Although our children’s anxieties can seem ‘small’ (e.g. missing their friends, changes to routine, not getting to play football), we must be careful not to minimise or dismiss these but acknowledge them and give the child space to express their fears and sadness.</a:t>
            </a:r>
          </a:p>
        </p:txBody>
      </p:sp>
    </p:spTree>
    <p:extLst>
      <p:ext uri="{BB962C8B-B14F-4D97-AF65-F5344CB8AC3E}">
        <p14:creationId xmlns:p14="http://schemas.microsoft.com/office/powerpoint/2010/main" val="4279239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149C8B-55E3-7A30-86AD-AD028311561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2B7024E-8967-55AD-CC9B-F87DF8FC5B88}"/>
              </a:ext>
            </a:extLst>
          </p:cNvPr>
          <p:cNvSpPr txBox="1"/>
          <p:nvPr/>
        </p:nvSpPr>
        <p:spPr>
          <a:xfrm>
            <a:off x="24780" y="0"/>
            <a:ext cx="5972897" cy="6817251"/>
          </a:xfrm>
          <a:prstGeom prst="rect">
            <a:avLst/>
          </a:prstGeom>
          <a:solidFill>
            <a:schemeClr val="accent4">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300" b="0" i="0" u="none" strike="noStrike" kern="1200" cap="none" spc="0" normalizeH="0" baseline="0" noProof="0" dirty="0">
                <a:ln>
                  <a:noFill/>
                </a:ln>
                <a:solidFill>
                  <a:srgbClr val="404040"/>
                </a:solidFill>
                <a:effectLst/>
                <a:uLnTx/>
                <a:uFillTx/>
                <a:latin typeface="Arial" panose="020B0604020202020204"/>
                <a:ea typeface="+mn-ea"/>
                <a:cs typeface="+mn-cs"/>
              </a:rPr>
              <a:t>This is about creating a fun, light and playful atmosphere when communicating with the child.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300" b="0" i="0" u="none" strike="noStrike" kern="1200" cap="none" spc="0" normalizeH="0" baseline="0" noProof="0" dirty="0">
              <a:ln>
                <a:noFill/>
              </a:ln>
              <a:solidFill>
                <a:srgbClr val="40404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300" b="0" i="0" u="none" strike="noStrike" kern="1200" cap="none" spc="0" normalizeH="0" baseline="0" noProof="0" dirty="0">
                <a:ln>
                  <a:noFill/>
                </a:ln>
                <a:solidFill>
                  <a:srgbClr val="404040"/>
                </a:solidFill>
                <a:effectLst/>
                <a:uLnTx/>
                <a:uFillTx/>
                <a:latin typeface="Arial" panose="020B0604020202020204"/>
                <a:ea typeface="+mn-ea"/>
                <a:cs typeface="+mn-cs"/>
              </a:rPr>
              <a:t>It means using a light tone of voice, like you might do when story-telling, rather than an irritated or lecturing tone.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300" b="0" i="0" u="none" strike="noStrike" kern="1200" cap="none" spc="0" normalizeH="0" baseline="0" noProof="0" dirty="0">
              <a:ln>
                <a:noFill/>
              </a:ln>
              <a:solidFill>
                <a:srgbClr val="40404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300" b="0" i="0" u="none" strike="noStrike" kern="1200" cap="none" spc="0" normalizeH="0" baseline="0" noProof="0" dirty="0">
                <a:ln>
                  <a:noFill/>
                </a:ln>
                <a:solidFill>
                  <a:srgbClr val="404040"/>
                </a:solidFill>
                <a:effectLst/>
                <a:uLnTx/>
                <a:uFillTx/>
                <a:latin typeface="Arial" panose="020B0604020202020204"/>
                <a:ea typeface="+mn-ea"/>
                <a:cs typeface="+mn-cs"/>
              </a:rPr>
              <a:t>It is about having fun and expressing a sense of joy.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300" b="0" i="0" u="none" strike="noStrike" kern="1200" cap="none" spc="0" normalizeH="0" baseline="0" noProof="0" dirty="0">
              <a:ln>
                <a:noFill/>
              </a:ln>
              <a:solidFill>
                <a:srgbClr val="40404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300" b="0" i="0" u="none" strike="noStrike" kern="1200" cap="none" spc="0" normalizeH="0" baseline="0" noProof="0" dirty="0">
                <a:ln>
                  <a:noFill/>
                </a:ln>
                <a:solidFill>
                  <a:srgbClr val="404040"/>
                </a:solidFill>
                <a:effectLst/>
                <a:uLnTx/>
                <a:uFillTx/>
                <a:latin typeface="Arial" panose="020B0604020202020204"/>
                <a:ea typeface="+mn-ea"/>
                <a:cs typeface="+mn-cs"/>
              </a:rPr>
              <a:t>Relating with a playful attitude keeps the interaction light and upbeat. It can help diffuse a difficult or tense situation.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300" b="0" i="0" u="none" strike="noStrike" kern="1200" cap="none" spc="0" normalizeH="0" baseline="0" noProof="0" dirty="0">
              <a:ln>
                <a:noFill/>
              </a:ln>
              <a:solidFill>
                <a:srgbClr val="40404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300" b="0" i="0" u="none" strike="noStrike" kern="1200" cap="none" spc="0" normalizeH="0" baseline="0" noProof="0" dirty="0">
                <a:ln>
                  <a:noFill/>
                </a:ln>
                <a:solidFill>
                  <a:srgbClr val="404040"/>
                </a:solidFill>
                <a:effectLst/>
                <a:uLnTx/>
                <a:uFillTx/>
                <a:latin typeface="Arial" panose="020B0604020202020204"/>
                <a:ea typeface="+mn-ea"/>
                <a:cs typeface="+mn-cs"/>
              </a:rPr>
              <a:t>Children are less likely to respond with anger and defensiveness when the adult has a touch of playfulness in their communication. </a:t>
            </a:r>
          </a:p>
        </p:txBody>
      </p:sp>
      <p:sp>
        <p:nvSpPr>
          <p:cNvPr id="5" name="TextBox 4">
            <a:extLst>
              <a:ext uri="{FF2B5EF4-FFF2-40B4-BE49-F238E27FC236}">
                <a16:creationId xmlns:a16="http://schemas.microsoft.com/office/drawing/2014/main" id="{969167DE-1E03-B775-A4FC-52925549748E}"/>
              </a:ext>
            </a:extLst>
          </p:cNvPr>
          <p:cNvSpPr txBox="1"/>
          <p:nvPr/>
        </p:nvSpPr>
        <p:spPr>
          <a:xfrm>
            <a:off x="6194325" y="5274904"/>
            <a:ext cx="6096000"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srgbClr val="404040"/>
                </a:solidFill>
                <a:effectLst/>
                <a:uLnTx/>
                <a:uFillTx/>
                <a:latin typeface="Arial" panose="020B0604020202020204"/>
                <a:ea typeface="+mn-ea"/>
                <a:cs typeface="+mn-cs"/>
              </a:rPr>
              <a:t>Playfulness </a:t>
            </a:r>
          </a:p>
        </p:txBody>
      </p:sp>
      <p:sp>
        <p:nvSpPr>
          <p:cNvPr id="7" name="TextBox 6">
            <a:extLst>
              <a:ext uri="{FF2B5EF4-FFF2-40B4-BE49-F238E27FC236}">
                <a16:creationId xmlns:a16="http://schemas.microsoft.com/office/drawing/2014/main" id="{9636972B-AEFA-C30B-0D5C-0C3939EBB76E}"/>
              </a:ext>
            </a:extLst>
          </p:cNvPr>
          <p:cNvSpPr txBox="1"/>
          <p:nvPr/>
        </p:nvSpPr>
        <p:spPr>
          <a:xfrm>
            <a:off x="5997677" y="-12255"/>
            <a:ext cx="6194323" cy="4832092"/>
          </a:xfrm>
          <a:prstGeom prst="rect">
            <a:avLst/>
          </a:prstGeom>
          <a:solidFill>
            <a:schemeClr val="accent5">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404040"/>
                </a:solidFill>
                <a:effectLst/>
                <a:uLnTx/>
                <a:uFillTx/>
                <a:latin typeface="Arial" panose="020B0604020202020204"/>
                <a:ea typeface="+mn-ea"/>
                <a:cs typeface="+mn-cs"/>
              </a:rPr>
              <a:t>Being playful could mean having fun with shared games or a shared activity that involves you both.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srgbClr val="40404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404040"/>
                </a:solidFill>
                <a:effectLst/>
                <a:uLnTx/>
                <a:uFillTx/>
                <a:latin typeface="Arial" panose="020B0604020202020204"/>
                <a:ea typeface="+mn-ea"/>
                <a:cs typeface="+mn-cs"/>
              </a:rPr>
              <a:t>Having a playful stance isn’t about being funny all the time or making jokes when a child is sad.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srgbClr val="40404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404040"/>
                </a:solidFill>
                <a:effectLst/>
                <a:uLnTx/>
                <a:uFillTx/>
                <a:latin typeface="Arial" panose="020B0604020202020204"/>
                <a:ea typeface="+mn-ea"/>
                <a:cs typeface="+mn-cs"/>
              </a:rPr>
              <a:t>It’s about helping children be more open to and experience positive connection.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srgbClr val="40404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404040"/>
                </a:solidFill>
                <a:effectLst/>
                <a:uLnTx/>
                <a:uFillTx/>
                <a:latin typeface="Arial" panose="020B0604020202020204"/>
                <a:ea typeface="+mn-ea"/>
                <a:cs typeface="+mn-cs"/>
              </a:rPr>
              <a:t>While such a response may not be appropriate during risky or distressed behaviours, when applied to low-level behaviours, playfulness can help keep it all in perspective. connections</a:t>
            </a:r>
          </a:p>
        </p:txBody>
      </p:sp>
    </p:spTree>
    <p:extLst>
      <p:ext uri="{BB962C8B-B14F-4D97-AF65-F5344CB8AC3E}">
        <p14:creationId xmlns:p14="http://schemas.microsoft.com/office/powerpoint/2010/main" val="4289164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51AD27-2BBD-3A87-ED29-EA9062A1684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151005F-C3D1-4E49-50F6-7416E1688E83}"/>
              </a:ext>
            </a:extLst>
          </p:cNvPr>
          <p:cNvSpPr txBox="1"/>
          <p:nvPr/>
        </p:nvSpPr>
        <p:spPr>
          <a:xfrm>
            <a:off x="8976320" y="93951"/>
            <a:ext cx="609600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404040"/>
                </a:solidFill>
                <a:effectLst/>
                <a:uLnTx/>
                <a:uFillTx/>
                <a:latin typeface="Arial" panose="020B0604020202020204"/>
                <a:ea typeface="+mn-ea"/>
                <a:cs typeface="+mn-cs"/>
              </a:rPr>
              <a:t>Acceptance</a:t>
            </a:r>
          </a:p>
        </p:txBody>
      </p:sp>
      <p:graphicFrame>
        <p:nvGraphicFramePr>
          <p:cNvPr id="8" name="Diagram 7">
            <a:extLst>
              <a:ext uri="{FF2B5EF4-FFF2-40B4-BE49-F238E27FC236}">
                <a16:creationId xmlns:a16="http://schemas.microsoft.com/office/drawing/2014/main" id="{A77B3E39-E4D9-2CDA-B755-6CDF1718F7A4}"/>
              </a:ext>
            </a:extLst>
          </p:cNvPr>
          <p:cNvGraphicFramePr/>
          <p:nvPr/>
        </p:nvGraphicFramePr>
        <p:xfrm>
          <a:off x="263352" y="262092"/>
          <a:ext cx="7100068" cy="7078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1" name="Diagram 10">
            <a:extLst>
              <a:ext uri="{FF2B5EF4-FFF2-40B4-BE49-F238E27FC236}">
                <a16:creationId xmlns:a16="http://schemas.microsoft.com/office/drawing/2014/main" id="{15D39404-3291-7BB0-2211-2F70785AEDFF}"/>
              </a:ext>
            </a:extLst>
          </p:cNvPr>
          <p:cNvGraphicFramePr/>
          <p:nvPr/>
        </p:nvGraphicFramePr>
        <p:xfrm>
          <a:off x="3575720" y="650472"/>
          <a:ext cx="6696322" cy="115350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4" name="Diagram 13">
            <a:extLst>
              <a:ext uri="{FF2B5EF4-FFF2-40B4-BE49-F238E27FC236}">
                <a16:creationId xmlns:a16="http://schemas.microsoft.com/office/drawing/2014/main" id="{3BD6793A-2B46-34D5-A830-24FE59B24E4F}"/>
              </a:ext>
            </a:extLst>
          </p:cNvPr>
          <p:cNvGraphicFramePr/>
          <p:nvPr/>
        </p:nvGraphicFramePr>
        <p:xfrm>
          <a:off x="6565515" y="2693250"/>
          <a:ext cx="7056784" cy="198121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7" name="Diagram 16">
            <a:extLst>
              <a:ext uri="{FF2B5EF4-FFF2-40B4-BE49-F238E27FC236}">
                <a16:creationId xmlns:a16="http://schemas.microsoft.com/office/drawing/2014/main" id="{A669023A-9C0A-7E22-18F7-5741B1A8AFE9}"/>
              </a:ext>
            </a:extLst>
          </p:cNvPr>
          <p:cNvGraphicFramePr/>
          <p:nvPr/>
        </p:nvGraphicFramePr>
        <p:xfrm>
          <a:off x="263352" y="1806907"/>
          <a:ext cx="7766135" cy="1153503"/>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20" name="Diagram 19">
            <a:extLst>
              <a:ext uri="{FF2B5EF4-FFF2-40B4-BE49-F238E27FC236}">
                <a16:creationId xmlns:a16="http://schemas.microsoft.com/office/drawing/2014/main" id="{7F132EBD-5533-51DE-017A-11FA7FB33C93}"/>
              </a:ext>
            </a:extLst>
          </p:cNvPr>
          <p:cNvGraphicFramePr/>
          <p:nvPr/>
        </p:nvGraphicFramePr>
        <p:xfrm>
          <a:off x="-1392832" y="3212976"/>
          <a:ext cx="6556498" cy="3645024"/>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graphicFrame>
        <p:nvGraphicFramePr>
          <p:cNvPr id="23" name="Diagram 22">
            <a:extLst>
              <a:ext uri="{FF2B5EF4-FFF2-40B4-BE49-F238E27FC236}">
                <a16:creationId xmlns:a16="http://schemas.microsoft.com/office/drawing/2014/main" id="{55040C1D-5A8A-8A7E-033C-B6C42605205B}"/>
              </a:ext>
            </a:extLst>
          </p:cNvPr>
          <p:cNvGraphicFramePr/>
          <p:nvPr/>
        </p:nvGraphicFramePr>
        <p:xfrm>
          <a:off x="3397584" y="2959960"/>
          <a:ext cx="5578735" cy="3635948"/>
        </p:xfrm>
        <a:graphic>
          <a:graphicData uri="http://schemas.openxmlformats.org/drawingml/2006/diagram">
            <dgm:relIds xmlns:dgm="http://schemas.openxmlformats.org/drawingml/2006/diagram" xmlns:r="http://schemas.openxmlformats.org/officeDocument/2006/relationships" r:dm="rId28" r:lo="rId29" r:qs="rId30" r:cs="rId31"/>
          </a:graphicData>
        </a:graphic>
      </p:graphicFrame>
    </p:spTree>
    <p:extLst>
      <p:ext uri="{BB962C8B-B14F-4D97-AF65-F5344CB8AC3E}">
        <p14:creationId xmlns:p14="http://schemas.microsoft.com/office/powerpoint/2010/main" val="2913128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F5F742-7E63-6D12-0479-003F4418AA87}"/>
            </a:ext>
          </a:extLst>
        </p:cNvPr>
        <p:cNvGrpSpPr/>
        <p:nvPr/>
      </p:nvGrpSpPr>
      <p:grpSpPr>
        <a:xfrm>
          <a:off x="0" y="0"/>
          <a:ext cx="0" cy="0"/>
          <a:chOff x="0" y="0"/>
          <a:chExt cx="0" cy="0"/>
        </a:xfrm>
      </p:grpSpPr>
      <p:graphicFrame>
        <p:nvGraphicFramePr>
          <p:cNvPr id="9" name="Diagram 8">
            <a:extLst>
              <a:ext uri="{FF2B5EF4-FFF2-40B4-BE49-F238E27FC236}">
                <a16:creationId xmlns:a16="http://schemas.microsoft.com/office/drawing/2014/main" id="{E13A5813-7F08-9B6F-0535-6E959D12AB35}"/>
              </a:ext>
            </a:extLst>
          </p:cNvPr>
          <p:cNvGraphicFramePr/>
          <p:nvPr/>
        </p:nvGraphicFramePr>
        <p:xfrm>
          <a:off x="3451124" y="98323"/>
          <a:ext cx="8632722" cy="2851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C1A0023-4534-CBC9-BA49-518DCFD80149}"/>
              </a:ext>
            </a:extLst>
          </p:cNvPr>
          <p:cNvSpPr txBox="1"/>
          <p:nvPr/>
        </p:nvSpPr>
        <p:spPr>
          <a:xfrm>
            <a:off x="462116" y="190902"/>
            <a:ext cx="6096000" cy="707886"/>
          </a:xfrm>
          <a:prstGeom prst="rect">
            <a:avLst/>
          </a:prstGeom>
          <a:noFill/>
        </p:spPr>
        <p:txBody>
          <a:bodyPr wrap="square">
            <a:spAutoFit/>
          </a:bodyPr>
          <a:lstStyle/>
          <a:p>
            <a:r>
              <a:rPr kumimoji="0" lang="en-GB" sz="4000" b="0" i="0" u="none" strike="noStrike" kern="1200" cap="none" spc="0" normalizeH="0" baseline="0" noProof="0" dirty="0">
                <a:ln>
                  <a:noFill/>
                </a:ln>
                <a:solidFill>
                  <a:srgbClr val="404040"/>
                </a:solidFill>
                <a:effectLst/>
                <a:uLnTx/>
                <a:uFillTx/>
                <a:latin typeface="Arial" panose="020B0604020202020204"/>
                <a:ea typeface="+mn-ea"/>
                <a:cs typeface="+mn-cs"/>
              </a:rPr>
              <a:t>Curiosity</a:t>
            </a:r>
            <a:endParaRPr lang="en-GB" sz="4000" dirty="0"/>
          </a:p>
        </p:txBody>
      </p:sp>
      <p:graphicFrame>
        <p:nvGraphicFramePr>
          <p:cNvPr id="8" name="Diagram 7">
            <a:extLst>
              <a:ext uri="{FF2B5EF4-FFF2-40B4-BE49-F238E27FC236}">
                <a16:creationId xmlns:a16="http://schemas.microsoft.com/office/drawing/2014/main" id="{E86EF456-6AAD-508D-3970-AE253898303A}"/>
              </a:ext>
            </a:extLst>
          </p:cNvPr>
          <p:cNvGraphicFramePr/>
          <p:nvPr/>
        </p:nvGraphicFramePr>
        <p:xfrm>
          <a:off x="-1651819" y="1370102"/>
          <a:ext cx="7049729" cy="318223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2" name="Diagram 11">
            <a:extLst>
              <a:ext uri="{FF2B5EF4-FFF2-40B4-BE49-F238E27FC236}">
                <a16:creationId xmlns:a16="http://schemas.microsoft.com/office/drawing/2014/main" id="{6E1E86F7-33FB-EBD2-9CA6-0CC9F00EE147}"/>
              </a:ext>
            </a:extLst>
          </p:cNvPr>
          <p:cNvGraphicFramePr/>
          <p:nvPr/>
        </p:nvGraphicFramePr>
        <p:xfrm>
          <a:off x="4257368" y="2488012"/>
          <a:ext cx="7315200" cy="46166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9" name="Diagram 18">
            <a:extLst>
              <a:ext uri="{FF2B5EF4-FFF2-40B4-BE49-F238E27FC236}">
                <a16:creationId xmlns:a16="http://schemas.microsoft.com/office/drawing/2014/main" id="{CB3E0AB1-0E45-B84E-21FB-0B978727D282}"/>
              </a:ext>
            </a:extLst>
          </p:cNvPr>
          <p:cNvGraphicFramePr/>
          <p:nvPr/>
        </p:nvGraphicFramePr>
        <p:xfrm>
          <a:off x="3554361" y="2949678"/>
          <a:ext cx="6582697" cy="3701018"/>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spTree>
    <p:extLst>
      <p:ext uri="{BB962C8B-B14F-4D97-AF65-F5344CB8AC3E}">
        <p14:creationId xmlns:p14="http://schemas.microsoft.com/office/powerpoint/2010/main" val="4258249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E36C7A-96E8-6C9F-A14C-5AD0369F7DAE}"/>
            </a:ext>
          </a:extLst>
        </p:cNvPr>
        <p:cNvGrpSpPr/>
        <p:nvPr/>
      </p:nvGrpSpPr>
      <p:grpSpPr>
        <a:xfrm>
          <a:off x="0" y="0"/>
          <a:ext cx="0" cy="0"/>
          <a:chOff x="0" y="0"/>
          <a:chExt cx="0" cy="0"/>
        </a:xfrm>
      </p:grpSpPr>
      <p:graphicFrame>
        <p:nvGraphicFramePr>
          <p:cNvPr id="9" name="Diagram 8">
            <a:extLst>
              <a:ext uri="{FF2B5EF4-FFF2-40B4-BE49-F238E27FC236}">
                <a16:creationId xmlns:a16="http://schemas.microsoft.com/office/drawing/2014/main" id="{44842D34-5B75-53EE-5E92-8D6703C443F3}"/>
              </a:ext>
            </a:extLst>
          </p:cNvPr>
          <p:cNvGraphicFramePr/>
          <p:nvPr>
            <p:extLst>
              <p:ext uri="{D42A27DB-BD31-4B8C-83A1-F6EECF244321}">
                <p14:modId xmlns:p14="http://schemas.microsoft.com/office/powerpoint/2010/main" val="2493684098"/>
              </p:ext>
            </p:extLst>
          </p:nvPr>
        </p:nvGraphicFramePr>
        <p:xfrm>
          <a:off x="2802191" y="189247"/>
          <a:ext cx="9163663" cy="43206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138F284-B787-7CE7-F39A-BE038F00D8FB}"/>
              </a:ext>
            </a:extLst>
          </p:cNvPr>
          <p:cNvSpPr txBox="1"/>
          <p:nvPr/>
        </p:nvSpPr>
        <p:spPr>
          <a:xfrm>
            <a:off x="5751871" y="135285"/>
            <a:ext cx="6096000" cy="646331"/>
          </a:xfrm>
          <a:prstGeom prst="rect">
            <a:avLst/>
          </a:prstGeom>
          <a:noFill/>
        </p:spPr>
        <p:txBody>
          <a:bodyPr wrap="square">
            <a:spAutoFit/>
          </a:bodyPr>
          <a:lstStyle/>
          <a:p>
            <a:r>
              <a:rPr kumimoji="0" lang="en-GB" sz="3600" b="0" i="0" u="none" strike="noStrike" kern="1200" cap="none" spc="0" normalizeH="0" baseline="0" noProof="0" dirty="0">
                <a:ln>
                  <a:noFill/>
                </a:ln>
                <a:solidFill>
                  <a:srgbClr val="404040"/>
                </a:solidFill>
                <a:effectLst/>
                <a:uLnTx/>
                <a:uFillTx/>
                <a:latin typeface="Arial" panose="020B0604020202020204"/>
                <a:ea typeface="+mn-ea"/>
                <a:cs typeface="+mn-cs"/>
              </a:rPr>
              <a:t>Empathy</a:t>
            </a:r>
            <a:endParaRPr lang="en-GB" sz="3600" dirty="0"/>
          </a:p>
        </p:txBody>
      </p:sp>
      <p:graphicFrame>
        <p:nvGraphicFramePr>
          <p:cNvPr id="7" name="Diagram 6">
            <a:extLst>
              <a:ext uri="{FF2B5EF4-FFF2-40B4-BE49-F238E27FC236}">
                <a16:creationId xmlns:a16="http://schemas.microsoft.com/office/drawing/2014/main" id="{2F9B5BDC-183A-A43C-49E1-5D5E08FFA474}"/>
              </a:ext>
            </a:extLst>
          </p:cNvPr>
          <p:cNvGraphicFramePr/>
          <p:nvPr>
            <p:extLst>
              <p:ext uri="{D42A27DB-BD31-4B8C-83A1-F6EECF244321}">
                <p14:modId xmlns:p14="http://schemas.microsoft.com/office/powerpoint/2010/main" val="3365148926"/>
              </p:ext>
            </p:extLst>
          </p:nvPr>
        </p:nvGraphicFramePr>
        <p:xfrm>
          <a:off x="127821" y="-199690"/>
          <a:ext cx="2458064" cy="48398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4" name="Diagram 13">
            <a:extLst>
              <a:ext uri="{FF2B5EF4-FFF2-40B4-BE49-F238E27FC236}">
                <a16:creationId xmlns:a16="http://schemas.microsoft.com/office/drawing/2014/main" id="{E962F896-9405-50E5-FF03-E7B9EC663590}"/>
              </a:ext>
            </a:extLst>
          </p:cNvPr>
          <p:cNvGraphicFramePr/>
          <p:nvPr>
            <p:extLst>
              <p:ext uri="{D42A27DB-BD31-4B8C-83A1-F6EECF244321}">
                <p14:modId xmlns:p14="http://schemas.microsoft.com/office/powerpoint/2010/main" val="1727819047"/>
              </p:ext>
            </p:extLst>
          </p:nvPr>
        </p:nvGraphicFramePr>
        <p:xfrm>
          <a:off x="127821" y="4509856"/>
          <a:ext cx="11936358" cy="2314352"/>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3434749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8EB11D-C4FD-F066-BD3D-D54F4A93ABB8}"/>
              </a:ext>
            </a:extLst>
          </p:cNvPr>
          <p:cNvSpPr txBox="1"/>
          <p:nvPr/>
        </p:nvSpPr>
        <p:spPr>
          <a:xfrm>
            <a:off x="367391" y="595993"/>
            <a:ext cx="6760029" cy="646331"/>
          </a:xfrm>
          <a:prstGeom prst="rect">
            <a:avLst/>
          </a:prstGeom>
          <a:noFill/>
        </p:spPr>
        <p:txBody>
          <a:bodyPr wrap="square" rtlCol="0">
            <a:spAutoFit/>
          </a:bodyPr>
          <a:lstStyle/>
          <a:p>
            <a:r>
              <a:rPr lang="en-GB" sz="3600" dirty="0"/>
              <a:t>PACE ACTIVITY</a:t>
            </a:r>
          </a:p>
        </p:txBody>
      </p:sp>
      <p:sp>
        <p:nvSpPr>
          <p:cNvPr id="4" name="TextBox 3">
            <a:extLst>
              <a:ext uri="{FF2B5EF4-FFF2-40B4-BE49-F238E27FC236}">
                <a16:creationId xmlns:a16="http://schemas.microsoft.com/office/drawing/2014/main" id="{B8C634D5-D404-CA65-199F-FA0788FCE3A7}"/>
              </a:ext>
            </a:extLst>
          </p:cNvPr>
          <p:cNvSpPr txBox="1"/>
          <p:nvPr/>
        </p:nvSpPr>
        <p:spPr>
          <a:xfrm>
            <a:off x="6095999" y="595993"/>
            <a:ext cx="8325529" cy="646331"/>
          </a:xfrm>
          <a:prstGeom prst="rect">
            <a:avLst/>
          </a:prstGeom>
          <a:noFill/>
        </p:spPr>
        <p:txBody>
          <a:bodyPr wrap="square">
            <a:spAutoFit/>
          </a:bodyPr>
          <a:lstStyle/>
          <a:p>
            <a:r>
              <a:rPr lang="en-GB" sz="3600" dirty="0">
                <a:hlinkClick r:id="rId2"/>
              </a:rPr>
              <a:t>PACE role play.docx</a:t>
            </a:r>
            <a:endParaRPr lang="en-GB" sz="3600" dirty="0"/>
          </a:p>
        </p:txBody>
      </p:sp>
      <p:sp>
        <p:nvSpPr>
          <p:cNvPr id="6" name="TextBox 5">
            <a:extLst>
              <a:ext uri="{FF2B5EF4-FFF2-40B4-BE49-F238E27FC236}">
                <a16:creationId xmlns:a16="http://schemas.microsoft.com/office/drawing/2014/main" id="{EB9C984C-5D3A-5BB6-D615-19DF7D094A95}"/>
              </a:ext>
            </a:extLst>
          </p:cNvPr>
          <p:cNvSpPr txBox="1"/>
          <p:nvPr/>
        </p:nvSpPr>
        <p:spPr>
          <a:xfrm>
            <a:off x="270781" y="2437738"/>
            <a:ext cx="11650435" cy="2460161"/>
          </a:xfrm>
          <a:prstGeom prst="rect">
            <a:avLst/>
          </a:prstGeom>
          <a:solidFill>
            <a:schemeClr val="accent2">
              <a:lumMod val="60000"/>
              <a:lumOff val="40000"/>
            </a:schemeClr>
          </a:solidFill>
        </p:spPr>
        <p:txBody>
          <a:bodyPr wrap="square">
            <a:spAutoFit/>
          </a:bodyPr>
          <a:lstStyle/>
          <a:p>
            <a:pPr>
              <a:lnSpc>
                <a:spcPct val="115000"/>
              </a:lnSpc>
              <a:spcAft>
                <a:spcPts val="800"/>
              </a:spcAft>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Activity: Demonstrating PACE (Playfulness, Acceptance, Curiosity, and Empathy) in Practice</a:t>
            </a:r>
          </a:p>
          <a:p>
            <a:endParaRPr lang="en-GB" sz="900" b="1" kern="0" dirty="0">
              <a:effectLst/>
              <a:latin typeface="Times New Roman" panose="02020603050405020304" pitchFamily="18" charset="0"/>
              <a:ea typeface="Times New Roman" panose="02020603050405020304" pitchFamily="18" charset="0"/>
            </a:endParaRPr>
          </a:p>
          <a:p>
            <a:r>
              <a:rPr lang="en-GB" sz="2000" b="1" kern="0" dirty="0">
                <a:effectLst/>
                <a:latin typeface="Times New Roman" panose="02020603050405020304" pitchFamily="18" charset="0"/>
                <a:ea typeface="Times New Roman" panose="02020603050405020304" pitchFamily="18" charset="0"/>
              </a:rPr>
              <a:t>Objective:</a:t>
            </a:r>
            <a:br>
              <a:rPr lang="en-GB" sz="2000" kern="0" dirty="0">
                <a:effectLst/>
                <a:latin typeface="Times New Roman" panose="02020603050405020304" pitchFamily="18" charset="0"/>
                <a:ea typeface="Times New Roman" panose="02020603050405020304" pitchFamily="18" charset="0"/>
              </a:rPr>
            </a:br>
            <a:r>
              <a:rPr lang="en-GB" sz="2000" kern="0" dirty="0">
                <a:effectLst/>
                <a:latin typeface="Times New Roman" panose="02020603050405020304" pitchFamily="18" charset="0"/>
                <a:ea typeface="Times New Roman" panose="02020603050405020304" pitchFamily="18" charset="0"/>
              </a:rPr>
              <a:t>To enable students to develop an understanding of Dan Hughes' PACE approach by engaging in an interactive role-play exercise that fosters their ability to apply Playfulness, Acceptance, Curiosity, and Empathy when working with children and young people</a:t>
            </a:r>
            <a:endParaRPr lang="en-GB" sz="2000" dirty="0"/>
          </a:p>
        </p:txBody>
      </p:sp>
    </p:spTree>
    <p:extLst>
      <p:ext uri="{BB962C8B-B14F-4D97-AF65-F5344CB8AC3E}">
        <p14:creationId xmlns:p14="http://schemas.microsoft.com/office/powerpoint/2010/main" val="17899176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36E3B2-2E0C-9664-C83C-B96CEC9635E8}"/>
            </a:ext>
          </a:extLst>
        </p:cNvPr>
        <p:cNvGrpSpPr/>
        <p:nvPr/>
      </p:nvGrpSpPr>
      <p:grpSpPr>
        <a:xfrm>
          <a:off x="0" y="0"/>
          <a:ext cx="0" cy="0"/>
          <a:chOff x="0" y="0"/>
          <a:chExt cx="0" cy="0"/>
        </a:xfrm>
      </p:grpSpPr>
      <p:graphicFrame>
        <p:nvGraphicFramePr>
          <p:cNvPr id="12" name="Diagram 11">
            <a:extLst>
              <a:ext uri="{FF2B5EF4-FFF2-40B4-BE49-F238E27FC236}">
                <a16:creationId xmlns:a16="http://schemas.microsoft.com/office/drawing/2014/main" id="{8A218BAF-2483-F1EB-BF7F-2EBAC03CA8F3}"/>
              </a:ext>
            </a:extLst>
          </p:cNvPr>
          <p:cNvGraphicFramePr/>
          <p:nvPr>
            <p:extLst>
              <p:ext uri="{D42A27DB-BD31-4B8C-83A1-F6EECF244321}">
                <p14:modId xmlns:p14="http://schemas.microsoft.com/office/powerpoint/2010/main" val="3506363203"/>
              </p:ext>
            </p:extLst>
          </p:nvPr>
        </p:nvGraphicFramePr>
        <p:xfrm>
          <a:off x="0" y="0"/>
          <a:ext cx="7317824"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10115318-D2D6-7D25-BB86-F60C7A01E930}"/>
              </a:ext>
            </a:extLst>
          </p:cNvPr>
          <p:cNvSpPr txBox="1"/>
          <p:nvPr/>
        </p:nvSpPr>
        <p:spPr>
          <a:xfrm rot="5400000">
            <a:off x="4501396" y="3818655"/>
            <a:ext cx="6094520" cy="461665"/>
          </a:xfrm>
          <a:prstGeom prst="rect">
            <a:avLst/>
          </a:prstGeom>
          <a:noFill/>
        </p:spPr>
        <p:txBody>
          <a:bodyPr wrap="square">
            <a:spAutoFit/>
          </a:bodyPr>
          <a:lstStyle/>
          <a:p>
            <a:r>
              <a:rPr lang="en-GB" sz="2400" b="1" dirty="0"/>
              <a:t>Key Principles of the Theory</a:t>
            </a:r>
          </a:p>
        </p:txBody>
      </p:sp>
      <p:pic>
        <p:nvPicPr>
          <p:cNvPr id="1026" name="Picture 2" descr="Loose Parts Play | Child Care Providers ...">
            <a:extLst>
              <a:ext uri="{FF2B5EF4-FFF2-40B4-BE49-F238E27FC236}">
                <a16:creationId xmlns:a16="http://schemas.microsoft.com/office/drawing/2014/main" id="{056A06FF-6A86-2517-126F-2BA736BB30A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99627" y="80240"/>
            <a:ext cx="4136626" cy="2122783"/>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3CC79B73-813E-9C70-EB5E-FF69504C94C2}"/>
              </a:ext>
            </a:extLst>
          </p:cNvPr>
          <p:cNvPicPr>
            <a:picLocks noChangeAspect="1"/>
          </p:cNvPicPr>
          <p:nvPr/>
        </p:nvPicPr>
        <p:blipFill>
          <a:blip r:embed="rId9"/>
          <a:stretch>
            <a:fillRect/>
          </a:stretch>
        </p:blipFill>
        <p:spPr>
          <a:xfrm>
            <a:off x="7899627" y="2503711"/>
            <a:ext cx="4136626" cy="2004365"/>
          </a:xfrm>
          <a:prstGeom prst="rect">
            <a:avLst/>
          </a:prstGeom>
        </p:spPr>
      </p:pic>
      <p:pic>
        <p:nvPicPr>
          <p:cNvPr id="3" name="Picture 2">
            <a:extLst>
              <a:ext uri="{FF2B5EF4-FFF2-40B4-BE49-F238E27FC236}">
                <a16:creationId xmlns:a16="http://schemas.microsoft.com/office/drawing/2014/main" id="{4CDCA482-5912-1F13-85A2-ACC7F270CA1D}"/>
              </a:ext>
            </a:extLst>
          </p:cNvPr>
          <p:cNvPicPr>
            <a:picLocks noChangeAspect="1"/>
          </p:cNvPicPr>
          <p:nvPr/>
        </p:nvPicPr>
        <p:blipFill>
          <a:blip r:embed="rId10"/>
          <a:stretch>
            <a:fillRect/>
          </a:stretch>
        </p:blipFill>
        <p:spPr>
          <a:xfrm>
            <a:off x="7899627" y="4773395"/>
            <a:ext cx="4136626" cy="2004365"/>
          </a:xfrm>
          <a:prstGeom prst="rect">
            <a:avLst/>
          </a:prstGeom>
        </p:spPr>
      </p:pic>
    </p:spTree>
    <p:extLst>
      <p:ext uri="{BB962C8B-B14F-4D97-AF65-F5344CB8AC3E}">
        <p14:creationId xmlns:p14="http://schemas.microsoft.com/office/powerpoint/2010/main" val="7234905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158CD6-C267-A5A4-AE36-292178297E0B}"/>
            </a:ext>
          </a:extLst>
        </p:cNvPr>
        <p:cNvGrpSpPr/>
        <p:nvPr/>
      </p:nvGrpSpPr>
      <p:grpSpPr>
        <a:xfrm>
          <a:off x="0" y="0"/>
          <a:ext cx="0" cy="0"/>
          <a:chOff x="0" y="0"/>
          <a:chExt cx="0" cy="0"/>
        </a:xfrm>
      </p:grpSpPr>
      <p:graphicFrame>
        <p:nvGraphicFramePr>
          <p:cNvPr id="23" name="Diagram 22">
            <a:extLst>
              <a:ext uri="{FF2B5EF4-FFF2-40B4-BE49-F238E27FC236}">
                <a16:creationId xmlns:a16="http://schemas.microsoft.com/office/drawing/2014/main" id="{EB2A7EDB-5121-ACE1-3E0B-7EBE0128AEE9}"/>
              </a:ext>
            </a:extLst>
          </p:cNvPr>
          <p:cNvGraphicFramePr/>
          <p:nvPr/>
        </p:nvGraphicFramePr>
        <p:xfrm>
          <a:off x="4639339" y="3574327"/>
          <a:ext cx="6772939" cy="2926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a:extLst>
              <a:ext uri="{FF2B5EF4-FFF2-40B4-BE49-F238E27FC236}">
                <a16:creationId xmlns:a16="http://schemas.microsoft.com/office/drawing/2014/main" id="{7A801DF4-AE4A-8694-FF0C-431DEB703843}"/>
              </a:ext>
            </a:extLst>
          </p:cNvPr>
          <p:cNvGraphicFramePr/>
          <p:nvPr/>
        </p:nvGraphicFramePr>
        <p:xfrm>
          <a:off x="-467218" y="156711"/>
          <a:ext cx="12771668" cy="5232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6" name="Diagram 15">
            <a:extLst>
              <a:ext uri="{FF2B5EF4-FFF2-40B4-BE49-F238E27FC236}">
                <a16:creationId xmlns:a16="http://schemas.microsoft.com/office/drawing/2014/main" id="{ADD605A5-C1BD-156E-4FA4-FA736B60DD10}"/>
              </a:ext>
            </a:extLst>
          </p:cNvPr>
          <p:cNvGraphicFramePr/>
          <p:nvPr/>
        </p:nvGraphicFramePr>
        <p:xfrm>
          <a:off x="3946450" y="829634"/>
          <a:ext cx="9131596" cy="1836994"/>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9" name="Diagram 18">
            <a:extLst>
              <a:ext uri="{FF2B5EF4-FFF2-40B4-BE49-F238E27FC236}">
                <a16:creationId xmlns:a16="http://schemas.microsoft.com/office/drawing/2014/main" id="{BEB51630-6585-5DAE-CC7F-760EB14726FD}"/>
              </a:ext>
            </a:extLst>
          </p:cNvPr>
          <p:cNvGraphicFramePr/>
          <p:nvPr/>
        </p:nvGraphicFramePr>
        <p:xfrm>
          <a:off x="885161" y="1376999"/>
          <a:ext cx="6904960" cy="757996"/>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22" name="Diagram 21">
            <a:extLst>
              <a:ext uri="{FF2B5EF4-FFF2-40B4-BE49-F238E27FC236}">
                <a16:creationId xmlns:a16="http://schemas.microsoft.com/office/drawing/2014/main" id="{C214FDF9-499F-FFD9-B555-E60534FC3FC5}"/>
              </a:ext>
            </a:extLst>
          </p:cNvPr>
          <p:cNvGraphicFramePr/>
          <p:nvPr/>
        </p:nvGraphicFramePr>
        <p:xfrm>
          <a:off x="198475" y="2816331"/>
          <a:ext cx="11284688" cy="757996"/>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spTree>
    <p:extLst>
      <p:ext uri="{BB962C8B-B14F-4D97-AF65-F5344CB8AC3E}">
        <p14:creationId xmlns:p14="http://schemas.microsoft.com/office/powerpoint/2010/main" val="13953007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B78913-5447-5677-88A1-2CCBE7F15D5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6A724DA-B56C-AF2F-D529-96693C9BC595}"/>
              </a:ext>
            </a:extLst>
          </p:cNvPr>
          <p:cNvSpPr txBox="1"/>
          <p:nvPr/>
        </p:nvSpPr>
        <p:spPr>
          <a:xfrm>
            <a:off x="1922293" y="435005"/>
            <a:ext cx="3303788" cy="3785652"/>
          </a:xfrm>
          <a:prstGeom prst="rect">
            <a:avLst/>
          </a:prstGeom>
          <a:solidFill>
            <a:schemeClr val="accent4">
              <a:lumMod val="40000"/>
              <a:lumOff val="60000"/>
            </a:schemeClr>
          </a:solidFill>
        </p:spPr>
        <p:txBody>
          <a:bodyPr wrap="square">
            <a:spAutoFit/>
          </a:bodyPr>
          <a:lstStyle/>
          <a:p>
            <a:r>
              <a:rPr lang="en-GB" sz="2000" b="1" dirty="0"/>
              <a:t>Promotes Creativity and Imagination</a:t>
            </a:r>
          </a:p>
          <a:p>
            <a:r>
              <a:rPr lang="en-GB" sz="2000" dirty="0"/>
              <a:t>Children can use loose parts to build, design, and create, leading to imaginative play scenarios.</a:t>
            </a:r>
          </a:p>
          <a:p>
            <a:endParaRPr lang="en-GB" sz="2000" dirty="0"/>
          </a:p>
          <a:p>
            <a:r>
              <a:rPr lang="en-GB" sz="2000" dirty="0"/>
              <a:t>For example, a stick can become a wand, a sword, or a drawing tool, depending on the child’s imagination.</a:t>
            </a:r>
          </a:p>
        </p:txBody>
      </p:sp>
      <p:sp>
        <p:nvSpPr>
          <p:cNvPr id="7" name="TextBox 6">
            <a:extLst>
              <a:ext uri="{FF2B5EF4-FFF2-40B4-BE49-F238E27FC236}">
                <a16:creationId xmlns:a16="http://schemas.microsoft.com/office/drawing/2014/main" id="{D3FFA1D2-9731-188E-BDB9-7D38B30F2CA2}"/>
              </a:ext>
            </a:extLst>
          </p:cNvPr>
          <p:cNvSpPr txBox="1"/>
          <p:nvPr/>
        </p:nvSpPr>
        <p:spPr>
          <a:xfrm rot="16200000">
            <a:off x="-800763" y="1063747"/>
            <a:ext cx="3202621" cy="830997"/>
          </a:xfrm>
          <a:prstGeom prst="rect">
            <a:avLst/>
          </a:prstGeom>
          <a:noFill/>
        </p:spPr>
        <p:txBody>
          <a:bodyPr wrap="square">
            <a:spAutoFit/>
          </a:bodyPr>
          <a:lstStyle/>
          <a:p>
            <a:r>
              <a:rPr lang="en-GB" sz="2400" dirty="0"/>
              <a:t>Benefits of Loose Parts Play</a:t>
            </a:r>
          </a:p>
        </p:txBody>
      </p:sp>
      <p:sp>
        <p:nvSpPr>
          <p:cNvPr id="9" name="TextBox 8">
            <a:extLst>
              <a:ext uri="{FF2B5EF4-FFF2-40B4-BE49-F238E27FC236}">
                <a16:creationId xmlns:a16="http://schemas.microsoft.com/office/drawing/2014/main" id="{5A8E20E8-9EDD-0C85-BAC2-688258B010F5}"/>
              </a:ext>
            </a:extLst>
          </p:cNvPr>
          <p:cNvSpPr txBox="1"/>
          <p:nvPr/>
        </p:nvSpPr>
        <p:spPr>
          <a:xfrm>
            <a:off x="5464944" y="435005"/>
            <a:ext cx="6342007" cy="1477328"/>
          </a:xfrm>
          <a:prstGeom prst="rect">
            <a:avLst/>
          </a:prstGeom>
          <a:solidFill>
            <a:schemeClr val="accent3">
              <a:lumMod val="40000"/>
              <a:lumOff val="60000"/>
            </a:schemeClr>
          </a:solidFill>
        </p:spPr>
        <p:txBody>
          <a:bodyPr wrap="square">
            <a:spAutoFit/>
          </a:bodyPr>
          <a:lstStyle/>
          <a:p>
            <a:r>
              <a:rPr lang="en-GB" b="1" dirty="0"/>
              <a:t>Facilitates Social Interaction</a:t>
            </a:r>
          </a:p>
          <a:p>
            <a:r>
              <a:rPr lang="en-GB" dirty="0"/>
              <a:t>Loose parts play often encourages collaboration and teamwork as children work together to build or create something.</a:t>
            </a:r>
          </a:p>
          <a:p>
            <a:endParaRPr lang="en-GB" dirty="0"/>
          </a:p>
        </p:txBody>
      </p:sp>
      <p:sp>
        <p:nvSpPr>
          <p:cNvPr id="11" name="TextBox 10">
            <a:extLst>
              <a:ext uri="{FF2B5EF4-FFF2-40B4-BE49-F238E27FC236}">
                <a16:creationId xmlns:a16="http://schemas.microsoft.com/office/drawing/2014/main" id="{FC63CB6D-D1C8-E0E2-7861-B07DDB9CBAC7}"/>
              </a:ext>
            </a:extLst>
          </p:cNvPr>
          <p:cNvSpPr txBox="1"/>
          <p:nvPr/>
        </p:nvSpPr>
        <p:spPr>
          <a:xfrm>
            <a:off x="5464945" y="2161369"/>
            <a:ext cx="2927411" cy="2031325"/>
          </a:xfrm>
          <a:prstGeom prst="rect">
            <a:avLst/>
          </a:prstGeom>
          <a:solidFill>
            <a:schemeClr val="accent2">
              <a:lumMod val="20000"/>
              <a:lumOff val="80000"/>
            </a:schemeClr>
          </a:solidFill>
        </p:spPr>
        <p:txBody>
          <a:bodyPr wrap="square">
            <a:spAutoFit/>
          </a:bodyPr>
          <a:lstStyle/>
          <a:p>
            <a:r>
              <a:rPr lang="en-GB" b="1" dirty="0"/>
              <a:t>Encourages Problem-Solving</a:t>
            </a:r>
          </a:p>
          <a:p>
            <a:r>
              <a:rPr lang="en-GB" dirty="0"/>
              <a:t>Loose parts challenge children to think critically and solve problems as they figure out how to use or combine materials. </a:t>
            </a:r>
          </a:p>
        </p:txBody>
      </p:sp>
      <p:sp>
        <p:nvSpPr>
          <p:cNvPr id="13" name="TextBox 12">
            <a:extLst>
              <a:ext uri="{FF2B5EF4-FFF2-40B4-BE49-F238E27FC236}">
                <a16:creationId xmlns:a16="http://schemas.microsoft.com/office/drawing/2014/main" id="{35757693-62E2-D87A-D1FF-4B745B130428}"/>
              </a:ext>
            </a:extLst>
          </p:cNvPr>
          <p:cNvSpPr txBox="1"/>
          <p:nvPr/>
        </p:nvSpPr>
        <p:spPr>
          <a:xfrm>
            <a:off x="5464944" y="4549676"/>
            <a:ext cx="6342006" cy="1631216"/>
          </a:xfrm>
          <a:prstGeom prst="rect">
            <a:avLst/>
          </a:prstGeom>
          <a:solidFill>
            <a:schemeClr val="accent6">
              <a:lumMod val="20000"/>
              <a:lumOff val="80000"/>
            </a:schemeClr>
          </a:solidFill>
        </p:spPr>
        <p:txBody>
          <a:bodyPr wrap="square">
            <a:spAutoFit/>
          </a:bodyPr>
          <a:lstStyle/>
          <a:p>
            <a:r>
              <a:rPr lang="en-GB" sz="2000" b="1" dirty="0"/>
              <a:t>Supports Physical Development</a:t>
            </a:r>
          </a:p>
          <a:p>
            <a:r>
              <a:rPr lang="en-GB" sz="2000" dirty="0"/>
              <a:t>Handling and manipulating loose parts develop fine and gross motor skills. For instance, stacking stones or balancing sticks fosters dexterity and coordination. </a:t>
            </a:r>
          </a:p>
        </p:txBody>
      </p:sp>
      <p:sp>
        <p:nvSpPr>
          <p:cNvPr id="15" name="TextBox 14">
            <a:extLst>
              <a:ext uri="{FF2B5EF4-FFF2-40B4-BE49-F238E27FC236}">
                <a16:creationId xmlns:a16="http://schemas.microsoft.com/office/drawing/2014/main" id="{B9749948-8266-56D4-82BF-F7F37FE7794E}"/>
              </a:ext>
            </a:extLst>
          </p:cNvPr>
          <p:cNvSpPr txBox="1"/>
          <p:nvPr/>
        </p:nvSpPr>
        <p:spPr>
          <a:xfrm>
            <a:off x="8531440" y="2161369"/>
            <a:ext cx="3275511" cy="1754326"/>
          </a:xfrm>
          <a:prstGeom prst="rect">
            <a:avLst/>
          </a:prstGeom>
          <a:solidFill>
            <a:schemeClr val="accent1">
              <a:lumMod val="40000"/>
              <a:lumOff val="60000"/>
            </a:schemeClr>
          </a:solidFill>
        </p:spPr>
        <p:txBody>
          <a:bodyPr wrap="square">
            <a:spAutoFit/>
          </a:bodyPr>
          <a:lstStyle/>
          <a:p>
            <a:r>
              <a:rPr lang="en-GB" b="1" dirty="0"/>
              <a:t>Connects Children to Nature</a:t>
            </a:r>
          </a:p>
          <a:p>
            <a:r>
              <a:rPr lang="en-GB" dirty="0"/>
              <a:t>Using natural loose parts like leaves, rocks, and branches fosters an appreciation for the environment and supports outdoor play.</a:t>
            </a:r>
          </a:p>
        </p:txBody>
      </p:sp>
    </p:spTree>
    <p:extLst>
      <p:ext uri="{BB962C8B-B14F-4D97-AF65-F5344CB8AC3E}">
        <p14:creationId xmlns:p14="http://schemas.microsoft.com/office/powerpoint/2010/main" val="11266192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0BDF4D-E2CA-C74D-D9F1-321F3B23AE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CA3C88-F6C3-EEF2-902F-99EFE290E02C}"/>
              </a:ext>
            </a:extLst>
          </p:cNvPr>
          <p:cNvSpPr>
            <a:spLocks noGrp="1"/>
          </p:cNvSpPr>
          <p:nvPr>
            <p:ph type="title"/>
          </p:nvPr>
        </p:nvSpPr>
        <p:spPr>
          <a:xfrm>
            <a:off x="69204" y="-326065"/>
            <a:ext cx="11860527" cy="1516912"/>
          </a:xfrm>
        </p:spPr>
        <p:txBody>
          <a:bodyPr>
            <a:normAutofit/>
          </a:bodyPr>
          <a:lstStyle/>
          <a:p>
            <a:r>
              <a:rPr lang="en-US" dirty="0"/>
              <a:t>Theory of Loose Parts - </a:t>
            </a:r>
            <a:r>
              <a:rPr lang="en-GB" sz="2000" dirty="0"/>
              <a:t>focuses on the physical and spatial components of children’s learning environments.</a:t>
            </a:r>
            <a:r>
              <a:rPr lang="en-GB" dirty="0"/>
              <a:t> </a:t>
            </a:r>
            <a:endParaRPr lang="en-US" dirty="0"/>
          </a:p>
        </p:txBody>
      </p:sp>
      <p:graphicFrame>
        <p:nvGraphicFramePr>
          <p:cNvPr id="13" name="Diagram 12">
            <a:extLst>
              <a:ext uri="{FF2B5EF4-FFF2-40B4-BE49-F238E27FC236}">
                <a16:creationId xmlns:a16="http://schemas.microsoft.com/office/drawing/2014/main" id="{F7A7011E-7D16-16BF-813E-EFF58C1A8957}"/>
              </a:ext>
            </a:extLst>
          </p:cNvPr>
          <p:cNvGraphicFramePr/>
          <p:nvPr/>
        </p:nvGraphicFramePr>
        <p:xfrm>
          <a:off x="4940596" y="2261189"/>
          <a:ext cx="6492948" cy="37781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2DBF510A-3546-C7F7-A7B2-91559DF267D2}"/>
              </a:ext>
            </a:extLst>
          </p:cNvPr>
          <p:cNvGraphicFramePr/>
          <p:nvPr/>
        </p:nvGraphicFramePr>
        <p:xfrm>
          <a:off x="265814" y="1942213"/>
          <a:ext cx="4114799" cy="231081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2" name="Diagram 11">
            <a:extLst>
              <a:ext uri="{FF2B5EF4-FFF2-40B4-BE49-F238E27FC236}">
                <a16:creationId xmlns:a16="http://schemas.microsoft.com/office/drawing/2014/main" id="{906418A2-428E-FD94-8AA7-C7C1F8907138}"/>
              </a:ext>
            </a:extLst>
          </p:cNvPr>
          <p:cNvGraphicFramePr/>
          <p:nvPr/>
        </p:nvGraphicFramePr>
        <p:xfrm>
          <a:off x="4706678" y="1193744"/>
          <a:ext cx="7219508" cy="748469"/>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4" name="TextBox 3">
            <a:extLst>
              <a:ext uri="{FF2B5EF4-FFF2-40B4-BE49-F238E27FC236}">
                <a16:creationId xmlns:a16="http://schemas.microsoft.com/office/drawing/2014/main" id="{5E42FDC9-706C-50FE-32FE-B727BA8753F3}"/>
              </a:ext>
            </a:extLst>
          </p:cNvPr>
          <p:cNvSpPr txBox="1"/>
          <p:nvPr/>
        </p:nvSpPr>
        <p:spPr>
          <a:xfrm>
            <a:off x="1867196" y="4546456"/>
            <a:ext cx="6146800" cy="369332"/>
          </a:xfrm>
          <a:prstGeom prst="rect">
            <a:avLst/>
          </a:prstGeom>
          <a:noFill/>
        </p:spPr>
        <p:txBody>
          <a:bodyPr wrap="square">
            <a:spAutoFit/>
          </a:bodyPr>
          <a:lstStyle/>
          <a:p>
            <a:r>
              <a:rPr lang="en-GB" dirty="0">
                <a:hlinkClick r:id="rId18"/>
              </a:rPr>
              <a:t>https://youtu.be/QP3idysTSZs</a:t>
            </a:r>
            <a:r>
              <a:rPr lang="en-GB" dirty="0"/>
              <a:t> </a:t>
            </a:r>
          </a:p>
        </p:txBody>
      </p:sp>
    </p:spTree>
    <p:extLst>
      <p:ext uri="{BB962C8B-B14F-4D97-AF65-F5344CB8AC3E}">
        <p14:creationId xmlns:p14="http://schemas.microsoft.com/office/powerpoint/2010/main" val="34638607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5F74A2-8212-9AF3-6673-D4A4E9D0C1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C4CBC6-D201-E5BB-E658-80DAB5678C6B}"/>
              </a:ext>
            </a:extLst>
          </p:cNvPr>
          <p:cNvSpPr>
            <a:spLocks noGrp="1"/>
          </p:cNvSpPr>
          <p:nvPr>
            <p:ph type="title"/>
          </p:nvPr>
        </p:nvSpPr>
        <p:spPr>
          <a:xfrm>
            <a:off x="648070" y="-921798"/>
            <a:ext cx="11332238" cy="1843596"/>
          </a:xfrm>
        </p:spPr>
        <p:txBody>
          <a:bodyPr>
            <a:normAutofit/>
          </a:bodyPr>
          <a:lstStyle/>
          <a:p>
            <a:r>
              <a:rPr lang="en-GB" sz="4400" dirty="0"/>
              <a:t>Task</a:t>
            </a:r>
          </a:p>
        </p:txBody>
      </p:sp>
      <p:sp>
        <p:nvSpPr>
          <p:cNvPr id="8" name="TextBox 7">
            <a:extLst>
              <a:ext uri="{FF2B5EF4-FFF2-40B4-BE49-F238E27FC236}">
                <a16:creationId xmlns:a16="http://schemas.microsoft.com/office/drawing/2014/main" id="{801576AB-DAAD-823D-AE7A-7AFB21798CEB}"/>
              </a:ext>
            </a:extLst>
          </p:cNvPr>
          <p:cNvSpPr txBox="1"/>
          <p:nvPr/>
        </p:nvSpPr>
        <p:spPr>
          <a:xfrm>
            <a:off x="488272" y="1278385"/>
            <a:ext cx="10910656" cy="3168047"/>
          </a:xfrm>
          <a:prstGeom prst="rect">
            <a:avLst/>
          </a:prstGeom>
          <a:noFill/>
        </p:spPr>
        <p:txBody>
          <a:bodyPr wrap="square">
            <a:spAutoFit/>
          </a:bodyPr>
          <a:lstStyle/>
          <a:p>
            <a:pPr>
              <a:lnSpc>
                <a:spcPct val="115000"/>
              </a:lnSpc>
              <a:spcAft>
                <a:spcPts val="800"/>
              </a:spcAft>
            </a:pPr>
            <a:r>
              <a:rPr lang="en-GB" sz="3600" b="1" kern="0" dirty="0">
                <a:effectLst/>
                <a:latin typeface="Times New Roman" panose="02020603050405020304" pitchFamily="18" charset="0"/>
                <a:ea typeface="Times New Roman" panose="02020603050405020304" pitchFamily="18" charset="0"/>
                <a:cs typeface="Arial" panose="020B0604020202020204" pitchFamily="34" charset="0"/>
              </a:rPr>
              <a:t>"Loose Parts Creation Station"</a:t>
            </a:r>
            <a:endParaRPr lang="en-GB" sz="3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3200" b="1" kern="0" dirty="0">
                <a:effectLst/>
                <a:latin typeface="Times New Roman" panose="02020603050405020304" pitchFamily="18" charset="0"/>
                <a:ea typeface="Times New Roman" panose="02020603050405020304" pitchFamily="18" charset="0"/>
                <a:cs typeface="Arial" panose="020B0604020202020204" pitchFamily="34" charset="0"/>
              </a:rPr>
              <a:t>Objective:</a:t>
            </a:r>
            <a:endParaRPr lang="en-GB" sz="3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3200" kern="0" dirty="0">
                <a:effectLst/>
                <a:latin typeface="Times New Roman" panose="02020603050405020304" pitchFamily="18" charset="0"/>
                <a:ea typeface="Times New Roman" panose="02020603050405020304" pitchFamily="18" charset="0"/>
                <a:cs typeface="Arial" panose="020B0604020202020204" pitchFamily="34" charset="0"/>
              </a:rPr>
              <a:t>To demonstrate the </a:t>
            </a:r>
            <a:r>
              <a:rPr lang="en-GB" sz="3200" b="1" kern="0" dirty="0">
                <a:effectLst/>
                <a:latin typeface="Times New Roman" panose="02020603050405020304" pitchFamily="18" charset="0"/>
                <a:ea typeface="Times New Roman" panose="02020603050405020304" pitchFamily="18" charset="0"/>
                <a:cs typeface="Arial" panose="020B0604020202020204" pitchFamily="34" charset="0"/>
              </a:rPr>
              <a:t>Theory of Loose Parts</a:t>
            </a:r>
            <a:r>
              <a:rPr lang="en-GB" sz="3200" kern="0" dirty="0">
                <a:effectLst/>
                <a:latin typeface="Times New Roman" panose="02020603050405020304" pitchFamily="18" charset="0"/>
                <a:ea typeface="Times New Roman" panose="02020603050405020304" pitchFamily="18" charset="0"/>
                <a:cs typeface="Arial" panose="020B0604020202020204" pitchFamily="34" charset="0"/>
              </a:rPr>
              <a:t> in a classroom setting by encouraging creativity, problem-solving, and collaborative play using open-ended materials.</a:t>
            </a:r>
            <a:endParaRPr lang="en-GB" sz="32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10" name="TextBox 9">
            <a:extLst>
              <a:ext uri="{FF2B5EF4-FFF2-40B4-BE49-F238E27FC236}">
                <a16:creationId xmlns:a16="http://schemas.microsoft.com/office/drawing/2014/main" id="{6B3B777E-F3DC-C6EC-E533-07442A7119EC}"/>
              </a:ext>
            </a:extLst>
          </p:cNvPr>
          <p:cNvSpPr txBox="1"/>
          <p:nvPr/>
        </p:nvSpPr>
        <p:spPr>
          <a:xfrm>
            <a:off x="7113233" y="5093108"/>
            <a:ext cx="6094520" cy="369332"/>
          </a:xfrm>
          <a:prstGeom prst="rect">
            <a:avLst/>
          </a:prstGeom>
          <a:noFill/>
        </p:spPr>
        <p:txBody>
          <a:bodyPr wrap="square">
            <a:spAutoFit/>
          </a:bodyPr>
          <a:lstStyle/>
          <a:p>
            <a:r>
              <a:rPr lang="en-GB" dirty="0">
                <a:hlinkClick r:id="rId2"/>
              </a:rPr>
              <a:t>Session two Loose parts task.docx</a:t>
            </a:r>
            <a:endParaRPr lang="en-GB" dirty="0"/>
          </a:p>
        </p:txBody>
      </p:sp>
    </p:spTree>
    <p:extLst>
      <p:ext uri="{BB962C8B-B14F-4D97-AF65-F5344CB8AC3E}">
        <p14:creationId xmlns:p14="http://schemas.microsoft.com/office/powerpoint/2010/main" val="18826956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7F68F5-5254-E854-75CC-E7750E61416B}"/>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7FF3E79F-9AA4-6F2C-D981-AAA2F187F125}"/>
              </a:ext>
            </a:extLst>
          </p:cNvPr>
          <p:cNvSpPr txBox="1"/>
          <p:nvPr/>
        </p:nvSpPr>
        <p:spPr>
          <a:xfrm>
            <a:off x="7591646" y="467832"/>
            <a:ext cx="4451497" cy="5539978"/>
          </a:xfrm>
          <a:prstGeom prst="rect">
            <a:avLst/>
          </a:prstGeom>
          <a:solidFill>
            <a:schemeClr val="accent4">
              <a:lumMod val="60000"/>
              <a:lumOff val="40000"/>
            </a:schemeClr>
          </a:solidFill>
        </p:spPr>
        <p:txBody>
          <a:bodyPr wrap="square">
            <a:spAutoFit/>
          </a:bodyPr>
          <a:lstStyle/>
          <a:p>
            <a:r>
              <a:rPr lang="en-GB" dirty="0">
                <a:solidFill>
                  <a:schemeClr val="tx2"/>
                </a:solidFill>
              </a:rPr>
              <a:t>Brown (2014) - where a lorry dumped a load of old furniture in the playground. At the start of the play session children began to arrange the furniture to create a home environment. For example, a boy sat down at the bureau and exclaimed, “can keep the noise down? I’m trying to write a letter to the council”, and without question or hesitation, one of the girls address the other children in a sharp authoritarian voice, “your dad told you to keep the noise down. Now go and play quietly”. Immediately the rest of the group took on the roles of brothers and sisters, grandparents' daughter and visiting boyfriend. This play continued for weeks, with different groups using the materials and altering the environmental narrative to suit their needs. </a:t>
            </a:r>
          </a:p>
          <a:p>
            <a:endParaRPr lang="en-GB" sz="1200" dirty="0">
              <a:solidFill>
                <a:schemeClr val="tx2"/>
              </a:solidFill>
            </a:endParaRPr>
          </a:p>
        </p:txBody>
      </p:sp>
      <p:pic>
        <p:nvPicPr>
          <p:cNvPr id="12" name="Picture 11">
            <a:extLst>
              <a:ext uri="{FF2B5EF4-FFF2-40B4-BE49-F238E27FC236}">
                <a16:creationId xmlns:a16="http://schemas.microsoft.com/office/drawing/2014/main" id="{7F3F25B0-4748-488A-0B73-BD09367B8DBB}"/>
              </a:ext>
            </a:extLst>
          </p:cNvPr>
          <p:cNvPicPr>
            <a:picLocks noChangeAspect="1"/>
          </p:cNvPicPr>
          <p:nvPr/>
        </p:nvPicPr>
        <p:blipFill>
          <a:blip r:embed="rId3"/>
          <a:stretch>
            <a:fillRect/>
          </a:stretch>
        </p:blipFill>
        <p:spPr>
          <a:xfrm>
            <a:off x="356191" y="467832"/>
            <a:ext cx="7804297" cy="4246942"/>
          </a:xfrm>
          <a:prstGeom prst="rect">
            <a:avLst/>
          </a:prstGeom>
        </p:spPr>
      </p:pic>
      <p:sp>
        <p:nvSpPr>
          <p:cNvPr id="14" name="TextBox 13">
            <a:extLst>
              <a:ext uri="{FF2B5EF4-FFF2-40B4-BE49-F238E27FC236}">
                <a16:creationId xmlns:a16="http://schemas.microsoft.com/office/drawing/2014/main" id="{DBE867CE-66BD-B0A8-E8D5-67E4F697FA2F}"/>
              </a:ext>
            </a:extLst>
          </p:cNvPr>
          <p:cNvSpPr txBox="1"/>
          <p:nvPr/>
        </p:nvSpPr>
        <p:spPr>
          <a:xfrm>
            <a:off x="1915633" y="0"/>
            <a:ext cx="6113720" cy="369332"/>
          </a:xfrm>
          <a:prstGeom prst="rect">
            <a:avLst/>
          </a:prstGeom>
          <a:noFill/>
        </p:spPr>
        <p:txBody>
          <a:bodyPr wrap="square">
            <a:spAutoFit/>
          </a:bodyPr>
          <a:lstStyle/>
          <a:p>
            <a:r>
              <a:rPr lang="en-GB" dirty="0"/>
              <a:t>The benefits of furniture play </a:t>
            </a:r>
          </a:p>
        </p:txBody>
      </p:sp>
      <p:sp>
        <p:nvSpPr>
          <p:cNvPr id="16" name="TextBox 15">
            <a:extLst>
              <a:ext uri="{FF2B5EF4-FFF2-40B4-BE49-F238E27FC236}">
                <a16:creationId xmlns:a16="http://schemas.microsoft.com/office/drawing/2014/main" id="{3FF13195-B15D-D9E8-C0FA-780621A794AC}"/>
              </a:ext>
            </a:extLst>
          </p:cNvPr>
          <p:cNvSpPr txBox="1"/>
          <p:nvPr/>
        </p:nvSpPr>
        <p:spPr>
          <a:xfrm>
            <a:off x="2226636" y="4293053"/>
            <a:ext cx="5116032" cy="1754326"/>
          </a:xfrm>
          <a:prstGeom prst="rect">
            <a:avLst/>
          </a:prstGeom>
          <a:solidFill>
            <a:schemeClr val="accent4">
              <a:lumMod val="40000"/>
              <a:lumOff val="60000"/>
            </a:schemeClr>
          </a:solidFill>
        </p:spPr>
        <p:txBody>
          <a:bodyPr wrap="square">
            <a:spAutoFit/>
          </a:bodyPr>
          <a:lstStyle/>
          <a:p>
            <a:r>
              <a:rPr lang="en-GB" dirty="0"/>
              <a:t>This shows the complexity and benefits of play. Children were using social, physical and cognitive elements of play - and only when using these can we expect to achieve any sort of emotional release from the trials and tribulations of everyday life (Brown, 2014). </a:t>
            </a:r>
          </a:p>
        </p:txBody>
      </p:sp>
    </p:spTree>
    <p:extLst>
      <p:ext uri="{BB962C8B-B14F-4D97-AF65-F5344CB8AC3E}">
        <p14:creationId xmlns:p14="http://schemas.microsoft.com/office/powerpoint/2010/main" val="12437338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0BCA36-07AA-12D9-B3B7-0EEF6078D790}"/>
            </a:ext>
          </a:extLst>
        </p:cNvPr>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DAAA240-E429-749E-97F0-E145EFDD0B92}"/>
              </a:ext>
            </a:extLst>
          </p:cNvPr>
          <p:cNvPicPr>
            <a:picLocks noGrp="1" noChangeAspect="1"/>
          </p:cNvPicPr>
          <p:nvPr>
            <p:ph idx="1"/>
          </p:nvPr>
        </p:nvPicPr>
        <p:blipFill>
          <a:blip r:embed="rId3"/>
          <a:stretch>
            <a:fillRect/>
          </a:stretch>
        </p:blipFill>
        <p:spPr>
          <a:xfrm>
            <a:off x="6407889" y="29605"/>
            <a:ext cx="5677786" cy="4394790"/>
          </a:xfrm>
          <a:prstGeom prst="rect">
            <a:avLst/>
          </a:prstGeom>
        </p:spPr>
      </p:pic>
      <p:sp>
        <p:nvSpPr>
          <p:cNvPr id="7" name="TextBox 6">
            <a:extLst>
              <a:ext uri="{FF2B5EF4-FFF2-40B4-BE49-F238E27FC236}">
                <a16:creationId xmlns:a16="http://schemas.microsoft.com/office/drawing/2014/main" id="{93D5B4CF-2311-AC61-805B-FEC2DAC07CD3}"/>
              </a:ext>
            </a:extLst>
          </p:cNvPr>
          <p:cNvSpPr txBox="1"/>
          <p:nvPr/>
        </p:nvSpPr>
        <p:spPr>
          <a:xfrm>
            <a:off x="3611525" y="1824610"/>
            <a:ext cx="2796363" cy="646331"/>
          </a:xfrm>
          <a:prstGeom prst="rect">
            <a:avLst/>
          </a:prstGeom>
          <a:noFill/>
        </p:spPr>
        <p:txBody>
          <a:bodyPr wrap="square">
            <a:spAutoFit/>
          </a:bodyPr>
          <a:lstStyle/>
          <a:p>
            <a:r>
              <a:rPr lang="en-GB" sz="1200" b="1" dirty="0"/>
              <a:t>Establishing a permissive environment, characterised by fun, freedom and flexibility</a:t>
            </a:r>
          </a:p>
        </p:txBody>
      </p:sp>
      <p:sp>
        <p:nvSpPr>
          <p:cNvPr id="9" name="TextBox 8">
            <a:extLst>
              <a:ext uri="{FF2B5EF4-FFF2-40B4-BE49-F238E27FC236}">
                <a16:creationId xmlns:a16="http://schemas.microsoft.com/office/drawing/2014/main" id="{9B833568-54B7-59D4-CF63-6BEC831708B9}"/>
              </a:ext>
            </a:extLst>
          </p:cNvPr>
          <p:cNvSpPr txBox="1"/>
          <p:nvPr/>
        </p:nvSpPr>
        <p:spPr>
          <a:xfrm>
            <a:off x="201681" y="56709"/>
            <a:ext cx="6057352" cy="2893100"/>
          </a:xfrm>
          <a:prstGeom prst="rect">
            <a:avLst/>
          </a:prstGeom>
          <a:noFill/>
          <a:ln>
            <a:solidFill>
              <a:schemeClr val="accent4">
                <a:lumMod val="50000"/>
              </a:schemeClr>
            </a:solidFill>
          </a:ln>
        </p:spPr>
        <p:txBody>
          <a:bodyPr wrap="square">
            <a:spAutoFit/>
          </a:bodyPr>
          <a:lstStyle/>
          <a:p>
            <a:r>
              <a:rPr lang="en-GB" sz="1600" dirty="0"/>
              <a:t>When observing children play it is often impossible to tell what is going on in their minds. They frequently surprise us, their play is often far more complex than we realise. For example, something that looks like a fight may, in truth, be a play fight.  </a:t>
            </a:r>
          </a:p>
          <a:p>
            <a:endParaRPr lang="en-GB" sz="1600" dirty="0"/>
          </a:p>
          <a:p>
            <a:r>
              <a:rPr lang="en-GB" sz="1600" dirty="0"/>
              <a:t>Tinbergen (1975) suggests that children’s play has three clearly identifiable characteristics </a:t>
            </a:r>
          </a:p>
          <a:p>
            <a:endParaRPr lang="en-GB" sz="1600" dirty="0"/>
          </a:p>
          <a:p>
            <a:pPr marL="285750" indent="-285750">
              <a:buFont typeface="Arial" panose="020B0604020202020204" pitchFamily="34" charset="0"/>
              <a:buChar char="•"/>
            </a:pPr>
            <a:r>
              <a:rPr lang="en-GB" sz="1600" dirty="0"/>
              <a:t>clumsily executed </a:t>
            </a:r>
          </a:p>
          <a:p>
            <a:pPr marL="285750" indent="-285750">
              <a:buFont typeface="Arial" panose="020B0604020202020204" pitchFamily="34" charset="0"/>
              <a:buChar char="•"/>
            </a:pPr>
            <a:r>
              <a:rPr lang="en-GB" sz="1600" dirty="0"/>
              <a:t>often chaotically arranged </a:t>
            </a:r>
          </a:p>
          <a:p>
            <a:pPr marL="285750" indent="-285750">
              <a:buFont typeface="Arial" panose="020B0604020202020204" pitchFamily="34" charset="0"/>
              <a:buChar char="•"/>
            </a:pPr>
            <a:r>
              <a:rPr lang="en-GB" sz="1600" dirty="0"/>
              <a:t>generally performed with abandon </a:t>
            </a:r>
          </a:p>
        </p:txBody>
      </p:sp>
      <p:sp>
        <p:nvSpPr>
          <p:cNvPr id="15" name="TextBox 14">
            <a:extLst>
              <a:ext uri="{FF2B5EF4-FFF2-40B4-BE49-F238E27FC236}">
                <a16:creationId xmlns:a16="http://schemas.microsoft.com/office/drawing/2014/main" id="{EAABC851-F472-5D09-D766-E8EFD3FDA952}"/>
              </a:ext>
            </a:extLst>
          </p:cNvPr>
          <p:cNvSpPr txBox="1"/>
          <p:nvPr/>
        </p:nvSpPr>
        <p:spPr>
          <a:xfrm>
            <a:off x="163035" y="3133060"/>
            <a:ext cx="6057352" cy="1240466"/>
          </a:xfrm>
          <a:prstGeom prst="rect">
            <a:avLst/>
          </a:prstGeom>
          <a:solidFill>
            <a:schemeClr val="accent4">
              <a:lumMod val="60000"/>
              <a:lumOff val="40000"/>
            </a:schemeClr>
          </a:solidFill>
        </p:spPr>
        <p:txBody>
          <a:bodyPr wrap="square">
            <a:spAutoFit/>
          </a:bodyPr>
          <a:lstStyle/>
          <a:p>
            <a:r>
              <a:rPr lang="en-GB" dirty="0">
                <a:solidFill>
                  <a:schemeClr val="bg1"/>
                </a:solidFill>
              </a:rPr>
              <a:t>No one is interfering with the flow of the children’s play time. The fact that children are playing in a permissive environment means they can explore and experiment with ideas and actions at their own pace. </a:t>
            </a:r>
          </a:p>
        </p:txBody>
      </p:sp>
      <p:graphicFrame>
        <p:nvGraphicFramePr>
          <p:cNvPr id="18" name="Diagram 17">
            <a:extLst>
              <a:ext uri="{FF2B5EF4-FFF2-40B4-BE49-F238E27FC236}">
                <a16:creationId xmlns:a16="http://schemas.microsoft.com/office/drawing/2014/main" id="{CEF01258-CA7E-FF89-638F-1468C57A8DE1}"/>
              </a:ext>
            </a:extLst>
          </p:cNvPr>
          <p:cNvGraphicFramePr/>
          <p:nvPr/>
        </p:nvGraphicFramePr>
        <p:xfrm>
          <a:off x="163035" y="4494028"/>
          <a:ext cx="11922640" cy="23072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162300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5314" y="598121"/>
            <a:ext cx="9829800" cy="1082674"/>
          </a:xfrm>
        </p:spPr>
        <p:txBody>
          <a:bodyPr>
            <a:normAutofit/>
          </a:bodyPr>
          <a:lstStyle/>
          <a:p>
            <a:pPr>
              <a:lnSpc>
                <a:spcPct val="107000"/>
              </a:lnSpc>
              <a:spcAft>
                <a:spcPts val="800"/>
              </a:spcAft>
            </a:pPr>
            <a:r>
              <a:rPr lang="en-GB" dirty="0">
                <a:effectLst/>
                <a:latin typeface="Calibri" panose="020F0502020204030204" pitchFamily="34" charset="0"/>
                <a:ea typeface="DengXian" panose="02010600030101010101" pitchFamily="2" charset="-122"/>
                <a:cs typeface="Arial" panose="020B0604020202020204" pitchFamily="34" charset="0"/>
              </a:rPr>
              <a:t>Play in the hospital environment</a:t>
            </a:r>
          </a:p>
        </p:txBody>
      </p:sp>
      <p:pic>
        <p:nvPicPr>
          <p:cNvPr id="8" name="Picture Placeholder 7"/>
          <p:cNvPicPr>
            <a:picLocks noGrp="1" noChangeAspect="1"/>
          </p:cNvPicPr>
          <p:nvPr>
            <p:ph type="pic" idx="1"/>
          </p:nvPr>
        </p:nvPicPr>
        <p:blipFill>
          <a:blip r:embed="rId3"/>
          <a:srcRect/>
          <a:stretch/>
        </p:blipFill>
        <p:spPr>
          <a:xfrm>
            <a:off x="1272334" y="1896260"/>
            <a:ext cx="4553140" cy="2937510"/>
          </a:xfrm>
        </p:spPr>
      </p:pic>
      <p:graphicFrame>
        <p:nvGraphicFramePr>
          <p:cNvPr id="7" name="Diagram 6">
            <a:extLst>
              <a:ext uri="{FF2B5EF4-FFF2-40B4-BE49-F238E27FC236}">
                <a16:creationId xmlns:a16="http://schemas.microsoft.com/office/drawing/2014/main" id="{6FF22F8D-CBBA-01F0-2F42-18FA0DAC95A1}"/>
              </a:ext>
            </a:extLst>
          </p:cNvPr>
          <p:cNvGraphicFramePr/>
          <p:nvPr>
            <p:extLst>
              <p:ext uri="{D42A27DB-BD31-4B8C-83A1-F6EECF244321}">
                <p14:modId xmlns:p14="http://schemas.microsoft.com/office/powerpoint/2010/main" val="1175482124"/>
              </p:ext>
            </p:extLst>
          </p:nvPr>
        </p:nvGraphicFramePr>
        <p:xfrm>
          <a:off x="6366941" y="116632"/>
          <a:ext cx="6408025" cy="41764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2" name="Diagram 11">
            <a:extLst>
              <a:ext uri="{FF2B5EF4-FFF2-40B4-BE49-F238E27FC236}">
                <a16:creationId xmlns:a16="http://schemas.microsoft.com/office/drawing/2014/main" id="{93EE6F0B-32C0-C944-1978-2D35EAFFA26B}"/>
              </a:ext>
            </a:extLst>
          </p:cNvPr>
          <p:cNvGraphicFramePr/>
          <p:nvPr/>
        </p:nvGraphicFramePr>
        <p:xfrm>
          <a:off x="2063552" y="5505314"/>
          <a:ext cx="6953324" cy="79123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11" name="Diagram 10">
            <a:extLst>
              <a:ext uri="{FF2B5EF4-FFF2-40B4-BE49-F238E27FC236}">
                <a16:creationId xmlns:a16="http://schemas.microsoft.com/office/drawing/2014/main" id="{911335A3-4113-E6B3-F9AD-3CD41F0CA718}"/>
              </a:ext>
            </a:extLst>
          </p:cNvPr>
          <p:cNvGraphicFramePr/>
          <p:nvPr/>
        </p:nvGraphicFramePr>
        <p:xfrm>
          <a:off x="6600056" y="4293096"/>
          <a:ext cx="5283366" cy="923330"/>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
        <p:nvSpPr>
          <p:cNvPr id="4" name="TextBox 3">
            <a:extLst>
              <a:ext uri="{FF2B5EF4-FFF2-40B4-BE49-F238E27FC236}">
                <a16:creationId xmlns:a16="http://schemas.microsoft.com/office/drawing/2014/main" id="{EBFA1788-6356-8851-6EA4-3B47C6EB1B21}"/>
              </a:ext>
            </a:extLst>
          </p:cNvPr>
          <p:cNvSpPr txBox="1"/>
          <p:nvPr/>
        </p:nvSpPr>
        <p:spPr>
          <a:xfrm>
            <a:off x="0" y="-32843"/>
            <a:ext cx="9266634" cy="830997"/>
          </a:xfrm>
          <a:prstGeom prst="rect">
            <a:avLst/>
          </a:prstGeom>
          <a:noFill/>
        </p:spPr>
        <p:txBody>
          <a:bodyPr wrap="square">
            <a:spAutoFit/>
          </a:bodyPr>
          <a:lstStyle/>
          <a:p>
            <a:r>
              <a:rPr lang="en-GB" sz="4800" dirty="0">
                <a:solidFill>
                  <a:srgbClr val="000000"/>
                </a:solidFill>
                <a:latin typeface="Arial" panose="020B0604020202020204" pitchFamily="34" charset="0"/>
              </a:rPr>
              <a:t>Therapeutic Play in Practice  </a:t>
            </a:r>
            <a:endParaRPr lang="en-GB" sz="4800" dirty="0"/>
          </a:p>
        </p:txBody>
      </p:sp>
    </p:spTree>
    <p:extLst>
      <p:ext uri="{BB962C8B-B14F-4D97-AF65-F5344CB8AC3E}">
        <p14:creationId xmlns:p14="http://schemas.microsoft.com/office/powerpoint/2010/main" val="2333893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5309867"/>
            <a:ext cx="9829800" cy="1082674"/>
          </a:xfrm>
        </p:spPr>
        <p:txBody>
          <a:bodyPr>
            <a:normAutofit/>
          </a:bodyPr>
          <a:lstStyle/>
          <a:p>
            <a:pPr>
              <a:lnSpc>
                <a:spcPct val="107000"/>
              </a:lnSpc>
              <a:spcAft>
                <a:spcPts val="800"/>
              </a:spcAft>
            </a:pPr>
            <a:r>
              <a:rPr lang="en-GB" sz="2500" b="1" dirty="0">
                <a:effectLst/>
                <a:latin typeface="Calibri" panose="020F0502020204030204" pitchFamily="34" charset="0"/>
                <a:ea typeface="DengXian" panose="02010600030101010101" pitchFamily="2" charset="-122"/>
                <a:cs typeface="Arial" panose="020B0604020202020204" pitchFamily="34" charset="0"/>
              </a:rPr>
              <a:t>The psychosocial responses of children to hospitalisation</a:t>
            </a:r>
          </a:p>
        </p:txBody>
      </p:sp>
      <p:graphicFrame>
        <p:nvGraphicFramePr>
          <p:cNvPr id="9" name="Content Placeholder 8">
            <a:extLst>
              <a:ext uri="{FF2B5EF4-FFF2-40B4-BE49-F238E27FC236}">
                <a16:creationId xmlns:a16="http://schemas.microsoft.com/office/drawing/2014/main" id="{38F94FB1-74AC-DF80-4348-ED48BB49321F}"/>
              </a:ext>
            </a:extLst>
          </p:cNvPr>
          <p:cNvGraphicFramePr>
            <a:graphicFrameLocks noGrp="1"/>
          </p:cNvGraphicFramePr>
          <p:nvPr>
            <p:ph idx="1"/>
          </p:nvPr>
        </p:nvGraphicFramePr>
        <p:xfrm>
          <a:off x="479376" y="1767632"/>
          <a:ext cx="6552728" cy="3082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B0D17DF2-F4B0-AFE5-1F65-345516C45AAC}"/>
              </a:ext>
            </a:extLst>
          </p:cNvPr>
          <p:cNvGraphicFramePr/>
          <p:nvPr/>
        </p:nvGraphicFramePr>
        <p:xfrm>
          <a:off x="551384" y="-71510"/>
          <a:ext cx="11089232" cy="199241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TextBox 6">
            <a:extLst>
              <a:ext uri="{FF2B5EF4-FFF2-40B4-BE49-F238E27FC236}">
                <a16:creationId xmlns:a16="http://schemas.microsoft.com/office/drawing/2014/main" id="{C74C8A1E-1EA6-A56E-4B4A-A9D4699835DE}"/>
              </a:ext>
            </a:extLst>
          </p:cNvPr>
          <p:cNvSpPr txBox="1"/>
          <p:nvPr/>
        </p:nvSpPr>
        <p:spPr>
          <a:xfrm>
            <a:off x="7392144" y="2472621"/>
            <a:ext cx="3960440" cy="2031325"/>
          </a:xfrm>
          <a:prstGeom prst="rect">
            <a:avLst/>
          </a:prstGeom>
          <a:solidFill>
            <a:schemeClr val="accent4">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rPr>
              <a:t>Crying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rPr>
              <a:t>Withdrawing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rPr>
              <a:t>Regression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rPr>
              <a:t>Separation anxiety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rPr>
              <a:t>Sleep or eating disturbances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rPr>
              <a:t>Anger and aggression </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rPr>
              <a:t> </a:t>
            </a:r>
            <a:r>
              <a:rPr kumimoji="0" lang="en-GB" sz="1200" b="0" i="0" u="none" strike="noStrike" kern="1200" cap="none" spc="0" normalizeH="0" baseline="0" noProof="0" dirty="0">
                <a:ln>
                  <a:noFill/>
                </a:ln>
                <a:solidFill>
                  <a:srgbClr val="404040"/>
                </a:solidFill>
                <a:effectLst/>
                <a:uLnTx/>
                <a:uFillTx/>
                <a:latin typeface="Arial" panose="020B0604020202020204"/>
                <a:ea typeface="+mn-ea"/>
                <a:cs typeface="+mn-cs"/>
              </a:rPr>
              <a:t>(</a:t>
            </a:r>
            <a:r>
              <a:rPr kumimoji="0" lang="en-GB" sz="1200" b="0" i="0" u="none" strike="noStrike" kern="1200" cap="none" spc="0" normalizeH="0" baseline="0" noProof="0" dirty="0" err="1">
                <a:ln>
                  <a:noFill/>
                </a:ln>
                <a:solidFill>
                  <a:srgbClr val="404040"/>
                </a:solidFill>
                <a:effectLst/>
                <a:uLnTx/>
                <a:uFillTx/>
                <a:latin typeface="Arial" panose="020B0604020202020204"/>
                <a:ea typeface="+mn-ea"/>
                <a:cs typeface="+mn-cs"/>
              </a:rPr>
              <a:t>Gaynard</a:t>
            </a:r>
            <a:r>
              <a:rPr kumimoji="0" lang="en-GB" sz="1200" b="0" i="0" u="none" strike="noStrike" kern="1200" cap="none" spc="0" normalizeH="0" baseline="0" noProof="0" dirty="0">
                <a:ln>
                  <a:noFill/>
                </a:ln>
                <a:solidFill>
                  <a:srgbClr val="404040"/>
                </a:solidFill>
                <a:effectLst/>
                <a:uLnTx/>
                <a:uFillTx/>
                <a:latin typeface="Arial" panose="020B0604020202020204"/>
                <a:ea typeface="+mn-ea"/>
                <a:cs typeface="+mn-cs"/>
              </a:rPr>
              <a:t> et al. 1998; O’Connor-von, 2000).</a:t>
            </a:r>
            <a:r>
              <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rPr>
              <a:t> </a:t>
            </a:r>
          </a:p>
        </p:txBody>
      </p:sp>
      <p:graphicFrame>
        <p:nvGraphicFramePr>
          <p:cNvPr id="12" name="Diagram 11">
            <a:extLst>
              <a:ext uri="{FF2B5EF4-FFF2-40B4-BE49-F238E27FC236}">
                <a16:creationId xmlns:a16="http://schemas.microsoft.com/office/drawing/2014/main" id="{BA5B3C7D-AC78-EF4F-92C2-7AB6D98EA606}"/>
              </a:ext>
            </a:extLst>
          </p:cNvPr>
          <p:cNvGraphicFramePr/>
          <p:nvPr/>
        </p:nvGraphicFramePr>
        <p:xfrm>
          <a:off x="7284840" y="1995152"/>
          <a:ext cx="4536504" cy="50699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5" name="Diagram 14">
            <a:extLst>
              <a:ext uri="{FF2B5EF4-FFF2-40B4-BE49-F238E27FC236}">
                <a16:creationId xmlns:a16="http://schemas.microsoft.com/office/drawing/2014/main" id="{5A2358F7-A836-98F9-A844-7FF5ECE6E4E5}"/>
              </a:ext>
            </a:extLst>
          </p:cNvPr>
          <p:cNvGraphicFramePr/>
          <p:nvPr/>
        </p:nvGraphicFramePr>
        <p:xfrm>
          <a:off x="2063552" y="4981415"/>
          <a:ext cx="7488832" cy="923330"/>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2200335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73D980A4-A324-7B19-7421-D68349DE5A0D}"/>
              </a:ext>
            </a:extLst>
          </p:cNvPr>
          <p:cNvGraphicFramePr/>
          <p:nvPr/>
        </p:nvGraphicFramePr>
        <p:xfrm>
          <a:off x="2351584" y="4829526"/>
          <a:ext cx="6791696" cy="13739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itle 7">
            <a:extLst>
              <a:ext uri="{FF2B5EF4-FFF2-40B4-BE49-F238E27FC236}">
                <a16:creationId xmlns:a16="http://schemas.microsoft.com/office/drawing/2014/main" id="{1AEC1B00-867A-C96E-26B8-A462EF4F6382}"/>
              </a:ext>
            </a:extLst>
          </p:cNvPr>
          <p:cNvSpPr>
            <a:spLocks noGrp="1"/>
          </p:cNvSpPr>
          <p:nvPr>
            <p:ph type="title"/>
          </p:nvPr>
        </p:nvSpPr>
        <p:spPr>
          <a:xfrm rot="16200000">
            <a:off x="-2004900" y="2203587"/>
            <a:ext cx="4536504" cy="1082674"/>
          </a:xfrm>
        </p:spPr>
        <p:txBody>
          <a:bodyPr/>
          <a:lstStyle/>
          <a:p>
            <a:r>
              <a:rPr lang="en-GB" dirty="0"/>
              <a:t>The built environment </a:t>
            </a:r>
          </a:p>
        </p:txBody>
      </p:sp>
      <p:graphicFrame>
        <p:nvGraphicFramePr>
          <p:cNvPr id="15" name="Diagram 14">
            <a:extLst>
              <a:ext uri="{FF2B5EF4-FFF2-40B4-BE49-F238E27FC236}">
                <a16:creationId xmlns:a16="http://schemas.microsoft.com/office/drawing/2014/main" id="{932AAC3E-FDAA-1D74-E3F8-23E3471A23D9}"/>
              </a:ext>
            </a:extLst>
          </p:cNvPr>
          <p:cNvGraphicFramePr/>
          <p:nvPr/>
        </p:nvGraphicFramePr>
        <p:xfrm>
          <a:off x="983432" y="692696"/>
          <a:ext cx="10945216" cy="7200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6" name="Diagram 15">
            <a:extLst>
              <a:ext uri="{FF2B5EF4-FFF2-40B4-BE49-F238E27FC236}">
                <a16:creationId xmlns:a16="http://schemas.microsoft.com/office/drawing/2014/main" id="{00443910-FFAB-1D9F-D366-C8D3A4B66FE1}"/>
              </a:ext>
            </a:extLst>
          </p:cNvPr>
          <p:cNvGraphicFramePr/>
          <p:nvPr/>
        </p:nvGraphicFramePr>
        <p:xfrm>
          <a:off x="-708756" y="1735432"/>
          <a:ext cx="6552728" cy="2771438"/>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2" name="Diagram 1">
            <a:extLst>
              <a:ext uri="{FF2B5EF4-FFF2-40B4-BE49-F238E27FC236}">
                <a16:creationId xmlns:a16="http://schemas.microsoft.com/office/drawing/2014/main" id="{09F3BBC0-91AA-19AF-3320-BAAD5E7C8AA6}"/>
              </a:ext>
            </a:extLst>
          </p:cNvPr>
          <p:cNvGraphicFramePr/>
          <p:nvPr/>
        </p:nvGraphicFramePr>
        <p:xfrm>
          <a:off x="4655840" y="1916832"/>
          <a:ext cx="6791696" cy="2044608"/>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spTree>
    <p:extLst>
      <p:ext uri="{BB962C8B-B14F-4D97-AF65-F5344CB8AC3E}">
        <p14:creationId xmlns:p14="http://schemas.microsoft.com/office/powerpoint/2010/main" val="1359999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 name="Diagram 21">
            <a:extLst>
              <a:ext uri="{FF2B5EF4-FFF2-40B4-BE49-F238E27FC236}">
                <a16:creationId xmlns:a16="http://schemas.microsoft.com/office/drawing/2014/main" id="{0A70EDEA-7201-D58C-D516-BC3674048C1D}"/>
              </a:ext>
            </a:extLst>
          </p:cNvPr>
          <p:cNvGraphicFramePr/>
          <p:nvPr/>
        </p:nvGraphicFramePr>
        <p:xfrm>
          <a:off x="875420" y="1436729"/>
          <a:ext cx="7680176" cy="36965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5" name="Diagram 14">
            <a:extLst>
              <a:ext uri="{FF2B5EF4-FFF2-40B4-BE49-F238E27FC236}">
                <a16:creationId xmlns:a16="http://schemas.microsoft.com/office/drawing/2014/main" id="{14F3BC4C-F8E0-7AF6-B898-FBE5EFE956BE}"/>
              </a:ext>
            </a:extLst>
          </p:cNvPr>
          <p:cNvGraphicFramePr/>
          <p:nvPr/>
        </p:nvGraphicFramePr>
        <p:xfrm>
          <a:off x="-240704" y="260648"/>
          <a:ext cx="2999656" cy="479715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6" name="Diagram 15">
            <a:extLst>
              <a:ext uri="{FF2B5EF4-FFF2-40B4-BE49-F238E27FC236}">
                <a16:creationId xmlns:a16="http://schemas.microsoft.com/office/drawing/2014/main" id="{8A3C4762-2240-E2A0-6346-6E6601FF3DF6}"/>
              </a:ext>
            </a:extLst>
          </p:cNvPr>
          <p:cNvGraphicFramePr/>
          <p:nvPr/>
        </p:nvGraphicFramePr>
        <p:xfrm>
          <a:off x="1595500" y="332656"/>
          <a:ext cx="9001000" cy="1368152"/>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21" name="Diagram 20">
            <a:extLst>
              <a:ext uri="{FF2B5EF4-FFF2-40B4-BE49-F238E27FC236}">
                <a16:creationId xmlns:a16="http://schemas.microsoft.com/office/drawing/2014/main" id="{2AB3A434-7864-DA66-FACF-F2428A972492}"/>
              </a:ext>
            </a:extLst>
          </p:cNvPr>
          <p:cNvGraphicFramePr/>
          <p:nvPr/>
        </p:nvGraphicFramePr>
        <p:xfrm>
          <a:off x="6672064" y="1268760"/>
          <a:ext cx="6408712" cy="4032448"/>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23" name="Diagram 22">
            <a:extLst>
              <a:ext uri="{FF2B5EF4-FFF2-40B4-BE49-F238E27FC236}">
                <a16:creationId xmlns:a16="http://schemas.microsoft.com/office/drawing/2014/main" id="{288FFC2F-D4DE-A5E6-7974-8EBFC113DF4C}"/>
              </a:ext>
            </a:extLst>
          </p:cNvPr>
          <p:cNvGraphicFramePr/>
          <p:nvPr/>
        </p:nvGraphicFramePr>
        <p:xfrm>
          <a:off x="2207568" y="5184746"/>
          <a:ext cx="6536890" cy="1310601"/>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spTree>
    <p:extLst>
      <p:ext uri="{BB962C8B-B14F-4D97-AF65-F5344CB8AC3E}">
        <p14:creationId xmlns:p14="http://schemas.microsoft.com/office/powerpoint/2010/main" val="1457739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A14BB-A315-F6FC-2778-2733BC801908}"/>
              </a:ext>
            </a:extLst>
          </p:cNvPr>
          <p:cNvSpPr>
            <a:spLocks noGrp="1"/>
          </p:cNvSpPr>
          <p:nvPr>
            <p:ph type="title"/>
          </p:nvPr>
        </p:nvSpPr>
        <p:spPr>
          <a:xfrm rot="5400000">
            <a:off x="8224576" y="2887663"/>
            <a:ext cx="6618609" cy="1082674"/>
          </a:xfrm>
        </p:spPr>
        <p:txBody>
          <a:bodyPr>
            <a:normAutofit/>
          </a:bodyPr>
          <a:lstStyle/>
          <a:p>
            <a:r>
              <a:rPr lang="en-GB" sz="2700" dirty="0">
                <a:effectLst/>
                <a:latin typeface="Calibri" panose="020F0502020204030204" pitchFamily="34" charset="0"/>
                <a:ea typeface="DengXian" panose="02010600030101010101" pitchFamily="2" charset="-122"/>
                <a:cs typeface="Arial" panose="020B0604020202020204" pitchFamily="34" charset="0"/>
              </a:rPr>
              <a:t>Children’s perceptions of hospital</a:t>
            </a:r>
            <a:br>
              <a:rPr lang="en-GB" sz="2800" dirty="0">
                <a:effectLst/>
                <a:latin typeface="Calibri" panose="020F0502020204030204" pitchFamily="34" charset="0"/>
                <a:ea typeface="DengXian" panose="02010600030101010101" pitchFamily="2" charset="-122"/>
                <a:cs typeface="Arial" panose="020B0604020202020204" pitchFamily="34" charset="0"/>
              </a:rPr>
            </a:br>
            <a:endParaRPr lang="en-GB" sz="2800" dirty="0"/>
          </a:p>
        </p:txBody>
      </p:sp>
      <p:graphicFrame>
        <p:nvGraphicFramePr>
          <p:cNvPr id="5" name="Diagram 4">
            <a:extLst>
              <a:ext uri="{FF2B5EF4-FFF2-40B4-BE49-F238E27FC236}">
                <a16:creationId xmlns:a16="http://schemas.microsoft.com/office/drawing/2014/main" id="{523892A8-3E5F-CD6D-89E4-A93464CAFD66}"/>
              </a:ext>
            </a:extLst>
          </p:cNvPr>
          <p:cNvGraphicFramePr/>
          <p:nvPr>
            <p:extLst>
              <p:ext uri="{D42A27DB-BD31-4B8C-83A1-F6EECF244321}">
                <p14:modId xmlns:p14="http://schemas.microsoft.com/office/powerpoint/2010/main" val="2837590034"/>
              </p:ext>
            </p:extLst>
          </p:nvPr>
        </p:nvGraphicFramePr>
        <p:xfrm>
          <a:off x="474241" y="222498"/>
          <a:ext cx="10407202" cy="18153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a:extLst>
              <a:ext uri="{FF2B5EF4-FFF2-40B4-BE49-F238E27FC236}">
                <a16:creationId xmlns:a16="http://schemas.microsoft.com/office/drawing/2014/main" id="{35F72568-1227-1527-A8EA-848208DACA75}"/>
              </a:ext>
            </a:extLst>
          </p:cNvPr>
          <p:cNvGraphicFramePr/>
          <p:nvPr/>
        </p:nvGraphicFramePr>
        <p:xfrm>
          <a:off x="335361" y="2132856"/>
          <a:ext cx="10796164" cy="437589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140093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iagram&#10;&#10;Description automatically generated">
            <a:extLst>
              <a:ext uri="{FF2B5EF4-FFF2-40B4-BE49-F238E27FC236}">
                <a16:creationId xmlns:a16="http://schemas.microsoft.com/office/drawing/2014/main" id="{934A5405-95FA-EED2-8F4C-D00B15DD16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3424" y="-531440"/>
            <a:ext cx="5517232" cy="551723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E3BEC14-26C4-A12D-8B09-0EB42C6B01AD}"/>
              </a:ext>
            </a:extLst>
          </p:cNvPr>
          <p:cNvSpPr txBox="1"/>
          <p:nvPr/>
        </p:nvSpPr>
        <p:spPr>
          <a:xfrm>
            <a:off x="191344" y="116632"/>
            <a:ext cx="6096000" cy="3139321"/>
          </a:xfrm>
          <a:prstGeom prst="rect">
            <a:avLst/>
          </a:prstGeom>
          <a:solidFill>
            <a:schemeClr val="accent2">
              <a:lumMod val="20000"/>
              <a:lumOff val="8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rPr>
              <a:t>Nine-year-old Emily has direct experience of visiting people in the hospital, including her mother, on two occasions: when her baby brother was born and when her mother had a knee operation.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rPr>
              <a:t>Emily was hospitalised herself as an infant on one occasion and more recently attended a medical centre for burn treatment.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rPr>
              <a:t>Emily’s picture suggests her understanding of both the positive and negative aspects of hospital life.</a:t>
            </a:r>
          </a:p>
        </p:txBody>
      </p:sp>
      <p:sp>
        <p:nvSpPr>
          <p:cNvPr id="5" name="TextBox 4">
            <a:extLst>
              <a:ext uri="{FF2B5EF4-FFF2-40B4-BE49-F238E27FC236}">
                <a16:creationId xmlns:a16="http://schemas.microsoft.com/office/drawing/2014/main" id="{5246A865-02EE-85AE-E410-AAAED5F41B6F}"/>
              </a:ext>
            </a:extLst>
          </p:cNvPr>
          <p:cNvSpPr txBox="1"/>
          <p:nvPr/>
        </p:nvSpPr>
        <p:spPr>
          <a:xfrm>
            <a:off x="551384" y="3645024"/>
            <a:ext cx="609600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404040"/>
                </a:solidFill>
                <a:effectLst/>
                <a:uLnTx/>
                <a:uFillTx/>
                <a:latin typeface="Arial" panose="020B0604020202020204"/>
                <a:ea typeface="+mn-ea"/>
                <a:cs typeface="+mn-cs"/>
              </a:rPr>
              <a:t>What do you think this picture shows? </a:t>
            </a:r>
          </a:p>
        </p:txBody>
      </p:sp>
      <p:sp>
        <p:nvSpPr>
          <p:cNvPr id="7" name="TextBox 6">
            <a:extLst>
              <a:ext uri="{FF2B5EF4-FFF2-40B4-BE49-F238E27FC236}">
                <a16:creationId xmlns:a16="http://schemas.microsoft.com/office/drawing/2014/main" id="{D1F05D8B-76BC-EB8B-0E93-E62CDE0BBD47}"/>
              </a:ext>
            </a:extLst>
          </p:cNvPr>
          <p:cNvSpPr txBox="1"/>
          <p:nvPr/>
        </p:nvSpPr>
        <p:spPr>
          <a:xfrm>
            <a:off x="289384" y="4294587"/>
            <a:ext cx="6096000"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404040"/>
                </a:solidFill>
                <a:effectLst/>
                <a:uLnTx/>
                <a:uFillTx/>
                <a:latin typeface="Arial" panose="020B0604020202020204"/>
                <a:ea typeface="+mn-ea"/>
                <a:cs typeface="+mn-cs"/>
              </a:rPr>
              <a:t>‘if I was in hospital, I would be sick and I would want nice things around me because it would make me feel nice’</a:t>
            </a:r>
          </a:p>
        </p:txBody>
      </p:sp>
      <p:sp>
        <p:nvSpPr>
          <p:cNvPr id="9" name="TextBox 8">
            <a:extLst>
              <a:ext uri="{FF2B5EF4-FFF2-40B4-BE49-F238E27FC236}">
                <a16:creationId xmlns:a16="http://schemas.microsoft.com/office/drawing/2014/main" id="{0865A450-4828-DD65-18C0-D55076239B9A}"/>
              </a:ext>
            </a:extLst>
          </p:cNvPr>
          <p:cNvSpPr txBox="1"/>
          <p:nvPr/>
        </p:nvSpPr>
        <p:spPr>
          <a:xfrm>
            <a:off x="4799856" y="4851325"/>
            <a:ext cx="6096000"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404040"/>
                </a:solidFill>
                <a:effectLst/>
                <a:uLnTx/>
                <a:uFillTx/>
                <a:latin typeface="Arial" panose="020B0604020202020204"/>
                <a:ea typeface="+mn-ea"/>
                <a:cs typeface="+mn-cs"/>
              </a:rPr>
              <a:t>‘they are not happy colours’</a:t>
            </a:r>
          </a:p>
        </p:txBody>
      </p:sp>
      <p:sp>
        <p:nvSpPr>
          <p:cNvPr id="11" name="TextBox 10">
            <a:extLst>
              <a:ext uri="{FF2B5EF4-FFF2-40B4-BE49-F238E27FC236}">
                <a16:creationId xmlns:a16="http://schemas.microsoft.com/office/drawing/2014/main" id="{37ECEB77-5B8D-94C6-6E69-16F71B4AF701}"/>
              </a:ext>
            </a:extLst>
          </p:cNvPr>
          <p:cNvSpPr txBox="1"/>
          <p:nvPr/>
        </p:nvSpPr>
        <p:spPr>
          <a:xfrm>
            <a:off x="8073182" y="4528159"/>
            <a:ext cx="6096000"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404040"/>
                </a:solidFill>
                <a:effectLst/>
                <a:uLnTx/>
                <a:uFillTx/>
                <a:latin typeface="Arial" panose="020B0604020202020204"/>
                <a:ea typeface="+mn-ea"/>
                <a:cs typeface="+mn-cs"/>
              </a:rPr>
              <a:t>‘I don’t like needles’</a:t>
            </a:r>
          </a:p>
        </p:txBody>
      </p:sp>
      <p:sp>
        <p:nvSpPr>
          <p:cNvPr id="13" name="TextBox 12">
            <a:extLst>
              <a:ext uri="{FF2B5EF4-FFF2-40B4-BE49-F238E27FC236}">
                <a16:creationId xmlns:a16="http://schemas.microsoft.com/office/drawing/2014/main" id="{F2335507-6EB1-046B-B24C-E165565AD854}"/>
              </a:ext>
            </a:extLst>
          </p:cNvPr>
          <p:cNvSpPr txBox="1"/>
          <p:nvPr/>
        </p:nvSpPr>
        <p:spPr>
          <a:xfrm>
            <a:off x="3503712" y="5939273"/>
            <a:ext cx="7083424"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404040"/>
                </a:solidFill>
                <a:effectLst/>
                <a:uLnTx/>
                <a:uFillTx/>
                <a:latin typeface="Arial" panose="020B0604020202020204"/>
                <a:ea typeface="+mn-ea"/>
                <a:cs typeface="+mn-cs"/>
              </a:rPr>
              <a:t>drawing of the needle and syringe was ‘really cool’</a:t>
            </a:r>
          </a:p>
        </p:txBody>
      </p:sp>
      <p:sp>
        <p:nvSpPr>
          <p:cNvPr id="15" name="TextBox 14">
            <a:extLst>
              <a:ext uri="{FF2B5EF4-FFF2-40B4-BE49-F238E27FC236}">
                <a16:creationId xmlns:a16="http://schemas.microsoft.com/office/drawing/2014/main" id="{A4D964C0-A041-4FBE-9E18-046F5C9973C4}"/>
              </a:ext>
            </a:extLst>
          </p:cNvPr>
          <p:cNvSpPr txBox="1"/>
          <p:nvPr/>
        </p:nvSpPr>
        <p:spPr>
          <a:xfrm>
            <a:off x="2158616" y="5278957"/>
            <a:ext cx="7083424"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404040"/>
                </a:solidFill>
                <a:effectLst/>
                <a:uLnTx/>
                <a:uFillTx/>
                <a:latin typeface="Arial" panose="020B0604020202020204"/>
                <a:ea typeface="+mn-ea"/>
                <a:cs typeface="+mn-cs"/>
              </a:rPr>
              <a:t>blood test she would be able to cope if she was given ‘chocolate or a lollipop’</a:t>
            </a:r>
          </a:p>
        </p:txBody>
      </p:sp>
    </p:spTree>
    <p:extLst>
      <p:ext uri="{BB962C8B-B14F-4D97-AF65-F5344CB8AC3E}">
        <p14:creationId xmlns:p14="http://schemas.microsoft.com/office/powerpoint/2010/main" val="3521977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4157A-776A-E542-E3AB-7BEE0D7A2454}"/>
              </a:ext>
            </a:extLst>
          </p:cNvPr>
          <p:cNvSpPr>
            <a:spLocks noGrp="1"/>
          </p:cNvSpPr>
          <p:nvPr>
            <p:ph type="title"/>
          </p:nvPr>
        </p:nvSpPr>
        <p:spPr>
          <a:xfrm>
            <a:off x="5231904" y="76797"/>
            <a:ext cx="9829800" cy="1082674"/>
          </a:xfrm>
        </p:spPr>
        <p:txBody>
          <a:bodyPr>
            <a:normAutofit/>
          </a:bodyPr>
          <a:lstStyle/>
          <a:p>
            <a:r>
              <a:rPr lang="en-GB" sz="2800" dirty="0">
                <a:effectLst/>
                <a:latin typeface="Calibri" panose="020F0502020204030204" pitchFamily="34" charset="0"/>
                <a:ea typeface="DengXian" panose="02010600030101010101" pitchFamily="2" charset="-122"/>
                <a:cs typeface="Arial" panose="020B0604020202020204" pitchFamily="34" charset="0"/>
              </a:rPr>
              <a:t>The need for play in the hospital environment</a:t>
            </a:r>
            <a:br>
              <a:rPr lang="en-GB" sz="1600" dirty="0">
                <a:effectLst/>
                <a:latin typeface="Calibri" panose="020F0502020204030204" pitchFamily="34" charset="0"/>
                <a:ea typeface="DengXian" panose="02010600030101010101" pitchFamily="2" charset="-122"/>
                <a:cs typeface="Arial" panose="020B0604020202020204" pitchFamily="34" charset="0"/>
              </a:rPr>
            </a:br>
            <a:endParaRPr lang="en-GB" sz="2800" dirty="0"/>
          </a:p>
        </p:txBody>
      </p:sp>
      <p:graphicFrame>
        <p:nvGraphicFramePr>
          <p:cNvPr id="7" name="Diagram 6">
            <a:extLst>
              <a:ext uri="{FF2B5EF4-FFF2-40B4-BE49-F238E27FC236}">
                <a16:creationId xmlns:a16="http://schemas.microsoft.com/office/drawing/2014/main" id="{B63D7C51-7376-5C76-2910-D6C6C7A931F2}"/>
              </a:ext>
            </a:extLst>
          </p:cNvPr>
          <p:cNvGraphicFramePr/>
          <p:nvPr/>
        </p:nvGraphicFramePr>
        <p:xfrm>
          <a:off x="119336" y="260648"/>
          <a:ext cx="6520010" cy="514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3" name="Diagram 12">
            <a:extLst>
              <a:ext uri="{FF2B5EF4-FFF2-40B4-BE49-F238E27FC236}">
                <a16:creationId xmlns:a16="http://schemas.microsoft.com/office/drawing/2014/main" id="{9EBA026F-5695-5C2D-6C7A-AA9ECF626F49}"/>
              </a:ext>
            </a:extLst>
          </p:cNvPr>
          <p:cNvGraphicFramePr/>
          <p:nvPr/>
        </p:nvGraphicFramePr>
        <p:xfrm>
          <a:off x="6744072" y="2348880"/>
          <a:ext cx="4896544" cy="25202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0" name="Diagram 9">
            <a:extLst>
              <a:ext uri="{FF2B5EF4-FFF2-40B4-BE49-F238E27FC236}">
                <a16:creationId xmlns:a16="http://schemas.microsoft.com/office/drawing/2014/main" id="{ED72FB4C-ADFF-F22B-CCF5-136D3921966F}"/>
              </a:ext>
            </a:extLst>
          </p:cNvPr>
          <p:cNvGraphicFramePr/>
          <p:nvPr/>
        </p:nvGraphicFramePr>
        <p:xfrm>
          <a:off x="3935760" y="973406"/>
          <a:ext cx="8352928" cy="92333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4" name="Diagram 13">
            <a:extLst>
              <a:ext uri="{FF2B5EF4-FFF2-40B4-BE49-F238E27FC236}">
                <a16:creationId xmlns:a16="http://schemas.microsoft.com/office/drawing/2014/main" id="{FA14DB21-75F4-B28B-77E4-275082BD82E6}"/>
              </a:ext>
            </a:extLst>
          </p:cNvPr>
          <p:cNvGraphicFramePr/>
          <p:nvPr/>
        </p:nvGraphicFramePr>
        <p:xfrm>
          <a:off x="1775520" y="5440435"/>
          <a:ext cx="7632848" cy="1340768"/>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spTree>
    <p:extLst>
      <p:ext uri="{BB962C8B-B14F-4D97-AF65-F5344CB8AC3E}">
        <p14:creationId xmlns:p14="http://schemas.microsoft.com/office/powerpoint/2010/main" val="3131165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34CA9-7C61-5B8F-47E6-F58E2B4050DB}"/>
              </a:ext>
            </a:extLst>
          </p:cNvPr>
          <p:cNvSpPr>
            <a:spLocks noGrp="1"/>
          </p:cNvSpPr>
          <p:nvPr>
            <p:ph type="title"/>
          </p:nvPr>
        </p:nvSpPr>
        <p:spPr>
          <a:xfrm rot="16200000">
            <a:off x="-1769951" y="1861903"/>
            <a:ext cx="5005264" cy="1082674"/>
          </a:xfrm>
        </p:spPr>
        <p:txBody>
          <a:bodyPr>
            <a:normAutofit/>
          </a:bodyPr>
          <a:lstStyle/>
          <a:p>
            <a:r>
              <a:rPr lang="en-GB" sz="2000" b="1" dirty="0">
                <a:effectLst/>
                <a:latin typeface="Calibri" panose="020F0502020204030204" pitchFamily="34" charset="0"/>
                <a:ea typeface="DengXian" panose="02010600030101010101" pitchFamily="2" charset="-122"/>
                <a:cs typeface="Arial" panose="020B0604020202020204" pitchFamily="34" charset="0"/>
              </a:rPr>
              <a:t>Integrating play in the hospital environment</a:t>
            </a:r>
            <a:br>
              <a:rPr lang="en-GB" sz="2000" b="1" dirty="0">
                <a:effectLst/>
                <a:latin typeface="Calibri" panose="020F0502020204030204" pitchFamily="34" charset="0"/>
                <a:ea typeface="DengXian" panose="02010600030101010101" pitchFamily="2" charset="-122"/>
                <a:cs typeface="Arial" panose="020B0604020202020204" pitchFamily="34" charset="0"/>
              </a:rPr>
            </a:br>
            <a:endParaRPr lang="en-GB" sz="3600" b="1" dirty="0"/>
          </a:p>
        </p:txBody>
      </p:sp>
      <p:graphicFrame>
        <p:nvGraphicFramePr>
          <p:cNvPr id="17" name="Diagram 16">
            <a:extLst>
              <a:ext uri="{FF2B5EF4-FFF2-40B4-BE49-F238E27FC236}">
                <a16:creationId xmlns:a16="http://schemas.microsoft.com/office/drawing/2014/main" id="{FA6204FF-DBD6-F677-708C-87B21AB6BE0A}"/>
              </a:ext>
            </a:extLst>
          </p:cNvPr>
          <p:cNvGraphicFramePr/>
          <p:nvPr/>
        </p:nvGraphicFramePr>
        <p:xfrm>
          <a:off x="5519936" y="692696"/>
          <a:ext cx="6241104" cy="5688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3" name="Diagram 12">
            <a:extLst>
              <a:ext uri="{FF2B5EF4-FFF2-40B4-BE49-F238E27FC236}">
                <a16:creationId xmlns:a16="http://schemas.microsoft.com/office/drawing/2014/main" id="{80D1C5E0-B55C-0AEC-7DEB-1B5C1D8D6A1A}"/>
              </a:ext>
            </a:extLst>
          </p:cNvPr>
          <p:cNvGraphicFramePr/>
          <p:nvPr/>
        </p:nvGraphicFramePr>
        <p:xfrm>
          <a:off x="983432" y="445314"/>
          <a:ext cx="4073841" cy="453650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2" name="TextBox 11">
            <a:extLst>
              <a:ext uri="{FF2B5EF4-FFF2-40B4-BE49-F238E27FC236}">
                <a16:creationId xmlns:a16="http://schemas.microsoft.com/office/drawing/2014/main" id="{9A1D1A84-3828-D0A8-D7D4-78F69F117004}"/>
              </a:ext>
            </a:extLst>
          </p:cNvPr>
          <p:cNvSpPr txBox="1"/>
          <p:nvPr/>
        </p:nvSpPr>
        <p:spPr>
          <a:xfrm>
            <a:off x="6096000" y="75982"/>
            <a:ext cx="6364876"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404040"/>
                </a:solidFill>
                <a:effectLst/>
                <a:uLnTx/>
                <a:uFillTx/>
                <a:latin typeface="Arial" panose="020B0604020202020204"/>
                <a:ea typeface="+mn-ea"/>
                <a:cs typeface="+mn-cs"/>
              </a:rPr>
              <a:t>General education about hospitalisation</a:t>
            </a:r>
          </a:p>
        </p:txBody>
      </p:sp>
      <p:graphicFrame>
        <p:nvGraphicFramePr>
          <p:cNvPr id="16" name="Diagram 15">
            <a:extLst>
              <a:ext uri="{FF2B5EF4-FFF2-40B4-BE49-F238E27FC236}">
                <a16:creationId xmlns:a16="http://schemas.microsoft.com/office/drawing/2014/main" id="{B5FA4CEE-CF43-5D2B-FFBE-621759271ABE}"/>
              </a:ext>
            </a:extLst>
          </p:cNvPr>
          <p:cNvGraphicFramePr/>
          <p:nvPr/>
        </p:nvGraphicFramePr>
        <p:xfrm>
          <a:off x="7968208" y="2378251"/>
          <a:ext cx="3600400" cy="2390564"/>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4063246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CE3B2-F30D-2B3A-2396-3D172AEE9090}"/>
              </a:ext>
            </a:extLst>
          </p:cNvPr>
          <p:cNvSpPr>
            <a:spLocks noGrp="1"/>
          </p:cNvSpPr>
          <p:nvPr>
            <p:ph type="title"/>
          </p:nvPr>
        </p:nvSpPr>
        <p:spPr>
          <a:xfrm>
            <a:off x="479376" y="188640"/>
            <a:ext cx="9829800" cy="1082674"/>
          </a:xfrm>
        </p:spPr>
        <p:txBody>
          <a:bodyPr/>
          <a:lstStyle/>
          <a:p>
            <a:r>
              <a:rPr lang="en-GB" dirty="0"/>
              <a:t>Preparing children for planned hospitalisations</a:t>
            </a:r>
            <a:br>
              <a:rPr lang="en-GB" dirty="0"/>
            </a:br>
            <a:endParaRPr lang="en-GB" dirty="0"/>
          </a:p>
        </p:txBody>
      </p:sp>
      <p:sp>
        <p:nvSpPr>
          <p:cNvPr id="4" name="TextBox 3">
            <a:extLst>
              <a:ext uri="{FF2B5EF4-FFF2-40B4-BE49-F238E27FC236}">
                <a16:creationId xmlns:a16="http://schemas.microsoft.com/office/drawing/2014/main" id="{67503782-61FB-6FAA-3BA2-138450AEB978}"/>
              </a:ext>
            </a:extLst>
          </p:cNvPr>
          <p:cNvSpPr txBox="1"/>
          <p:nvPr/>
        </p:nvSpPr>
        <p:spPr>
          <a:xfrm>
            <a:off x="407368" y="1199306"/>
            <a:ext cx="11449272" cy="5435219"/>
          </a:xfrm>
          <a:prstGeom prst="rect">
            <a:avLst/>
          </a:prstGeom>
          <a:solidFill>
            <a:schemeClr val="accent4">
              <a:lumMod val="60000"/>
              <a:lumOff val="4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404040"/>
                </a:solidFill>
                <a:effectLst/>
                <a:uLnTx/>
                <a:uFillTx/>
                <a:latin typeface="Arial" panose="020B0604020202020204"/>
                <a:ea typeface="+mn-ea"/>
                <a:cs typeface="+mn-cs"/>
              </a:rPr>
              <a:t>Children who are prepared for planned admission to hospital and medical procedures and who are supported throughout their stay recover more quickly and have fewer emotional upsets than those who are not prepared (Justus et al., 2006).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0404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404040"/>
                </a:solidFill>
                <a:effectLst/>
                <a:uLnTx/>
                <a:uFillTx/>
                <a:latin typeface="Arial" panose="020B0604020202020204"/>
                <a:ea typeface="+mn-ea"/>
                <a:cs typeface="+mn-cs"/>
              </a:rPr>
              <a:t>To ensure children are prepared there are a number of questions that may be useful.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04040"/>
              </a:solidFill>
              <a:effectLst/>
              <a:uLnTx/>
              <a:uFillTx/>
              <a:latin typeface="Arial" panose="020B06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404040"/>
                </a:solidFill>
                <a:effectLst/>
                <a:uLnTx/>
                <a:uFillTx/>
                <a:latin typeface="Arial" panose="020B0604020202020204"/>
                <a:ea typeface="+mn-ea"/>
                <a:cs typeface="+mn-cs"/>
              </a:rPr>
              <a:t>What hospital tours or simulation are available for children and when?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404040"/>
                </a:solidFill>
                <a:effectLst/>
                <a:uLnTx/>
                <a:uFillTx/>
                <a:latin typeface="Arial" panose="020B0604020202020204"/>
                <a:ea typeface="+mn-ea"/>
                <a:cs typeface="+mn-cs"/>
              </a:rPr>
              <a:t>What preadmission programs are offered?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404040"/>
                </a:solidFill>
                <a:effectLst/>
                <a:uLnTx/>
                <a:uFillTx/>
                <a:latin typeface="Arial" panose="020B0604020202020204"/>
                <a:ea typeface="+mn-ea"/>
                <a:cs typeface="+mn-cs"/>
              </a:rPr>
              <a:t>Does the ward provide colouring in sheets depicting hospital themes and preadmission?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404040"/>
                </a:solidFill>
                <a:effectLst/>
                <a:uLnTx/>
                <a:uFillTx/>
                <a:latin typeface="Arial" panose="020B0604020202020204"/>
                <a:ea typeface="+mn-ea"/>
                <a:cs typeface="+mn-cs"/>
              </a:rPr>
              <a:t>Does the ward have a list of available children’s literature relevant?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404040"/>
                </a:solidFill>
                <a:effectLst/>
                <a:uLnTx/>
                <a:uFillTx/>
                <a:latin typeface="Arial" panose="020B0604020202020204"/>
                <a:ea typeface="+mn-ea"/>
                <a:cs typeface="+mn-cs"/>
              </a:rPr>
              <a:t>What multimedia information about hospital is available for children to access?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404040"/>
                </a:solidFill>
                <a:effectLst/>
                <a:uLnTx/>
                <a:uFillTx/>
                <a:latin typeface="Arial" panose="020B0604020202020204"/>
                <a:ea typeface="+mn-ea"/>
                <a:cs typeface="+mn-cs"/>
              </a:rPr>
              <a:t>When and where our medical educational puppet shows available?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404040"/>
                </a:solidFill>
                <a:effectLst/>
                <a:uLnTx/>
                <a:uFillTx/>
                <a:latin typeface="Arial" panose="020B0604020202020204"/>
                <a:ea typeface="+mn-ea"/>
                <a:cs typeface="+mn-cs"/>
              </a:rPr>
              <a:t>Does the ward provide practical advice for parents - what to bring to hospital for the child and themselves?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404040"/>
                </a:solidFill>
                <a:effectLst/>
                <a:uLnTx/>
                <a:uFillTx/>
                <a:latin typeface="Arial" panose="020B0604020202020204"/>
                <a:ea typeface="+mn-ea"/>
                <a:cs typeface="+mn-cs"/>
              </a:rPr>
              <a:t>What parental information is given out and does it consist of their role in assisting their child throughout the hospitalisation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endParaRPr>
          </a:p>
        </p:txBody>
      </p:sp>
    </p:spTree>
    <p:extLst>
      <p:ext uri="{BB962C8B-B14F-4D97-AF65-F5344CB8AC3E}">
        <p14:creationId xmlns:p14="http://schemas.microsoft.com/office/powerpoint/2010/main" val="236758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1AF8C-D25A-50B5-282B-FD698C467E15}"/>
              </a:ext>
            </a:extLst>
          </p:cNvPr>
          <p:cNvSpPr>
            <a:spLocks noGrp="1"/>
          </p:cNvSpPr>
          <p:nvPr>
            <p:ph type="title"/>
          </p:nvPr>
        </p:nvSpPr>
        <p:spPr>
          <a:xfrm>
            <a:off x="191344" y="-99392"/>
            <a:ext cx="9829800" cy="1082674"/>
          </a:xfrm>
        </p:spPr>
        <p:txBody>
          <a:bodyPr/>
          <a:lstStyle/>
          <a:p>
            <a:r>
              <a:rPr lang="en-GB" sz="2800" dirty="0">
                <a:effectLst/>
                <a:latin typeface="Calibri" panose="020F0502020204030204" pitchFamily="34" charset="0"/>
                <a:ea typeface="DengXian" panose="02010600030101010101" pitchFamily="2" charset="-122"/>
                <a:cs typeface="Arial" panose="020B0604020202020204" pitchFamily="34" charset="0"/>
              </a:rPr>
              <a:t>Preparing children for medical procedures</a:t>
            </a:r>
            <a:br>
              <a:rPr lang="en-GB" sz="18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graphicFrame>
        <p:nvGraphicFramePr>
          <p:cNvPr id="5" name="Diagram 4">
            <a:extLst>
              <a:ext uri="{FF2B5EF4-FFF2-40B4-BE49-F238E27FC236}">
                <a16:creationId xmlns:a16="http://schemas.microsoft.com/office/drawing/2014/main" id="{26905AB6-CD11-D7CD-9AE9-D3B76E1080AB}"/>
              </a:ext>
            </a:extLst>
          </p:cNvPr>
          <p:cNvGraphicFramePr/>
          <p:nvPr/>
        </p:nvGraphicFramePr>
        <p:xfrm>
          <a:off x="119336" y="-188242"/>
          <a:ext cx="11953328" cy="56323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4B72F9D3-D60E-04C5-A054-AEA2592C4F31}"/>
              </a:ext>
            </a:extLst>
          </p:cNvPr>
          <p:cNvGraphicFramePr/>
          <p:nvPr/>
        </p:nvGraphicFramePr>
        <p:xfrm>
          <a:off x="29316" y="4941168"/>
          <a:ext cx="5778651" cy="171862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9" name="Diagram 8">
            <a:extLst>
              <a:ext uri="{FF2B5EF4-FFF2-40B4-BE49-F238E27FC236}">
                <a16:creationId xmlns:a16="http://schemas.microsoft.com/office/drawing/2014/main" id="{A9183463-5364-158B-1C7C-62B061F48B2D}"/>
              </a:ext>
            </a:extLst>
          </p:cNvPr>
          <p:cNvGraphicFramePr/>
          <p:nvPr/>
        </p:nvGraphicFramePr>
        <p:xfrm>
          <a:off x="5892315" y="4869160"/>
          <a:ext cx="6096000" cy="187220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3485571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316CD-906D-E822-488C-A2B298AD9578}"/>
              </a:ext>
            </a:extLst>
          </p:cNvPr>
          <p:cNvSpPr>
            <a:spLocks noGrp="1"/>
          </p:cNvSpPr>
          <p:nvPr>
            <p:ph type="title"/>
          </p:nvPr>
        </p:nvSpPr>
        <p:spPr/>
        <p:txBody>
          <a:bodyPr/>
          <a:lstStyle/>
          <a:p>
            <a:endParaRPr lang="en-GB"/>
          </a:p>
        </p:txBody>
      </p:sp>
      <p:sp>
        <p:nvSpPr>
          <p:cNvPr id="4" name="TextBox 3">
            <a:extLst>
              <a:ext uri="{FF2B5EF4-FFF2-40B4-BE49-F238E27FC236}">
                <a16:creationId xmlns:a16="http://schemas.microsoft.com/office/drawing/2014/main" id="{CE295BF2-E8B6-1B77-ABE5-433A7B75AE9E}"/>
              </a:ext>
            </a:extLst>
          </p:cNvPr>
          <p:cNvSpPr txBox="1"/>
          <p:nvPr/>
        </p:nvSpPr>
        <p:spPr>
          <a:xfrm rot="16200000">
            <a:off x="2784905" y="2572057"/>
            <a:ext cx="6785892" cy="1754326"/>
          </a:xfrm>
          <a:prstGeom prst="rect">
            <a:avLst/>
          </a:prstGeom>
          <a:solidFill>
            <a:schemeClr val="bg2">
              <a:lumMod val="9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rPr>
              <a:t>If a child is admitted to hospital it is important that their play is not left behind. Play is increasingly valued by healthcare professionals, and its usefulness in bridging adult-child communication. Play facilitates comprehension, enhances coping and provides emotional support for children undergoing medical procedures.</a:t>
            </a:r>
          </a:p>
        </p:txBody>
      </p:sp>
      <p:pic>
        <p:nvPicPr>
          <p:cNvPr id="5" name="Picture 4">
            <a:extLst>
              <a:ext uri="{FF2B5EF4-FFF2-40B4-BE49-F238E27FC236}">
                <a16:creationId xmlns:a16="http://schemas.microsoft.com/office/drawing/2014/main" id="{58C4F590-2FD5-C0A2-BDD1-9ABB5CFCA960}"/>
              </a:ext>
            </a:extLst>
          </p:cNvPr>
          <p:cNvPicPr>
            <a:picLocks noChangeAspect="1"/>
          </p:cNvPicPr>
          <p:nvPr/>
        </p:nvPicPr>
        <p:blipFill>
          <a:blip r:embed="rId3"/>
          <a:stretch>
            <a:fillRect/>
          </a:stretch>
        </p:blipFill>
        <p:spPr>
          <a:xfrm>
            <a:off x="335360" y="188640"/>
            <a:ext cx="4706173" cy="6521160"/>
          </a:xfrm>
          <a:prstGeom prst="rect">
            <a:avLst/>
          </a:prstGeom>
        </p:spPr>
      </p:pic>
      <p:pic>
        <p:nvPicPr>
          <p:cNvPr id="6" name="Picture 5">
            <a:extLst>
              <a:ext uri="{FF2B5EF4-FFF2-40B4-BE49-F238E27FC236}">
                <a16:creationId xmlns:a16="http://schemas.microsoft.com/office/drawing/2014/main" id="{9ACB24C1-285C-602A-CD87-BA901D19DE17}"/>
              </a:ext>
            </a:extLst>
          </p:cNvPr>
          <p:cNvPicPr>
            <a:picLocks noChangeAspect="1"/>
          </p:cNvPicPr>
          <p:nvPr/>
        </p:nvPicPr>
        <p:blipFill>
          <a:blip r:embed="rId4"/>
          <a:stretch>
            <a:fillRect/>
          </a:stretch>
        </p:blipFill>
        <p:spPr>
          <a:xfrm>
            <a:off x="7464152" y="116632"/>
            <a:ext cx="4490149" cy="6624736"/>
          </a:xfrm>
          <a:prstGeom prst="rect">
            <a:avLst/>
          </a:prstGeom>
        </p:spPr>
      </p:pic>
    </p:spTree>
    <p:extLst>
      <p:ext uri="{BB962C8B-B14F-4D97-AF65-F5344CB8AC3E}">
        <p14:creationId xmlns:p14="http://schemas.microsoft.com/office/powerpoint/2010/main" val="2589716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43A17F-5666-A647-3D64-C8C8FE03D29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EC79372-4E9B-D367-A0ED-0C88782F7C22}"/>
              </a:ext>
            </a:extLst>
          </p:cNvPr>
          <p:cNvSpPr txBox="1"/>
          <p:nvPr/>
        </p:nvSpPr>
        <p:spPr>
          <a:xfrm>
            <a:off x="266329" y="1721289"/>
            <a:ext cx="11478827" cy="1200329"/>
          </a:xfrm>
          <a:prstGeom prst="rect">
            <a:avLst/>
          </a:prstGeom>
          <a:noFill/>
        </p:spPr>
        <p:txBody>
          <a:bodyPr wrap="square">
            <a:spAutoFit/>
          </a:bodyPr>
          <a:lstStyle/>
          <a:p>
            <a:r>
              <a:rPr lang="en-GB" sz="2400" b="1" kern="0" dirty="0">
                <a:effectLst/>
                <a:latin typeface="Adobe Devanagari" panose="02040503050201020203" pitchFamily="18" charset="0"/>
                <a:ea typeface="Times New Roman" panose="02020603050405020304" pitchFamily="18" charset="0"/>
                <a:cs typeface="Adobe Devanagari" panose="02040503050201020203" pitchFamily="18" charset="0"/>
              </a:rPr>
              <a:t>Supporting a Child Anxious in the Classroom</a:t>
            </a:r>
            <a:endParaRPr lang="en-GB" sz="2400" b="1" kern="0" dirty="0">
              <a:latin typeface="Adobe Devanagari" panose="02040503050201020203" pitchFamily="18" charset="0"/>
              <a:ea typeface="Times New Roman" panose="02020603050405020304" pitchFamily="18" charset="0"/>
              <a:cs typeface="Adobe Devanagari" panose="02040503050201020203" pitchFamily="18" charset="0"/>
            </a:endParaRPr>
          </a:p>
          <a:p>
            <a:r>
              <a:rPr lang="en-GB" sz="2400" b="1" kern="0" dirty="0">
                <a:effectLst/>
                <a:latin typeface="Adobe Devanagari" panose="02040503050201020203" pitchFamily="18" charset="0"/>
                <a:ea typeface="Times New Roman" panose="02020603050405020304" pitchFamily="18" charset="0"/>
                <a:cs typeface="Adobe Devanagari" panose="02040503050201020203" pitchFamily="18" charset="0"/>
              </a:rPr>
              <a:t>Purpose:</a:t>
            </a:r>
            <a:r>
              <a:rPr lang="en-GB" sz="2400" kern="0" dirty="0">
                <a:effectLst/>
                <a:latin typeface="Adobe Devanagari" panose="02040503050201020203" pitchFamily="18" charset="0"/>
                <a:ea typeface="Times New Roman" panose="02020603050405020304" pitchFamily="18" charset="0"/>
                <a:cs typeface="Adobe Devanagari" panose="02040503050201020203" pitchFamily="18" charset="0"/>
              </a:rPr>
              <a:t>  To help a child feel more comfortable, safe, and empowered in the classroom environment by addressing their anxiety through therapeutic play and practical strategies.</a:t>
            </a:r>
            <a:endParaRPr lang="en-GB" sz="2400" kern="100" dirty="0">
              <a:effectLst/>
              <a:latin typeface="Adobe Devanagari" panose="02040503050201020203" pitchFamily="18" charset="0"/>
              <a:ea typeface="DengXian" panose="02010600030101010101" pitchFamily="2" charset="-122"/>
              <a:cs typeface="Adobe Devanagari" panose="02040503050201020203" pitchFamily="18" charset="0"/>
            </a:endParaRPr>
          </a:p>
        </p:txBody>
      </p:sp>
      <p:sp>
        <p:nvSpPr>
          <p:cNvPr id="5" name="TextBox 4">
            <a:extLst>
              <a:ext uri="{FF2B5EF4-FFF2-40B4-BE49-F238E27FC236}">
                <a16:creationId xmlns:a16="http://schemas.microsoft.com/office/drawing/2014/main" id="{6270FB9B-D95B-6938-28E5-6AF1A0367CCE}"/>
              </a:ext>
            </a:extLst>
          </p:cNvPr>
          <p:cNvSpPr txBox="1"/>
          <p:nvPr/>
        </p:nvSpPr>
        <p:spPr>
          <a:xfrm>
            <a:off x="266329" y="161148"/>
            <a:ext cx="6094520" cy="994247"/>
          </a:xfrm>
          <a:prstGeom prst="rect">
            <a:avLst/>
          </a:prstGeom>
          <a:noFill/>
        </p:spPr>
        <p:txBody>
          <a:bodyPr wrap="square">
            <a:spAutoFit/>
          </a:bodyPr>
          <a:lstStyle/>
          <a:p>
            <a:pPr>
              <a:lnSpc>
                <a:spcPct val="115000"/>
              </a:lnSpc>
              <a:spcAft>
                <a:spcPts val="800"/>
              </a:spcAft>
            </a:pPr>
            <a:r>
              <a:rPr lang="en-GB" sz="5400" b="1" kern="0" dirty="0">
                <a:effectLst/>
                <a:latin typeface="Times New Roman" panose="02020603050405020304" pitchFamily="18" charset="0"/>
                <a:ea typeface="Times New Roman" panose="02020603050405020304" pitchFamily="18" charset="0"/>
                <a:cs typeface="Arial" panose="020B0604020202020204" pitchFamily="34" charset="0"/>
              </a:rPr>
              <a:t>TASK</a:t>
            </a:r>
            <a:endParaRPr lang="en-GB" sz="4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C7312AE1-340B-905D-1999-4E9B3062447D}"/>
              </a:ext>
            </a:extLst>
          </p:cNvPr>
          <p:cNvSpPr txBox="1"/>
          <p:nvPr/>
        </p:nvSpPr>
        <p:spPr>
          <a:xfrm>
            <a:off x="5831151" y="1721289"/>
            <a:ext cx="6094520" cy="369332"/>
          </a:xfrm>
          <a:prstGeom prst="rect">
            <a:avLst/>
          </a:prstGeom>
          <a:noFill/>
        </p:spPr>
        <p:txBody>
          <a:bodyPr wrap="square">
            <a:spAutoFit/>
          </a:bodyPr>
          <a:lstStyle/>
          <a:p>
            <a:r>
              <a:rPr lang="en-GB" dirty="0">
                <a:hlinkClick r:id="rId2"/>
              </a:rPr>
              <a:t>Session two - Therapeutic Play in the classroom.docx</a:t>
            </a:r>
            <a:endParaRPr lang="en-GB" dirty="0"/>
          </a:p>
        </p:txBody>
      </p:sp>
      <p:sp>
        <p:nvSpPr>
          <p:cNvPr id="9" name="TextBox 8">
            <a:extLst>
              <a:ext uri="{FF2B5EF4-FFF2-40B4-BE49-F238E27FC236}">
                <a16:creationId xmlns:a16="http://schemas.microsoft.com/office/drawing/2014/main" id="{B3925D5C-6F02-65F8-5C0B-C3478A3D4CB5}"/>
              </a:ext>
            </a:extLst>
          </p:cNvPr>
          <p:cNvSpPr txBox="1"/>
          <p:nvPr/>
        </p:nvSpPr>
        <p:spPr>
          <a:xfrm>
            <a:off x="6227684" y="3856558"/>
            <a:ext cx="6094520" cy="369332"/>
          </a:xfrm>
          <a:prstGeom prst="rect">
            <a:avLst/>
          </a:prstGeom>
          <a:noFill/>
        </p:spPr>
        <p:txBody>
          <a:bodyPr wrap="square">
            <a:spAutoFit/>
          </a:bodyPr>
          <a:lstStyle/>
          <a:p>
            <a:r>
              <a:rPr lang="en-GB" dirty="0">
                <a:hlinkClick r:id="rId3"/>
              </a:rPr>
              <a:t>session two -Therapeutic Play in hospital.docx</a:t>
            </a:r>
            <a:endParaRPr lang="en-GB" dirty="0"/>
          </a:p>
        </p:txBody>
      </p:sp>
      <p:sp>
        <p:nvSpPr>
          <p:cNvPr id="13" name="TextBox 12">
            <a:extLst>
              <a:ext uri="{FF2B5EF4-FFF2-40B4-BE49-F238E27FC236}">
                <a16:creationId xmlns:a16="http://schemas.microsoft.com/office/drawing/2014/main" id="{60A79E1A-EB23-38C0-7992-F482C60C30EB}"/>
              </a:ext>
            </a:extLst>
          </p:cNvPr>
          <p:cNvSpPr txBox="1"/>
          <p:nvPr/>
        </p:nvSpPr>
        <p:spPr>
          <a:xfrm>
            <a:off x="266329" y="3892347"/>
            <a:ext cx="11352321" cy="1200329"/>
          </a:xfrm>
          <a:prstGeom prst="rect">
            <a:avLst/>
          </a:prstGeom>
          <a:noFill/>
        </p:spPr>
        <p:txBody>
          <a:bodyPr wrap="square">
            <a:spAutoFit/>
          </a:bodyPr>
          <a:lstStyle/>
          <a:p>
            <a:r>
              <a:rPr lang="en-GB" sz="2400" b="1" dirty="0">
                <a:latin typeface="Adobe Devanagari" panose="02040503050201020203" pitchFamily="18" charset="0"/>
                <a:cs typeface="Adobe Devanagari" panose="02040503050201020203" pitchFamily="18" charset="0"/>
              </a:rPr>
              <a:t>Supporting a Child Anxious About an Operation</a:t>
            </a:r>
          </a:p>
          <a:p>
            <a:r>
              <a:rPr lang="en-GB" sz="2400" b="1" dirty="0">
                <a:latin typeface="Adobe Devanagari" panose="02040503050201020203" pitchFamily="18" charset="0"/>
                <a:cs typeface="Adobe Devanagari" panose="02040503050201020203" pitchFamily="18" charset="0"/>
              </a:rPr>
              <a:t>Purpose: </a:t>
            </a:r>
            <a:r>
              <a:rPr lang="en-GB" sz="2400" dirty="0">
                <a:latin typeface="Adobe Devanagari" panose="02040503050201020203" pitchFamily="18" charset="0"/>
                <a:cs typeface="Adobe Devanagari" panose="02040503050201020203" pitchFamily="18" charset="0"/>
              </a:rPr>
              <a:t>To help a child understand their upcoming hospital experience, reduce anxiety, and build a sense of control through therapeutic play.</a:t>
            </a:r>
          </a:p>
        </p:txBody>
      </p:sp>
    </p:spTree>
    <p:extLst>
      <p:ext uri="{BB962C8B-B14F-4D97-AF65-F5344CB8AC3E}">
        <p14:creationId xmlns:p14="http://schemas.microsoft.com/office/powerpoint/2010/main" val="4253047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1C0A1-0BDB-3775-A0F2-75E5766E1F90}"/>
              </a:ext>
            </a:extLst>
          </p:cNvPr>
          <p:cNvSpPr>
            <a:spLocks noGrp="1"/>
          </p:cNvSpPr>
          <p:nvPr>
            <p:ph type="title"/>
          </p:nvPr>
        </p:nvSpPr>
        <p:spPr>
          <a:xfrm>
            <a:off x="338491" y="-287867"/>
            <a:ext cx="9372600" cy="1200416"/>
          </a:xfrm>
        </p:spPr>
        <p:txBody>
          <a:bodyPr/>
          <a:lstStyle/>
          <a:p>
            <a:r>
              <a:rPr lang="en-GB" dirty="0"/>
              <a:t>References and sources </a:t>
            </a:r>
          </a:p>
        </p:txBody>
      </p:sp>
      <p:sp>
        <p:nvSpPr>
          <p:cNvPr id="3" name="Content Placeholder 2">
            <a:extLst>
              <a:ext uri="{FF2B5EF4-FFF2-40B4-BE49-F238E27FC236}">
                <a16:creationId xmlns:a16="http://schemas.microsoft.com/office/drawing/2014/main" id="{61DF61D5-5BD9-37D9-55F6-B8F9944B81E2}"/>
              </a:ext>
            </a:extLst>
          </p:cNvPr>
          <p:cNvSpPr>
            <a:spLocks noGrp="1"/>
          </p:cNvSpPr>
          <p:nvPr>
            <p:ph idx="1"/>
          </p:nvPr>
        </p:nvSpPr>
        <p:spPr>
          <a:xfrm>
            <a:off x="263172" y="1226446"/>
            <a:ext cx="11665655" cy="4114800"/>
          </a:xfrm>
        </p:spPr>
        <p:txBody>
          <a:bodyPr vert="horz" lIns="91440" tIns="45720" rIns="91440" bIns="45720" rtlCol="0" anchor="t">
            <a:normAutofit/>
          </a:bodyPr>
          <a:lstStyle/>
          <a:p>
            <a:pPr marL="45720" indent="0">
              <a:buNone/>
            </a:pPr>
            <a:r>
              <a:rPr lang="en-GB" dirty="0">
                <a:ea typeface="+mn-lt"/>
                <a:cs typeface="+mn-lt"/>
              </a:rPr>
              <a:t>Fearn, M (2021). Accessing the therapeutic powers of play: a guide for playworkers, </a:t>
            </a:r>
            <a:r>
              <a:rPr lang="en-GB" i="1" dirty="0">
                <a:ea typeface="+mn-lt"/>
                <a:cs typeface="+mn-lt"/>
              </a:rPr>
              <a:t>Play Wales. </a:t>
            </a:r>
            <a:r>
              <a:rPr lang="en-GB" dirty="0">
                <a:ea typeface="+mn-lt"/>
                <a:cs typeface="+mn-lt"/>
                <a:hlinkClick r:id="rId2"/>
              </a:rPr>
              <a:t>www.playwales.org.uk</a:t>
            </a:r>
            <a:r>
              <a:rPr lang="en-GB" dirty="0">
                <a:ea typeface="+mn-lt"/>
                <a:cs typeface="+mn-lt"/>
              </a:rPr>
              <a:t> </a:t>
            </a:r>
          </a:p>
          <a:p>
            <a:pPr marL="45720" indent="0">
              <a:buNone/>
            </a:pPr>
            <a:r>
              <a:rPr lang="en-GB" dirty="0">
                <a:ea typeface="+mn-lt"/>
                <a:cs typeface="+mn-lt"/>
              </a:rPr>
              <a:t>Jennings, S., &amp; Holmwood, C. (Eds.). (2020). </a:t>
            </a:r>
            <a:r>
              <a:rPr lang="en-GB" i="1" dirty="0">
                <a:ea typeface="+mn-lt"/>
                <a:cs typeface="+mn-lt"/>
              </a:rPr>
              <a:t>Routledge international handbook of play, therapeutic play and play therapy</a:t>
            </a:r>
            <a:r>
              <a:rPr lang="en-GB" dirty="0">
                <a:ea typeface="+mn-lt"/>
                <a:cs typeface="+mn-lt"/>
              </a:rPr>
              <a:t>. Routledge. </a:t>
            </a:r>
            <a:endParaRPr lang="en-GB" dirty="0"/>
          </a:p>
          <a:p>
            <a:pPr marL="45720" indent="0">
              <a:buNone/>
            </a:pPr>
            <a:endParaRPr lang="en-GB" dirty="0"/>
          </a:p>
        </p:txBody>
      </p:sp>
      <p:sp>
        <p:nvSpPr>
          <p:cNvPr id="4" name="TextBox 3">
            <a:extLst>
              <a:ext uri="{FF2B5EF4-FFF2-40B4-BE49-F238E27FC236}">
                <a16:creationId xmlns:a16="http://schemas.microsoft.com/office/drawing/2014/main" id="{0B522B32-9D9A-85F4-CE5B-F6DE758993F7}"/>
              </a:ext>
            </a:extLst>
          </p:cNvPr>
          <p:cNvSpPr txBox="1"/>
          <p:nvPr/>
        </p:nvSpPr>
        <p:spPr>
          <a:xfrm>
            <a:off x="338491" y="3032922"/>
            <a:ext cx="11100022" cy="175432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hlinkClick r:id="rId3"/>
              </a:rPr>
              <a:t>https://www.ncbi.nlm.nih.gov/pmc/articles/PMC4733554/</a:t>
            </a:r>
            <a:endPar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hlinkClick r:id="rId4"/>
              </a:rPr>
              <a:t>https://www.playscotland.org/wp-content/uploads/Play-Scotland-Play-Types-Tooolkit-bringing-more-play-into-the-school-day.pdf</a:t>
            </a:r>
            <a:endParaRPr lang="en-GB" dirty="0">
              <a:solidFill>
                <a:srgbClr val="404040"/>
              </a:solidFill>
              <a:latin typeface="Arial" panose="020B06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404040"/>
              </a:solidFill>
              <a:latin typeface="Arial" panose="020B06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hlinkClick r:id="rId5"/>
              </a:rPr>
              <a:t>https://www.oxfordshire.gov.uk/sites/default/files/file/children-and-families/PACEforteachers.pdf</a:t>
            </a:r>
            <a:r>
              <a:rPr kumimoji="0" lang="en-GB" sz="1800" b="0" i="0" u="none" strike="noStrike" kern="1200" cap="none" spc="0" normalizeH="0" baseline="0" noProof="0" dirty="0">
                <a:ln>
                  <a:noFill/>
                </a:ln>
                <a:solidFill>
                  <a:srgbClr val="404040"/>
                </a:solidFill>
                <a:effectLst/>
                <a:uLnTx/>
                <a:uFillTx/>
                <a:latin typeface="Arial" panose="020B0604020202020204"/>
                <a:ea typeface="+mn-ea"/>
                <a:cs typeface="+mn-cs"/>
              </a:rPr>
              <a:t> </a:t>
            </a:r>
          </a:p>
        </p:txBody>
      </p:sp>
    </p:spTree>
    <p:extLst>
      <p:ext uri="{BB962C8B-B14F-4D97-AF65-F5344CB8AC3E}">
        <p14:creationId xmlns:p14="http://schemas.microsoft.com/office/powerpoint/2010/main" val="901529305"/>
      </p:ext>
    </p:extLst>
  </p:cSld>
  <p:clrMapOvr>
    <a:masterClrMapping/>
  </p:clrMapOvr>
</p:sld>
</file>

<file path=ppt/theme/theme1.xml><?xml version="1.0" encoding="utf-8"?>
<a:theme xmlns:a="http://schemas.openxmlformats.org/drawingml/2006/main" name="Children Playing 16x9">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3461883.potx" id="{18737D51-7733-4200-B5C9-BF22CA2CE631}" vid="{40CEFE45-12FF-4454-86EB-59F04C858872}"/>
    </a:ext>
  </a:extLst>
</a:theme>
</file>

<file path=ppt/theme/theme2.xml><?xml version="1.0" encoding="utf-8"?>
<a:theme xmlns:a="http://schemas.openxmlformats.org/drawingml/2006/main" name="Children Friends 16x9">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hoolyard kids education presentation, album (widescreen).potx" id="{B61009BD-7448-452D-9EB3-A92629EDAAF7}" vid="{D5A61431-CA5A-45CA-9A81-30AAFC8F1B2C}"/>
    </a:ext>
  </a:extLst>
</a:theme>
</file>

<file path=ppt/theme/theme3.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Children playing education presentation design (cartoon illustration, widescreen)</Template>
  <TotalTime>0</TotalTime>
  <Words>7519</Words>
  <Application>Microsoft Office PowerPoint</Application>
  <PresentationFormat>Widescreen</PresentationFormat>
  <Paragraphs>362</Paragraphs>
  <Slides>36</Slides>
  <Notes>23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36</vt:i4>
      </vt:variant>
    </vt:vector>
  </HeadingPairs>
  <TitlesOfParts>
    <vt:vector size="46" baseType="lpstr">
      <vt:lpstr>Adobe Devanagari</vt:lpstr>
      <vt:lpstr>Aptos</vt:lpstr>
      <vt:lpstr>Arial</vt:lpstr>
      <vt:lpstr>Calibri</vt:lpstr>
      <vt:lpstr>Euphemia</vt:lpstr>
      <vt:lpstr>Symbol</vt:lpstr>
      <vt:lpstr>Times New Roman</vt:lpstr>
      <vt:lpstr>Wingdings</vt:lpstr>
      <vt:lpstr>Children Playing 16x9</vt:lpstr>
      <vt:lpstr>Children Friends 16x9</vt:lpstr>
      <vt:lpstr>The therapeutic powers of play</vt:lpstr>
      <vt:lpstr>PowerPoint Presentation</vt:lpstr>
      <vt:lpstr>PowerPoint Presentation</vt:lpstr>
      <vt:lpstr>Therapeutic play </vt:lpstr>
      <vt:lpstr>PowerPoint Presentation</vt:lpstr>
      <vt:lpstr>Benefits of Following the Child’s Agenda </vt:lpstr>
      <vt:lpstr>PowerPoint Presentation</vt:lpstr>
      <vt:lpstr>PACE: Playfulness, Acceptance, Curiosity, Empathy (Dan Hughes)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Theory of Loose Parts - focuses on the physical and spatial components of children’s learning environments. </vt:lpstr>
      <vt:lpstr>Task</vt:lpstr>
      <vt:lpstr>PowerPoint Presentation</vt:lpstr>
      <vt:lpstr>PowerPoint Presentation</vt:lpstr>
      <vt:lpstr>Play in the hospital environment</vt:lpstr>
      <vt:lpstr>The psychosocial responses of children to hospitalisation</vt:lpstr>
      <vt:lpstr>The built environment </vt:lpstr>
      <vt:lpstr>PowerPoint Presentation</vt:lpstr>
      <vt:lpstr>Children’s perceptions of hospital </vt:lpstr>
      <vt:lpstr>PowerPoint Presentation</vt:lpstr>
      <vt:lpstr>The need for play in the hospital environment </vt:lpstr>
      <vt:lpstr>Integrating play in the hospital environment </vt:lpstr>
      <vt:lpstr>Preparing children for planned hospitalisations </vt:lpstr>
      <vt:lpstr>Preparing children for medical procedures </vt:lpstr>
      <vt:lpstr>PowerPoint Presentation</vt:lpstr>
      <vt:lpstr>PowerPoint Presentation</vt:lpstr>
      <vt:lpstr>References and sources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therapeutic powers of play</dc:title>
  <dc:creator>Charlotte Greenway</dc:creator>
  <cp:lastModifiedBy>Charlotte Greenway</cp:lastModifiedBy>
  <cp:revision>64</cp:revision>
  <dcterms:created xsi:type="dcterms:W3CDTF">2022-11-25T09:17:24Z</dcterms:created>
  <dcterms:modified xsi:type="dcterms:W3CDTF">2025-02-03T11:08:25Z</dcterms:modified>
</cp:coreProperties>
</file>