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68766675-D6D5-49BA-97C7-1A5F2DD66039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03475ACC-FEA3-4328-AFA8-2C377FD974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99822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66675-D6D5-49BA-97C7-1A5F2DD66039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75ACC-FEA3-4328-AFA8-2C377FD974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46626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66675-D6D5-49BA-97C7-1A5F2DD66039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75ACC-FEA3-4328-AFA8-2C377FD974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64911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66675-D6D5-49BA-97C7-1A5F2DD66039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75ACC-FEA3-4328-AFA8-2C377FD974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2530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66675-D6D5-49BA-97C7-1A5F2DD66039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75ACC-FEA3-4328-AFA8-2C377FD974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62650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66675-D6D5-49BA-97C7-1A5F2DD66039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75ACC-FEA3-4328-AFA8-2C377FD974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98368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66675-D6D5-49BA-97C7-1A5F2DD66039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75ACC-FEA3-4328-AFA8-2C377FD974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91573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66675-D6D5-49BA-97C7-1A5F2DD66039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75ACC-FEA3-4328-AFA8-2C377FD974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22222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66675-D6D5-49BA-97C7-1A5F2DD66039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75ACC-FEA3-4328-AFA8-2C377FD974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74619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66675-D6D5-49BA-97C7-1A5F2DD66039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75ACC-FEA3-4328-AFA8-2C377FD974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15578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66675-D6D5-49BA-97C7-1A5F2DD66039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75ACC-FEA3-4328-AFA8-2C377FD974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75166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66675-D6D5-49BA-97C7-1A5F2DD66039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75ACC-FEA3-4328-AFA8-2C377FD974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62792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66675-D6D5-49BA-97C7-1A5F2DD66039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75ACC-FEA3-4328-AFA8-2C377FD974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23034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66675-D6D5-49BA-97C7-1A5F2DD66039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75ACC-FEA3-4328-AFA8-2C377FD974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45301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66675-D6D5-49BA-97C7-1A5F2DD66039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75ACC-FEA3-4328-AFA8-2C377FD974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7902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68766675-D6D5-49BA-97C7-1A5F2DD66039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75ACC-FEA3-4328-AFA8-2C377FD974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75366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68766675-D6D5-49BA-97C7-1A5F2DD66039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75ACC-FEA3-4328-AFA8-2C377FD974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76222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68766675-D6D5-49BA-97C7-1A5F2DD66039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03475ACC-FEA3-4328-AFA8-2C377FD974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68257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oIkNrwBZj8U" TargetMode="External"/><Relationship Id="rId2" Type="http://schemas.openxmlformats.org/officeDocument/2006/relationships/hyperlink" Target="https://www.youtube.com/watch?v=QUJETzycRx0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youtube.com/watch?v=HccVUazOb-M" TargetMode="External"/><Relationship Id="rId4" Type="http://schemas.openxmlformats.org/officeDocument/2006/relationships/hyperlink" Target="https://www.youtube.com/watch?v=TGnjKq_C0H8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CzB3pB4DBbk" TargetMode="External"/><Relationship Id="rId2" Type="http://schemas.openxmlformats.org/officeDocument/2006/relationships/hyperlink" Target="http://www.youtube.com/watch?v=TMnb536WuC0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198CCD-9892-4FDD-B5F1-07E4AAFE40D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Mass Media Campaigns – Discussion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F3462C-507B-482C-92C7-906F22BD7BE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Dr Stuart Jones</a:t>
            </a:r>
          </a:p>
        </p:txBody>
      </p:sp>
    </p:spTree>
    <p:extLst>
      <p:ext uri="{BB962C8B-B14F-4D97-AF65-F5344CB8AC3E}">
        <p14:creationId xmlns:p14="http://schemas.microsoft.com/office/powerpoint/2010/main" val="23365659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632B38-4C23-4A13-9591-9957747E38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F19736-F8AD-4CD9-93AA-1F18703CC7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We will watch the following Mass Media Campaigns. </a:t>
            </a:r>
          </a:p>
          <a:p>
            <a:endParaRPr lang="en-GB" dirty="0"/>
          </a:p>
          <a:p>
            <a:r>
              <a:rPr lang="en-GB" dirty="0"/>
              <a:t>We will have a discussion on a number of things. </a:t>
            </a:r>
          </a:p>
          <a:p>
            <a:r>
              <a:rPr lang="en-GB" dirty="0"/>
              <a:t>1) What is the campaign for – is it purely to raise awareness? </a:t>
            </a:r>
          </a:p>
          <a:p>
            <a:r>
              <a:rPr lang="en-GB" dirty="0"/>
              <a:t>2) Based on the Social Cognition Models we have discussed previously – what Psychological variables are the campaigns trying to tap into. </a:t>
            </a:r>
          </a:p>
          <a:p>
            <a:r>
              <a:rPr lang="en-GB" dirty="0"/>
              <a:t>3) Is it successful? </a:t>
            </a:r>
          </a:p>
          <a:p>
            <a:r>
              <a:rPr lang="en-GB" dirty="0"/>
              <a:t>4) What campaigns do you feel could work for you, those based on fear or those with a more upbeat positive feel? </a:t>
            </a:r>
          </a:p>
        </p:txBody>
      </p:sp>
    </p:spTree>
    <p:extLst>
      <p:ext uri="{BB962C8B-B14F-4D97-AF65-F5344CB8AC3E}">
        <p14:creationId xmlns:p14="http://schemas.microsoft.com/office/powerpoint/2010/main" val="8577289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7B41C7-18CF-4674-BC0E-DEA19E68B4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Various Campaigns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8D1623-4E30-4CA8-AEDF-CC50B949C7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https://www.youtube.com/watch?v=QUJETzycRx0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3"/>
              </a:rPr>
              <a:t>https://www.youtube.com/watch?v=oIkNrwBZj8U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4"/>
              </a:rPr>
              <a:t>https://www.youtube.com/watch?v=TGnjKq_C0H8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5"/>
              </a:rPr>
              <a:t>http://www.youtube.com/watch?v=HccVUazOb-M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19853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3031CA-B2A2-4688-88B5-C83D91FE06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Various Campaigns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4911F5-FE98-434A-89D0-EB664FBA71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http://www.youtube.com/watch?v=TMnb536WuC0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3"/>
              </a:rPr>
              <a:t>https://www.youtube.com/watch?v=CzB3pB4DBbk</a:t>
            </a:r>
            <a:endParaRPr lang="en-GB" dirty="0"/>
          </a:p>
          <a:p>
            <a:endParaRPr lang="en-GB"/>
          </a:p>
          <a:p>
            <a:endParaRPr lang="en-GB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62207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F69EBC-F48D-27E3-4ECF-1A9A1AC4C4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Abstinence Violation Effect.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02B242-64BC-18C6-665B-4167428801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abstinence violation effect (AVE) occurs when an individual, having made a personal commitment to abstain from using a substance or to cease engaging in some other unwanted behaviour, has a initial lapse. </a:t>
            </a:r>
          </a:p>
          <a:p>
            <a:endParaRPr lang="en-GB" dirty="0"/>
          </a:p>
          <a:p>
            <a:r>
              <a:rPr lang="en-GB" dirty="0"/>
              <a:t> Substance or behaviour is engaged in at least once.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Some individuals may then proceed to uncontrolled use. </a:t>
            </a:r>
          </a:p>
        </p:txBody>
      </p:sp>
    </p:spTree>
    <p:extLst>
      <p:ext uri="{BB962C8B-B14F-4D97-AF65-F5344CB8AC3E}">
        <p14:creationId xmlns:p14="http://schemas.microsoft.com/office/powerpoint/2010/main" val="11747778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BEEAA2-2750-0048-A49B-219E2E9EFE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Triggers…..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49D087-E7A5-FD97-6994-9FD7F7C277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Research has shown that for some individuals certain triggers can increase the likelihood of a lapse </a:t>
            </a:r>
            <a:r>
              <a:rPr lang="en-GB"/>
              <a:t>/ relapse. </a:t>
            </a:r>
            <a:endParaRPr lang="en-GB" dirty="0"/>
          </a:p>
          <a:p>
            <a:endParaRPr lang="en-GB" dirty="0"/>
          </a:p>
          <a:p>
            <a:r>
              <a:rPr lang="en-GB" dirty="0"/>
              <a:t>For example – Smokers often cite “Smoking cues” – e.g. seeing someone Smoke (even a stranger in a car or outside a shop) can increase a craving. </a:t>
            </a:r>
          </a:p>
          <a:p>
            <a:endParaRPr lang="en-GB" dirty="0"/>
          </a:p>
          <a:p>
            <a:r>
              <a:rPr lang="en-GB" dirty="0"/>
              <a:t>So could some of these campaigns actually have a detrimental effect? </a:t>
            </a:r>
          </a:p>
        </p:txBody>
      </p:sp>
    </p:spTree>
    <p:extLst>
      <p:ext uri="{BB962C8B-B14F-4D97-AF65-F5344CB8AC3E}">
        <p14:creationId xmlns:p14="http://schemas.microsoft.com/office/powerpoint/2010/main" val="118049835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273</TotalTime>
  <Words>313</Words>
  <Application>Microsoft Office PowerPoint</Application>
  <PresentationFormat>Widescreen</PresentationFormat>
  <Paragraphs>38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Century Gothic</vt:lpstr>
      <vt:lpstr>Wingdings 3</vt:lpstr>
      <vt:lpstr>Ion Boardroom</vt:lpstr>
      <vt:lpstr>Mass Media Campaigns – Discussion </vt:lpstr>
      <vt:lpstr>Task</vt:lpstr>
      <vt:lpstr>Various Campaigns</vt:lpstr>
      <vt:lpstr>Various Campaigns</vt:lpstr>
      <vt:lpstr>Abstinence Violation Effect. </vt:lpstr>
      <vt:lpstr>Triggers…..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Mass Media Campaigns – Discussion </dc:title>
  <dc:creator>Stuart Jones</dc:creator>
  <cp:lastModifiedBy>Stuart Jones</cp:lastModifiedBy>
  <cp:revision>3</cp:revision>
  <dcterms:created xsi:type="dcterms:W3CDTF">2022-03-30T20:51:36Z</dcterms:created>
  <dcterms:modified xsi:type="dcterms:W3CDTF">2023-04-27T07:41:41Z</dcterms:modified>
</cp:coreProperties>
</file>