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4"/>
  </p:sldMasterIdLst>
  <p:notesMasterIdLst>
    <p:notesMasterId r:id="rId22"/>
  </p:notesMasterIdLst>
  <p:handoutMasterIdLst>
    <p:handoutMasterId r:id="rId23"/>
  </p:handoutMasterIdLst>
  <p:sldIdLst>
    <p:sldId id="256" r:id="rId5"/>
    <p:sldId id="257" r:id="rId6"/>
    <p:sldId id="281" r:id="rId7"/>
    <p:sldId id="279" r:id="rId8"/>
    <p:sldId id="280" r:id="rId9"/>
    <p:sldId id="282" r:id="rId10"/>
    <p:sldId id="283" r:id="rId11"/>
    <p:sldId id="274" r:id="rId12"/>
    <p:sldId id="284" r:id="rId13"/>
    <p:sldId id="278" r:id="rId14"/>
    <p:sldId id="275" r:id="rId15"/>
    <p:sldId id="276" r:id="rId16"/>
    <p:sldId id="266" r:id="rId17"/>
    <p:sldId id="270" r:id="rId18"/>
    <p:sldId id="272" r:id="rId19"/>
    <p:sldId id="286" r:id="rId20"/>
    <p:sldId id="273"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E05727-5AAB-0922-84B2-411FF8E00F9A}" v="7" dt="2020-09-29T07:37:19.352"/>
    <p1510:client id="{49647A6D-4591-11F2-53B8-959777AC6E19}" v="50" dt="2020-09-23T14:17:39.774"/>
    <p1510:client id="{51B58443-B24B-C89D-97F1-DCAEF1F0F8EB}" v="14" dt="2021-08-09T11:59:05.730"/>
    <p1510:client id="{8A2B668D-2339-C930-7835-06C36883E5CD}" v="33" dt="2021-08-11T13:04:59.978"/>
    <p1510:client id="{B59BF3DD-722D-486B-9532-E665CF5EAAA5}" v="327" dt="2019-01-27T16:03:50.4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1320" y="4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9eb13c6d-8f51-46c9-bcaf-0558aa31b953" providerId="ADAL" clId="{3C226172-9F9B-476C-BE15-766FA9AA42CD}"/>
    <pc:docChg chg="custSel addSld delSld modSld">
      <pc:chgData name="Peter Doyle" userId="9eb13c6d-8f51-46c9-bcaf-0558aa31b953" providerId="ADAL" clId="{3C226172-9F9B-476C-BE15-766FA9AA42CD}" dt="2019-01-21T12:54:39.278" v="1068" actId="20577"/>
      <pc:docMkLst>
        <pc:docMk/>
      </pc:docMkLst>
      <pc:sldChg chg="modSp">
        <pc:chgData name="Peter Doyle" userId="9eb13c6d-8f51-46c9-bcaf-0558aa31b953" providerId="ADAL" clId="{3C226172-9F9B-476C-BE15-766FA9AA42CD}" dt="2019-01-21T12:05:41.714" v="403" actId="27636"/>
        <pc:sldMkLst>
          <pc:docMk/>
          <pc:sldMk cId="2657755656" sldId="257"/>
        </pc:sldMkLst>
        <pc:spChg chg="mod">
          <ac:chgData name="Peter Doyle" userId="9eb13c6d-8f51-46c9-bcaf-0558aa31b953" providerId="ADAL" clId="{3C226172-9F9B-476C-BE15-766FA9AA42CD}" dt="2019-01-21T12:05:41.714" v="403" actId="27636"/>
          <ac:spMkLst>
            <pc:docMk/>
            <pc:sldMk cId="2657755656" sldId="257"/>
            <ac:spMk id="3" creationId="{00000000-0000-0000-0000-000000000000}"/>
          </ac:spMkLst>
        </pc:spChg>
      </pc:sldChg>
      <pc:sldChg chg="del">
        <pc:chgData name="Peter Doyle" userId="9eb13c6d-8f51-46c9-bcaf-0558aa31b953" providerId="ADAL" clId="{3C226172-9F9B-476C-BE15-766FA9AA42CD}" dt="2019-01-21T12:49:46.852" v="845" actId="2696"/>
        <pc:sldMkLst>
          <pc:docMk/>
          <pc:sldMk cId="184371341" sldId="260"/>
        </pc:sldMkLst>
      </pc:sldChg>
      <pc:sldChg chg="del">
        <pc:chgData name="Peter Doyle" userId="9eb13c6d-8f51-46c9-bcaf-0558aa31b953" providerId="ADAL" clId="{3C226172-9F9B-476C-BE15-766FA9AA42CD}" dt="2019-01-21T12:50:15.899" v="846" actId="2696"/>
        <pc:sldMkLst>
          <pc:docMk/>
          <pc:sldMk cId="1455343211" sldId="263"/>
        </pc:sldMkLst>
      </pc:sldChg>
      <pc:sldChg chg="del">
        <pc:chgData name="Peter Doyle" userId="9eb13c6d-8f51-46c9-bcaf-0558aa31b953" providerId="ADAL" clId="{3C226172-9F9B-476C-BE15-766FA9AA42CD}" dt="2019-01-21T12:43:58.883" v="541" actId="2696"/>
        <pc:sldMkLst>
          <pc:docMk/>
          <pc:sldMk cId="1018382746" sldId="265"/>
        </pc:sldMkLst>
      </pc:sldChg>
      <pc:sldChg chg="modSp">
        <pc:chgData name="Peter Doyle" userId="9eb13c6d-8f51-46c9-bcaf-0558aa31b953" providerId="ADAL" clId="{3C226172-9F9B-476C-BE15-766FA9AA42CD}" dt="2019-01-21T12:43:53.367" v="540" actId="20577"/>
        <pc:sldMkLst>
          <pc:docMk/>
          <pc:sldMk cId="1497725946" sldId="266"/>
        </pc:sldMkLst>
        <pc:spChg chg="mod">
          <ac:chgData name="Peter Doyle" userId="9eb13c6d-8f51-46c9-bcaf-0558aa31b953" providerId="ADAL" clId="{3C226172-9F9B-476C-BE15-766FA9AA42CD}" dt="2019-01-21T12:43:53.367" v="540" actId="20577"/>
          <ac:spMkLst>
            <pc:docMk/>
            <pc:sldMk cId="1497725946" sldId="266"/>
            <ac:spMk id="3" creationId="{00000000-0000-0000-0000-000000000000}"/>
          </ac:spMkLst>
        </pc:spChg>
      </pc:sldChg>
      <pc:sldChg chg="del">
        <pc:chgData name="Peter Doyle" userId="9eb13c6d-8f51-46c9-bcaf-0558aa31b953" providerId="ADAL" clId="{3C226172-9F9B-476C-BE15-766FA9AA42CD}" dt="2019-01-21T12:42:46.605" v="531" actId="2696"/>
        <pc:sldMkLst>
          <pc:docMk/>
          <pc:sldMk cId="2948650905" sldId="267"/>
        </pc:sldMkLst>
      </pc:sldChg>
      <pc:sldChg chg="modSp">
        <pc:chgData name="Peter Doyle" userId="9eb13c6d-8f51-46c9-bcaf-0558aa31b953" providerId="ADAL" clId="{3C226172-9F9B-476C-BE15-766FA9AA42CD}" dt="2019-01-21T12:39:52.712" v="522" actId="5793"/>
        <pc:sldMkLst>
          <pc:docMk/>
          <pc:sldMk cId="2734663288" sldId="268"/>
        </pc:sldMkLst>
        <pc:spChg chg="mod">
          <ac:chgData name="Peter Doyle" userId="9eb13c6d-8f51-46c9-bcaf-0558aa31b953" providerId="ADAL" clId="{3C226172-9F9B-476C-BE15-766FA9AA42CD}" dt="2019-01-21T12:39:52.712" v="522" actId="5793"/>
          <ac:spMkLst>
            <pc:docMk/>
            <pc:sldMk cId="2734663288" sldId="268"/>
            <ac:spMk id="2" creationId="{00000000-0000-0000-0000-000000000000}"/>
          </ac:spMkLst>
        </pc:spChg>
      </pc:sldChg>
      <pc:sldChg chg="modSp">
        <pc:chgData name="Peter Doyle" userId="9eb13c6d-8f51-46c9-bcaf-0558aa31b953" providerId="ADAL" clId="{3C226172-9F9B-476C-BE15-766FA9AA42CD}" dt="2019-01-21T11:58:30.691" v="58" actId="255"/>
        <pc:sldMkLst>
          <pc:docMk/>
          <pc:sldMk cId="1406071040" sldId="270"/>
        </pc:sldMkLst>
        <pc:spChg chg="mod">
          <ac:chgData name="Peter Doyle" userId="9eb13c6d-8f51-46c9-bcaf-0558aa31b953" providerId="ADAL" clId="{3C226172-9F9B-476C-BE15-766FA9AA42CD}" dt="2019-01-21T11:58:30.691" v="58" actId="255"/>
          <ac:spMkLst>
            <pc:docMk/>
            <pc:sldMk cId="1406071040" sldId="270"/>
            <ac:spMk id="3" creationId="{00000000-0000-0000-0000-000000000000}"/>
          </ac:spMkLst>
        </pc:spChg>
      </pc:sldChg>
      <pc:sldChg chg="del">
        <pc:chgData name="Peter Doyle" userId="9eb13c6d-8f51-46c9-bcaf-0558aa31b953" providerId="ADAL" clId="{3C226172-9F9B-476C-BE15-766FA9AA42CD}" dt="2019-01-21T12:44:32.869" v="542" actId="2696"/>
        <pc:sldMkLst>
          <pc:docMk/>
          <pc:sldMk cId="65676350" sldId="271"/>
        </pc:sldMkLst>
      </pc:sldChg>
      <pc:sldChg chg="modSp">
        <pc:chgData name="Peter Doyle" userId="9eb13c6d-8f51-46c9-bcaf-0558aa31b953" providerId="ADAL" clId="{3C226172-9F9B-476C-BE15-766FA9AA42CD}" dt="2019-01-21T12:46:15.446" v="778" actId="20577"/>
        <pc:sldMkLst>
          <pc:docMk/>
          <pc:sldMk cId="3420285757" sldId="272"/>
        </pc:sldMkLst>
        <pc:spChg chg="mod">
          <ac:chgData name="Peter Doyle" userId="9eb13c6d-8f51-46c9-bcaf-0558aa31b953" providerId="ADAL" clId="{3C226172-9F9B-476C-BE15-766FA9AA42CD}" dt="2019-01-21T12:46:15.446" v="778" actId="20577"/>
          <ac:spMkLst>
            <pc:docMk/>
            <pc:sldMk cId="3420285757" sldId="272"/>
            <ac:spMk id="3" creationId="{00000000-0000-0000-0000-000000000000}"/>
          </ac:spMkLst>
        </pc:spChg>
      </pc:sldChg>
      <pc:sldChg chg="modSp">
        <pc:chgData name="Peter Doyle" userId="9eb13c6d-8f51-46c9-bcaf-0558aa31b953" providerId="ADAL" clId="{3C226172-9F9B-476C-BE15-766FA9AA42CD}" dt="2019-01-21T11:53:54.140" v="55" actId="255"/>
        <pc:sldMkLst>
          <pc:docMk/>
          <pc:sldMk cId="3238828859" sldId="274"/>
        </pc:sldMkLst>
        <pc:spChg chg="mod">
          <ac:chgData name="Peter Doyle" userId="9eb13c6d-8f51-46c9-bcaf-0558aa31b953" providerId="ADAL" clId="{3C226172-9F9B-476C-BE15-766FA9AA42CD}" dt="2019-01-21T11:53:54.140" v="55" actId="255"/>
          <ac:spMkLst>
            <pc:docMk/>
            <pc:sldMk cId="3238828859" sldId="274"/>
            <ac:spMk id="3" creationId="{00000000-0000-0000-0000-000000000000}"/>
          </ac:spMkLst>
        </pc:spChg>
      </pc:sldChg>
      <pc:sldChg chg="modSp">
        <pc:chgData name="Peter Doyle" userId="9eb13c6d-8f51-46c9-bcaf-0558aa31b953" providerId="ADAL" clId="{3C226172-9F9B-476C-BE15-766FA9AA42CD}" dt="2019-01-21T12:40:21.856" v="525" actId="1076"/>
        <pc:sldMkLst>
          <pc:docMk/>
          <pc:sldMk cId="2119102382" sldId="275"/>
        </pc:sldMkLst>
        <pc:spChg chg="mod">
          <ac:chgData name="Peter Doyle" userId="9eb13c6d-8f51-46c9-bcaf-0558aa31b953" providerId="ADAL" clId="{3C226172-9F9B-476C-BE15-766FA9AA42CD}" dt="2019-01-21T12:40:15.736" v="524" actId="1076"/>
          <ac:spMkLst>
            <pc:docMk/>
            <pc:sldMk cId="2119102382" sldId="275"/>
            <ac:spMk id="2" creationId="{00000000-0000-0000-0000-000000000000}"/>
          </ac:spMkLst>
        </pc:spChg>
        <pc:spChg chg="mod">
          <ac:chgData name="Peter Doyle" userId="9eb13c6d-8f51-46c9-bcaf-0558aa31b953" providerId="ADAL" clId="{3C226172-9F9B-476C-BE15-766FA9AA42CD}" dt="2019-01-21T12:40:21.856" v="525" actId="1076"/>
          <ac:spMkLst>
            <pc:docMk/>
            <pc:sldMk cId="2119102382" sldId="275"/>
            <ac:spMk id="3" creationId="{00000000-0000-0000-0000-000000000000}"/>
          </ac:spMkLst>
        </pc:spChg>
      </pc:sldChg>
      <pc:sldChg chg="modSp">
        <pc:chgData name="Peter Doyle" userId="9eb13c6d-8f51-46c9-bcaf-0558aa31b953" providerId="ADAL" clId="{3C226172-9F9B-476C-BE15-766FA9AA42CD}" dt="2019-01-21T12:53:59.112" v="1015" actId="207"/>
        <pc:sldMkLst>
          <pc:docMk/>
          <pc:sldMk cId="311128712" sldId="276"/>
        </pc:sldMkLst>
        <pc:spChg chg="mod">
          <ac:chgData name="Peter Doyle" userId="9eb13c6d-8f51-46c9-bcaf-0558aa31b953" providerId="ADAL" clId="{3C226172-9F9B-476C-BE15-766FA9AA42CD}" dt="2019-01-21T12:53:59.112" v="1015" actId="207"/>
          <ac:spMkLst>
            <pc:docMk/>
            <pc:sldMk cId="311128712" sldId="276"/>
            <ac:spMk id="3" creationId="{00000000-0000-0000-0000-000000000000}"/>
          </ac:spMkLst>
        </pc:spChg>
      </pc:sldChg>
      <pc:sldChg chg="del">
        <pc:chgData name="Peter Doyle" userId="9eb13c6d-8f51-46c9-bcaf-0558aa31b953" providerId="ADAL" clId="{3C226172-9F9B-476C-BE15-766FA9AA42CD}" dt="2019-01-21T12:41:17.685" v="530" actId="2696"/>
        <pc:sldMkLst>
          <pc:docMk/>
          <pc:sldMk cId="268236840" sldId="277"/>
        </pc:sldMkLst>
      </pc:sldChg>
      <pc:sldChg chg="modSp add">
        <pc:chgData name="Peter Doyle" userId="9eb13c6d-8f51-46c9-bcaf-0558aa31b953" providerId="ADAL" clId="{3C226172-9F9B-476C-BE15-766FA9AA42CD}" dt="2019-01-21T12:52:05.724" v="922" actId="255"/>
        <pc:sldMkLst>
          <pc:docMk/>
          <pc:sldMk cId="3056182273" sldId="279"/>
        </pc:sldMkLst>
        <pc:spChg chg="mod">
          <ac:chgData name="Peter Doyle" userId="9eb13c6d-8f51-46c9-bcaf-0558aa31b953" providerId="ADAL" clId="{3C226172-9F9B-476C-BE15-766FA9AA42CD}" dt="2019-01-21T11:52:16.202" v="16" actId="20577"/>
          <ac:spMkLst>
            <pc:docMk/>
            <pc:sldMk cId="3056182273" sldId="279"/>
            <ac:spMk id="2" creationId="{3983DBDE-53B0-4A73-B0CB-A36FA260A325}"/>
          </ac:spMkLst>
        </pc:spChg>
        <pc:spChg chg="mod">
          <ac:chgData name="Peter Doyle" userId="9eb13c6d-8f51-46c9-bcaf-0558aa31b953" providerId="ADAL" clId="{3C226172-9F9B-476C-BE15-766FA9AA42CD}" dt="2019-01-21T12:52:05.724" v="922" actId="255"/>
          <ac:spMkLst>
            <pc:docMk/>
            <pc:sldMk cId="3056182273" sldId="279"/>
            <ac:spMk id="3" creationId="{BAFD9151-42BB-4A0F-817B-B342E0C9600F}"/>
          </ac:spMkLst>
        </pc:spChg>
      </pc:sldChg>
      <pc:sldChg chg="modSp add">
        <pc:chgData name="Peter Doyle" userId="9eb13c6d-8f51-46c9-bcaf-0558aa31b953" providerId="ADAL" clId="{3C226172-9F9B-476C-BE15-766FA9AA42CD}" dt="2019-01-21T11:53:11.831" v="46" actId="5793"/>
        <pc:sldMkLst>
          <pc:docMk/>
          <pc:sldMk cId="755410183" sldId="280"/>
        </pc:sldMkLst>
        <pc:spChg chg="mod">
          <ac:chgData name="Peter Doyle" userId="9eb13c6d-8f51-46c9-bcaf-0558aa31b953" providerId="ADAL" clId="{3C226172-9F9B-476C-BE15-766FA9AA42CD}" dt="2019-01-21T11:52:54.125" v="44" actId="20577"/>
          <ac:spMkLst>
            <pc:docMk/>
            <pc:sldMk cId="755410183" sldId="280"/>
            <ac:spMk id="2" creationId="{CB72A31F-6251-4CDC-B66F-3CD198FFC6C3}"/>
          </ac:spMkLst>
        </pc:spChg>
        <pc:spChg chg="mod">
          <ac:chgData name="Peter Doyle" userId="9eb13c6d-8f51-46c9-bcaf-0558aa31b953" providerId="ADAL" clId="{3C226172-9F9B-476C-BE15-766FA9AA42CD}" dt="2019-01-21T11:53:11.831" v="46" actId="5793"/>
          <ac:spMkLst>
            <pc:docMk/>
            <pc:sldMk cId="755410183" sldId="280"/>
            <ac:spMk id="3" creationId="{E1A7FCDE-6BCA-4C33-AB96-793AE2C2735E}"/>
          </ac:spMkLst>
        </pc:spChg>
      </pc:sldChg>
      <pc:sldChg chg="modSp add">
        <pc:chgData name="Peter Doyle" userId="9eb13c6d-8f51-46c9-bcaf-0558aa31b953" providerId="ADAL" clId="{3C226172-9F9B-476C-BE15-766FA9AA42CD}" dt="2019-01-21T12:05:05.718" v="401" actId="20577"/>
        <pc:sldMkLst>
          <pc:docMk/>
          <pc:sldMk cId="939238924" sldId="281"/>
        </pc:sldMkLst>
        <pc:spChg chg="mod">
          <ac:chgData name="Peter Doyle" userId="9eb13c6d-8f51-46c9-bcaf-0558aa31b953" providerId="ADAL" clId="{3C226172-9F9B-476C-BE15-766FA9AA42CD}" dt="2019-01-21T12:01:32.573" v="130" actId="20577"/>
          <ac:spMkLst>
            <pc:docMk/>
            <pc:sldMk cId="939238924" sldId="281"/>
            <ac:spMk id="2" creationId="{4D15DD88-9B3F-4B1C-AC2F-47D6203D6F42}"/>
          </ac:spMkLst>
        </pc:spChg>
        <pc:spChg chg="mod">
          <ac:chgData name="Peter Doyle" userId="9eb13c6d-8f51-46c9-bcaf-0558aa31b953" providerId="ADAL" clId="{3C226172-9F9B-476C-BE15-766FA9AA42CD}" dt="2019-01-21T12:05:05.718" v="401" actId="20577"/>
          <ac:spMkLst>
            <pc:docMk/>
            <pc:sldMk cId="939238924" sldId="281"/>
            <ac:spMk id="3" creationId="{432674E2-3466-4575-9D9C-68D35F24F15D}"/>
          </ac:spMkLst>
        </pc:spChg>
      </pc:sldChg>
      <pc:sldChg chg="addSp delSp modSp add del">
        <pc:chgData name="Peter Doyle" userId="9eb13c6d-8f51-46c9-bcaf-0558aa31b953" providerId="ADAL" clId="{3C226172-9F9B-476C-BE15-766FA9AA42CD}" dt="2019-01-21T12:00:49.029" v="93" actId="2696"/>
        <pc:sldMkLst>
          <pc:docMk/>
          <pc:sldMk cId="1411876610" sldId="281"/>
        </pc:sldMkLst>
        <pc:spChg chg="mod">
          <ac:chgData name="Peter Doyle" userId="9eb13c6d-8f51-46c9-bcaf-0558aa31b953" providerId="ADAL" clId="{3C226172-9F9B-476C-BE15-766FA9AA42CD}" dt="2019-01-21T12:00:16.592" v="86" actId="27636"/>
          <ac:spMkLst>
            <pc:docMk/>
            <pc:sldMk cId="1411876610" sldId="281"/>
            <ac:spMk id="2" creationId="{8ACF332F-E6C5-4B80-9228-D8B17FDFCA44}"/>
          </ac:spMkLst>
        </pc:spChg>
        <pc:spChg chg="del">
          <ac:chgData name="Peter Doyle" userId="9eb13c6d-8f51-46c9-bcaf-0558aa31b953" providerId="ADAL" clId="{3C226172-9F9B-476C-BE15-766FA9AA42CD}" dt="2019-01-21T12:00:08.281" v="84"/>
          <ac:spMkLst>
            <pc:docMk/>
            <pc:sldMk cId="1411876610" sldId="281"/>
            <ac:spMk id="3" creationId="{63D7C9E1-57A6-44C7-9BE8-B7D5649715BF}"/>
          </ac:spMkLst>
        </pc:spChg>
        <pc:spChg chg="add">
          <ac:chgData name="Peter Doyle" userId="9eb13c6d-8f51-46c9-bcaf-0558aa31b953" providerId="ADAL" clId="{3C226172-9F9B-476C-BE15-766FA9AA42CD}" dt="2019-01-21T12:00:08.281" v="84"/>
          <ac:spMkLst>
            <pc:docMk/>
            <pc:sldMk cId="1411876610" sldId="281"/>
            <ac:spMk id="6" creationId="{AA9A4645-A1E2-4FDB-9578-57E01CC6D4F2}"/>
          </ac:spMkLst>
        </pc:spChg>
        <pc:graphicFrameChg chg="add mod">
          <ac:chgData name="Peter Doyle" userId="9eb13c6d-8f51-46c9-bcaf-0558aa31b953" providerId="ADAL" clId="{3C226172-9F9B-476C-BE15-766FA9AA42CD}" dt="2019-01-21T12:00:08.281" v="84"/>
          <ac:graphicFrameMkLst>
            <pc:docMk/>
            <pc:sldMk cId="1411876610" sldId="281"/>
            <ac:graphicFrameMk id="4" creationId="{245CB6F3-57DF-4D23-86BB-362266142968}"/>
          </ac:graphicFrameMkLst>
        </pc:graphicFrameChg>
        <pc:graphicFrameChg chg="add mod modGraphic">
          <ac:chgData name="Peter Doyle" userId="9eb13c6d-8f51-46c9-bcaf-0558aa31b953" providerId="ADAL" clId="{3C226172-9F9B-476C-BE15-766FA9AA42CD}" dt="2019-01-21T12:00:35.619" v="92" actId="14734"/>
          <ac:graphicFrameMkLst>
            <pc:docMk/>
            <pc:sldMk cId="1411876610" sldId="281"/>
            <ac:graphicFrameMk id="5" creationId="{C1EF0AB3-3858-4208-AF83-6069E296E4A9}"/>
          </ac:graphicFrameMkLst>
        </pc:graphicFrameChg>
      </pc:sldChg>
      <pc:sldChg chg="modSp add">
        <pc:chgData name="Peter Doyle" userId="9eb13c6d-8f51-46c9-bcaf-0558aa31b953" providerId="ADAL" clId="{3C226172-9F9B-476C-BE15-766FA9AA42CD}" dt="2019-01-21T12:52:32.297" v="932" actId="255"/>
        <pc:sldMkLst>
          <pc:docMk/>
          <pc:sldMk cId="1357674025" sldId="282"/>
        </pc:sldMkLst>
        <pc:spChg chg="mod">
          <ac:chgData name="Peter Doyle" userId="9eb13c6d-8f51-46c9-bcaf-0558aa31b953" providerId="ADAL" clId="{3C226172-9F9B-476C-BE15-766FA9AA42CD}" dt="2019-01-21T12:06:35.506" v="439" actId="20577"/>
          <ac:spMkLst>
            <pc:docMk/>
            <pc:sldMk cId="1357674025" sldId="282"/>
            <ac:spMk id="2" creationId="{4E9AC3CC-4624-46EF-83D3-BF1BFB6E41B8}"/>
          </ac:spMkLst>
        </pc:spChg>
        <pc:spChg chg="mod">
          <ac:chgData name="Peter Doyle" userId="9eb13c6d-8f51-46c9-bcaf-0558aa31b953" providerId="ADAL" clId="{3C226172-9F9B-476C-BE15-766FA9AA42CD}" dt="2019-01-21T12:52:32.297" v="932" actId="255"/>
          <ac:spMkLst>
            <pc:docMk/>
            <pc:sldMk cId="1357674025" sldId="282"/>
            <ac:spMk id="3" creationId="{3FE3EA6E-28F7-455B-A578-1F04B7A3C5C1}"/>
          </ac:spMkLst>
        </pc:spChg>
      </pc:sldChg>
      <pc:sldChg chg="modSp add">
        <pc:chgData name="Peter Doyle" userId="9eb13c6d-8f51-46c9-bcaf-0558aa31b953" providerId="ADAL" clId="{3C226172-9F9B-476C-BE15-766FA9AA42CD}" dt="2019-01-21T12:53:18.590" v="977" actId="20577"/>
        <pc:sldMkLst>
          <pc:docMk/>
          <pc:sldMk cId="2874350601" sldId="283"/>
        </pc:sldMkLst>
        <pc:spChg chg="mod">
          <ac:chgData name="Peter Doyle" userId="9eb13c6d-8f51-46c9-bcaf-0558aa31b953" providerId="ADAL" clId="{3C226172-9F9B-476C-BE15-766FA9AA42CD}" dt="2019-01-21T12:09:13.356" v="485" actId="20577"/>
          <ac:spMkLst>
            <pc:docMk/>
            <pc:sldMk cId="2874350601" sldId="283"/>
            <ac:spMk id="2" creationId="{848EA0D7-9337-4ABA-9779-5E8719291454}"/>
          </ac:spMkLst>
        </pc:spChg>
        <pc:spChg chg="mod">
          <ac:chgData name="Peter Doyle" userId="9eb13c6d-8f51-46c9-bcaf-0558aa31b953" providerId="ADAL" clId="{3C226172-9F9B-476C-BE15-766FA9AA42CD}" dt="2019-01-21T12:53:18.590" v="977" actId="20577"/>
          <ac:spMkLst>
            <pc:docMk/>
            <pc:sldMk cId="2874350601" sldId="283"/>
            <ac:spMk id="3" creationId="{D9A237DD-F5A2-48A1-BB4E-DEFE8CD7CFDA}"/>
          </ac:spMkLst>
        </pc:spChg>
      </pc:sldChg>
      <pc:sldChg chg="addSp modSp add">
        <pc:chgData name="Peter Doyle" userId="9eb13c6d-8f51-46c9-bcaf-0558aa31b953" providerId="ADAL" clId="{3C226172-9F9B-476C-BE15-766FA9AA42CD}" dt="2019-01-21T12:19:59.572" v="492" actId="14100"/>
        <pc:sldMkLst>
          <pc:docMk/>
          <pc:sldMk cId="4192911915" sldId="284"/>
        </pc:sldMkLst>
        <pc:spChg chg="mod">
          <ac:chgData name="Peter Doyle" userId="9eb13c6d-8f51-46c9-bcaf-0558aa31b953" providerId="ADAL" clId="{3C226172-9F9B-476C-BE15-766FA9AA42CD}" dt="2019-01-21T12:19:59.572" v="492" actId="14100"/>
          <ac:spMkLst>
            <pc:docMk/>
            <pc:sldMk cId="4192911915" sldId="284"/>
            <ac:spMk id="2" creationId="{126C5AF5-993F-4734-83C7-ECDDB3E2CB88}"/>
          </ac:spMkLst>
        </pc:spChg>
        <pc:picChg chg="add mod">
          <ac:chgData name="Peter Doyle" userId="9eb13c6d-8f51-46c9-bcaf-0558aa31b953" providerId="ADAL" clId="{3C226172-9F9B-476C-BE15-766FA9AA42CD}" dt="2019-01-21T12:19:59.572" v="492" actId="14100"/>
          <ac:picMkLst>
            <pc:docMk/>
            <pc:sldMk cId="4192911915" sldId="284"/>
            <ac:picMk id="2050" creationId="{7EE4BF6B-2704-481A-8D04-E2BDE892B495}"/>
          </ac:picMkLst>
        </pc:picChg>
      </pc:sldChg>
      <pc:sldChg chg="addSp delSp modSp add modAnim">
        <pc:chgData name="Peter Doyle" userId="9eb13c6d-8f51-46c9-bcaf-0558aa31b953" providerId="ADAL" clId="{3C226172-9F9B-476C-BE15-766FA9AA42CD}" dt="2019-01-21T12:38:43.630" v="521" actId="14100"/>
        <pc:sldMkLst>
          <pc:docMk/>
          <pc:sldMk cId="1366088647" sldId="285"/>
        </pc:sldMkLst>
        <pc:spChg chg="del">
          <ac:chgData name="Peter Doyle" userId="9eb13c6d-8f51-46c9-bcaf-0558aa31b953" providerId="ADAL" clId="{3C226172-9F9B-476C-BE15-766FA9AA42CD}" dt="2019-01-21T12:38:31.158" v="517"/>
          <ac:spMkLst>
            <pc:docMk/>
            <pc:sldMk cId="1366088647" sldId="285"/>
            <ac:spMk id="3" creationId="{F71CA66E-FC69-4A61-A438-9366AAE40F03}"/>
          </ac:spMkLst>
        </pc:spChg>
        <pc:picChg chg="add mod">
          <ac:chgData name="Peter Doyle" userId="9eb13c6d-8f51-46c9-bcaf-0558aa31b953" providerId="ADAL" clId="{3C226172-9F9B-476C-BE15-766FA9AA42CD}" dt="2019-01-21T12:38:43.630" v="521" actId="14100"/>
          <ac:picMkLst>
            <pc:docMk/>
            <pc:sldMk cId="1366088647" sldId="285"/>
            <ac:picMk id="4" creationId="{84804C45-872E-46B5-A38E-54BDA1ECBA9F}"/>
          </ac:picMkLst>
        </pc:picChg>
      </pc:sldChg>
      <pc:sldChg chg="modSp add">
        <pc:chgData name="Peter Doyle" userId="9eb13c6d-8f51-46c9-bcaf-0558aa31b953" providerId="ADAL" clId="{3C226172-9F9B-476C-BE15-766FA9AA42CD}" dt="2019-01-21T12:48:41.083" v="841" actId="20577"/>
        <pc:sldMkLst>
          <pc:docMk/>
          <pc:sldMk cId="1740612229" sldId="286"/>
        </pc:sldMkLst>
        <pc:spChg chg="mod">
          <ac:chgData name="Peter Doyle" userId="9eb13c6d-8f51-46c9-bcaf-0558aa31b953" providerId="ADAL" clId="{3C226172-9F9B-476C-BE15-766FA9AA42CD}" dt="2019-01-21T12:46:28.358" v="795" actId="20577"/>
          <ac:spMkLst>
            <pc:docMk/>
            <pc:sldMk cId="1740612229" sldId="286"/>
            <ac:spMk id="2" creationId="{2090C148-DF14-4B89-B50E-3D88277B17D3}"/>
          </ac:spMkLst>
        </pc:spChg>
        <pc:spChg chg="mod">
          <ac:chgData name="Peter Doyle" userId="9eb13c6d-8f51-46c9-bcaf-0558aa31b953" providerId="ADAL" clId="{3C226172-9F9B-476C-BE15-766FA9AA42CD}" dt="2019-01-21T12:48:41.083" v="841" actId="20577"/>
          <ac:spMkLst>
            <pc:docMk/>
            <pc:sldMk cId="1740612229" sldId="286"/>
            <ac:spMk id="3" creationId="{653C2610-03AD-4FB6-93DC-34642D31E30C}"/>
          </ac:spMkLst>
        </pc:spChg>
      </pc:sldChg>
      <pc:sldChg chg="add del">
        <pc:chgData name="Peter Doyle" userId="9eb13c6d-8f51-46c9-bcaf-0558aa31b953" providerId="ADAL" clId="{3C226172-9F9B-476C-BE15-766FA9AA42CD}" dt="2019-01-21T12:49:35.795" v="844" actId="2696"/>
        <pc:sldMkLst>
          <pc:docMk/>
          <pc:sldMk cId="2265975800" sldId="287"/>
        </pc:sldMkLst>
      </pc:sldChg>
      <pc:sldChg chg="modSp add">
        <pc:chgData name="Peter Doyle" userId="9eb13c6d-8f51-46c9-bcaf-0558aa31b953" providerId="ADAL" clId="{3C226172-9F9B-476C-BE15-766FA9AA42CD}" dt="2019-01-21T12:54:39.278" v="1068" actId="20577"/>
        <pc:sldMkLst>
          <pc:docMk/>
          <pc:sldMk cId="2937693327" sldId="288"/>
        </pc:sldMkLst>
        <pc:spChg chg="mod">
          <ac:chgData name="Peter Doyle" userId="9eb13c6d-8f51-46c9-bcaf-0558aa31b953" providerId="ADAL" clId="{3C226172-9F9B-476C-BE15-766FA9AA42CD}" dt="2019-01-21T12:54:39.278" v="1068" actId="20577"/>
          <ac:spMkLst>
            <pc:docMk/>
            <pc:sldMk cId="2937693327" sldId="288"/>
            <ac:spMk id="3" creationId="{3FE3EA6E-28F7-455B-A578-1F04B7A3C5C1}"/>
          </ac:spMkLst>
        </pc:spChg>
      </pc:sldChg>
    </pc:docChg>
  </pc:docChgLst>
  <pc:docChgLst>
    <pc:chgData name="Peter Doyle" userId="S::p.doyle@uwtsd.ac.uk::9eb13c6d-8f51-46c9-bcaf-0558aa31b953" providerId="AD" clId="Web-{6FA4431A-6EFD-447B-AA48-9F2D915B27B6}"/>
    <pc:docChg chg="modSld">
      <pc:chgData name="Peter Doyle" userId="S::p.doyle@uwtsd.ac.uk::9eb13c6d-8f51-46c9-bcaf-0558aa31b953" providerId="AD" clId="Web-{6FA4431A-6EFD-447B-AA48-9F2D915B27B6}" dt="2019-01-28T12:31:31.878" v="63" actId="20577"/>
      <pc:docMkLst>
        <pc:docMk/>
      </pc:docMkLst>
      <pc:sldChg chg="modSp">
        <pc:chgData name="Peter Doyle" userId="S::p.doyle@uwtsd.ac.uk::9eb13c6d-8f51-46c9-bcaf-0558aa31b953" providerId="AD" clId="Web-{6FA4431A-6EFD-447B-AA48-9F2D915B27B6}" dt="2019-01-28T12:31:31.878" v="62" actId="20577"/>
        <pc:sldMkLst>
          <pc:docMk/>
          <pc:sldMk cId="2657755656" sldId="257"/>
        </pc:sldMkLst>
        <pc:spChg chg="mod">
          <ac:chgData name="Peter Doyle" userId="S::p.doyle@uwtsd.ac.uk::9eb13c6d-8f51-46c9-bcaf-0558aa31b953" providerId="AD" clId="Web-{6FA4431A-6EFD-447B-AA48-9F2D915B27B6}" dt="2019-01-28T12:31:31.878" v="62" actId="20577"/>
          <ac:spMkLst>
            <pc:docMk/>
            <pc:sldMk cId="2657755656" sldId="257"/>
            <ac:spMk id="3" creationId="{00000000-0000-0000-0000-000000000000}"/>
          </ac:spMkLst>
        </pc:spChg>
      </pc:sldChg>
      <pc:sldChg chg="modSp">
        <pc:chgData name="Peter Doyle" userId="S::p.doyle@uwtsd.ac.uk::9eb13c6d-8f51-46c9-bcaf-0558aa31b953" providerId="AD" clId="Web-{6FA4431A-6EFD-447B-AA48-9F2D915B27B6}" dt="2019-01-28T12:30:16.520" v="6" actId="20577"/>
        <pc:sldMkLst>
          <pc:docMk/>
          <pc:sldMk cId="939238924" sldId="281"/>
        </pc:sldMkLst>
        <pc:spChg chg="mod">
          <ac:chgData name="Peter Doyle" userId="S::p.doyle@uwtsd.ac.uk::9eb13c6d-8f51-46c9-bcaf-0558aa31b953" providerId="AD" clId="Web-{6FA4431A-6EFD-447B-AA48-9F2D915B27B6}" dt="2019-01-28T12:30:16.520" v="6" actId="20577"/>
          <ac:spMkLst>
            <pc:docMk/>
            <pc:sldMk cId="939238924" sldId="281"/>
            <ac:spMk id="3" creationId="{432674E2-3466-4575-9D9C-68D35F24F15D}"/>
          </ac:spMkLst>
        </pc:spChg>
      </pc:sldChg>
    </pc:docChg>
  </pc:docChgLst>
  <pc:docChgLst>
    <pc:chgData name="Peter Doyle" userId="S::p.doyle@uwtsd.ac.uk::9eb13c6d-8f51-46c9-bcaf-0558aa31b953" providerId="AD" clId="Web-{51B58443-B24B-C89D-97F1-DCAEF1F0F8EB}"/>
    <pc:docChg chg="modSld">
      <pc:chgData name="Peter Doyle" userId="S::p.doyle@uwtsd.ac.uk::9eb13c6d-8f51-46c9-bcaf-0558aa31b953" providerId="AD" clId="Web-{51B58443-B24B-C89D-97F1-DCAEF1F0F8EB}" dt="2021-08-09T11:59:05.730" v="6" actId="20577"/>
      <pc:docMkLst>
        <pc:docMk/>
      </pc:docMkLst>
      <pc:sldChg chg="modSp">
        <pc:chgData name="Peter Doyle" userId="S::p.doyle@uwtsd.ac.uk::9eb13c6d-8f51-46c9-bcaf-0558aa31b953" providerId="AD" clId="Web-{51B58443-B24B-C89D-97F1-DCAEF1F0F8EB}" dt="2021-08-09T11:59:05.730" v="6" actId="20577"/>
        <pc:sldMkLst>
          <pc:docMk/>
          <pc:sldMk cId="939238924" sldId="281"/>
        </pc:sldMkLst>
        <pc:spChg chg="mod">
          <ac:chgData name="Peter Doyle" userId="S::p.doyle@uwtsd.ac.uk::9eb13c6d-8f51-46c9-bcaf-0558aa31b953" providerId="AD" clId="Web-{51B58443-B24B-C89D-97F1-DCAEF1F0F8EB}" dt="2021-08-09T11:59:05.730" v="6" actId="20577"/>
          <ac:spMkLst>
            <pc:docMk/>
            <pc:sldMk cId="939238924" sldId="281"/>
            <ac:spMk id="3" creationId="{432674E2-3466-4575-9D9C-68D35F24F15D}"/>
          </ac:spMkLst>
        </pc:spChg>
      </pc:sldChg>
    </pc:docChg>
  </pc:docChgLst>
  <pc:docChgLst>
    <pc:chgData name="Peter Doyle" userId="S::p.doyle@uwtsd.ac.uk::9eb13c6d-8f51-46c9-bcaf-0558aa31b953" providerId="AD" clId="Web-{56B3C4F4-CE6F-8D0B-1420-E19F56C372D4}"/>
    <pc:docChg chg="delSld">
      <pc:chgData name="Peter Doyle" userId="S::p.doyle@uwtsd.ac.uk::9eb13c6d-8f51-46c9-bcaf-0558aa31b953" providerId="AD" clId="Web-{56B3C4F4-CE6F-8D0B-1420-E19F56C372D4}" dt="2019-08-13T12:51:31.450" v="0"/>
      <pc:docMkLst>
        <pc:docMk/>
      </pc:docMkLst>
      <pc:sldChg chg="del">
        <pc:chgData name="Peter Doyle" userId="S::p.doyle@uwtsd.ac.uk::9eb13c6d-8f51-46c9-bcaf-0558aa31b953" providerId="AD" clId="Web-{56B3C4F4-CE6F-8D0B-1420-E19F56C372D4}" dt="2019-08-13T12:51:31.450" v="0"/>
        <pc:sldMkLst>
          <pc:docMk/>
          <pc:sldMk cId="3392474779" sldId="289"/>
        </pc:sldMkLst>
      </pc:sldChg>
    </pc:docChg>
  </pc:docChgLst>
  <pc:docChgLst>
    <pc:chgData name="Peter Doyle" userId="S::p.doyle@uwtsd.ac.uk::9eb13c6d-8f51-46c9-bcaf-0558aa31b953" providerId="AD" clId="Web-{D9731FE4-05AA-1C5B-2F02-0043B6BDFA2E}"/>
    <pc:docChg chg="modSld">
      <pc:chgData name="Peter Doyle" userId="S::p.doyle@uwtsd.ac.uk::9eb13c6d-8f51-46c9-bcaf-0558aa31b953" providerId="AD" clId="Web-{D9731FE4-05AA-1C5B-2F02-0043B6BDFA2E}" dt="2019-08-21T09:19:16.601" v="16" actId="20577"/>
      <pc:docMkLst>
        <pc:docMk/>
      </pc:docMkLst>
      <pc:sldChg chg="modSp">
        <pc:chgData name="Peter Doyle" userId="S::p.doyle@uwtsd.ac.uk::9eb13c6d-8f51-46c9-bcaf-0558aa31b953" providerId="AD" clId="Web-{D9731FE4-05AA-1C5B-2F02-0043B6BDFA2E}" dt="2019-08-21T09:19:16.601" v="15" actId="20577"/>
        <pc:sldMkLst>
          <pc:docMk/>
          <pc:sldMk cId="939238924" sldId="281"/>
        </pc:sldMkLst>
        <pc:spChg chg="mod">
          <ac:chgData name="Peter Doyle" userId="S::p.doyle@uwtsd.ac.uk::9eb13c6d-8f51-46c9-bcaf-0558aa31b953" providerId="AD" clId="Web-{D9731FE4-05AA-1C5B-2F02-0043B6BDFA2E}" dt="2019-08-21T09:19:16.601" v="15" actId="20577"/>
          <ac:spMkLst>
            <pc:docMk/>
            <pc:sldMk cId="939238924" sldId="281"/>
            <ac:spMk id="3" creationId="{432674E2-3466-4575-9D9C-68D35F24F15D}"/>
          </ac:spMkLst>
        </pc:spChg>
      </pc:sldChg>
    </pc:docChg>
  </pc:docChgLst>
  <pc:docChgLst>
    <pc:chgData name="Peter Doyle" userId="S::p.doyle@uwtsd.ac.uk::9eb13c6d-8f51-46c9-bcaf-0558aa31b953" providerId="AD" clId="Web-{3FE05727-5AAB-0922-84B2-411FF8E00F9A}"/>
    <pc:docChg chg="delSld">
      <pc:chgData name="Peter Doyle" userId="S::p.doyle@uwtsd.ac.uk::9eb13c6d-8f51-46c9-bcaf-0558aa31b953" providerId="AD" clId="Web-{3FE05727-5AAB-0922-84B2-411FF8E00F9A}" dt="2020-09-29T07:37:19.352" v="6"/>
      <pc:docMkLst>
        <pc:docMk/>
      </pc:docMkLst>
      <pc:sldChg chg="del">
        <pc:chgData name="Peter Doyle" userId="S::p.doyle@uwtsd.ac.uk::9eb13c6d-8f51-46c9-bcaf-0558aa31b953" providerId="AD" clId="Web-{3FE05727-5AAB-0922-84B2-411FF8E00F9A}" dt="2020-09-29T07:37:16.477" v="2"/>
        <pc:sldMkLst>
          <pc:docMk/>
          <pc:sldMk cId="943691382" sldId="261"/>
        </pc:sldMkLst>
      </pc:sldChg>
      <pc:sldChg chg="del">
        <pc:chgData name="Peter Doyle" userId="S::p.doyle@uwtsd.ac.uk::9eb13c6d-8f51-46c9-bcaf-0558aa31b953" providerId="AD" clId="Web-{3FE05727-5AAB-0922-84B2-411FF8E00F9A}" dt="2020-09-29T07:37:18.508" v="5"/>
        <pc:sldMkLst>
          <pc:docMk/>
          <pc:sldMk cId="2331912142" sldId="262"/>
        </pc:sldMkLst>
      </pc:sldChg>
      <pc:sldChg chg="del">
        <pc:chgData name="Peter Doyle" userId="S::p.doyle@uwtsd.ac.uk::9eb13c6d-8f51-46c9-bcaf-0558aa31b953" providerId="AD" clId="Web-{3FE05727-5AAB-0922-84B2-411FF8E00F9A}" dt="2020-09-29T07:37:19.352" v="6"/>
        <pc:sldMkLst>
          <pc:docMk/>
          <pc:sldMk cId="1978185306" sldId="264"/>
        </pc:sldMkLst>
      </pc:sldChg>
      <pc:sldChg chg="del">
        <pc:chgData name="Peter Doyle" userId="S::p.doyle@uwtsd.ac.uk::9eb13c6d-8f51-46c9-bcaf-0558aa31b953" providerId="AD" clId="Web-{3FE05727-5AAB-0922-84B2-411FF8E00F9A}" dt="2020-09-29T07:37:16.961" v="3"/>
        <pc:sldMkLst>
          <pc:docMk/>
          <pc:sldMk cId="2734663288" sldId="268"/>
        </pc:sldMkLst>
      </pc:sldChg>
      <pc:sldChg chg="del">
        <pc:chgData name="Peter Doyle" userId="S::p.doyle@uwtsd.ac.uk::9eb13c6d-8f51-46c9-bcaf-0558aa31b953" providerId="AD" clId="Web-{3FE05727-5AAB-0922-84B2-411FF8E00F9A}" dt="2020-09-29T07:37:17.695" v="4"/>
        <pc:sldMkLst>
          <pc:docMk/>
          <pc:sldMk cId="1276705630" sldId="269"/>
        </pc:sldMkLst>
      </pc:sldChg>
      <pc:sldChg chg="del">
        <pc:chgData name="Peter Doyle" userId="S::p.doyle@uwtsd.ac.uk::9eb13c6d-8f51-46c9-bcaf-0558aa31b953" providerId="AD" clId="Web-{3FE05727-5AAB-0922-84B2-411FF8E00F9A}" dt="2020-09-29T07:37:15.476" v="1"/>
        <pc:sldMkLst>
          <pc:docMk/>
          <pc:sldMk cId="1366088647" sldId="285"/>
        </pc:sldMkLst>
      </pc:sldChg>
      <pc:sldChg chg="del">
        <pc:chgData name="Peter Doyle" userId="S::p.doyle@uwtsd.ac.uk::9eb13c6d-8f51-46c9-bcaf-0558aa31b953" providerId="AD" clId="Web-{3FE05727-5AAB-0922-84B2-411FF8E00F9A}" dt="2020-09-29T07:37:14.476" v="0"/>
        <pc:sldMkLst>
          <pc:docMk/>
          <pc:sldMk cId="2937693327" sldId="288"/>
        </pc:sldMkLst>
      </pc:sldChg>
    </pc:docChg>
  </pc:docChgLst>
  <pc:docChgLst>
    <pc:chgData name="Peter Doyle" userId="S::p.doyle@uwtsd.ac.uk::9eb13c6d-8f51-46c9-bcaf-0558aa31b953" providerId="AD" clId="Web-{7AF2AD9A-DAAB-4EB0-911C-E6BA3A4DB921}"/>
    <pc:docChg chg="modSld">
      <pc:chgData name="Peter Doyle" userId="S::p.doyle@uwtsd.ac.uk::9eb13c6d-8f51-46c9-bcaf-0558aa31b953" providerId="AD" clId="Web-{7AF2AD9A-DAAB-4EB0-911C-E6BA3A4DB921}" dt="2019-01-27T15:52:50.822" v="36" actId="20577"/>
      <pc:docMkLst>
        <pc:docMk/>
      </pc:docMkLst>
      <pc:sldChg chg="modSp">
        <pc:chgData name="Peter Doyle" userId="S::p.doyle@uwtsd.ac.uk::9eb13c6d-8f51-46c9-bcaf-0558aa31b953" providerId="AD" clId="Web-{7AF2AD9A-DAAB-4EB0-911C-E6BA3A4DB921}" dt="2019-01-27T15:52:40.540" v="27" actId="20577"/>
        <pc:sldMkLst>
          <pc:docMk/>
          <pc:sldMk cId="3056182273" sldId="279"/>
        </pc:sldMkLst>
        <pc:spChg chg="mod">
          <ac:chgData name="Peter Doyle" userId="S::p.doyle@uwtsd.ac.uk::9eb13c6d-8f51-46c9-bcaf-0558aa31b953" providerId="AD" clId="Web-{7AF2AD9A-DAAB-4EB0-911C-E6BA3A4DB921}" dt="2019-01-27T15:52:40.540" v="27" actId="20577"/>
          <ac:spMkLst>
            <pc:docMk/>
            <pc:sldMk cId="3056182273" sldId="279"/>
            <ac:spMk id="3" creationId="{BAFD9151-42BB-4A0F-817B-B342E0C9600F}"/>
          </ac:spMkLst>
        </pc:spChg>
      </pc:sldChg>
      <pc:sldChg chg="modSp">
        <pc:chgData name="Peter Doyle" userId="S::p.doyle@uwtsd.ac.uk::9eb13c6d-8f51-46c9-bcaf-0558aa31b953" providerId="AD" clId="Web-{7AF2AD9A-DAAB-4EB0-911C-E6BA3A4DB921}" dt="2019-01-27T15:52:48.915" v="34" actId="20577"/>
        <pc:sldMkLst>
          <pc:docMk/>
          <pc:sldMk cId="939238924" sldId="281"/>
        </pc:sldMkLst>
        <pc:spChg chg="mod">
          <ac:chgData name="Peter Doyle" userId="S::p.doyle@uwtsd.ac.uk::9eb13c6d-8f51-46c9-bcaf-0558aa31b953" providerId="AD" clId="Web-{7AF2AD9A-DAAB-4EB0-911C-E6BA3A4DB921}" dt="2019-01-27T15:52:48.915" v="34" actId="20577"/>
          <ac:spMkLst>
            <pc:docMk/>
            <pc:sldMk cId="939238924" sldId="281"/>
            <ac:spMk id="3" creationId="{432674E2-3466-4575-9D9C-68D35F24F15D}"/>
          </ac:spMkLst>
        </pc:spChg>
      </pc:sldChg>
    </pc:docChg>
  </pc:docChgLst>
  <pc:docChgLst>
    <pc:chgData name="Peter Doyle" userId="S::p.doyle@uwtsd.ac.uk::9eb13c6d-8f51-46c9-bcaf-0558aa31b953" providerId="AD" clId="Web-{8A2B668D-2339-C930-7835-06C36883E5CD}"/>
    <pc:docChg chg="modSld addMainMaster delMainMaster">
      <pc:chgData name="Peter Doyle" userId="S::p.doyle@uwtsd.ac.uk::9eb13c6d-8f51-46c9-bcaf-0558aa31b953" providerId="AD" clId="Web-{8A2B668D-2339-C930-7835-06C36883E5CD}" dt="2021-08-11T13:05:11.415" v="36"/>
      <pc:docMkLst>
        <pc:docMk/>
      </pc:docMkLst>
      <pc:sldChg chg="addSp delSp modSp mod setBg modClrScheme setClrOvrMap delDesignElem chgLayout">
        <pc:chgData name="Peter Doyle" userId="S::p.doyle@uwtsd.ac.uk::9eb13c6d-8f51-46c9-bcaf-0558aa31b953" providerId="AD" clId="Web-{8A2B668D-2339-C930-7835-06C36883E5CD}" dt="2021-08-11T13:01:58.723" v="15"/>
        <pc:sldMkLst>
          <pc:docMk/>
          <pc:sldMk cId="3358970191" sldId="256"/>
        </pc:sldMkLst>
        <pc:spChg chg="mod ord">
          <ac:chgData name="Peter Doyle" userId="S::p.doyle@uwtsd.ac.uk::9eb13c6d-8f51-46c9-bcaf-0558aa31b953" providerId="AD" clId="Web-{8A2B668D-2339-C930-7835-06C36883E5CD}" dt="2021-08-11T13:01:58.723" v="15"/>
          <ac:spMkLst>
            <pc:docMk/>
            <pc:sldMk cId="3358970191" sldId="256"/>
            <ac:spMk id="2" creationId="{00000000-0000-0000-0000-000000000000}"/>
          </ac:spMkLst>
        </pc:spChg>
        <pc:spChg chg="mod ord">
          <ac:chgData name="Peter Doyle" userId="S::p.doyle@uwtsd.ac.uk::9eb13c6d-8f51-46c9-bcaf-0558aa31b953" providerId="AD" clId="Web-{8A2B668D-2339-C930-7835-06C36883E5CD}" dt="2021-08-11T13:01:58.723" v="15"/>
          <ac:spMkLst>
            <pc:docMk/>
            <pc:sldMk cId="3358970191" sldId="256"/>
            <ac:spMk id="3" creationId="{00000000-0000-0000-0000-000000000000}"/>
          </ac:spMkLst>
        </pc:spChg>
        <pc:spChg chg="add del">
          <ac:chgData name="Peter Doyle" userId="S::p.doyle@uwtsd.ac.uk::9eb13c6d-8f51-46c9-bcaf-0558aa31b953" providerId="AD" clId="Web-{8A2B668D-2339-C930-7835-06C36883E5CD}" dt="2021-08-11T13:01:58.723" v="15"/>
          <ac:spMkLst>
            <pc:docMk/>
            <pc:sldMk cId="3358970191" sldId="256"/>
            <ac:spMk id="9" creationId="{71B2258F-86CA-4D4D-8270-BC05FCDEBFB3}"/>
          </ac:spMkLst>
        </pc:spChg>
        <pc:picChg chg="add">
          <ac:chgData name="Peter Doyle" userId="S::p.doyle@uwtsd.ac.uk::9eb13c6d-8f51-46c9-bcaf-0558aa31b953" providerId="AD" clId="Web-{8A2B668D-2339-C930-7835-06C36883E5CD}" dt="2021-08-11T13:00:55.690" v="0"/>
          <ac:picMkLst>
            <pc:docMk/>
            <pc:sldMk cId="3358970191" sldId="256"/>
            <ac:picMk id="5" creationId="{C90ECEE5-89FD-4826-AA27-C860B7D1618C}"/>
          </ac:picMkLst>
        </pc:picChg>
      </pc:sldChg>
      <pc:sldChg chg="addSp delSp modSp mod setBg modClrScheme setClrOvrMap delDesignElem chgLayout">
        <pc:chgData name="Peter Doyle" userId="S::p.doyle@uwtsd.ac.uk::9eb13c6d-8f51-46c9-bcaf-0558aa31b953" providerId="AD" clId="Web-{8A2B668D-2339-C930-7835-06C36883E5CD}" dt="2021-08-11T13:01:58.723" v="15"/>
        <pc:sldMkLst>
          <pc:docMk/>
          <pc:sldMk cId="2657755656" sldId="257"/>
        </pc:sldMkLst>
        <pc:spChg chg="mod ord">
          <ac:chgData name="Peter Doyle" userId="S::p.doyle@uwtsd.ac.uk::9eb13c6d-8f51-46c9-bcaf-0558aa31b953" providerId="AD" clId="Web-{8A2B668D-2339-C930-7835-06C36883E5CD}" dt="2021-08-11T13:01:58.723" v="15"/>
          <ac:spMkLst>
            <pc:docMk/>
            <pc:sldMk cId="2657755656" sldId="257"/>
            <ac:spMk id="2" creationId="{00000000-0000-0000-0000-000000000000}"/>
          </ac:spMkLst>
        </pc:spChg>
        <pc:spChg chg="del">
          <ac:chgData name="Peter Doyle" userId="S::p.doyle@uwtsd.ac.uk::9eb13c6d-8f51-46c9-bcaf-0558aa31b953" providerId="AD" clId="Web-{8A2B668D-2339-C930-7835-06C36883E5CD}" dt="2021-08-11T13:01:39.988" v="14"/>
          <ac:spMkLst>
            <pc:docMk/>
            <pc:sldMk cId="2657755656" sldId="257"/>
            <ac:spMk id="3" creationId="{00000000-0000-0000-0000-000000000000}"/>
          </ac:spMkLst>
        </pc:spChg>
        <pc:spChg chg="add del">
          <ac:chgData name="Peter Doyle" userId="S::p.doyle@uwtsd.ac.uk::9eb13c6d-8f51-46c9-bcaf-0558aa31b953" providerId="AD" clId="Web-{8A2B668D-2339-C930-7835-06C36883E5CD}" dt="2021-08-11T13:01:58.723" v="15"/>
          <ac:spMkLst>
            <pc:docMk/>
            <pc:sldMk cId="2657755656" sldId="257"/>
            <ac:spMk id="10" creationId="{C5E6CFF1-2F42-4E10-9A97-F116F46F53FE}"/>
          </ac:spMkLst>
        </pc:spChg>
        <pc:graphicFrameChg chg="add mod ord">
          <ac:chgData name="Peter Doyle" userId="S::p.doyle@uwtsd.ac.uk::9eb13c6d-8f51-46c9-bcaf-0558aa31b953" providerId="AD" clId="Web-{8A2B668D-2339-C930-7835-06C36883E5CD}" dt="2021-08-11T13:01:58.723" v="15"/>
          <ac:graphicFrameMkLst>
            <pc:docMk/>
            <pc:sldMk cId="2657755656" sldId="257"/>
            <ac:graphicFrameMk id="5" creationId="{A95C4669-EA0B-4170-B7C1-254EA1297438}"/>
          </ac:graphicFrameMkLst>
        </pc:graphicFrameChg>
        <pc:picChg chg="add">
          <ac:chgData name="Peter Doyle" userId="S::p.doyle@uwtsd.ac.uk::9eb13c6d-8f51-46c9-bcaf-0558aa31b953" providerId="AD" clId="Web-{8A2B668D-2339-C930-7835-06C36883E5CD}" dt="2021-08-11T13:01:39.988" v="14"/>
          <ac:picMkLst>
            <pc:docMk/>
            <pc:sldMk cId="2657755656" sldId="257"/>
            <ac:picMk id="6" creationId="{5C776CD7-E269-40F5-8F5D-E686289CCE35}"/>
          </ac:picMkLst>
        </pc:picChg>
        <pc:cxnChg chg="add del">
          <ac:chgData name="Peter Doyle" userId="S::p.doyle@uwtsd.ac.uk::9eb13c6d-8f51-46c9-bcaf-0558aa31b953" providerId="AD" clId="Web-{8A2B668D-2339-C930-7835-06C36883E5CD}" dt="2021-08-11T13:01:58.723" v="15"/>
          <ac:cxnSpMkLst>
            <pc:docMk/>
            <pc:sldMk cId="2657755656" sldId="257"/>
            <ac:cxnSpMk id="12" creationId="{67182200-4859-4C8D-BCBB-55B245C28BA3}"/>
          </ac:cxnSpMkLst>
        </pc:cxnChg>
      </pc:sldChg>
      <pc:sldChg chg="addSp delSp modSp mod setBg modClrScheme chgLayout">
        <pc:chgData name="Peter Doyle" userId="S::p.doyle@uwtsd.ac.uk::9eb13c6d-8f51-46c9-bcaf-0558aa31b953" providerId="AD" clId="Web-{8A2B668D-2339-C930-7835-06C36883E5CD}" dt="2021-08-11T13:04:38.555" v="28"/>
        <pc:sldMkLst>
          <pc:docMk/>
          <pc:sldMk cId="1497725946" sldId="266"/>
        </pc:sldMkLst>
        <pc:spChg chg="mod ord">
          <ac:chgData name="Peter Doyle" userId="S::p.doyle@uwtsd.ac.uk::9eb13c6d-8f51-46c9-bcaf-0558aa31b953" providerId="AD" clId="Web-{8A2B668D-2339-C930-7835-06C36883E5CD}" dt="2021-08-11T13:04:38.555" v="28"/>
          <ac:spMkLst>
            <pc:docMk/>
            <pc:sldMk cId="1497725946" sldId="266"/>
            <ac:spMk id="2" creationId="{00000000-0000-0000-0000-000000000000}"/>
          </ac:spMkLst>
        </pc:spChg>
        <pc:spChg chg="del mod ord">
          <ac:chgData name="Peter Doyle" userId="S::p.doyle@uwtsd.ac.uk::9eb13c6d-8f51-46c9-bcaf-0558aa31b953" providerId="AD" clId="Web-{8A2B668D-2339-C930-7835-06C36883E5CD}" dt="2021-08-11T13:04:38.555" v="28"/>
          <ac:spMkLst>
            <pc:docMk/>
            <pc:sldMk cId="1497725946" sldId="266"/>
            <ac:spMk id="3" creationId="{00000000-0000-0000-0000-000000000000}"/>
          </ac:spMkLst>
        </pc:spChg>
        <pc:spChg chg="add del">
          <ac:chgData name="Peter Doyle" userId="S::p.doyle@uwtsd.ac.uk::9eb13c6d-8f51-46c9-bcaf-0558aa31b953" providerId="AD" clId="Web-{8A2B668D-2339-C930-7835-06C36883E5CD}" dt="2021-08-11T13:04:38.555" v="28"/>
          <ac:spMkLst>
            <pc:docMk/>
            <pc:sldMk cId="1497725946" sldId="266"/>
            <ac:spMk id="8" creationId="{09588DA8-065E-4F6F-8EFD-43104AB2E0CF}"/>
          </ac:spMkLst>
        </pc:spChg>
        <pc:spChg chg="add del">
          <ac:chgData name="Peter Doyle" userId="S::p.doyle@uwtsd.ac.uk::9eb13c6d-8f51-46c9-bcaf-0558aa31b953" providerId="AD" clId="Web-{8A2B668D-2339-C930-7835-06C36883E5CD}" dt="2021-08-11T13:04:38.555" v="28"/>
          <ac:spMkLst>
            <pc:docMk/>
            <pc:sldMk cId="1497725946" sldId="266"/>
            <ac:spMk id="10" creationId="{C4285719-470E-454C-AF62-8323075F1F5B}"/>
          </ac:spMkLst>
        </pc:spChg>
        <pc:spChg chg="add del">
          <ac:chgData name="Peter Doyle" userId="S::p.doyle@uwtsd.ac.uk::9eb13c6d-8f51-46c9-bcaf-0558aa31b953" providerId="AD" clId="Web-{8A2B668D-2339-C930-7835-06C36883E5CD}" dt="2021-08-11T13:04:38.555" v="28"/>
          <ac:spMkLst>
            <pc:docMk/>
            <pc:sldMk cId="1497725946" sldId="266"/>
            <ac:spMk id="12" creationId="{CD9FE4EF-C4D8-49A0-B2FF-81D8DB7D8A24}"/>
          </ac:spMkLst>
        </pc:spChg>
        <pc:spChg chg="add del">
          <ac:chgData name="Peter Doyle" userId="S::p.doyle@uwtsd.ac.uk::9eb13c6d-8f51-46c9-bcaf-0558aa31b953" providerId="AD" clId="Web-{8A2B668D-2339-C930-7835-06C36883E5CD}" dt="2021-08-11T13:04:38.555" v="28"/>
          <ac:spMkLst>
            <pc:docMk/>
            <pc:sldMk cId="1497725946" sldId="266"/>
            <ac:spMk id="14" creationId="{4300840D-0A0B-4512-BACA-B439D5B9C57C}"/>
          </ac:spMkLst>
        </pc:spChg>
        <pc:spChg chg="add del">
          <ac:chgData name="Peter Doyle" userId="S::p.doyle@uwtsd.ac.uk::9eb13c6d-8f51-46c9-bcaf-0558aa31b953" providerId="AD" clId="Web-{8A2B668D-2339-C930-7835-06C36883E5CD}" dt="2021-08-11T13:04:38.555" v="28"/>
          <ac:spMkLst>
            <pc:docMk/>
            <pc:sldMk cId="1497725946" sldId="266"/>
            <ac:spMk id="16" creationId="{D2B78728-A580-49A7-84F9-6EF6F583ADE0}"/>
          </ac:spMkLst>
        </pc:spChg>
        <pc:spChg chg="add del">
          <ac:chgData name="Peter Doyle" userId="S::p.doyle@uwtsd.ac.uk::9eb13c6d-8f51-46c9-bcaf-0558aa31b953" providerId="AD" clId="Web-{8A2B668D-2339-C930-7835-06C36883E5CD}" dt="2021-08-11T13:04:38.555" v="28"/>
          <ac:spMkLst>
            <pc:docMk/>
            <pc:sldMk cId="1497725946" sldId="266"/>
            <ac:spMk id="18" creationId="{38FAA1A1-D861-433F-88FA-1E9D6FD31D11}"/>
          </ac:spMkLst>
        </pc:spChg>
        <pc:spChg chg="add del">
          <ac:chgData name="Peter Doyle" userId="S::p.doyle@uwtsd.ac.uk::9eb13c6d-8f51-46c9-bcaf-0558aa31b953" providerId="AD" clId="Web-{8A2B668D-2339-C930-7835-06C36883E5CD}" dt="2021-08-11T13:04:38.555" v="28"/>
          <ac:spMkLst>
            <pc:docMk/>
            <pc:sldMk cId="1497725946" sldId="266"/>
            <ac:spMk id="20" creationId="{8D71EDA1-87BF-4D5D-AB79-F346FD19278A}"/>
          </ac:spMkLst>
        </pc:spChg>
        <pc:spChg chg="add">
          <ac:chgData name="Peter Doyle" userId="S::p.doyle@uwtsd.ac.uk::9eb13c6d-8f51-46c9-bcaf-0558aa31b953" providerId="AD" clId="Web-{8A2B668D-2339-C930-7835-06C36883E5CD}" dt="2021-08-11T13:04:38.555" v="28"/>
          <ac:spMkLst>
            <pc:docMk/>
            <pc:sldMk cId="1497725946" sldId="266"/>
            <ac:spMk id="26" creationId="{BACC6370-2D7E-4714-9D71-7542949D7D5D}"/>
          </ac:spMkLst>
        </pc:spChg>
        <pc:spChg chg="add">
          <ac:chgData name="Peter Doyle" userId="S::p.doyle@uwtsd.ac.uk::9eb13c6d-8f51-46c9-bcaf-0558aa31b953" providerId="AD" clId="Web-{8A2B668D-2339-C930-7835-06C36883E5CD}" dt="2021-08-11T13:04:38.555" v="28"/>
          <ac:spMkLst>
            <pc:docMk/>
            <pc:sldMk cId="1497725946" sldId="266"/>
            <ac:spMk id="28" creationId="{256B2C21-A230-48C0-8DF1-C46611373C44}"/>
          </ac:spMkLst>
        </pc:spChg>
        <pc:spChg chg="add">
          <ac:chgData name="Peter Doyle" userId="S::p.doyle@uwtsd.ac.uk::9eb13c6d-8f51-46c9-bcaf-0558aa31b953" providerId="AD" clId="Web-{8A2B668D-2339-C930-7835-06C36883E5CD}" dt="2021-08-11T13:04:38.555" v="28"/>
          <ac:spMkLst>
            <pc:docMk/>
            <pc:sldMk cId="1497725946" sldId="266"/>
            <ac:spMk id="30" creationId="{3847E18C-932D-4C95-AABA-FEC7C9499AD7}"/>
          </ac:spMkLst>
        </pc:spChg>
        <pc:spChg chg="add">
          <ac:chgData name="Peter Doyle" userId="S::p.doyle@uwtsd.ac.uk::9eb13c6d-8f51-46c9-bcaf-0558aa31b953" providerId="AD" clId="Web-{8A2B668D-2339-C930-7835-06C36883E5CD}" dt="2021-08-11T13:04:38.555" v="28"/>
          <ac:spMkLst>
            <pc:docMk/>
            <pc:sldMk cId="1497725946" sldId="266"/>
            <ac:spMk id="32" creationId="{3150CB11-0C61-439E-910F-5787759E72A0}"/>
          </ac:spMkLst>
        </pc:spChg>
        <pc:spChg chg="add">
          <ac:chgData name="Peter Doyle" userId="S::p.doyle@uwtsd.ac.uk::9eb13c6d-8f51-46c9-bcaf-0558aa31b953" providerId="AD" clId="Web-{8A2B668D-2339-C930-7835-06C36883E5CD}" dt="2021-08-11T13:04:38.555" v="28"/>
          <ac:spMkLst>
            <pc:docMk/>
            <pc:sldMk cId="1497725946" sldId="266"/>
            <ac:spMk id="34" creationId="{43F8A58B-5155-44CE-A5FF-7647B47D0A7A}"/>
          </ac:spMkLst>
        </pc:spChg>
        <pc:spChg chg="add">
          <ac:chgData name="Peter Doyle" userId="S::p.doyle@uwtsd.ac.uk::9eb13c6d-8f51-46c9-bcaf-0558aa31b953" providerId="AD" clId="Web-{8A2B668D-2339-C930-7835-06C36883E5CD}" dt="2021-08-11T13:04:38.555" v="28"/>
          <ac:spMkLst>
            <pc:docMk/>
            <pc:sldMk cId="1497725946" sldId="266"/>
            <ac:spMk id="36" creationId="{443F2ACA-E6D6-4028-82DD-F03C262D5DE6}"/>
          </ac:spMkLst>
        </pc:spChg>
        <pc:graphicFrameChg chg="add">
          <ac:chgData name="Peter Doyle" userId="S::p.doyle@uwtsd.ac.uk::9eb13c6d-8f51-46c9-bcaf-0558aa31b953" providerId="AD" clId="Web-{8A2B668D-2339-C930-7835-06C36883E5CD}" dt="2021-08-11T13:04:38.555" v="28"/>
          <ac:graphicFrameMkLst>
            <pc:docMk/>
            <pc:sldMk cId="1497725946" sldId="266"/>
            <ac:graphicFrameMk id="22" creationId="{07953A83-9B59-479D-B57B-F3CB634877CA}"/>
          </ac:graphicFrameMkLst>
        </pc:graphicFrameChg>
      </pc:sldChg>
      <pc:sldChg chg="addSp delSp modSp mod setBg modClrScheme chgLayout">
        <pc:chgData name="Peter Doyle" userId="S::p.doyle@uwtsd.ac.uk::9eb13c6d-8f51-46c9-bcaf-0558aa31b953" providerId="AD" clId="Web-{8A2B668D-2339-C930-7835-06C36883E5CD}" dt="2021-08-11T13:04:29.821" v="27"/>
        <pc:sldMkLst>
          <pc:docMk/>
          <pc:sldMk cId="1406071040" sldId="270"/>
        </pc:sldMkLst>
        <pc:spChg chg="mod ord">
          <ac:chgData name="Peter Doyle" userId="S::p.doyle@uwtsd.ac.uk::9eb13c6d-8f51-46c9-bcaf-0558aa31b953" providerId="AD" clId="Web-{8A2B668D-2339-C930-7835-06C36883E5CD}" dt="2021-08-11T13:04:29.821" v="27"/>
          <ac:spMkLst>
            <pc:docMk/>
            <pc:sldMk cId="1406071040" sldId="270"/>
            <ac:spMk id="2" creationId="{00000000-0000-0000-0000-000000000000}"/>
          </ac:spMkLst>
        </pc:spChg>
        <pc:spChg chg="del mod ord">
          <ac:chgData name="Peter Doyle" userId="S::p.doyle@uwtsd.ac.uk::9eb13c6d-8f51-46c9-bcaf-0558aa31b953" providerId="AD" clId="Web-{8A2B668D-2339-C930-7835-06C36883E5CD}" dt="2021-08-11T13:04:29.821" v="27"/>
          <ac:spMkLst>
            <pc:docMk/>
            <pc:sldMk cId="1406071040" sldId="270"/>
            <ac:spMk id="3" creationId="{00000000-0000-0000-0000-000000000000}"/>
          </ac:spMkLst>
        </pc:spChg>
        <pc:spChg chg="add">
          <ac:chgData name="Peter Doyle" userId="S::p.doyle@uwtsd.ac.uk::9eb13c6d-8f51-46c9-bcaf-0558aa31b953" providerId="AD" clId="Web-{8A2B668D-2339-C930-7835-06C36883E5CD}" dt="2021-08-11T13:04:29.821" v="27"/>
          <ac:spMkLst>
            <pc:docMk/>
            <pc:sldMk cId="1406071040" sldId="270"/>
            <ac:spMk id="9" creationId="{BACC6370-2D7E-4714-9D71-7542949D7D5D}"/>
          </ac:spMkLst>
        </pc:spChg>
        <pc:spChg chg="add">
          <ac:chgData name="Peter Doyle" userId="S::p.doyle@uwtsd.ac.uk::9eb13c6d-8f51-46c9-bcaf-0558aa31b953" providerId="AD" clId="Web-{8A2B668D-2339-C930-7835-06C36883E5CD}" dt="2021-08-11T13:04:29.821" v="27"/>
          <ac:spMkLst>
            <pc:docMk/>
            <pc:sldMk cId="1406071040" sldId="270"/>
            <ac:spMk id="11" creationId="{256B2C21-A230-48C0-8DF1-C46611373C44}"/>
          </ac:spMkLst>
        </pc:spChg>
        <pc:spChg chg="add">
          <ac:chgData name="Peter Doyle" userId="S::p.doyle@uwtsd.ac.uk::9eb13c6d-8f51-46c9-bcaf-0558aa31b953" providerId="AD" clId="Web-{8A2B668D-2339-C930-7835-06C36883E5CD}" dt="2021-08-11T13:04:29.821" v="27"/>
          <ac:spMkLst>
            <pc:docMk/>
            <pc:sldMk cId="1406071040" sldId="270"/>
            <ac:spMk id="13" creationId="{3847E18C-932D-4C95-AABA-FEC7C9499AD7}"/>
          </ac:spMkLst>
        </pc:spChg>
        <pc:spChg chg="add">
          <ac:chgData name="Peter Doyle" userId="S::p.doyle@uwtsd.ac.uk::9eb13c6d-8f51-46c9-bcaf-0558aa31b953" providerId="AD" clId="Web-{8A2B668D-2339-C930-7835-06C36883E5CD}" dt="2021-08-11T13:04:29.821" v="27"/>
          <ac:spMkLst>
            <pc:docMk/>
            <pc:sldMk cId="1406071040" sldId="270"/>
            <ac:spMk id="15" creationId="{3150CB11-0C61-439E-910F-5787759E72A0}"/>
          </ac:spMkLst>
        </pc:spChg>
        <pc:spChg chg="add">
          <ac:chgData name="Peter Doyle" userId="S::p.doyle@uwtsd.ac.uk::9eb13c6d-8f51-46c9-bcaf-0558aa31b953" providerId="AD" clId="Web-{8A2B668D-2339-C930-7835-06C36883E5CD}" dt="2021-08-11T13:04:29.821" v="27"/>
          <ac:spMkLst>
            <pc:docMk/>
            <pc:sldMk cId="1406071040" sldId="270"/>
            <ac:spMk id="17" creationId="{43F8A58B-5155-44CE-A5FF-7647B47D0A7A}"/>
          </ac:spMkLst>
        </pc:spChg>
        <pc:spChg chg="add">
          <ac:chgData name="Peter Doyle" userId="S::p.doyle@uwtsd.ac.uk::9eb13c6d-8f51-46c9-bcaf-0558aa31b953" providerId="AD" clId="Web-{8A2B668D-2339-C930-7835-06C36883E5CD}" dt="2021-08-11T13:04:29.821" v="27"/>
          <ac:spMkLst>
            <pc:docMk/>
            <pc:sldMk cId="1406071040" sldId="270"/>
            <ac:spMk id="19" creationId="{443F2ACA-E6D6-4028-82DD-F03C262D5DE6}"/>
          </ac:spMkLst>
        </pc:spChg>
        <pc:graphicFrameChg chg="add">
          <ac:chgData name="Peter Doyle" userId="S::p.doyle@uwtsd.ac.uk::9eb13c6d-8f51-46c9-bcaf-0558aa31b953" providerId="AD" clId="Web-{8A2B668D-2339-C930-7835-06C36883E5CD}" dt="2021-08-11T13:04:29.821" v="27"/>
          <ac:graphicFrameMkLst>
            <pc:docMk/>
            <pc:sldMk cId="1406071040" sldId="270"/>
            <ac:graphicFrameMk id="5" creationId="{EC8C5DC4-5055-4A55-B2A5-E9E7FE87C5F6}"/>
          </ac:graphicFrameMkLst>
        </pc:graphicFrameChg>
      </pc:sldChg>
      <pc:sldChg chg="addSp delSp modSp mod setBg modClrScheme chgLayout">
        <pc:chgData name="Peter Doyle" userId="S::p.doyle@uwtsd.ac.uk::9eb13c6d-8f51-46c9-bcaf-0558aa31b953" providerId="AD" clId="Web-{8A2B668D-2339-C930-7835-06C36883E5CD}" dt="2021-08-11T13:04:52.009" v="33"/>
        <pc:sldMkLst>
          <pc:docMk/>
          <pc:sldMk cId="3420285757" sldId="272"/>
        </pc:sldMkLst>
        <pc:spChg chg="mod ord">
          <ac:chgData name="Peter Doyle" userId="S::p.doyle@uwtsd.ac.uk::9eb13c6d-8f51-46c9-bcaf-0558aa31b953" providerId="AD" clId="Web-{8A2B668D-2339-C930-7835-06C36883E5CD}" dt="2021-08-11T13:04:52.009" v="33"/>
          <ac:spMkLst>
            <pc:docMk/>
            <pc:sldMk cId="3420285757" sldId="272"/>
            <ac:spMk id="2" creationId="{00000000-0000-0000-0000-000000000000}"/>
          </ac:spMkLst>
        </pc:spChg>
        <pc:spChg chg="add del mod ord">
          <ac:chgData name="Peter Doyle" userId="S::p.doyle@uwtsd.ac.uk::9eb13c6d-8f51-46c9-bcaf-0558aa31b953" providerId="AD" clId="Web-{8A2B668D-2339-C930-7835-06C36883E5CD}" dt="2021-08-11T13:04:52.009" v="33"/>
          <ac:spMkLst>
            <pc:docMk/>
            <pc:sldMk cId="3420285757" sldId="272"/>
            <ac:spMk id="3" creationId="{00000000-0000-0000-0000-000000000000}"/>
          </ac:spMkLst>
        </pc:spChg>
        <pc:spChg chg="add del">
          <ac:chgData name="Peter Doyle" userId="S::p.doyle@uwtsd.ac.uk::9eb13c6d-8f51-46c9-bcaf-0558aa31b953" providerId="AD" clId="Web-{8A2B668D-2339-C930-7835-06C36883E5CD}" dt="2021-08-11T13:04:51.993" v="32"/>
          <ac:spMkLst>
            <pc:docMk/>
            <pc:sldMk cId="3420285757" sldId="272"/>
            <ac:spMk id="6" creationId="{BACC6370-2D7E-4714-9D71-7542949D7D5D}"/>
          </ac:spMkLst>
        </pc:spChg>
        <pc:spChg chg="add del">
          <ac:chgData name="Peter Doyle" userId="S::p.doyle@uwtsd.ac.uk::9eb13c6d-8f51-46c9-bcaf-0558aa31b953" providerId="AD" clId="Web-{8A2B668D-2339-C930-7835-06C36883E5CD}" dt="2021-08-11T13:04:51.993" v="32"/>
          <ac:spMkLst>
            <pc:docMk/>
            <pc:sldMk cId="3420285757" sldId="272"/>
            <ac:spMk id="7" creationId="{256B2C21-A230-48C0-8DF1-C46611373C44}"/>
          </ac:spMkLst>
        </pc:spChg>
        <pc:spChg chg="add del">
          <ac:chgData name="Peter Doyle" userId="S::p.doyle@uwtsd.ac.uk::9eb13c6d-8f51-46c9-bcaf-0558aa31b953" providerId="AD" clId="Web-{8A2B668D-2339-C930-7835-06C36883E5CD}" dt="2021-08-11T13:04:51.993" v="32"/>
          <ac:spMkLst>
            <pc:docMk/>
            <pc:sldMk cId="3420285757" sldId="272"/>
            <ac:spMk id="8" creationId="{3847E18C-932D-4C95-AABA-FEC7C9499AD7}"/>
          </ac:spMkLst>
        </pc:spChg>
        <pc:spChg chg="add del">
          <ac:chgData name="Peter Doyle" userId="S::p.doyle@uwtsd.ac.uk::9eb13c6d-8f51-46c9-bcaf-0558aa31b953" providerId="AD" clId="Web-{8A2B668D-2339-C930-7835-06C36883E5CD}" dt="2021-08-11T13:04:49.040" v="30"/>
          <ac:spMkLst>
            <pc:docMk/>
            <pc:sldMk cId="3420285757" sldId="272"/>
            <ac:spMk id="9" creationId="{BACC6370-2D7E-4714-9D71-7542949D7D5D}"/>
          </ac:spMkLst>
        </pc:spChg>
        <pc:spChg chg="add del">
          <ac:chgData name="Peter Doyle" userId="S::p.doyle@uwtsd.ac.uk::9eb13c6d-8f51-46c9-bcaf-0558aa31b953" providerId="AD" clId="Web-{8A2B668D-2339-C930-7835-06C36883E5CD}" dt="2021-08-11T13:04:51.993" v="32"/>
          <ac:spMkLst>
            <pc:docMk/>
            <pc:sldMk cId="3420285757" sldId="272"/>
            <ac:spMk id="10" creationId="{3150CB11-0C61-439E-910F-5787759E72A0}"/>
          </ac:spMkLst>
        </pc:spChg>
        <pc:spChg chg="add del">
          <ac:chgData name="Peter Doyle" userId="S::p.doyle@uwtsd.ac.uk::9eb13c6d-8f51-46c9-bcaf-0558aa31b953" providerId="AD" clId="Web-{8A2B668D-2339-C930-7835-06C36883E5CD}" dt="2021-08-11T13:04:49.040" v="30"/>
          <ac:spMkLst>
            <pc:docMk/>
            <pc:sldMk cId="3420285757" sldId="272"/>
            <ac:spMk id="11" creationId="{256B2C21-A230-48C0-8DF1-C46611373C44}"/>
          </ac:spMkLst>
        </pc:spChg>
        <pc:spChg chg="add del">
          <ac:chgData name="Peter Doyle" userId="S::p.doyle@uwtsd.ac.uk::9eb13c6d-8f51-46c9-bcaf-0558aa31b953" providerId="AD" clId="Web-{8A2B668D-2339-C930-7835-06C36883E5CD}" dt="2021-08-11T13:04:51.993" v="32"/>
          <ac:spMkLst>
            <pc:docMk/>
            <pc:sldMk cId="3420285757" sldId="272"/>
            <ac:spMk id="12" creationId="{43F8A58B-5155-44CE-A5FF-7647B47D0A7A}"/>
          </ac:spMkLst>
        </pc:spChg>
        <pc:spChg chg="add del">
          <ac:chgData name="Peter Doyle" userId="S::p.doyle@uwtsd.ac.uk::9eb13c6d-8f51-46c9-bcaf-0558aa31b953" providerId="AD" clId="Web-{8A2B668D-2339-C930-7835-06C36883E5CD}" dt="2021-08-11T13:04:49.040" v="30"/>
          <ac:spMkLst>
            <pc:docMk/>
            <pc:sldMk cId="3420285757" sldId="272"/>
            <ac:spMk id="13" creationId="{3847E18C-932D-4C95-AABA-FEC7C9499AD7}"/>
          </ac:spMkLst>
        </pc:spChg>
        <pc:spChg chg="add del">
          <ac:chgData name="Peter Doyle" userId="S::p.doyle@uwtsd.ac.uk::9eb13c6d-8f51-46c9-bcaf-0558aa31b953" providerId="AD" clId="Web-{8A2B668D-2339-C930-7835-06C36883E5CD}" dt="2021-08-11T13:04:51.993" v="32"/>
          <ac:spMkLst>
            <pc:docMk/>
            <pc:sldMk cId="3420285757" sldId="272"/>
            <ac:spMk id="14" creationId="{443F2ACA-E6D6-4028-82DD-F03C262D5DE6}"/>
          </ac:spMkLst>
        </pc:spChg>
        <pc:spChg chg="add del">
          <ac:chgData name="Peter Doyle" userId="S::p.doyle@uwtsd.ac.uk::9eb13c6d-8f51-46c9-bcaf-0558aa31b953" providerId="AD" clId="Web-{8A2B668D-2339-C930-7835-06C36883E5CD}" dt="2021-08-11T13:04:49.040" v="30"/>
          <ac:spMkLst>
            <pc:docMk/>
            <pc:sldMk cId="3420285757" sldId="272"/>
            <ac:spMk id="15" creationId="{3150CB11-0C61-439E-910F-5787759E72A0}"/>
          </ac:spMkLst>
        </pc:spChg>
        <pc:spChg chg="add del">
          <ac:chgData name="Peter Doyle" userId="S::p.doyle@uwtsd.ac.uk::9eb13c6d-8f51-46c9-bcaf-0558aa31b953" providerId="AD" clId="Web-{8A2B668D-2339-C930-7835-06C36883E5CD}" dt="2021-08-11T13:04:49.040" v="30"/>
          <ac:spMkLst>
            <pc:docMk/>
            <pc:sldMk cId="3420285757" sldId="272"/>
            <ac:spMk id="17" creationId="{43F8A58B-5155-44CE-A5FF-7647B47D0A7A}"/>
          </ac:spMkLst>
        </pc:spChg>
        <pc:spChg chg="add">
          <ac:chgData name="Peter Doyle" userId="S::p.doyle@uwtsd.ac.uk::9eb13c6d-8f51-46c9-bcaf-0558aa31b953" providerId="AD" clId="Web-{8A2B668D-2339-C930-7835-06C36883E5CD}" dt="2021-08-11T13:04:52.009" v="33"/>
          <ac:spMkLst>
            <pc:docMk/>
            <pc:sldMk cId="3420285757" sldId="272"/>
            <ac:spMk id="18" creationId="{38FAA1A1-D861-433F-88FA-1E9D6FD31D11}"/>
          </ac:spMkLst>
        </pc:spChg>
        <pc:spChg chg="add del">
          <ac:chgData name="Peter Doyle" userId="S::p.doyle@uwtsd.ac.uk::9eb13c6d-8f51-46c9-bcaf-0558aa31b953" providerId="AD" clId="Web-{8A2B668D-2339-C930-7835-06C36883E5CD}" dt="2021-08-11T13:04:49.040" v="30"/>
          <ac:spMkLst>
            <pc:docMk/>
            <pc:sldMk cId="3420285757" sldId="272"/>
            <ac:spMk id="19" creationId="{443F2ACA-E6D6-4028-82DD-F03C262D5DE6}"/>
          </ac:spMkLst>
        </pc:spChg>
        <pc:spChg chg="add">
          <ac:chgData name="Peter Doyle" userId="S::p.doyle@uwtsd.ac.uk::9eb13c6d-8f51-46c9-bcaf-0558aa31b953" providerId="AD" clId="Web-{8A2B668D-2339-C930-7835-06C36883E5CD}" dt="2021-08-11T13:04:52.009" v="33"/>
          <ac:spMkLst>
            <pc:docMk/>
            <pc:sldMk cId="3420285757" sldId="272"/>
            <ac:spMk id="20" creationId="{8D71EDA1-87BF-4D5D-AB79-F346FD19278A}"/>
          </ac:spMkLst>
        </pc:spChg>
        <pc:spChg chg="add">
          <ac:chgData name="Peter Doyle" userId="S::p.doyle@uwtsd.ac.uk::9eb13c6d-8f51-46c9-bcaf-0558aa31b953" providerId="AD" clId="Web-{8A2B668D-2339-C930-7835-06C36883E5CD}" dt="2021-08-11T13:04:52.009" v="33"/>
          <ac:spMkLst>
            <pc:docMk/>
            <pc:sldMk cId="3420285757" sldId="272"/>
            <ac:spMk id="21" creationId="{09588DA8-065E-4F6F-8EFD-43104AB2E0CF}"/>
          </ac:spMkLst>
        </pc:spChg>
        <pc:spChg chg="add">
          <ac:chgData name="Peter Doyle" userId="S::p.doyle@uwtsd.ac.uk::9eb13c6d-8f51-46c9-bcaf-0558aa31b953" providerId="AD" clId="Web-{8A2B668D-2339-C930-7835-06C36883E5CD}" dt="2021-08-11T13:04:52.009" v="33"/>
          <ac:spMkLst>
            <pc:docMk/>
            <pc:sldMk cId="3420285757" sldId="272"/>
            <ac:spMk id="22" creationId="{C4285719-470E-454C-AF62-8323075F1F5B}"/>
          </ac:spMkLst>
        </pc:spChg>
        <pc:spChg chg="add">
          <ac:chgData name="Peter Doyle" userId="S::p.doyle@uwtsd.ac.uk::9eb13c6d-8f51-46c9-bcaf-0558aa31b953" providerId="AD" clId="Web-{8A2B668D-2339-C930-7835-06C36883E5CD}" dt="2021-08-11T13:04:52.009" v="33"/>
          <ac:spMkLst>
            <pc:docMk/>
            <pc:sldMk cId="3420285757" sldId="272"/>
            <ac:spMk id="23" creationId="{CD9FE4EF-C4D8-49A0-B2FF-81D8DB7D8A24}"/>
          </ac:spMkLst>
        </pc:spChg>
        <pc:spChg chg="add">
          <ac:chgData name="Peter Doyle" userId="S::p.doyle@uwtsd.ac.uk::9eb13c6d-8f51-46c9-bcaf-0558aa31b953" providerId="AD" clId="Web-{8A2B668D-2339-C930-7835-06C36883E5CD}" dt="2021-08-11T13:04:52.009" v="33"/>
          <ac:spMkLst>
            <pc:docMk/>
            <pc:sldMk cId="3420285757" sldId="272"/>
            <ac:spMk id="24" creationId="{4300840D-0A0B-4512-BACA-B439D5B9C57C}"/>
          </ac:spMkLst>
        </pc:spChg>
        <pc:spChg chg="add">
          <ac:chgData name="Peter Doyle" userId="S::p.doyle@uwtsd.ac.uk::9eb13c6d-8f51-46c9-bcaf-0558aa31b953" providerId="AD" clId="Web-{8A2B668D-2339-C930-7835-06C36883E5CD}" dt="2021-08-11T13:04:52.009" v="33"/>
          <ac:spMkLst>
            <pc:docMk/>
            <pc:sldMk cId="3420285757" sldId="272"/>
            <ac:spMk id="25" creationId="{D2B78728-A580-49A7-84F9-6EF6F583ADE0}"/>
          </ac:spMkLst>
        </pc:spChg>
        <pc:graphicFrameChg chg="add del">
          <ac:chgData name="Peter Doyle" userId="S::p.doyle@uwtsd.ac.uk::9eb13c6d-8f51-46c9-bcaf-0558aa31b953" providerId="AD" clId="Web-{8A2B668D-2339-C930-7835-06C36883E5CD}" dt="2021-08-11T13:04:49.040" v="30"/>
          <ac:graphicFrameMkLst>
            <pc:docMk/>
            <pc:sldMk cId="3420285757" sldId="272"/>
            <ac:graphicFrameMk id="5" creationId="{BA7EC55A-AFD1-4111-BE0E-2C14329EE366}"/>
          </ac:graphicFrameMkLst>
        </pc:graphicFrameChg>
        <pc:graphicFrameChg chg="add del">
          <ac:chgData name="Peter Doyle" userId="S::p.doyle@uwtsd.ac.uk::9eb13c6d-8f51-46c9-bcaf-0558aa31b953" providerId="AD" clId="Web-{8A2B668D-2339-C930-7835-06C36883E5CD}" dt="2021-08-11T13:04:51.993" v="32"/>
          <ac:graphicFrameMkLst>
            <pc:docMk/>
            <pc:sldMk cId="3420285757" sldId="272"/>
            <ac:graphicFrameMk id="16" creationId="{17728B60-7D89-426F-AAB2-850E8CD40EE8}"/>
          </ac:graphicFrameMkLst>
        </pc:graphicFrameChg>
      </pc:sldChg>
      <pc:sldChg chg="addSp modSp mod setBg modClrScheme chgLayout">
        <pc:chgData name="Peter Doyle" userId="S::p.doyle@uwtsd.ac.uk::9eb13c6d-8f51-46c9-bcaf-0558aa31b953" providerId="AD" clId="Web-{8A2B668D-2339-C930-7835-06C36883E5CD}" dt="2021-08-11T13:05:11.415" v="36"/>
        <pc:sldMkLst>
          <pc:docMk/>
          <pc:sldMk cId="2915786765" sldId="273"/>
        </pc:sldMkLst>
        <pc:spChg chg="mod ord">
          <ac:chgData name="Peter Doyle" userId="S::p.doyle@uwtsd.ac.uk::9eb13c6d-8f51-46c9-bcaf-0558aa31b953" providerId="AD" clId="Web-{8A2B668D-2339-C930-7835-06C36883E5CD}" dt="2021-08-11T13:05:11.415" v="36"/>
          <ac:spMkLst>
            <pc:docMk/>
            <pc:sldMk cId="2915786765" sldId="273"/>
            <ac:spMk id="2" creationId="{00000000-0000-0000-0000-000000000000}"/>
          </ac:spMkLst>
        </pc:spChg>
        <pc:spChg chg="mod ord">
          <ac:chgData name="Peter Doyle" userId="S::p.doyle@uwtsd.ac.uk::9eb13c6d-8f51-46c9-bcaf-0558aa31b953" providerId="AD" clId="Web-{8A2B668D-2339-C930-7835-06C36883E5CD}" dt="2021-08-11T13:05:11.415" v="36"/>
          <ac:spMkLst>
            <pc:docMk/>
            <pc:sldMk cId="2915786765" sldId="273"/>
            <ac:spMk id="3" creationId="{00000000-0000-0000-0000-000000000000}"/>
          </ac:spMkLst>
        </pc:spChg>
        <pc:spChg chg="add">
          <ac:chgData name="Peter Doyle" userId="S::p.doyle@uwtsd.ac.uk::9eb13c6d-8f51-46c9-bcaf-0558aa31b953" providerId="AD" clId="Web-{8A2B668D-2339-C930-7835-06C36883E5CD}" dt="2021-08-11T13:05:11.415" v="36"/>
          <ac:spMkLst>
            <pc:docMk/>
            <pc:sldMk cId="2915786765" sldId="273"/>
            <ac:spMk id="8" creationId="{CDA1A2E9-63FE-408D-A803-8E306ECAB4B3}"/>
          </ac:spMkLst>
        </pc:spChg>
        <pc:spChg chg="add">
          <ac:chgData name="Peter Doyle" userId="S::p.doyle@uwtsd.ac.uk::9eb13c6d-8f51-46c9-bcaf-0558aa31b953" providerId="AD" clId="Web-{8A2B668D-2339-C930-7835-06C36883E5CD}" dt="2021-08-11T13:05:11.415" v="36"/>
          <ac:spMkLst>
            <pc:docMk/>
            <pc:sldMk cId="2915786765" sldId="273"/>
            <ac:spMk id="10" creationId="{DAE8F46F-D590-45CD-AF41-A04DC11D1BB4}"/>
          </ac:spMkLst>
        </pc:spChg>
        <pc:spChg chg="add">
          <ac:chgData name="Peter Doyle" userId="S::p.doyle@uwtsd.ac.uk::9eb13c6d-8f51-46c9-bcaf-0558aa31b953" providerId="AD" clId="Web-{8A2B668D-2339-C930-7835-06C36883E5CD}" dt="2021-08-11T13:05:11.415" v="36"/>
          <ac:spMkLst>
            <pc:docMk/>
            <pc:sldMk cId="2915786765" sldId="273"/>
            <ac:spMk id="12" creationId="{FBE9F90C-C163-435B-9A68-D15C92D1CF2B}"/>
          </ac:spMkLst>
        </pc:spChg>
        <pc:spChg chg="add">
          <ac:chgData name="Peter Doyle" userId="S::p.doyle@uwtsd.ac.uk::9eb13c6d-8f51-46c9-bcaf-0558aa31b953" providerId="AD" clId="Web-{8A2B668D-2339-C930-7835-06C36883E5CD}" dt="2021-08-11T13:05:11.415" v="36"/>
          <ac:spMkLst>
            <pc:docMk/>
            <pc:sldMk cId="2915786765" sldId="273"/>
            <ac:spMk id="14" creationId="{1A882A9F-F4E9-4E23-8F0B-20B5DF42EAA9}"/>
          </ac:spMkLst>
        </pc:spChg>
      </pc:sldChg>
      <pc:sldChg chg="addSp modSp mod setBg modClrScheme chgLayout">
        <pc:chgData name="Peter Doyle" userId="S::p.doyle@uwtsd.ac.uk::9eb13c6d-8f51-46c9-bcaf-0558aa31b953" providerId="AD" clId="Web-{8A2B668D-2339-C930-7835-06C36883E5CD}" dt="2021-08-11T13:03:57.835" v="23"/>
        <pc:sldMkLst>
          <pc:docMk/>
          <pc:sldMk cId="3238828859" sldId="274"/>
        </pc:sldMkLst>
        <pc:spChg chg="mod ord">
          <ac:chgData name="Peter Doyle" userId="S::p.doyle@uwtsd.ac.uk::9eb13c6d-8f51-46c9-bcaf-0558aa31b953" providerId="AD" clId="Web-{8A2B668D-2339-C930-7835-06C36883E5CD}" dt="2021-08-11T13:03:57.835" v="23"/>
          <ac:spMkLst>
            <pc:docMk/>
            <pc:sldMk cId="3238828859" sldId="274"/>
            <ac:spMk id="2" creationId="{00000000-0000-0000-0000-000000000000}"/>
          </ac:spMkLst>
        </pc:spChg>
        <pc:spChg chg="mod ord">
          <ac:chgData name="Peter Doyle" userId="S::p.doyle@uwtsd.ac.uk::9eb13c6d-8f51-46c9-bcaf-0558aa31b953" providerId="AD" clId="Web-{8A2B668D-2339-C930-7835-06C36883E5CD}" dt="2021-08-11T13:03:57.835" v="23"/>
          <ac:spMkLst>
            <pc:docMk/>
            <pc:sldMk cId="3238828859" sldId="274"/>
            <ac:spMk id="3" creationId="{00000000-0000-0000-0000-000000000000}"/>
          </ac:spMkLst>
        </pc:spChg>
        <pc:spChg chg="add">
          <ac:chgData name="Peter Doyle" userId="S::p.doyle@uwtsd.ac.uk::9eb13c6d-8f51-46c9-bcaf-0558aa31b953" providerId="AD" clId="Web-{8A2B668D-2339-C930-7835-06C36883E5CD}" dt="2021-08-11T13:03:57.835" v="23"/>
          <ac:spMkLst>
            <pc:docMk/>
            <pc:sldMk cId="3238828859" sldId="274"/>
            <ac:spMk id="8" creationId="{09588DA8-065E-4F6F-8EFD-43104AB2E0CF}"/>
          </ac:spMkLst>
        </pc:spChg>
        <pc:spChg chg="add">
          <ac:chgData name="Peter Doyle" userId="S::p.doyle@uwtsd.ac.uk::9eb13c6d-8f51-46c9-bcaf-0558aa31b953" providerId="AD" clId="Web-{8A2B668D-2339-C930-7835-06C36883E5CD}" dt="2021-08-11T13:03:57.835" v="23"/>
          <ac:spMkLst>
            <pc:docMk/>
            <pc:sldMk cId="3238828859" sldId="274"/>
            <ac:spMk id="10" creationId="{C4285719-470E-454C-AF62-8323075F1F5B}"/>
          </ac:spMkLst>
        </pc:spChg>
        <pc:spChg chg="add">
          <ac:chgData name="Peter Doyle" userId="S::p.doyle@uwtsd.ac.uk::9eb13c6d-8f51-46c9-bcaf-0558aa31b953" providerId="AD" clId="Web-{8A2B668D-2339-C930-7835-06C36883E5CD}" dt="2021-08-11T13:03:57.835" v="23"/>
          <ac:spMkLst>
            <pc:docMk/>
            <pc:sldMk cId="3238828859" sldId="274"/>
            <ac:spMk id="12" creationId="{CD9FE4EF-C4D8-49A0-B2FF-81D8DB7D8A24}"/>
          </ac:spMkLst>
        </pc:spChg>
        <pc:spChg chg="add">
          <ac:chgData name="Peter Doyle" userId="S::p.doyle@uwtsd.ac.uk::9eb13c6d-8f51-46c9-bcaf-0558aa31b953" providerId="AD" clId="Web-{8A2B668D-2339-C930-7835-06C36883E5CD}" dt="2021-08-11T13:03:57.835" v="23"/>
          <ac:spMkLst>
            <pc:docMk/>
            <pc:sldMk cId="3238828859" sldId="274"/>
            <ac:spMk id="14" creationId="{4300840D-0A0B-4512-BACA-B439D5B9C57C}"/>
          </ac:spMkLst>
        </pc:spChg>
        <pc:spChg chg="add">
          <ac:chgData name="Peter Doyle" userId="S::p.doyle@uwtsd.ac.uk::9eb13c6d-8f51-46c9-bcaf-0558aa31b953" providerId="AD" clId="Web-{8A2B668D-2339-C930-7835-06C36883E5CD}" dt="2021-08-11T13:03:57.835" v="23"/>
          <ac:spMkLst>
            <pc:docMk/>
            <pc:sldMk cId="3238828859" sldId="274"/>
            <ac:spMk id="16" creationId="{D2B78728-A580-49A7-84F9-6EF6F583ADE0}"/>
          </ac:spMkLst>
        </pc:spChg>
        <pc:spChg chg="add">
          <ac:chgData name="Peter Doyle" userId="S::p.doyle@uwtsd.ac.uk::9eb13c6d-8f51-46c9-bcaf-0558aa31b953" providerId="AD" clId="Web-{8A2B668D-2339-C930-7835-06C36883E5CD}" dt="2021-08-11T13:03:57.835" v="23"/>
          <ac:spMkLst>
            <pc:docMk/>
            <pc:sldMk cId="3238828859" sldId="274"/>
            <ac:spMk id="18" creationId="{38FAA1A1-D861-433F-88FA-1E9D6FD31D11}"/>
          </ac:spMkLst>
        </pc:spChg>
        <pc:spChg chg="add">
          <ac:chgData name="Peter Doyle" userId="S::p.doyle@uwtsd.ac.uk::9eb13c6d-8f51-46c9-bcaf-0558aa31b953" providerId="AD" clId="Web-{8A2B668D-2339-C930-7835-06C36883E5CD}" dt="2021-08-11T13:03:57.835" v="23"/>
          <ac:spMkLst>
            <pc:docMk/>
            <pc:sldMk cId="3238828859" sldId="274"/>
            <ac:spMk id="20" creationId="{8D71EDA1-87BF-4D5D-AB79-F346FD19278A}"/>
          </ac:spMkLst>
        </pc:spChg>
      </pc:sldChg>
      <pc:sldChg chg="addSp modSp mod setBg modClrScheme chgLayout">
        <pc:chgData name="Peter Doyle" userId="S::p.doyle@uwtsd.ac.uk::9eb13c6d-8f51-46c9-bcaf-0558aa31b953" providerId="AD" clId="Web-{8A2B668D-2339-C930-7835-06C36883E5CD}" dt="2021-08-11T13:04:10.555" v="24"/>
        <pc:sldMkLst>
          <pc:docMk/>
          <pc:sldMk cId="2119102382" sldId="275"/>
        </pc:sldMkLst>
        <pc:spChg chg="mod ord">
          <ac:chgData name="Peter Doyle" userId="S::p.doyle@uwtsd.ac.uk::9eb13c6d-8f51-46c9-bcaf-0558aa31b953" providerId="AD" clId="Web-{8A2B668D-2339-C930-7835-06C36883E5CD}" dt="2021-08-11T13:04:10.555" v="24"/>
          <ac:spMkLst>
            <pc:docMk/>
            <pc:sldMk cId="2119102382" sldId="275"/>
            <ac:spMk id="2" creationId="{00000000-0000-0000-0000-000000000000}"/>
          </ac:spMkLst>
        </pc:spChg>
        <pc:spChg chg="mod ord">
          <ac:chgData name="Peter Doyle" userId="S::p.doyle@uwtsd.ac.uk::9eb13c6d-8f51-46c9-bcaf-0558aa31b953" providerId="AD" clId="Web-{8A2B668D-2339-C930-7835-06C36883E5CD}" dt="2021-08-11T13:04:10.555" v="24"/>
          <ac:spMkLst>
            <pc:docMk/>
            <pc:sldMk cId="2119102382" sldId="275"/>
            <ac:spMk id="3" creationId="{00000000-0000-0000-0000-000000000000}"/>
          </ac:spMkLst>
        </pc:spChg>
        <pc:spChg chg="add">
          <ac:chgData name="Peter Doyle" userId="S::p.doyle@uwtsd.ac.uk::9eb13c6d-8f51-46c9-bcaf-0558aa31b953" providerId="AD" clId="Web-{8A2B668D-2339-C930-7835-06C36883E5CD}" dt="2021-08-11T13:04:10.555" v="24"/>
          <ac:spMkLst>
            <pc:docMk/>
            <pc:sldMk cId="2119102382" sldId="275"/>
            <ac:spMk id="8" creationId="{09588DA8-065E-4F6F-8EFD-43104AB2E0CF}"/>
          </ac:spMkLst>
        </pc:spChg>
        <pc:spChg chg="add">
          <ac:chgData name="Peter Doyle" userId="S::p.doyle@uwtsd.ac.uk::9eb13c6d-8f51-46c9-bcaf-0558aa31b953" providerId="AD" clId="Web-{8A2B668D-2339-C930-7835-06C36883E5CD}" dt="2021-08-11T13:04:10.555" v="24"/>
          <ac:spMkLst>
            <pc:docMk/>
            <pc:sldMk cId="2119102382" sldId="275"/>
            <ac:spMk id="10" creationId="{C4285719-470E-454C-AF62-8323075F1F5B}"/>
          </ac:spMkLst>
        </pc:spChg>
        <pc:spChg chg="add">
          <ac:chgData name="Peter Doyle" userId="S::p.doyle@uwtsd.ac.uk::9eb13c6d-8f51-46c9-bcaf-0558aa31b953" providerId="AD" clId="Web-{8A2B668D-2339-C930-7835-06C36883E5CD}" dt="2021-08-11T13:04:10.555" v="24"/>
          <ac:spMkLst>
            <pc:docMk/>
            <pc:sldMk cId="2119102382" sldId="275"/>
            <ac:spMk id="12" creationId="{CD9FE4EF-C4D8-49A0-B2FF-81D8DB7D8A24}"/>
          </ac:spMkLst>
        </pc:spChg>
        <pc:spChg chg="add">
          <ac:chgData name="Peter Doyle" userId="S::p.doyle@uwtsd.ac.uk::9eb13c6d-8f51-46c9-bcaf-0558aa31b953" providerId="AD" clId="Web-{8A2B668D-2339-C930-7835-06C36883E5CD}" dt="2021-08-11T13:04:10.555" v="24"/>
          <ac:spMkLst>
            <pc:docMk/>
            <pc:sldMk cId="2119102382" sldId="275"/>
            <ac:spMk id="14" creationId="{4300840D-0A0B-4512-BACA-B439D5B9C57C}"/>
          </ac:spMkLst>
        </pc:spChg>
        <pc:spChg chg="add">
          <ac:chgData name="Peter Doyle" userId="S::p.doyle@uwtsd.ac.uk::9eb13c6d-8f51-46c9-bcaf-0558aa31b953" providerId="AD" clId="Web-{8A2B668D-2339-C930-7835-06C36883E5CD}" dt="2021-08-11T13:04:10.555" v="24"/>
          <ac:spMkLst>
            <pc:docMk/>
            <pc:sldMk cId="2119102382" sldId="275"/>
            <ac:spMk id="16" creationId="{D2B78728-A580-49A7-84F9-6EF6F583ADE0}"/>
          </ac:spMkLst>
        </pc:spChg>
        <pc:spChg chg="add">
          <ac:chgData name="Peter Doyle" userId="S::p.doyle@uwtsd.ac.uk::9eb13c6d-8f51-46c9-bcaf-0558aa31b953" providerId="AD" clId="Web-{8A2B668D-2339-C930-7835-06C36883E5CD}" dt="2021-08-11T13:04:10.555" v="24"/>
          <ac:spMkLst>
            <pc:docMk/>
            <pc:sldMk cId="2119102382" sldId="275"/>
            <ac:spMk id="18" creationId="{38FAA1A1-D861-433F-88FA-1E9D6FD31D11}"/>
          </ac:spMkLst>
        </pc:spChg>
        <pc:spChg chg="add">
          <ac:chgData name="Peter Doyle" userId="S::p.doyle@uwtsd.ac.uk::9eb13c6d-8f51-46c9-bcaf-0558aa31b953" providerId="AD" clId="Web-{8A2B668D-2339-C930-7835-06C36883E5CD}" dt="2021-08-11T13:04:10.555" v="24"/>
          <ac:spMkLst>
            <pc:docMk/>
            <pc:sldMk cId="2119102382" sldId="275"/>
            <ac:spMk id="20" creationId="{8D71EDA1-87BF-4D5D-AB79-F346FD19278A}"/>
          </ac:spMkLst>
        </pc:spChg>
      </pc:sldChg>
      <pc:sldChg chg="addSp modSp mod setBg modClrScheme chgLayout">
        <pc:chgData name="Peter Doyle" userId="S::p.doyle@uwtsd.ac.uk::9eb13c6d-8f51-46c9-bcaf-0558aa31b953" providerId="AD" clId="Web-{8A2B668D-2339-C930-7835-06C36883E5CD}" dt="2021-08-11T13:04:15.227" v="25"/>
        <pc:sldMkLst>
          <pc:docMk/>
          <pc:sldMk cId="311128712" sldId="276"/>
        </pc:sldMkLst>
        <pc:spChg chg="mod ord">
          <ac:chgData name="Peter Doyle" userId="S::p.doyle@uwtsd.ac.uk::9eb13c6d-8f51-46c9-bcaf-0558aa31b953" providerId="AD" clId="Web-{8A2B668D-2339-C930-7835-06C36883E5CD}" dt="2021-08-11T13:04:15.227" v="25"/>
          <ac:spMkLst>
            <pc:docMk/>
            <pc:sldMk cId="311128712" sldId="276"/>
            <ac:spMk id="2" creationId="{00000000-0000-0000-0000-000000000000}"/>
          </ac:spMkLst>
        </pc:spChg>
        <pc:spChg chg="mod ord">
          <ac:chgData name="Peter Doyle" userId="S::p.doyle@uwtsd.ac.uk::9eb13c6d-8f51-46c9-bcaf-0558aa31b953" providerId="AD" clId="Web-{8A2B668D-2339-C930-7835-06C36883E5CD}" dt="2021-08-11T13:04:15.227" v="25"/>
          <ac:spMkLst>
            <pc:docMk/>
            <pc:sldMk cId="311128712" sldId="276"/>
            <ac:spMk id="3" creationId="{00000000-0000-0000-0000-000000000000}"/>
          </ac:spMkLst>
        </pc:spChg>
        <pc:spChg chg="add">
          <ac:chgData name="Peter Doyle" userId="S::p.doyle@uwtsd.ac.uk::9eb13c6d-8f51-46c9-bcaf-0558aa31b953" providerId="AD" clId="Web-{8A2B668D-2339-C930-7835-06C36883E5CD}" dt="2021-08-11T13:04:15.227" v="25"/>
          <ac:spMkLst>
            <pc:docMk/>
            <pc:sldMk cId="311128712" sldId="276"/>
            <ac:spMk id="8" creationId="{09588DA8-065E-4F6F-8EFD-43104AB2E0CF}"/>
          </ac:spMkLst>
        </pc:spChg>
        <pc:spChg chg="add">
          <ac:chgData name="Peter Doyle" userId="S::p.doyle@uwtsd.ac.uk::9eb13c6d-8f51-46c9-bcaf-0558aa31b953" providerId="AD" clId="Web-{8A2B668D-2339-C930-7835-06C36883E5CD}" dt="2021-08-11T13:04:15.227" v="25"/>
          <ac:spMkLst>
            <pc:docMk/>
            <pc:sldMk cId="311128712" sldId="276"/>
            <ac:spMk id="10" creationId="{C4285719-470E-454C-AF62-8323075F1F5B}"/>
          </ac:spMkLst>
        </pc:spChg>
        <pc:spChg chg="add">
          <ac:chgData name="Peter Doyle" userId="S::p.doyle@uwtsd.ac.uk::9eb13c6d-8f51-46c9-bcaf-0558aa31b953" providerId="AD" clId="Web-{8A2B668D-2339-C930-7835-06C36883E5CD}" dt="2021-08-11T13:04:15.227" v="25"/>
          <ac:spMkLst>
            <pc:docMk/>
            <pc:sldMk cId="311128712" sldId="276"/>
            <ac:spMk id="12" creationId="{CD9FE4EF-C4D8-49A0-B2FF-81D8DB7D8A24}"/>
          </ac:spMkLst>
        </pc:spChg>
        <pc:spChg chg="add">
          <ac:chgData name="Peter Doyle" userId="S::p.doyle@uwtsd.ac.uk::9eb13c6d-8f51-46c9-bcaf-0558aa31b953" providerId="AD" clId="Web-{8A2B668D-2339-C930-7835-06C36883E5CD}" dt="2021-08-11T13:04:15.227" v="25"/>
          <ac:spMkLst>
            <pc:docMk/>
            <pc:sldMk cId="311128712" sldId="276"/>
            <ac:spMk id="14" creationId="{4300840D-0A0B-4512-BACA-B439D5B9C57C}"/>
          </ac:spMkLst>
        </pc:spChg>
        <pc:spChg chg="add">
          <ac:chgData name="Peter Doyle" userId="S::p.doyle@uwtsd.ac.uk::9eb13c6d-8f51-46c9-bcaf-0558aa31b953" providerId="AD" clId="Web-{8A2B668D-2339-C930-7835-06C36883E5CD}" dt="2021-08-11T13:04:15.227" v="25"/>
          <ac:spMkLst>
            <pc:docMk/>
            <pc:sldMk cId="311128712" sldId="276"/>
            <ac:spMk id="16" creationId="{D2B78728-A580-49A7-84F9-6EF6F583ADE0}"/>
          </ac:spMkLst>
        </pc:spChg>
        <pc:spChg chg="add">
          <ac:chgData name="Peter Doyle" userId="S::p.doyle@uwtsd.ac.uk::9eb13c6d-8f51-46c9-bcaf-0558aa31b953" providerId="AD" clId="Web-{8A2B668D-2339-C930-7835-06C36883E5CD}" dt="2021-08-11T13:04:15.227" v="25"/>
          <ac:spMkLst>
            <pc:docMk/>
            <pc:sldMk cId="311128712" sldId="276"/>
            <ac:spMk id="18" creationId="{38FAA1A1-D861-433F-88FA-1E9D6FD31D11}"/>
          </ac:spMkLst>
        </pc:spChg>
        <pc:spChg chg="add">
          <ac:chgData name="Peter Doyle" userId="S::p.doyle@uwtsd.ac.uk::9eb13c6d-8f51-46c9-bcaf-0558aa31b953" providerId="AD" clId="Web-{8A2B668D-2339-C930-7835-06C36883E5CD}" dt="2021-08-11T13:04:15.227" v="25"/>
          <ac:spMkLst>
            <pc:docMk/>
            <pc:sldMk cId="311128712" sldId="276"/>
            <ac:spMk id="20" creationId="{8D71EDA1-87BF-4D5D-AB79-F346FD19278A}"/>
          </ac:spMkLst>
        </pc:spChg>
      </pc:sldChg>
      <pc:sldChg chg="modSp mod modClrScheme chgLayout">
        <pc:chgData name="Peter Doyle" userId="S::p.doyle@uwtsd.ac.uk::9eb13c6d-8f51-46c9-bcaf-0558aa31b953" providerId="AD" clId="Web-{8A2B668D-2339-C930-7835-06C36883E5CD}" dt="2021-08-11T13:01:58.723" v="15"/>
        <pc:sldMkLst>
          <pc:docMk/>
          <pc:sldMk cId="2419903876" sldId="278"/>
        </pc:sldMkLst>
        <pc:spChg chg="mod ord">
          <ac:chgData name="Peter Doyle" userId="S::p.doyle@uwtsd.ac.uk::9eb13c6d-8f51-46c9-bcaf-0558aa31b953" providerId="AD" clId="Web-{8A2B668D-2339-C930-7835-06C36883E5CD}" dt="2021-08-11T13:01:58.723" v="15"/>
          <ac:spMkLst>
            <pc:docMk/>
            <pc:sldMk cId="2419903876" sldId="278"/>
            <ac:spMk id="2" creationId="{00000000-0000-0000-0000-000000000000}"/>
          </ac:spMkLst>
        </pc:spChg>
        <pc:picChg chg="mod ord">
          <ac:chgData name="Peter Doyle" userId="S::p.doyle@uwtsd.ac.uk::9eb13c6d-8f51-46c9-bcaf-0558aa31b953" providerId="AD" clId="Web-{8A2B668D-2339-C930-7835-06C36883E5CD}" dt="2021-08-11T13:01:58.723" v="15"/>
          <ac:picMkLst>
            <pc:docMk/>
            <pc:sldMk cId="2419903876" sldId="278"/>
            <ac:picMk id="4" creationId="{00000000-0000-0000-0000-000000000000}"/>
          </ac:picMkLst>
        </pc:picChg>
      </pc:sldChg>
      <pc:sldChg chg="addSp delSp modSp mod setBg modClrScheme chgLayout">
        <pc:chgData name="Peter Doyle" userId="S::p.doyle@uwtsd.ac.uk::9eb13c6d-8f51-46c9-bcaf-0558aa31b953" providerId="AD" clId="Web-{8A2B668D-2339-C930-7835-06C36883E5CD}" dt="2021-08-11T13:03:46.945" v="21"/>
        <pc:sldMkLst>
          <pc:docMk/>
          <pc:sldMk cId="3056182273" sldId="279"/>
        </pc:sldMkLst>
        <pc:spChg chg="mod ord">
          <ac:chgData name="Peter Doyle" userId="S::p.doyle@uwtsd.ac.uk::9eb13c6d-8f51-46c9-bcaf-0558aa31b953" providerId="AD" clId="Web-{8A2B668D-2339-C930-7835-06C36883E5CD}" dt="2021-08-11T13:03:46.945" v="21"/>
          <ac:spMkLst>
            <pc:docMk/>
            <pc:sldMk cId="3056182273" sldId="279"/>
            <ac:spMk id="2" creationId="{3983DBDE-53B0-4A73-B0CB-A36FA260A325}"/>
          </ac:spMkLst>
        </pc:spChg>
        <pc:spChg chg="del mod ord">
          <ac:chgData name="Peter Doyle" userId="S::p.doyle@uwtsd.ac.uk::9eb13c6d-8f51-46c9-bcaf-0558aa31b953" providerId="AD" clId="Web-{8A2B668D-2339-C930-7835-06C36883E5CD}" dt="2021-08-11T13:03:46.945" v="21"/>
          <ac:spMkLst>
            <pc:docMk/>
            <pc:sldMk cId="3056182273" sldId="279"/>
            <ac:spMk id="3" creationId="{BAFD9151-42BB-4A0F-817B-B342E0C9600F}"/>
          </ac:spMkLst>
        </pc:spChg>
        <pc:spChg chg="add">
          <ac:chgData name="Peter Doyle" userId="S::p.doyle@uwtsd.ac.uk::9eb13c6d-8f51-46c9-bcaf-0558aa31b953" providerId="AD" clId="Web-{8A2B668D-2339-C930-7835-06C36883E5CD}" dt="2021-08-11T13:03:46.945" v="21"/>
          <ac:spMkLst>
            <pc:docMk/>
            <pc:sldMk cId="3056182273" sldId="279"/>
            <ac:spMk id="9" creationId="{BACC6370-2D7E-4714-9D71-7542949D7D5D}"/>
          </ac:spMkLst>
        </pc:spChg>
        <pc:spChg chg="add">
          <ac:chgData name="Peter Doyle" userId="S::p.doyle@uwtsd.ac.uk::9eb13c6d-8f51-46c9-bcaf-0558aa31b953" providerId="AD" clId="Web-{8A2B668D-2339-C930-7835-06C36883E5CD}" dt="2021-08-11T13:03:46.945" v="21"/>
          <ac:spMkLst>
            <pc:docMk/>
            <pc:sldMk cId="3056182273" sldId="279"/>
            <ac:spMk id="11" creationId="{256B2C21-A230-48C0-8DF1-C46611373C44}"/>
          </ac:spMkLst>
        </pc:spChg>
        <pc:spChg chg="add">
          <ac:chgData name="Peter Doyle" userId="S::p.doyle@uwtsd.ac.uk::9eb13c6d-8f51-46c9-bcaf-0558aa31b953" providerId="AD" clId="Web-{8A2B668D-2339-C930-7835-06C36883E5CD}" dt="2021-08-11T13:03:46.945" v="21"/>
          <ac:spMkLst>
            <pc:docMk/>
            <pc:sldMk cId="3056182273" sldId="279"/>
            <ac:spMk id="13" creationId="{3847E18C-932D-4C95-AABA-FEC7C9499AD7}"/>
          </ac:spMkLst>
        </pc:spChg>
        <pc:spChg chg="add">
          <ac:chgData name="Peter Doyle" userId="S::p.doyle@uwtsd.ac.uk::9eb13c6d-8f51-46c9-bcaf-0558aa31b953" providerId="AD" clId="Web-{8A2B668D-2339-C930-7835-06C36883E5CD}" dt="2021-08-11T13:03:46.945" v="21"/>
          <ac:spMkLst>
            <pc:docMk/>
            <pc:sldMk cId="3056182273" sldId="279"/>
            <ac:spMk id="15" creationId="{3150CB11-0C61-439E-910F-5787759E72A0}"/>
          </ac:spMkLst>
        </pc:spChg>
        <pc:spChg chg="add">
          <ac:chgData name="Peter Doyle" userId="S::p.doyle@uwtsd.ac.uk::9eb13c6d-8f51-46c9-bcaf-0558aa31b953" providerId="AD" clId="Web-{8A2B668D-2339-C930-7835-06C36883E5CD}" dt="2021-08-11T13:03:46.945" v="21"/>
          <ac:spMkLst>
            <pc:docMk/>
            <pc:sldMk cId="3056182273" sldId="279"/>
            <ac:spMk id="17" creationId="{43F8A58B-5155-44CE-A5FF-7647B47D0A7A}"/>
          </ac:spMkLst>
        </pc:spChg>
        <pc:spChg chg="add">
          <ac:chgData name="Peter Doyle" userId="S::p.doyle@uwtsd.ac.uk::9eb13c6d-8f51-46c9-bcaf-0558aa31b953" providerId="AD" clId="Web-{8A2B668D-2339-C930-7835-06C36883E5CD}" dt="2021-08-11T13:03:46.945" v="21"/>
          <ac:spMkLst>
            <pc:docMk/>
            <pc:sldMk cId="3056182273" sldId="279"/>
            <ac:spMk id="19" creationId="{443F2ACA-E6D6-4028-82DD-F03C262D5DE6}"/>
          </ac:spMkLst>
        </pc:spChg>
        <pc:graphicFrameChg chg="add">
          <ac:chgData name="Peter Doyle" userId="S::p.doyle@uwtsd.ac.uk::9eb13c6d-8f51-46c9-bcaf-0558aa31b953" providerId="AD" clId="Web-{8A2B668D-2339-C930-7835-06C36883E5CD}" dt="2021-08-11T13:03:46.945" v="21"/>
          <ac:graphicFrameMkLst>
            <pc:docMk/>
            <pc:sldMk cId="3056182273" sldId="279"/>
            <ac:graphicFrameMk id="5" creationId="{FB30A5E2-454A-4905-BF16-B791D69D97DE}"/>
          </ac:graphicFrameMkLst>
        </pc:graphicFrameChg>
      </pc:sldChg>
      <pc:sldChg chg="addSp delSp modSp mod setBg modClrScheme chgLayout">
        <pc:chgData name="Peter Doyle" userId="S::p.doyle@uwtsd.ac.uk::9eb13c6d-8f51-46c9-bcaf-0558aa31b953" providerId="AD" clId="Web-{8A2B668D-2339-C930-7835-06C36883E5CD}" dt="2021-08-11T13:03:30.319" v="19"/>
        <pc:sldMkLst>
          <pc:docMk/>
          <pc:sldMk cId="755410183" sldId="280"/>
        </pc:sldMkLst>
        <pc:spChg chg="mod ord">
          <ac:chgData name="Peter Doyle" userId="S::p.doyle@uwtsd.ac.uk::9eb13c6d-8f51-46c9-bcaf-0558aa31b953" providerId="AD" clId="Web-{8A2B668D-2339-C930-7835-06C36883E5CD}" dt="2021-08-11T13:03:30.319" v="19"/>
          <ac:spMkLst>
            <pc:docMk/>
            <pc:sldMk cId="755410183" sldId="280"/>
            <ac:spMk id="2" creationId="{CB72A31F-6251-4CDC-B66F-3CD198FFC6C3}"/>
          </ac:spMkLst>
        </pc:spChg>
        <pc:spChg chg="del mod ord">
          <ac:chgData name="Peter Doyle" userId="S::p.doyle@uwtsd.ac.uk::9eb13c6d-8f51-46c9-bcaf-0558aa31b953" providerId="AD" clId="Web-{8A2B668D-2339-C930-7835-06C36883E5CD}" dt="2021-08-11T13:03:30.319" v="19"/>
          <ac:spMkLst>
            <pc:docMk/>
            <pc:sldMk cId="755410183" sldId="280"/>
            <ac:spMk id="3" creationId="{E1A7FCDE-6BCA-4C33-AB96-793AE2C2735E}"/>
          </ac:spMkLst>
        </pc:spChg>
        <pc:spChg chg="add">
          <ac:chgData name="Peter Doyle" userId="S::p.doyle@uwtsd.ac.uk::9eb13c6d-8f51-46c9-bcaf-0558aa31b953" providerId="AD" clId="Web-{8A2B668D-2339-C930-7835-06C36883E5CD}" dt="2021-08-11T13:03:30.319" v="19"/>
          <ac:spMkLst>
            <pc:docMk/>
            <pc:sldMk cId="755410183" sldId="280"/>
            <ac:spMk id="9" creationId="{BACC6370-2D7E-4714-9D71-7542949D7D5D}"/>
          </ac:spMkLst>
        </pc:spChg>
        <pc:spChg chg="add">
          <ac:chgData name="Peter Doyle" userId="S::p.doyle@uwtsd.ac.uk::9eb13c6d-8f51-46c9-bcaf-0558aa31b953" providerId="AD" clId="Web-{8A2B668D-2339-C930-7835-06C36883E5CD}" dt="2021-08-11T13:03:30.319" v="19"/>
          <ac:spMkLst>
            <pc:docMk/>
            <pc:sldMk cId="755410183" sldId="280"/>
            <ac:spMk id="11" creationId="{256B2C21-A230-48C0-8DF1-C46611373C44}"/>
          </ac:spMkLst>
        </pc:spChg>
        <pc:spChg chg="add">
          <ac:chgData name="Peter Doyle" userId="S::p.doyle@uwtsd.ac.uk::9eb13c6d-8f51-46c9-bcaf-0558aa31b953" providerId="AD" clId="Web-{8A2B668D-2339-C930-7835-06C36883E5CD}" dt="2021-08-11T13:03:30.319" v="19"/>
          <ac:spMkLst>
            <pc:docMk/>
            <pc:sldMk cId="755410183" sldId="280"/>
            <ac:spMk id="13" creationId="{3847E18C-932D-4C95-AABA-FEC7C9499AD7}"/>
          </ac:spMkLst>
        </pc:spChg>
        <pc:spChg chg="add">
          <ac:chgData name="Peter Doyle" userId="S::p.doyle@uwtsd.ac.uk::9eb13c6d-8f51-46c9-bcaf-0558aa31b953" providerId="AD" clId="Web-{8A2B668D-2339-C930-7835-06C36883E5CD}" dt="2021-08-11T13:03:30.319" v="19"/>
          <ac:spMkLst>
            <pc:docMk/>
            <pc:sldMk cId="755410183" sldId="280"/>
            <ac:spMk id="15" creationId="{3150CB11-0C61-439E-910F-5787759E72A0}"/>
          </ac:spMkLst>
        </pc:spChg>
        <pc:spChg chg="add">
          <ac:chgData name="Peter Doyle" userId="S::p.doyle@uwtsd.ac.uk::9eb13c6d-8f51-46c9-bcaf-0558aa31b953" providerId="AD" clId="Web-{8A2B668D-2339-C930-7835-06C36883E5CD}" dt="2021-08-11T13:03:30.319" v="19"/>
          <ac:spMkLst>
            <pc:docMk/>
            <pc:sldMk cId="755410183" sldId="280"/>
            <ac:spMk id="17" creationId="{43F8A58B-5155-44CE-A5FF-7647B47D0A7A}"/>
          </ac:spMkLst>
        </pc:spChg>
        <pc:spChg chg="add">
          <ac:chgData name="Peter Doyle" userId="S::p.doyle@uwtsd.ac.uk::9eb13c6d-8f51-46c9-bcaf-0558aa31b953" providerId="AD" clId="Web-{8A2B668D-2339-C930-7835-06C36883E5CD}" dt="2021-08-11T13:03:30.319" v="19"/>
          <ac:spMkLst>
            <pc:docMk/>
            <pc:sldMk cId="755410183" sldId="280"/>
            <ac:spMk id="19" creationId="{443F2ACA-E6D6-4028-82DD-F03C262D5DE6}"/>
          </ac:spMkLst>
        </pc:spChg>
        <pc:graphicFrameChg chg="add">
          <ac:chgData name="Peter Doyle" userId="S::p.doyle@uwtsd.ac.uk::9eb13c6d-8f51-46c9-bcaf-0558aa31b953" providerId="AD" clId="Web-{8A2B668D-2339-C930-7835-06C36883E5CD}" dt="2021-08-11T13:03:30.319" v="19"/>
          <ac:graphicFrameMkLst>
            <pc:docMk/>
            <pc:sldMk cId="755410183" sldId="280"/>
            <ac:graphicFrameMk id="5" creationId="{7B8B33A5-98F1-4A24-9BB8-2154E17780AD}"/>
          </ac:graphicFrameMkLst>
        </pc:graphicFrameChg>
      </pc:sldChg>
      <pc:sldChg chg="addSp delSp modSp mod setBg modClrScheme chgLayout">
        <pc:chgData name="Peter Doyle" userId="S::p.doyle@uwtsd.ac.uk::9eb13c6d-8f51-46c9-bcaf-0558aa31b953" providerId="AD" clId="Web-{8A2B668D-2339-C930-7835-06C36883E5CD}" dt="2021-08-11T13:03:37.397" v="20"/>
        <pc:sldMkLst>
          <pc:docMk/>
          <pc:sldMk cId="939238924" sldId="281"/>
        </pc:sldMkLst>
        <pc:spChg chg="mod ord">
          <ac:chgData name="Peter Doyle" userId="S::p.doyle@uwtsd.ac.uk::9eb13c6d-8f51-46c9-bcaf-0558aa31b953" providerId="AD" clId="Web-{8A2B668D-2339-C930-7835-06C36883E5CD}" dt="2021-08-11T13:03:37.397" v="20"/>
          <ac:spMkLst>
            <pc:docMk/>
            <pc:sldMk cId="939238924" sldId="281"/>
            <ac:spMk id="2" creationId="{4D15DD88-9B3F-4B1C-AC2F-47D6203D6F42}"/>
          </ac:spMkLst>
        </pc:spChg>
        <pc:spChg chg="del mod ord">
          <ac:chgData name="Peter Doyle" userId="S::p.doyle@uwtsd.ac.uk::9eb13c6d-8f51-46c9-bcaf-0558aa31b953" providerId="AD" clId="Web-{8A2B668D-2339-C930-7835-06C36883E5CD}" dt="2021-08-11T13:03:37.397" v="20"/>
          <ac:spMkLst>
            <pc:docMk/>
            <pc:sldMk cId="939238924" sldId="281"/>
            <ac:spMk id="3" creationId="{432674E2-3466-4575-9D9C-68D35F24F15D}"/>
          </ac:spMkLst>
        </pc:spChg>
        <pc:spChg chg="add">
          <ac:chgData name="Peter Doyle" userId="S::p.doyle@uwtsd.ac.uk::9eb13c6d-8f51-46c9-bcaf-0558aa31b953" providerId="AD" clId="Web-{8A2B668D-2339-C930-7835-06C36883E5CD}" dt="2021-08-11T13:03:37.397" v="20"/>
          <ac:spMkLst>
            <pc:docMk/>
            <pc:sldMk cId="939238924" sldId="281"/>
            <ac:spMk id="9" creationId="{BACC6370-2D7E-4714-9D71-7542949D7D5D}"/>
          </ac:spMkLst>
        </pc:spChg>
        <pc:spChg chg="add">
          <ac:chgData name="Peter Doyle" userId="S::p.doyle@uwtsd.ac.uk::9eb13c6d-8f51-46c9-bcaf-0558aa31b953" providerId="AD" clId="Web-{8A2B668D-2339-C930-7835-06C36883E5CD}" dt="2021-08-11T13:03:37.397" v="20"/>
          <ac:spMkLst>
            <pc:docMk/>
            <pc:sldMk cId="939238924" sldId="281"/>
            <ac:spMk id="11" creationId="{256B2C21-A230-48C0-8DF1-C46611373C44}"/>
          </ac:spMkLst>
        </pc:spChg>
        <pc:spChg chg="add">
          <ac:chgData name="Peter Doyle" userId="S::p.doyle@uwtsd.ac.uk::9eb13c6d-8f51-46c9-bcaf-0558aa31b953" providerId="AD" clId="Web-{8A2B668D-2339-C930-7835-06C36883E5CD}" dt="2021-08-11T13:03:37.397" v="20"/>
          <ac:spMkLst>
            <pc:docMk/>
            <pc:sldMk cId="939238924" sldId="281"/>
            <ac:spMk id="13" creationId="{3847E18C-932D-4C95-AABA-FEC7C9499AD7}"/>
          </ac:spMkLst>
        </pc:spChg>
        <pc:spChg chg="add">
          <ac:chgData name="Peter Doyle" userId="S::p.doyle@uwtsd.ac.uk::9eb13c6d-8f51-46c9-bcaf-0558aa31b953" providerId="AD" clId="Web-{8A2B668D-2339-C930-7835-06C36883E5CD}" dt="2021-08-11T13:03:37.397" v="20"/>
          <ac:spMkLst>
            <pc:docMk/>
            <pc:sldMk cId="939238924" sldId="281"/>
            <ac:spMk id="15" creationId="{3150CB11-0C61-439E-910F-5787759E72A0}"/>
          </ac:spMkLst>
        </pc:spChg>
        <pc:spChg chg="add">
          <ac:chgData name="Peter Doyle" userId="S::p.doyle@uwtsd.ac.uk::9eb13c6d-8f51-46c9-bcaf-0558aa31b953" providerId="AD" clId="Web-{8A2B668D-2339-C930-7835-06C36883E5CD}" dt="2021-08-11T13:03:37.397" v="20"/>
          <ac:spMkLst>
            <pc:docMk/>
            <pc:sldMk cId="939238924" sldId="281"/>
            <ac:spMk id="17" creationId="{43F8A58B-5155-44CE-A5FF-7647B47D0A7A}"/>
          </ac:spMkLst>
        </pc:spChg>
        <pc:spChg chg="add">
          <ac:chgData name="Peter Doyle" userId="S::p.doyle@uwtsd.ac.uk::9eb13c6d-8f51-46c9-bcaf-0558aa31b953" providerId="AD" clId="Web-{8A2B668D-2339-C930-7835-06C36883E5CD}" dt="2021-08-11T13:03:37.397" v="20"/>
          <ac:spMkLst>
            <pc:docMk/>
            <pc:sldMk cId="939238924" sldId="281"/>
            <ac:spMk id="19" creationId="{443F2ACA-E6D6-4028-82DD-F03C262D5DE6}"/>
          </ac:spMkLst>
        </pc:spChg>
        <pc:graphicFrameChg chg="add">
          <ac:chgData name="Peter Doyle" userId="S::p.doyle@uwtsd.ac.uk::9eb13c6d-8f51-46c9-bcaf-0558aa31b953" providerId="AD" clId="Web-{8A2B668D-2339-C930-7835-06C36883E5CD}" dt="2021-08-11T13:03:37.397" v="20"/>
          <ac:graphicFrameMkLst>
            <pc:docMk/>
            <pc:sldMk cId="939238924" sldId="281"/>
            <ac:graphicFrameMk id="5" creationId="{A010A536-749E-4BD5-8AA3-7EA2E0487941}"/>
          </ac:graphicFrameMkLst>
        </pc:graphicFrameChg>
      </pc:sldChg>
      <pc:sldChg chg="addSp delSp modSp mod setBg modClrScheme chgLayout">
        <pc:chgData name="Peter Doyle" userId="S::p.doyle@uwtsd.ac.uk::9eb13c6d-8f51-46c9-bcaf-0558aa31b953" providerId="AD" clId="Web-{8A2B668D-2339-C930-7835-06C36883E5CD}" dt="2021-08-11T13:03:23.069" v="18"/>
        <pc:sldMkLst>
          <pc:docMk/>
          <pc:sldMk cId="1357674025" sldId="282"/>
        </pc:sldMkLst>
        <pc:spChg chg="mod ord">
          <ac:chgData name="Peter Doyle" userId="S::p.doyle@uwtsd.ac.uk::9eb13c6d-8f51-46c9-bcaf-0558aa31b953" providerId="AD" clId="Web-{8A2B668D-2339-C930-7835-06C36883E5CD}" dt="2021-08-11T13:03:23.069" v="18"/>
          <ac:spMkLst>
            <pc:docMk/>
            <pc:sldMk cId="1357674025" sldId="282"/>
            <ac:spMk id="2" creationId="{4E9AC3CC-4624-46EF-83D3-BF1BFB6E41B8}"/>
          </ac:spMkLst>
        </pc:spChg>
        <pc:spChg chg="del mod ord">
          <ac:chgData name="Peter Doyle" userId="S::p.doyle@uwtsd.ac.uk::9eb13c6d-8f51-46c9-bcaf-0558aa31b953" providerId="AD" clId="Web-{8A2B668D-2339-C930-7835-06C36883E5CD}" dt="2021-08-11T13:03:23.069" v="18"/>
          <ac:spMkLst>
            <pc:docMk/>
            <pc:sldMk cId="1357674025" sldId="282"/>
            <ac:spMk id="3" creationId="{3FE3EA6E-28F7-455B-A578-1F04B7A3C5C1}"/>
          </ac:spMkLst>
        </pc:spChg>
        <pc:spChg chg="add">
          <ac:chgData name="Peter Doyle" userId="S::p.doyle@uwtsd.ac.uk::9eb13c6d-8f51-46c9-bcaf-0558aa31b953" providerId="AD" clId="Web-{8A2B668D-2339-C930-7835-06C36883E5CD}" dt="2021-08-11T13:03:23.069" v="18"/>
          <ac:spMkLst>
            <pc:docMk/>
            <pc:sldMk cId="1357674025" sldId="282"/>
            <ac:spMk id="9" creationId="{BACC6370-2D7E-4714-9D71-7542949D7D5D}"/>
          </ac:spMkLst>
        </pc:spChg>
        <pc:spChg chg="add">
          <ac:chgData name="Peter Doyle" userId="S::p.doyle@uwtsd.ac.uk::9eb13c6d-8f51-46c9-bcaf-0558aa31b953" providerId="AD" clId="Web-{8A2B668D-2339-C930-7835-06C36883E5CD}" dt="2021-08-11T13:03:23.069" v="18"/>
          <ac:spMkLst>
            <pc:docMk/>
            <pc:sldMk cId="1357674025" sldId="282"/>
            <ac:spMk id="11" creationId="{256B2C21-A230-48C0-8DF1-C46611373C44}"/>
          </ac:spMkLst>
        </pc:spChg>
        <pc:spChg chg="add">
          <ac:chgData name="Peter Doyle" userId="S::p.doyle@uwtsd.ac.uk::9eb13c6d-8f51-46c9-bcaf-0558aa31b953" providerId="AD" clId="Web-{8A2B668D-2339-C930-7835-06C36883E5CD}" dt="2021-08-11T13:03:23.069" v="18"/>
          <ac:spMkLst>
            <pc:docMk/>
            <pc:sldMk cId="1357674025" sldId="282"/>
            <ac:spMk id="13" creationId="{3847E18C-932D-4C95-AABA-FEC7C9499AD7}"/>
          </ac:spMkLst>
        </pc:spChg>
        <pc:spChg chg="add">
          <ac:chgData name="Peter Doyle" userId="S::p.doyle@uwtsd.ac.uk::9eb13c6d-8f51-46c9-bcaf-0558aa31b953" providerId="AD" clId="Web-{8A2B668D-2339-C930-7835-06C36883E5CD}" dt="2021-08-11T13:03:23.069" v="18"/>
          <ac:spMkLst>
            <pc:docMk/>
            <pc:sldMk cId="1357674025" sldId="282"/>
            <ac:spMk id="15" creationId="{3150CB11-0C61-439E-910F-5787759E72A0}"/>
          </ac:spMkLst>
        </pc:spChg>
        <pc:spChg chg="add">
          <ac:chgData name="Peter Doyle" userId="S::p.doyle@uwtsd.ac.uk::9eb13c6d-8f51-46c9-bcaf-0558aa31b953" providerId="AD" clId="Web-{8A2B668D-2339-C930-7835-06C36883E5CD}" dt="2021-08-11T13:03:23.069" v="18"/>
          <ac:spMkLst>
            <pc:docMk/>
            <pc:sldMk cId="1357674025" sldId="282"/>
            <ac:spMk id="17" creationId="{43F8A58B-5155-44CE-A5FF-7647B47D0A7A}"/>
          </ac:spMkLst>
        </pc:spChg>
        <pc:spChg chg="add">
          <ac:chgData name="Peter Doyle" userId="S::p.doyle@uwtsd.ac.uk::9eb13c6d-8f51-46c9-bcaf-0558aa31b953" providerId="AD" clId="Web-{8A2B668D-2339-C930-7835-06C36883E5CD}" dt="2021-08-11T13:03:23.069" v="18"/>
          <ac:spMkLst>
            <pc:docMk/>
            <pc:sldMk cId="1357674025" sldId="282"/>
            <ac:spMk id="19" creationId="{443F2ACA-E6D6-4028-82DD-F03C262D5DE6}"/>
          </ac:spMkLst>
        </pc:spChg>
        <pc:graphicFrameChg chg="add">
          <ac:chgData name="Peter Doyle" userId="S::p.doyle@uwtsd.ac.uk::9eb13c6d-8f51-46c9-bcaf-0558aa31b953" providerId="AD" clId="Web-{8A2B668D-2339-C930-7835-06C36883E5CD}" dt="2021-08-11T13:03:23.069" v="18"/>
          <ac:graphicFrameMkLst>
            <pc:docMk/>
            <pc:sldMk cId="1357674025" sldId="282"/>
            <ac:graphicFrameMk id="5" creationId="{3C7F6FB6-16BB-45D2-A964-B51540C8B000}"/>
          </ac:graphicFrameMkLst>
        </pc:graphicFrameChg>
      </pc:sldChg>
      <pc:sldChg chg="addSp delSp modSp mod setBg modClrScheme chgLayout">
        <pc:chgData name="Peter Doyle" userId="S::p.doyle@uwtsd.ac.uk::9eb13c6d-8f51-46c9-bcaf-0558aa31b953" providerId="AD" clId="Web-{8A2B668D-2339-C930-7835-06C36883E5CD}" dt="2021-08-11T13:03:52.304" v="22"/>
        <pc:sldMkLst>
          <pc:docMk/>
          <pc:sldMk cId="2874350601" sldId="283"/>
        </pc:sldMkLst>
        <pc:spChg chg="mod ord">
          <ac:chgData name="Peter Doyle" userId="S::p.doyle@uwtsd.ac.uk::9eb13c6d-8f51-46c9-bcaf-0558aa31b953" providerId="AD" clId="Web-{8A2B668D-2339-C930-7835-06C36883E5CD}" dt="2021-08-11T13:03:52.304" v="22"/>
          <ac:spMkLst>
            <pc:docMk/>
            <pc:sldMk cId="2874350601" sldId="283"/>
            <ac:spMk id="2" creationId="{848EA0D7-9337-4ABA-9779-5E8719291454}"/>
          </ac:spMkLst>
        </pc:spChg>
        <pc:spChg chg="del mod ord">
          <ac:chgData name="Peter Doyle" userId="S::p.doyle@uwtsd.ac.uk::9eb13c6d-8f51-46c9-bcaf-0558aa31b953" providerId="AD" clId="Web-{8A2B668D-2339-C930-7835-06C36883E5CD}" dt="2021-08-11T13:03:52.304" v="22"/>
          <ac:spMkLst>
            <pc:docMk/>
            <pc:sldMk cId="2874350601" sldId="283"/>
            <ac:spMk id="3" creationId="{D9A237DD-F5A2-48A1-BB4E-DEFE8CD7CFDA}"/>
          </ac:spMkLst>
        </pc:spChg>
        <pc:spChg chg="add">
          <ac:chgData name="Peter Doyle" userId="S::p.doyle@uwtsd.ac.uk::9eb13c6d-8f51-46c9-bcaf-0558aa31b953" providerId="AD" clId="Web-{8A2B668D-2339-C930-7835-06C36883E5CD}" dt="2021-08-11T13:03:52.304" v="22"/>
          <ac:spMkLst>
            <pc:docMk/>
            <pc:sldMk cId="2874350601" sldId="283"/>
            <ac:spMk id="9" creationId="{BACC6370-2D7E-4714-9D71-7542949D7D5D}"/>
          </ac:spMkLst>
        </pc:spChg>
        <pc:spChg chg="add">
          <ac:chgData name="Peter Doyle" userId="S::p.doyle@uwtsd.ac.uk::9eb13c6d-8f51-46c9-bcaf-0558aa31b953" providerId="AD" clId="Web-{8A2B668D-2339-C930-7835-06C36883E5CD}" dt="2021-08-11T13:03:52.304" v="22"/>
          <ac:spMkLst>
            <pc:docMk/>
            <pc:sldMk cId="2874350601" sldId="283"/>
            <ac:spMk id="11" creationId="{256B2C21-A230-48C0-8DF1-C46611373C44}"/>
          </ac:spMkLst>
        </pc:spChg>
        <pc:spChg chg="add">
          <ac:chgData name="Peter Doyle" userId="S::p.doyle@uwtsd.ac.uk::9eb13c6d-8f51-46c9-bcaf-0558aa31b953" providerId="AD" clId="Web-{8A2B668D-2339-C930-7835-06C36883E5CD}" dt="2021-08-11T13:03:52.304" v="22"/>
          <ac:spMkLst>
            <pc:docMk/>
            <pc:sldMk cId="2874350601" sldId="283"/>
            <ac:spMk id="13" creationId="{3847E18C-932D-4C95-AABA-FEC7C9499AD7}"/>
          </ac:spMkLst>
        </pc:spChg>
        <pc:spChg chg="add">
          <ac:chgData name="Peter Doyle" userId="S::p.doyle@uwtsd.ac.uk::9eb13c6d-8f51-46c9-bcaf-0558aa31b953" providerId="AD" clId="Web-{8A2B668D-2339-C930-7835-06C36883E5CD}" dt="2021-08-11T13:03:52.304" v="22"/>
          <ac:spMkLst>
            <pc:docMk/>
            <pc:sldMk cId="2874350601" sldId="283"/>
            <ac:spMk id="15" creationId="{3150CB11-0C61-439E-910F-5787759E72A0}"/>
          </ac:spMkLst>
        </pc:spChg>
        <pc:spChg chg="add">
          <ac:chgData name="Peter Doyle" userId="S::p.doyle@uwtsd.ac.uk::9eb13c6d-8f51-46c9-bcaf-0558aa31b953" providerId="AD" clId="Web-{8A2B668D-2339-C930-7835-06C36883E5CD}" dt="2021-08-11T13:03:52.304" v="22"/>
          <ac:spMkLst>
            <pc:docMk/>
            <pc:sldMk cId="2874350601" sldId="283"/>
            <ac:spMk id="17" creationId="{43F8A58B-5155-44CE-A5FF-7647B47D0A7A}"/>
          </ac:spMkLst>
        </pc:spChg>
        <pc:spChg chg="add">
          <ac:chgData name="Peter Doyle" userId="S::p.doyle@uwtsd.ac.uk::9eb13c6d-8f51-46c9-bcaf-0558aa31b953" providerId="AD" clId="Web-{8A2B668D-2339-C930-7835-06C36883E5CD}" dt="2021-08-11T13:03:52.304" v="22"/>
          <ac:spMkLst>
            <pc:docMk/>
            <pc:sldMk cId="2874350601" sldId="283"/>
            <ac:spMk id="19" creationId="{443F2ACA-E6D6-4028-82DD-F03C262D5DE6}"/>
          </ac:spMkLst>
        </pc:spChg>
        <pc:graphicFrameChg chg="add">
          <ac:chgData name="Peter Doyle" userId="S::p.doyle@uwtsd.ac.uk::9eb13c6d-8f51-46c9-bcaf-0558aa31b953" providerId="AD" clId="Web-{8A2B668D-2339-C930-7835-06C36883E5CD}" dt="2021-08-11T13:03:52.304" v="22"/>
          <ac:graphicFrameMkLst>
            <pc:docMk/>
            <pc:sldMk cId="2874350601" sldId="283"/>
            <ac:graphicFrameMk id="5" creationId="{B289D610-069F-49CB-894F-7EC877144776}"/>
          </ac:graphicFrameMkLst>
        </pc:graphicFrameChg>
      </pc:sldChg>
      <pc:sldChg chg="modSp mod modClrScheme chgLayout">
        <pc:chgData name="Peter Doyle" userId="S::p.doyle@uwtsd.ac.uk::9eb13c6d-8f51-46c9-bcaf-0558aa31b953" providerId="AD" clId="Web-{8A2B668D-2339-C930-7835-06C36883E5CD}" dt="2021-08-11T13:01:58.723" v="15"/>
        <pc:sldMkLst>
          <pc:docMk/>
          <pc:sldMk cId="4192911915" sldId="284"/>
        </pc:sldMkLst>
        <pc:spChg chg="mod ord">
          <ac:chgData name="Peter Doyle" userId="S::p.doyle@uwtsd.ac.uk::9eb13c6d-8f51-46c9-bcaf-0558aa31b953" providerId="AD" clId="Web-{8A2B668D-2339-C930-7835-06C36883E5CD}" dt="2021-08-11T13:01:58.723" v="15"/>
          <ac:spMkLst>
            <pc:docMk/>
            <pc:sldMk cId="4192911915" sldId="284"/>
            <ac:spMk id="2" creationId="{126C5AF5-993F-4734-83C7-ECDDB3E2CB88}"/>
          </ac:spMkLst>
        </pc:spChg>
        <pc:spChg chg="mod ord">
          <ac:chgData name="Peter Doyle" userId="S::p.doyle@uwtsd.ac.uk::9eb13c6d-8f51-46c9-bcaf-0558aa31b953" providerId="AD" clId="Web-{8A2B668D-2339-C930-7835-06C36883E5CD}" dt="2021-08-11T13:01:58.723" v="15"/>
          <ac:spMkLst>
            <pc:docMk/>
            <pc:sldMk cId="4192911915" sldId="284"/>
            <ac:spMk id="3" creationId="{8188861A-EC74-40F3-AD77-1D3CD5470B31}"/>
          </ac:spMkLst>
        </pc:spChg>
      </pc:sldChg>
      <pc:sldChg chg="addSp modSp mod setBg modClrScheme addAnim chgLayout">
        <pc:chgData name="Peter Doyle" userId="S::p.doyle@uwtsd.ac.uk::9eb13c6d-8f51-46c9-bcaf-0558aa31b953" providerId="AD" clId="Web-{8A2B668D-2339-C930-7835-06C36883E5CD}" dt="2021-08-11T13:04:59.978" v="35"/>
        <pc:sldMkLst>
          <pc:docMk/>
          <pc:sldMk cId="1740612229" sldId="286"/>
        </pc:sldMkLst>
        <pc:spChg chg="mod ord">
          <ac:chgData name="Peter Doyle" userId="S::p.doyle@uwtsd.ac.uk::9eb13c6d-8f51-46c9-bcaf-0558aa31b953" providerId="AD" clId="Web-{8A2B668D-2339-C930-7835-06C36883E5CD}" dt="2021-08-11T13:04:59.962" v="34"/>
          <ac:spMkLst>
            <pc:docMk/>
            <pc:sldMk cId="1740612229" sldId="286"/>
            <ac:spMk id="2" creationId="{2090C148-DF14-4B89-B50E-3D88277B17D3}"/>
          </ac:spMkLst>
        </pc:spChg>
        <pc:spChg chg="mod ord">
          <ac:chgData name="Peter Doyle" userId="S::p.doyle@uwtsd.ac.uk::9eb13c6d-8f51-46c9-bcaf-0558aa31b953" providerId="AD" clId="Web-{8A2B668D-2339-C930-7835-06C36883E5CD}" dt="2021-08-11T13:04:59.962" v="34"/>
          <ac:spMkLst>
            <pc:docMk/>
            <pc:sldMk cId="1740612229" sldId="286"/>
            <ac:spMk id="3" creationId="{653C2610-03AD-4FB6-93DC-34642D31E30C}"/>
          </ac:spMkLst>
        </pc:spChg>
        <pc:spChg chg="add">
          <ac:chgData name="Peter Doyle" userId="S::p.doyle@uwtsd.ac.uk::9eb13c6d-8f51-46c9-bcaf-0558aa31b953" providerId="AD" clId="Web-{8A2B668D-2339-C930-7835-06C36883E5CD}" dt="2021-08-11T13:04:59.962" v="34"/>
          <ac:spMkLst>
            <pc:docMk/>
            <pc:sldMk cId="1740612229" sldId="286"/>
            <ac:spMk id="8" creationId="{09588DA8-065E-4F6F-8EFD-43104AB2E0CF}"/>
          </ac:spMkLst>
        </pc:spChg>
        <pc:spChg chg="add">
          <ac:chgData name="Peter Doyle" userId="S::p.doyle@uwtsd.ac.uk::9eb13c6d-8f51-46c9-bcaf-0558aa31b953" providerId="AD" clId="Web-{8A2B668D-2339-C930-7835-06C36883E5CD}" dt="2021-08-11T13:04:59.962" v="34"/>
          <ac:spMkLst>
            <pc:docMk/>
            <pc:sldMk cId="1740612229" sldId="286"/>
            <ac:spMk id="10" creationId="{C4285719-470E-454C-AF62-8323075F1F5B}"/>
          </ac:spMkLst>
        </pc:spChg>
        <pc:spChg chg="add">
          <ac:chgData name="Peter Doyle" userId="S::p.doyle@uwtsd.ac.uk::9eb13c6d-8f51-46c9-bcaf-0558aa31b953" providerId="AD" clId="Web-{8A2B668D-2339-C930-7835-06C36883E5CD}" dt="2021-08-11T13:04:59.962" v="34"/>
          <ac:spMkLst>
            <pc:docMk/>
            <pc:sldMk cId="1740612229" sldId="286"/>
            <ac:spMk id="12" creationId="{CD9FE4EF-C4D8-49A0-B2FF-81D8DB7D8A24}"/>
          </ac:spMkLst>
        </pc:spChg>
        <pc:spChg chg="add">
          <ac:chgData name="Peter Doyle" userId="S::p.doyle@uwtsd.ac.uk::9eb13c6d-8f51-46c9-bcaf-0558aa31b953" providerId="AD" clId="Web-{8A2B668D-2339-C930-7835-06C36883E5CD}" dt="2021-08-11T13:04:59.962" v="34"/>
          <ac:spMkLst>
            <pc:docMk/>
            <pc:sldMk cId="1740612229" sldId="286"/>
            <ac:spMk id="14" creationId="{4300840D-0A0B-4512-BACA-B439D5B9C57C}"/>
          </ac:spMkLst>
        </pc:spChg>
        <pc:spChg chg="add">
          <ac:chgData name="Peter Doyle" userId="S::p.doyle@uwtsd.ac.uk::9eb13c6d-8f51-46c9-bcaf-0558aa31b953" providerId="AD" clId="Web-{8A2B668D-2339-C930-7835-06C36883E5CD}" dt="2021-08-11T13:04:59.962" v="34"/>
          <ac:spMkLst>
            <pc:docMk/>
            <pc:sldMk cId="1740612229" sldId="286"/>
            <ac:spMk id="16" creationId="{D2B78728-A580-49A7-84F9-6EF6F583ADE0}"/>
          </ac:spMkLst>
        </pc:spChg>
        <pc:spChg chg="add">
          <ac:chgData name="Peter Doyle" userId="S::p.doyle@uwtsd.ac.uk::9eb13c6d-8f51-46c9-bcaf-0558aa31b953" providerId="AD" clId="Web-{8A2B668D-2339-C930-7835-06C36883E5CD}" dt="2021-08-11T13:04:59.962" v="34"/>
          <ac:spMkLst>
            <pc:docMk/>
            <pc:sldMk cId="1740612229" sldId="286"/>
            <ac:spMk id="18" creationId="{38FAA1A1-D861-433F-88FA-1E9D6FD31D11}"/>
          </ac:spMkLst>
        </pc:spChg>
        <pc:spChg chg="add">
          <ac:chgData name="Peter Doyle" userId="S::p.doyle@uwtsd.ac.uk::9eb13c6d-8f51-46c9-bcaf-0558aa31b953" providerId="AD" clId="Web-{8A2B668D-2339-C930-7835-06C36883E5CD}" dt="2021-08-11T13:04:59.962" v="34"/>
          <ac:spMkLst>
            <pc:docMk/>
            <pc:sldMk cId="1740612229" sldId="286"/>
            <ac:spMk id="20" creationId="{8D71EDA1-87BF-4D5D-AB79-F346FD19278A}"/>
          </ac:spMkLst>
        </pc:spChg>
      </pc:sldChg>
      <pc:sldMasterChg chg="del delSldLayout">
        <pc:chgData name="Peter Doyle" userId="S::p.doyle@uwtsd.ac.uk::9eb13c6d-8f51-46c9-bcaf-0558aa31b953" providerId="AD" clId="Web-{8A2B668D-2339-C930-7835-06C36883E5CD}" dt="2021-08-11T13:01:58.723" v="15"/>
        <pc:sldMasterMkLst>
          <pc:docMk/>
          <pc:sldMasterMk cId="4227816270" sldId="2147483680"/>
        </pc:sldMasterMkLst>
        <pc:sldLayoutChg chg="del">
          <pc:chgData name="Peter Doyle" userId="S::p.doyle@uwtsd.ac.uk::9eb13c6d-8f51-46c9-bcaf-0558aa31b953" providerId="AD" clId="Web-{8A2B668D-2339-C930-7835-06C36883E5CD}" dt="2021-08-11T13:01:58.723" v="15"/>
          <pc:sldLayoutMkLst>
            <pc:docMk/>
            <pc:sldMasterMk cId="4227816270" sldId="2147483680"/>
            <pc:sldLayoutMk cId="1301280533" sldId="2147483681"/>
          </pc:sldLayoutMkLst>
        </pc:sldLayoutChg>
        <pc:sldLayoutChg chg="del">
          <pc:chgData name="Peter Doyle" userId="S::p.doyle@uwtsd.ac.uk::9eb13c6d-8f51-46c9-bcaf-0558aa31b953" providerId="AD" clId="Web-{8A2B668D-2339-C930-7835-06C36883E5CD}" dt="2021-08-11T13:01:58.723" v="15"/>
          <pc:sldLayoutMkLst>
            <pc:docMk/>
            <pc:sldMasterMk cId="4227816270" sldId="2147483680"/>
            <pc:sldLayoutMk cId="1515256833" sldId="2147483682"/>
          </pc:sldLayoutMkLst>
        </pc:sldLayoutChg>
        <pc:sldLayoutChg chg="del">
          <pc:chgData name="Peter Doyle" userId="S::p.doyle@uwtsd.ac.uk::9eb13c6d-8f51-46c9-bcaf-0558aa31b953" providerId="AD" clId="Web-{8A2B668D-2339-C930-7835-06C36883E5CD}" dt="2021-08-11T13:01:58.723" v="15"/>
          <pc:sldLayoutMkLst>
            <pc:docMk/>
            <pc:sldMasterMk cId="4227816270" sldId="2147483680"/>
            <pc:sldLayoutMk cId="279413612" sldId="2147483692"/>
          </pc:sldLayoutMkLst>
        </pc:sldLayoutChg>
      </pc:sldMasterChg>
      <pc:sldMasterChg chg="add addSldLayout modSldLayout">
        <pc:chgData name="Peter Doyle" userId="S::p.doyle@uwtsd.ac.uk::9eb13c6d-8f51-46c9-bcaf-0558aa31b953" providerId="AD" clId="Web-{8A2B668D-2339-C930-7835-06C36883E5CD}" dt="2021-08-11T13:01:58.723" v="15"/>
        <pc:sldMasterMkLst>
          <pc:docMk/>
          <pc:sldMasterMk cId="3313366762" sldId="2147483693"/>
        </pc:sldMasterMkLst>
        <pc:sldLayoutChg chg="add mod replId">
          <pc:chgData name="Peter Doyle" userId="S::p.doyle@uwtsd.ac.uk::9eb13c6d-8f51-46c9-bcaf-0558aa31b953" providerId="AD" clId="Web-{8A2B668D-2339-C930-7835-06C36883E5CD}" dt="2021-08-11T13:01:58.723" v="15"/>
          <pc:sldLayoutMkLst>
            <pc:docMk/>
            <pc:sldMasterMk cId="3313366762" sldId="2147483693"/>
            <pc:sldLayoutMk cId="2013905172" sldId="2147483694"/>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2041655120" sldId="2147483695"/>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3758920748" sldId="2147483696"/>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3343051603" sldId="2147483697"/>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316184797" sldId="2147483698"/>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586928070" sldId="2147483699"/>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2836400832" sldId="2147483700"/>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426918315" sldId="2147483701"/>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4154104463" sldId="2147483702"/>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4162123565" sldId="2147483703"/>
          </pc:sldLayoutMkLst>
        </pc:sldLayoutChg>
        <pc:sldLayoutChg chg="add mod replId">
          <pc:chgData name="Peter Doyle" userId="S::p.doyle@uwtsd.ac.uk::9eb13c6d-8f51-46c9-bcaf-0558aa31b953" providerId="AD" clId="Web-{8A2B668D-2339-C930-7835-06C36883E5CD}" dt="2021-08-11T13:01:58.723" v="15"/>
          <pc:sldLayoutMkLst>
            <pc:docMk/>
            <pc:sldMasterMk cId="3313366762" sldId="2147483693"/>
            <pc:sldLayoutMk cId="166436387" sldId="2147483704"/>
          </pc:sldLayoutMkLst>
        </pc:sldLayoutChg>
      </pc:sldMasterChg>
    </pc:docChg>
  </pc:docChgLst>
  <pc:docChgLst>
    <pc:chgData name="Peter Doyle" userId="S::p.doyle@uwtsd.ac.uk::9eb13c6d-8f51-46c9-bcaf-0558aa31b953" providerId="AD" clId="Web-{49647A6D-4591-11F2-53B8-959777AC6E19}"/>
    <pc:docChg chg="modSld">
      <pc:chgData name="Peter Doyle" userId="S::p.doyle@uwtsd.ac.uk::9eb13c6d-8f51-46c9-bcaf-0558aa31b953" providerId="AD" clId="Web-{49647A6D-4591-11F2-53B8-959777AC6E19}" dt="2020-09-23T14:17:39.774" v="49" actId="20577"/>
      <pc:docMkLst>
        <pc:docMk/>
      </pc:docMkLst>
      <pc:sldChg chg="modSp">
        <pc:chgData name="Peter Doyle" userId="S::p.doyle@uwtsd.ac.uk::9eb13c6d-8f51-46c9-bcaf-0558aa31b953" providerId="AD" clId="Web-{49647A6D-4591-11F2-53B8-959777AC6E19}" dt="2020-09-23T14:17:39.774" v="48" actId="20577"/>
        <pc:sldMkLst>
          <pc:docMk/>
          <pc:sldMk cId="939238924" sldId="281"/>
        </pc:sldMkLst>
        <pc:spChg chg="mod">
          <ac:chgData name="Peter Doyle" userId="S::p.doyle@uwtsd.ac.uk::9eb13c6d-8f51-46c9-bcaf-0558aa31b953" providerId="AD" clId="Web-{49647A6D-4591-11F2-53B8-959777AC6E19}" dt="2020-09-23T14:17:39.774" v="48" actId="20577"/>
          <ac:spMkLst>
            <pc:docMk/>
            <pc:sldMk cId="939238924" sldId="281"/>
            <ac:spMk id="3" creationId="{432674E2-3466-4575-9D9C-68D35F24F15D}"/>
          </ac:spMkLst>
        </pc:spChg>
      </pc:sldChg>
    </pc:docChg>
  </pc:docChgLst>
  <pc:docChgLst>
    <pc:chgData name="Peter Doyle" userId="S::p.doyle@uwtsd.ac.uk::9eb13c6d-8f51-46c9-bcaf-0558aa31b953" providerId="AD" clId="Web-{B59BF3DD-722D-486B-9532-E665CF5EAAA5}"/>
    <pc:docChg chg="addSld modSld">
      <pc:chgData name="Peter Doyle" userId="S::p.doyle@uwtsd.ac.uk::9eb13c6d-8f51-46c9-bcaf-0558aa31b953" providerId="AD" clId="Web-{B59BF3DD-722D-486B-9532-E665CF5EAAA5}" dt="2019-01-27T16:03:50.439" v="657" actId="20577"/>
      <pc:docMkLst>
        <pc:docMk/>
      </pc:docMkLst>
      <pc:sldChg chg="modSp">
        <pc:chgData name="Peter Doyle" userId="S::p.doyle@uwtsd.ac.uk::9eb13c6d-8f51-46c9-bcaf-0558aa31b953" providerId="AD" clId="Web-{B59BF3DD-722D-486B-9532-E665CF5EAAA5}" dt="2019-01-27T15:54:14.967" v="48" actId="20577"/>
        <pc:sldMkLst>
          <pc:docMk/>
          <pc:sldMk cId="1357674025" sldId="282"/>
        </pc:sldMkLst>
        <pc:spChg chg="mod">
          <ac:chgData name="Peter Doyle" userId="S::p.doyle@uwtsd.ac.uk::9eb13c6d-8f51-46c9-bcaf-0558aa31b953" providerId="AD" clId="Web-{B59BF3DD-722D-486B-9532-E665CF5EAAA5}" dt="2019-01-27T15:54:14.967" v="48" actId="20577"/>
          <ac:spMkLst>
            <pc:docMk/>
            <pc:sldMk cId="1357674025" sldId="282"/>
            <ac:spMk id="3" creationId="{3FE3EA6E-28F7-455B-A578-1F04B7A3C5C1}"/>
          </ac:spMkLst>
        </pc:spChg>
      </pc:sldChg>
      <pc:sldChg chg="modSp new">
        <pc:chgData name="Peter Doyle" userId="S::p.doyle@uwtsd.ac.uk::9eb13c6d-8f51-46c9-bcaf-0558aa31b953" providerId="AD" clId="Web-{B59BF3DD-722D-486B-9532-E665CF5EAAA5}" dt="2019-01-27T16:03:50.439" v="656" actId="20577"/>
        <pc:sldMkLst>
          <pc:docMk/>
          <pc:sldMk cId="3392474779" sldId="289"/>
        </pc:sldMkLst>
        <pc:spChg chg="mod">
          <ac:chgData name="Peter Doyle" userId="S::p.doyle@uwtsd.ac.uk::9eb13c6d-8f51-46c9-bcaf-0558aa31b953" providerId="AD" clId="Web-{B59BF3DD-722D-486B-9532-E665CF5EAAA5}" dt="2019-01-27T16:01:27.469" v="443" actId="20577"/>
          <ac:spMkLst>
            <pc:docMk/>
            <pc:sldMk cId="3392474779" sldId="289"/>
            <ac:spMk id="2" creationId="{C43BAAF5-34AC-43C1-8C23-605FEAD8D03C}"/>
          </ac:spMkLst>
        </pc:spChg>
        <pc:spChg chg="mod">
          <ac:chgData name="Peter Doyle" userId="S::p.doyle@uwtsd.ac.uk::9eb13c6d-8f51-46c9-bcaf-0558aa31b953" providerId="AD" clId="Web-{B59BF3DD-722D-486B-9532-E665CF5EAAA5}" dt="2019-01-27T16:03:50.439" v="656" actId="20577"/>
          <ac:spMkLst>
            <pc:docMk/>
            <pc:sldMk cId="3392474779" sldId="289"/>
            <ac:spMk id="3" creationId="{A6649D49-2FAF-4F5A-A75D-9ECD685568B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A317BA-7840-42B5-96B6-891D5ED93F8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8D64D3-C47A-4665-B19D-FAF483B9B6B7}">
      <dgm:prSet/>
      <dgm:spPr/>
      <dgm:t>
        <a:bodyPr/>
        <a:lstStyle/>
        <a:p>
          <a:r>
            <a:rPr lang="en-GB"/>
            <a:t>Students should critically evaluate a variety of leadership theories and strategies and consider the application of the theories and strategies in a Public Service organisation of their choice.</a:t>
          </a:r>
          <a:endParaRPr lang="en-US"/>
        </a:p>
      </dgm:t>
    </dgm:pt>
    <dgm:pt modelId="{2372754A-F0FD-4D90-9A13-F028EDACE88D}" type="parTrans" cxnId="{F055E2D9-4C35-4C59-9A0D-C1A06F061B02}">
      <dgm:prSet/>
      <dgm:spPr/>
      <dgm:t>
        <a:bodyPr/>
        <a:lstStyle/>
        <a:p>
          <a:endParaRPr lang="en-US"/>
        </a:p>
      </dgm:t>
    </dgm:pt>
    <dgm:pt modelId="{7E869D6B-9D8D-4FED-A3CD-8365899518BA}" type="sibTrans" cxnId="{F055E2D9-4C35-4C59-9A0D-C1A06F061B02}">
      <dgm:prSet/>
      <dgm:spPr/>
      <dgm:t>
        <a:bodyPr/>
        <a:lstStyle/>
        <a:p>
          <a:endParaRPr lang="en-US"/>
        </a:p>
      </dgm:t>
    </dgm:pt>
    <dgm:pt modelId="{4CF718B4-4E64-4B84-B69B-C02802B68C0A}">
      <dgm:prSet/>
      <dgm:spPr/>
      <dgm:t>
        <a:bodyPr/>
        <a:lstStyle/>
        <a:p>
          <a:r>
            <a:rPr lang="en-GB"/>
            <a:t>A group presentation will then be assessed.</a:t>
          </a:r>
          <a:endParaRPr lang="en-US"/>
        </a:p>
      </dgm:t>
    </dgm:pt>
    <dgm:pt modelId="{5A0376C7-3645-4109-9B39-67E7A579B03E}" type="parTrans" cxnId="{3B18D524-8BED-4F4D-96EB-D17B36BD96B1}">
      <dgm:prSet/>
      <dgm:spPr/>
      <dgm:t>
        <a:bodyPr/>
        <a:lstStyle/>
        <a:p>
          <a:endParaRPr lang="en-US"/>
        </a:p>
      </dgm:t>
    </dgm:pt>
    <dgm:pt modelId="{930802AC-44F9-404A-9BB4-324C9842975E}" type="sibTrans" cxnId="{3B18D524-8BED-4F4D-96EB-D17B36BD96B1}">
      <dgm:prSet/>
      <dgm:spPr/>
      <dgm:t>
        <a:bodyPr/>
        <a:lstStyle/>
        <a:p>
          <a:endParaRPr lang="en-US"/>
        </a:p>
      </dgm:t>
    </dgm:pt>
    <dgm:pt modelId="{31388C51-B7B9-4C81-878C-F8A28E9C1AC9}">
      <dgm:prSet/>
      <dgm:spPr/>
      <dgm:t>
        <a:bodyPr/>
        <a:lstStyle/>
        <a:p>
          <a:r>
            <a:rPr lang="en-GB"/>
            <a:t>Additionally you should complete a 1000 word reflective report (you may use the first person) critically evaluating the leadership theories and strategies utilised during the exercise, and evaluating the effectiveness of the theories to overcome the challenges presented.  </a:t>
          </a:r>
          <a:endParaRPr lang="en-US"/>
        </a:p>
      </dgm:t>
    </dgm:pt>
    <dgm:pt modelId="{7ACE1F5D-41FA-4EE7-99AC-0D92ECCE12B9}" type="parTrans" cxnId="{EA572306-6F8C-4361-8EA8-ECA89F6C8956}">
      <dgm:prSet/>
      <dgm:spPr/>
      <dgm:t>
        <a:bodyPr/>
        <a:lstStyle/>
        <a:p>
          <a:endParaRPr lang="en-US"/>
        </a:p>
      </dgm:t>
    </dgm:pt>
    <dgm:pt modelId="{E1E91AFE-2005-4313-920C-A26106BC344A}" type="sibTrans" cxnId="{EA572306-6F8C-4361-8EA8-ECA89F6C8956}">
      <dgm:prSet/>
      <dgm:spPr/>
      <dgm:t>
        <a:bodyPr/>
        <a:lstStyle/>
        <a:p>
          <a:endParaRPr lang="en-US"/>
        </a:p>
      </dgm:t>
    </dgm:pt>
    <dgm:pt modelId="{5ABD8606-86DE-4237-9CC9-507F321998A6}" type="pres">
      <dgm:prSet presAssocID="{48A317BA-7840-42B5-96B6-891D5ED93F8F}" presName="root" presStyleCnt="0">
        <dgm:presLayoutVars>
          <dgm:dir/>
          <dgm:resizeHandles val="exact"/>
        </dgm:presLayoutVars>
      </dgm:prSet>
      <dgm:spPr/>
    </dgm:pt>
    <dgm:pt modelId="{1E34C6C1-1246-4593-90D2-801CEAD48D76}" type="pres">
      <dgm:prSet presAssocID="{C78D64D3-C47A-4665-B19D-FAF483B9B6B7}" presName="compNode" presStyleCnt="0"/>
      <dgm:spPr/>
    </dgm:pt>
    <dgm:pt modelId="{97039B5B-1DF5-48A5-B87B-5E8710D9C47F}" type="pres">
      <dgm:prSet presAssocID="{C78D64D3-C47A-4665-B19D-FAF483B9B6B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2FF88743-7B9C-45B0-A1B4-FB46ED60C79C}" type="pres">
      <dgm:prSet presAssocID="{C78D64D3-C47A-4665-B19D-FAF483B9B6B7}" presName="spaceRect" presStyleCnt="0"/>
      <dgm:spPr/>
    </dgm:pt>
    <dgm:pt modelId="{C26A78E4-E961-433C-AC44-BAC94B3C6810}" type="pres">
      <dgm:prSet presAssocID="{C78D64D3-C47A-4665-B19D-FAF483B9B6B7}" presName="textRect" presStyleLbl="revTx" presStyleIdx="0" presStyleCnt="3">
        <dgm:presLayoutVars>
          <dgm:chMax val="1"/>
          <dgm:chPref val="1"/>
        </dgm:presLayoutVars>
      </dgm:prSet>
      <dgm:spPr/>
    </dgm:pt>
    <dgm:pt modelId="{1F22ED17-8A52-4C44-90D3-7FD4064F61C8}" type="pres">
      <dgm:prSet presAssocID="{7E869D6B-9D8D-4FED-A3CD-8365899518BA}" presName="sibTrans" presStyleCnt="0"/>
      <dgm:spPr/>
    </dgm:pt>
    <dgm:pt modelId="{613190F6-1B9A-4AE9-94C9-84D7B31332C1}" type="pres">
      <dgm:prSet presAssocID="{4CF718B4-4E64-4B84-B69B-C02802B68C0A}" presName="compNode" presStyleCnt="0"/>
      <dgm:spPr/>
    </dgm:pt>
    <dgm:pt modelId="{0DD1DC39-663C-4C6A-B7BB-689197C86266}" type="pres">
      <dgm:prSet presAssocID="{4CF718B4-4E64-4B84-B69B-C02802B68C0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A3D2F2A5-32F2-46C8-BB1F-9F76A2BBA25E}" type="pres">
      <dgm:prSet presAssocID="{4CF718B4-4E64-4B84-B69B-C02802B68C0A}" presName="spaceRect" presStyleCnt="0"/>
      <dgm:spPr/>
    </dgm:pt>
    <dgm:pt modelId="{A912F3BC-3874-435C-A440-2267BAC41616}" type="pres">
      <dgm:prSet presAssocID="{4CF718B4-4E64-4B84-B69B-C02802B68C0A}" presName="textRect" presStyleLbl="revTx" presStyleIdx="1" presStyleCnt="3">
        <dgm:presLayoutVars>
          <dgm:chMax val="1"/>
          <dgm:chPref val="1"/>
        </dgm:presLayoutVars>
      </dgm:prSet>
      <dgm:spPr/>
    </dgm:pt>
    <dgm:pt modelId="{AB2FC2B6-826D-41FA-B236-D770B2AB0B7E}" type="pres">
      <dgm:prSet presAssocID="{930802AC-44F9-404A-9BB4-324C9842975E}" presName="sibTrans" presStyleCnt="0"/>
      <dgm:spPr/>
    </dgm:pt>
    <dgm:pt modelId="{160CFC8A-2283-469C-8EDD-C716E8FF120C}" type="pres">
      <dgm:prSet presAssocID="{31388C51-B7B9-4C81-878C-F8A28E9C1AC9}" presName="compNode" presStyleCnt="0"/>
      <dgm:spPr/>
    </dgm:pt>
    <dgm:pt modelId="{72A4B18C-E02A-4F93-A000-6D5CCA271C69}" type="pres">
      <dgm:prSet presAssocID="{31388C51-B7B9-4C81-878C-F8A28E9C1A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7D2796E-027B-4238-95BF-5D8C702EEDF4}" type="pres">
      <dgm:prSet presAssocID="{31388C51-B7B9-4C81-878C-F8A28E9C1AC9}" presName="spaceRect" presStyleCnt="0"/>
      <dgm:spPr/>
    </dgm:pt>
    <dgm:pt modelId="{D0A6D827-4330-44E0-8E75-450F4468CE30}" type="pres">
      <dgm:prSet presAssocID="{31388C51-B7B9-4C81-878C-F8A28E9C1AC9}" presName="textRect" presStyleLbl="revTx" presStyleIdx="2" presStyleCnt="3">
        <dgm:presLayoutVars>
          <dgm:chMax val="1"/>
          <dgm:chPref val="1"/>
        </dgm:presLayoutVars>
      </dgm:prSet>
      <dgm:spPr/>
    </dgm:pt>
  </dgm:ptLst>
  <dgm:cxnLst>
    <dgm:cxn modelId="{EA572306-6F8C-4361-8EA8-ECA89F6C8956}" srcId="{48A317BA-7840-42B5-96B6-891D5ED93F8F}" destId="{31388C51-B7B9-4C81-878C-F8A28E9C1AC9}" srcOrd="2" destOrd="0" parTransId="{7ACE1F5D-41FA-4EE7-99AC-0D92ECCE12B9}" sibTransId="{E1E91AFE-2005-4313-920C-A26106BC344A}"/>
    <dgm:cxn modelId="{B030FB19-8FE7-4569-B20E-C8A576F75B44}" type="presOf" srcId="{4CF718B4-4E64-4B84-B69B-C02802B68C0A}" destId="{A912F3BC-3874-435C-A440-2267BAC41616}" srcOrd="0" destOrd="0" presId="urn:microsoft.com/office/officeart/2018/2/layout/IconLabelList"/>
    <dgm:cxn modelId="{3B18D524-8BED-4F4D-96EB-D17B36BD96B1}" srcId="{48A317BA-7840-42B5-96B6-891D5ED93F8F}" destId="{4CF718B4-4E64-4B84-B69B-C02802B68C0A}" srcOrd="1" destOrd="0" parTransId="{5A0376C7-3645-4109-9B39-67E7A579B03E}" sibTransId="{930802AC-44F9-404A-9BB4-324C9842975E}"/>
    <dgm:cxn modelId="{CAE6E06D-F0EF-4476-B45D-1DB3A7C010DE}" type="presOf" srcId="{C78D64D3-C47A-4665-B19D-FAF483B9B6B7}" destId="{C26A78E4-E961-433C-AC44-BAC94B3C6810}" srcOrd="0" destOrd="0" presId="urn:microsoft.com/office/officeart/2018/2/layout/IconLabelList"/>
    <dgm:cxn modelId="{8A19C478-7258-4728-B5DB-FC67CE9D3A94}" type="presOf" srcId="{31388C51-B7B9-4C81-878C-F8A28E9C1AC9}" destId="{D0A6D827-4330-44E0-8E75-450F4468CE30}" srcOrd="0" destOrd="0" presId="urn:microsoft.com/office/officeart/2018/2/layout/IconLabelList"/>
    <dgm:cxn modelId="{A68F60CE-C49B-424C-B81E-E9523FE14A4A}" type="presOf" srcId="{48A317BA-7840-42B5-96B6-891D5ED93F8F}" destId="{5ABD8606-86DE-4237-9CC9-507F321998A6}" srcOrd="0" destOrd="0" presId="urn:microsoft.com/office/officeart/2018/2/layout/IconLabelList"/>
    <dgm:cxn modelId="{F055E2D9-4C35-4C59-9A0D-C1A06F061B02}" srcId="{48A317BA-7840-42B5-96B6-891D5ED93F8F}" destId="{C78D64D3-C47A-4665-B19D-FAF483B9B6B7}" srcOrd="0" destOrd="0" parTransId="{2372754A-F0FD-4D90-9A13-F028EDACE88D}" sibTransId="{7E869D6B-9D8D-4FED-A3CD-8365899518BA}"/>
    <dgm:cxn modelId="{FDEB1A72-4D10-4ADB-B0C7-E6B86B976508}" type="presParOf" srcId="{5ABD8606-86DE-4237-9CC9-507F321998A6}" destId="{1E34C6C1-1246-4593-90D2-801CEAD48D76}" srcOrd="0" destOrd="0" presId="urn:microsoft.com/office/officeart/2018/2/layout/IconLabelList"/>
    <dgm:cxn modelId="{3E27E5C3-2109-4E72-963A-A66955F524A7}" type="presParOf" srcId="{1E34C6C1-1246-4593-90D2-801CEAD48D76}" destId="{97039B5B-1DF5-48A5-B87B-5E8710D9C47F}" srcOrd="0" destOrd="0" presId="urn:microsoft.com/office/officeart/2018/2/layout/IconLabelList"/>
    <dgm:cxn modelId="{AA9F2206-8A1A-47AB-9095-8E586707E82B}" type="presParOf" srcId="{1E34C6C1-1246-4593-90D2-801CEAD48D76}" destId="{2FF88743-7B9C-45B0-A1B4-FB46ED60C79C}" srcOrd="1" destOrd="0" presId="urn:microsoft.com/office/officeart/2018/2/layout/IconLabelList"/>
    <dgm:cxn modelId="{5B9634A8-ACE4-4B44-A96D-A204CAD1B73C}" type="presParOf" srcId="{1E34C6C1-1246-4593-90D2-801CEAD48D76}" destId="{C26A78E4-E961-433C-AC44-BAC94B3C6810}" srcOrd="2" destOrd="0" presId="urn:microsoft.com/office/officeart/2018/2/layout/IconLabelList"/>
    <dgm:cxn modelId="{73F2FBC6-3933-4B53-ADAA-DDBF68712E83}" type="presParOf" srcId="{5ABD8606-86DE-4237-9CC9-507F321998A6}" destId="{1F22ED17-8A52-4C44-90D3-7FD4064F61C8}" srcOrd="1" destOrd="0" presId="urn:microsoft.com/office/officeart/2018/2/layout/IconLabelList"/>
    <dgm:cxn modelId="{F544A080-245D-4121-A22F-D1543CA3F622}" type="presParOf" srcId="{5ABD8606-86DE-4237-9CC9-507F321998A6}" destId="{613190F6-1B9A-4AE9-94C9-84D7B31332C1}" srcOrd="2" destOrd="0" presId="urn:microsoft.com/office/officeart/2018/2/layout/IconLabelList"/>
    <dgm:cxn modelId="{EE687F14-F459-47D4-8577-2744B274311A}" type="presParOf" srcId="{613190F6-1B9A-4AE9-94C9-84D7B31332C1}" destId="{0DD1DC39-663C-4C6A-B7BB-689197C86266}" srcOrd="0" destOrd="0" presId="urn:microsoft.com/office/officeart/2018/2/layout/IconLabelList"/>
    <dgm:cxn modelId="{A559F036-A1FE-411D-B686-F62625AB66B5}" type="presParOf" srcId="{613190F6-1B9A-4AE9-94C9-84D7B31332C1}" destId="{A3D2F2A5-32F2-46C8-BB1F-9F76A2BBA25E}" srcOrd="1" destOrd="0" presId="urn:microsoft.com/office/officeart/2018/2/layout/IconLabelList"/>
    <dgm:cxn modelId="{E2753FED-1929-4515-B772-C173E73C74AC}" type="presParOf" srcId="{613190F6-1B9A-4AE9-94C9-84D7B31332C1}" destId="{A912F3BC-3874-435C-A440-2267BAC41616}" srcOrd="2" destOrd="0" presId="urn:microsoft.com/office/officeart/2018/2/layout/IconLabelList"/>
    <dgm:cxn modelId="{B63F1473-2551-4439-97F4-4E99A32D4419}" type="presParOf" srcId="{5ABD8606-86DE-4237-9CC9-507F321998A6}" destId="{AB2FC2B6-826D-41FA-B236-D770B2AB0B7E}" srcOrd="3" destOrd="0" presId="urn:microsoft.com/office/officeart/2018/2/layout/IconLabelList"/>
    <dgm:cxn modelId="{0857584D-C007-43C1-B83D-30C85E230AD6}" type="presParOf" srcId="{5ABD8606-86DE-4237-9CC9-507F321998A6}" destId="{160CFC8A-2283-469C-8EDD-C716E8FF120C}" srcOrd="4" destOrd="0" presId="urn:microsoft.com/office/officeart/2018/2/layout/IconLabelList"/>
    <dgm:cxn modelId="{205CC55A-F34C-45A3-BA7C-5BD56748AF08}" type="presParOf" srcId="{160CFC8A-2283-469C-8EDD-C716E8FF120C}" destId="{72A4B18C-E02A-4F93-A000-6D5CCA271C69}" srcOrd="0" destOrd="0" presId="urn:microsoft.com/office/officeart/2018/2/layout/IconLabelList"/>
    <dgm:cxn modelId="{5AE018D8-2221-4AF5-9CA6-E22EE4DBBC36}" type="presParOf" srcId="{160CFC8A-2283-469C-8EDD-C716E8FF120C}" destId="{97D2796E-027B-4238-95BF-5D8C702EEDF4}" srcOrd="1" destOrd="0" presId="urn:microsoft.com/office/officeart/2018/2/layout/IconLabelList"/>
    <dgm:cxn modelId="{6DCD8173-FA5F-46C7-8306-CC9A675346EC}" type="presParOf" srcId="{160CFC8A-2283-469C-8EDD-C716E8FF120C}" destId="{D0A6D827-4330-44E0-8E75-450F4468CE3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5E157D-FEF8-4843-BAA1-AF79B125AE95}"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A9FE4912-DFC6-47E0-8E5A-6B3675D291E2}">
      <dgm:prSet/>
      <dgm:spPr/>
      <dgm:t>
        <a:bodyPr/>
        <a:lstStyle/>
        <a:p>
          <a:r>
            <a:rPr lang="en-GB"/>
            <a:t>Group presentation (groups of 3/4)</a:t>
          </a:r>
          <a:endParaRPr lang="en-US"/>
        </a:p>
      </dgm:t>
    </dgm:pt>
    <dgm:pt modelId="{89BD5077-A58B-42C8-B494-F1426B1698E1}" type="parTrans" cxnId="{0EB08DDE-DFAC-48DE-BB89-F7F827B0AD3D}">
      <dgm:prSet/>
      <dgm:spPr/>
      <dgm:t>
        <a:bodyPr/>
        <a:lstStyle/>
        <a:p>
          <a:endParaRPr lang="en-US"/>
        </a:p>
      </dgm:t>
    </dgm:pt>
    <dgm:pt modelId="{06548685-845C-41C0-BA50-C4A6AAC95938}" type="sibTrans" cxnId="{0EB08DDE-DFAC-48DE-BB89-F7F827B0AD3D}">
      <dgm:prSet/>
      <dgm:spPr/>
      <dgm:t>
        <a:bodyPr/>
        <a:lstStyle/>
        <a:p>
          <a:endParaRPr lang="en-US"/>
        </a:p>
      </dgm:t>
    </dgm:pt>
    <dgm:pt modelId="{0510CDDC-6DF9-4087-9A98-66E169F22DAF}">
      <dgm:prSet/>
      <dgm:spPr/>
      <dgm:t>
        <a:bodyPr/>
        <a:lstStyle/>
        <a:p>
          <a:r>
            <a:rPr lang="en-GB"/>
            <a:t>In addition a 1000 word supportive paper</a:t>
          </a:r>
          <a:endParaRPr lang="en-US"/>
        </a:p>
      </dgm:t>
    </dgm:pt>
    <dgm:pt modelId="{B12486B5-D6EC-4F54-8C67-C6D55F4B86D3}" type="parTrans" cxnId="{57A72470-316B-452A-B2BD-17DEA90678AF}">
      <dgm:prSet/>
      <dgm:spPr/>
      <dgm:t>
        <a:bodyPr/>
        <a:lstStyle/>
        <a:p>
          <a:endParaRPr lang="en-US"/>
        </a:p>
      </dgm:t>
    </dgm:pt>
    <dgm:pt modelId="{2522F8AD-9744-44A0-B280-C547A0EEFC33}" type="sibTrans" cxnId="{57A72470-316B-452A-B2BD-17DEA90678AF}">
      <dgm:prSet/>
      <dgm:spPr/>
      <dgm:t>
        <a:bodyPr/>
        <a:lstStyle/>
        <a:p>
          <a:endParaRPr lang="en-US"/>
        </a:p>
      </dgm:t>
    </dgm:pt>
    <dgm:pt modelId="{02251767-37D9-482A-BF45-9C8B6D3A9F7C}">
      <dgm:prSet/>
      <dgm:spPr/>
      <dgm:t>
        <a:bodyPr/>
        <a:lstStyle/>
        <a:p>
          <a:r>
            <a:rPr lang="en-GB"/>
            <a:t>Deadline for submission of 1000 supportive paper is 23.59hrs Friday 5th November 2021</a:t>
          </a:r>
          <a:endParaRPr lang="en-US"/>
        </a:p>
      </dgm:t>
    </dgm:pt>
    <dgm:pt modelId="{CF521A6D-574E-4C10-AD75-2C347C455CCD}" type="parTrans" cxnId="{D38D6B00-3B7A-4994-B615-D08BFF3F85EC}">
      <dgm:prSet/>
      <dgm:spPr/>
      <dgm:t>
        <a:bodyPr/>
        <a:lstStyle/>
        <a:p>
          <a:endParaRPr lang="en-US"/>
        </a:p>
      </dgm:t>
    </dgm:pt>
    <dgm:pt modelId="{3F21C88F-AEAE-4763-A473-A06604567E72}" type="sibTrans" cxnId="{D38D6B00-3B7A-4994-B615-D08BFF3F85EC}">
      <dgm:prSet/>
      <dgm:spPr/>
      <dgm:t>
        <a:bodyPr/>
        <a:lstStyle/>
        <a:p>
          <a:endParaRPr lang="en-US"/>
        </a:p>
      </dgm:t>
    </dgm:pt>
    <dgm:pt modelId="{65A2BB33-5F02-4BCA-BC61-A21DF5C7B9EF}">
      <dgm:prSet/>
      <dgm:spPr/>
      <dgm:t>
        <a:bodyPr/>
        <a:lstStyle/>
        <a:p>
          <a:r>
            <a:rPr lang="en-GB"/>
            <a:t>Provisional results will be released on 7th December 2021 @ 10:00am</a:t>
          </a:r>
          <a:endParaRPr lang="en-US"/>
        </a:p>
      </dgm:t>
    </dgm:pt>
    <dgm:pt modelId="{638245EC-A2CC-4BB1-843B-595DEF19BFE6}" type="parTrans" cxnId="{5690AF8F-422E-486F-A272-0E3F621E1532}">
      <dgm:prSet/>
      <dgm:spPr/>
      <dgm:t>
        <a:bodyPr/>
        <a:lstStyle/>
        <a:p>
          <a:endParaRPr lang="en-US"/>
        </a:p>
      </dgm:t>
    </dgm:pt>
    <dgm:pt modelId="{4B8D61B7-F5E4-4E27-9AC6-D28713A15D47}" type="sibTrans" cxnId="{5690AF8F-422E-486F-A272-0E3F621E1532}">
      <dgm:prSet/>
      <dgm:spPr/>
      <dgm:t>
        <a:bodyPr/>
        <a:lstStyle/>
        <a:p>
          <a:endParaRPr lang="en-US"/>
        </a:p>
      </dgm:t>
    </dgm:pt>
    <dgm:pt modelId="{422C1D39-0269-4BBE-8EFB-4B4B6F87C178}">
      <dgm:prSet/>
      <dgm:spPr/>
      <dgm:t>
        <a:bodyPr/>
        <a:lstStyle/>
        <a:p>
          <a:r>
            <a:rPr lang="en-GB"/>
            <a:t>Presentations will be organised during that period</a:t>
          </a:r>
          <a:endParaRPr lang="en-US"/>
        </a:p>
      </dgm:t>
    </dgm:pt>
    <dgm:pt modelId="{043FD2A7-85BC-4994-BE41-46C3B45F60E3}" type="parTrans" cxnId="{CCAFBAC2-60CB-4521-B695-F89680F14640}">
      <dgm:prSet/>
      <dgm:spPr/>
      <dgm:t>
        <a:bodyPr/>
        <a:lstStyle/>
        <a:p>
          <a:endParaRPr lang="en-US"/>
        </a:p>
      </dgm:t>
    </dgm:pt>
    <dgm:pt modelId="{56047326-B79F-4FCA-B094-CF706CCB6028}" type="sibTrans" cxnId="{CCAFBAC2-60CB-4521-B695-F89680F14640}">
      <dgm:prSet/>
      <dgm:spPr/>
      <dgm:t>
        <a:bodyPr/>
        <a:lstStyle/>
        <a:p>
          <a:endParaRPr lang="en-US"/>
        </a:p>
      </dgm:t>
    </dgm:pt>
    <dgm:pt modelId="{A45A5BF9-845F-4525-9044-BEF1873001CD}" type="pres">
      <dgm:prSet presAssocID="{985E157D-FEF8-4843-BAA1-AF79B125AE95}" presName="vert0" presStyleCnt="0">
        <dgm:presLayoutVars>
          <dgm:dir/>
          <dgm:animOne val="branch"/>
          <dgm:animLvl val="lvl"/>
        </dgm:presLayoutVars>
      </dgm:prSet>
      <dgm:spPr/>
    </dgm:pt>
    <dgm:pt modelId="{E842256B-B1E4-42A3-B1D9-5ABAF9CC64D2}" type="pres">
      <dgm:prSet presAssocID="{A9FE4912-DFC6-47E0-8E5A-6B3675D291E2}" presName="thickLine" presStyleLbl="alignNode1" presStyleIdx="0" presStyleCnt="5"/>
      <dgm:spPr/>
    </dgm:pt>
    <dgm:pt modelId="{E90AF592-67F1-415F-BC2C-827850CFD8E1}" type="pres">
      <dgm:prSet presAssocID="{A9FE4912-DFC6-47E0-8E5A-6B3675D291E2}" presName="horz1" presStyleCnt="0"/>
      <dgm:spPr/>
    </dgm:pt>
    <dgm:pt modelId="{098208E4-10FE-4020-84EF-F4FA12478010}" type="pres">
      <dgm:prSet presAssocID="{A9FE4912-DFC6-47E0-8E5A-6B3675D291E2}" presName="tx1" presStyleLbl="revTx" presStyleIdx="0" presStyleCnt="5"/>
      <dgm:spPr/>
    </dgm:pt>
    <dgm:pt modelId="{970D5F9A-09FD-4C1F-A17B-14454675BCD0}" type="pres">
      <dgm:prSet presAssocID="{A9FE4912-DFC6-47E0-8E5A-6B3675D291E2}" presName="vert1" presStyleCnt="0"/>
      <dgm:spPr/>
    </dgm:pt>
    <dgm:pt modelId="{CD22D8BF-F0F4-4EBC-839B-45B4CCB9A342}" type="pres">
      <dgm:prSet presAssocID="{0510CDDC-6DF9-4087-9A98-66E169F22DAF}" presName="thickLine" presStyleLbl="alignNode1" presStyleIdx="1" presStyleCnt="5"/>
      <dgm:spPr/>
    </dgm:pt>
    <dgm:pt modelId="{BCBE028E-7570-4C44-9EA8-FB7318AF9542}" type="pres">
      <dgm:prSet presAssocID="{0510CDDC-6DF9-4087-9A98-66E169F22DAF}" presName="horz1" presStyleCnt="0"/>
      <dgm:spPr/>
    </dgm:pt>
    <dgm:pt modelId="{DF297C9A-9C5A-457A-8197-4DE29AA667BB}" type="pres">
      <dgm:prSet presAssocID="{0510CDDC-6DF9-4087-9A98-66E169F22DAF}" presName="tx1" presStyleLbl="revTx" presStyleIdx="1" presStyleCnt="5"/>
      <dgm:spPr/>
    </dgm:pt>
    <dgm:pt modelId="{1B5D35F9-941B-427E-BF47-0287EB6AA1E1}" type="pres">
      <dgm:prSet presAssocID="{0510CDDC-6DF9-4087-9A98-66E169F22DAF}" presName="vert1" presStyleCnt="0"/>
      <dgm:spPr/>
    </dgm:pt>
    <dgm:pt modelId="{889572B4-E115-47AC-9176-14F900318A15}" type="pres">
      <dgm:prSet presAssocID="{02251767-37D9-482A-BF45-9C8B6D3A9F7C}" presName="thickLine" presStyleLbl="alignNode1" presStyleIdx="2" presStyleCnt="5"/>
      <dgm:spPr/>
    </dgm:pt>
    <dgm:pt modelId="{348B3DC1-DEF7-492D-9949-5C0CC4094144}" type="pres">
      <dgm:prSet presAssocID="{02251767-37D9-482A-BF45-9C8B6D3A9F7C}" presName="horz1" presStyleCnt="0"/>
      <dgm:spPr/>
    </dgm:pt>
    <dgm:pt modelId="{34ECBBC4-9759-4E43-9D6F-91CF73547DA1}" type="pres">
      <dgm:prSet presAssocID="{02251767-37D9-482A-BF45-9C8B6D3A9F7C}" presName="tx1" presStyleLbl="revTx" presStyleIdx="2" presStyleCnt="5"/>
      <dgm:spPr/>
    </dgm:pt>
    <dgm:pt modelId="{BAB1B25A-CB6E-4550-AC7B-274125BB1C1C}" type="pres">
      <dgm:prSet presAssocID="{02251767-37D9-482A-BF45-9C8B6D3A9F7C}" presName="vert1" presStyleCnt="0"/>
      <dgm:spPr/>
    </dgm:pt>
    <dgm:pt modelId="{7904C605-7745-40B7-9BD0-7404748A20E8}" type="pres">
      <dgm:prSet presAssocID="{65A2BB33-5F02-4BCA-BC61-A21DF5C7B9EF}" presName="thickLine" presStyleLbl="alignNode1" presStyleIdx="3" presStyleCnt="5"/>
      <dgm:spPr/>
    </dgm:pt>
    <dgm:pt modelId="{9E9C2BD1-A2F0-484D-AD78-DDBB0E4D3D42}" type="pres">
      <dgm:prSet presAssocID="{65A2BB33-5F02-4BCA-BC61-A21DF5C7B9EF}" presName="horz1" presStyleCnt="0"/>
      <dgm:spPr/>
    </dgm:pt>
    <dgm:pt modelId="{B0442030-EF6A-415F-BD2F-64CCC8CA9DAB}" type="pres">
      <dgm:prSet presAssocID="{65A2BB33-5F02-4BCA-BC61-A21DF5C7B9EF}" presName="tx1" presStyleLbl="revTx" presStyleIdx="3" presStyleCnt="5"/>
      <dgm:spPr/>
    </dgm:pt>
    <dgm:pt modelId="{1FC6AF55-90BB-478E-B564-FD10FA38662D}" type="pres">
      <dgm:prSet presAssocID="{65A2BB33-5F02-4BCA-BC61-A21DF5C7B9EF}" presName="vert1" presStyleCnt="0"/>
      <dgm:spPr/>
    </dgm:pt>
    <dgm:pt modelId="{D86E1C97-9B91-4904-B7CF-818B9F94C6D6}" type="pres">
      <dgm:prSet presAssocID="{422C1D39-0269-4BBE-8EFB-4B4B6F87C178}" presName="thickLine" presStyleLbl="alignNode1" presStyleIdx="4" presStyleCnt="5"/>
      <dgm:spPr/>
    </dgm:pt>
    <dgm:pt modelId="{1FF33C4E-E20B-4888-A696-DCAE0FE1ECEE}" type="pres">
      <dgm:prSet presAssocID="{422C1D39-0269-4BBE-8EFB-4B4B6F87C178}" presName="horz1" presStyleCnt="0"/>
      <dgm:spPr/>
    </dgm:pt>
    <dgm:pt modelId="{8A26BEAC-32CF-4810-9EF8-230128458867}" type="pres">
      <dgm:prSet presAssocID="{422C1D39-0269-4BBE-8EFB-4B4B6F87C178}" presName="tx1" presStyleLbl="revTx" presStyleIdx="4" presStyleCnt="5"/>
      <dgm:spPr/>
    </dgm:pt>
    <dgm:pt modelId="{F72A8FC9-9CF8-4C12-9BB3-06C33ECCAA51}" type="pres">
      <dgm:prSet presAssocID="{422C1D39-0269-4BBE-8EFB-4B4B6F87C178}" presName="vert1" presStyleCnt="0"/>
      <dgm:spPr/>
    </dgm:pt>
  </dgm:ptLst>
  <dgm:cxnLst>
    <dgm:cxn modelId="{D38D6B00-3B7A-4994-B615-D08BFF3F85EC}" srcId="{985E157D-FEF8-4843-BAA1-AF79B125AE95}" destId="{02251767-37D9-482A-BF45-9C8B6D3A9F7C}" srcOrd="2" destOrd="0" parTransId="{CF521A6D-574E-4C10-AD75-2C347C455CCD}" sibTransId="{3F21C88F-AEAE-4763-A473-A06604567E72}"/>
    <dgm:cxn modelId="{08EFA527-675A-42C9-835C-C0C11C7C7635}" type="presOf" srcId="{422C1D39-0269-4BBE-8EFB-4B4B6F87C178}" destId="{8A26BEAC-32CF-4810-9EF8-230128458867}" srcOrd="0" destOrd="0" presId="urn:microsoft.com/office/officeart/2008/layout/LinedList"/>
    <dgm:cxn modelId="{4AE46D33-6575-4719-91E1-5BB9D6B9A943}" type="presOf" srcId="{65A2BB33-5F02-4BCA-BC61-A21DF5C7B9EF}" destId="{B0442030-EF6A-415F-BD2F-64CCC8CA9DAB}" srcOrd="0" destOrd="0" presId="urn:microsoft.com/office/officeart/2008/layout/LinedList"/>
    <dgm:cxn modelId="{57A72470-316B-452A-B2BD-17DEA90678AF}" srcId="{985E157D-FEF8-4843-BAA1-AF79B125AE95}" destId="{0510CDDC-6DF9-4087-9A98-66E169F22DAF}" srcOrd="1" destOrd="0" parTransId="{B12486B5-D6EC-4F54-8C67-C6D55F4B86D3}" sibTransId="{2522F8AD-9744-44A0-B280-C547A0EEFC33}"/>
    <dgm:cxn modelId="{5690AF8F-422E-486F-A272-0E3F621E1532}" srcId="{985E157D-FEF8-4843-BAA1-AF79B125AE95}" destId="{65A2BB33-5F02-4BCA-BC61-A21DF5C7B9EF}" srcOrd="3" destOrd="0" parTransId="{638245EC-A2CC-4BB1-843B-595DEF19BFE6}" sibTransId="{4B8D61B7-F5E4-4E27-9AC6-D28713A15D47}"/>
    <dgm:cxn modelId="{1C4D1B92-78BB-4E38-B7DF-7BCB302CF3CE}" type="presOf" srcId="{02251767-37D9-482A-BF45-9C8B6D3A9F7C}" destId="{34ECBBC4-9759-4E43-9D6F-91CF73547DA1}" srcOrd="0" destOrd="0" presId="urn:microsoft.com/office/officeart/2008/layout/LinedList"/>
    <dgm:cxn modelId="{C533F1AA-B9D9-444A-9A9C-D141BD36BD5F}" type="presOf" srcId="{985E157D-FEF8-4843-BAA1-AF79B125AE95}" destId="{A45A5BF9-845F-4525-9044-BEF1873001CD}" srcOrd="0" destOrd="0" presId="urn:microsoft.com/office/officeart/2008/layout/LinedList"/>
    <dgm:cxn modelId="{C82EEEBE-88DD-4BD8-8790-E5823505336D}" type="presOf" srcId="{0510CDDC-6DF9-4087-9A98-66E169F22DAF}" destId="{DF297C9A-9C5A-457A-8197-4DE29AA667BB}" srcOrd="0" destOrd="0" presId="urn:microsoft.com/office/officeart/2008/layout/LinedList"/>
    <dgm:cxn modelId="{CCAFBAC2-60CB-4521-B695-F89680F14640}" srcId="{985E157D-FEF8-4843-BAA1-AF79B125AE95}" destId="{422C1D39-0269-4BBE-8EFB-4B4B6F87C178}" srcOrd="4" destOrd="0" parTransId="{043FD2A7-85BC-4994-BE41-46C3B45F60E3}" sibTransId="{56047326-B79F-4FCA-B094-CF706CCB6028}"/>
    <dgm:cxn modelId="{FC621EDC-3944-4BAB-B42C-1707D2B1D10D}" type="presOf" srcId="{A9FE4912-DFC6-47E0-8E5A-6B3675D291E2}" destId="{098208E4-10FE-4020-84EF-F4FA12478010}" srcOrd="0" destOrd="0" presId="urn:microsoft.com/office/officeart/2008/layout/LinedList"/>
    <dgm:cxn modelId="{0EB08DDE-DFAC-48DE-BB89-F7F827B0AD3D}" srcId="{985E157D-FEF8-4843-BAA1-AF79B125AE95}" destId="{A9FE4912-DFC6-47E0-8E5A-6B3675D291E2}" srcOrd="0" destOrd="0" parTransId="{89BD5077-A58B-42C8-B494-F1426B1698E1}" sibTransId="{06548685-845C-41C0-BA50-C4A6AAC95938}"/>
    <dgm:cxn modelId="{7ACF4B3F-519A-438E-80A7-6977B2A3D178}" type="presParOf" srcId="{A45A5BF9-845F-4525-9044-BEF1873001CD}" destId="{E842256B-B1E4-42A3-B1D9-5ABAF9CC64D2}" srcOrd="0" destOrd="0" presId="urn:microsoft.com/office/officeart/2008/layout/LinedList"/>
    <dgm:cxn modelId="{5DEB9079-B3A7-4D30-BE37-9B983E492BF5}" type="presParOf" srcId="{A45A5BF9-845F-4525-9044-BEF1873001CD}" destId="{E90AF592-67F1-415F-BC2C-827850CFD8E1}" srcOrd="1" destOrd="0" presId="urn:microsoft.com/office/officeart/2008/layout/LinedList"/>
    <dgm:cxn modelId="{139DCCBA-E764-4274-AC58-B31D52FB5F25}" type="presParOf" srcId="{E90AF592-67F1-415F-BC2C-827850CFD8E1}" destId="{098208E4-10FE-4020-84EF-F4FA12478010}" srcOrd="0" destOrd="0" presId="urn:microsoft.com/office/officeart/2008/layout/LinedList"/>
    <dgm:cxn modelId="{D464AF39-B01D-422B-9F0B-3EFF5B8BD25F}" type="presParOf" srcId="{E90AF592-67F1-415F-BC2C-827850CFD8E1}" destId="{970D5F9A-09FD-4C1F-A17B-14454675BCD0}" srcOrd="1" destOrd="0" presId="urn:microsoft.com/office/officeart/2008/layout/LinedList"/>
    <dgm:cxn modelId="{A6393ECC-5E80-4BEB-B37C-FAE9285A6998}" type="presParOf" srcId="{A45A5BF9-845F-4525-9044-BEF1873001CD}" destId="{CD22D8BF-F0F4-4EBC-839B-45B4CCB9A342}" srcOrd="2" destOrd="0" presId="urn:microsoft.com/office/officeart/2008/layout/LinedList"/>
    <dgm:cxn modelId="{6055B22D-A4C7-4647-AF6B-B1AFDD065A4A}" type="presParOf" srcId="{A45A5BF9-845F-4525-9044-BEF1873001CD}" destId="{BCBE028E-7570-4C44-9EA8-FB7318AF9542}" srcOrd="3" destOrd="0" presId="urn:microsoft.com/office/officeart/2008/layout/LinedList"/>
    <dgm:cxn modelId="{86B1D273-4126-40DB-9F56-98F94939EEA7}" type="presParOf" srcId="{BCBE028E-7570-4C44-9EA8-FB7318AF9542}" destId="{DF297C9A-9C5A-457A-8197-4DE29AA667BB}" srcOrd="0" destOrd="0" presId="urn:microsoft.com/office/officeart/2008/layout/LinedList"/>
    <dgm:cxn modelId="{A03AC529-A866-41E1-BFC2-AB13F1B17A81}" type="presParOf" srcId="{BCBE028E-7570-4C44-9EA8-FB7318AF9542}" destId="{1B5D35F9-941B-427E-BF47-0287EB6AA1E1}" srcOrd="1" destOrd="0" presId="urn:microsoft.com/office/officeart/2008/layout/LinedList"/>
    <dgm:cxn modelId="{016346C7-1741-4068-AE3E-304268766699}" type="presParOf" srcId="{A45A5BF9-845F-4525-9044-BEF1873001CD}" destId="{889572B4-E115-47AC-9176-14F900318A15}" srcOrd="4" destOrd="0" presId="urn:microsoft.com/office/officeart/2008/layout/LinedList"/>
    <dgm:cxn modelId="{690F7C52-CC53-4FDF-A363-91E59AE1008B}" type="presParOf" srcId="{A45A5BF9-845F-4525-9044-BEF1873001CD}" destId="{348B3DC1-DEF7-492D-9949-5C0CC4094144}" srcOrd="5" destOrd="0" presId="urn:microsoft.com/office/officeart/2008/layout/LinedList"/>
    <dgm:cxn modelId="{37FD32B8-42AF-4BDA-B6C2-63DCE6B9C40F}" type="presParOf" srcId="{348B3DC1-DEF7-492D-9949-5C0CC4094144}" destId="{34ECBBC4-9759-4E43-9D6F-91CF73547DA1}" srcOrd="0" destOrd="0" presId="urn:microsoft.com/office/officeart/2008/layout/LinedList"/>
    <dgm:cxn modelId="{EA97F002-DF42-428A-B517-94C4AD4A1A83}" type="presParOf" srcId="{348B3DC1-DEF7-492D-9949-5C0CC4094144}" destId="{BAB1B25A-CB6E-4550-AC7B-274125BB1C1C}" srcOrd="1" destOrd="0" presId="urn:microsoft.com/office/officeart/2008/layout/LinedList"/>
    <dgm:cxn modelId="{CC9C479F-F61B-46B4-A7CB-470CD0E89632}" type="presParOf" srcId="{A45A5BF9-845F-4525-9044-BEF1873001CD}" destId="{7904C605-7745-40B7-9BD0-7404748A20E8}" srcOrd="6" destOrd="0" presId="urn:microsoft.com/office/officeart/2008/layout/LinedList"/>
    <dgm:cxn modelId="{CA2BADAC-0D10-4EE8-AF11-ECE11CF3F2E5}" type="presParOf" srcId="{A45A5BF9-845F-4525-9044-BEF1873001CD}" destId="{9E9C2BD1-A2F0-484D-AD78-DDBB0E4D3D42}" srcOrd="7" destOrd="0" presId="urn:microsoft.com/office/officeart/2008/layout/LinedList"/>
    <dgm:cxn modelId="{C836B1FC-3482-4A4E-887C-B72146DB63C5}" type="presParOf" srcId="{9E9C2BD1-A2F0-484D-AD78-DDBB0E4D3D42}" destId="{B0442030-EF6A-415F-BD2F-64CCC8CA9DAB}" srcOrd="0" destOrd="0" presId="urn:microsoft.com/office/officeart/2008/layout/LinedList"/>
    <dgm:cxn modelId="{3291AF32-9EF8-49EF-B13A-83FBD011AF64}" type="presParOf" srcId="{9E9C2BD1-A2F0-484D-AD78-DDBB0E4D3D42}" destId="{1FC6AF55-90BB-478E-B564-FD10FA38662D}" srcOrd="1" destOrd="0" presId="urn:microsoft.com/office/officeart/2008/layout/LinedList"/>
    <dgm:cxn modelId="{EDCAE5BA-8FE3-495E-AB51-4B838A23E6E2}" type="presParOf" srcId="{A45A5BF9-845F-4525-9044-BEF1873001CD}" destId="{D86E1C97-9B91-4904-B7CF-818B9F94C6D6}" srcOrd="8" destOrd="0" presId="urn:microsoft.com/office/officeart/2008/layout/LinedList"/>
    <dgm:cxn modelId="{5313002B-CFC2-48EE-962A-DE3E60B83A7D}" type="presParOf" srcId="{A45A5BF9-845F-4525-9044-BEF1873001CD}" destId="{1FF33C4E-E20B-4888-A696-DCAE0FE1ECEE}" srcOrd="9" destOrd="0" presId="urn:microsoft.com/office/officeart/2008/layout/LinedList"/>
    <dgm:cxn modelId="{804E4A21-2835-4DDE-83C7-0A789EAA4E1C}" type="presParOf" srcId="{1FF33C4E-E20B-4888-A696-DCAE0FE1ECEE}" destId="{8A26BEAC-32CF-4810-9EF8-230128458867}" srcOrd="0" destOrd="0" presId="urn:microsoft.com/office/officeart/2008/layout/LinedList"/>
    <dgm:cxn modelId="{6B4DC5DB-A246-4F08-91BF-76C843C5A688}" type="presParOf" srcId="{1FF33C4E-E20B-4888-A696-DCAE0FE1ECEE}" destId="{F72A8FC9-9CF8-4C12-9BB3-06C33ECCAA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2B3EF0-5888-44DD-AE32-7A518513C7D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84BDD36-D070-4CDC-B652-0611B76A9FFB}">
      <dgm:prSet/>
      <dgm:spPr/>
      <dgm:t>
        <a:bodyPr/>
        <a:lstStyle/>
        <a:p>
          <a:r>
            <a:rPr lang="en-GB"/>
            <a:t>The assignment requires students to work in teams, each team member contributing to an online presentation critically analysing the application of a leadership theory adopted during a selected case study related to public service. </a:t>
          </a:r>
          <a:endParaRPr lang="en-US"/>
        </a:p>
      </dgm:t>
    </dgm:pt>
    <dgm:pt modelId="{16A755F2-3584-4548-BEEB-4FE9DFAE44B0}" type="parTrans" cxnId="{54CB095E-2ABC-4C1F-98E3-57CD58E25F54}">
      <dgm:prSet/>
      <dgm:spPr/>
      <dgm:t>
        <a:bodyPr/>
        <a:lstStyle/>
        <a:p>
          <a:endParaRPr lang="en-US"/>
        </a:p>
      </dgm:t>
    </dgm:pt>
    <dgm:pt modelId="{95287F9D-FF48-40F6-A0B7-AAC2D9212A82}" type="sibTrans" cxnId="{54CB095E-2ABC-4C1F-98E3-57CD58E25F54}">
      <dgm:prSet/>
      <dgm:spPr/>
      <dgm:t>
        <a:bodyPr/>
        <a:lstStyle/>
        <a:p>
          <a:endParaRPr lang="en-US"/>
        </a:p>
      </dgm:t>
    </dgm:pt>
    <dgm:pt modelId="{75498871-DDC4-4BDD-86A9-FC873085E4C1}">
      <dgm:prSet/>
      <dgm:spPr/>
      <dgm:t>
        <a:bodyPr/>
        <a:lstStyle/>
        <a:p>
          <a:r>
            <a:rPr lang="en-GB"/>
            <a:t>The presenters will generate a debate on the value of the theory drawing upon the experience and knowledge of the group members. The group presentation will be given to the remainder of the class and will take between 15-20 minutes.</a:t>
          </a:r>
          <a:endParaRPr lang="en-US"/>
        </a:p>
      </dgm:t>
    </dgm:pt>
    <dgm:pt modelId="{E81F9FE3-8E30-401B-AFD3-616535597696}" type="parTrans" cxnId="{0F8891E4-84AA-496F-84D9-974DBB63DF42}">
      <dgm:prSet/>
      <dgm:spPr/>
      <dgm:t>
        <a:bodyPr/>
        <a:lstStyle/>
        <a:p>
          <a:endParaRPr lang="en-US"/>
        </a:p>
      </dgm:t>
    </dgm:pt>
    <dgm:pt modelId="{2424C7FC-E144-40B4-B7F7-F7769E78C73C}" type="sibTrans" cxnId="{0F8891E4-84AA-496F-84D9-974DBB63DF42}">
      <dgm:prSet/>
      <dgm:spPr/>
      <dgm:t>
        <a:bodyPr/>
        <a:lstStyle/>
        <a:p>
          <a:endParaRPr lang="en-US"/>
        </a:p>
      </dgm:t>
    </dgm:pt>
    <dgm:pt modelId="{BF295193-C5AC-4F97-B18B-EDF542C43B5C}">
      <dgm:prSet/>
      <dgm:spPr/>
      <dgm:t>
        <a:bodyPr/>
        <a:lstStyle/>
        <a:p>
          <a:r>
            <a:rPr lang="en-GB"/>
            <a:t>The chosen historical event will be researched from a leadership perspective, identifying the actions and/or lack of action and leadership styles. </a:t>
          </a:r>
          <a:endParaRPr lang="en-US"/>
        </a:p>
      </dgm:t>
    </dgm:pt>
    <dgm:pt modelId="{A0A4854A-6A6F-49A0-A881-D0DD90CF85AC}" type="parTrans" cxnId="{634FDBFC-57D1-467C-93C3-F689DBDE88B5}">
      <dgm:prSet/>
      <dgm:spPr/>
      <dgm:t>
        <a:bodyPr/>
        <a:lstStyle/>
        <a:p>
          <a:endParaRPr lang="en-US"/>
        </a:p>
      </dgm:t>
    </dgm:pt>
    <dgm:pt modelId="{2DAEC147-DEF7-4821-B792-27A2EBADEE4C}" type="sibTrans" cxnId="{634FDBFC-57D1-467C-93C3-F689DBDE88B5}">
      <dgm:prSet/>
      <dgm:spPr/>
      <dgm:t>
        <a:bodyPr/>
        <a:lstStyle/>
        <a:p>
          <a:endParaRPr lang="en-US"/>
        </a:p>
      </dgm:t>
    </dgm:pt>
    <dgm:pt modelId="{1E12C02F-D43C-4E44-BA26-5C09A07E8442}">
      <dgm:prSet/>
      <dgm:spPr/>
      <dgm:t>
        <a:bodyPr/>
        <a:lstStyle/>
        <a:p>
          <a:r>
            <a:rPr lang="en-GB"/>
            <a:t>You can choose any real life event where public services were involved</a:t>
          </a:r>
          <a:endParaRPr lang="en-US"/>
        </a:p>
      </dgm:t>
    </dgm:pt>
    <dgm:pt modelId="{C22A5335-61D0-444B-9808-6BE4F3EA3DDC}" type="parTrans" cxnId="{773768EF-9D85-41B0-951E-C81C636C2E30}">
      <dgm:prSet/>
      <dgm:spPr/>
      <dgm:t>
        <a:bodyPr/>
        <a:lstStyle/>
        <a:p>
          <a:endParaRPr lang="en-US"/>
        </a:p>
      </dgm:t>
    </dgm:pt>
    <dgm:pt modelId="{52E8B447-8FD9-4652-92F6-9DA8910BE3A9}" type="sibTrans" cxnId="{773768EF-9D85-41B0-951E-C81C636C2E30}">
      <dgm:prSet/>
      <dgm:spPr/>
      <dgm:t>
        <a:bodyPr/>
        <a:lstStyle/>
        <a:p>
          <a:endParaRPr lang="en-US"/>
        </a:p>
      </dgm:t>
    </dgm:pt>
    <dgm:pt modelId="{30F36637-65A0-4215-994C-F083913623A4}" type="pres">
      <dgm:prSet presAssocID="{AF2B3EF0-5888-44DD-AE32-7A518513C7DD}" presName="linear" presStyleCnt="0">
        <dgm:presLayoutVars>
          <dgm:animLvl val="lvl"/>
          <dgm:resizeHandles val="exact"/>
        </dgm:presLayoutVars>
      </dgm:prSet>
      <dgm:spPr/>
    </dgm:pt>
    <dgm:pt modelId="{B645512F-6F42-4DBB-BFFA-09E4A7EC9CE1}" type="pres">
      <dgm:prSet presAssocID="{E84BDD36-D070-4CDC-B652-0611B76A9FFB}" presName="parentText" presStyleLbl="node1" presStyleIdx="0" presStyleCnt="4">
        <dgm:presLayoutVars>
          <dgm:chMax val="0"/>
          <dgm:bulletEnabled val="1"/>
        </dgm:presLayoutVars>
      </dgm:prSet>
      <dgm:spPr/>
    </dgm:pt>
    <dgm:pt modelId="{C986FE95-ECBE-4332-B470-4A488969AAFA}" type="pres">
      <dgm:prSet presAssocID="{95287F9D-FF48-40F6-A0B7-AAC2D9212A82}" presName="spacer" presStyleCnt="0"/>
      <dgm:spPr/>
    </dgm:pt>
    <dgm:pt modelId="{9C650949-CF78-4786-ABDD-E201A1E8D881}" type="pres">
      <dgm:prSet presAssocID="{75498871-DDC4-4BDD-86A9-FC873085E4C1}" presName="parentText" presStyleLbl="node1" presStyleIdx="1" presStyleCnt="4">
        <dgm:presLayoutVars>
          <dgm:chMax val="0"/>
          <dgm:bulletEnabled val="1"/>
        </dgm:presLayoutVars>
      </dgm:prSet>
      <dgm:spPr/>
    </dgm:pt>
    <dgm:pt modelId="{25359950-430D-4BDA-B8C9-400A42EA01FB}" type="pres">
      <dgm:prSet presAssocID="{2424C7FC-E144-40B4-B7F7-F7769E78C73C}" presName="spacer" presStyleCnt="0"/>
      <dgm:spPr/>
    </dgm:pt>
    <dgm:pt modelId="{A4FDD5AE-7C68-4DE6-B22B-64ACB0AF3F8A}" type="pres">
      <dgm:prSet presAssocID="{BF295193-C5AC-4F97-B18B-EDF542C43B5C}" presName="parentText" presStyleLbl="node1" presStyleIdx="2" presStyleCnt="4">
        <dgm:presLayoutVars>
          <dgm:chMax val="0"/>
          <dgm:bulletEnabled val="1"/>
        </dgm:presLayoutVars>
      </dgm:prSet>
      <dgm:spPr/>
    </dgm:pt>
    <dgm:pt modelId="{36FF2EFE-498A-459B-9970-A66C6FB2AA76}" type="pres">
      <dgm:prSet presAssocID="{2DAEC147-DEF7-4821-B792-27A2EBADEE4C}" presName="spacer" presStyleCnt="0"/>
      <dgm:spPr/>
    </dgm:pt>
    <dgm:pt modelId="{BBE8C52E-405B-4D60-8502-513291C0691E}" type="pres">
      <dgm:prSet presAssocID="{1E12C02F-D43C-4E44-BA26-5C09A07E8442}" presName="parentText" presStyleLbl="node1" presStyleIdx="3" presStyleCnt="4">
        <dgm:presLayoutVars>
          <dgm:chMax val="0"/>
          <dgm:bulletEnabled val="1"/>
        </dgm:presLayoutVars>
      </dgm:prSet>
      <dgm:spPr/>
    </dgm:pt>
  </dgm:ptLst>
  <dgm:cxnLst>
    <dgm:cxn modelId="{96C86E07-E03F-4FAA-B8FF-31E187A7A5BC}" type="presOf" srcId="{BF295193-C5AC-4F97-B18B-EDF542C43B5C}" destId="{A4FDD5AE-7C68-4DE6-B22B-64ACB0AF3F8A}" srcOrd="0" destOrd="0" presId="urn:microsoft.com/office/officeart/2005/8/layout/vList2"/>
    <dgm:cxn modelId="{8073EB0C-6424-4BD6-9F77-A12D99F3E0E9}" type="presOf" srcId="{E84BDD36-D070-4CDC-B652-0611B76A9FFB}" destId="{B645512F-6F42-4DBB-BFFA-09E4A7EC9CE1}" srcOrd="0" destOrd="0" presId="urn:microsoft.com/office/officeart/2005/8/layout/vList2"/>
    <dgm:cxn modelId="{366F6910-85EF-4991-BCA6-CB3416595280}" type="presOf" srcId="{AF2B3EF0-5888-44DD-AE32-7A518513C7DD}" destId="{30F36637-65A0-4215-994C-F083913623A4}" srcOrd="0" destOrd="0" presId="urn:microsoft.com/office/officeart/2005/8/layout/vList2"/>
    <dgm:cxn modelId="{54CB095E-2ABC-4C1F-98E3-57CD58E25F54}" srcId="{AF2B3EF0-5888-44DD-AE32-7A518513C7DD}" destId="{E84BDD36-D070-4CDC-B652-0611B76A9FFB}" srcOrd="0" destOrd="0" parTransId="{16A755F2-3584-4548-BEEB-4FE9DFAE44B0}" sibTransId="{95287F9D-FF48-40F6-A0B7-AAC2D9212A82}"/>
    <dgm:cxn modelId="{D6448583-3740-4910-A764-C68E72388A4A}" type="presOf" srcId="{1E12C02F-D43C-4E44-BA26-5C09A07E8442}" destId="{BBE8C52E-405B-4D60-8502-513291C0691E}" srcOrd="0" destOrd="0" presId="urn:microsoft.com/office/officeart/2005/8/layout/vList2"/>
    <dgm:cxn modelId="{777876D8-A066-460C-910C-C497D077777A}" type="presOf" srcId="{75498871-DDC4-4BDD-86A9-FC873085E4C1}" destId="{9C650949-CF78-4786-ABDD-E201A1E8D881}" srcOrd="0" destOrd="0" presId="urn:microsoft.com/office/officeart/2005/8/layout/vList2"/>
    <dgm:cxn modelId="{0F8891E4-84AA-496F-84D9-974DBB63DF42}" srcId="{AF2B3EF0-5888-44DD-AE32-7A518513C7DD}" destId="{75498871-DDC4-4BDD-86A9-FC873085E4C1}" srcOrd="1" destOrd="0" parTransId="{E81F9FE3-8E30-401B-AFD3-616535597696}" sibTransId="{2424C7FC-E144-40B4-B7F7-F7769E78C73C}"/>
    <dgm:cxn modelId="{773768EF-9D85-41B0-951E-C81C636C2E30}" srcId="{AF2B3EF0-5888-44DD-AE32-7A518513C7DD}" destId="{1E12C02F-D43C-4E44-BA26-5C09A07E8442}" srcOrd="3" destOrd="0" parTransId="{C22A5335-61D0-444B-9808-6BE4F3EA3DDC}" sibTransId="{52E8B447-8FD9-4652-92F6-9DA8910BE3A9}"/>
    <dgm:cxn modelId="{634FDBFC-57D1-467C-93C3-F689DBDE88B5}" srcId="{AF2B3EF0-5888-44DD-AE32-7A518513C7DD}" destId="{BF295193-C5AC-4F97-B18B-EDF542C43B5C}" srcOrd="2" destOrd="0" parTransId="{A0A4854A-6A6F-49A0-A881-D0DD90CF85AC}" sibTransId="{2DAEC147-DEF7-4821-B792-27A2EBADEE4C}"/>
    <dgm:cxn modelId="{698FED99-199A-48EB-B877-CAAE462E4C2B}" type="presParOf" srcId="{30F36637-65A0-4215-994C-F083913623A4}" destId="{B645512F-6F42-4DBB-BFFA-09E4A7EC9CE1}" srcOrd="0" destOrd="0" presId="urn:microsoft.com/office/officeart/2005/8/layout/vList2"/>
    <dgm:cxn modelId="{52D0C9B7-B834-42AA-BF2D-167F17DD6693}" type="presParOf" srcId="{30F36637-65A0-4215-994C-F083913623A4}" destId="{C986FE95-ECBE-4332-B470-4A488969AAFA}" srcOrd="1" destOrd="0" presId="urn:microsoft.com/office/officeart/2005/8/layout/vList2"/>
    <dgm:cxn modelId="{5C66B063-B54D-40BC-B654-9296F2EB0D6D}" type="presParOf" srcId="{30F36637-65A0-4215-994C-F083913623A4}" destId="{9C650949-CF78-4786-ABDD-E201A1E8D881}" srcOrd="2" destOrd="0" presId="urn:microsoft.com/office/officeart/2005/8/layout/vList2"/>
    <dgm:cxn modelId="{4C4EB78F-8A1C-4177-9D43-32CF453A5747}" type="presParOf" srcId="{30F36637-65A0-4215-994C-F083913623A4}" destId="{25359950-430D-4BDA-B8C9-400A42EA01FB}" srcOrd="3" destOrd="0" presId="urn:microsoft.com/office/officeart/2005/8/layout/vList2"/>
    <dgm:cxn modelId="{15524F61-827C-4C9D-8B0E-940E6D8AEBD3}" type="presParOf" srcId="{30F36637-65A0-4215-994C-F083913623A4}" destId="{A4FDD5AE-7C68-4DE6-B22B-64ACB0AF3F8A}" srcOrd="4" destOrd="0" presId="urn:microsoft.com/office/officeart/2005/8/layout/vList2"/>
    <dgm:cxn modelId="{76DCC00C-4BB4-4DD1-B4BA-C836FE3C9391}" type="presParOf" srcId="{30F36637-65A0-4215-994C-F083913623A4}" destId="{36FF2EFE-498A-459B-9970-A66C6FB2AA76}" srcOrd="5" destOrd="0" presId="urn:microsoft.com/office/officeart/2005/8/layout/vList2"/>
    <dgm:cxn modelId="{D68A09EE-F92F-4315-B2AC-14481966E203}" type="presParOf" srcId="{30F36637-65A0-4215-994C-F083913623A4}" destId="{BBE8C52E-405B-4D60-8502-513291C0691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0C383A-D75C-4AAC-B79D-72F215F3148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28C53CF-2232-4F1E-9B2C-E6EB16DE456D}">
      <dgm:prSet/>
      <dgm:spPr/>
      <dgm:t>
        <a:bodyPr/>
        <a:lstStyle/>
        <a:p>
          <a:r>
            <a:rPr lang="en-GB"/>
            <a:t>Leadership Theories will be researched, and their theoretical perspectives critically analysed. Strengths, weaknesses, effectiveness or otherwise will be considered in the context of their use within the selected public services event in order that recommendations can be made regarding future similar events. In order to generate a debate it may be necessary to refer to some other leadership theories in order to provide a contrast.</a:t>
          </a:r>
          <a:endParaRPr lang="en-US"/>
        </a:p>
      </dgm:t>
    </dgm:pt>
    <dgm:pt modelId="{08927C6E-5893-4C5B-9DE2-E49403B97CF0}" type="parTrans" cxnId="{2FF74847-3136-4FD5-B60F-EC9BEAF14DC6}">
      <dgm:prSet/>
      <dgm:spPr/>
      <dgm:t>
        <a:bodyPr/>
        <a:lstStyle/>
        <a:p>
          <a:endParaRPr lang="en-US"/>
        </a:p>
      </dgm:t>
    </dgm:pt>
    <dgm:pt modelId="{EE6E7BCD-A0D6-4087-83E5-DEC63026AD46}" type="sibTrans" cxnId="{2FF74847-3136-4FD5-B60F-EC9BEAF14DC6}">
      <dgm:prSet/>
      <dgm:spPr/>
      <dgm:t>
        <a:bodyPr/>
        <a:lstStyle/>
        <a:p>
          <a:endParaRPr lang="en-US"/>
        </a:p>
      </dgm:t>
    </dgm:pt>
    <dgm:pt modelId="{28262350-A523-4C99-A152-962F62E64CBF}">
      <dgm:prSet/>
      <dgm:spPr/>
      <dgm:t>
        <a:bodyPr/>
        <a:lstStyle/>
        <a:p>
          <a:r>
            <a:rPr lang="en-GB"/>
            <a:t>The research aspect of the assignment may be apportioned within the group but there is a requirement for each student to submit a 1000 word referenced supportive paper including a reference list.  </a:t>
          </a:r>
          <a:endParaRPr lang="en-US"/>
        </a:p>
      </dgm:t>
    </dgm:pt>
    <dgm:pt modelId="{5D5CC84C-DDF1-403D-9ADF-1920207A4587}" type="parTrans" cxnId="{FE450D57-218E-4A1A-8C4B-6AD70CBA58E6}">
      <dgm:prSet/>
      <dgm:spPr/>
      <dgm:t>
        <a:bodyPr/>
        <a:lstStyle/>
        <a:p>
          <a:endParaRPr lang="en-US"/>
        </a:p>
      </dgm:t>
    </dgm:pt>
    <dgm:pt modelId="{985D6105-8394-4DF1-8655-60DDA4266AC2}" type="sibTrans" cxnId="{FE450D57-218E-4A1A-8C4B-6AD70CBA58E6}">
      <dgm:prSet/>
      <dgm:spPr/>
      <dgm:t>
        <a:bodyPr/>
        <a:lstStyle/>
        <a:p>
          <a:endParaRPr lang="en-US"/>
        </a:p>
      </dgm:t>
    </dgm:pt>
    <dgm:pt modelId="{BAD3F87E-ED30-4E86-A79F-2C9304FB3376}" type="pres">
      <dgm:prSet presAssocID="{9C0C383A-D75C-4AAC-B79D-72F215F31488}" presName="linear" presStyleCnt="0">
        <dgm:presLayoutVars>
          <dgm:animLvl val="lvl"/>
          <dgm:resizeHandles val="exact"/>
        </dgm:presLayoutVars>
      </dgm:prSet>
      <dgm:spPr/>
    </dgm:pt>
    <dgm:pt modelId="{36CF048C-9523-4AA5-8A96-F2AE701DD7EE}" type="pres">
      <dgm:prSet presAssocID="{B28C53CF-2232-4F1E-9B2C-E6EB16DE456D}" presName="parentText" presStyleLbl="node1" presStyleIdx="0" presStyleCnt="2">
        <dgm:presLayoutVars>
          <dgm:chMax val="0"/>
          <dgm:bulletEnabled val="1"/>
        </dgm:presLayoutVars>
      </dgm:prSet>
      <dgm:spPr/>
    </dgm:pt>
    <dgm:pt modelId="{54C3ACC4-AA9A-4FB8-A271-1623D913E724}" type="pres">
      <dgm:prSet presAssocID="{EE6E7BCD-A0D6-4087-83E5-DEC63026AD46}" presName="spacer" presStyleCnt="0"/>
      <dgm:spPr/>
    </dgm:pt>
    <dgm:pt modelId="{642F95CC-015F-4C61-90AB-EE6697FE6CD7}" type="pres">
      <dgm:prSet presAssocID="{28262350-A523-4C99-A152-962F62E64CBF}" presName="parentText" presStyleLbl="node1" presStyleIdx="1" presStyleCnt="2">
        <dgm:presLayoutVars>
          <dgm:chMax val="0"/>
          <dgm:bulletEnabled val="1"/>
        </dgm:presLayoutVars>
      </dgm:prSet>
      <dgm:spPr/>
    </dgm:pt>
  </dgm:ptLst>
  <dgm:cxnLst>
    <dgm:cxn modelId="{2FF74847-3136-4FD5-B60F-EC9BEAF14DC6}" srcId="{9C0C383A-D75C-4AAC-B79D-72F215F31488}" destId="{B28C53CF-2232-4F1E-9B2C-E6EB16DE456D}" srcOrd="0" destOrd="0" parTransId="{08927C6E-5893-4C5B-9DE2-E49403B97CF0}" sibTransId="{EE6E7BCD-A0D6-4087-83E5-DEC63026AD46}"/>
    <dgm:cxn modelId="{91780169-9570-4758-9E86-69485F512168}" type="presOf" srcId="{28262350-A523-4C99-A152-962F62E64CBF}" destId="{642F95CC-015F-4C61-90AB-EE6697FE6CD7}" srcOrd="0" destOrd="0" presId="urn:microsoft.com/office/officeart/2005/8/layout/vList2"/>
    <dgm:cxn modelId="{FE450D57-218E-4A1A-8C4B-6AD70CBA58E6}" srcId="{9C0C383A-D75C-4AAC-B79D-72F215F31488}" destId="{28262350-A523-4C99-A152-962F62E64CBF}" srcOrd="1" destOrd="0" parTransId="{5D5CC84C-DDF1-403D-9ADF-1920207A4587}" sibTransId="{985D6105-8394-4DF1-8655-60DDA4266AC2}"/>
    <dgm:cxn modelId="{60B66AB6-7FD7-481D-A154-ED32D6A184FD}" type="presOf" srcId="{9C0C383A-D75C-4AAC-B79D-72F215F31488}" destId="{BAD3F87E-ED30-4E86-A79F-2C9304FB3376}" srcOrd="0" destOrd="0" presId="urn:microsoft.com/office/officeart/2005/8/layout/vList2"/>
    <dgm:cxn modelId="{DE4F72CD-02CB-43C0-BE01-6E781D132ED0}" type="presOf" srcId="{B28C53CF-2232-4F1E-9B2C-E6EB16DE456D}" destId="{36CF048C-9523-4AA5-8A96-F2AE701DD7EE}" srcOrd="0" destOrd="0" presId="urn:microsoft.com/office/officeart/2005/8/layout/vList2"/>
    <dgm:cxn modelId="{A8C904F4-C9EF-4311-BCB4-EE1AA1F26888}" type="presParOf" srcId="{BAD3F87E-ED30-4E86-A79F-2C9304FB3376}" destId="{36CF048C-9523-4AA5-8A96-F2AE701DD7EE}" srcOrd="0" destOrd="0" presId="urn:microsoft.com/office/officeart/2005/8/layout/vList2"/>
    <dgm:cxn modelId="{B0E1DF05-60F7-4E95-B7B1-6E92B5B0B6C1}" type="presParOf" srcId="{BAD3F87E-ED30-4E86-A79F-2C9304FB3376}" destId="{54C3ACC4-AA9A-4FB8-A271-1623D913E724}" srcOrd="1" destOrd="0" presId="urn:microsoft.com/office/officeart/2005/8/layout/vList2"/>
    <dgm:cxn modelId="{C5C7F858-A96A-4216-8B22-E6A263244144}" type="presParOf" srcId="{BAD3F87E-ED30-4E86-A79F-2C9304FB3376}" destId="{642F95CC-015F-4C61-90AB-EE6697FE6CD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5B35FD-9768-4644-A58E-A9E251B6A21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C8CD379-76E0-4E9E-92E1-A1F3B505181D}">
      <dgm:prSet/>
      <dgm:spPr/>
      <dgm:t>
        <a:bodyPr/>
        <a:lstStyle/>
        <a:p>
          <a:r>
            <a:rPr lang="en-GB"/>
            <a:t>Transformational Leadership (Beverley Alamo Metcalfe)</a:t>
          </a:r>
          <a:endParaRPr lang="en-US"/>
        </a:p>
      </dgm:t>
    </dgm:pt>
    <dgm:pt modelId="{45763C11-93DD-457F-A211-8DFCF55329C9}" type="parTrans" cxnId="{509DAB48-64FB-4FA6-8E36-065F3BB9BAC6}">
      <dgm:prSet/>
      <dgm:spPr/>
      <dgm:t>
        <a:bodyPr/>
        <a:lstStyle/>
        <a:p>
          <a:endParaRPr lang="en-US"/>
        </a:p>
      </dgm:t>
    </dgm:pt>
    <dgm:pt modelId="{7577D69C-882E-4660-9C95-A701BD8521F4}" type="sibTrans" cxnId="{509DAB48-64FB-4FA6-8E36-065F3BB9BAC6}">
      <dgm:prSet/>
      <dgm:spPr/>
      <dgm:t>
        <a:bodyPr/>
        <a:lstStyle/>
        <a:p>
          <a:endParaRPr lang="en-US"/>
        </a:p>
      </dgm:t>
    </dgm:pt>
    <dgm:pt modelId="{1A71FDF1-FC03-480A-B977-F0EA67C01988}">
      <dgm:prSet/>
      <dgm:spPr/>
      <dgm:t>
        <a:bodyPr/>
        <a:lstStyle/>
        <a:p>
          <a:r>
            <a:rPr lang="en-GB"/>
            <a:t>Transactional Leadership / Situational Leadership (Hersey and Blanchard)</a:t>
          </a:r>
          <a:endParaRPr lang="en-US"/>
        </a:p>
      </dgm:t>
    </dgm:pt>
    <dgm:pt modelId="{625A9731-A6AF-4961-B6CA-0BC4157714B2}" type="parTrans" cxnId="{406A12B2-97F2-4E03-B38B-341FCDC6976E}">
      <dgm:prSet/>
      <dgm:spPr/>
      <dgm:t>
        <a:bodyPr/>
        <a:lstStyle/>
        <a:p>
          <a:endParaRPr lang="en-US"/>
        </a:p>
      </dgm:t>
    </dgm:pt>
    <dgm:pt modelId="{73FFC5CB-491C-4B84-978E-87F17A10A2B4}" type="sibTrans" cxnId="{406A12B2-97F2-4E03-B38B-341FCDC6976E}">
      <dgm:prSet/>
      <dgm:spPr/>
      <dgm:t>
        <a:bodyPr/>
        <a:lstStyle/>
        <a:p>
          <a:endParaRPr lang="en-US"/>
        </a:p>
      </dgm:t>
    </dgm:pt>
    <dgm:pt modelId="{AE73EB5D-1471-4C0D-85BF-457F220C4801}">
      <dgm:prSet/>
      <dgm:spPr/>
      <dgm:t>
        <a:bodyPr/>
        <a:lstStyle/>
        <a:p>
          <a:r>
            <a:rPr lang="en-GB"/>
            <a:t>Action Centred Leadership (Adair)</a:t>
          </a:r>
          <a:endParaRPr lang="en-US"/>
        </a:p>
      </dgm:t>
    </dgm:pt>
    <dgm:pt modelId="{30616E20-094D-460B-A8B7-9705106AA92C}" type="parTrans" cxnId="{13D1CC4D-F4D8-42F4-9E4B-45C369E0A715}">
      <dgm:prSet/>
      <dgm:spPr/>
      <dgm:t>
        <a:bodyPr/>
        <a:lstStyle/>
        <a:p>
          <a:endParaRPr lang="en-US"/>
        </a:p>
      </dgm:t>
    </dgm:pt>
    <dgm:pt modelId="{F1F78547-FECA-4C23-B8B8-0E782802E8BF}" type="sibTrans" cxnId="{13D1CC4D-F4D8-42F4-9E4B-45C369E0A715}">
      <dgm:prSet/>
      <dgm:spPr/>
      <dgm:t>
        <a:bodyPr/>
        <a:lstStyle/>
        <a:p>
          <a:endParaRPr lang="en-US"/>
        </a:p>
      </dgm:t>
    </dgm:pt>
    <dgm:pt modelId="{7D749B7B-6319-4439-80AA-A950EF70EC7F}">
      <dgm:prSet/>
      <dgm:spPr/>
      <dgm:t>
        <a:bodyPr/>
        <a:lstStyle/>
        <a:p>
          <a:r>
            <a:rPr lang="en-GB"/>
            <a:t>Dictator/Laissez Fair/Autocratic (Tannenbaum and Schmidt) </a:t>
          </a:r>
          <a:endParaRPr lang="en-US"/>
        </a:p>
      </dgm:t>
    </dgm:pt>
    <dgm:pt modelId="{5FE46EC5-A291-469B-BC68-94E990F9C96A}" type="parTrans" cxnId="{D500F894-D9AD-456B-B584-0A25A65058B5}">
      <dgm:prSet/>
      <dgm:spPr/>
      <dgm:t>
        <a:bodyPr/>
        <a:lstStyle/>
        <a:p>
          <a:endParaRPr lang="en-US"/>
        </a:p>
      </dgm:t>
    </dgm:pt>
    <dgm:pt modelId="{4E2A0785-F9F9-4C3D-A9D4-9E5C375E5EAC}" type="sibTrans" cxnId="{D500F894-D9AD-456B-B584-0A25A65058B5}">
      <dgm:prSet/>
      <dgm:spPr/>
      <dgm:t>
        <a:bodyPr/>
        <a:lstStyle/>
        <a:p>
          <a:endParaRPr lang="en-US"/>
        </a:p>
      </dgm:t>
    </dgm:pt>
    <dgm:pt modelId="{82C9207B-0D68-4A57-94DF-A7C7C46CA251}">
      <dgm:prSet/>
      <dgm:spPr/>
      <dgm:t>
        <a:bodyPr/>
        <a:lstStyle/>
        <a:p>
          <a:r>
            <a:rPr lang="en-GB"/>
            <a:t>We will cover all of these</a:t>
          </a:r>
          <a:endParaRPr lang="en-US"/>
        </a:p>
      </dgm:t>
    </dgm:pt>
    <dgm:pt modelId="{67C2DD0C-5C25-4710-877B-BA12498763D7}" type="parTrans" cxnId="{21F38F7F-91B1-4E69-9E82-8674105CF8AA}">
      <dgm:prSet/>
      <dgm:spPr/>
      <dgm:t>
        <a:bodyPr/>
        <a:lstStyle/>
        <a:p>
          <a:endParaRPr lang="en-US"/>
        </a:p>
      </dgm:t>
    </dgm:pt>
    <dgm:pt modelId="{E903CBE0-C3A2-4613-82A4-9F872CB83965}" type="sibTrans" cxnId="{21F38F7F-91B1-4E69-9E82-8674105CF8AA}">
      <dgm:prSet/>
      <dgm:spPr/>
      <dgm:t>
        <a:bodyPr/>
        <a:lstStyle/>
        <a:p>
          <a:endParaRPr lang="en-US"/>
        </a:p>
      </dgm:t>
    </dgm:pt>
    <dgm:pt modelId="{16FB79E7-017E-423B-9887-FFE00409B686}">
      <dgm:prSet/>
      <dgm:spPr/>
      <dgm:t>
        <a:bodyPr/>
        <a:lstStyle/>
        <a:p>
          <a:r>
            <a:rPr lang="en-GB"/>
            <a:t>ALL are examples of leadership theories which may be referred to.</a:t>
          </a:r>
          <a:endParaRPr lang="en-US"/>
        </a:p>
      </dgm:t>
    </dgm:pt>
    <dgm:pt modelId="{834302E7-FB02-4580-997C-A86738E524E8}" type="parTrans" cxnId="{B5E56613-585B-4F95-9846-1BA5767E292C}">
      <dgm:prSet/>
      <dgm:spPr/>
      <dgm:t>
        <a:bodyPr/>
        <a:lstStyle/>
        <a:p>
          <a:endParaRPr lang="en-US"/>
        </a:p>
      </dgm:t>
    </dgm:pt>
    <dgm:pt modelId="{223B6766-95A8-4F0B-8821-FFD0CCEB8AAA}" type="sibTrans" cxnId="{B5E56613-585B-4F95-9846-1BA5767E292C}">
      <dgm:prSet/>
      <dgm:spPr/>
      <dgm:t>
        <a:bodyPr/>
        <a:lstStyle/>
        <a:p>
          <a:endParaRPr lang="en-US"/>
        </a:p>
      </dgm:t>
    </dgm:pt>
    <dgm:pt modelId="{92228DA1-5180-47A6-B3E3-8A8C6D6D6396}" type="pres">
      <dgm:prSet presAssocID="{6E5B35FD-9768-4644-A58E-A9E251B6A21E}" presName="linear" presStyleCnt="0">
        <dgm:presLayoutVars>
          <dgm:animLvl val="lvl"/>
          <dgm:resizeHandles val="exact"/>
        </dgm:presLayoutVars>
      </dgm:prSet>
      <dgm:spPr/>
    </dgm:pt>
    <dgm:pt modelId="{CB460253-5712-4071-BDFE-A5F937AB977C}" type="pres">
      <dgm:prSet presAssocID="{BC8CD379-76E0-4E9E-92E1-A1F3B505181D}" presName="parentText" presStyleLbl="node1" presStyleIdx="0" presStyleCnt="6">
        <dgm:presLayoutVars>
          <dgm:chMax val="0"/>
          <dgm:bulletEnabled val="1"/>
        </dgm:presLayoutVars>
      </dgm:prSet>
      <dgm:spPr/>
    </dgm:pt>
    <dgm:pt modelId="{0173FA8F-F6B3-47F6-9306-096A8A6A92B5}" type="pres">
      <dgm:prSet presAssocID="{7577D69C-882E-4660-9C95-A701BD8521F4}" presName="spacer" presStyleCnt="0"/>
      <dgm:spPr/>
    </dgm:pt>
    <dgm:pt modelId="{4CECC2A0-B05D-4B4D-8E13-2DF7EFEDAC7B}" type="pres">
      <dgm:prSet presAssocID="{1A71FDF1-FC03-480A-B977-F0EA67C01988}" presName="parentText" presStyleLbl="node1" presStyleIdx="1" presStyleCnt="6">
        <dgm:presLayoutVars>
          <dgm:chMax val="0"/>
          <dgm:bulletEnabled val="1"/>
        </dgm:presLayoutVars>
      </dgm:prSet>
      <dgm:spPr/>
    </dgm:pt>
    <dgm:pt modelId="{630934F6-201D-44F4-9464-A550FC26858F}" type="pres">
      <dgm:prSet presAssocID="{73FFC5CB-491C-4B84-978E-87F17A10A2B4}" presName="spacer" presStyleCnt="0"/>
      <dgm:spPr/>
    </dgm:pt>
    <dgm:pt modelId="{6DDBFA56-2DBB-43C8-9E0C-992297B6AA6A}" type="pres">
      <dgm:prSet presAssocID="{AE73EB5D-1471-4C0D-85BF-457F220C4801}" presName="parentText" presStyleLbl="node1" presStyleIdx="2" presStyleCnt="6">
        <dgm:presLayoutVars>
          <dgm:chMax val="0"/>
          <dgm:bulletEnabled val="1"/>
        </dgm:presLayoutVars>
      </dgm:prSet>
      <dgm:spPr/>
    </dgm:pt>
    <dgm:pt modelId="{512E1368-3812-437B-9955-C98F430FF733}" type="pres">
      <dgm:prSet presAssocID="{F1F78547-FECA-4C23-B8B8-0E782802E8BF}" presName="spacer" presStyleCnt="0"/>
      <dgm:spPr/>
    </dgm:pt>
    <dgm:pt modelId="{EEFD5434-8E7E-47C1-B429-1FB0E5F02853}" type="pres">
      <dgm:prSet presAssocID="{7D749B7B-6319-4439-80AA-A950EF70EC7F}" presName="parentText" presStyleLbl="node1" presStyleIdx="3" presStyleCnt="6">
        <dgm:presLayoutVars>
          <dgm:chMax val="0"/>
          <dgm:bulletEnabled val="1"/>
        </dgm:presLayoutVars>
      </dgm:prSet>
      <dgm:spPr/>
    </dgm:pt>
    <dgm:pt modelId="{A2E89F3E-77F4-4820-B0B1-201801353EB7}" type="pres">
      <dgm:prSet presAssocID="{4E2A0785-F9F9-4C3D-A9D4-9E5C375E5EAC}" presName="spacer" presStyleCnt="0"/>
      <dgm:spPr/>
    </dgm:pt>
    <dgm:pt modelId="{087E8D2E-193D-4838-BFF9-745B5D89B4B3}" type="pres">
      <dgm:prSet presAssocID="{82C9207B-0D68-4A57-94DF-A7C7C46CA251}" presName="parentText" presStyleLbl="node1" presStyleIdx="4" presStyleCnt="6">
        <dgm:presLayoutVars>
          <dgm:chMax val="0"/>
          <dgm:bulletEnabled val="1"/>
        </dgm:presLayoutVars>
      </dgm:prSet>
      <dgm:spPr/>
    </dgm:pt>
    <dgm:pt modelId="{2F80BA87-3A95-4595-B73A-A7F6D44EB666}" type="pres">
      <dgm:prSet presAssocID="{E903CBE0-C3A2-4613-82A4-9F872CB83965}" presName="spacer" presStyleCnt="0"/>
      <dgm:spPr/>
    </dgm:pt>
    <dgm:pt modelId="{615624D8-7709-425D-8C58-4C02354B16E8}" type="pres">
      <dgm:prSet presAssocID="{16FB79E7-017E-423B-9887-FFE00409B686}" presName="parentText" presStyleLbl="node1" presStyleIdx="5" presStyleCnt="6">
        <dgm:presLayoutVars>
          <dgm:chMax val="0"/>
          <dgm:bulletEnabled val="1"/>
        </dgm:presLayoutVars>
      </dgm:prSet>
      <dgm:spPr/>
    </dgm:pt>
  </dgm:ptLst>
  <dgm:cxnLst>
    <dgm:cxn modelId="{B5E56613-585B-4F95-9846-1BA5767E292C}" srcId="{6E5B35FD-9768-4644-A58E-A9E251B6A21E}" destId="{16FB79E7-017E-423B-9887-FFE00409B686}" srcOrd="5" destOrd="0" parTransId="{834302E7-FB02-4580-997C-A86738E524E8}" sibTransId="{223B6766-95A8-4F0B-8821-FFD0CCEB8AAA}"/>
    <dgm:cxn modelId="{726A3E29-BF7E-4598-A2E0-404BA24326E4}" type="presOf" srcId="{AE73EB5D-1471-4C0D-85BF-457F220C4801}" destId="{6DDBFA56-2DBB-43C8-9E0C-992297B6AA6A}" srcOrd="0" destOrd="0" presId="urn:microsoft.com/office/officeart/2005/8/layout/vList2"/>
    <dgm:cxn modelId="{E7827A38-559E-49EE-A55F-59A0D3D641CE}" type="presOf" srcId="{BC8CD379-76E0-4E9E-92E1-A1F3B505181D}" destId="{CB460253-5712-4071-BDFE-A5F937AB977C}" srcOrd="0" destOrd="0" presId="urn:microsoft.com/office/officeart/2005/8/layout/vList2"/>
    <dgm:cxn modelId="{4085B53C-017A-483C-B8CC-C5A1CF55CEC9}" type="presOf" srcId="{82C9207B-0D68-4A57-94DF-A7C7C46CA251}" destId="{087E8D2E-193D-4838-BFF9-745B5D89B4B3}" srcOrd="0" destOrd="0" presId="urn:microsoft.com/office/officeart/2005/8/layout/vList2"/>
    <dgm:cxn modelId="{EF001746-3489-4932-B0CA-B5E5E553E691}" type="presOf" srcId="{7D749B7B-6319-4439-80AA-A950EF70EC7F}" destId="{EEFD5434-8E7E-47C1-B429-1FB0E5F02853}" srcOrd="0" destOrd="0" presId="urn:microsoft.com/office/officeart/2005/8/layout/vList2"/>
    <dgm:cxn modelId="{509DAB48-64FB-4FA6-8E36-065F3BB9BAC6}" srcId="{6E5B35FD-9768-4644-A58E-A9E251B6A21E}" destId="{BC8CD379-76E0-4E9E-92E1-A1F3B505181D}" srcOrd="0" destOrd="0" parTransId="{45763C11-93DD-457F-A211-8DFCF55329C9}" sibTransId="{7577D69C-882E-4660-9C95-A701BD8521F4}"/>
    <dgm:cxn modelId="{13D1CC4D-F4D8-42F4-9E4B-45C369E0A715}" srcId="{6E5B35FD-9768-4644-A58E-A9E251B6A21E}" destId="{AE73EB5D-1471-4C0D-85BF-457F220C4801}" srcOrd="2" destOrd="0" parTransId="{30616E20-094D-460B-A8B7-9705106AA92C}" sibTransId="{F1F78547-FECA-4C23-B8B8-0E782802E8BF}"/>
    <dgm:cxn modelId="{21F38F7F-91B1-4E69-9E82-8674105CF8AA}" srcId="{6E5B35FD-9768-4644-A58E-A9E251B6A21E}" destId="{82C9207B-0D68-4A57-94DF-A7C7C46CA251}" srcOrd="4" destOrd="0" parTransId="{67C2DD0C-5C25-4710-877B-BA12498763D7}" sibTransId="{E903CBE0-C3A2-4613-82A4-9F872CB83965}"/>
    <dgm:cxn modelId="{0DCF5F93-BD3D-49FC-BCB6-514A6A9EFAAE}" type="presOf" srcId="{1A71FDF1-FC03-480A-B977-F0EA67C01988}" destId="{4CECC2A0-B05D-4B4D-8E13-2DF7EFEDAC7B}" srcOrd="0" destOrd="0" presId="urn:microsoft.com/office/officeart/2005/8/layout/vList2"/>
    <dgm:cxn modelId="{D500F894-D9AD-456B-B584-0A25A65058B5}" srcId="{6E5B35FD-9768-4644-A58E-A9E251B6A21E}" destId="{7D749B7B-6319-4439-80AA-A950EF70EC7F}" srcOrd="3" destOrd="0" parTransId="{5FE46EC5-A291-469B-BC68-94E990F9C96A}" sibTransId="{4E2A0785-F9F9-4C3D-A9D4-9E5C375E5EAC}"/>
    <dgm:cxn modelId="{E67E919C-A5EC-48EF-8DB5-362D336E5732}" type="presOf" srcId="{6E5B35FD-9768-4644-A58E-A9E251B6A21E}" destId="{92228DA1-5180-47A6-B3E3-8A8C6D6D6396}" srcOrd="0" destOrd="0" presId="urn:microsoft.com/office/officeart/2005/8/layout/vList2"/>
    <dgm:cxn modelId="{5A660FA7-A377-4D7B-9124-DCEBA2793404}" type="presOf" srcId="{16FB79E7-017E-423B-9887-FFE00409B686}" destId="{615624D8-7709-425D-8C58-4C02354B16E8}" srcOrd="0" destOrd="0" presId="urn:microsoft.com/office/officeart/2005/8/layout/vList2"/>
    <dgm:cxn modelId="{406A12B2-97F2-4E03-B38B-341FCDC6976E}" srcId="{6E5B35FD-9768-4644-A58E-A9E251B6A21E}" destId="{1A71FDF1-FC03-480A-B977-F0EA67C01988}" srcOrd="1" destOrd="0" parTransId="{625A9731-A6AF-4961-B6CA-0BC4157714B2}" sibTransId="{73FFC5CB-491C-4B84-978E-87F17A10A2B4}"/>
    <dgm:cxn modelId="{51E9931A-8A4A-4582-9F65-3E56C3B71793}" type="presParOf" srcId="{92228DA1-5180-47A6-B3E3-8A8C6D6D6396}" destId="{CB460253-5712-4071-BDFE-A5F937AB977C}" srcOrd="0" destOrd="0" presId="urn:microsoft.com/office/officeart/2005/8/layout/vList2"/>
    <dgm:cxn modelId="{08E0054C-624F-446C-9A88-AFF2F7651609}" type="presParOf" srcId="{92228DA1-5180-47A6-B3E3-8A8C6D6D6396}" destId="{0173FA8F-F6B3-47F6-9306-096A8A6A92B5}" srcOrd="1" destOrd="0" presId="urn:microsoft.com/office/officeart/2005/8/layout/vList2"/>
    <dgm:cxn modelId="{8573C3A6-0746-4E05-AAFE-618722C0BD23}" type="presParOf" srcId="{92228DA1-5180-47A6-B3E3-8A8C6D6D6396}" destId="{4CECC2A0-B05D-4B4D-8E13-2DF7EFEDAC7B}" srcOrd="2" destOrd="0" presId="urn:microsoft.com/office/officeart/2005/8/layout/vList2"/>
    <dgm:cxn modelId="{18EE89FC-51F2-4A13-8C04-65EB791E37F9}" type="presParOf" srcId="{92228DA1-5180-47A6-B3E3-8A8C6D6D6396}" destId="{630934F6-201D-44F4-9464-A550FC26858F}" srcOrd="3" destOrd="0" presId="urn:microsoft.com/office/officeart/2005/8/layout/vList2"/>
    <dgm:cxn modelId="{1715FF07-F54A-4CB7-AEA1-9DC34AA985EC}" type="presParOf" srcId="{92228DA1-5180-47A6-B3E3-8A8C6D6D6396}" destId="{6DDBFA56-2DBB-43C8-9E0C-992297B6AA6A}" srcOrd="4" destOrd="0" presId="urn:microsoft.com/office/officeart/2005/8/layout/vList2"/>
    <dgm:cxn modelId="{274DCE7C-1A0F-4C33-BF8C-7B5332C52140}" type="presParOf" srcId="{92228DA1-5180-47A6-B3E3-8A8C6D6D6396}" destId="{512E1368-3812-437B-9955-C98F430FF733}" srcOrd="5" destOrd="0" presId="urn:microsoft.com/office/officeart/2005/8/layout/vList2"/>
    <dgm:cxn modelId="{E3ECB04C-7ACB-44AD-A030-BB8304628FFF}" type="presParOf" srcId="{92228DA1-5180-47A6-B3E3-8A8C6D6D6396}" destId="{EEFD5434-8E7E-47C1-B429-1FB0E5F02853}" srcOrd="6" destOrd="0" presId="urn:microsoft.com/office/officeart/2005/8/layout/vList2"/>
    <dgm:cxn modelId="{AF17A852-5DC8-41EF-B958-F7990C559543}" type="presParOf" srcId="{92228DA1-5180-47A6-B3E3-8A8C6D6D6396}" destId="{A2E89F3E-77F4-4820-B0B1-201801353EB7}" srcOrd="7" destOrd="0" presId="urn:microsoft.com/office/officeart/2005/8/layout/vList2"/>
    <dgm:cxn modelId="{576C2F2E-1349-46E4-A341-4937F7CBD58D}" type="presParOf" srcId="{92228DA1-5180-47A6-B3E3-8A8C6D6D6396}" destId="{087E8D2E-193D-4838-BFF9-745B5D89B4B3}" srcOrd="8" destOrd="0" presId="urn:microsoft.com/office/officeart/2005/8/layout/vList2"/>
    <dgm:cxn modelId="{AC6959BF-204A-47C2-BD18-9B0404B0321D}" type="presParOf" srcId="{92228DA1-5180-47A6-B3E3-8A8C6D6D6396}" destId="{2F80BA87-3A95-4595-B73A-A7F6D44EB666}" srcOrd="9" destOrd="0" presId="urn:microsoft.com/office/officeart/2005/8/layout/vList2"/>
    <dgm:cxn modelId="{B1852CC6-E588-43E5-8D60-19A6D047994E}" type="presParOf" srcId="{92228DA1-5180-47A6-B3E3-8A8C6D6D6396}" destId="{615624D8-7709-425D-8C58-4C02354B16E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4E7087-1561-431C-A6F4-1FB4EB99B90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793F6E-352E-42F3-9959-DBA8131C65DF}">
      <dgm:prSet/>
      <dgm:spPr/>
      <dgm:t>
        <a:bodyPr/>
        <a:lstStyle/>
        <a:p>
          <a:r>
            <a:rPr lang="en-GB"/>
            <a:t>This assignment assesses your research and academic writing skills, along with your ability to critically analyse, evaluate and apply knowledge gained to a real life situation.</a:t>
          </a:r>
          <a:endParaRPr lang="en-US"/>
        </a:p>
      </dgm:t>
    </dgm:pt>
    <dgm:pt modelId="{1168CDF9-6674-4D26-B6D7-E623F9C56A8F}" type="parTrans" cxnId="{B4955E6C-CF66-4A3F-93C9-E1AD9AA25227}">
      <dgm:prSet/>
      <dgm:spPr/>
      <dgm:t>
        <a:bodyPr/>
        <a:lstStyle/>
        <a:p>
          <a:endParaRPr lang="en-US"/>
        </a:p>
      </dgm:t>
    </dgm:pt>
    <dgm:pt modelId="{40E94C54-0267-499D-AEC7-A19816ABBDEE}" type="sibTrans" cxnId="{B4955E6C-CF66-4A3F-93C9-E1AD9AA25227}">
      <dgm:prSet/>
      <dgm:spPr/>
      <dgm:t>
        <a:bodyPr/>
        <a:lstStyle/>
        <a:p>
          <a:endParaRPr lang="en-US"/>
        </a:p>
      </dgm:t>
    </dgm:pt>
    <dgm:pt modelId="{D57A533B-19F1-4252-88AF-41910CF62092}">
      <dgm:prSet/>
      <dgm:spPr/>
      <dgm:t>
        <a:bodyPr/>
        <a:lstStyle/>
        <a:p>
          <a:r>
            <a:rPr lang="en-GB"/>
            <a:t>One possible subject could be….</a:t>
          </a:r>
          <a:endParaRPr lang="en-US"/>
        </a:p>
      </dgm:t>
    </dgm:pt>
    <dgm:pt modelId="{A2975BCA-F61B-428E-A1BD-A2650215F260}" type="parTrans" cxnId="{522612E2-9334-49EB-AD2C-741C739B4FC0}">
      <dgm:prSet/>
      <dgm:spPr/>
      <dgm:t>
        <a:bodyPr/>
        <a:lstStyle/>
        <a:p>
          <a:endParaRPr lang="en-US"/>
        </a:p>
      </dgm:t>
    </dgm:pt>
    <dgm:pt modelId="{F247C2B3-9E6C-433B-96BE-0C9E85B81B9B}" type="sibTrans" cxnId="{522612E2-9334-49EB-AD2C-741C739B4FC0}">
      <dgm:prSet/>
      <dgm:spPr/>
      <dgm:t>
        <a:bodyPr/>
        <a:lstStyle/>
        <a:p>
          <a:endParaRPr lang="en-US"/>
        </a:p>
      </dgm:t>
    </dgm:pt>
    <dgm:pt modelId="{5F0FA713-A6D9-41EB-8D6E-E16BD73A5D67}" type="pres">
      <dgm:prSet presAssocID="{604E7087-1561-431C-A6F4-1FB4EB99B907}" presName="linear" presStyleCnt="0">
        <dgm:presLayoutVars>
          <dgm:animLvl val="lvl"/>
          <dgm:resizeHandles val="exact"/>
        </dgm:presLayoutVars>
      </dgm:prSet>
      <dgm:spPr/>
    </dgm:pt>
    <dgm:pt modelId="{773CAD4E-5B0D-45D9-84E7-3F64D77B3232}" type="pres">
      <dgm:prSet presAssocID="{A2793F6E-352E-42F3-9959-DBA8131C65DF}" presName="parentText" presStyleLbl="node1" presStyleIdx="0" presStyleCnt="2">
        <dgm:presLayoutVars>
          <dgm:chMax val="0"/>
          <dgm:bulletEnabled val="1"/>
        </dgm:presLayoutVars>
      </dgm:prSet>
      <dgm:spPr/>
    </dgm:pt>
    <dgm:pt modelId="{C3878033-FD7F-4BDD-ADB1-D8EF132ED7CA}" type="pres">
      <dgm:prSet presAssocID="{40E94C54-0267-499D-AEC7-A19816ABBDEE}" presName="spacer" presStyleCnt="0"/>
      <dgm:spPr/>
    </dgm:pt>
    <dgm:pt modelId="{6700B6D2-79F5-4CE4-8A5E-457E67549976}" type="pres">
      <dgm:prSet presAssocID="{D57A533B-19F1-4252-88AF-41910CF62092}" presName="parentText" presStyleLbl="node1" presStyleIdx="1" presStyleCnt="2">
        <dgm:presLayoutVars>
          <dgm:chMax val="0"/>
          <dgm:bulletEnabled val="1"/>
        </dgm:presLayoutVars>
      </dgm:prSet>
      <dgm:spPr/>
    </dgm:pt>
  </dgm:ptLst>
  <dgm:cxnLst>
    <dgm:cxn modelId="{79BADD37-1517-4373-8C9D-7F54A4EAF535}" type="presOf" srcId="{A2793F6E-352E-42F3-9959-DBA8131C65DF}" destId="{773CAD4E-5B0D-45D9-84E7-3F64D77B3232}" srcOrd="0" destOrd="0" presId="urn:microsoft.com/office/officeart/2005/8/layout/vList2"/>
    <dgm:cxn modelId="{94C3423F-B064-4DAB-B0D7-6A451B6486A8}" type="presOf" srcId="{604E7087-1561-431C-A6F4-1FB4EB99B907}" destId="{5F0FA713-A6D9-41EB-8D6E-E16BD73A5D67}" srcOrd="0" destOrd="0" presId="urn:microsoft.com/office/officeart/2005/8/layout/vList2"/>
    <dgm:cxn modelId="{B4955E6C-CF66-4A3F-93C9-E1AD9AA25227}" srcId="{604E7087-1561-431C-A6F4-1FB4EB99B907}" destId="{A2793F6E-352E-42F3-9959-DBA8131C65DF}" srcOrd="0" destOrd="0" parTransId="{1168CDF9-6674-4D26-B6D7-E623F9C56A8F}" sibTransId="{40E94C54-0267-499D-AEC7-A19816ABBDEE}"/>
    <dgm:cxn modelId="{D1CD3959-52A2-4827-9FE3-AEE578CCC7A8}" type="presOf" srcId="{D57A533B-19F1-4252-88AF-41910CF62092}" destId="{6700B6D2-79F5-4CE4-8A5E-457E67549976}" srcOrd="0" destOrd="0" presId="urn:microsoft.com/office/officeart/2005/8/layout/vList2"/>
    <dgm:cxn modelId="{522612E2-9334-49EB-AD2C-741C739B4FC0}" srcId="{604E7087-1561-431C-A6F4-1FB4EB99B907}" destId="{D57A533B-19F1-4252-88AF-41910CF62092}" srcOrd="1" destOrd="0" parTransId="{A2975BCA-F61B-428E-A1BD-A2650215F260}" sibTransId="{F247C2B3-9E6C-433B-96BE-0C9E85B81B9B}"/>
    <dgm:cxn modelId="{62F60804-54B8-4F95-BF53-9D3888FE4870}" type="presParOf" srcId="{5F0FA713-A6D9-41EB-8D6E-E16BD73A5D67}" destId="{773CAD4E-5B0D-45D9-84E7-3F64D77B3232}" srcOrd="0" destOrd="0" presId="urn:microsoft.com/office/officeart/2005/8/layout/vList2"/>
    <dgm:cxn modelId="{9C77094D-E959-42CD-AB54-6A0708DDA423}" type="presParOf" srcId="{5F0FA713-A6D9-41EB-8D6E-E16BD73A5D67}" destId="{C3878033-FD7F-4BDD-ADB1-D8EF132ED7CA}" srcOrd="1" destOrd="0" presId="urn:microsoft.com/office/officeart/2005/8/layout/vList2"/>
    <dgm:cxn modelId="{66A132B2-B1E4-4E9F-A2B1-39CDE3A83FB9}" type="presParOf" srcId="{5F0FA713-A6D9-41EB-8D6E-E16BD73A5D67}" destId="{6700B6D2-79F5-4CE4-8A5E-457E6754997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ACB354-6A59-42E5-B8EF-A1BDEDB9E526}"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E107520B-178A-44C4-A48A-4F4DC3F06902}">
      <dgm:prSet/>
      <dgm:spPr/>
      <dgm:t>
        <a:bodyPr/>
        <a:lstStyle/>
        <a:p>
          <a:r>
            <a:rPr lang="en-GB"/>
            <a:t>Essentially Four Parts</a:t>
          </a:r>
          <a:endParaRPr lang="en-US"/>
        </a:p>
      </dgm:t>
    </dgm:pt>
    <dgm:pt modelId="{CEF310E3-FEB3-44BB-9000-044BED57BB10}" type="parTrans" cxnId="{459E3CC7-F63A-4208-90CA-7FAE32EBC0A3}">
      <dgm:prSet/>
      <dgm:spPr/>
      <dgm:t>
        <a:bodyPr/>
        <a:lstStyle/>
        <a:p>
          <a:endParaRPr lang="en-US"/>
        </a:p>
      </dgm:t>
    </dgm:pt>
    <dgm:pt modelId="{0E95D9AF-39DC-43F0-A894-E1FC09F2197A}" type="sibTrans" cxnId="{459E3CC7-F63A-4208-90CA-7FAE32EBC0A3}">
      <dgm:prSet/>
      <dgm:spPr/>
      <dgm:t>
        <a:bodyPr/>
        <a:lstStyle/>
        <a:p>
          <a:endParaRPr lang="en-US"/>
        </a:p>
      </dgm:t>
    </dgm:pt>
    <dgm:pt modelId="{E7511DA3-18E2-4F6C-9D1D-1545909040C4}">
      <dgm:prSet/>
      <dgm:spPr/>
      <dgm:t>
        <a:bodyPr/>
        <a:lstStyle/>
        <a:p>
          <a:r>
            <a:rPr lang="en-GB"/>
            <a:t>Introduction – Leadership Styles – Autocratic, Democratic, Laissez Faire leadership styles are used in ALL Public Services just identify the situation e.g. mentoring, dealing with a Major Incident, dealing with a casualty, a fire!! All the leadership styles are there!!</a:t>
          </a:r>
          <a:endParaRPr lang="en-US"/>
        </a:p>
      </dgm:t>
    </dgm:pt>
    <dgm:pt modelId="{97D13369-5DE0-4978-A44F-663F43254D77}" type="parTrans" cxnId="{847E64F4-2D1A-479F-AE04-E8BDBC0EDD72}">
      <dgm:prSet/>
      <dgm:spPr/>
      <dgm:t>
        <a:bodyPr/>
        <a:lstStyle/>
        <a:p>
          <a:endParaRPr lang="en-US"/>
        </a:p>
      </dgm:t>
    </dgm:pt>
    <dgm:pt modelId="{0A185104-9B90-4C60-8608-2647C5125B35}" type="sibTrans" cxnId="{847E64F4-2D1A-479F-AE04-E8BDBC0EDD72}">
      <dgm:prSet/>
      <dgm:spPr/>
      <dgm:t>
        <a:bodyPr/>
        <a:lstStyle/>
        <a:p>
          <a:endParaRPr lang="en-US"/>
        </a:p>
      </dgm:t>
    </dgm:pt>
    <dgm:pt modelId="{6334FC33-B5DD-45C2-AFFF-D6358AE1F409}">
      <dgm:prSet/>
      <dgm:spPr/>
      <dgm:t>
        <a:bodyPr/>
        <a:lstStyle/>
        <a:p>
          <a:r>
            <a:rPr lang="en-GB"/>
            <a:t>You might think of the ‘Manager’ being the ‘Gold’ in the ‘Gold, Silver and Bronze’ leadership model whilst the ‘Leader’ might be the ‘Silver or the Bronze’. </a:t>
          </a:r>
          <a:endParaRPr lang="en-US"/>
        </a:p>
      </dgm:t>
    </dgm:pt>
    <dgm:pt modelId="{287B8503-7807-4AE2-A17A-5B63BF3163B6}" type="parTrans" cxnId="{DC00E22E-154C-4598-A4B2-AE17816D4F22}">
      <dgm:prSet/>
      <dgm:spPr/>
      <dgm:t>
        <a:bodyPr/>
        <a:lstStyle/>
        <a:p>
          <a:endParaRPr lang="en-US"/>
        </a:p>
      </dgm:t>
    </dgm:pt>
    <dgm:pt modelId="{03B5D5AF-1B67-4290-809D-C67F6157DF38}" type="sibTrans" cxnId="{DC00E22E-154C-4598-A4B2-AE17816D4F22}">
      <dgm:prSet/>
      <dgm:spPr/>
      <dgm:t>
        <a:bodyPr/>
        <a:lstStyle/>
        <a:p>
          <a:endParaRPr lang="en-US"/>
        </a:p>
      </dgm:t>
    </dgm:pt>
    <dgm:pt modelId="{9FCB23DE-F974-4537-B226-F26A65B0B095}" type="pres">
      <dgm:prSet presAssocID="{CEACB354-6A59-42E5-B8EF-A1BDEDB9E526}" presName="vert0" presStyleCnt="0">
        <dgm:presLayoutVars>
          <dgm:dir/>
          <dgm:animOne val="branch"/>
          <dgm:animLvl val="lvl"/>
        </dgm:presLayoutVars>
      </dgm:prSet>
      <dgm:spPr/>
    </dgm:pt>
    <dgm:pt modelId="{DCB96458-9B1B-4CAA-A3C4-22387B140435}" type="pres">
      <dgm:prSet presAssocID="{E107520B-178A-44C4-A48A-4F4DC3F06902}" presName="thickLine" presStyleLbl="alignNode1" presStyleIdx="0" presStyleCnt="1"/>
      <dgm:spPr/>
    </dgm:pt>
    <dgm:pt modelId="{DFAB1E78-A8B0-4351-9D1A-D9E432019C36}" type="pres">
      <dgm:prSet presAssocID="{E107520B-178A-44C4-A48A-4F4DC3F06902}" presName="horz1" presStyleCnt="0"/>
      <dgm:spPr/>
    </dgm:pt>
    <dgm:pt modelId="{A05709A8-A74C-4F35-8A84-DAAF3772BB1E}" type="pres">
      <dgm:prSet presAssocID="{E107520B-178A-44C4-A48A-4F4DC3F06902}" presName="tx1" presStyleLbl="revTx" presStyleIdx="0" presStyleCnt="3"/>
      <dgm:spPr/>
    </dgm:pt>
    <dgm:pt modelId="{51DD9707-3EA6-4E92-9088-4D89A480B153}" type="pres">
      <dgm:prSet presAssocID="{E107520B-178A-44C4-A48A-4F4DC3F06902}" presName="vert1" presStyleCnt="0"/>
      <dgm:spPr/>
    </dgm:pt>
    <dgm:pt modelId="{A9B432FF-B676-43BE-BC88-3B3F31E54BEA}" type="pres">
      <dgm:prSet presAssocID="{E7511DA3-18E2-4F6C-9D1D-1545909040C4}" presName="vertSpace2a" presStyleCnt="0"/>
      <dgm:spPr/>
    </dgm:pt>
    <dgm:pt modelId="{757737A1-C7DF-490D-88CD-5B65C36AB5C8}" type="pres">
      <dgm:prSet presAssocID="{E7511DA3-18E2-4F6C-9D1D-1545909040C4}" presName="horz2" presStyleCnt="0"/>
      <dgm:spPr/>
    </dgm:pt>
    <dgm:pt modelId="{98CD75B0-0E4E-4F0C-97BA-F13B8C929A49}" type="pres">
      <dgm:prSet presAssocID="{E7511DA3-18E2-4F6C-9D1D-1545909040C4}" presName="horzSpace2" presStyleCnt="0"/>
      <dgm:spPr/>
    </dgm:pt>
    <dgm:pt modelId="{71ADA429-D534-4A22-A966-546C186F10C3}" type="pres">
      <dgm:prSet presAssocID="{E7511DA3-18E2-4F6C-9D1D-1545909040C4}" presName="tx2" presStyleLbl="revTx" presStyleIdx="1" presStyleCnt="3"/>
      <dgm:spPr/>
    </dgm:pt>
    <dgm:pt modelId="{5F59DA0A-862B-44DE-A056-419220DF2523}" type="pres">
      <dgm:prSet presAssocID="{E7511DA3-18E2-4F6C-9D1D-1545909040C4}" presName="vert2" presStyleCnt="0"/>
      <dgm:spPr/>
    </dgm:pt>
    <dgm:pt modelId="{57FD1CCD-6CE8-4A95-9413-9331546BD68C}" type="pres">
      <dgm:prSet presAssocID="{E7511DA3-18E2-4F6C-9D1D-1545909040C4}" presName="thinLine2b" presStyleLbl="callout" presStyleIdx="0" presStyleCnt="2"/>
      <dgm:spPr/>
    </dgm:pt>
    <dgm:pt modelId="{CD4EFB2C-A036-4CE6-A04E-4E1AD7CBDCFA}" type="pres">
      <dgm:prSet presAssocID="{E7511DA3-18E2-4F6C-9D1D-1545909040C4}" presName="vertSpace2b" presStyleCnt="0"/>
      <dgm:spPr/>
    </dgm:pt>
    <dgm:pt modelId="{01EAA43D-8EC7-482F-B40C-DDD89A2AEAC5}" type="pres">
      <dgm:prSet presAssocID="{6334FC33-B5DD-45C2-AFFF-D6358AE1F409}" presName="horz2" presStyleCnt="0"/>
      <dgm:spPr/>
    </dgm:pt>
    <dgm:pt modelId="{C8DB7103-18B1-44AB-B202-34C2309E9287}" type="pres">
      <dgm:prSet presAssocID="{6334FC33-B5DD-45C2-AFFF-D6358AE1F409}" presName="horzSpace2" presStyleCnt="0"/>
      <dgm:spPr/>
    </dgm:pt>
    <dgm:pt modelId="{1B1DD03D-E5EA-4891-A5FC-99611188AC02}" type="pres">
      <dgm:prSet presAssocID="{6334FC33-B5DD-45C2-AFFF-D6358AE1F409}" presName="tx2" presStyleLbl="revTx" presStyleIdx="2" presStyleCnt="3"/>
      <dgm:spPr/>
    </dgm:pt>
    <dgm:pt modelId="{5D56AA06-474D-4475-917B-5EFA4799EA56}" type="pres">
      <dgm:prSet presAssocID="{6334FC33-B5DD-45C2-AFFF-D6358AE1F409}" presName="vert2" presStyleCnt="0"/>
      <dgm:spPr/>
    </dgm:pt>
    <dgm:pt modelId="{A3A37FAF-005D-4275-A2C1-168CA0B51E53}" type="pres">
      <dgm:prSet presAssocID="{6334FC33-B5DD-45C2-AFFF-D6358AE1F409}" presName="thinLine2b" presStyleLbl="callout" presStyleIdx="1" presStyleCnt="2"/>
      <dgm:spPr/>
    </dgm:pt>
    <dgm:pt modelId="{61736B64-0443-49FD-8DFC-6FBDC3DC87A0}" type="pres">
      <dgm:prSet presAssocID="{6334FC33-B5DD-45C2-AFFF-D6358AE1F409}" presName="vertSpace2b" presStyleCnt="0"/>
      <dgm:spPr/>
    </dgm:pt>
  </dgm:ptLst>
  <dgm:cxnLst>
    <dgm:cxn modelId="{DC00E22E-154C-4598-A4B2-AE17816D4F22}" srcId="{E107520B-178A-44C4-A48A-4F4DC3F06902}" destId="{6334FC33-B5DD-45C2-AFFF-D6358AE1F409}" srcOrd="1" destOrd="0" parTransId="{287B8503-7807-4AE2-A17A-5B63BF3163B6}" sibTransId="{03B5D5AF-1B67-4290-809D-C67F6157DF38}"/>
    <dgm:cxn modelId="{61984253-2E2B-4DE8-AEE4-748873ECF006}" type="presOf" srcId="{E7511DA3-18E2-4F6C-9D1D-1545909040C4}" destId="{71ADA429-D534-4A22-A966-546C186F10C3}" srcOrd="0" destOrd="0" presId="urn:microsoft.com/office/officeart/2008/layout/LinedList"/>
    <dgm:cxn modelId="{DB1DF2B8-F7D6-4CD2-AF21-70835BC3A3BA}" type="presOf" srcId="{6334FC33-B5DD-45C2-AFFF-D6358AE1F409}" destId="{1B1DD03D-E5EA-4891-A5FC-99611188AC02}" srcOrd="0" destOrd="0" presId="urn:microsoft.com/office/officeart/2008/layout/LinedList"/>
    <dgm:cxn modelId="{459E3CC7-F63A-4208-90CA-7FAE32EBC0A3}" srcId="{CEACB354-6A59-42E5-B8EF-A1BDEDB9E526}" destId="{E107520B-178A-44C4-A48A-4F4DC3F06902}" srcOrd="0" destOrd="0" parTransId="{CEF310E3-FEB3-44BB-9000-044BED57BB10}" sibTransId="{0E95D9AF-39DC-43F0-A894-E1FC09F2197A}"/>
    <dgm:cxn modelId="{8493ADC9-A793-4BEC-A5BD-61C451DB577B}" type="presOf" srcId="{CEACB354-6A59-42E5-B8EF-A1BDEDB9E526}" destId="{9FCB23DE-F974-4537-B226-F26A65B0B095}" srcOrd="0" destOrd="0" presId="urn:microsoft.com/office/officeart/2008/layout/LinedList"/>
    <dgm:cxn modelId="{847E64F4-2D1A-479F-AE04-E8BDBC0EDD72}" srcId="{E107520B-178A-44C4-A48A-4F4DC3F06902}" destId="{E7511DA3-18E2-4F6C-9D1D-1545909040C4}" srcOrd="0" destOrd="0" parTransId="{97D13369-5DE0-4978-A44F-663F43254D77}" sibTransId="{0A185104-9B90-4C60-8608-2647C5125B35}"/>
    <dgm:cxn modelId="{F06F2EF5-070F-4314-818B-EC1BDEF36F3D}" type="presOf" srcId="{E107520B-178A-44C4-A48A-4F4DC3F06902}" destId="{A05709A8-A74C-4F35-8A84-DAAF3772BB1E}" srcOrd="0" destOrd="0" presId="urn:microsoft.com/office/officeart/2008/layout/LinedList"/>
    <dgm:cxn modelId="{9A994BFF-3BA4-4D07-B2AB-1F67C1DC3AAA}" type="presParOf" srcId="{9FCB23DE-F974-4537-B226-F26A65B0B095}" destId="{DCB96458-9B1B-4CAA-A3C4-22387B140435}" srcOrd="0" destOrd="0" presId="urn:microsoft.com/office/officeart/2008/layout/LinedList"/>
    <dgm:cxn modelId="{9884109A-CCB6-4CE1-83F3-4459618F837B}" type="presParOf" srcId="{9FCB23DE-F974-4537-B226-F26A65B0B095}" destId="{DFAB1E78-A8B0-4351-9D1A-D9E432019C36}" srcOrd="1" destOrd="0" presId="urn:microsoft.com/office/officeart/2008/layout/LinedList"/>
    <dgm:cxn modelId="{2637F228-9BB7-464D-8BAB-282874DD1C9C}" type="presParOf" srcId="{DFAB1E78-A8B0-4351-9D1A-D9E432019C36}" destId="{A05709A8-A74C-4F35-8A84-DAAF3772BB1E}" srcOrd="0" destOrd="0" presId="urn:microsoft.com/office/officeart/2008/layout/LinedList"/>
    <dgm:cxn modelId="{03EFDC91-9FAC-4698-B693-9C6B18835292}" type="presParOf" srcId="{DFAB1E78-A8B0-4351-9D1A-D9E432019C36}" destId="{51DD9707-3EA6-4E92-9088-4D89A480B153}" srcOrd="1" destOrd="0" presId="urn:microsoft.com/office/officeart/2008/layout/LinedList"/>
    <dgm:cxn modelId="{EF0DDC73-91F1-4134-9A95-E4B991F8ECF4}" type="presParOf" srcId="{51DD9707-3EA6-4E92-9088-4D89A480B153}" destId="{A9B432FF-B676-43BE-BC88-3B3F31E54BEA}" srcOrd="0" destOrd="0" presId="urn:microsoft.com/office/officeart/2008/layout/LinedList"/>
    <dgm:cxn modelId="{E98A15BE-DCD1-4ED2-A508-EE07B7B432FE}" type="presParOf" srcId="{51DD9707-3EA6-4E92-9088-4D89A480B153}" destId="{757737A1-C7DF-490D-88CD-5B65C36AB5C8}" srcOrd="1" destOrd="0" presId="urn:microsoft.com/office/officeart/2008/layout/LinedList"/>
    <dgm:cxn modelId="{F417D73D-3BDB-4930-AF1E-3855E3F3D145}" type="presParOf" srcId="{757737A1-C7DF-490D-88CD-5B65C36AB5C8}" destId="{98CD75B0-0E4E-4F0C-97BA-F13B8C929A49}" srcOrd="0" destOrd="0" presId="urn:microsoft.com/office/officeart/2008/layout/LinedList"/>
    <dgm:cxn modelId="{34E39824-A244-479A-86EE-ECB04E59A180}" type="presParOf" srcId="{757737A1-C7DF-490D-88CD-5B65C36AB5C8}" destId="{71ADA429-D534-4A22-A966-546C186F10C3}" srcOrd="1" destOrd="0" presId="urn:microsoft.com/office/officeart/2008/layout/LinedList"/>
    <dgm:cxn modelId="{D7C3AB77-EE7D-49DE-A727-2186944404EE}" type="presParOf" srcId="{757737A1-C7DF-490D-88CD-5B65C36AB5C8}" destId="{5F59DA0A-862B-44DE-A056-419220DF2523}" srcOrd="2" destOrd="0" presId="urn:microsoft.com/office/officeart/2008/layout/LinedList"/>
    <dgm:cxn modelId="{3474AA2F-2292-4067-AA16-9BB9F5E3BC43}" type="presParOf" srcId="{51DD9707-3EA6-4E92-9088-4D89A480B153}" destId="{57FD1CCD-6CE8-4A95-9413-9331546BD68C}" srcOrd="2" destOrd="0" presId="urn:microsoft.com/office/officeart/2008/layout/LinedList"/>
    <dgm:cxn modelId="{3A8D5181-DBA5-492A-9522-C7090939A5B7}" type="presParOf" srcId="{51DD9707-3EA6-4E92-9088-4D89A480B153}" destId="{CD4EFB2C-A036-4CE6-A04E-4E1AD7CBDCFA}" srcOrd="3" destOrd="0" presId="urn:microsoft.com/office/officeart/2008/layout/LinedList"/>
    <dgm:cxn modelId="{DA6D584B-8CBC-432A-A208-4B1685FF0E77}" type="presParOf" srcId="{51DD9707-3EA6-4E92-9088-4D89A480B153}" destId="{01EAA43D-8EC7-482F-B40C-DDD89A2AEAC5}" srcOrd="4" destOrd="0" presId="urn:microsoft.com/office/officeart/2008/layout/LinedList"/>
    <dgm:cxn modelId="{F8EC8E6C-97BC-4406-9EEA-6A9DC96282AC}" type="presParOf" srcId="{01EAA43D-8EC7-482F-B40C-DDD89A2AEAC5}" destId="{C8DB7103-18B1-44AB-B202-34C2309E9287}" srcOrd="0" destOrd="0" presId="urn:microsoft.com/office/officeart/2008/layout/LinedList"/>
    <dgm:cxn modelId="{E675C41E-5B95-447F-8354-94ABC2FFA8A6}" type="presParOf" srcId="{01EAA43D-8EC7-482F-B40C-DDD89A2AEAC5}" destId="{1B1DD03D-E5EA-4891-A5FC-99611188AC02}" srcOrd="1" destOrd="0" presId="urn:microsoft.com/office/officeart/2008/layout/LinedList"/>
    <dgm:cxn modelId="{4C89D6E4-88F6-48D6-A6E0-177283A22F42}" type="presParOf" srcId="{01EAA43D-8EC7-482F-B40C-DDD89A2AEAC5}" destId="{5D56AA06-474D-4475-917B-5EFA4799EA56}" srcOrd="2" destOrd="0" presId="urn:microsoft.com/office/officeart/2008/layout/LinedList"/>
    <dgm:cxn modelId="{D3C6C2F6-9BB9-4E0B-ADA8-D192A3F1C53E}" type="presParOf" srcId="{51DD9707-3EA6-4E92-9088-4D89A480B153}" destId="{A3A37FAF-005D-4275-A2C1-168CA0B51E53}" srcOrd="5" destOrd="0" presId="urn:microsoft.com/office/officeart/2008/layout/LinedList"/>
    <dgm:cxn modelId="{D1A1C5BD-8CFE-4ADB-AB30-733EC688C68B}" type="presParOf" srcId="{51DD9707-3EA6-4E92-9088-4D89A480B153}" destId="{61736B64-0443-49FD-8DFC-6FBDC3DC87A0}"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7BE7E43-1465-47AA-AA27-940C48B0819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4997408-4F9D-4DC7-9139-6CEF3F0A0218}">
      <dgm:prSet/>
      <dgm:spPr/>
      <dgm:t>
        <a:bodyPr/>
        <a:lstStyle/>
        <a:p>
          <a:r>
            <a:rPr lang="en-GB"/>
            <a:t>Use terms such as ‘during practical application of leadership styles’ or ‘personal experience of leadership styles during an outdoor activity experience. </a:t>
          </a:r>
          <a:endParaRPr lang="en-US"/>
        </a:p>
      </dgm:t>
    </dgm:pt>
    <dgm:pt modelId="{0B2CF3CB-FA70-41F1-9B27-752455036BB5}" type="parTrans" cxnId="{DAF54594-D5F6-4A2D-A8CB-2C8CAFBA8676}">
      <dgm:prSet/>
      <dgm:spPr/>
      <dgm:t>
        <a:bodyPr/>
        <a:lstStyle/>
        <a:p>
          <a:endParaRPr lang="en-US"/>
        </a:p>
      </dgm:t>
    </dgm:pt>
    <dgm:pt modelId="{F3F2D4D1-7A40-490E-89DE-431F0A56157B}" type="sibTrans" cxnId="{DAF54594-D5F6-4A2D-A8CB-2C8CAFBA8676}">
      <dgm:prSet/>
      <dgm:spPr/>
      <dgm:t>
        <a:bodyPr/>
        <a:lstStyle/>
        <a:p>
          <a:endParaRPr lang="en-US"/>
        </a:p>
      </dgm:t>
    </dgm:pt>
    <dgm:pt modelId="{314E1672-78A3-466E-AB33-4ED7611E2DC6}">
      <dgm:prSet/>
      <dgm:spPr/>
      <dgm:t>
        <a:bodyPr/>
        <a:lstStyle/>
        <a:p>
          <a:r>
            <a:rPr lang="en-GB"/>
            <a:t>Demonstrate the use of Authoritarian, Democratic and Laissez-Faire styles.   </a:t>
          </a:r>
          <a:endParaRPr lang="en-US"/>
        </a:p>
      </dgm:t>
    </dgm:pt>
    <dgm:pt modelId="{D27184C9-B5DD-4F3F-B2FC-3DAC03BFF85E}" type="parTrans" cxnId="{220B9C6A-011F-4D2F-B35F-8822A7C04D91}">
      <dgm:prSet/>
      <dgm:spPr/>
      <dgm:t>
        <a:bodyPr/>
        <a:lstStyle/>
        <a:p>
          <a:endParaRPr lang="en-US"/>
        </a:p>
      </dgm:t>
    </dgm:pt>
    <dgm:pt modelId="{C116738A-70F6-4E81-8506-8E0D0782B3A8}" type="sibTrans" cxnId="{220B9C6A-011F-4D2F-B35F-8822A7C04D91}">
      <dgm:prSet/>
      <dgm:spPr/>
      <dgm:t>
        <a:bodyPr/>
        <a:lstStyle/>
        <a:p>
          <a:endParaRPr lang="en-US"/>
        </a:p>
      </dgm:t>
    </dgm:pt>
    <dgm:pt modelId="{5DA1BF76-29CA-4A6C-8106-38D738541DB2}" type="pres">
      <dgm:prSet presAssocID="{47BE7E43-1465-47AA-AA27-940C48B0819B}" presName="linear" presStyleCnt="0">
        <dgm:presLayoutVars>
          <dgm:animLvl val="lvl"/>
          <dgm:resizeHandles val="exact"/>
        </dgm:presLayoutVars>
      </dgm:prSet>
      <dgm:spPr/>
    </dgm:pt>
    <dgm:pt modelId="{428FB95A-5F0E-4E8B-8EC3-80F94388CBAA}" type="pres">
      <dgm:prSet presAssocID="{C4997408-4F9D-4DC7-9139-6CEF3F0A0218}" presName="parentText" presStyleLbl="node1" presStyleIdx="0" presStyleCnt="2">
        <dgm:presLayoutVars>
          <dgm:chMax val="0"/>
          <dgm:bulletEnabled val="1"/>
        </dgm:presLayoutVars>
      </dgm:prSet>
      <dgm:spPr/>
    </dgm:pt>
    <dgm:pt modelId="{40C5737C-715A-47D5-8ACA-A98CB752CF1F}" type="pres">
      <dgm:prSet presAssocID="{F3F2D4D1-7A40-490E-89DE-431F0A56157B}" presName="spacer" presStyleCnt="0"/>
      <dgm:spPr/>
    </dgm:pt>
    <dgm:pt modelId="{8EFBDFEE-F0DB-407A-A262-B3F493C80AFB}" type="pres">
      <dgm:prSet presAssocID="{314E1672-78A3-466E-AB33-4ED7611E2DC6}" presName="parentText" presStyleLbl="node1" presStyleIdx="1" presStyleCnt="2">
        <dgm:presLayoutVars>
          <dgm:chMax val="0"/>
          <dgm:bulletEnabled val="1"/>
        </dgm:presLayoutVars>
      </dgm:prSet>
      <dgm:spPr/>
    </dgm:pt>
  </dgm:ptLst>
  <dgm:cxnLst>
    <dgm:cxn modelId="{54DE2A29-0E6C-430A-B722-A6479CF53705}" type="presOf" srcId="{47BE7E43-1465-47AA-AA27-940C48B0819B}" destId="{5DA1BF76-29CA-4A6C-8106-38D738541DB2}" srcOrd="0" destOrd="0" presId="urn:microsoft.com/office/officeart/2005/8/layout/vList2"/>
    <dgm:cxn modelId="{220B9C6A-011F-4D2F-B35F-8822A7C04D91}" srcId="{47BE7E43-1465-47AA-AA27-940C48B0819B}" destId="{314E1672-78A3-466E-AB33-4ED7611E2DC6}" srcOrd="1" destOrd="0" parTransId="{D27184C9-B5DD-4F3F-B2FC-3DAC03BFF85E}" sibTransId="{C116738A-70F6-4E81-8506-8E0D0782B3A8}"/>
    <dgm:cxn modelId="{DAF54594-D5F6-4A2D-A8CB-2C8CAFBA8676}" srcId="{47BE7E43-1465-47AA-AA27-940C48B0819B}" destId="{C4997408-4F9D-4DC7-9139-6CEF3F0A0218}" srcOrd="0" destOrd="0" parTransId="{0B2CF3CB-FA70-41F1-9B27-752455036BB5}" sibTransId="{F3F2D4D1-7A40-490E-89DE-431F0A56157B}"/>
    <dgm:cxn modelId="{6AE578AD-F780-4A42-AC5D-91D6F6115EE3}" type="presOf" srcId="{314E1672-78A3-466E-AB33-4ED7611E2DC6}" destId="{8EFBDFEE-F0DB-407A-A262-B3F493C80AFB}" srcOrd="0" destOrd="0" presId="urn:microsoft.com/office/officeart/2005/8/layout/vList2"/>
    <dgm:cxn modelId="{D138BBFC-92B3-42A4-9DE6-1A9ECF5F9F64}" type="presOf" srcId="{C4997408-4F9D-4DC7-9139-6CEF3F0A0218}" destId="{428FB95A-5F0E-4E8B-8EC3-80F94388CBAA}" srcOrd="0" destOrd="0" presId="urn:microsoft.com/office/officeart/2005/8/layout/vList2"/>
    <dgm:cxn modelId="{ECC46783-7012-41FF-98D4-850A59FC72A1}" type="presParOf" srcId="{5DA1BF76-29CA-4A6C-8106-38D738541DB2}" destId="{428FB95A-5F0E-4E8B-8EC3-80F94388CBAA}" srcOrd="0" destOrd="0" presId="urn:microsoft.com/office/officeart/2005/8/layout/vList2"/>
    <dgm:cxn modelId="{4A77A28F-E1AB-49E2-AAF0-E06B338E5F43}" type="presParOf" srcId="{5DA1BF76-29CA-4A6C-8106-38D738541DB2}" destId="{40C5737C-715A-47D5-8ACA-A98CB752CF1F}" srcOrd="1" destOrd="0" presId="urn:microsoft.com/office/officeart/2005/8/layout/vList2"/>
    <dgm:cxn modelId="{E62B2409-0414-48F3-A86C-5FAC6B7A7FFA}" type="presParOf" srcId="{5DA1BF76-29CA-4A6C-8106-38D738541DB2}" destId="{8EFBDFEE-F0DB-407A-A262-B3F493C80AF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39B5B-1DF5-48A5-B87B-5E8710D9C47F}">
      <dsp:nvSpPr>
        <dsp:cNvPr id="0" name=""/>
        <dsp:cNvSpPr/>
      </dsp:nvSpPr>
      <dsp:spPr>
        <a:xfrm>
          <a:off x="1024532" y="42325"/>
          <a:ext cx="625693" cy="625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6A78E4-E961-433C-AC44-BAC94B3C6810}">
      <dsp:nvSpPr>
        <dsp:cNvPr id="0" name=""/>
        <dsp:cNvSpPr/>
      </dsp:nvSpPr>
      <dsp:spPr>
        <a:xfrm>
          <a:off x="642164" y="990088"/>
          <a:ext cx="1390429" cy="1199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Students should critically evaluate a variety of leadership theories and strategies and consider the application of the theories and strategies in a Public Service organisation of their choice.</a:t>
          </a:r>
          <a:endParaRPr lang="en-US" sz="1100" kern="1200"/>
        </a:p>
      </dsp:txBody>
      <dsp:txXfrm>
        <a:off x="642164" y="990088"/>
        <a:ext cx="1390429" cy="1199245"/>
      </dsp:txXfrm>
    </dsp:sp>
    <dsp:sp modelId="{0DD1DC39-663C-4C6A-B7BB-689197C86266}">
      <dsp:nvSpPr>
        <dsp:cNvPr id="0" name=""/>
        <dsp:cNvSpPr/>
      </dsp:nvSpPr>
      <dsp:spPr>
        <a:xfrm>
          <a:off x="2658287" y="42325"/>
          <a:ext cx="625693" cy="625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12F3BC-3874-435C-A440-2267BAC41616}">
      <dsp:nvSpPr>
        <dsp:cNvPr id="0" name=""/>
        <dsp:cNvSpPr/>
      </dsp:nvSpPr>
      <dsp:spPr>
        <a:xfrm>
          <a:off x="2275919" y="990088"/>
          <a:ext cx="1390429" cy="1199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 group presentation will then be assessed.</a:t>
          </a:r>
          <a:endParaRPr lang="en-US" sz="1100" kern="1200"/>
        </a:p>
      </dsp:txBody>
      <dsp:txXfrm>
        <a:off x="2275919" y="990088"/>
        <a:ext cx="1390429" cy="1199245"/>
      </dsp:txXfrm>
    </dsp:sp>
    <dsp:sp modelId="{72A4B18C-E02A-4F93-A000-6D5CCA271C69}">
      <dsp:nvSpPr>
        <dsp:cNvPr id="0" name=""/>
        <dsp:cNvSpPr/>
      </dsp:nvSpPr>
      <dsp:spPr>
        <a:xfrm>
          <a:off x="1841410" y="2536941"/>
          <a:ext cx="625693" cy="6256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A6D827-4330-44E0-8E75-450F4468CE30}">
      <dsp:nvSpPr>
        <dsp:cNvPr id="0" name=""/>
        <dsp:cNvSpPr/>
      </dsp:nvSpPr>
      <dsp:spPr>
        <a:xfrm>
          <a:off x="1459042" y="3484704"/>
          <a:ext cx="1390429" cy="1199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Additionally you should complete a 1000 word reflective report (you may use the first person) critically evaluating the leadership theories and strategies utilised during the exercise, and evaluating the effectiveness of the theories to overcome the challenges presented.  </a:t>
          </a:r>
          <a:endParaRPr lang="en-US" sz="1100" kern="1200"/>
        </a:p>
      </dsp:txBody>
      <dsp:txXfrm>
        <a:off x="1459042" y="3484704"/>
        <a:ext cx="1390429" cy="1199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2256B-B1E4-42A3-B1D9-5ABAF9CC64D2}">
      <dsp:nvSpPr>
        <dsp:cNvPr id="0" name=""/>
        <dsp:cNvSpPr/>
      </dsp:nvSpPr>
      <dsp:spPr>
        <a:xfrm>
          <a:off x="0" y="665"/>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8208E4-10FE-4020-84EF-F4FA12478010}">
      <dsp:nvSpPr>
        <dsp:cNvPr id="0" name=""/>
        <dsp:cNvSpPr/>
      </dsp:nvSpPr>
      <dsp:spPr>
        <a:xfrm>
          <a:off x="0" y="665"/>
          <a:ext cx="5000124"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Group presentation (groups of 3/4)</a:t>
          </a:r>
          <a:endParaRPr lang="en-US" sz="2200" kern="1200"/>
        </a:p>
      </dsp:txBody>
      <dsp:txXfrm>
        <a:off x="0" y="665"/>
        <a:ext cx="5000124" cy="1090517"/>
      </dsp:txXfrm>
    </dsp:sp>
    <dsp:sp modelId="{CD22D8BF-F0F4-4EBC-839B-45B4CCB9A342}">
      <dsp:nvSpPr>
        <dsp:cNvPr id="0" name=""/>
        <dsp:cNvSpPr/>
      </dsp:nvSpPr>
      <dsp:spPr>
        <a:xfrm>
          <a:off x="0" y="1091183"/>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F297C9A-9C5A-457A-8197-4DE29AA667BB}">
      <dsp:nvSpPr>
        <dsp:cNvPr id="0" name=""/>
        <dsp:cNvSpPr/>
      </dsp:nvSpPr>
      <dsp:spPr>
        <a:xfrm>
          <a:off x="0" y="1091183"/>
          <a:ext cx="5000124"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addition a 1000 word supportive paper</a:t>
          </a:r>
          <a:endParaRPr lang="en-US" sz="2200" kern="1200"/>
        </a:p>
      </dsp:txBody>
      <dsp:txXfrm>
        <a:off x="0" y="1091183"/>
        <a:ext cx="5000124" cy="1090517"/>
      </dsp:txXfrm>
    </dsp:sp>
    <dsp:sp modelId="{889572B4-E115-47AC-9176-14F900318A15}">
      <dsp:nvSpPr>
        <dsp:cNvPr id="0" name=""/>
        <dsp:cNvSpPr/>
      </dsp:nvSpPr>
      <dsp:spPr>
        <a:xfrm>
          <a:off x="0" y="2181701"/>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ECBBC4-9759-4E43-9D6F-91CF73547DA1}">
      <dsp:nvSpPr>
        <dsp:cNvPr id="0" name=""/>
        <dsp:cNvSpPr/>
      </dsp:nvSpPr>
      <dsp:spPr>
        <a:xfrm>
          <a:off x="0" y="2181701"/>
          <a:ext cx="5000124"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Deadline for submission of 1000 supportive paper is 23.59hrs Friday 5th November 2021</a:t>
          </a:r>
          <a:endParaRPr lang="en-US" sz="2200" kern="1200"/>
        </a:p>
      </dsp:txBody>
      <dsp:txXfrm>
        <a:off x="0" y="2181701"/>
        <a:ext cx="5000124" cy="1090517"/>
      </dsp:txXfrm>
    </dsp:sp>
    <dsp:sp modelId="{7904C605-7745-40B7-9BD0-7404748A20E8}">
      <dsp:nvSpPr>
        <dsp:cNvPr id="0" name=""/>
        <dsp:cNvSpPr/>
      </dsp:nvSpPr>
      <dsp:spPr>
        <a:xfrm>
          <a:off x="0" y="3272218"/>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442030-EF6A-415F-BD2F-64CCC8CA9DAB}">
      <dsp:nvSpPr>
        <dsp:cNvPr id="0" name=""/>
        <dsp:cNvSpPr/>
      </dsp:nvSpPr>
      <dsp:spPr>
        <a:xfrm>
          <a:off x="0" y="3272218"/>
          <a:ext cx="5000124"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Provisional results will be released on 7th December 2021 @ 10:00am</a:t>
          </a:r>
          <a:endParaRPr lang="en-US" sz="2200" kern="1200"/>
        </a:p>
      </dsp:txBody>
      <dsp:txXfrm>
        <a:off x="0" y="3272218"/>
        <a:ext cx="5000124" cy="1090517"/>
      </dsp:txXfrm>
    </dsp:sp>
    <dsp:sp modelId="{D86E1C97-9B91-4904-B7CF-818B9F94C6D6}">
      <dsp:nvSpPr>
        <dsp:cNvPr id="0" name=""/>
        <dsp:cNvSpPr/>
      </dsp:nvSpPr>
      <dsp:spPr>
        <a:xfrm>
          <a:off x="0" y="4362736"/>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A26BEAC-32CF-4810-9EF8-230128458867}">
      <dsp:nvSpPr>
        <dsp:cNvPr id="0" name=""/>
        <dsp:cNvSpPr/>
      </dsp:nvSpPr>
      <dsp:spPr>
        <a:xfrm>
          <a:off x="0" y="4362736"/>
          <a:ext cx="5000124"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Presentations will be organised during that period</a:t>
          </a:r>
          <a:endParaRPr lang="en-US" sz="2200" kern="1200"/>
        </a:p>
      </dsp:txBody>
      <dsp:txXfrm>
        <a:off x="0" y="4362736"/>
        <a:ext cx="5000124" cy="1090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5512F-6F42-4DBB-BFFA-09E4A7EC9CE1}">
      <dsp:nvSpPr>
        <dsp:cNvPr id="0" name=""/>
        <dsp:cNvSpPr/>
      </dsp:nvSpPr>
      <dsp:spPr>
        <a:xfrm>
          <a:off x="0" y="521059"/>
          <a:ext cx="5000124" cy="10705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assignment requires students to work in teams, each team member contributing to an online presentation critically analysing the application of a leadership theory adopted during a selected case study related to public service. </a:t>
          </a:r>
          <a:endParaRPr lang="en-US" sz="1500" kern="1200"/>
        </a:p>
      </dsp:txBody>
      <dsp:txXfrm>
        <a:off x="52260" y="573319"/>
        <a:ext cx="4895604" cy="966030"/>
      </dsp:txXfrm>
    </dsp:sp>
    <dsp:sp modelId="{9C650949-CF78-4786-ABDD-E201A1E8D881}">
      <dsp:nvSpPr>
        <dsp:cNvPr id="0" name=""/>
        <dsp:cNvSpPr/>
      </dsp:nvSpPr>
      <dsp:spPr>
        <a:xfrm>
          <a:off x="0" y="1634809"/>
          <a:ext cx="5000124" cy="107055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presenters will generate a debate on the value of the theory drawing upon the experience and knowledge of the group members. The group presentation will be given to the remainder of the class and will take between 15-20 minutes.</a:t>
          </a:r>
          <a:endParaRPr lang="en-US" sz="1500" kern="1200"/>
        </a:p>
      </dsp:txBody>
      <dsp:txXfrm>
        <a:off x="52260" y="1687069"/>
        <a:ext cx="4895604" cy="966030"/>
      </dsp:txXfrm>
    </dsp:sp>
    <dsp:sp modelId="{A4FDD5AE-7C68-4DE6-B22B-64ACB0AF3F8A}">
      <dsp:nvSpPr>
        <dsp:cNvPr id="0" name=""/>
        <dsp:cNvSpPr/>
      </dsp:nvSpPr>
      <dsp:spPr>
        <a:xfrm>
          <a:off x="0" y="2748560"/>
          <a:ext cx="5000124" cy="107055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chosen historical event will be researched from a leadership perspective, identifying the actions and/or lack of action and leadership styles. </a:t>
          </a:r>
          <a:endParaRPr lang="en-US" sz="1500" kern="1200"/>
        </a:p>
      </dsp:txBody>
      <dsp:txXfrm>
        <a:off x="52260" y="2800820"/>
        <a:ext cx="4895604" cy="966030"/>
      </dsp:txXfrm>
    </dsp:sp>
    <dsp:sp modelId="{BBE8C52E-405B-4D60-8502-513291C0691E}">
      <dsp:nvSpPr>
        <dsp:cNvPr id="0" name=""/>
        <dsp:cNvSpPr/>
      </dsp:nvSpPr>
      <dsp:spPr>
        <a:xfrm>
          <a:off x="0" y="3862310"/>
          <a:ext cx="5000124" cy="107055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can choose any real life event where public services were involved</a:t>
          </a:r>
          <a:endParaRPr lang="en-US" sz="1500" kern="1200"/>
        </a:p>
      </dsp:txBody>
      <dsp:txXfrm>
        <a:off x="52260" y="3914570"/>
        <a:ext cx="4895604" cy="9660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F048C-9523-4AA5-8A96-F2AE701DD7EE}">
      <dsp:nvSpPr>
        <dsp:cNvPr id="0" name=""/>
        <dsp:cNvSpPr/>
      </dsp:nvSpPr>
      <dsp:spPr>
        <a:xfrm>
          <a:off x="0" y="156559"/>
          <a:ext cx="5000124" cy="25459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Leadership Theories will be researched, and their theoretical perspectives critically analysed. Strengths, weaknesses, effectiveness or otherwise will be considered in the context of their use within the selected public services event in order that recommendations can be made regarding future similar events. In order to generate a debate it may be necessary to refer to some other leadership theories in order to provide a contrast.</a:t>
          </a:r>
          <a:endParaRPr lang="en-US" sz="1700" kern="1200"/>
        </a:p>
      </dsp:txBody>
      <dsp:txXfrm>
        <a:off x="124282" y="280841"/>
        <a:ext cx="4751560" cy="2297356"/>
      </dsp:txXfrm>
    </dsp:sp>
    <dsp:sp modelId="{642F95CC-015F-4C61-90AB-EE6697FE6CD7}">
      <dsp:nvSpPr>
        <dsp:cNvPr id="0" name=""/>
        <dsp:cNvSpPr/>
      </dsp:nvSpPr>
      <dsp:spPr>
        <a:xfrm>
          <a:off x="0" y="2751439"/>
          <a:ext cx="5000124" cy="254592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research aspect of the assignment may be apportioned within the group but there is a requirement for each student to submit a 1000 word referenced supportive paper including a reference list.  </a:t>
          </a:r>
          <a:endParaRPr lang="en-US" sz="1700" kern="1200"/>
        </a:p>
      </dsp:txBody>
      <dsp:txXfrm>
        <a:off x="124282" y="2875721"/>
        <a:ext cx="4751560" cy="22973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60253-5712-4071-BDFE-A5F937AB977C}">
      <dsp:nvSpPr>
        <dsp:cNvPr id="0" name=""/>
        <dsp:cNvSpPr/>
      </dsp:nvSpPr>
      <dsp:spPr>
        <a:xfrm>
          <a:off x="0" y="69619"/>
          <a:ext cx="5000124" cy="8353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Transformational Leadership (Beverley Alamo Metcalfe)</a:t>
          </a:r>
          <a:endParaRPr lang="en-US" sz="2100" kern="1200"/>
        </a:p>
      </dsp:txBody>
      <dsp:txXfrm>
        <a:off x="40780" y="110399"/>
        <a:ext cx="4918564" cy="753819"/>
      </dsp:txXfrm>
    </dsp:sp>
    <dsp:sp modelId="{4CECC2A0-B05D-4B4D-8E13-2DF7EFEDAC7B}">
      <dsp:nvSpPr>
        <dsp:cNvPr id="0" name=""/>
        <dsp:cNvSpPr/>
      </dsp:nvSpPr>
      <dsp:spPr>
        <a:xfrm>
          <a:off x="0" y="965479"/>
          <a:ext cx="5000124" cy="835379"/>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Transactional Leadership / Situational Leadership (Hersey and Blanchard)</a:t>
          </a:r>
          <a:endParaRPr lang="en-US" sz="2100" kern="1200"/>
        </a:p>
      </dsp:txBody>
      <dsp:txXfrm>
        <a:off x="40780" y="1006259"/>
        <a:ext cx="4918564" cy="753819"/>
      </dsp:txXfrm>
    </dsp:sp>
    <dsp:sp modelId="{6DDBFA56-2DBB-43C8-9E0C-992297B6AA6A}">
      <dsp:nvSpPr>
        <dsp:cNvPr id="0" name=""/>
        <dsp:cNvSpPr/>
      </dsp:nvSpPr>
      <dsp:spPr>
        <a:xfrm>
          <a:off x="0" y="1861339"/>
          <a:ext cx="5000124" cy="835379"/>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Action Centred Leadership (Adair)</a:t>
          </a:r>
          <a:endParaRPr lang="en-US" sz="2100" kern="1200"/>
        </a:p>
      </dsp:txBody>
      <dsp:txXfrm>
        <a:off x="40780" y="1902119"/>
        <a:ext cx="4918564" cy="753819"/>
      </dsp:txXfrm>
    </dsp:sp>
    <dsp:sp modelId="{EEFD5434-8E7E-47C1-B429-1FB0E5F02853}">
      <dsp:nvSpPr>
        <dsp:cNvPr id="0" name=""/>
        <dsp:cNvSpPr/>
      </dsp:nvSpPr>
      <dsp:spPr>
        <a:xfrm>
          <a:off x="0" y="2757200"/>
          <a:ext cx="5000124" cy="835379"/>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Dictator/Laissez Fair/Autocratic (Tannenbaum and Schmidt) </a:t>
          </a:r>
          <a:endParaRPr lang="en-US" sz="2100" kern="1200"/>
        </a:p>
      </dsp:txBody>
      <dsp:txXfrm>
        <a:off x="40780" y="2797980"/>
        <a:ext cx="4918564" cy="753819"/>
      </dsp:txXfrm>
    </dsp:sp>
    <dsp:sp modelId="{087E8D2E-193D-4838-BFF9-745B5D89B4B3}">
      <dsp:nvSpPr>
        <dsp:cNvPr id="0" name=""/>
        <dsp:cNvSpPr/>
      </dsp:nvSpPr>
      <dsp:spPr>
        <a:xfrm>
          <a:off x="0" y="3653060"/>
          <a:ext cx="5000124" cy="835379"/>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We will cover all of these</a:t>
          </a:r>
          <a:endParaRPr lang="en-US" sz="2100" kern="1200"/>
        </a:p>
      </dsp:txBody>
      <dsp:txXfrm>
        <a:off x="40780" y="3693840"/>
        <a:ext cx="4918564" cy="753819"/>
      </dsp:txXfrm>
    </dsp:sp>
    <dsp:sp modelId="{615624D8-7709-425D-8C58-4C02354B16E8}">
      <dsp:nvSpPr>
        <dsp:cNvPr id="0" name=""/>
        <dsp:cNvSpPr/>
      </dsp:nvSpPr>
      <dsp:spPr>
        <a:xfrm>
          <a:off x="0" y="4548920"/>
          <a:ext cx="5000124" cy="8353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ALL are examples of leadership theories which may be referred to.</a:t>
          </a:r>
          <a:endParaRPr lang="en-US" sz="2100" kern="1200"/>
        </a:p>
      </dsp:txBody>
      <dsp:txXfrm>
        <a:off x="40780" y="4589700"/>
        <a:ext cx="4918564" cy="7538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CAD4E-5B0D-45D9-84E7-3F64D77B3232}">
      <dsp:nvSpPr>
        <dsp:cNvPr id="0" name=""/>
        <dsp:cNvSpPr/>
      </dsp:nvSpPr>
      <dsp:spPr>
        <a:xfrm>
          <a:off x="0" y="12559"/>
          <a:ext cx="5000124" cy="2676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This assignment assesses your research and academic writing skills, along with your ability to critically analyse, evaluate and apply knowledge gained to a real life situation.</a:t>
          </a:r>
          <a:endParaRPr lang="en-US" sz="2600" kern="1200"/>
        </a:p>
      </dsp:txBody>
      <dsp:txXfrm>
        <a:off x="130678" y="143237"/>
        <a:ext cx="4738768" cy="2415604"/>
      </dsp:txXfrm>
    </dsp:sp>
    <dsp:sp modelId="{6700B6D2-79F5-4CE4-8A5E-457E67549976}">
      <dsp:nvSpPr>
        <dsp:cNvPr id="0" name=""/>
        <dsp:cNvSpPr/>
      </dsp:nvSpPr>
      <dsp:spPr>
        <a:xfrm>
          <a:off x="0" y="2764400"/>
          <a:ext cx="5000124" cy="2676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One possible subject could be….</a:t>
          </a:r>
          <a:endParaRPr lang="en-US" sz="2600" kern="1200"/>
        </a:p>
      </dsp:txBody>
      <dsp:txXfrm>
        <a:off x="130678" y="2895078"/>
        <a:ext cx="4738768" cy="2415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B96458-9B1B-4CAA-A3C4-22387B140435}">
      <dsp:nvSpPr>
        <dsp:cNvPr id="0" name=""/>
        <dsp:cNvSpPr/>
      </dsp:nvSpPr>
      <dsp:spPr>
        <a:xfrm>
          <a:off x="0" y="0"/>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5709A8-A74C-4F35-8A84-DAAF3772BB1E}">
      <dsp:nvSpPr>
        <dsp:cNvPr id="0" name=""/>
        <dsp:cNvSpPr/>
      </dsp:nvSpPr>
      <dsp:spPr>
        <a:xfrm>
          <a:off x="0" y="0"/>
          <a:ext cx="1000024" cy="545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Essentially Four Parts</a:t>
          </a:r>
          <a:endParaRPr lang="en-US" sz="1600" kern="1200"/>
        </a:p>
      </dsp:txBody>
      <dsp:txXfrm>
        <a:off x="0" y="0"/>
        <a:ext cx="1000024" cy="5453920"/>
      </dsp:txXfrm>
    </dsp:sp>
    <dsp:sp modelId="{71ADA429-D534-4A22-A966-546C186F10C3}">
      <dsp:nvSpPr>
        <dsp:cNvPr id="0" name=""/>
        <dsp:cNvSpPr/>
      </dsp:nvSpPr>
      <dsp:spPr>
        <a:xfrm>
          <a:off x="1075026" y="126761"/>
          <a:ext cx="3925097" cy="2535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Introduction – Leadership Styles – Autocratic, Democratic, Laissez Faire leadership styles are used in ALL Public Services just identify the situation e.g. mentoring, dealing with a Major Incident, dealing with a casualty, a fire!! All the leadership styles are there!!</a:t>
          </a:r>
          <a:endParaRPr lang="en-US" sz="2100" kern="1200"/>
        </a:p>
      </dsp:txBody>
      <dsp:txXfrm>
        <a:off x="1075026" y="126761"/>
        <a:ext cx="3925097" cy="2535220"/>
      </dsp:txXfrm>
    </dsp:sp>
    <dsp:sp modelId="{57FD1CCD-6CE8-4A95-9413-9331546BD68C}">
      <dsp:nvSpPr>
        <dsp:cNvPr id="0" name=""/>
        <dsp:cNvSpPr/>
      </dsp:nvSpPr>
      <dsp:spPr>
        <a:xfrm>
          <a:off x="1000024" y="2661981"/>
          <a:ext cx="4000099"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B1DD03D-E5EA-4891-A5FC-99611188AC02}">
      <dsp:nvSpPr>
        <dsp:cNvPr id="0" name=""/>
        <dsp:cNvSpPr/>
      </dsp:nvSpPr>
      <dsp:spPr>
        <a:xfrm>
          <a:off x="1075026" y="2788742"/>
          <a:ext cx="3925097" cy="2535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 might think of the ‘Manager’ being the ‘Gold’ in the ‘Gold, Silver and Bronze’ leadership model whilst the ‘Leader’ might be the ‘Silver or the Bronze’. </a:t>
          </a:r>
          <a:endParaRPr lang="en-US" sz="2100" kern="1200"/>
        </a:p>
      </dsp:txBody>
      <dsp:txXfrm>
        <a:off x="1075026" y="2788742"/>
        <a:ext cx="3925097" cy="2535220"/>
      </dsp:txXfrm>
    </dsp:sp>
    <dsp:sp modelId="{A3A37FAF-005D-4275-A2C1-168CA0B51E53}">
      <dsp:nvSpPr>
        <dsp:cNvPr id="0" name=""/>
        <dsp:cNvSpPr/>
      </dsp:nvSpPr>
      <dsp:spPr>
        <a:xfrm>
          <a:off x="1000024" y="5323963"/>
          <a:ext cx="4000099"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FB95A-5F0E-4E8B-8EC3-80F94388CBAA}">
      <dsp:nvSpPr>
        <dsp:cNvPr id="0" name=""/>
        <dsp:cNvSpPr/>
      </dsp:nvSpPr>
      <dsp:spPr>
        <a:xfrm>
          <a:off x="0" y="438439"/>
          <a:ext cx="5000124" cy="22510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Use terms such as ‘during practical application of leadership styles’ or ‘personal experience of leadership styles during an outdoor activity experience. </a:t>
          </a:r>
          <a:endParaRPr lang="en-US" sz="2600" kern="1200"/>
        </a:p>
      </dsp:txBody>
      <dsp:txXfrm>
        <a:off x="109889" y="548328"/>
        <a:ext cx="4780346" cy="2031302"/>
      </dsp:txXfrm>
    </dsp:sp>
    <dsp:sp modelId="{8EFBDFEE-F0DB-407A-A262-B3F493C80AFB}">
      <dsp:nvSpPr>
        <dsp:cNvPr id="0" name=""/>
        <dsp:cNvSpPr/>
      </dsp:nvSpPr>
      <dsp:spPr>
        <a:xfrm>
          <a:off x="0" y="2764400"/>
          <a:ext cx="5000124" cy="225108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Demonstrate the use of Authoritarian, Democratic and Laissez-Faire styles.   </a:t>
          </a:r>
          <a:endParaRPr lang="en-US" sz="2600" kern="1200"/>
        </a:p>
      </dsp:txBody>
      <dsp:txXfrm>
        <a:off x="109889" y="2874289"/>
        <a:ext cx="4780346" cy="203130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3AB66FE2-B4D9-44F0-81D4-C34A4B569BC3}" type="datetimeFigureOut">
              <a:rPr lang="en-GB" smtClean="0"/>
              <a:t>11/08/2021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779F1EA0-FBBE-4558-AEAF-28DC07DED91F}" type="slidenum">
              <a:rPr lang="en-GB" smtClean="0"/>
              <a:t>‹#›</a:t>
            </a:fld>
            <a:endParaRPr lang="en-GB"/>
          </a:p>
        </p:txBody>
      </p:sp>
    </p:spTree>
    <p:extLst>
      <p:ext uri="{BB962C8B-B14F-4D97-AF65-F5344CB8AC3E}">
        <p14:creationId xmlns:p14="http://schemas.microsoft.com/office/powerpoint/2010/main" val="36636157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299A2D84-04CA-4188-9945-CF9CF4F10FD6}" type="datetimeFigureOut">
              <a:rPr lang="en-GB" smtClean="0"/>
              <a:t>11/08/2021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BB3DD4D-9B4E-4618-B9B6-45125C5D293F}" type="slidenum">
              <a:rPr lang="en-GB" smtClean="0"/>
              <a:t>‹#›</a:t>
            </a:fld>
            <a:endParaRPr lang="en-GB"/>
          </a:p>
        </p:txBody>
      </p:sp>
    </p:spTree>
    <p:extLst>
      <p:ext uri="{BB962C8B-B14F-4D97-AF65-F5344CB8AC3E}">
        <p14:creationId xmlns:p14="http://schemas.microsoft.com/office/powerpoint/2010/main" val="864386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B3DD4D-9B4E-4618-B9B6-45125C5D293F}" type="slidenum">
              <a:rPr lang="en-GB" smtClean="0"/>
              <a:t>12</a:t>
            </a:fld>
            <a:endParaRPr lang="en-GB"/>
          </a:p>
        </p:txBody>
      </p:sp>
    </p:spTree>
    <p:extLst>
      <p:ext uri="{BB962C8B-B14F-4D97-AF65-F5344CB8AC3E}">
        <p14:creationId xmlns:p14="http://schemas.microsoft.com/office/powerpoint/2010/main" val="3388569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B3DD4D-9B4E-4618-B9B6-45125C5D293F}" type="slidenum">
              <a:rPr lang="en-GB" smtClean="0"/>
              <a:t>13</a:t>
            </a:fld>
            <a:endParaRPr lang="en-GB"/>
          </a:p>
        </p:txBody>
      </p:sp>
    </p:spTree>
    <p:extLst>
      <p:ext uri="{BB962C8B-B14F-4D97-AF65-F5344CB8AC3E}">
        <p14:creationId xmlns:p14="http://schemas.microsoft.com/office/powerpoint/2010/main" val="1374909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B3DD4D-9B4E-4618-B9B6-45125C5D293F}" type="slidenum">
              <a:rPr lang="en-GB" smtClean="0"/>
              <a:t>14</a:t>
            </a:fld>
            <a:endParaRPr lang="en-GB"/>
          </a:p>
        </p:txBody>
      </p:sp>
    </p:spTree>
    <p:extLst>
      <p:ext uri="{BB962C8B-B14F-4D97-AF65-F5344CB8AC3E}">
        <p14:creationId xmlns:p14="http://schemas.microsoft.com/office/powerpoint/2010/main" val="51938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3905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41655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8920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43051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6184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6928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8/11/2021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6400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6918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54104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2123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43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8/11/2021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1336676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C90ECEE5-89FD-4826-AA27-C860B7D1618C}"/>
              </a:ext>
            </a:extLst>
          </p:cNvPr>
          <p:cNvPicPr>
            <a:picLocks noChangeAspect="1"/>
          </p:cNvPicPr>
          <p:nvPr/>
        </p:nvPicPr>
        <p:blipFill rotWithShape="1">
          <a:blip r:embed="rId2">
            <a:alphaModFix amt="50000"/>
          </a:blip>
          <a:srcRect r="11727" b="9"/>
          <a:stretch/>
        </p:blipFill>
        <p:spPr>
          <a:xfrm>
            <a:off x="20" y="1"/>
            <a:ext cx="9143980" cy="6857999"/>
          </a:xfrm>
          <a:prstGeom prst="rect">
            <a:avLst/>
          </a:prstGeom>
        </p:spPr>
      </p:pic>
      <p:sp>
        <p:nvSpPr>
          <p:cNvPr id="2" name="Title 1"/>
          <p:cNvSpPr>
            <a:spLocks noGrp="1"/>
          </p:cNvSpPr>
          <p:nvPr>
            <p:ph type="ctrTitle"/>
          </p:nvPr>
        </p:nvSpPr>
        <p:spPr>
          <a:xfrm>
            <a:off x="1143000" y="1122362"/>
            <a:ext cx="6858000" cy="2900518"/>
          </a:xfrm>
        </p:spPr>
        <p:txBody>
          <a:bodyPr>
            <a:normAutofit/>
          </a:bodyPr>
          <a:lstStyle/>
          <a:p>
            <a:r>
              <a:rPr lang="en-GB">
                <a:solidFill>
                  <a:srgbClr val="FFFFFF"/>
                </a:solidFill>
              </a:rPr>
              <a:t>Assignment Revision</a:t>
            </a:r>
          </a:p>
        </p:txBody>
      </p:sp>
      <p:sp>
        <p:nvSpPr>
          <p:cNvPr id="3" name="Subtitle 2"/>
          <p:cNvSpPr>
            <a:spLocks noGrp="1"/>
          </p:cNvSpPr>
          <p:nvPr>
            <p:ph type="subTitle" idx="1"/>
          </p:nvPr>
        </p:nvSpPr>
        <p:spPr>
          <a:xfrm>
            <a:off x="1143000" y="4159404"/>
            <a:ext cx="6858000" cy="1098395"/>
          </a:xfrm>
        </p:spPr>
        <p:txBody>
          <a:bodyPr vert="horz" lIns="91440" tIns="45720" rIns="91440" bIns="45720" rtlCol="0" anchor="t">
            <a:normAutofit lnSpcReduction="10000"/>
          </a:bodyPr>
          <a:lstStyle/>
          <a:p>
            <a:endParaRPr lang="en-GB" sz="700">
              <a:solidFill>
                <a:srgbClr val="FFFFFF"/>
              </a:solidFill>
            </a:endParaRPr>
          </a:p>
          <a:p>
            <a:endParaRPr lang="en-GB" sz="700">
              <a:solidFill>
                <a:srgbClr val="FFFFFF"/>
              </a:solidFill>
            </a:endParaRPr>
          </a:p>
          <a:p>
            <a:endParaRPr lang="en-GB" sz="700">
              <a:solidFill>
                <a:srgbClr val="FFFFFF"/>
              </a:solidFill>
            </a:endParaRPr>
          </a:p>
          <a:p>
            <a:endParaRPr lang="en-GB" sz="1200" dirty="0">
              <a:solidFill>
                <a:srgbClr val="FFFFFF"/>
              </a:solidFill>
              <a:cs typeface="Calibri"/>
            </a:endParaRPr>
          </a:p>
          <a:p>
            <a:r>
              <a:rPr lang="en-GB" sz="1200" dirty="0">
                <a:solidFill>
                  <a:srgbClr val="FFFFFF"/>
                </a:solidFill>
              </a:rPr>
              <a:t>Peter Doyle, M.A, PGCE (PCET), FHEA</a:t>
            </a:r>
            <a:endParaRPr lang="en-GB" sz="700" dirty="0">
              <a:solidFill>
                <a:srgbClr val="FFFFFF"/>
              </a:solidFill>
              <a:cs typeface="Calibri"/>
            </a:endParaRPr>
          </a:p>
        </p:txBody>
      </p:sp>
    </p:spTree>
    <p:extLst>
      <p:ext uri="{BB962C8B-B14F-4D97-AF65-F5344CB8AC3E}">
        <p14:creationId xmlns:p14="http://schemas.microsoft.com/office/powerpoint/2010/main" val="33589701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C776CD7-E269-40F5-8F5D-E686289CCE35}"/>
              </a:ext>
            </a:extLst>
          </p:cNvPr>
          <p:cNvPicPr>
            <a:picLocks noChangeAspect="1"/>
          </p:cNvPicPr>
          <p:nvPr/>
        </p:nvPicPr>
        <p:blipFill rotWithShape="1">
          <a:blip r:embed="rId2">
            <a:alphaModFix amt="35000"/>
          </a:blip>
          <a:srcRect r="10739" b="-4"/>
          <a:stretch/>
        </p:blipFill>
        <p:spPr>
          <a:xfrm>
            <a:off x="20" y="1"/>
            <a:ext cx="9143980" cy="6857999"/>
          </a:xfrm>
          <a:prstGeom prst="rect">
            <a:avLst/>
          </a:prstGeom>
        </p:spPr>
      </p:pic>
      <p:sp>
        <p:nvSpPr>
          <p:cNvPr id="2" name="Title 1"/>
          <p:cNvSpPr>
            <a:spLocks noGrp="1"/>
          </p:cNvSpPr>
          <p:nvPr>
            <p:ph type="title"/>
          </p:nvPr>
        </p:nvSpPr>
        <p:spPr>
          <a:xfrm>
            <a:off x="628650" y="1065862"/>
            <a:ext cx="2484873" cy="4726276"/>
          </a:xfrm>
        </p:spPr>
        <p:txBody>
          <a:bodyPr>
            <a:normAutofit/>
          </a:bodyPr>
          <a:lstStyle/>
          <a:p>
            <a:pPr algn="r"/>
            <a:r>
              <a:rPr lang="en-GB" sz="3500">
                <a:solidFill>
                  <a:srgbClr val="FFFFFF"/>
                </a:solidFill>
              </a:rPr>
              <a:t>“Leadership : An analysis of Theory and application in Practice”. </a:t>
            </a:r>
            <a:br>
              <a:rPr lang="en-GB" sz="3500">
                <a:solidFill>
                  <a:srgbClr val="FFFFFF"/>
                </a:solidFill>
              </a:rPr>
            </a:br>
            <a:br>
              <a:rPr lang="en-GB" sz="3500">
                <a:solidFill>
                  <a:srgbClr val="FFFFFF"/>
                </a:solidFill>
              </a:rPr>
            </a:b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A95C4669-EA0B-4170-B7C1-254EA1297438}"/>
              </a:ext>
            </a:extLst>
          </p:cNvPr>
          <p:cNvGraphicFramePr>
            <a:graphicFrameLocks noGrp="1"/>
          </p:cNvGraphicFramePr>
          <p:nvPr>
            <p:ph idx="1"/>
            <p:extLst>
              <p:ext uri="{D42A27DB-BD31-4B8C-83A1-F6EECF244321}">
                <p14:modId xmlns:p14="http://schemas.microsoft.com/office/powerpoint/2010/main" val="987560691"/>
              </p:ext>
            </p:extLst>
          </p:nvPr>
        </p:nvGraphicFramePr>
        <p:xfrm>
          <a:off x="3866534" y="1065862"/>
          <a:ext cx="4308514"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775565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5DD88-9B3F-4B1C-AC2F-47D6203D6F42}"/>
              </a:ext>
            </a:extLst>
          </p:cNvPr>
          <p:cNvSpPr>
            <a:spLocks noGrp="1"/>
          </p:cNvSpPr>
          <p:nvPr>
            <p:ph type="title"/>
          </p:nvPr>
        </p:nvSpPr>
        <p:spPr>
          <a:xfrm>
            <a:off x="439858" y="1683756"/>
            <a:ext cx="2336449" cy="2396359"/>
          </a:xfrm>
        </p:spPr>
        <p:txBody>
          <a:bodyPr anchor="b">
            <a:normAutofit/>
          </a:bodyPr>
          <a:lstStyle/>
          <a:p>
            <a:pPr algn="r"/>
            <a:r>
              <a:rPr lang="en-GB" sz="3200">
                <a:solidFill>
                  <a:srgbClr val="FFFFFF"/>
                </a:solidFill>
              </a:rPr>
              <a:t>Level 6 Assessment Specification </a:t>
            </a:r>
          </a:p>
        </p:txBody>
      </p:sp>
      <p:graphicFrame>
        <p:nvGraphicFramePr>
          <p:cNvPr id="5" name="Content Placeholder 2">
            <a:extLst>
              <a:ext uri="{FF2B5EF4-FFF2-40B4-BE49-F238E27FC236}">
                <a16:creationId xmlns:a16="http://schemas.microsoft.com/office/drawing/2014/main" id="{A010A536-749E-4BD5-8AA3-7EA2E0487941}"/>
              </a:ext>
            </a:extLst>
          </p:cNvPr>
          <p:cNvGraphicFramePr>
            <a:graphicFrameLocks noGrp="1"/>
          </p:cNvGraphicFramePr>
          <p:nvPr>
            <p:ph idx="1"/>
            <p:extLst>
              <p:ext uri="{D42A27DB-BD31-4B8C-83A1-F6EECF244321}">
                <p14:modId xmlns:p14="http://schemas.microsoft.com/office/powerpoint/2010/main" val="855012503"/>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9238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3DBDE-53B0-4A73-B0CB-A36FA260A325}"/>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Task Description</a:t>
            </a:r>
          </a:p>
        </p:txBody>
      </p:sp>
      <p:graphicFrame>
        <p:nvGraphicFramePr>
          <p:cNvPr id="5" name="Content Placeholder 2">
            <a:extLst>
              <a:ext uri="{FF2B5EF4-FFF2-40B4-BE49-F238E27FC236}">
                <a16:creationId xmlns:a16="http://schemas.microsoft.com/office/drawing/2014/main" id="{FB30A5E2-454A-4905-BF16-B791D69D97DE}"/>
              </a:ext>
            </a:extLst>
          </p:cNvPr>
          <p:cNvGraphicFramePr>
            <a:graphicFrameLocks noGrp="1"/>
          </p:cNvGraphicFramePr>
          <p:nvPr>
            <p:ph idx="1"/>
            <p:extLst>
              <p:ext uri="{D42A27DB-BD31-4B8C-83A1-F6EECF244321}">
                <p14:modId xmlns:p14="http://schemas.microsoft.com/office/powerpoint/2010/main" val="1952277800"/>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6182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2A31F-6251-4CDC-B66F-3CD198FFC6C3}"/>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Task Description</a:t>
            </a:r>
          </a:p>
        </p:txBody>
      </p:sp>
      <p:graphicFrame>
        <p:nvGraphicFramePr>
          <p:cNvPr id="5" name="Content Placeholder 2">
            <a:extLst>
              <a:ext uri="{FF2B5EF4-FFF2-40B4-BE49-F238E27FC236}">
                <a16:creationId xmlns:a16="http://schemas.microsoft.com/office/drawing/2014/main" id="{7B8B33A5-98F1-4A24-9BB8-2154E17780AD}"/>
              </a:ext>
            </a:extLst>
          </p:cNvPr>
          <p:cNvGraphicFramePr>
            <a:graphicFrameLocks noGrp="1"/>
          </p:cNvGraphicFramePr>
          <p:nvPr>
            <p:ph idx="1"/>
            <p:extLst>
              <p:ext uri="{D42A27DB-BD31-4B8C-83A1-F6EECF244321}">
                <p14:modId xmlns:p14="http://schemas.microsoft.com/office/powerpoint/2010/main" val="54255126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5410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AC3CC-4624-46EF-83D3-BF1BFB6E41B8}"/>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Theories to Read and Consider</a:t>
            </a:r>
          </a:p>
        </p:txBody>
      </p:sp>
      <p:graphicFrame>
        <p:nvGraphicFramePr>
          <p:cNvPr id="5" name="Content Placeholder 2">
            <a:extLst>
              <a:ext uri="{FF2B5EF4-FFF2-40B4-BE49-F238E27FC236}">
                <a16:creationId xmlns:a16="http://schemas.microsoft.com/office/drawing/2014/main" id="{3C7F6FB6-16BB-45D2-A964-B51540C8B000}"/>
              </a:ext>
            </a:extLst>
          </p:cNvPr>
          <p:cNvGraphicFramePr>
            <a:graphicFrameLocks noGrp="1"/>
          </p:cNvGraphicFramePr>
          <p:nvPr>
            <p:ph idx="1"/>
            <p:extLst>
              <p:ext uri="{D42A27DB-BD31-4B8C-83A1-F6EECF244321}">
                <p14:modId xmlns:p14="http://schemas.microsoft.com/office/powerpoint/2010/main" val="1260524668"/>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7674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EA0D7-9337-4ABA-9779-5E8719291454}"/>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Task Description</a:t>
            </a:r>
          </a:p>
        </p:txBody>
      </p:sp>
      <p:graphicFrame>
        <p:nvGraphicFramePr>
          <p:cNvPr id="5" name="Content Placeholder 2">
            <a:extLst>
              <a:ext uri="{FF2B5EF4-FFF2-40B4-BE49-F238E27FC236}">
                <a16:creationId xmlns:a16="http://schemas.microsoft.com/office/drawing/2014/main" id="{B289D610-069F-49CB-894F-7EC877144776}"/>
              </a:ext>
            </a:extLst>
          </p:cNvPr>
          <p:cNvGraphicFramePr>
            <a:graphicFrameLocks noGrp="1"/>
          </p:cNvGraphicFramePr>
          <p:nvPr>
            <p:ph idx="1"/>
            <p:extLst>
              <p:ext uri="{D42A27DB-BD31-4B8C-83A1-F6EECF244321}">
                <p14:modId xmlns:p14="http://schemas.microsoft.com/office/powerpoint/2010/main" val="137684768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4350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Manchester Arena Bombing</a:t>
            </a:r>
            <a:br>
              <a:rPr lang="en-GB" sz="3500">
                <a:solidFill>
                  <a:srgbClr val="FFFFFF"/>
                </a:solidFill>
              </a:rPr>
            </a:br>
            <a:r>
              <a:rPr lang="en-GB" sz="3500">
                <a:solidFill>
                  <a:srgbClr val="FFFFFF"/>
                </a:solidFill>
              </a:rPr>
              <a:t>22</a:t>
            </a:r>
            <a:r>
              <a:rPr lang="en-GB" sz="3500" baseline="30000">
                <a:solidFill>
                  <a:srgbClr val="FFFFFF"/>
                </a:solidFill>
              </a:rPr>
              <a:t>nd</a:t>
            </a:r>
            <a:r>
              <a:rPr lang="en-GB" sz="3500">
                <a:solidFill>
                  <a:srgbClr val="FFFFFF"/>
                </a:solidFill>
              </a:rPr>
              <a:t> May 2017</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a:t>The principal factor that differentiates that timeline from those of the Police and ambulance services is that no GMFRS personnel or assets arrived at the scene of the blast until 00:37hrs on the morning of Tuesday 23rd May, just over two hours after the initial explosion.</a:t>
            </a:r>
          </a:p>
        </p:txBody>
      </p:sp>
    </p:spTree>
    <p:extLst>
      <p:ext uri="{BB962C8B-B14F-4D97-AF65-F5344CB8AC3E}">
        <p14:creationId xmlns:p14="http://schemas.microsoft.com/office/powerpoint/2010/main" val="3238828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C5AF5-993F-4734-83C7-ECDDB3E2CB88}"/>
              </a:ext>
            </a:extLst>
          </p:cNvPr>
          <p:cNvSpPr>
            <a:spLocks noGrp="1"/>
          </p:cNvSpPr>
          <p:nvPr>
            <p:ph type="ctrTitle"/>
          </p:nvPr>
        </p:nvSpPr>
        <p:spPr>
          <a:xfrm>
            <a:off x="-703385" y="-132658"/>
            <a:ext cx="10550770" cy="4897640"/>
          </a:xfrm>
        </p:spPr>
        <p:txBody>
          <a:bodyPr/>
          <a:lstStyle/>
          <a:p>
            <a:endParaRPr lang="en-GB"/>
          </a:p>
        </p:txBody>
      </p:sp>
      <p:sp>
        <p:nvSpPr>
          <p:cNvPr id="3" name="Subtitle 2">
            <a:extLst>
              <a:ext uri="{FF2B5EF4-FFF2-40B4-BE49-F238E27FC236}">
                <a16:creationId xmlns:a16="http://schemas.microsoft.com/office/drawing/2014/main" id="{8188861A-EC74-40F3-AD77-1D3CD5470B31}"/>
              </a:ext>
            </a:extLst>
          </p:cNvPr>
          <p:cNvSpPr>
            <a:spLocks noGrp="1"/>
          </p:cNvSpPr>
          <p:nvPr>
            <p:ph type="subTitle" idx="1"/>
          </p:nvPr>
        </p:nvSpPr>
        <p:spPr/>
        <p:txBody>
          <a:bodyPr/>
          <a:lstStyle/>
          <a:p>
            <a:endParaRPr lang="en-GB"/>
          </a:p>
        </p:txBody>
      </p:sp>
      <p:pic>
        <p:nvPicPr>
          <p:cNvPr id="2050" name="Picture 2" descr="Graphic of arena">
            <a:extLst>
              <a:ext uri="{FF2B5EF4-FFF2-40B4-BE49-F238E27FC236}">
                <a16:creationId xmlns:a16="http://schemas.microsoft.com/office/drawing/2014/main" id="{7EE4BF6B-2704-481A-8D04-E2BDE892B4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911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How Manchester attacks unfolded - BBC New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9144000" cy="6858000"/>
          </a:xfrm>
        </p:spPr>
      </p:pic>
    </p:spTree>
    <p:extLst>
      <p:ext uri="{BB962C8B-B14F-4D97-AF65-F5344CB8AC3E}">
        <p14:creationId xmlns:p14="http://schemas.microsoft.com/office/powerpoint/2010/main" val="24199038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Kerslake Arena Review 27</a:t>
            </a:r>
            <a:r>
              <a:rPr lang="en-GB" sz="3500" baseline="30000">
                <a:solidFill>
                  <a:srgbClr val="FFFFFF"/>
                </a:solidFill>
              </a:rPr>
              <a:t>th</a:t>
            </a:r>
            <a:r>
              <a:rPr lang="en-GB" sz="3500">
                <a:solidFill>
                  <a:srgbClr val="FFFFFF"/>
                </a:solidFill>
              </a:rPr>
              <a:t> March 2018</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400"/>
              <a:t>At just after 22:30hrs on Monday 22nd May 2017, a suicide bomber detonated an improvised device in an area known as the City Room, which is just outside the Arena and which starts a link to Victoria station.</a:t>
            </a:r>
          </a:p>
          <a:p>
            <a:endParaRPr lang="en-GB" sz="1400"/>
          </a:p>
          <a:p>
            <a:r>
              <a:rPr lang="en-GB" sz="1400"/>
              <a:t>Around 14,000 people, mainly teenagers and family, had travelled from across the UK to attend the concert of Ariana Grande, which was just coming to an end</a:t>
            </a:r>
          </a:p>
          <a:p>
            <a:endParaRPr lang="en-GB" sz="1400"/>
          </a:p>
          <a:p>
            <a:r>
              <a:rPr lang="en-GB" sz="1400"/>
              <a:t>The bomb killed twenty-two people including many children. Over one hundred were physically injured and many more suffered psychological and emotional trauma. </a:t>
            </a:r>
          </a:p>
          <a:p>
            <a:endParaRPr lang="en-GB" sz="1400"/>
          </a:p>
          <a:p>
            <a:r>
              <a:rPr lang="en-GB" sz="1400"/>
              <a:t>The Greater Manchester Fire and Rescue Service (GMFRS) did not arrive at the scene and therefore played no meaningful role in the response to the attack for nearly two hours. This compares with an average response time for the Service of less than six minutes</a:t>
            </a:r>
          </a:p>
          <a:p>
            <a:pPr marL="0" indent="0">
              <a:buNone/>
            </a:pPr>
            <a:endParaRPr lang="en-GB" sz="1400"/>
          </a:p>
          <a:p>
            <a:pPr marL="0" indent="0">
              <a:buNone/>
            </a:pPr>
            <a:r>
              <a:rPr lang="en-GB" sz="1400"/>
              <a:t>https://www.jesip.org.uk/uploads/media/Documents%20Products/Kerslake_Report_Manchester_Are.pdf</a:t>
            </a:r>
          </a:p>
        </p:txBody>
      </p:sp>
    </p:spTree>
    <p:extLst>
      <p:ext uri="{BB962C8B-B14F-4D97-AF65-F5344CB8AC3E}">
        <p14:creationId xmlns:p14="http://schemas.microsoft.com/office/powerpoint/2010/main" val="2119102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000">
                <a:solidFill>
                  <a:srgbClr val="FFFFFF"/>
                </a:solidFill>
              </a:rPr>
              <a:t>Leadership and Culture Within Greater Manchester Fire and</a:t>
            </a:r>
            <a:br>
              <a:rPr lang="en-GB" sz="3000">
                <a:solidFill>
                  <a:srgbClr val="FFFFFF"/>
                </a:solidFill>
              </a:rPr>
            </a:br>
            <a:r>
              <a:rPr lang="en-GB" sz="3000">
                <a:solidFill>
                  <a:srgbClr val="FFFFFF"/>
                </a:solidFill>
              </a:rPr>
              <a:t>Rescue Service</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a:t>The majority of GMFRS’s on-duty officers deployed themselves and/or each other to GMFRS’ own Command Support Room, without concurrently deploying appropriate senior officers (not just a single junior Tactical-trained officer) to the GMP Force Command Module. </a:t>
            </a:r>
          </a:p>
          <a:p>
            <a:endParaRPr lang="en-GB" sz="1700"/>
          </a:p>
          <a:p>
            <a:r>
              <a:rPr lang="en-GB" sz="1700"/>
              <a:t>The Panel found this behaviour by the Service’s most senior officers particularly surprising given the substantial leadership role GMFRS has had within the Greater Manchester Resilience Forum over recent years.</a:t>
            </a:r>
          </a:p>
          <a:p>
            <a:endParaRPr lang="en-GB" sz="1700"/>
          </a:p>
          <a:p>
            <a:endParaRPr lang="en-GB" sz="1700"/>
          </a:p>
          <a:p>
            <a:pPr marL="0" indent="0">
              <a:buNone/>
            </a:pPr>
            <a:r>
              <a:rPr lang="en-GB" sz="1700"/>
              <a:t>The Kerslake Report is on Moodle</a:t>
            </a:r>
          </a:p>
          <a:p>
            <a:pPr marL="0" indent="0">
              <a:buNone/>
            </a:pPr>
            <a:endParaRPr lang="en-GB" sz="1700"/>
          </a:p>
        </p:txBody>
      </p:sp>
    </p:spTree>
    <p:extLst>
      <p:ext uri="{BB962C8B-B14F-4D97-AF65-F5344CB8AC3E}">
        <p14:creationId xmlns:p14="http://schemas.microsoft.com/office/powerpoint/2010/main" val="311128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Writing Your Assignment</a:t>
            </a:r>
          </a:p>
        </p:txBody>
      </p:sp>
      <p:graphicFrame>
        <p:nvGraphicFramePr>
          <p:cNvPr id="22" name="Content Placeholder 2">
            <a:extLst>
              <a:ext uri="{FF2B5EF4-FFF2-40B4-BE49-F238E27FC236}">
                <a16:creationId xmlns:a16="http://schemas.microsoft.com/office/drawing/2014/main" id="{07953A83-9B59-479D-B57B-F3CB634877CA}"/>
              </a:ext>
            </a:extLst>
          </p:cNvPr>
          <p:cNvGraphicFramePr>
            <a:graphicFrameLocks noGrp="1"/>
          </p:cNvGraphicFramePr>
          <p:nvPr>
            <p:ph idx="1"/>
            <p:extLst>
              <p:ext uri="{D42A27DB-BD31-4B8C-83A1-F6EECF244321}">
                <p14:modId xmlns:p14="http://schemas.microsoft.com/office/powerpoint/2010/main" val="1720237599"/>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7725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Writing Your Assignment</a:t>
            </a:r>
          </a:p>
        </p:txBody>
      </p:sp>
      <p:graphicFrame>
        <p:nvGraphicFramePr>
          <p:cNvPr id="5" name="Content Placeholder 2">
            <a:extLst>
              <a:ext uri="{FF2B5EF4-FFF2-40B4-BE49-F238E27FC236}">
                <a16:creationId xmlns:a16="http://schemas.microsoft.com/office/drawing/2014/main" id="{EC8C5DC4-5055-4A55-B2A5-E9E7FE87C5F6}"/>
              </a:ext>
            </a:extLst>
          </p:cNvPr>
          <p:cNvGraphicFramePr>
            <a:graphicFrameLocks noGrp="1"/>
          </p:cNvGraphicFramePr>
          <p:nvPr>
            <p:ph idx="1"/>
            <p:extLst>
              <p:ext uri="{D42A27DB-BD31-4B8C-83A1-F6EECF244321}">
                <p14:modId xmlns:p14="http://schemas.microsoft.com/office/powerpoint/2010/main" val="8575523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071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Referencing</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a:t>Revisit your referencing notes</a:t>
            </a:r>
          </a:p>
          <a:p>
            <a:endParaRPr lang="en-GB" sz="1700"/>
          </a:p>
          <a:p>
            <a:r>
              <a:rPr lang="en-GB" sz="1700"/>
              <a:t>Ensure that you cite and reference properly</a:t>
            </a:r>
          </a:p>
          <a:p>
            <a:endParaRPr lang="en-GB" sz="1700"/>
          </a:p>
          <a:p>
            <a:r>
              <a:rPr lang="en-GB" sz="1700"/>
              <a:t>Use page numbers for quotes in the body of your work</a:t>
            </a:r>
          </a:p>
          <a:p>
            <a:endParaRPr lang="en-GB" sz="1700"/>
          </a:p>
          <a:p>
            <a:r>
              <a:rPr lang="en-GB" sz="1700"/>
              <a:t>Do not use no date references</a:t>
            </a:r>
          </a:p>
          <a:p>
            <a:endParaRPr lang="en-GB" sz="1700"/>
          </a:p>
          <a:p>
            <a:r>
              <a:rPr lang="en-GB" sz="1700"/>
              <a:t>Ensure the quality of your references is high.</a:t>
            </a:r>
          </a:p>
          <a:p>
            <a:endParaRPr lang="en-GB" sz="1700"/>
          </a:p>
          <a:p>
            <a:r>
              <a:rPr lang="en-GB" sz="1700"/>
              <a:t>Use the reading list</a:t>
            </a:r>
          </a:p>
        </p:txBody>
      </p:sp>
    </p:spTree>
    <p:extLst>
      <p:ext uri="{BB962C8B-B14F-4D97-AF65-F5344CB8AC3E}">
        <p14:creationId xmlns:p14="http://schemas.microsoft.com/office/powerpoint/2010/main" val="3420285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90C148-DF14-4B89-B50E-3D88277B17D3}"/>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Reading List</a:t>
            </a:r>
          </a:p>
        </p:txBody>
      </p:sp>
      <p:sp>
        <p:nvSpPr>
          <p:cNvPr id="3" name="Content Placeholder 2">
            <a:extLst>
              <a:ext uri="{FF2B5EF4-FFF2-40B4-BE49-F238E27FC236}">
                <a16:creationId xmlns:a16="http://schemas.microsoft.com/office/drawing/2014/main" id="{653C2610-03AD-4FB6-93DC-34642D31E30C}"/>
              </a:ext>
            </a:extLst>
          </p:cNvPr>
          <p:cNvSpPr>
            <a:spLocks noGrp="1"/>
          </p:cNvSpPr>
          <p:nvPr>
            <p:ph idx="1"/>
          </p:nvPr>
        </p:nvSpPr>
        <p:spPr>
          <a:xfrm>
            <a:off x="3607694" y="649480"/>
            <a:ext cx="4916510" cy="5546047"/>
          </a:xfrm>
        </p:spPr>
        <p:txBody>
          <a:bodyPr anchor="ctr">
            <a:normAutofit/>
          </a:bodyPr>
          <a:lstStyle/>
          <a:p>
            <a:r>
              <a:rPr lang="en-GB" sz="1700"/>
              <a:t>There is a full reading list on Moodle</a:t>
            </a:r>
          </a:p>
        </p:txBody>
      </p:sp>
    </p:spTree>
    <p:extLst>
      <p:ext uri="{BB962C8B-B14F-4D97-AF65-F5344CB8AC3E}">
        <p14:creationId xmlns:p14="http://schemas.microsoft.com/office/powerpoint/2010/main" val="174061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543" y="450221"/>
            <a:ext cx="845455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825501" y="1097339"/>
            <a:ext cx="7508874" cy="2623885"/>
          </a:xfrm>
        </p:spPr>
        <p:txBody>
          <a:bodyPr vert="horz" lIns="91440" tIns="45720" rIns="91440" bIns="45720" rtlCol="0" anchor="ctr">
            <a:normAutofit/>
          </a:bodyPr>
          <a:lstStyle/>
          <a:p>
            <a:pPr algn="ctr"/>
            <a:r>
              <a:rPr lang="en-US" sz="5700" kern="1200">
                <a:solidFill>
                  <a:srgbClr val="FFFFFF"/>
                </a:solidFill>
                <a:latin typeface="+mj-lt"/>
                <a:ea typeface="+mj-ea"/>
                <a:cs typeface="+mj-cs"/>
              </a:rPr>
              <a:t>Thank You</a:t>
            </a:r>
          </a:p>
        </p:txBody>
      </p:sp>
      <p:sp>
        <p:nvSpPr>
          <p:cNvPr id="10" name="Rectangle 9">
            <a:extLst>
              <a:ext uri="{FF2B5EF4-FFF2-40B4-BE49-F238E27FC236}">
                <a16:creationId xmlns:a16="http://schemas.microsoft.com/office/drawing/2014/main" id="{DAE8F46F-D590-45CD-AF41-A04DC11D1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17136"/>
            <a:ext cx="1584198" cy="1892808"/>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50491" y="4521269"/>
            <a:ext cx="5040623"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p:cNvSpPr>
            <a:spLocks noGrp="1"/>
          </p:cNvSpPr>
          <p:nvPr>
            <p:ph idx="1"/>
          </p:nvPr>
        </p:nvSpPr>
        <p:spPr>
          <a:xfrm>
            <a:off x="2419619" y="4843002"/>
            <a:ext cx="4320637" cy="1234345"/>
          </a:xfrm>
        </p:spPr>
        <p:txBody>
          <a:bodyPr vert="horz" lIns="91440" tIns="45720" rIns="91440" bIns="45720" rtlCol="0" anchor="ctr">
            <a:normAutofit/>
          </a:bodyPr>
          <a:lstStyle/>
          <a:p>
            <a:pPr marL="0" indent="0" algn="ctr">
              <a:buNone/>
            </a:pPr>
            <a:r>
              <a:rPr lang="en-US" sz="2300" kern="1200">
                <a:solidFill>
                  <a:schemeClr val="tx1">
                    <a:lumMod val="95000"/>
                    <a:lumOff val="5000"/>
                  </a:schemeClr>
                </a:solidFill>
                <a:latin typeface="+mn-lt"/>
                <a:ea typeface="+mn-ea"/>
                <a:cs typeface="+mn-cs"/>
              </a:rPr>
              <a:t>Go for it!!!!!!!</a:t>
            </a:r>
          </a:p>
        </p:txBody>
      </p:sp>
      <p:sp>
        <p:nvSpPr>
          <p:cNvPr id="14" name="Rectangle 13">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4508" y="4521270"/>
            <a:ext cx="1586592" cy="189020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9157867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3" ma:contentTypeDescription="Create a new document." ma:contentTypeScope="" ma:versionID="ed1bd54919a73d160338a209b8bb9822">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39d9dcb772ce8e065fe4af30ea7e537f"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89B89B-EEEB-4906-AE3F-F08CAEE964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E8CCE8-B148-40B8-971A-6F71B7B234CE}">
  <ds:schemaRefs>
    <ds:schemaRef ds:uri="http://schemas.microsoft.com/sharepoint/v3/contenttype/forms"/>
  </ds:schemaRefs>
</ds:datastoreItem>
</file>

<file path=customXml/itemProps3.xml><?xml version="1.0" encoding="utf-8"?>
<ds:datastoreItem xmlns:ds="http://schemas.openxmlformats.org/officeDocument/2006/customXml" ds:itemID="{0ECE3BDF-D343-47C7-8C6D-2C46115A1D4A}">
  <ds:schemaRefs>
    <ds:schemaRef ds:uri="http://purl.org/dc/elements/1.1/"/>
    <ds:schemaRef ds:uri="http://schemas.microsoft.com/office/2006/metadata/properties"/>
    <ds:schemaRef ds:uri="http://purl.org/dc/terms/"/>
    <ds:schemaRef ds:uri="http://schemas.openxmlformats.org/package/2006/metadata/core-properties"/>
    <ds:schemaRef ds:uri="ee7a20b1-ddba-4ac9-b1b6-34fd780388d2"/>
    <ds:schemaRef ds:uri="http://purl.org/dc/dcmitype/"/>
    <ds:schemaRef ds:uri="http://schemas.microsoft.com/office/infopath/2007/PartnerControls"/>
    <ds:schemaRef ds:uri="http://schemas.microsoft.com/office/2006/documentManagement/types"/>
    <ds:schemaRef ds:uri="aadfcd52-e379-49eb-a412-e28a16640af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1237</Words>
  <Application>Microsoft Office PowerPoint</Application>
  <PresentationFormat>On-screen Show (4:3)</PresentationFormat>
  <Paragraphs>159</Paragraphs>
  <Slides>17</Slides>
  <Notes>3</Notes>
  <HiddenSlides>0</HiddenSlides>
  <MMClips>2</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Assignment Revision</vt:lpstr>
      <vt:lpstr>“Leadership : An analysis of Theory and application in Practice”.   </vt:lpstr>
      <vt:lpstr>Level 6 Assessment Specification </vt:lpstr>
      <vt:lpstr>Task Description</vt:lpstr>
      <vt:lpstr>Task Description</vt:lpstr>
      <vt:lpstr>Theories to Read and Consider</vt:lpstr>
      <vt:lpstr>Task Description</vt:lpstr>
      <vt:lpstr>Manchester Arena Bombing 22nd May 2017</vt:lpstr>
      <vt:lpstr>PowerPoint Presentation</vt:lpstr>
      <vt:lpstr>PowerPoint Presentation</vt:lpstr>
      <vt:lpstr>Kerslake Arena Review 27th March 2018</vt:lpstr>
      <vt:lpstr>Leadership and Culture Within Greater Manchester Fire and Rescue Service</vt:lpstr>
      <vt:lpstr>Writing Your Assignment</vt:lpstr>
      <vt:lpstr>Writing Your Assignment</vt:lpstr>
      <vt:lpstr>Referencing</vt:lpstr>
      <vt:lpstr>Reading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Revision</dc:title>
  <dc:creator>Jones, Wynne</dc:creator>
  <cp:lastModifiedBy>Peter Doyle</cp:lastModifiedBy>
  <cp:revision>57</cp:revision>
  <cp:lastPrinted>2018-03-29T07:51:45Z</cp:lastPrinted>
  <dcterms:created xsi:type="dcterms:W3CDTF">2015-05-07T06:52:56Z</dcterms:created>
  <dcterms:modified xsi:type="dcterms:W3CDTF">2021-08-11T13:05:15Z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