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>
      <a:schemeClr val="accent2"/>
      <a:schemeClr val="accent3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DD5D02-5EAD-48A5-A4BF-A4B012BDE6D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EF0B04-B9D3-492E-BA88-6C1EF39195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Program of study: </a:t>
          </a:r>
          <a:r>
            <a:rPr lang="en-US" b="1" dirty="0"/>
            <a:t>Certificate in Higher Education Business Skills for the Workplace</a:t>
          </a:r>
          <a:r>
            <a:rPr lang="en-GB" b="1" dirty="0"/>
            <a:t> </a:t>
          </a:r>
          <a:endParaRPr lang="en-US" b="1" dirty="0"/>
        </a:p>
      </dgm:t>
    </dgm:pt>
    <dgm:pt modelId="{608548FC-6A5B-4E4F-BE03-E0305923B4F8}" type="parTrans" cxnId="{BC8D2F57-9C2B-42EB-8DB0-9031826EB6CF}">
      <dgm:prSet/>
      <dgm:spPr/>
      <dgm:t>
        <a:bodyPr/>
        <a:lstStyle/>
        <a:p>
          <a:endParaRPr lang="en-US"/>
        </a:p>
      </dgm:t>
    </dgm:pt>
    <dgm:pt modelId="{26927C01-50CD-4EC0-B2D5-E2B374E6EB18}" type="sibTrans" cxnId="{BC8D2F57-9C2B-42EB-8DB0-9031826EB6CF}">
      <dgm:prSet/>
      <dgm:spPr/>
      <dgm:t>
        <a:bodyPr/>
        <a:lstStyle/>
        <a:p>
          <a:endParaRPr lang="en-US"/>
        </a:p>
      </dgm:t>
    </dgm:pt>
    <dgm:pt modelId="{4121A62B-6511-4EE0-98DC-62C325A5AE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Module name: </a:t>
          </a:r>
          <a:r>
            <a:rPr lang="en-US" b="1" dirty="0"/>
            <a:t>Enterprise and Entrepreneurship</a:t>
          </a:r>
          <a:r>
            <a:rPr lang="en-GB" b="1" dirty="0"/>
            <a:t>  </a:t>
          </a:r>
          <a:endParaRPr lang="en-US" b="1" dirty="0"/>
        </a:p>
      </dgm:t>
    </dgm:pt>
    <dgm:pt modelId="{DA4448C0-054F-4982-A03A-EABC370561C0}" type="parTrans" cxnId="{F62B9839-45B9-473E-B9E5-EA5B474C226B}">
      <dgm:prSet/>
      <dgm:spPr/>
      <dgm:t>
        <a:bodyPr/>
        <a:lstStyle/>
        <a:p>
          <a:endParaRPr lang="en-US"/>
        </a:p>
      </dgm:t>
    </dgm:pt>
    <dgm:pt modelId="{887F60C3-7CCE-4044-984F-676D7AF6076C}" type="sibTrans" cxnId="{F62B9839-45B9-473E-B9E5-EA5B474C226B}">
      <dgm:prSet/>
      <dgm:spPr/>
      <dgm:t>
        <a:bodyPr/>
        <a:lstStyle/>
        <a:p>
          <a:endParaRPr lang="en-US"/>
        </a:p>
      </dgm:t>
    </dgm:pt>
    <dgm:pt modelId="{6E4BFF50-266F-4360-BCA9-821FD52313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Module code: </a:t>
          </a:r>
          <a:r>
            <a:rPr lang="en-US" b="1" dirty="0"/>
            <a:t>LCLM4006</a:t>
          </a:r>
          <a:r>
            <a:rPr lang="en-GB" b="1" dirty="0"/>
            <a:t> </a:t>
          </a:r>
          <a:endParaRPr lang="en-US" b="1" dirty="0"/>
        </a:p>
      </dgm:t>
    </dgm:pt>
    <dgm:pt modelId="{EC03C1B6-3849-420D-B3B2-EB5BBF851E84}" type="parTrans" cxnId="{A6AC934A-EA1A-4DEB-9B63-ADD662EE5429}">
      <dgm:prSet/>
      <dgm:spPr/>
      <dgm:t>
        <a:bodyPr/>
        <a:lstStyle/>
        <a:p>
          <a:endParaRPr lang="en-US"/>
        </a:p>
      </dgm:t>
    </dgm:pt>
    <dgm:pt modelId="{D4C12DC2-A8AC-485A-B66B-551A44CEB4B6}" type="sibTrans" cxnId="{A6AC934A-EA1A-4DEB-9B63-ADD662EE5429}">
      <dgm:prSet/>
      <dgm:spPr/>
      <dgm:t>
        <a:bodyPr/>
        <a:lstStyle/>
        <a:p>
          <a:endParaRPr lang="en-US"/>
        </a:p>
      </dgm:t>
    </dgm:pt>
    <dgm:pt modelId="{D6F47F32-9F85-446D-94C9-EB53346372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Assignment title: </a:t>
          </a:r>
          <a:r>
            <a:rPr lang="en-GB" b="1" dirty="0" err="1"/>
            <a:t>HealthSip</a:t>
          </a:r>
          <a:r>
            <a:rPr lang="en-GB" b="1" dirty="0"/>
            <a:t> Smoothies </a:t>
          </a:r>
          <a:endParaRPr lang="en-US" b="1" dirty="0"/>
        </a:p>
      </dgm:t>
    </dgm:pt>
    <dgm:pt modelId="{5B23972F-D21D-43AB-A41D-54DFCDFC0634}" type="parTrans" cxnId="{520031DA-0CDD-4F67-B04D-F37A9BB882CD}">
      <dgm:prSet/>
      <dgm:spPr/>
      <dgm:t>
        <a:bodyPr/>
        <a:lstStyle/>
        <a:p>
          <a:endParaRPr lang="en-US"/>
        </a:p>
      </dgm:t>
    </dgm:pt>
    <dgm:pt modelId="{8748881A-FA58-474E-B0C5-8112D4E4170E}" type="sibTrans" cxnId="{520031DA-0CDD-4F67-B04D-F37A9BB882CD}">
      <dgm:prSet/>
      <dgm:spPr/>
      <dgm:t>
        <a:bodyPr/>
        <a:lstStyle/>
        <a:p>
          <a:endParaRPr lang="en-US"/>
        </a:p>
      </dgm:t>
    </dgm:pt>
    <dgm:pt modelId="{843C1A39-720B-4891-97EF-992F45E689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Lecturer’s name: </a:t>
          </a:r>
          <a:r>
            <a:rPr lang="en-US" b="1" dirty="0"/>
            <a:t>Chung Lai Johnny Wan </a:t>
          </a:r>
          <a:r>
            <a:rPr lang="en-GB" b="1" dirty="0"/>
            <a:t> </a:t>
          </a:r>
          <a:endParaRPr lang="en-US" b="1" dirty="0"/>
        </a:p>
      </dgm:t>
    </dgm:pt>
    <dgm:pt modelId="{FC389A58-78F5-48BD-A837-DD1518FADD94}" type="parTrans" cxnId="{2AE359D0-DE7B-475B-BD0A-7DFCB2B3AB59}">
      <dgm:prSet/>
      <dgm:spPr/>
      <dgm:t>
        <a:bodyPr/>
        <a:lstStyle/>
        <a:p>
          <a:endParaRPr lang="en-US"/>
        </a:p>
      </dgm:t>
    </dgm:pt>
    <dgm:pt modelId="{51B3425E-3947-4DC8-9C40-6BF12898C7E0}" type="sibTrans" cxnId="{2AE359D0-DE7B-475B-BD0A-7DFCB2B3AB59}">
      <dgm:prSet/>
      <dgm:spPr/>
      <dgm:t>
        <a:bodyPr/>
        <a:lstStyle/>
        <a:p>
          <a:endParaRPr lang="en-US"/>
        </a:p>
      </dgm:t>
    </dgm:pt>
    <dgm:pt modelId="{B436C684-4930-47BC-9466-7EECB20DC3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Presenter : </a:t>
          </a:r>
          <a:r>
            <a:rPr lang="en-US" b="1" dirty="0"/>
            <a:t>Ester </a:t>
          </a:r>
          <a:r>
            <a:rPr lang="en-US" b="1" dirty="0" err="1"/>
            <a:t>Zupkova</a:t>
          </a:r>
          <a:endParaRPr lang="en-US" b="1" dirty="0"/>
        </a:p>
      </dgm:t>
    </dgm:pt>
    <dgm:pt modelId="{D9EF6D10-ADDB-4A16-A591-1E4C2104564F}" type="parTrans" cxnId="{238DD875-042C-4935-A365-374DCB6180B2}">
      <dgm:prSet/>
      <dgm:spPr/>
      <dgm:t>
        <a:bodyPr/>
        <a:lstStyle/>
        <a:p>
          <a:endParaRPr lang="en-US"/>
        </a:p>
      </dgm:t>
    </dgm:pt>
    <dgm:pt modelId="{EACA98E5-8E27-4B39-BED4-19FA6EFC8444}" type="sibTrans" cxnId="{238DD875-042C-4935-A365-374DCB6180B2}">
      <dgm:prSet/>
      <dgm:spPr/>
      <dgm:t>
        <a:bodyPr/>
        <a:lstStyle/>
        <a:p>
          <a:endParaRPr lang="en-US"/>
        </a:p>
      </dgm:t>
    </dgm:pt>
    <dgm:pt modelId="{459A3573-ED5B-4FF7-A6AA-3E88DCF5D61E}" type="pres">
      <dgm:prSet presAssocID="{7BDD5D02-5EAD-48A5-A4BF-A4B012BDE6DC}" presName="root" presStyleCnt="0">
        <dgm:presLayoutVars>
          <dgm:dir/>
          <dgm:resizeHandles val="exact"/>
        </dgm:presLayoutVars>
      </dgm:prSet>
      <dgm:spPr/>
    </dgm:pt>
    <dgm:pt modelId="{B6411CA5-1637-43F1-ACCD-4E71AF711DD3}" type="pres">
      <dgm:prSet presAssocID="{7EEF0B04-B9D3-492E-BA88-6C1EF39195D5}" presName="compNode" presStyleCnt="0"/>
      <dgm:spPr/>
    </dgm:pt>
    <dgm:pt modelId="{66D85AD5-1421-49B4-A2D4-54D740731DA3}" type="pres">
      <dgm:prSet presAssocID="{7EEF0B04-B9D3-492E-BA88-6C1EF39195D5}" presName="bgRect" presStyleLbl="bgShp" presStyleIdx="0" presStyleCnt="6"/>
      <dgm:spPr/>
    </dgm:pt>
    <dgm:pt modelId="{C1A9A003-A17D-4BDB-AFB7-21C62DF4B926}" type="pres">
      <dgm:prSet presAssocID="{7EEF0B04-B9D3-492E-BA88-6C1EF39195D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C83E601-A5F3-4A9A-B94A-A701B314DA64}" type="pres">
      <dgm:prSet presAssocID="{7EEF0B04-B9D3-492E-BA88-6C1EF39195D5}" presName="spaceRect" presStyleCnt="0"/>
      <dgm:spPr/>
    </dgm:pt>
    <dgm:pt modelId="{EC8B402B-DF98-4C4E-9A62-D173859AC37B}" type="pres">
      <dgm:prSet presAssocID="{7EEF0B04-B9D3-492E-BA88-6C1EF39195D5}" presName="parTx" presStyleLbl="revTx" presStyleIdx="0" presStyleCnt="6">
        <dgm:presLayoutVars>
          <dgm:chMax val="0"/>
          <dgm:chPref val="0"/>
        </dgm:presLayoutVars>
      </dgm:prSet>
      <dgm:spPr/>
    </dgm:pt>
    <dgm:pt modelId="{DA810317-260E-4692-8B60-63B5A7D1252F}" type="pres">
      <dgm:prSet presAssocID="{26927C01-50CD-4EC0-B2D5-E2B374E6EB18}" presName="sibTrans" presStyleCnt="0"/>
      <dgm:spPr/>
    </dgm:pt>
    <dgm:pt modelId="{A4C762BA-3B85-4DE0-9C0E-520F2621F338}" type="pres">
      <dgm:prSet presAssocID="{4121A62B-6511-4EE0-98DC-62C325A5AE29}" presName="compNode" presStyleCnt="0"/>
      <dgm:spPr/>
    </dgm:pt>
    <dgm:pt modelId="{EAF8571A-8CCB-4D0E-B825-554B421D7FEB}" type="pres">
      <dgm:prSet presAssocID="{4121A62B-6511-4EE0-98DC-62C325A5AE29}" presName="bgRect" presStyleLbl="bgShp" presStyleIdx="1" presStyleCnt="6"/>
      <dgm:spPr/>
    </dgm:pt>
    <dgm:pt modelId="{E3356518-71CD-4A4A-9DF2-98FD6242C796}" type="pres">
      <dgm:prSet presAssocID="{4121A62B-6511-4EE0-98DC-62C325A5AE2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D47C521D-64BF-48F1-84AC-FBA0919C0216}" type="pres">
      <dgm:prSet presAssocID="{4121A62B-6511-4EE0-98DC-62C325A5AE29}" presName="spaceRect" presStyleCnt="0"/>
      <dgm:spPr/>
    </dgm:pt>
    <dgm:pt modelId="{9FE7ABBD-F1C5-456F-BACD-F49A3BB48D82}" type="pres">
      <dgm:prSet presAssocID="{4121A62B-6511-4EE0-98DC-62C325A5AE29}" presName="parTx" presStyleLbl="revTx" presStyleIdx="1" presStyleCnt="6">
        <dgm:presLayoutVars>
          <dgm:chMax val="0"/>
          <dgm:chPref val="0"/>
        </dgm:presLayoutVars>
      </dgm:prSet>
      <dgm:spPr/>
    </dgm:pt>
    <dgm:pt modelId="{D08FEC0E-7A7D-4084-BBB3-8554AA5F703A}" type="pres">
      <dgm:prSet presAssocID="{887F60C3-7CCE-4044-984F-676D7AF6076C}" presName="sibTrans" presStyleCnt="0"/>
      <dgm:spPr/>
    </dgm:pt>
    <dgm:pt modelId="{31CC2F56-68F1-4279-8F3B-1CBAAD9EBBF4}" type="pres">
      <dgm:prSet presAssocID="{6E4BFF50-266F-4360-BCA9-821FD523133C}" presName="compNode" presStyleCnt="0"/>
      <dgm:spPr/>
    </dgm:pt>
    <dgm:pt modelId="{77EEC38B-B260-4F44-B0CD-41A46B267E3A}" type="pres">
      <dgm:prSet presAssocID="{6E4BFF50-266F-4360-BCA9-821FD523133C}" presName="bgRect" presStyleLbl="bgShp" presStyleIdx="2" presStyleCnt="6"/>
      <dgm:spPr/>
    </dgm:pt>
    <dgm:pt modelId="{80687534-8163-4399-9A90-0C827FBDE90B}" type="pres">
      <dgm:prSet presAssocID="{6E4BFF50-266F-4360-BCA9-821FD523133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FB07ADB1-ADC9-440D-9F4A-56A776465952}" type="pres">
      <dgm:prSet presAssocID="{6E4BFF50-266F-4360-BCA9-821FD523133C}" presName="spaceRect" presStyleCnt="0"/>
      <dgm:spPr/>
    </dgm:pt>
    <dgm:pt modelId="{2936BBA4-BBA3-4CA9-9B7F-948DFE5D58ED}" type="pres">
      <dgm:prSet presAssocID="{6E4BFF50-266F-4360-BCA9-821FD523133C}" presName="parTx" presStyleLbl="revTx" presStyleIdx="2" presStyleCnt="6">
        <dgm:presLayoutVars>
          <dgm:chMax val="0"/>
          <dgm:chPref val="0"/>
        </dgm:presLayoutVars>
      </dgm:prSet>
      <dgm:spPr/>
    </dgm:pt>
    <dgm:pt modelId="{AAA8F654-280A-4F8B-8315-72E72F741C36}" type="pres">
      <dgm:prSet presAssocID="{D4C12DC2-A8AC-485A-B66B-551A44CEB4B6}" presName="sibTrans" presStyleCnt="0"/>
      <dgm:spPr/>
    </dgm:pt>
    <dgm:pt modelId="{B2181CB0-1821-4312-A43C-FA7CA1D9CB14}" type="pres">
      <dgm:prSet presAssocID="{D6F47F32-9F85-446D-94C9-EB53346372B8}" presName="compNode" presStyleCnt="0"/>
      <dgm:spPr/>
    </dgm:pt>
    <dgm:pt modelId="{4023AD09-63B2-4B85-B0B7-00F966C59C27}" type="pres">
      <dgm:prSet presAssocID="{D6F47F32-9F85-446D-94C9-EB53346372B8}" presName="bgRect" presStyleLbl="bgShp" presStyleIdx="3" presStyleCnt="6"/>
      <dgm:spPr/>
    </dgm:pt>
    <dgm:pt modelId="{639FADAE-86B0-4BE3-ABCB-2CA6843B3CFC}" type="pres">
      <dgm:prSet presAssocID="{D6F47F32-9F85-446D-94C9-EB53346372B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15CCD082-6C12-4ED9-A116-D432555835D8}" type="pres">
      <dgm:prSet presAssocID="{D6F47F32-9F85-446D-94C9-EB53346372B8}" presName="spaceRect" presStyleCnt="0"/>
      <dgm:spPr/>
    </dgm:pt>
    <dgm:pt modelId="{46F6EB2B-CDD4-4105-81F0-71CF3A4D5032}" type="pres">
      <dgm:prSet presAssocID="{D6F47F32-9F85-446D-94C9-EB53346372B8}" presName="parTx" presStyleLbl="revTx" presStyleIdx="3" presStyleCnt="6">
        <dgm:presLayoutVars>
          <dgm:chMax val="0"/>
          <dgm:chPref val="0"/>
        </dgm:presLayoutVars>
      </dgm:prSet>
      <dgm:spPr/>
    </dgm:pt>
    <dgm:pt modelId="{228B2488-399E-4946-9A83-2B7B8BA9716F}" type="pres">
      <dgm:prSet presAssocID="{8748881A-FA58-474E-B0C5-8112D4E4170E}" presName="sibTrans" presStyleCnt="0"/>
      <dgm:spPr/>
    </dgm:pt>
    <dgm:pt modelId="{1B98AFA2-107C-4937-9508-60E2E4211901}" type="pres">
      <dgm:prSet presAssocID="{843C1A39-720B-4891-97EF-992F45E6891F}" presName="compNode" presStyleCnt="0"/>
      <dgm:spPr/>
    </dgm:pt>
    <dgm:pt modelId="{731F24A3-112D-4924-A47E-1F597A3520E4}" type="pres">
      <dgm:prSet presAssocID="{843C1A39-720B-4891-97EF-992F45E6891F}" presName="bgRect" presStyleLbl="bgShp" presStyleIdx="4" presStyleCnt="6"/>
      <dgm:spPr/>
    </dgm:pt>
    <dgm:pt modelId="{A954C2D5-D955-4822-B63D-0E6EE528BB6F}" type="pres">
      <dgm:prSet presAssocID="{843C1A39-720B-4891-97EF-992F45E6891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C2715CC3-24D1-442C-B59F-F6AF26041F39}" type="pres">
      <dgm:prSet presAssocID="{843C1A39-720B-4891-97EF-992F45E6891F}" presName="spaceRect" presStyleCnt="0"/>
      <dgm:spPr/>
    </dgm:pt>
    <dgm:pt modelId="{A4D9504C-180C-4B2C-A485-7B06C300585B}" type="pres">
      <dgm:prSet presAssocID="{843C1A39-720B-4891-97EF-992F45E6891F}" presName="parTx" presStyleLbl="revTx" presStyleIdx="4" presStyleCnt="6">
        <dgm:presLayoutVars>
          <dgm:chMax val="0"/>
          <dgm:chPref val="0"/>
        </dgm:presLayoutVars>
      </dgm:prSet>
      <dgm:spPr/>
    </dgm:pt>
    <dgm:pt modelId="{DB460AA7-D28C-4D0B-B78C-106A0B5B1DF2}" type="pres">
      <dgm:prSet presAssocID="{51B3425E-3947-4DC8-9C40-6BF12898C7E0}" presName="sibTrans" presStyleCnt="0"/>
      <dgm:spPr/>
    </dgm:pt>
    <dgm:pt modelId="{8C0A5287-87A5-4E7E-ACE1-A649E417D68E}" type="pres">
      <dgm:prSet presAssocID="{B436C684-4930-47BC-9466-7EECB20DC3F8}" presName="compNode" presStyleCnt="0"/>
      <dgm:spPr/>
    </dgm:pt>
    <dgm:pt modelId="{0E3761B2-4336-49CD-A514-E1208AB59FD6}" type="pres">
      <dgm:prSet presAssocID="{B436C684-4930-47BC-9466-7EECB20DC3F8}" presName="bgRect" presStyleLbl="bgShp" presStyleIdx="5" presStyleCnt="6"/>
      <dgm:spPr/>
    </dgm:pt>
    <dgm:pt modelId="{785141DC-FAFE-4040-A8D7-A0B5F33A9650}" type="pres">
      <dgm:prSet presAssocID="{B436C684-4930-47BC-9466-7EECB20DC3F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3E52A20-E20A-49E5-8AB3-8BE8CFF30D7A}" type="pres">
      <dgm:prSet presAssocID="{B436C684-4930-47BC-9466-7EECB20DC3F8}" presName="spaceRect" presStyleCnt="0"/>
      <dgm:spPr/>
    </dgm:pt>
    <dgm:pt modelId="{80A86872-6501-4F6E-A24C-9E3C7711DBF4}" type="pres">
      <dgm:prSet presAssocID="{B436C684-4930-47BC-9466-7EECB20DC3F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D51C719-B551-4090-9A4E-6BC543AB55CE}" type="presOf" srcId="{843C1A39-720B-4891-97EF-992F45E6891F}" destId="{A4D9504C-180C-4B2C-A485-7B06C300585B}" srcOrd="0" destOrd="0" presId="urn:microsoft.com/office/officeart/2018/2/layout/IconVerticalSolidList"/>
    <dgm:cxn modelId="{F62B9839-45B9-473E-B9E5-EA5B474C226B}" srcId="{7BDD5D02-5EAD-48A5-A4BF-A4B012BDE6DC}" destId="{4121A62B-6511-4EE0-98DC-62C325A5AE29}" srcOrd="1" destOrd="0" parTransId="{DA4448C0-054F-4982-A03A-EABC370561C0}" sibTransId="{887F60C3-7CCE-4044-984F-676D7AF6076C}"/>
    <dgm:cxn modelId="{155E2561-D3C6-40CF-8B75-483F847C68A5}" type="presOf" srcId="{D6F47F32-9F85-446D-94C9-EB53346372B8}" destId="{46F6EB2B-CDD4-4105-81F0-71CF3A4D5032}" srcOrd="0" destOrd="0" presId="urn:microsoft.com/office/officeart/2018/2/layout/IconVerticalSolidList"/>
    <dgm:cxn modelId="{2D71234A-952D-4005-A21D-A8A11C2BB5C0}" type="presOf" srcId="{7BDD5D02-5EAD-48A5-A4BF-A4B012BDE6DC}" destId="{459A3573-ED5B-4FF7-A6AA-3E88DCF5D61E}" srcOrd="0" destOrd="0" presId="urn:microsoft.com/office/officeart/2018/2/layout/IconVerticalSolidList"/>
    <dgm:cxn modelId="{A6AC934A-EA1A-4DEB-9B63-ADD662EE5429}" srcId="{7BDD5D02-5EAD-48A5-A4BF-A4B012BDE6DC}" destId="{6E4BFF50-266F-4360-BCA9-821FD523133C}" srcOrd="2" destOrd="0" parTransId="{EC03C1B6-3849-420D-B3B2-EB5BBF851E84}" sibTransId="{D4C12DC2-A8AC-485A-B66B-551A44CEB4B6}"/>
    <dgm:cxn modelId="{238DD875-042C-4935-A365-374DCB6180B2}" srcId="{7BDD5D02-5EAD-48A5-A4BF-A4B012BDE6DC}" destId="{B436C684-4930-47BC-9466-7EECB20DC3F8}" srcOrd="5" destOrd="0" parTransId="{D9EF6D10-ADDB-4A16-A591-1E4C2104564F}" sibTransId="{EACA98E5-8E27-4B39-BED4-19FA6EFC8444}"/>
    <dgm:cxn modelId="{BC8D2F57-9C2B-42EB-8DB0-9031826EB6CF}" srcId="{7BDD5D02-5EAD-48A5-A4BF-A4B012BDE6DC}" destId="{7EEF0B04-B9D3-492E-BA88-6C1EF39195D5}" srcOrd="0" destOrd="0" parTransId="{608548FC-6A5B-4E4F-BE03-E0305923B4F8}" sibTransId="{26927C01-50CD-4EC0-B2D5-E2B374E6EB18}"/>
    <dgm:cxn modelId="{63D6838B-F49A-4A1D-BE98-FEDAFED7F11F}" type="presOf" srcId="{B436C684-4930-47BC-9466-7EECB20DC3F8}" destId="{80A86872-6501-4F6E-A24C-9E3C7711DBF4}" srcOrd="0" destOrd="0" presId="urn:microsoft.com/office/officeart/2018/2/layout/IconVerticalSolidList"/>
    <dgm:cxn modelId="{1D1503BD-E92D-47DA-9903-D8315A7EB92D}" type="presOf" srcId="{4121A62B-6511-4EE0-98DC-62C325A5AE29}" destId="{9FE7ABBD-F1C5-456F-BACD-F49A3BB48D82}" srcOrd="0" destOrd="0" presId="urn:microsoft.com/office/officeart/2018/2/layout/IconVerticalSolidList"/>
    <dgm:cxn modelId="{0A56BBC1-E07C-48C1-97C1-14CDFE43EC50}" type="presOf" srcId="{6E4BFF50-266F-4360-BCA9-821FD523133C}" destId="{2936BBA4-BBA3-4CA9-9B7F-948DFE5D58ED}" srcOrd="0" destOrd="0" presId="urn:microsoft.com/office/officeart/2018/2/layout/IconVerticalSolidList"/>
    <dgm:cxn modelId="{2AE359D0-DE7B-475B-BD0A-7DFCB2B3AB59}" srcId="{7BDD5D02-5EAD-48A5-A4BF-A4B012BDE6DC}" destId="{843C1A39-720B-4891-97EF-992F45E6891F}" srcOrd="4" destOrd="0" parTransId="{FC389A58-78F5-48BD-A837-DD1518FADD94}" sibTransId="{51B3425E-3947-4DC8-9C40-6BF12898C7E0}"/>
    <dgm:cxn modelId="{520031DA-0CDD-4F67-B04D-F37A9BB882CD}" srcId="{7BDD5D02-5EAD-48A5-A4BF-A4B012BDE6DC}" destId="{D6F47F32-9F85-446D-94C9-EB53346372B8}" srcOrd="3" destOrd="0" parTransId="{5B23972F-D21D-43AB-A41D-54DFCDFC0634}" sibTransId="{8748881A-FA58-474E-B0C5-8112D4E4170E}"/>
    <dgm:cxn modelId="{5936E9F6-DD13-4D63-9D61-583AA77D1947}" type="presOf" srcId="{7EEF0B04-B9D3-492E-BA88-6C1EF39195D5}" destId="{EC8B402B-DF98-4C4E-9A62-D173859AC37B}" srcOrd="0" destOrd="0" presId="urn:microsoft.com/office/officeart/2018/2/layout/IconVerticalSolidList"/>
    <dgm:cxn modelId="{7A7A2AD8-99A4-4426-B28D-033FBC5323A2}" type="presParOf" srcId="{459A3573-ED5B-4FF7-A6AA-3E88DCF5D61E}" destId="{B6411CA5-1637-43F1-ACCD-4E71AF711DD3}" srcOrd="0" destOrd="0" presId="urn:microsoft.com/office/officeart/2018/2/layout/IconVerticalSolidList"/>
    <dgm:cxn modelId="{EB7D7016-31B6-49D1-9D65-6E314DBB1F1E}" type="presParOf" srcId="{B6411CA5-1637-43F1-ACCD-4E71AF711DD3}" destId="{66D85AD5-1421-49B4-A2D4-54D740731DA3}" srcOrd="0" destOrd="0" presId="urn:microsoft.com/office/officeart/2018/2/layout/IconVerticalSolidList"/>
    <dgm:cxn modelId="{9347F173-76CD-4E9F-AF39-9BF85510006B}" type="presParOf" srcId="{B6411CA5-1637-43F1-ACCD-4E71AF711DD3}" destId="{C1A9A003-A17D-4BDB-AFB7-21C62DF4B926}" srcOrd="1" destOrd="0" presId="urn:microsoft.com/office/officeart/2018/2/layout/IconVerticalSolidList"/>
    <dgm:cxn modelId="{695178D5-8C94-4AA0-9276-9DB1458AADBB}" type="presParOf" srcId="{B6411CA5-1637-43F1-ACCD-4E71AF711DD3}" destId="{5C83E601-A5F3-4A9A-B94A-A701B314DA64}" srcOrd="2" destOrd="0" presId="urn:microsoft.com/office/officeart/2018/2/layout/IconVerticalSolidList"/>
    <dgm:cxn modelId="{5AC95160-0C83-4083-A4C0-795534836A91}" type="presParOf" srcId="{B6411CA5-1637-43F1-ACCD-4E71AF711DD3}" destId="{EC8B402B-DF98-4C4E-9A62-D173859AC37B}" srcOrd="3" destOrd="0" presId="urn:microsoft.com/office/officeart/2018/2/layout/IconVerticalSolidList"/>
    <dgm:cxn modelId="{64DCF907-EDCE-4E87-BB9F-1BEF397F130B}" type="presParOf" srcId="{459A3573-ED5B-4FF7-A6AA-3E88DCF5D61E}" destId="{DA810317-260E-4692-8B60-63B5A7D1252F}" srcOrd="1" destOrd="0" presId="urn:microsoft.com/office/officeart/2018/2/layout/IconVerticalSolidList"/>
    <dgm:cxn modelId="{1B5C86AA-30EB-48C4-8C93-B5C5E1ADEC82}" type="presParOf" srcId="{459A3573-ED5B-4FF7-A6AA-3E88DCF5D61E}" destId="{A4C762BA-3B85-4DE0-9C0E-520F2621F338}" srcOrd="2" destOrd="0" presId="urn:microsoft.com/office/officeart/2018/2/layout/IconVerticalSolidList"/>
    <dgm:cxn modelId="{86903FC5-D374-4053-99B7-1D079E89A576}" type="presParOf" srcId="{A4C762BA-3B85-4DE0-9C0E-520F2621F338}" destId="{EAF8571A-8CCB-4D0E-B825-554B421D7FEB}" srcOrd="0" destOrd="0" presId="urn:microsoft.com/office/officeart/2018/2/layout/IconVerticalSolidList"/>
    <dgm:cxn modelId="{F1BF17CC-D0B6-4744-B070-C6813A72E64D}" type="presParOf" srcId="{A4C762BA-3B85-4DE0-9C0E-520F2621F338}" destId="{E3356518-71CD-4A4A-9DF2-98FD6242C796}" srcOrd="1" destOrd="0" presId="urn:microsoft.com/office/officeart/2018/2/layout/IconVerticalSolidList"/>
    <dgm:cxn modelId="{B884B7EA-D24D-4E4A-B7CA-D6BA7EF78BA0}" type="presParOf" srcId="{A4C762BA-3B85-4DE0-9C0E-520F2621F338}" destId="{D47C521D-64BF-48F1-84AC-FBA0919C0216}" srcOrd="2" destOrd="0" presId="urn:microsoft.com/office/officeart/2018/2/layout/IconVerticalSolidList"/>
    <dgm:cxn modelId="{7431B487-4EB4-4E82-BF8F-2F08630BD69B}" type="presParOf" srcId="{A4C762BA-3B85-4DE0-9C0E-520F2621F338}" destId="{9FE7ABBD-F1C5-456F-BACD-F49A3BB48D82}" srcOrd="3" destOrd="0" presId="urn:microsoft.com/office/officeart/2018/2/layout/IconVerticalSolidList"/>
    <dgm:cxn modelId="{A468191E-DF8D-43F4-8FCF-0BEA00096B02}" type="presParOf" srcId="{459A3573-ED5B-4FF7-A6AA-3E88DCF5D61E}" destId="{D08FEC0E-7A7D-4084-BBB3-8554AA5F703A}" srcOrd="3" destOrd="0" presId="urn:microsoft.com/office/officeart/2018/2/layout/IconVerticalSolidList"/>
    <dgm:cxn modelId="{D19D4537-5E5E-4252-8513-7A62E9CEA952}" type="presParOf" srcId="{459A3573-ED5B-4FF7-A6AA-3E88DCF5D61E}" destId="{31CC2F56-68F1-4279-8F3B-1CBAAD9EBBF4}" srcOrd="4" destOrd="0" presId="urn:microsoft.com/office/officeart/2018/2/layout/IconVerticalSolidList"/>
    <dgm:cxn modelId="{3CF93377-1707-4129-8C79-0D04CCEA1976}" type="presParOf" srcId="{31CC2F56-68F1-4279-8F3B-1CBAAD9EBBF4}" destId="{77EEC38B-B260-4F44-B0CD-41A46B267E3A}" srcOrd="0" destOrd="0" presId="urn:microsoft.com/office/officeart/2018/2/layout/IconVerticalSolidList"/>
    <dgm:cxn modelId="{023AA7D7-9FDB-4D86-B357-8BE8BC3E0ADE}" type="presParOf" srcId="{31CC2F56-68F1-4279-8F3B-1CBAAD9EBBF4}" destId="{80687534-8163-4399-9A90-0C827FBDE90B}" srcOrd="1" destOrd="0" presId="urn:microsoft.com/office/officeart/2018/2/layout/IconVerticalSolidList"/>
    <dgm:cxn modelId="{DA27D4A9-9174-49D1-A4FF-E0F8C63D86ED}" type="presParOf" srcId="{31CC2F56-68F1-4279-8F3B-1CBAAD9EBBF4}" destId="{FB07ADB1-ADC9-440D-9F4A-56A776465952}" srcOrd="2" destOrd="0" presId="urn:microsoft.com/office/officeart/2018/2/layout/IconVerticalSolidList"/>
    <dgm:cxn modelId="{FB3B0DAF-A8AA-43A9-BCF8-E199536D4EE8}" type="presParOf" srcId="{31CC2F56-68F1-4279-8F3B-1CBAAD9EBBF4}" destId="{2936BBA4-BBA3-4CA9-9B7F-948DFE5D58ED}" srcOrd="3" destOrd="0" presId="urn:microsoft.com/office/officeart/2018/2/layout/IconVerticalSolidList"/>
    <dgm:cxn modelId="{F9FCEE48-7C81-499E-96B5-10F6A70BCED7}" type="presParOf" srcId="{459A3573-ED5B-4FF7-A6AA-3E88DCF5D61E}" destId="{AAA8F654-280A-4F8B-8315-72E72F741C36}" srcOrd="5" destOrd="0" presId="urn:microsoft.com/office/officeart/2018/2/layout/IconVerticalSolidList"/>
    <dgm:cxn modelId="{4C00C5ED-F1B5-4C4B-A7DC-C044A175D73A}" type="presParOf" srcId="{459A3573-ED5B-4FF7-A6AA-3E88DCF5D61E}" destId="{B2181CB0-1821-4312-A43C-FA7CA1D9CB14}" srcOrd="6" destOrd="0" presId="urn:microsoft.com/office/officeart/2018/2/layout/IconVerticalSolidList"/>
    <dgm:cxn modelId="{FB2681BC-763F-4263-A5E6-CCDA88598FEE}" type="presParOf" srcId="{B2181CB0-1821-4312-A43C-FA7CA1D9CB14}" destId="{4023AD09-63B2-4B85-B0B7-00F966C59C27}" srcOrd="0" destOrd="0" presId="urn:microsoft.com/office/officeart/2018/2/layout/IconVerticalSolidList"/>
    <dgm:cxn modelId="{68D5F07F-21F8-41DA-8CCA-81B00BAFE3FE}" type="presParOf" srcId="{B2181CB0-1821-4312-A43C-FA7CA1D9CB14}" destId="{639FADAE-86B0-4BE3-ABCB-2CA6843B3CFC}" srcOrd="1" destOrd="0" presId="urn:microsoft.com/office/officeart/2018/2/layout/IconVerticalSolidList"/>
    <dgm:cxn modelId="{15511407-1BF4-49D4-B115-F42C566035CB}" type="presParOf" srcId="{B2181CB0-1821-4312-A43C-FA7CA1D9CB14}" destId="{15CCD082-6C12-4ED9-A116-D432555835D8}" srcOrd="2" destOrd="0" presId="urn:microsoft.com/office/officeart/2018/2/layout/IconVerticalSolidList"/>
    <dgm:cxn modelId="{A2BD89CC-8BC7-481E-950E-5B5778D56CB4}" type="presParOf" srcId="{B2181CB0-1821-4312-A43C-FA7CA1D9CB14}" destId="{46F6EB2B-CDD4-4105-81F0-71CF3A4D5032}" srcOrd="3" destOrd="0" presId="urn:microsoft.com/office/officeart/2018/2/layout/IconVerticalSolidList"/>
    <dgm:cxn modelId="{04D536E6-D589-493A-BA70-3CAAB7EAAF8A}" type="presParOf" srcId="{459A3573-ED5B-4FF7-A6AA-3E88DCF5D61E}" destId="{228B2488-399E-4946-9A83-2B7B8BA9716F}" srcOrd="7" destOrd="0" presId="urn:microsoft.com/office/officeart/2018/2/layout/IconVerticalSolidList"/>
    <dgm:cxn modelId="{4FD356CF-05FB-4A38-B71F-E6EAF241CB0E}" type="presParOf" srcId="{459A3573-ED5B-4FF7-A6AA-3E88DCF5D61E}" destId="{1B98AFA2-107C-4937-9508-60E2E4211901}" srcOrd="8" destOrd="0" presId="urn:microsoft.com/office/officeart/2018/2/layout/IconVerticalSolidList"/>
    <dgm:cxn modelId="{E9F882D9-5F8E-4AE5-ADFD-593822F190E1}" type="presParOf" srcId="{1B98AFA2-107C-4937-9508-60E2E4211901}" destId="{731F24A3-112D-4924-A47E-1F597A3520E4}" srcOrd="0" destOrd="0" presId="urn:microsoft.com/office/officeart/2018/2/layout/IconVerticalSolidList"/>
    <dgm:cxn modelId="{04DA92BF-8847-4323-BC67-AB200CFC5AA9}" type="presParOf" srcId="{1B98AFA2-107C-4937-9508-60E2E4211901}" destId="{A954C2D5-D955-4822-B63D-0E6EE528BB6F}" srcOrd="1" destOrd="0" presId="urn:microsoft.com/office/officeart/2018/2/layout/IconVerticalSolidList"/>
    <dgm:cxn modelId="{79D23519-32DE-41CE-B2E6-9FFD37E437C1}" type="presParOf" srcId="{1B98AFA2-107C-4937-9508-60E2E4211901}" destId="{C2715CC3-24D1-442C-B59F-F6AF26041F39}" srcOrd="2" destOrd="0" presId="urn:microsoft.com/office/officeart/2018/2/layout/IconVerticalSolidList"/>
    <dgm:cxn modelId="{A1FD869F-6256-4CD5-84A7-4C9C82770344}" type="presParOf" srcId="{1B98AFA2-107C-4937-9508-60E2E4211901}" destId="{A4D9504C-180C-4B2C-A485-7B06C300585B}" srcOrd="3" destOrd="0" presId="urn:microsoft.com/office/officeart/2018/2/layout/IconVerticalSolidList"/>
    <dgm:cxn modelId="{0D69ACF2-F203-40A2-B3A0-8D595993B409}" type="presParOf" srcId="{459A3573-ED5B-4FF7-A6AA-3E88DCF5D61E}" destId="{DB460AA7-D28C-4D0B-B78C-106A0B5B1DF2}" srcOrd="9" destOrd="0" presId="urn:microsoft.com/office/officeart/2018/2/layout/IconVerticalSolidList"/>
    <dgm:cxn modelId="{90146DAD-0C75-4B42-9C6A-4E7932BB2906}" type="presParOf" srcId="{459A3573-ED5B-4FF7-A6AA-3E88DCF5D61E}" destId="{8C0A5287-87A5-4E7E-ACE1-A649E417D68E}" srcOrd="10" destOrd="0" presId="urn:microsoft.com/office/officeart/2018/2/layout/IconVerticalSolidList"/>
    <dgm:cxn modelId="{DC61DB50-2F00-4120-B011-E112A6BFBD0A}" type="presParOf" srcId="{8C0A5287-87A5-4E7E-ACE1-A649E417D68E}" destId="{0E3761B2-4336-49CD-A514-E1208AB59FD6}" srcOrd="0" destOrd="0" presId="urn:microsoft.com/office/officeart/2018/2/layout/IconVerticalSolidList"/>
    <dgm:cxn modelId="{455D0F3C-36B5-445F-8D35-7E8FFEB61053}" type="presParOf" srcId="{8C0A5287-87A5-4E7E-ACE1-A649E417D68E}" destId="{785141DC-FAFE-4040-A8D7-A0B5F33A9650}" srcOrd="1" destOrd="0" presId="urn:microsoft.com/office/officeart/2018/2/layout/IconVerticalSolidList"/>
    <dgm:cxn modelId="{7AB4F436-A513-4ECE-A7A1-54BF016DE81F}" type="presParOf" srcId="{8C0A5287-87A5-4E7E-ACE1-A649E417D68E}" destId="{A3E52A20-E20A-49E5-8AB3-8BE8CFF30D7A}" srcOrd="2" destOrd="0" presId="urn:microsoft.com/office/officeart/2018/2/layout/IconVerticalSolidList"/>
    <dgm:cxn modelId="{7519D0FC-9A82-441D-B814-B14D368C9A97}" type="presParOf" srcId="{8C0A5287-87A5-4E7E-ACE1-A649E417D68E}" destId="{80A86872-6501-4F6E-A24C-9E3C7711DBF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BC19D8-4A97-4DB0-B381-33615ED491A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699C026-0967-48A4-B474-78F6D996297D}">
      <dgm:prSet custT="1"/>
      <dgm:spPr/>
      <dgm:t>
        <a:bodyPr/>
        <a:lstStyle/>
        <a:p>
          <a:pPr>
            <a:defRPr cap="all"/>
          </a:pPr>
          <a:r>
            <a:rPr lang="en-US" sz="2000" b="1" u="sng" cap="none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Business name: </a:t>
          </a:r>
          <a:r>
            <a:rPr lang="en-US" sz="2000" b="1" cap="none" dirty="0" err="1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HealthSip</a:t>
          </a:r>
          <a:r>
            <a:rPr lang="en-US" sz="2000" b="1" cap="none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 Smoothies</a:t>
          </a:r>
        </a:p>
      </dgm:t>
    </dgm:pt>
    <dgm:pt modelId="{E1CB9EA2-81B1-4FEF-8B29-F5E2E1F4B69B}" type="parTrans" cxnId="{689A4B3F-5DCE-4046-BBD3-994C98D6DA10}">
      <dgm:prSet/>
      <dgm:spPr/>
      <dgm:t>
        <a:bodyPr/>
        <a:lstStyle/>
        <a:p>
          <a:endParaRPr lang="en-US"/>
        </a:p>
      </dgm:t>
    </dgm:pt>
    <dgm:pt modelId="{CC26321C-C5A6-433B-9ADE-23D82B3AB053}" type="sibTrans" cxnId="{689A4B3F-5DCE-4046-BBD3-994C98D6DA10}">
      <dgm:prSet/>
      <dgm:spPr/>
      <dgm:t>
        <a:bodyPr/>
        <a:lstStyle/>
        <a:p>
          <a:endParaRPr lang="en-US"/>
        </a:p>
      </dgm:t>
    </dgm:pt>
    <dgm:pt modelId="{EF73761C-749B-482A-9B62-FEABDB18ADE1}">
      <dgm:prSet custT="1"/>
      <dgm:spPr/>
      <dgm:t>
        <a:bodyPr/>
        <a:lstStyle/>
        <a:p>
          <a:pPr>
            <a:defRPr cap="all"/>
          </a:pPr>
          <a:r>
            <a:rPr lang="en-US" sz="2000" b="1" u="sng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Sector:</a:t>
          </a:r>
          <a:r>
            <a:rPr lang="en-US" sz="2000" b="1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 Health, Wellness, And Beverage</a:t>
          </a:r>
        </a:p>
      </dgm:t>
    </dgm:pt>
    <dgm:pt modelId="{8378E052-7241-43E3-89C7-2DA3C5C27B45}" type="parTrans" cxnId="{61AE8D7C-6564-448B-A0C9-C25949B48B53}">
      <dgm:prSet/>
      <dgm:spPr/>
      <dgm:t>
        <a:bodyPr/>
        <a:lstStyle/>
        <a:p>
          <a:endParaRPr lang="en-US"/>
        </a:p>
      </dgm:t>
    </dgm:pt>
    <dgm:pt modelId="{EF169166-66D4-452C-B4AE-77B99FE7DFC6}" type="sibTrans" cxnId="{61AE8D7C-6564-448B-A0C9-C25949B48B53}">
      <dgm:prSet/>
      <dgm:spPr/>
      <dgm:t>
        <a:bodyPr/>
        <a:lstStyle/>
        <a:p>
          <a:endParaRPr lang="en-US"/>
        </a:p>
      </dgm:t>
    </dgm:pt>
    <dgm:pt modelId="{A9BEECCF-A8DD-4F3B-94F2-C20B06E5BCE9}">
      <dgm:prSet custT="1"/>
      <dgm:spPr/>
      <dgm:t>
        <a:bodyPr/>
        <a:lstStyle/>
        <a:p>
          <a:pPr>
            <a:defRPr cap="all"/>
          </a:pPr>
          <a:r>
            <a:rPr lang="en-US" sz="2000" b="1" u="sng" cap="none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Industry Business Type</a:t>
          </a:r>
          <a:r>
            <a:rPr lang="en-US" sz="2000" b="1" cap="none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: Private Limited Company (Ltd)</a:t>
          </a:r>
        </a:p>
      </dgm:t>
    </dgm:pt>
    <dgm:pt modelId="{657B6EBB-6AF5-425E-BDA4-B54B911F106F}" type="parTrans" cxnId="{9BBFD51E-AA32-4724-9884-AC13F9A4D5BC}">
      <dgm:prSet/>
      <dgm:spPr/>
      <dgm:t>
        <a:bodyPr/>
        <a:lstStyle/>
        <a:p>
          <a:endParaRPr lang="en-US"/>
        </a:p>
      </dgm:t>
    </dgm:pt>
    <dgm:pt modelId="{F01D5407-D6E2-46F4-BA95-23611743EBBE}" type="sibTrans" cxnId="{9BBFD51E-AA32-4724-9884-AC13F9A4D5BC}">
      <dgm:prSet/>
      <dgm:spPr/>
      <dgm:t>
        <a:bodyPr/>
        <a:lstStyle/>
        <a:p>
          <a:endParaRPr lang="en-US"/>
        </a:p>
      </dgm:t>
    </dgm:pt>
    <dgm:pt modelId="{C29050D3-5E3D-4CFD-B5B1-F5F493812778}">
      <dgm:prSet custT="1"/>
      <dgm:spPr/>
      <dgm:t>
        <a:bodyPr/>
        <a:lstStyle/>
        <a:p>
          <a:pPr>
            <a:defRPr cap="all"/>
          </a:pPr>
          <a:r>
            <a:rPr lang="en-US" sz="1600" b="1" u="sng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Mission:</a:t>
          </a:r>
          <a:r>
            <a:rPr lang="en-US" sz="1600" b="1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 To encourage a healthy way of living by providing reasonably priced, eco-friendly, and organic smoothies</a:t>
          </a:r>
        </a:p>
        <a:p>
          <a:endParaRPr lang="en-US" sz="1600" b="1" dirty="0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C9436B46-B549-4D27-9156-6D6BAB765699}" type="parTrans" cxnId="{B1B24D78-2DE1-4C7B-8944-59FFC0C3333C}">
      <dgm:prSet/>
      <dgm:spPr/>
      <dgm:t>
        <a:bodyPr/>
        <a:lstStyle/>
        <a:p>
          <a:endParaRPr lang="en-US"/>
        </a:p>
      </dgm:t>
    </dgm:pt>
    <dgm:pt modelId="{9D2C1327-A66F-4D0C-9DAF-BB3315F9B95C}" type="sibTrans" cxnId="{B1B24D78-2DE1-4C7B-8944-59FFC0C3333C}">
      <dgm:prSet/>
      <dgm:spPr/>
      <dgm:t>
        <a:bodyPr/>
        <a:lstStyle/>
        <a:p>
          <a:endParaRPr lang="en-US"/>
        </a:p>
      </dgm:t>
    </dgm:pt>
    <dgm:pt modelId="{9E651AD6-9B28-4903-8F17-83F8E4187E19}">
      <dgm:prSet custT="1"/>
      <dgm:spPr/>
      <dgm:t>
        <a:bodyPr/>
        <a:lstStyle/>
        <a:p>
          <a:pPr>
            <a:defRPr cap="all"/>
          </a:pPr>
          <a:r>
            <a:rPr lang="en-US" sz="1600" b="1" u="sng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Vision:</a:t>
          </a:r>
          <a:r>
            <a:rPr lang="en-US" sz="1600" b="1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 To emerge as the most sustainable brand, promoting environmental and public health.</a:t>
          </a:r>
        </a:p>
        <a:p>
          <a:endParaRPr lang="en-US" sz="1600" b="1" dirty="0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60450EA-D395-49F7-BA58-6F771B2A0D9B}" type="parTrans" cxnId="{83B07D30-2ABB-4748-A499-5D5226BF630E}">
      <dgm:prSet/>
      <dgm:spPr/>
      <dgm:t>
        <a:bodyPr/>
        <a:lstStyle/>
        <a:p>
          <a:endParaRPr lang="en-US"/>
        </a:p>
      </dgm:t>
    </dgm:pt>
    <dgm:pt modelId="{EBDB7C1C-05ED-42E4-869F-A208E0DE9BCA}" type="sibTrans" cxnId="{83B07D30-2ABB-4748-A499-5D5226BF630E}">
      <dgm:prSet/>
      <dgm:spPr/>
      <dgm:t>
        <a:bodyPr/>
        <a:lstStyle/>
        <a:p>
          <a:endParaRPr lang="en-US"/>
        </a:p>
      </dgm:t>
    </dgm:pt>
    <dgm:pt modelId="{527D9D2F-0967-4582-AFE1-930BA2A4A9BB}">
      <dgm:prSet custT="1"/>
      <dgm:spPr/>
      <dgm:t>
        <a:bodyPr/>
        <a:lstStyle/>
        <a:p>
          <a:pPr>
            <a:defRPr cap="all"/>
          </a:pPr>
          <a:r>
            <a:rPr lang="en-US" sz="2400" b="1" u="sng" cap="none" dirty="0">
              <a:latin typeface="Calibri" panose="020F0502020204030204" pitchFamily="34" charset="0"/>
              <a:cs typeface="Calibri" panose="020F0502020204030204" pitchFamily="34" charset="0"/>
            </a:rPr>
            <a:t>Tagline</a:t>
          </a:r>
          <a:r>
            <a:rPr lang="en-US" sz="2400" b="1" cap="none" dirty="0">
              <a:latin typeface="Calibri" panose="020F0502020204030204" pitchFamily="34" charset="0"/>
              <a:cs typeface="Calibri" panose="020F0502020204030204" pitchFamily="34" charset="0"/>
            </a:rPr>
            <a:t>: “Sip Healthy. Live Green.”</a:t>
          </a:r>
        </a:p>
      </dgm:t>
    </dgm:pt>
    <dgm:pt modelId="{2E5B4C06-3A77-4E0D-8E2B-84DA2CDA4CA9}" type="parTrans" cxnId="{CA55BBAF-79C8-446B-AD60-9B8282D2E30C}">
      <dgm:prSet/>
      <dgm:spPr/>
      <dgm:t>
        <a:bodyPr/>
        <a:lstStyle/>
        <a:p>
          <a:endParaRPr lang="en-US"/>
        </a:p>
      </dgm:t>
    </dgm:pt>
    <dgm:pt modelId="{4E650913-FF67-4927-8C25-A0BEE9F63595}" type="sibTrans" cxnId="{CA55BBAF-79C8-446B-AD60-9B8282D2E30C}">
      <dgm:prSet/>
      <dgm:spPr/>
      <dgm:t>
        <a:bodyPr/>
        <a:lstStyle/>
        <a:p>
          <a:endParaRPr lang="en-US"/>
        </a:p>
      </dgm:t>
    </dgm:pt>
    <dgm:pt modelId="{C27242C6-2E80-49FD-A959-93D8B0623096}" type="pres">
      <dgm:prSet presAssocID="{D7BC19D8-4A97-4DB0-B381-33615ED491A5}" presName="Name0" presStyleCnt="0">
        <dgm:presLayoutVars>
          <dgm:dir/>
          <dgm:resizeHandles val="exact"/>
        </dgm:presLayoutVars>
      </dgm:prSet>
      <dgm:spPr/>
    </dgm:pt>
    <dgm:pt modelId="{4F5955F4-5B10-4A09-97DB-D9FB561965B7}" type="pres">
      <dgm:prSet presAssocID="{2699C026-0967-48A4-B474-78F6D996297D}" presName="node" presStyleLbl="node1" presStyleIdx="0" presStyleCnt="6">
        <dgm:presLayoutVars>
          <dgm:bulletEnabled val="1"/>
        </dgm:presLayoutVars>
      </dgm:prSet>
      <dgm:spPr/>
    </dgm:pt>
    <dgm:pt modelId="{1CDCE3F4-B644-4A8F-A9C4-EB14DF1BCA54}" type="pres">
      <dgm:prSet presAssocID="{CC26321C-C5A6-433B-9ADE-23D82B3AB053}" presName="sibTrans" presStyleLbl="sibTrans1D1" presStyleIdx="0" presStyleCnt="5"/>
      <dgm:spPr/>
    </dgm:pt>
    <dgm:pt modelId="{E1676ED0-A596-4FF0-9A89-16BC7C87A45E}" type="pres">
      <dgm:prSet presAssocID="{CC26321C-C5A6-433B-9ADE-23D82B3AB053}" presName="connectorText" presStyleLbl="sibTrans1D1" presStyleIdx="0" presStyleCnt="5"/>
      <dgm:spPr/>
    </dgm:pt>
    <dgm:pt modelId="{9EC14ED2-DA3E-422B-A4F0-F7C9E57A502E}" type="pres">
      <dgm:prSet presAssocID="{EF73761C-749B-482A-9B62-FEABDB18ADE1}" presName="node" presStyleLbl="node1" presStyleIdx="1" presStyleCnt="6" custLinFactNeighborX="-1131" custLinFactNeighborY="-396">
        <dgm:presLayoutVars>
          <dgm:bulletEnabled val="1"/>
        </dgm:presLayoutVars>
      </dgm:prSet>
      <dgm:spPr/>
    </dgm:pt>
    <dgm:pt modelId="{C2ABA720-5908-4EE3-A954-B71B36C2EBE9}" type="pres">
      <dgm:prSet presAssocID="{EF169166-66D4-452C-B4AE-77B99FE7DFC6}" presName="sibTrans" presStyleLbl="sibTrans1D1" presStyleIdx="1" presStyleCnt="5"/>
      <dgm:spPr/>
    </dgm:pt>
    <dgm:pt modelId="{62A02C06-3D75-4DD0-AEA7-0BF387BEC97C}" type="pres">
      <dgm:prSet presAssocID="{EF169166-66D4-452C-B4AE-77B99FE7DFC6}" presName="connectorText" presStyleLbl="sibTrans1D1" presStyleIdx="1" presStyleCnt="5"/>
      <dgm:spPr/>
    </dgm:pt>
    <dgm:pt modelId="{C60EDCEE-012A-433C-A354-1D76E8A041FA}" type="pres">
      <dgm:prSet presAssocID="{A9BEECCF-A8DD-4F3B-94F2-C20B06E5BCE9}" presName="node" presStyleLbl="node1" presStyleIdx="2" presStyleCnt="6">
        <dgm:presLayoutVars>
          <dgm:bulletEnabled val="1"/>
        </dgm:presLayoutVars>
      </dgm:prSet>
      <dgm:spPr/>
    </dgm:pt>
    <dgm:pt modelId="{F017ECA4-C84F-4F17-996E-508F73C17643}" type="pres">
      <dgm:prSet presAssocID="{F01D5407-D6E2-46F4-BA95-23611743EBBE}" presName="sibTrans" presStyleLbl="sibTrans1D1" presStyleIdx="2" presStyleCnt="5"/>
      <dgm:spPr/>
    </dgm:pt>
    <dgm:pt modelId="{1629C3CD-0B17-4990-AAC2-E1A21D79E1BE}" type="pres">
      <dgm:prSet presAssocID="{F01D5407-D6E2-46F4-BA95-23611743EBBE}" presName="connectorText" presStyleLbl="sibTrans1D1" presStyleIdx="2" presStyleCnt="5"/>
      <dgm:spPr/>
    </dgm:pt>
    <dgm:pt modelId="{08E9F6B8-FDFC-4C88-AB01-D6531547758A}" type="pres">
      <dgm:prSet presAssocID="{C29050D3-5E3D-4CFD-B5B1-F5F493812778}" presName="node" presStyleLbl="node1" presStyleIdx="3" presStyleCnt="6" custScaleX="133540">
        <dgm:presLayoutVars>
          <dgm:bulletEnabled val="1"/>
        </dgm:presLayoutVars>
      </dgm:prSet>
      <dgm:spPr/>
    </dgm:pt>
    <dgm:pt modelId="{AD349EDE-4BBF-40DC-B2EC-FF50212C2D1B}" type="pres">
      <dgm:prSet presAssocID="{9D2C1327-A66F-4D0C-9DAF-BB3315F9B95C}" presName="sibTrans" presStyleLbl="sibTrans1D1" presStyleIdx="3" presStyleCnt="5"/>
      <dgm:spPr/>
    </dgm:pt>
    <dgm:pt modelId="{2A4AF0B7-9FC5-42F0-B681-C1020481A6FF}" type="pres">
      <dgm:prSet presAssocID="{9D2C1327-A66F-4D0C-9DAF-BB3315F9B95C}" presName="connectorText" presStyleLbl="sibTrans1D1" presStyleIdx="3" presStyleCnt="5"/>
      <dgm:spPr/>
    </dgm:pt>
    <dgm:pt modelId="{EBF6269D-5E78-48F4-9493-3E7626F53572}" type="pres">
      <dgm:prSet presAssocID="{9E651AD6-9B28-4903-8F17-83F8E4187E19}" presName="node" presStyleLbl="node1" presStyleIdx="4" presStyleCnt="6">
        <dgm:presLayoutVars>
          <dgm:bulletEnabled val="1"/>
        </dgm:presLayoutVars>
      </dgm:prSet>
      <dgm:spPr/>
    </dgm:pt>
    <dgm:pt modelId="{CD422A0F-CA21-4D74-8A81-915337CEEE63}" type="pres">
      <dgm:prSet presAssocID="{EBDB7C1C-05ED-42E4-869F-A208E0DE9BCA}" presName="sibTrans" presStyleLbl="sibTrans1D1" presStyleIdx="4" presStyleCnt="5"/>
      <dgm:spPr/>
    </dgm:pt>
    <dgm:pt modelId="{5B8DDEAB-7F13-490E-BDA7-DCD03144A6F8}" type="pres">
      <dgm:prSet presAssocID="{EBDB7C1C-05ED-42E4-869F-A208E0DE9BCA}" presName="connectorText" presStyleLbl="sibTrans1D1" presStyleIdx="4" presStyleCnt="5"/>
      <dgm:spPr/>
    </dgm:pt>
    <dgm:pt modelId="{D8A63B9B-9878-4AC4-A1F1-8CC4E7F81325}" type="pres">
      <dgm:prSet presAssocID="{527D9D2F-0967-4582-AFE1-930BA2A4A9BB}" presName="node" presStyleLbl="node1" presStyleIdx="5" presStyleCnt="6" custScaleX="85477">
        <dgm:presLayoutVars>
          <dgm:bulletEnabled val="1"/>
        </dgm:presLayoutVars>
      </dgm:prSet>
      <dgm:spPr/>
    </dgm:pt>
  </dgm:ptLst>
  <dgm:cxnLst>
    <dgm:cxn modelId="{F7F26C06-05EF-418B-BBBC-FF9CA2457D7F}" type="presOf" srcId="{CC26321C-C5A6-433B-9ADE-23D82B3AB053}" destId="{E1676ED0-A596-4FF0-9A89-16BC7C87A45E}" srcOrd="1" destOrd="0" presId="urn:microsoft.com/office/officeart/2016/7/layout/RepeatingBendingProcessNew"/>
    <dgm:cxn modelId="{15706F09-74B5-4413-82D8-8D16CA634138}" type="presOf" srcId="{D7BC19D8-4A97-4DB0-B381-33615ED491A5}" destId="{C27242C6-2E80-49FD-A959-93D8B0623096}" srcOrd="0" destOrd="0" presId="urn:microsoft.com/office/officeart/2016/7/layout/RepeatingBendingProcessNew"/>
    <dgm:cxn modelId="{F86BC40C-3949-4F30-ACBA-435573CECBA9}" type="presOf" srcId="{C29050D3-5E3D-4CFD-B5B1-F5F493812778}" destId="{08E9F6B8-FDFC-4C88-AB01-D6531547758A}" srcOrd="0" destOrd="0" presId="urn:microsoft.com/office/officeart/2016/7/layout/RepeatingBendingProcessNew"/>
    <dgm:cxn modelId="{D5D7FD19-AE0B-47EA-A749-185CCA37D09C}" type="presOf" srcId="{EF169166-66D4-452C-B4AE-77B99FE7DFC6}" destId="{62A02C06-3D75-4DD0-AEA7-0BF387BEC97C}" srcOrd="1" destOrd="0" presId="urn:microsoft.com/office/officeart/2016/7/layout/RepeatingBendingProcessNew"/>
    <dgm:cxn modelId="{9BBFD51E-AA32-4724-9884-AC13F9A4D5BC}" srcId="{D7BC19D8-4A97-4DB0-B381-33615ED491A5}" destId="{A9BEECCF-A8DD-4F3B-94F2-C20B06E5BCE9}" srcOrd="2" destOrd="0" parTransId="{657B6EBB-6AF5-425E-BDA4-B54B911F106F}" sibTransId="{F01D5407-D6E2-46F4-BA95-23611743EBBE}"/>
    <dgm:cxn modelId="{83B07D30-2ABB-4748-A499-5D5226BF630E}" srcId="{D7BC19D8-4A97-4DB0-B381-33615ED491A5}" destId="{9E651AD6-9B28-4903-8F17-83F8E4187E19}" srcOrd="4" destOrd="0" parTransId="{660450EA-D395-49F7-BA58-6F771B2A0D9B}" sibTransId="{EBDB7C1C-05ED-42E4-869F-A208E0DE9BCA}"/>
    <dgm:cxn modelId="{689A4B3F-5DCE-4046-BBD3-994C98D6DA10}" srcId="{D7BC19D8-4A97-4DB0-B381-33615ED491A5}" destId="{2699C026-0967-48A4-B474-78F6D996297D}" srcOrd="0" destOrd="0" parTransId="{E1CB9EA2-81B1-4FEF-8B29-F5E2E1F4B69B}" sibTransId="{CC26321C-C5A6-433B-9ADE-23D82B3AB053}"/>
    <dgm:cxn modelId="{B1B24D78-2DE1-4C7B-8944-59FFC0C3333C}" srcId="{D7BC19D8-4A97-4DB0-B381-33615ED491A5}" destId="{C29050D3-5E3D-4CFD-B5B1-F5F493812778}" srcOrd="3" destOrd="0" parTransId="{C9436B46-B549-4D27-9156-6D6BAB765699}" sibTransId="{9D2C1327-A66F-4D0C-9DAF-BB3315F9B95C}"/>
    <dgm:cxn modelId="{61AE8D7C-6564-448B-A0C9-C25949B48B53}" srcId="{D7BC19D8-4A97-4DB0-B381-33615ED491A5}" destId="{EF73761C-749B-482A-9B62-FEABDB18ADE1}" srcOrd="1" destOrd="0" parTransId="{8378E052-7241-43E3-89C7-2DA3C5C27B45}" sibTransId="{EF169166-66D4-452C-B4AE-77B99FE7DFC6}"/>
    <dgm:cxn modelId="{CB4EA57E-C6AA-42D9-BE40-152CAF9885D0}" type="presOf" srcId="{EF73761C-749B-482A-9B62-FEABDB18ADE1}" destId="{9EC14ED2-DA3E-422B-A4F0-F7C9E57A502E}" srcOrd="0" destOrd="0" presId="urn:microsoft.com/office/officeart/2016/7/layout/RepeatingBendingProcessNew"/>
    <dgm:cxn modelId="{9CA63188-DBDE-42E7-A3F3-2E0923D7CB99}" type="presOf" srcId="{9D2C1327-A66F-4D0C-9DAF-BB3315F9B95C}" destId="{2A4AF0B7-9FC5-42F0-B681-C1020481A6FF}" srcOrd="1" destOrd="0" presId="urn:microsoft.com/office/officeart/2016/7/layout/RepeatingBendingProcessNew"/>
    <dgm:cxn modelId="{1F129693-A3E1-4B96-9DEF-EF7BCC8584DE}" type="presOf" srcId="{527D9D2F-0967-4582-AFE1-930BA2A4A9BB}" destId="{D8A63B9B-9878-4AC4-A1F1-8CC4E7F81325}" srcOrd="0" destOrd="0" presId="urn:microsoft.com/office/officeart/2016/7/layout/RepeatingBendingProcessNew"/>
    <dgm:cxn modelId="{32FC1E9F-1E25-4332-816E-C0C12A1203C7}" type="presOf" srcId="{9E651AD6-9B28-4903-8F17-83F8E4187E19}" destId="{EBF6269D-5E78-48F4-9493-3E7626F53572}" srcOrd="0" destOrd="0" presId="urn:microsoft.com/office/officeart/2016/7/layout/RepeatingBendingProcessNew"/>
    <dgm:cxn modelId="{5E5FCDA0-70D7-4047-B513-26930C3A3AC9}" type="presOf" srcId="{F01D5407-D6E2-46F4-BA95-23611743EBBE}" destId="{F017ECA4-C84F-4F17-996E-508F73C17643}" srcOrd="0" destOrd="0" presId="urn:microsoft.com/office/officeart/2016/7/layout/RepeatingBendingProcessNew"/>
    <dgm:cxn modelId="{A3F846A5-A589-40B4-8FA9-2F20FC97D9BE}" type="presOf" srcId="{F01D5407-D6E2-46F4-BA95-23611743EBBE}" destId="{1629C3CD-0B17-4990-AAC2-E1A21D79E1BE}" srcOrd="1" destOrd="0" presId="urn:microsoft.com/office/officeart/2016/7/layout/RepeatingBendingProcessNew"/>
    <dgm:cxn modelId="{AC3BCAAD-BE73-4348-905E-85F9DEB4EA6A}" type="presOf" srcId="{9D2C1327-A66F-4D0C-9DAF-BB3315F9B95C}" destId="{AD349EDE-4BBF-40DC-B2EC-FF50212C2D1B}" srcOrd="0" destOrd="0" presId="urn:microsoft.com/office/officeart/2016/7/layout/RepeatingBendingProcessNew"/>
    <dgm:cxn modelId="{CA55BBAF-79C8-446B-AD60-9B8282D2E30C}" srcId="{D7BC19D8-4A97-4DB0-B381-33615ED491A5}" destId="{527D9D2F-0967-4582-AFE1-930BA2A4A9BB}" srcOrd="5" destOrd="0" parTransId="{2E5B4C06-3A77-4E0D-8E2B-84DA2CDA4CA9}" sibTransId="{4E650913-FF67-4927-8C25-A0BEE9F63595}"/>
    <dgm:cxn modelId="{8472ACD0-480B-43CD-B955-7F443E8A68B1}" type="presOf" srcId="{EF169166-66D4-452C-B4AE-77B99FE7DFC6}" destId="{C2ABA720-5908-4EE3-A954-B71B36C2EBE9}" srcOrd="0" destOrd="0" presId="urn:microsoft.com/office/officeart/2016/7/layout/RepeatingBendingProcessNew"/>
    <dgm:cxn modelId="{32BE3ADA-C9D4-4DA5-8E67-5BFFAA2140DE}" type="presOf" srcId="{A9BEECCF-A8DD-4F3B-94F2-C20B06E5BCE9}" destId="{C60EDCEE-012A-433C-A354-1D76E8A041FA}" srcOrd="0" destOrd="0" presId="urn:microsoft.com/office/officeart/2016/7/layout/RepeatingBendingProcessNew"/>
    <dgm:cxn modelId="{B7BC4FE2-4F69-463B-90F8-0E7472620DCA}" type="presOf" srcId="{CC26321C-C5A6-433B-9ADE-23D82B3AB053}" destId="{1CDCE3F4-B644-4A8F-A9C4-EB14DF1BCA54}" srcOrd="0" destOrd="0" presId="urn:microsoft.com/office/officeart/2016/7/layout/RepeatingBendingProcessNew"/>
    <dgm:cxn modelId="{70F541F0-B491-4F30-9017-3F85C49EF038}" type="presOf" srcId="{EBDB7C1C-05ED-42E4-869F-A208E0DE9BCA}" destId="{CD422A0F-CA21-4D74-8A81-915337CEEE63}" srcOrd="0" destOrd="0" presId="urn:microsoft.com/office/officeart/2016/7/layout/RepeatingBendingProcessNew"/>
    <dgm:cxn modelId="{89CC6EF1-AE4B-42AD-956E-B60B0FD89BF2}" type="presOf" srcId="{EBDB7C1C-05ED-42E4-869F-A208E0DE9BCA}" destId="{5B8DDEAB-7F13-490E-BDA7-DCD03144A6F8}" srcOrd="1" destOrd="0" presId="urn:microsoft.com/office/officeart/2016/7/layout/RepeatingBendingProcessNew"/>
    <dgm:cxn modelId="{C9F5C4FD-844F-4757-94F2-C13410273492}" type="presOf" srcId="{2699C026-0967-48A4-B474-78F6D996297D}" destId="{4F5955F4-5B10-4A09-97DB-D9FB561965B7}" srcOrd="0" destOrd="0" presId="urn:microsoft.com/office/officeart/2016/7/layout/RepeatingBendingProcessNew"/>
    <dgm:cxn modelId="{CD4445D6-5799-4DFE-A5CF-3F0B08677C32}" type="presParOf" srcId="{C27242C6-2E80-49FD-A959-93D8B0623096}" destId="{4F5955F4-5B10-4A09-97DB-D9FB561965B7}" srcOrd="0" destOrd="0" presId="urn:microsoft.com/office/officeart/2016/7/layout/RepeatingBendingProcessNew"/>
    <dgm:cxn modelId="{D1BFD5DC-8C43-494E-8A2E-EBE3FCC2BB53}" type="presParOf" srcId="{C27242C6-2E80-49FD-A959-93D8B0623096}" destId="{1CDCE3F4-B644-4A8F-A9C4-EB14DF1BCA54}" srcOrd="1" destOrd="0" presId="urn:microsoft.com/office/officeart/2016/7/layout/RepeatingBendingProcessNew"/>
    <dgm:cxn modelId="{131F45A1-C650-4240-8E91-6336A8F653C0}" type="presParOf" srcId="{1CDCE3F4-B644-4A8F-A9C4-EB14DF1BCA54}" destId="{E1676ED0-A596-4FF0-9A89-16BC7C87A45E}" srcOrd="0" destOrd="0" presId="urn:microsoft.com/office/officeart/2016/7/layout/RepeatingBendingProcessNew"/>
    <dgm:cxn modelId="{ECA7E5BD-C67E-4379-A9B2-04DA239D2626}" type="presParOf" srcId="{C27242C6-2E80-49FD-A959-93D8B0623096}" destId="{9EC14ED2-DA3E-422B-A4F0-F7C9E57A502E}" srcOrd="2" destOrd="0" presId="urn:microsoft.com/office/officeart/2016/7/layout/RepeatingBendingProcessNew"/>
    <dgm:cxn modelId="{6B3E900A-653B-4C4F-8B63-46CAA7B8B2DD}" type="presParOf" srcId="{C27242C6-2E80-49FD-A959-93D8B0623096}" destId="{C2ABA720-5908-4EE3-A954-B71B36C2EBE9}" srcOrd="3" destOrd="0" presId="urn:microsoft.com/office/officeart/2016/7/layout/RepeatingBendingProcessNew"/>
    <dgm:cxn modelId="{F094853B-6170-4BC1-9919-FC45EDF2DBC7}" type="presParOf" srcId="{C2ABA720-5908-4EE3-A954-B71B36C2EBE9}" destId="{62A02C06-3D75-4DD0-AEA7-0BF387BEC97C}" srcOrd="0" destOrd="0" presId="urn:microsoft.com/office/officeart/2016/7/layout/RepeatingBendingProcessNew"/>
    <dgm:cxn modelId="{039DD20C-D970-4B1D-993D-F254436F5D7D}" type="presParOf" srcId="{C27242C6-2E80-49FD-A959-93D8B0623096}" destId="{C60EDCEE-012A-433C-A354-1D76E8A041FA}" srcOrd="4" destOrd="0" presId="urn:microsoft.com/office/officeart/2016/7/layout/RepeatingBendingProcessNew"/>
    <dgm:cxn modelId="{8B01D743-4536-47CA-8F87-BA3DAAF3FFA7}" type="presParOf" srcId="{C27242C6-2E80-49FD-A959-93D8B0623096}" destId="{F017ECA4-C84F-4F17-996E-508F73C17643}" srcOrd="5" destOrd="0" presId="urn:microsoft.com/office/officeart/2016/7/layout/RepeatingBendingProcessNew"/>
    <dgm:cxn modelId="{AA2DA0EA-48E8-47D9-A84F-EFF49DCC6E2D}" type="presParOf" srcId="{F017ECA4-C84F-4F17-996E-508F73C17643}" destId="{1629C3CD-0B17-4990-AAC2-E1A21D79E1BE}" srcOrd="0" destOrd="0" presId="urn:microsoft.com/office/officeart/2016/7/layout/RepeatingBendingProcessNew"/>
    <dgm:cxn modelId="{0EF43C9C-67DE-44EF-9975-611A101E546B}" type="presParOf" srcId="{C27242C6-2E80-49FD-A959-93D8B0623096}" destId="{08E9F6B8-FDFC-4C88-AB01-D6531547758A}" srcOrd="6" destOrd="0" presId="urn:microsoft.com/office/officeart/2016/7/layout/RepeatingBendingProcessNew"/>
    <dgm:cxn modelId="{C710CF39-094D-4863-AAA1-834161A79F67}" type="presParOf" srcId="{C27242C6-2E80-49FD-A959-93D8B0623096}" destId="{AD349EDE-4BBF-40DC-B2EC-FF50212C2D1B}" srcOrd="7" destOrd="0" presId="urn:microsoft.com/office/officeart/2016/7/layout/RepeatingBendingProcessNew"/>
    <dgm:cxn modelId="{34E4667E-ABE3-466E-8155-237ED137301E}" type="presParOf" srcId="{AD349EDE-4BBF-40DC-B2EC-FF50212C2D1B}" destId="{2A4AF0B7-9FC5-42F0-B681-C1020481A6FF}" srcOrd="0" destOrd="0" presId="urn:microsoft.com/office/officeart/2016/7/layout/RepeatingBendingProcessNew"/>
    <dgm:cxn modelId="{0D30F8E8-3C16-464A-AFEB-433C2C6DD262}" type="presParOf" srcId="{C27242C6-2E80-49FD-A959-93D8B0623096}" destId="{EBF6269D-5E78-48F4-9493-3E7626F53572}" srcOrd="8" destOrd="0" presId="urn:microsoft.com/office/officeart/2016/7/layout/RepeatingBendingProcessNew"/>
    <dgm:cxn modelId="{2C7A9C9C-31F0-4C5B-8B8E-21912B945420}" type="presParOf" srcId="{C27242C6-2E80-49FD-A959-93D8B0623096}" destId="{CD422A0F-CA21-4D74-8A81-915337CEEE63}" srcOrd="9" destOrd="0" presId="urn:microsoft.com/office/officeart/2016/7/layout/RepeatingBendingProcessNew"/>
    <dgm:cxn modelId="{3E765ED8-F170-447F-BC76-06C1A5F1601C}" type="presParOf" srcId="{CD422A0F-CA21-4D74-8A81-915337CEEE63}" destId="{5B8DDEAB-7F13-490E-BDA7-DCD03144A6F8}" srcOrd="0" destOrd="0" presId="urn:microsoft.com/office/officeart/2016/7/layout/RepeatingBendingProcessNew"/>
    <dgm:cxn modelId="{B11A8136-9814-406B-8E99-347506A539B6}" type="presParOf" srcId="{C27242C6-2E80-49FD-A959-93D8B0623096}" destId="{D8A63B9B-9878-4AC4-A1F1-8CC4E7F81325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A092DD-F418-482D-82F4-1F90FBF3016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8EB3859-8C7C-4AFF-95ED-8A59928EECDC}">
      <dgm:prSet/>
      <dgm:spPr/>
      <dgm:t>
        <a:bodyPr/>
        <a:lstStyle/>
        <a:p>
          <a:r>
            <a:rPr lang="en-US" b="1" i="0" u="sng" baseline="0" dirty="0" err="1"/>
            <a:t>Organisational</a:t>
          </a:r>
          <a:r>
            <a:rPr lang="en-US" b="1" i="0" u="sng" baseline="0" dirty="0"/>
            <a:t> Type</a:t>
          </a:r>
          <a:r>
            <a:rPr lang="en-US" b="1" i="0" baseline="0" dirty="0"/>
            <a:t>:</a:t>
          </a:r>
          <a:r>
            <a:rPr lang="en-US" b="0" i="0" baseline="0" dirty="0"/>
            <a:t> Functional Structure</a:t>
          </a:r>
          <a:endParaRPr lang="en-US" dirty="0"/>
        </a:p>
      </dgm:t>
    </dgm:pt>
    <dgm:pt modelId="{874BB49D-3AA6-4406-9911-F871E1A3763F}" type="parTrans" cxnId="{62AE9C45-CD70-4FE1-BEEE-C71139D9228B}">
      <dgm:prSet/>
      <dgm:spPr/>
      <dgm:t>
        <a:bodyPr/>
        <a:lstStyle/>
        <a:p>
          <a:endParaRPr lang="en-US"/>
        </a:p>
      </dgm:t>
    </dgm:pt>
    <dgm:pt modelId="{8CDB8005-7EE8-4F5A-9C34-2E12B3D62A45}" type="sibTrans" cxnId="{62AE9C45-CD70-4FE1-BEEE-C71139D9228B}">
      <dgm:prSet/>
      <dgm:spPr/>
      <dgm:t>
        <a:bodyPr/>
        <a:lstStyle/>
        <a:p>
          <a:endParaRPr lang="en-US"/>
        </a:p>
      </dgm:t>
    </dgm:pt>
    <dgm:pt modelId="{B72B83C5-DC72-4DD4-8C0D-D99488FC57BA}">
      <dgm:prSet/>
      <dgm:spPr/>
      <dgm:t>
        <a:bodyPr/>
        <a:lstStyle/>
        <a:p>
          <a:r>
            <a:rPr lang="en-US" b="1" i="0" baseline="0"/>
            <a:t>Key Roles</a:t>
          </a:r>
          <a:endParaRPr lang="en-US"/>
        </a:p>
      </dgm:t>
    </dgm:pt>
    <dgm:pt modelId="{C124E8CD-9BF6-4C76-8C79-125680A4A986}" type="parTrans" cxnId="{5E1DAFDD-992A-4B61-A019-7EE4780DBC42}">
      <dgm:prSet/>
      <dgm:spPr/>
      <dgm:t>
        <a:bodyPr/>
        <a:lstStyle/>
        <a:p>
          <a:endParaRPr lang="en-US"/>
        </a:p>
      </dgm:t>
    </dgm:pt>
    <dgm:pt modelId="{0D60050F-8C78-43A5-829F-F71FCC0E54C8}" type="sibTrans" cxnId="{5E1DAFDD-992A-4B61-A019-7EE4780DBC42}">
      <dgm:prSet/>
      <dgm:spPr/>
      <dgm:t>
        <a:bodyPr/>
        <a:lstStyle/>
        <a:p>
          <a:endParaRPr lang="en-US"/>
        </a:p>
      </dgm:t>
    </dgm:pt>
    <dgm:pt modelId="{59291078-1465-452E-9AD4-82B5E4CA7AE6}">
      <dgm:prSet/>
      <dgm:spPr/>
      <dgm:t>
        <a:bodyPr/>
        <a:lstStyle/>
        <a:p>
          <a:r>
            <a:rPr lang="en-US" i="0" u="sng" baseline="0" dirty="0"/>
            <a:t>Managing Director (Founder): </a:t>
          </a:r>
          <a:r>
            <a:rPr lang="en-US" i="0" baseline="0" dirty="0"/>
            <a:t>Executive oversight and strategic leadership</a:t>
          </a:r>
          <a:endParaRPr lang="en-US" dirty="0"/>
        </a:p>
      </dgm:t>
    </dgm:pt>
    <dgm:pt modelId="{51C98E4C-000A-4BE1-884F-F06DCA7A579C}" type="parTrans" cxnId="{ED9A31E5-A5FB-4E9C-BB05-63DFEA261895}">
      <dgm:prSet/>
      <dgm:spPr/>
      <dgm:t>
        <a:bodyPr/>
        <a:lstStyle/>
        <a:p>
          <a:endParaRPr lang="en-US"/>
        </a:p>
      </dgm:t>
    </dgm:pt>
    <dgm:pt modelId="{B35DA0B7-7FCE-4CB1-896F-2E5EC206FE0E}" type="sibTrans" cxnId="{ED9A31E5-A5FB-4E9C-BB05-63DFEA261895}">
      <dgm:prSet/>
      <dgm:spPr/>
      <dgm:t>
        <a:bodyPr/>
        <a:lstStyle/>
        <a:p>
          <a:endParaRPr lang="en-US"/>
        </a:p>
      </dgm:t>
    </dgm:pt>
    <dgm:pt modelId="{2F80382B-8B51-4364-A978-5367D9060C3F}">
      <dgm:prSet/>
      <dgm:spPr/>
      <dgm:t>
        <a:bodyPr/>
        <a:lstStyle/>
        <a:p>
          <a:r>
            <a:rPr lang="en-US" i="0" u="sng" baseline="0" dirty="0"/>
            <a:t>Operations Manager: </a:t>
          </a:r>
          <a:r>
            <a:rPr lang="en-US" i="0" baseline="0" dirty="0"/>
            <a:t>Procurement, production, and logistics</a:t>
          </a:r>
          <a:endParaRPr lang="en-US" dirty="0"/>
        </a:p>
      </dgm:t>
    </dgm:pt>
    <dgm:pt modelId="{7EB0A64A-F179-4798-92AA-0F2F32942C8D}" type="parTrans" cxnId="{C493A62F-FFF1-4B75-B3FE-1A6CDE11B735}">
      <dgm:prSet/>
      <dgm:spPr/>
      <dgm:t>
        <a:bodyPr/>
        <a:lstStyle/>
        <a:p>
          <a:endParaRPr lang="en-US"/>
        </a:p>
      </dgm:t>
    </dgm:pt>
    <dgm:pt modelId="{25EA52BD-9FE8-4BB6-8B01-B39DFC36746A}" type="sibTrans" cxnId="{C493A62F-FFF1-4B75-B3FE-1A6CDE11B735}">
      <dgm:prSet/>
      <dgm:spPr/>
      <dgm:t>
        <a:bodyPr/>
        <a:lstStyle/>
        <a:p>
          <a:endParaRPr lang="en-US"/>
        </a:p>
      </dgm:t>
    </dgm:pt>
    <dgm:pt modelId="{AD16A71D-18E1-4CA6-B111-AF6E5279F67C}">
      <dgm:prSet/>
      <dgm:spPr/>
      <dgm:t>
        <a:bodyPr/>
        <a:lstStyle/>
        <a:p>
          <a:r>
            <a:rPr lang="en-US" i="0" u="sng" baseline="0" dirty="0"/>
            <a:t>Marketing Manager: </a:t>
          </a:r>
          <a:r>
            <a:rPr lang="en-US" i="0" baseline="0" dirty="0"/>
            <a:t>Promotions, branding, and digital marketing</a:t>
          </a:r>
          <a:endParaRPr lang="en-US" dirty="0"/>
        </a:p>
      </dgm:t>
    </dgm:pt>
    <dgm:pt modelId="{BED386B7-7D99-41BE-B09A-FD521ADC0BB4}" type="parTrans" cxnId="{6B96F17D-36AF-453E-8BE1-CFBE133C8E7C}">
      <dgm:prSet/>
      <dgm:spPr/>
      <dgm:t>
        <a:bodyPr/>
        <a:lstStyle/>
        <a:p>
          <a:endParaRPr lang="en-US"/>
        </a:p>
      </dgm:t>
    </dgm:pt>
    <dgm:pt modelId="{6A8C665D-0FBF-434B-B5B6-2BA09553C8F5}" type="sibTrans" cxnId="{6B96F17D-36AF-453E-8BE1-CFBE133C8E7C}">
      <dgm:prSet/>
      <dgm:spPr/>
      <dgm:t>
        <a:bodyPr/>
        <a:lstStyle/>
        <a:p>
          <a:endParaRPr lang="en-US"/>
        </a:p>
      </dgm:t>
    </dgm:pt>
    <dgm:pt modelId="{2A8CCB9E-1B2B-48E2-B47B-78F6E66BBAB5}">
      <dgm:prSet/>
      <dgm:spPr/>
      <dgm:t>
        <a:bodyPr/>
        <a:lstStyle/>
        <a:p>
          <a:r>
            <a:rPr lang="en-US" i="0" u="sng" baseline="0" dirty="0"/>
            <a:t>Finance Officer: </a:t>
          </a:r>
          <a:r>
            <a:rPr lang="en-US" i="0" baseline="0" dirty="0"/>
            <a:t>Budgeting, accounting, and financial planning</a:t>
          </a:r>
          <a:endParaRPr lang="en-US" dirty="0"/>
        </a:p>
      </dgm:t>
    </dgm:pt>
    <dgm:pt modelId="{AD8E92DC-9C69-4F45-856F-438E7500D64B}" type="parTrans" cxnId="{C28AA9EA-E5A4-4535-8C2A-DEEF08A226F7}">
      <dgm:prSet/>
      <dgm:spPr/>
      <dgm:t>
        <a:bodyPr/>
        <a:lstStyle/>
        <a:p>
          <a:endParaRPr lang="en-US"/>
        </a:p>
      </dgm:t>
    </dgm:pt>
    <dgm:pt modelId="{392B9690-46E8-421A-A506-F181FF573BC0}" type="sibTrans" cxnId="{C28AA9EA-E5A4-4535-8C2A-DEEF08A226F7}">
      <dgm:prSet/>
      <dgm:spPr/>
      <dgm:t>
        <a:bodyPr/>
        <a:lstStyle/>
        <a:p>
          <a:endParaRPr lang="en-US"/>
        </a:p>
      </dgm:t>
    </dgm:pt>
    <dgm:pt modelId="{E01B01BE-9C17-41CD-A393-5722AF89254D}">
      <dgm:prSet/>
      <dgm:spPr/>
      <dgm:t>
        <a:bodyPr/>
        <a:lstStyle/>
        <a:p>
          <a:r>
            <a:rPr lang="en-US" i="0" u="sng" baseline="0" dirty="0"/>
            <a:t>Customer Relations Executive</a:t>
          </a:r>
          <a:r>
            <a:rPr lang="en-US" b="1" i="0" baseline="0" dirty="0"/>
            <a:t>:</a:t>
          </a:r>
          <a:r>
            <a:rPr lang="en-US" b="0" i="0" baseline="0" dirty="0"/>
            <a:t> Handling client feedback and service quality  </a:t>
          </a:r>
          <a:endParaRPr lang="en-US" dirty="0"/>
        </a:p>
      </dgm:t>
    </dgm:pt>
    <dgm:pt modelId="{3E101E7A-2582-46DD-9417-0E097DBB406E}" type="parTrans" cxnId="{A776BE5E-B782-401D-95C6-1BAF908E484D}">
      <dgm:prSet/>
      <dgm:spPr/>
      <dgm:t>
        <a:bodyPr/>
        <a:lstStyle/>
        <a:p>
          <a:endParaRPr lang="en-US"/>
        </a:p>
      </dgm:t>
    </dgm:pt>
    <dgm:pt modelId="{021105BE-CA3A-4C97-94F8-6C21BD5A2592}" type="sibTrans" cxnId="{A776BE5E-B782-401D-95C6-1BAF908E484D}">
      <dgm:prSet/>
      <dgm:spPr/>
      <dgm:t>
        <a:bodyPr/>
        <a:lstStyle/>
        <a:p>
          <a:endParaRPr lang="en-US"/>
        </a:p>
      </dgm:t>
    </dgm:pt>
    <dgm:pt modelId="{EA17F0CE-6D16-41C7-8A52-9D76D5F3D273}">
      <dgm:prSet/>
      <dgm:spPr/>
      <dgm:t>
        <a:bodyPr/>
        <a:lstStyle/>
        <a:p>
          <a:r>
            <a:rPr lang="en-US" b="1" i="0" u="sng" baseline="0" dirty="0"/>
            <a:t>Advantages</a:t>
          </a:r>
          <a:endParaRPr lang="en-US" u="sng" dirty="0"/>
        </a:p>
      </dgm:t>
    </dgm:pt>
    <dgm:pt modelId="{8EA01283-FC74-4606-83FA-109F4D95DE45}" type="parTrans" cxnId="{CF8EA496-6FCC-4747-A71F-B39A0CF66CB6}">
      <dgm:prSet/>
      <dgm:spPr/>
      <dgm:t>
        <a:bodyPr/>
        <a:lstStyle/>
        <a:p>
          <a:endParaRPr lang="en-US"/>
        </a:p>
      </dgm:t>
    </dgm:pt>
    <dgm:pt modelId="{6CE55932-1219-4CD4-84C9-AE41E975C681}" type="sibTrans" cxnId="{CF8EA496-6FCC-4747-A71F-B39A0CF66CB6}">
      <dgm:prSet/>
      <dgm:spPr/>
      <dgm:t>
        <a:bodyPr/>
        <a:lstStyle/>
        <a:p>
          <a:endParaRPr lang="en-US"/>
        </a:p>
      </dgm:t>
    </dgm:pt>
    <dgm:pt modelId="{67B3E1FF-B111-431E-9E69-93DDCA8DE0C7}">
      <dgm:prSet/>
      <dgm:spPr/>
      <dgm:t>
        <a:bodyPr/>
        <a:lstStyle/>
        <a:p>
          <a:r>
            <a:rPr lang="en-US" b="0" i="0" baseline="0"/>
            <a:t>Clear responsibilities</a:t>
          </a:r>
          <a:endParaRPr lang="en-US"/>
        </a:p>
      </dgm:t>
    </dgm:pt>
    <dgm:pt modelId="{437E1AC1-71BF-41FE-A40B-126A187E3710}" type="parTrans" cxnId="{A6459063-A831-4152-AEEB-91FB5280136C}">
      <dgm:prSet/>
      <dgm:spPr/>
      <dgm:t>
        <a:bodyPr/>
        <a:lstStyle/>
        <a:p>
          <a:endParaRPr lang="en-US"/>
        </a:p>
      </dgm:t>
    </dgm:pt>
    <dgm:pt modelId="{D32935CF-5218-4597-8FAA-7E1BA8DAB0AC}" type="sibTrans" cxnId="{A6459063-A831-4152-AEEB-91FB5280136C}">
      <dgm:prSet/>
      <dgm:spPr/>
      <dgm:t>
        <a:bodyPr/>
        <a:lstStyle/>
        <a:p>
          <a:endParaRPr lang="en-US"/>
        </a:p>
      </dgm:t>
    </dgm:pt>
    <dgm:pt modelId="{026E993F-67A2-4430-B7E5-CD5C5909C633}">
      <dgm:prSet/>
      <dgm:spPr/>
      <dgm:t>
        <a:bodyPr/>
        <a:lstStyle/>
        <a:p>
          <a:r>
            <a:rPr lang="en-US" b="0" i="0" baseline="0"/>
            <a:t>Effective communication channels</a:t>
          </a:r>
          <a:endParaRPr lang="en-US"/>
        </a:p>
      </dgm:t>
    </dgm:pt>
    <dgm:pt modelId="{A8FB8B76-66E3-4CD2-84F1-D2B4D26E277C}" type="parTrans" cxnId="{07ECD0DA-AC69-4537-B981-DC4DF05E5D3A}">
      <dgm:prSet/>
      <dgm:spPr/>
      <dgm:t>
        <a:bodyPr/>
        <a:lstStyle/>
        <a:p>
          <a:endParaRPr lang="en-US"/>
        </a:p>
      </dgm:t>
    </dgm:pt>
    <dgm:pt modelId="{8502284E-172F-4176-BC4C-8BC79023AF74}" type="sibTrans" cxnId="{07ECD0DA-AC69-4537-B981-DC4DF05E5D3A}">
      <dgm:prSet/>
      <dgm:spPr/>
      <dgm:t>
        <a:bodyPr/>
        <a:lstStyle/>
        <a:p>
          <a:endParaRPr lang="en-US"/>
        </a:p>
      </dgm:t>
    </dgm:pt>
    <dgm:pt modelId="{922EC2C2-6016-4166-A58A-800C05AAA6C4}">
      <dgm:prSet/>
      <dgm:spPr/>
      <dgm:t>
        <a:bodyPr/>
        <a:lstStyle/>
        <a:p>
          <a:r>
            <a:rPr lang="en-US" b="0" i="0" baseline="0"/>
            <a:t>Efficient workflow  </a:t>
          </a:r>
          <a:r>
            <a:rPr lang="en-US"/>
            <a:t>(Clegg et al., 2020)</a:t>
          </a:r>
        </a:p>
      </dgm:t>
    </dgm:pt>
    <dgm:pt modelId="{3A755FCE-A63E-4CFA-9213-2F3A540A30B5}" type="parTrans" cxnId="{7B96F06C-A165-437E-A2D8-534735CC0A01}">
      <dgm:prSet/>
      <dgm:spPr/>
      <dgm:t>
        <a:bodyPr/>
        <a:lstStyle/>
        <a:p>
          <a:endParaRPr lang="en-US"/>
        </a:p>
      </dgm:t>
    </dgm:pt>
    <dgm:pt modelId="{49D3A8EA-F26A-48B2-B845-3CF0FCD484F0}" type="sibTrans" cxnId="{7B96F06C-A165-437E-A2D8-534735CC0A01}">
      <dgm:prSet/>
      <dgm:spPr/>
      <dgm:t>
        <a:bodyPr/>
        <a:lstStyle/>
        <a:p>
          <a:endParaRPr lang="en-US"/>
        </a:p>
      </dgm:t>
    </dgm:pt>
    <dgm:pt modelId="{A20F4EAA-1760-4BAD-BAFF-E7F3BC8DCCE1}" type="pres">
      <dgm:prSet presAssocID="{74A092DD-F418-482D-82F4-1F90FBF30162}" presName="Name0" presStyleCnt="0">
        <dgm:presLayoutVars>
          <dgm:dir/>
          <dgm:resizeHandles val="exact"/>
        </dgm:presLayoutVars>
      </dgm:prSet>
      <dgm:spPr/>
    </dgm:pt>
    <dgm:pt modelId="{8C497381-E6FF-4A52-94FB-0C64ED455616}" type="pres">
      <dgm:prSet presAssocID="{88EB3859-8C7C-4AFF-95ED-8A59928EECDC}" presName="node" presStyleLbl="node1" presStyleIdx="0" presStyleCnt="11">
        <dgm:presLayoutVars>
          <dgm:bulletEnabled val="1"/>
        </dgm:presLayoutVars>
      </dgm:prSet>
      <dgm:spPr/>
    </dgm:pt>
    <dgm:pt modelId="{FDDC7E20-1D1B-4960-9638-5C94CEB0B393}" type="pres">
      <dgm:prSet presAssocID="{8CDB8005-7EE8-4F5A-9C34-2E12B3D62A45}" presName="sibTrans" presStyleLbl="sibTrans1D1" presStyleIdx="0" presStyleCnt="10"/>
      <dgm:spPr/>
    </dgm:pt>
    <dgm:pt modelId="{72929276-4509-4FD1-8DE8-51AB064E76C3}" type="pres">
      <dgm:prSet presAssocID="{8CDB8005-7EE8-4F5A-9C34-2E12B3D62A45}" presName="connectorText" presStyleLbl="sibTrans1D1" presStyleIdx="0" presStyleCnt="10"/>
      <dgm:spPr/>
    </dgm:pt>
    <dgm:pt modelId="{3A3D7A2A-28A0-4457-9DBD-3758F0D26DDF}" type="pres">
      <dgm:prSet presAssocID="{B72B83C5-DC72-4DD4-8C0D-D99488FC57BA}" presName="node" presStyleLbl="node1" presStyleIdx="1" presStyleCnt="11">
        <dgm:presLayoutVars>
          <dgm:bulletEnabled val="1"/>
        </dgm:presLayoutVars>
      </dgm:prSet>
      <dgm:spPr/>
    </dgm:pt>
    <dgm:pt modelId="{19010334-1838-4D18-A5BA-E0FD0EF25E7A}" type="pres">
      <dgm:prSet presAssocID="{0D60050F-8C78-43A5-829F-F71FCC0E54C8}" presName="sibTrans" presStyleLbl="sibTrans1D1" presStyleIdx="1" presStyleCnt="10"/>
      <dgm:spPr/>
    </dgm:pt>
    <dgm:pt modelId="{C52490FB-974D-4687-B211-34548838F1BC}" type="pres">
      <dgm:prSet presAssocID="{0D60050F-8C78-43A5-829F-F71FCC0E54C8}" presName="connectorText" presStyleLbl="sibTrans1D1" presStyleIdx="1" presStyleCnt="10"/>
      <dgm:spPr/>
    </dgm:pt>
    <dgm:pt modelId="{E95BE85B-6957-4111-B374-E79992888DA8}" type="pres">
      <dgm:prSet presAssocID="{59291078-1465-452E-9AD4-82B5E4CA7AE6}" presName="node" presStyleLbl="node1" presStyleIdx="2" presStyleCnt="11">
        <dgm:presLayoutVars>
          <dgm:bulletEnabled val="1"/>
        </dgm:presLayoutVars>
      </dgm:prSet>
      <dgm:spPr/>
    </dgm:pt>
    <dgm:pt modelId="{46282699-CBE8-44F4-8D06-01F1F57D4BD7}" type="pres">
      <dgm:prSet presAssocID="{B35DA0B7-7FCE-4CB1-896F-2E5EC206FE0E}" presName="sibTrans" presStyleLbl="sibTrans1D1" presStyleIdx="2" presStyleCnt="10"/>
      <dgm:spPr/>
    </dgm:pt>
    <dgm:pt modelId="{67DA6B5B-7F21-485D-B0A2-E579884019CC}" type="pres">
      <dgm:prSet presAssocID="{B35DA0B7-7FCE-4CB1-896F-2E5EC206FE0E}" presName="connectorText" presStyleLbl="sibTrans1D1" presStyleIdx="2" presStyleCnt="10"/>
      <dgm:spPr/>
    </dgm:pt>
    <dgm:pt modelId="{2140811D-215F-4E5F-A9BE-596660EF380E}" type="pres">
      <dgm:prSet presAssocID="{2F80382B-8B51-4364-A978-5367D9060C3F}" presName="node" presStyleLbl="node1" presStyleIdx="3" presStyleCnt="11">
        <dgm:presLayoutVars>
          <dgm:bulletEnabled val="1"/>
        </dgm:presLayoutVars>
      </dgm:prSet>
      <dgm:spPr/>
    </dgm:pt>
    <dgm:pt modelId="{D6299D5B-8A68-4F5C-897A-4243C7B6C0EC}" type="pres">
      <dgm:prSet presAssocID="{25EA52BD-9FE8-4BB6-8B01-B39DFC36746A}" presName="sibTrans" presStyleLbl="sibTrans1D1" presStyleIdx="3" presStyleCnt="10"/>
      <dgm:spPr/>
    </dgm:pt>
    <dgm:pt modelId="{730C4A07-A2D3-4403-A816-12B923EFD17D}" type="pres">
      <dgm:prSet presAssocID="{25EA52BD-9FE8-4BB6-8B01-B39DFC36746A}" presName="connectorText" presStyleLbl="sibTrans1D1" presStyleIdx="3" presStyleCnt="10"/>
      <dgm:spPr/>
    </dgm:pt>
    <dgm:pt modelId="{03EF54D2-CFB1-4C02-A007-C28115E017FA}" type="pres">
      <dgm:prSet presAssocID="{AD16A71D-18E1-4CA6-B111-AF6E5279F67C}" presName="node" presStyleLbl="node1" presStyleIdx="4" presStyleCnt="11">
        <dgm:presLayoutVars>
          <dgm:bulletEnabled val="1"/>
        </dgm:presLayoutVars>
      </dgm:prSet>
      <dgm:spPr/>
    </dgm:pt>
    <dgm:pt modelId="{EFF7A49A-991C-43B3-B4CE-69115F578887}" type="pres">
      <dgm:prSet presAssocID="{6A8C665D-0FBF-434B-B5B6-2BA09553C8F5}" presName="sibTrans" presStyleLbl="sibTrans1D1" presStyleIdx="4" presStyleCnt="10"/>
      <dgm:spPr/>
    </dgm:pt>
    <dgm:pt modelId="{911389AC-4868-459D-AADD-3E532CCAD723}" type="pres">
      <dgm:prSet presAssocID="{6A8C665D-0FBF-434B-B5B6-2BA09553C8F5}" presName="connectorText" presStyleLbl="sibTrans1D1" presStyleIdx="4" presStyleCnt="10"/>
      <dgm:spPr/>
    </dgm:pt>
    <dgm:pt modelId="{DCAE023E-B928-4FA0-8C82-4A0C62B2EED6}" type="pres">
      <dgm:prSet presAssocID="{2A8CCB9E-1B2B-48E2-B47B-78F6E66BBAB5}" presName="node" presStyleLbl="node1" presStyleIdx="5" presStyleCnt="11">
        <dgm:presLayoutVars>
          <dgm:bulletEnabled val="1"/>
        </dgm:presLayoutVars>
      </dgm:prSet>
      <dgm:spPr/>
    </dgm:pt>
    <dgm:pt modelId="{8A5802FA-1899-4EC0-B1FE-F04D21B77433}" type="pres">
      <dgm:prSet presAssocID="{392B9690-46E8-421A-A506-F181FF573BC0}" presName="sibTrans" presStyleLbl="sibTrans1D1" presStyleIdx="5" presStyleCnt="10"/>
      <dgm:spPr/>
    </dgm:pt>
    <dgm:pt modelId="{A70B4D00-D897-4D1A-B7A1-8FF803E245C9}" type="pres">
      <dgm:prSet presAssocID="{392B9690-46E8-421A-A506-F181FF573BC0}" presName="connectorText" presStyleLbl="sibTrans1D1" presStyleIdx="5" presStyleCnt="10"/>
      <dgm:spPr/>
    </dgm:pt>
    <dgm:pt modelId="{3D21C807-F202-4A7B-A4D9-94D1644A2423}" type="pres">
      <dgm:prSet presAssocID="{E01B01BE-9C17-41CD-A393-5722AF89254D}" presName="node" presStyleLbl="node1" presStyleIdx="6" presStyleCnt="11">
        <dgm:presLayoutVars>
          <dgm:bulletEnabled val="1"/>
        </dgm:presLayoutVars>
      </dgm:prSet>
      <dgm:spPr/>
    </dgm:pt>
    <dgm:pt modelId="{9F6CECF5-F594-4A9D-BD02-8DA39081BE05}" type="pres">
      <dgm:prSet presAssocID="{021105BE-CA3A-4C97-94F8-6C21BD5A2592}" presName="sibTrans" presStyleLbl="sibTrans1D1" presStyleIdx="6" presStyleCnt="10"/>
      <dgm:spPr/>
    </dgm:pt>
    <dgm:pt modelId="{EC56198A-546E-405B-829E-B0F2B2D38063}" type="pres">
      <dgm:prSet presAssocID="{021105BE-CA3A-4C97-94F8-6C21BD5A2592}" presName="connectorText" presStyleLbl="sibTrans1D1" presStyleIdx="6" presStyleCnt="10"/>
      <dgm:spPr/>
    </dgm:pt>
    <dgm:pt modelId="{EF071720-5444-469B-B1B6-0B7FD58D0F15}" type="pres">
      <dgm:prSet presAssocID="{EA17F0CE-6D16-41C7-8A52-9D76D5F3D273}" presName="node" presStyleLbl="node1" presStyleIdx="7" presStyleCnt="11">
        <dgm:presLayoutVars>
          <dgm:bulletEnabled val="1"/>
        </dgm:presLayoutVars>
      </dgm:prSet>
      <dgm:spPr/>
    </dgm:pt>
    <dgm:pt modelId="{AA98B7AE-80F6-4E50-9348-607A17376956}" type="pres">
      <dgm:prSet presAssocID="{6CE55932-1219-4CD4-84C9-AE41E975C681}" presName="sibTrans" presStyleLbl="sibTrans1D1" presStyleIdx="7" presStyleCnt="10"/>
      <dgm:spPr/>
    </dgm:pt>
    <dgm:pt modelId="{5EC56730-FC5A-41E9-A197-B919EBA03FAD}" type="pres">
      <dgm:prSet presAssocID="{6CE55932-1219-4CD4-84C9-AE41E975C681}" presName="connectorText" presStyleLbl="sibTrans1D1" presStyleIdx="7" presStyleCnt="10"/>
      <dgm:spPr/>
    </dgm:pt>
    <dgm:pt modelId="{16D08ECF-51C9-4804-A29D-54E91B947785}" type="pres">
      <dgm:prSet presAssocID="{67B3E1FF-B111-431E-9E69-93DDCA8DE0C7}" presName="node" presStyleLbl="node1" presStyleIdx="8" presStyleCnt="11">
        <dgm:presLayoutVars>
          <dgm:bulletEnabled val="1"/>
        </dgm:presLayoutVars>
      </dgm:prSet>
      <dgm:spPr/>
    </dgm:pt>
    <dgm:pt modelId="{CA029812-F39E-4A4C-8D2C-1A0ACCC41429}" type="pres">
      <dgm:prSet presAssocID="{D32935CF-5218-4597-8FAA-7E1BA8DAB0AC}" presName="sibTrans" presStyleLbl="sibTrans1D1" presStyleIdx="8" presStyleCnt="10"/>
      <dgm:spPr/>
    </dgm:pt>
    <dgm:pt modelId="{7582CE67-F1BD-4542-B76D-08CB46F16D50}" type="pres">
      <dgm:prSet presAssocID="{D32935CF-5218-4597-8FAA-7E1BA8DAB0AC}" presName="connectorText" presStyleLbl="sibTrans1D1" presStyleIdx="8" presStyleCnt="10"/>
      <dgm:spPr/>
    </dgm:pt>
    <dgm:pt modelId="{9FD9CF41-5994-4BCF-BBA6-E9935D97C986}" type="pres">
      <dgm:prSet presAssocID="{026E993F-67A2-4430-B7E5-CD5C5909C633}" presName="node" presStyleLbl="node1" presStyleIdx="9" presStyleCnt="11">
        <dgm:presLayoutVars>
          <dgm:bulletEnabled val="1"/>
        </dgm:presLayoutVars>
      </dgm:prSet>
      <dgm:spPr/>
    </dgm:pt>
    <dgm:pt modelId="{FFCF9838-13A5-4BC6-89E9-DC11A5F64B74}" type="pres">
      <dgm:prSet presAssocID="{8502284E-172F-4176-BC4C-8BC79023AF74}" presName="sibTrans" presStyleLbl="sibTrans1D1" presStyleIdx="9" presStyleCnt="10"/>
      <dgm:spPr/>
    </dgm:pt>
    <dgm:pt modelId="{A84E53C1-6868-490F-A2BF-436831EA9FEF}" type="pres">
      <dgm:prSet presAssocID="{8502284E-172F-4176-BC4C-8BC79023AF74}" presName="connectorText" presStyleLbl="sibTrans1D1" presStyleIdx="9" presStyleCnt="10"/>
      <dgm:spPr/>
    </dgm:pt>
    <dgm:pt modelId="{F14D9D2C-C564-40D2-B5BB-9D7E3B5D997C}" type="pres">
      <dgm:prSet presAssocID="{922EC2C2-6016-4166-A58A-800C05AAA6C4}" presName="node" presStyleLbl="node1" presStyleIdx="10" presStyleCnt="11">
        <dgm:presLayoutVars>
          <dgm:bulletEnabled val="1"/>
        </dgm:presLayoutVars>
      </dgm:prSet>
      <dgm:spPr/>
    </dgm:pt>
  </dgm:ptLst>
  <dgm:cxnLst>
    <dgm:cxn modelId="{3E11C305-721F-403F-A510-00726AEA572C}" type="presOf" srcId="{8CDB8005-7EE8-4F5A-9C34-2E12B3D62A45}" destId="{72929276-4509-4FD1-8DE8-51AB064E76C3}" srcOrd="1" destOrd="0" presId="urn:microsoft.com/office/officeart/2016/7/layout/RepeatingBendingProcessNew"/>
    <dgm:cxn modelId="{6F9FAB0E-9CB5-4992-9DF5-624A6B5EF063}" type="presOf" srcId="{8502284E-172F-4176-BC4C-8BC79023AF74}" destId="{A84E53C1-6868-490F-A2BF-436831EA9FEF}" srcOrd="1" destOrd="0" presId="urn:microsoft.com/office/officeart/2016/7/layout/RepeatingBendingProcessNew"/>
    <dgm:cxn modelId="{CB2CAA11-CEA7-404A-BBAA-BE7FC3E1C3B1}" type="presOf" srcId="{74A092DD-F418-482D-82F4-1F90FBF30162}" destId="{A20F4EAA-1760-4BAD-BAFF-E7F3BC8DCCE1}" srcOrd="0" destOrd="0" presId="urn:microsoft.com/office/officeart/2016/7/layout/RepeatingBendingProcessNew"/>
    <dgm:cxn modelId="{D1A23814-1339-4E9A-AD1E-FE891CD7D4D8}" type="presOf" srcId="{8502284E-172F-4176-BC4C-8BC79023AF74}" destId="{FFCF9838-13A5-4BC6-89E9-DC11A5F64B74}" srcOrd="0" destOrd="0" presId="urn:microsoft.com/office/officeart/2016/7/layout/RepeatingBendingProcessNew"/>
    <dgm:cxn modelId="{1A48B115-782A-43CA-A964-81F3A42DD185}" type="presOf" srcId="{392B9690-46E8-421A-A506-F181FF573BC0}" destId="{8A5802FA-1899-4EC0-B1FE-F04D21B77433}" srcOrd="0" destOrd="0" presId="urn:microsoft.com/office/officeart/2016/7/layout/RepeatingBendingProcessNew"/>
    <dgm:cxn modelId="{188C6E1E-68C2-423C-B7D7-A3E246977AB6}" type="presOf" srcId="{2F80382B-8B51-4364-A978-5367D9060C3F}" destId="{2140811D-215F-4E5F-A9BE-596660EF380E}" srcOrd="0" destOrd="0" presId="urn:microsoft.com/office/officeart/2016/7/layout/RepeatingBendingProcessNew"/>
    <dgm:cxn modelId="{30771021-EF89-4635-865E-76D41B086894}" type="presOf" srcId="{B35DA0B7-7FCE-4CB1-896F-2E5EC206FE0E}" destId="{46282699-CBE8-44F4-8D06-01F1F57D4BD7}" srcOrd="0" destOrd="0" presId="urn:microsoft.com/office/officeart/2016/7/layout/RepeatingBendingProcessNew"/>
    <dgm:cxn modelId="{C493A62F-FFF1-4B75-B3FE-1A6CDE11B735}" srcId="{74A092DD-F418-482D-82F4-1F90FBF30162}" destId="{2F80382B-8B51-4364-A978-5367D9060C3F}" srcOrd="3" destOrd="0" parTransId="{7EB0A64A-F179-4798-92AA-0F2F32942C8D}" sibTransId="{25EA52BD-9FE8-4BB6-8B01-B39DFC36746A}"/>
    <dgm:cxn modelId="{AE0BD432-900D-4BB9-ABD9-1246B4E0A8B9}" type="presOf" srcId="{2A8CCB9E-1B2B-48E2-B47B-78F6E66BBAB5}" destId="{DCAE023E-B928-4FA0-8C82-4A0C62B2EED6}" srcOrd="0" destOrd="0" presId="urn:microsoft.com/office/officeart/2016/7/layout/RepeatingBendingProcessNew"/>
    <dgm:cxn modelId="{A776BE5E-B782-401D-95C6-1BAF908E484D}" srcId="{74A092DD-F418-482D-82F4-1F90FBF30162}" destId="{E01B01BE-9C17-41CD-A393-5722AF89254D}" srcOrd="6" destOrd="0" parTransId="{3E101E7A-2582-46DD-9417-0E097DBB406E}" sibTransId="{021105BE-CA3A-4C97-94F8-6C21BD5A2592}"/>
    <dgm:cxn modelId="{DD6F8A60-BAB0-4319-AFB8-C153CD8088D8}" type="presOf" srcId="{021105BE-CA3A-4C97-94F8-6C21BD5A2592}" destId="{EC56198A-546E-405B-829E-B0F2B2D38063}" srcOrd="1" destOrd="0" presId="urn:microsoft.com/office/officeart/2016/7/layout/RepeatingBendingProcessNew"/>
    <dgm:cxn modelId="{DBF9A460-C97F-4AAA-A0CA-D8F8A839031A}" type="presOf" srcId="{AD16A71D-18E1-4CA6-B111-AF6E5279F67C}" destId="{03EF54D2-CFB1-4C02-A007-C28115E017FA}" srcOrd="0" destOrd="0" presId="urn:microsoft.com/office/officeart/2016/7/layout/RepeatingBendingProcessNew"/>
    <dgm:cxn modelId="{C65A5F43-2863-4746-9021-B2E448D70B0A}" type="presOf" srcId="{25EA52BD-9FE8-4BB6-8B01-B39DFC36746A}" destId="{D6299D5B-8A68-4F5C-897A-4243C7B6C0EC}" srcOrd="0" destOrd="0" presId="urn:microsoft.com/office/officeart/2016/7/layout/RepeatingBendingProcessNew"/>
    <dgm:cxn modelId="{A6459063-A831-4152-AEEB-91FB5280136C}" srcId="{74A092DD-F418-482D-82F4-1F90FBF30162}" destId="{67B3E1FF-B111-431E-9E69-93DDCA8DE0C7}" srcOrd="8" destOrd="0" parTransId="{437E1AC1-71BF-41FE-A40B-126A187E3710}" sibTransId="{D32935CF-5218-4597-8FAA-7E1BA8DAB0AC}"/>
    <dgm:cxn modelId="{69FA1844-7FDC-4212-BAE1-6F9871457D32}" type="presOf" srcId="{B35DA0B7-7FCE-4CB1-896F-2E5EC206FE0E}" destId="{67DA6B5B-7F21-485D-B0A2-E579884019CC}" srcOrd="1" destOrd="0" presId="urn:microsoft.com/office/officeart/2016/7/layout/RepeatingBendingProcessNew"/>
    <dgm:cxn modelId="{62AE9C45-CD70-4FE1-BEEE-C71139D9228B}" srcId="{74A092DD-F418-482D-82F4-1F90FBF30162}" destId="{88EB3859-8C7C-4AFF-95ED-8A59928EECDC}" srcOrd="0" destOrd="0" parTransId="{874BB49D-3AA6-4406-9911-F871E1A3763F}" sibTransId="{8CDB8005-7EE8-4F5A-9C34-2E12B3D62A45}"/>
    <dgm:cxn modelId="{ABB95346-E69F-4817-9D3B-459EC94F72BE}" type="presOf" srcId="{B72B83C5-DC72-4DD4-8C0D-D99488FC57BA}" destId="{3A3D7A2A-28A0-4457-9DBD-3758F0D26DDF}" srcOrd="0" destOrd="0" presId="urn:microsoft.com/office/officeart/2016/7/layout/RepeatingBendingProcessNew"/>
    <dgm:cxn modelId="{7B96F06C-A165-437E-A2D8-534735CC0A01}" srcId="{74A092DD-F418-482D-82F4-1F90FBF30162}" destId="{922EC2C2-6016-4166-A58A-800C05AAA6C4}" srcOrd="10" destOrd="0" parTransId="{3A755FCE-A63E-4CFA-9213-2F3A540A30B5}" sibTransId="{49D3A8EA-F26A-48B2-B845-3CF0FCD484F0}"/>
    <dgm:cxn modelId="{0A328970-2705-4F72-91F0-9403F0B02FEF}" type="presOf" srcId="{25EA52BD-9FE8-4BB6-8B01-B39DFC36746A}" destId="{730C4A07-A2D3-4403-A816-12B923EFD17D}" srcOrd="1" destOrd="0" presId="urn:microsoft.com/office/officeart/2016/7/layout/RepeatingBendingProcessNew"/>
    <dgm:cxn modelId="{AD811271-EDA0-4E4D-8459-53C684CCC1C7}" type="presOf" srcId="{0D60050F-8C78-43A5-829F-F71FCC0E54C8}" destId="{C52490FB-974D-4687-B211-34548838F1BC}" srcOrd="1" destOrd="0" presId="urn:microsoft.com/office/officeart/2016/7/layout/RepeatingBendingProcessNew"/>
    <dgm:cxn modelId="{9B249352-94DB-4829-B0E3-00B17D2D04BB}" type="presOf" srcId="{0D60050F-8C78-43A5-829F-F71FCC0E54C8}" destId="{19010334-1838-4D18-A5BA-E0FD0EF25E7A}" srcOrd="0" destOrd="0" presId="urn:microsoft.com/office/officeart/2016/7/layout/RepeatingBendingProcessNew"/>
    <dgm:cxn modelId="{8D58C778-9AFD-492C-8F08-839DF16EAC63}" type="presOf" srcId="{6CE55932-1219-4CD4-84C9-AE41E975C681}" destId="{AA98B7AE-80F6-4E50-9348-607A17376956}" srcOrd="0" destOrd="0" presId="urn:microsoft.com/office/officeart/2016/7/layout/RepeatingBendingProcessNew"/>
    <dgm:cxn modelId="{9E5FFD79-86A8-4A6F-975C-097E6A77BF81}" type="presOf" srcId="{E01B01BE-9C17-41CD-A393-5722AF89254D}" destId="{3D21C807-F202-4A7B-A4D9-94D1644A2423}" srcOrd="0" destOrd="0" presId="urn:microsoft.com/office/officeart/2016/7/layout/RepeatingBendingProcessNew"/>
    <dgm:cxn modelId="{C009C87A-93BB-41F9-8329-E41135B4D964}" type="presOf" srcId="{EA17F0CE-6D16-41C7-8A52-9D76D5F3D273}" destId="{EF071720-5444-469B-B1B6-0B7FD58D0F15}" srcOrd="0" destOrd="0" presId="urn:microsoft.com/office/officeart/2016/7/layout/RepeatingBendingProcessNew"/>
    <dgm:cxn modelId="{63AFBF7C-5714-4852-96A1-23F428CA96C7}" type="presOf" srcId="{021105BE-CA3A-4C97-94F8-6C21BD5A2592}" destId="{9F6CECF5-F594-4A9D-BD02-8DA39081BE05}" srcOrd="0" destOrd="0" presId="urn:microsoft.com/office/officeart/2016/7/layout/RepeatingBendingProcessNew"/>
    <dgm:cxn modelId="{6B96F17D-36AF-453E-8BE1-CFBE133C8E7C}" srcId="{74A092DD-F418-482D-82F4-1F90FBF30162}" destId="{AD16A71D-18E1-4CA6-B111-AF6E5279F67C}" srcOrd="4" destOrd="0" parTransId="{BED386B7-7D99-41BE-B09A-FD521ADC0BB4}" sibTransId="{6A8C665D-0FBF-434B-B5B6-2BA09553C8F5}"/>
    <dgm:cxn modelId="{39961A8B-9617-4BB7-95F0-F1B2C7B453F8}" type="presOf" srcId="{922EC2C2-6016-4166-A58A-800C05AAA6C4}" destId="{F14D9D2C-C564-40D2-B5BB-9D7E3B5D997C}" srcOrd="0" destOrd="0" presId="urn:microsoft.com/office/officeart/2016/7/layout/RepeatingBendingProcessNew"/>
    <dgm:cxn modelId="{C098478C-7EFD-4F45-AEE5-13655AFE1472}" type="presOf" srcId="{67B3E1FF-B111-431E-9E69-93DDCA8DE0C7}" destId="{16D08ECF-51C9-4804-A29D-54E91B947785}" srcOrd="0" destOrd="0" presId="urn:microsoft.com/office/officeart/2016/7/layout/RepeatingBendingProcessNew"/>
    <dgm:cxn modelId="{F29FE78D-3400-47A3-A4B0-A7179D861E7A}" type="presOf" srcId="{6CE55932-1219-4CD4-84C9-AE41E975C681}" destId="{5EC56730-FC5A-41E9-A197-B919EBA03FAD}" srcOrd="1" destOrd="0" presId="urn:microsoft.com/office/officeart/2016/7/layout/RepeatingBendingProcessNew"/>
    <dgm:cxn modelId="{CF8EA496-6FCC-4747-A71F-B39A0CF66CB6}" srcId="{74A092DD-F418-482D-82F4-1F90FBF30162}" destId="{EA17F0CE-6D16-41C7-8A52-9D76D5F3D273}" srcOrd="7" destOrd="0" parTransId="{8EA01283-FC74-4606-83FA-109F4D95DE45}" sibTransId="{6CE55932-1219-4CD4-84C9-AE41E975C681}"/>
    <dgm:cxn modelId="{3BB7D1A9-2BBC-446F-9845-BB764666D7D2}" type="presOf" srcId="{392B9690-46E8-421A-A506-F181FF573BC0}" destId="{A70B4D00-D897-4D1A-B7A1-8FF803E245C9}" srcOrd="1" destOrd="0" presId="urn:microsoft.com/office/officeart/2016/7/layout/RepeatingBendingProcessNew"/>
    <dgm:cxn modelId="{525899B7-8FF5-41CB-BB80-6C3941B07B29}" type="presOf" srcId="{88EB3859-8C7C-4AFF-95ED-8A59928EECDC}" destId="{8C497381-E6FF-4A52-94FB-0C64ED455616}" srcOrd="0" destOrd="0" presId="urn:microsoft.com/office/officeart/2016/7/layout/RepeatingBendingProcessNew"/>
    <dgm:cxn modelId="{3B0F41B8-7DB6-4DF4-9619-8C3A7F58743B}" type="presOf" srcId="{026E993F-67A2-4430-B7E5-CD5C5909C633}" destId="{9FD9CF41-5994-4BCF-BBA6-E9935D97C986}" srcOrd="0" destOrd="0" presId="urn:microsoft.com/office/officeart/2016/7/layout/RepeatingBendingProcessNew"/>
    <dgm:cxn modelId="{EBD171BE-79CD-4900-8E9C-A90C8274F135}" type="presOf" srcId="{6A8C665D-0FBF-434B-B5B6-2BA09553C8F5}" destId="{EFF7A49A-991C-43B3-B4CE-69115F578887}" srcOrd="0" destOrd="0" presId="urn:microsoft.com/office/officeart/2016/7/layout/RepeatingBendingProcessNew"/>
    <dgm:cxn modelId="{A357C9CB-7CD1-4B76-A715-F11FA01BB306}" type="presOf" srcId="{8CDB8005-7EE8-4F5A-9C34-2E12B3D62A45}" destId="{FDDC7E20-1D1B-4960-9638-5C94CEB0B393}" srcOrd="0" destOrd="0" presId="urn:microsoft.com/office/officeart/2016/7/layout/RepeatingBendingProcessNew"/>
    <dgm:cxn modelId="{07ECD0DA-AC69-4537-B981-DC4DF05E5D3A}" srcId="{74A092DD-F418-482D-82F4-1F90FBF30162}" destId="{026E993F-67A2-4430-B7E5-CD5C5909C633}" srcOrd="9" destOrd="0" parTransId="{A8FB8B76-66E3-4CD2-84F1-D2B4D26E277C}" sibTransId="{8502284E-172F-4176-BC4C-8BC79023AF74}"/>
    <dgm:cxn modelId="{5E1DAFDD-992A-4B61-A019-7EE4780DBC42}" srcId="{74A092DD-F418-482D-82F4-1F90FBF30162}" destId="{B72B83C5-DC72-4DD4-8C0D-D99488FC57BA}" srcOrd="1" destOrd="0" parTransId="{C124E8CD-9BF6-4C76-8C79-125680A4A986}" sibTransId="{0D60050F-8C78-43A5-829F-F71FCC0E54C8}"/>
    <dgm:cxn modelId="{301438DF-A19F-405B-82AB-72BB71B193BA}" type="presOf" srcId="{D32935CF-5218-4597-8FAA-7E1BA8DAB0AC}" destId="{CA029812-F39E-4A4C-8D2C-1A0ACCC41429}" srcOrd="0" destOrd="0" presId="urn:microsoft.com/office/officeart/2016/7/layout/RepeatingBendingProcessNew"/>
    <dgm:cxn modelId="{887AE8E3-8F69-4FD7-9F53-09746EAFF16C}" type="presOf" srcId="{6A8C665D-0FBF-434B-B5B6-2BA09553C8F5}" destId="{911389AC-4868-459D-AADD-3E532CCAD723}" srcOrd="1" destOrd="0" presId="urn:microsoft.com/office/officeart/2016/7/layout/RepeatingBendingProcessNew"/>
    <dgm:cxn modelId="{ED9A31E5-A5FB-4E9C-BB05-63DFEA261895}" srcId="{74A092DD-F418-482D-82F4-1F90FBF30162}" destId="{59291078-1465-452E-9AD4-82B5E4CA7AE6}" srcOrd="2" destOrd="0" parTransId="{51C98E4C-000A-4BE1-884F-F06DCA7A579C}" sibTransId="{B35DA0B7-7FCE-4CB1-896F-2E5EC206FE0E}"/>
    <dgm:cxn modelId="{C28AA9EA-E5A4-4535-8C2A-DEEF08A226F7}" srcId="{74A092DD-F418-482D-82F4-1F90FBF30162}" destId="{2A8CCB9E-1B2B-48E2-B47B-78F6E66BBAB5}" srcOrd="5" destOrd="0" parTransId="{AD8E92DC-9C69-4F45-856F-438E7500D64B}" sibTransId="{392B9690-46E8-421A-A506-F181FF573BC0}"/>
    <dgm:cxn modelId="{A759C8EF-0A61-4AC2-8F23-FC7F729F2E71}" type="presOf" srcId="{D32935CF-5218-4597-8FAA-7E1BA8DAB0AC}" destId="{7582CE67-F1BD-4542-B76D-08CB46F16D50}" srcOrd="1" destOrd="0" presId="urn:microsoft.com/office/officeart/2016/7/layout/RepeatingBendingProcessNew"/>
    <dgm:cxn modelId="{BF456CF5-3A0B-4A62-A99B-2C3E8A607DFB}" type="presOf" srcId="{59291078-1465-452E-9AD4-82B5E4CA7AE6}" destId="{E95BE85B-6957-4111-B374-E79992888DA8}" srcOrd="0" destOrd="0" presId="urn:microsoft.com/office/officeart/2016/7/layout/RepeatingBendingProcessNew"/>
    <dgm:cxn modelId="{21A2E79A-8D3B-42D4-87DA-E28DEB9A4163}" type="presParOf" srcId="{A20F4EAA-1760-4BAD-BAFF-E7F3BC8DCCE1}" destId="{8C497381-E6FF-4A52-94FB-0C64ED455616}" srcOrd="0" destOrd="0" presId="urn:microsoft.com/office/officeart/2016/7/layout/RepeatingBendingProcessNew"/>
    <dgm:cxn modelId="{EACD4AB4-1152-4B53-8524-76CABDE3BC35}" type="presParOf" srcId="{A20F4EAA-1760-4BAD-BAFF-E7F3BC8DCCE1}" destId="{FDDC7E20-1D1B-4960-9638-5C94CEB0B393}" srcOrd="1" destOrd="0" presId="urn:microsoft.com/office/officeart/2016/7/layout/RepeatingBendingProcessNew"/>
    <dgm:cxn modelId="{4028788F-4D0E-4CFE-8D87-DB808996070C}" type="presParOf" srcId="{FDDC7E20-1D1B-4960-9638-5C94CEB0B393}" destId="{72929276-4509-4FD1-8DE8-51AB064E76C3}" srcOrd="0" destOrd="0" presId="urn:microsoft.com/office/officeart/2016/7/layout/RepeatingBendingProcessNew"/>
    <dgm:cxn modelId="{55FF47FF-2E40-4EED-8CF6-2F3142DF7E46}" type="presParOf" srcId="{A20F4EAA-1760-4BAD-BAFF-E7F3BC8DCCE1}" destId="{3A3D7A2A-28A0-4457-9DBD-3758F0D26DDF}" srcOrd="2" destOrd="0" presId="urn:microsoft.com/office/officeart/2016/7/layout/RepeatingBendingProcessNew"/>
    <dgm:cxn modelId="{11812EB7-83AF-4E02-94FD-EF489B477FAE}" type="presParOf" srcId="{A20F4EAA-1760-4BAD-BAFF-E7F3BC8DCCE1}" destId="{19010334-1838-4D18-A5BA-E0FD0EF25E7A}" srcOrd="3" destOrd="0" presId="urn:microsoft.com/office/officeart/2016/7/layout/RepeatingBendingProcessNew"/>
    <dgm:cxn modelId="{C25830BB-5154-40E9-B075-D7A4B140D5D9}" type="presParOf" srcId="{19010334-1838-4D18-A5BA-E0FD0EF25E7A}" destId="{C52490FB-974D-4687-B211-34548838F1BC}" srcOrd="0" destOrd="0" presId="urn:microsoft.com/office/officeart/2016/7/layout/RepeatingBendingProcessNew"/>
    <dgm:cxn modelId="{E0D12CA6-3B44-4401-A62D-EBBA70BB7DE1}" type="presParOf" srcId="{A20F4EAA-1760-4BAD-BAFF-E7F3BC8DCCE1}" destId="{E95BE85B-6957-4111-B374-E79992888DA8}" srcOrd="4" destOrd="0" presId="urn:microsoft.com/office/officeart/2016/7/layout/RepeatingBendingProcessNew"/>
    <dgm:cxn modelId="{FC28F963-6191-460E-8DED-A0D9620FFEE7}" type="presParOf" srcId="{A20F4EAA-1760-4BAD-BAFF-E7F3BC8DCCE1}" destId="{46282699-CBE8-44F4-8D06-01F1F57D4BD7}" srcOrd="5" destOrd="0" presId="urn:microsoft.com/office/officeart/2016/7/layout/RepeatingBendingProcessNew"/>
    <dgm:cxn modelId="{9BE8C899-3DE2-43C5-8DAC-D2644E44812B}" type="presParOf" srcId="{46282699-CBE8-44F4-8D06-01F1F57D4BD7}" destId="{67DA6B5B-7F21-485D-B0A2-E579884019CC}" srcOrd="0" destOrd="0" presId="urn:microsoft.com/office/officeart/2016/7/layout/RepeatingBendingProcessNew"/>
    <dgm:cxn modelId="{48FB1B10-7804-4A08-AE41-B0FC565E59EA}" type="presParOf" srcId="{A20F4EAA-1760-4BAD-BAFF-E7F3BC8DCCE1}" destId="{2140811D-215F-4E5F-A9BE-596660EF380E}" srcOrd="6" destOrd="0" presId="urn:microsoft.com/office/officeart/2016/7/layout/RepeatingBendingProcessNew"/>
    <dgm:cxn modelId="{1C4176DD-20AE-42A1-A61D-BA8742A52C33}" type="presParOf" srcId="{A20F4EAA-1760-4BAD-BAFF-E7F3BC8DCCE1}" destId="{D6299D5B-8A68-4F5C-897A-4243C7B6C0EC}" srcOrd="7" destOrd="0" presId="urn:microsoft.com/office/officeart/2016/7/layout/RepeatingBendingProcessNew"/>
    <dgm:cxn modelId="{979CF871-7933-4C7F-88A2-7624298EDF29}" type="presParOf" srcId="{D6299D5B-8A68-4F5C-897A-4243C7B6C0EC}" destId="{730C4A07-A2D3-4403-A816-12B923EFD17D}" srcOrd="0" destOrd="0" presId="urn:microsoft.com/office/officeart/2016/7/layout/RepeatingBendingProcessNew"/>
    <dgm:cxn modelId="{8BF7CB6A-C107-4F6D-864E-FFBD7C9FD0C1}" type="presParOf" srcId="{A20F4EAA-1760-4BAD-BAFF-E7F3BC8DCCE1}" destId="{03EF54D2-CFB1-4C02-A007-C28115E017FA}" srcOrd="8" destOrd="0" presId="urn:microsoft.com/office/officeart/2016/7/layout/RepeatingBendingProcessNew"/>
    <dgm:cxn modelId="{0A88982F-B6A2-4A0B-82F3-CF8985F0AC7E}" type="presParOf" srcId="{A20F4EAA-1760-4BAD-BAFF-E7F3BC8DCCE1}" destId="{EFF7A49A-991C-43B3-B4CE-69115F578887}" srcOrd="9" destOrd="0" presId="urn:microsoft.com/office/officeart/2016/7/layout/RepeatingBendingProcessNew"/>
    <dgm:cxn modelId="{B459B660-E010-4002-8C57-633D36FF5199}" type="presParOf" srcId="{EFF7A49A-991C-43B3-B4CE-69115F578887}" destId="{911389AC-4868-459D-AADD-3E532CCAD723}" srcOrd="0" destOrd="0" presId="urn:microsoft.com/office/officeart/2016/7/layout/RepeatingBendingProcessNew"/>
    <dgm:cxn modelId="{95D6154B-39CD-4F69-85D0-61D592422C07}" type="presParOf" srcId="{A20F4EAA-1760-4BAD-BAFF-E7F3BC8DCCE1}" destId="{DCAE023E-B928-4FA0-8C82-4A0C62B2EED6}" srcOrd="10" destOrd="0" presId="urn:microsoft.com/office/officeart/2016/7/layout/RepeatingBendingProcessNew"/>
    <dgm:cxn modelId="{9E829DEF-3C9D-45C5-95E5-C87D9C7E58CA}" type="presParOf" srcId="{A20F4EAA-1760-4BAD-BAFF-E7F3BC8DCCE1}" destId="{8A5802FA-1899-4EC0-B1FE-F04D21B77433}" srcOrd="11" destOrd="0" presId="urn:microsoft.com/office/officeart/2016/7/layout/RepeatingBendingProcessNew"/>
    <dgm:cxn modelId="{EC06205C-68DA-48C9-A9E4-1C854037C5ED}" type="presParOf" srcId="{8A5802FA-1899-4EC0-B1FE-F04D21B77433}" destId="{A70B4D00-D897-4D1A-B7A1-8FF803E245C9}" srcOrd="0" destOrd="0" presId="urn:microsoft.com/office/officeart/2016/7/layout/RepeatingBendingProcessNew"/>
    <dgm:cxn modelId="{2DC11A6A-4DAF-4CEE-9419-CF234D028F9D}" type="presParOf" srcId="{A20F4EAA-1760-4BAD-BAFF-E7F3BC8DCCE1}" destId="{3D21C807-F202-4A7B-A4D9-94D1644A2423}" srcOrd="12" destOrd="0" presId="urn:microsoft.com/office/officeart/2016/7/layout/RepeatingBendingProcessNew"/>
    <dgm:cxn modelId="{C4F5A729-BB4C-49A3-951A-4EE300491399}" type="presParOf" srcId="{A20F4EAA-1760-4BAD-BAFF-E7F3BC8DCCE1}" destId="{9F6CECF5-F594-4A9D-BD02-8DA39081BE05}" srcOrd="13" destOrd="0" presId="urn:microsoft.com/office/officeart/2016/7/layout/RepeatingBendingProcessNew"/>
    <dgm:cxn modelId="{404B2B52-4813-4327-8230-670B6E9AEE93}" type="presParOf" srcId="{9F6CECF5-F594-4A9D-BD02-8DA39081BE05}" destId="{EC56198A-546E-405B-829E-B0F2B2D38063}" srcOrd="0" destOrd="0" presId="urn:microsoft.com/office/officeart/2016/7/layout/RepeatingBendingProcessNew"/>
    <dgm:cxn modelId="{6D011A48-B89B-4B17-967E-751061A55574}" type="presParOf" srcId="{A20F4EAA-1760-4BAD-BAFF-E7F3BC8DCCE1}" destId="{EF071720-5444-469B-B1B6-0B7FD58D0F15}" srcOrd="14" destOrd="0" presId="urn:microsoft.com/office/officeart/2016/7/layout/RepeatingBendingProcessNew"/>
    <dgm:cxn modelId="{C1F3A3DE-278F-4AFC-A331-0A4F7DF880CA}" type="presParOf" srcId="{A20F4EAA-1760-4BAD-BAFF-E7F3BC8DCCE1}" destId="{AA98B7AE-80F6-4E50-9348-607A17376956}" srcOrd="15" destOrd="0" presId="urn:microsoft.com/office/officeart/2016/7/layout/RepeatingBendingProcessNew"/>
    <dgm:cxn modelId="{EB3E1BB3-A333-4DEA-9CF5-B044A5E6B30B}" type="presParOf" srcId="{AA98B7AE-80F6-4E50-9348-607A17376956}" destId="{5EC56730-FC5A-41E9-A197-B919EBA03FAD}" srcOrd="0" destOrd="0" presId="urn:microsoft.com/office/officeart/2016/7/layout/RepeatingBendingProcessNew"/>
    <dgm:cxn modelId="{0ABC5291-BE10-4F6D-967C-B0EDFB67D709}" type="presParOf" srcId="{A20F4EAA-1760-4BAD-BAFF-E7F3BC8DCCE1}" destId="{16D08ECF-51C9-4804-A29D-54E91B947785}" srcOrd="16" destOrd="0" presId="urn:microsoft.com/office/officeart/2016/7/layout/RepeatingBendingProcessNew"/>
    <dgm:cxn modelId="{15CC249E-BF0E-4CBE-B828-2AF6CF499155}" type="presParOf" srcId="{A20F4EAA-1760-4BAD-BAFF-E7F3BC8DCCE1}" destId="{CA029812-F39E-4A4C-8D2C-1A0ACCC41429}" srcOrd="17" destOrd="0" presId="urn:microsoft.com/office/officeart/2016/7/layout/RepeatingBendingProcessNew"/>
    <dgm:cxn modelId="{74FDFD6C-3FFD-4486-B4ED-88CE23825CC2}" type="presParOf" srcId="{CA029812-F39E-4A4C-8D2C-1A0ACCC41429}" destId="{7582CE67-F1BD-4542-B76D-08CB46F16D50}" srcOrd="0" destOrd="0" presId="urn:microsoft.com/office/officeart/2016/7/layout/RepeatingBendingProcessNew"/>
    <dgm:cxn modelId="{B2ACAE8E-8430-43F4-B5BA-5080F9A8085F}" type="presParOf" srcId="{A20F4EAA-1760-4BAD-BAFF-E7F3BC8DCCE1}" destId="{9FD9CF41-5994-4BCF-BBA6-E9935D97C986}" srcOrd="18" destOrd="0" presId="urn:microsoft.com/office/officeart/2016/7/layout/RepeatingBendingProcessNew"/>
    <dgm:cxn modelId="{0C326AD4-FB5C-4244-AE76-1E2553218166}" type="presParOf" srcId="{A20F4EAA-1760-4BAD-BAFF-E7F3BC8DCCE1}" destId="{FFCF9838-13A5-4BC6-89E9-DC11A5F64B74}" srcOrd="19" destOrd="0" presId="urn:microsoft.com/office/officeart/2016/7/layout/RepeatingBendingProcessNew"/>
    <dgm:cxn modelId="{681196C6-0BFA-4236-B792-5F053B4837A6}" type="presParOf" srcId="{FFCF9838-13A5-4BC6-89E9-DC11A5F64B74}" destId="{A84E53C1-6868-490F-A2BF-436831EA9FEF}" srcOrd="0" destOrd="0" presId="urn:microsoft.com/office/officeart/2016/7/layout/RepeatingBendingProcessNew"/>
    <dgm:cxn modelId="{1392EA8E-6897-460F-B785-E7D3FCB70E55}" type="presParOf" srcId="{A20F4EAA-1760-4BAD-BAFF-E7F3BC8DCCE1}" destId="{F14D9D2C-C564-40D2-B5BB-9D7E3B5D997C}" srcOrd="2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65F0D44-E506-4335-B659-4FE454B568C6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B0A0A33-2D3A-4387-85A5-411C8088C817}">
      <dgm:prSet/>
      <dgm:spPr/>
      <dgm:t>
        <a:bodyPr/>
        <a:lstStyle/>
        <a:p>
          <a:r>
            <a:rPr lang="en-US" b="1"/>
            <a:t>The UK government supports companies that produce sustainable and healthful food.</a:t>
          </a:r>
        </a:p>
      </dgm:t>
    </dgm:pt>
    <dgm:pt modelId="{263DE7AE-BB23-41C3-81DB-5E68387731BB}" type="parTrans" cxnId="{2E25AA61-38FF-4478-A3AE-12B979CDC57E}">
      <dgm:prSet/>
      <dgm:spPr/>
      <dgm:t>
        <a:bodyPr/>
        <a:lstStyle/>
        <a:p>
          <a:endParaRPr lang="en-US"/>
        </a:p>
      </dgm:t>
    </dgm:pt>
    <dgm:pt modelId="{2D8FF604-0B2A-4CBC-9068-8CCC1355E9B4}" type="sibTrans" cxnId="{2E25AA61-38FF-4478-A3AE-12B979CDC57E}">
      <dgm:prSet phldrT="01"/>
      <dgm:spPr/>
      <dgm:t>
        <a:bodyPr/>
        <a:lstStyle/>
        <a:p>
          <a:r>
            <a:rPr lang="en-US"/>
            <a:t>01</a:t>
          </a:r>
        </a:p>
      </dgm:t>
    </dgm:pt>
    <dgm:pt modelId="{6B5DB539-DF84-4EF2-B59C-4C0149CBC3B8}">
      <dgm:prSet/>
      <dgm:spPr/>
      <dgm:t>
        <a:bodyPr/>
        <a:lstStyle/>
        <a:p>
          <a:r>
            <a:rPr lang="en-US" b="1"/>
            <a:t>Campaigns from Public Health England promote consuming less sugar.</a:t>
          </a:r>
        </a:p>
      </dgm:t>
    </dgm:pt>
    <dgm:pt modelId="{7DCD0A61-999A-429D-8401-6F18D73618AA}" type="parTrans" cxnId="{7577A9B5-56F9-4D0B-A5F3-A3558F0608D7}">
      <dgm:prSet/>
      <dgm:spPr/>
      <dgm:t>
        <a:bodyPr/>
        <a:lstStyle/>
        <a:p>
          <a:endParaRPr lang="en-US"/>
        </a:p>
      </dgm:t>
    </dgm:pt>
    <dgm:pt modelId="{6EA62092-A135-4B44-9AD6-A57972B148B2}" type="sibTrans" cxnId="{7577A9B5-56F9-4D0B-A5F3-A3558F0608D7}">
      <dgm:prSet phldrT="02"/>
      <dgm:spPr/>
      <dgm:t>
        <a:bodyPr/>
        <a:lstStyle/>
        <a:p>
          <a:r>
            <a:rPr lang="en-US"/>
            <a:t>02</a:t>
          </a:r>
        </a:p>
      </dgm:t>
    </dgm:pt>
    <dgm:pt modelId="{02933583-B877-46A0-B2E4-564FFF8D171A}">
      <dgm:prSet/>
      <dgm:spPr/>
      <dgm:t>
        <a:bodyPr/>
        <a:lstStyle/>
        <a:p>
          <a:r>
            <a:rPr lang="en-US" b="1"/>
            <a:t>Brexit's implications on imported raw materials and fruits (tariffs, delays at customs).</a:t>
          </a:r>
        </a:p>
      </dgm:t>
    </dgm:pt>
    <dgm:pt modelId="{50E21A52-1AD0-4A1D-A729-F32A0634436C}" type="parTrans" cxnId="{7473AA1D-83A1-47F0-B180-E4FAFED0687E}">
      <dgm:prSet/>
      <dgm:spPr/>
      <dgm:t>
        <a:bodyPr/>
        <a:lstStyle/>
        <a:p>
          <a:endParaRPr lang="en-US"/>
        </a:p>
      </dgm:t>
    </dgm:pt>
    <dgm:pt modelId="{50F1BF59-D548-4333-A00D-8FD3A1DF270E}" type="sibTrans" cxnId="{7473AA1D-83A1-47F0-B180-E4FAFED0687E}">
      <dgm:prSet phldrT="03"/>
      <dgm:spPr/>
      <dgm:t>
        <a:bodyPr/>
        <a:lstStyle/>
        <a:p>
          <a:r>
            <a:rPr lang="en-US"/>
            <a:t>03</a:t>
          </a:r>
        </a:p>
      </dgm:t>
    </dgm:pt>
    <dgm:pt modelId="{68E2FC28-B138-4C6F-A0ED-6E39E5A9B1D4}">
      <dgm:prSet/>
      <dgm:spPr/>
      <dgm:t>
        <a:bodyPr/>
        <a:lstStyle/>
        <a:p>
          <a:r>
            <a:rPr lang="en-US" b="1" dirty="0"/>
            <a:t>Rules for trash management and food hygiene set forth by the local council  (Mintel, 2023).</a:t>
          </a:r>
        </a:p>
      </dgm:t>
    </dgm:pt>
    <dgm:pt modelId="{49A88A4F-B60A-4D9D-84FA-BC2CAB73E2A7}" type="parTrans" cxnId="{4FE77736-FFD7-41A0-A199-3BE48B2D056A}">
      <dgm:prSet/>
      <dgm:spPr/>
      <dgm:t>
        <a:bodyPr/>
        <a:lstStyle/>
        <a:p>
          <a:endParaRPr lang="en-US"/>
        </a:p>
      </dgm:t>
    </dgm:pt>
    <dgm:pt modelId="{6E48BCFB-44D7-4770-99BA-F4E49EA43E88}" type="sibTrans" cxnId="{4FE77736-FFD7-41A0-A199-3BE48B2D056A}">
      <dgm:prSet phldrT="04"/>
      <dgm:spPr/>
      <dgm:t>
        <a:bodyPr/>
        <a:lstStyle/>
        <a:p>
          <a:r>
            <a:rPr lang="en-US"/>
            <a:t>04</a:t>
          </a:r>
        </a:p>
      </dgm:t>
    </dgm:pt>
    <dgm:pt modelId="{E0162919-DE19-4344-B13C-F97E56CEC3CA}" type="pres">
      <dgm:prSet presAssocID="{F65F0D44-E506-4335-B659-4FE454B568C6}" presName="Name0" presStyleCnt="0">
        <dgm:presLayoutVars>
          <dgm:animLvl val="lvl"/>
          <dgm:resizeHandles val="exact"/>
        </dgm:presLayoutVars>
      </dgm:prSet>
      <dgm:spPr/>
    </dgm:pt>
    <dgm:pt modelId="{6C0B40F2-0A47-47A0-9927-BD8BA75CF1A1}" type="pres">
      <dgm:prSet presAssocID="{6B0A0A33-2D3A-4387-85A5-411C8088C817}" presName="compositeNode" presStyleCnt="0">
        <dgm:presLayoutVars>
          <dgm:bulletEnabled val="1"/>
        </dgm:presLayoutVars>
      </dgm:prSet>
      <dgm:spPr/>
    </dgm:pt>
    <dgm:pt modelId="{2058EC59-69AF-4845-A706-B8FCED0235D2}" type="pres">
      <dgm:prSet presAssocID="{6B0A0A33-2D3A-4387-85A5-411C8088C817}" presName="bgRect" presStyleLbl="alignNode1" presStyleIdx="0" presStyleCnt="4"/>
      <dgm:spPr/>
    </dgm:pt>
    <dgm:pt modelId="{BA233FA3-A937-4E37-A5E5-76879AE5F2B0}" type="pres">
      <dgm:prSet presAssocID="{2D8FF604-0B2A-4CBC-9068-8CCC1355E9B4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556D102A-1D2C-41F6-B3BE-1BFA64B98F0F}" type="pres">
      <dgm:prSet presAssocID="{6B0A0A33-2D3A-4387-85A5-411C8088C817}" presName="nodeRect" presStyleLbl="alignNode1" presStyleIdx="0" presStyleCnt="4">
        <dgm:presLayoutVars>
          <dgm:bulletEnabled val="1"/>
        </dgm:presLayoutVars>
      </dgm:prSet>
      <dgm:spPr/>
    </dgm:pt>
    <dgm:pt modelId="{148F2F51-CA12-4E0F-A160-DF7CB9A1D97D}" type="pres">
      <dgm:prSet presAssocID="{2D8FF604-0B2A-4CBC-9068-8CCC1355E9B4}" presName="sibTrans" presStyleCnt="0"/>
      <dgm:spPr/>
    </dgm:pt>
    <dgm:pt modelId="{E4041206-DF9F-4631-86A1-CEEAD5CE0ACF}" type="pres">
      <dgm:prSet presAssocID="{6B5DB539-DF84-4EF2-B59C-4C0149CBC3B8}" presName="compositeNode" presStyleCnt="0">
        <dgm:presLayoutVars>
          <dgm:bulletEnabled val="1"/>
        </dgm:presLayoutVars>
      </dgm:prSet>
      <dgm:spPr/>
    </dgm:pt>
    <dgm:pt modelId="{B00D3CF7-5141-40B7-82DB-E9B07BC5C5D5}" type="pres">
      <dgm:prSet presAssocID="{6B5DB539-DF84-4EF2-B59C-4C0149CBC3B8}" presName="bgRect" presStyleLbl="alignNode1" presStyleIdx="1" presStyleCnt="4"/>
      <dgm:spPr/>
    </dgm:pt>
    <dgm:pt modelId="{39BCD6C6-AD06-4161-87BC-E04C291B026A}" type="pres">
      <dgm:prSet presAssocID="{6EA62092-A135-4B44-9AD6-A57972B148B2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EC219A78-5964-4F24-B337-A9AE8B759DF6}" type="pres">
      <dgm:prSet presAssocID="{6B5DB539-DF84-4EF2-B59C-4C0149CBC3B8}" presName="nodeRect" presStyleLbl="alignNode1" presStyleIdx="1" presStyleCnt="4">
        <dgm:presLayoutVars>
          <dgm:bulletEnabled val="1"/>
        </dgm:presLayoutVars>
      </dgm:prSet>
      <dgm:spPr/>
    </dgm:pt>
    <dgm:pt modelId="{996D86BF-888F-43FA-B89E-DD910F6B5B86}" type="pres">
      <dgm:prSet presAssocID="{6EA62092-A135-4B44-9AD6-A57972B148B2}" presName="sibTrans" presStyleCnt="0"/>
      <dgm:spPr/>
    </dgm:pt>
    <dgm:pt modelId="{95AADCFA-E4A1-45A4-AB9C-566AE8DA9813}" type="pres">
      <dgm:prSet presAssocID="{02933583-B877-46A0-B2E4-564FFF8D171A}" presName="compositeNode" presStyleCnt="0">
        <dgm:presLayoutVars>
          <dgm:bulletEnabled val="1"/>
        </dgm:presLayoutVars>
      </dgm:prSet>
      <dgm:spPr/>
    </dgm:pt>
    <dgm:pt modelId="{8831FFE0-C922-4A2D-99E1-58B57400AA21}" type="pres">
      <dgm:prSet presAssocID="{02933583-B877-46A0-B2E4-564FFF8D171A}" presName="bgRect" presStyleLbl="alignNode1" presStyleIdx="2" presStyleCnt="4"/>
      <dgm:spPr/>
    </dgm:pt>
    <dgm:pt modelId="{667F1D0C-05A5-42B4-92B2-DA46E52D65FA}" type="pres">
      <dgm:prSet presAssocID="{50F1BF59-D548-4333-A00D-8FD3A1DF270E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A7E196B7-B229-4845-89C8-7E2ECAA3D42B}" type="pres">
      <dgm:prSet presAssocID="{02933583-B877-46A0-B2E4-564FFF8D171A}" presName="nodeRect" presStyleLbl="alignNode1" presStyleIdx="2" presStyleCnt="4">
        <dgm:presLayoutVars>
          <dgm:bulletEnabled val="1"/>
        </dgm:presLayoutVars>
      </dgm:prSet>
      <dgm:spPr/>
    </dgm:pt>
    <dgm:pt modelId="{B16290DF-74C3-4466-979B-CD5E8B4D04C0}" type="pres">
      <dgm:prSet presAssocID="{50F1BF59-D548-4333-A00D-8FD3A1DF270E}" presName="sibTrans" presStyleCnt="0"/>
      <dgm:spPr/>
    </dgm:pt>
    <dgm:pt modelId="{4E5BC81B-498F-4AC3-B976-5C92D0051C99}" type="pres">
      <dgm:prSet presAssocID="{68E2FC28-B138-4C6F-A0ED-6E39E5A9B1D4}" presName="compositeNode" presStyleCnt="0">
        <dgm:presLayoutVars>
          <dgm:bulletEnabled val="1"/>
        </dgm:presLayoutVars>
      </dgm:prSet>
      <dgm:spPr/>
    </dgm:pt>
    <dgm:pt modelId="{750B2553-A1C2-40E1-B337-99C2C0BB1BF5}" type="pres">
      <dgm:prSet presAssocID="{68E2FC28-B138-4C6F-A0ED-6E39E5A9B1D4}" presName="bgRect" presStyleLbl="alignNode1" presStyleIdx="3" presStyleCnt="4"/>
      <dgm:spPr/>
    </dgm:pt>
    <dgm:pt modelId="{307A5612-C72E-4EED-B7D4-FC0EC72B0340}" type="pres">
      <dgm:prSet presAssocID="{6E48BCFB-44D7-4770-99BA-F4E49EA43E88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D91C9C7F-89A7-441F-857D-AD7619C5714E}" type="pres">
      <dgm:prSet presAssocID="{68E2FC28-B138-4C6F-A0ED-6E39E5A9B1D4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7473AA1D-83A1-47F0-B180-E4FAFED0687E}" srcId="{F65F0D44-E506-4335-B659-4FE454B568C6}" destId="{02933583-B877-46A0-B2E4-564FFF8D171A}" srcOrd="2" destOrd="0" parTransId="{50E21A52-1AD0-4A1D-A729-F32A0634436C}" sibTransId="{50F1BF59-D548-4333-A00D-8FD3A1DF270E}"/>
    <dgm:cxn modelId="{4FE77736-FFD7-41A0-A199-3BE48B2D056A}" srcId="{F65F0D44-E506-4335-B659-4FE454B568C6}" destId="{68E2FC28-B138-4C6F-A0ED-6E39E5A9B1D4}" srcOrd="3" destOrd="0" parTransId="{49A88A4F-B60A-4D9D-84FA-BC2CAB73E2A7}" sibTransId="{6E48BCFB-44D7-4770-99BA-F4E49EA43E88}"/>
    <dgm:cxn modelId="{983A1A3C-989E-4F3B-9EA3-A5DD5D400F0D}" type="presOf" srcId="{02933583-B877-46A0-B2E4-564FFF8D171A}" destId="{8831FFE0-C922-4A2D-99E1-58B57400AA21}" srcOrd="0" destOrd="0" presId="urn:microsoft.com/office/officeart/2016/7/layout/LinearBlockProcessNumbered"/>
    <dgm:cxn modelId="{2E25AA61-38FF-4478-A3AE-12B979CDC57E}" srcId="{F65F0D44-E506-4335-B659-4FE454B568C6}" destId="{6B0A0A33-2D3A-4387-85A5-411C8088C817}" srcOrd="0" destOrd="0" parTransId="{263DE7AE-BB23-41C3-81DB-5E68387731BB}" sibTransId="{2D8FF604-0B2A-4CBC-9068-8CCC1355E9B4}"/>
    <dgm:cxn modelId="{7870CA64-4553-44F6-8C31-F2C9CE5914D7}" type="presOf" srcId="{02933583-B877-46A0-B2E4-564FFF8D171A}" destId="{A7E196B7-B229-4845-89C8-7E2ECAA3D42B}" srcOrd="1" destOrd="0" presId="urn:microsoft.com/office/officeart/2016/7/layout/LinearBlockProcessNumbered"/>
    <dgm:cxn modelId="{3E47A671-8FCD-400A-BB83-E8B1FF496A4B}" type="presOf" srcId="{6B5DB539-DF84-4EF2-B59C-4C0149CBC3B8}" destId="{EC219A78-5964-4F24-B337-A9AE8B759DF6}" srcOrd="1" destOrd="0" presId="urn:microsoft.com/office/officeart/2016/7/layout/LinearBlockProcessNumbered"/>
    <dgm:cxn modelId="{99AC8A59-FDA9-4DFD-BC4F-51720063E78B}" type="presOf" srcId="{2D8FF604-0B2A-4CBC-9068-8CCC1355E9B4}" destId="{BA233FA3-A937-4E37-A5E5-76879AE5F2B0}" srcOrd="0" destOrd="0" presId="urn:microsoft.com/office/officeart/2016/7/layout/LinearBlockProcessNumbered"/>
    <dgm:cxn modelId="{F6C1025A-E4AA-450C-B1D5-E9DEDFEE572F}" type="presOf" srcId="{68E2FC28-B138-4C6F-A0ED-6E39E5A9B1D4}" destId="{D91C9C7F-89A7-441F-857D-AD7619C5714E}" srcOrd="1" destOrd="0" presId="urn:microsoft.com/office/officeart/2016/7/layout/LinearBlockProcessNumbered"/>
    <dgm:cxn modelId="{477AF65A-4621-4783-9632-9C7A3CAADC14}" type="presOf" srcId="{F65F0D44-E506-4335-B659-4FE454B568C6}" destId="{E0162919-DE19-4344-B13C-F97E56CEC3CA}" srcOrd="0" destOrd="0" presId="urn:microsoft.com/office/officeart/2016/7/layout/LinearBlockProcessNumbered"/>
    <dgm:cxn modelId="{5F751198-DC9C-4D7E-824F-552D741085F1}" type="presOf" srcId="{6EA62092-A135-4B44-9AD6-A57972B148B2}" destId="{39BCD6C6-AD06-4161-87BC-E04C291B026A}" srcOrd="0" destOrd="0" presId="urn:microsoft.com/office/officeart/2016/7/layout/LinearBlockProcessNumbered"/>
    <dgm:cxn modelId="{4EB3E098-72A3-450D-A230-3BA1F3E75750}" type="presOf" srcId="{6B0A0A33-2D3A-4387-85A5-411C8088C817}" destId="{2058EC59-69AF-4845-A706-B8FCED0235D2}" srcOrd="0" destOrd="0" presId="urn:microsoft.com/office/officeart/2016/7/layout/LinearBlockProcessNumbered"/>
    <dgm:cxn modelId="{1CDCC99B-FC5A-4B2D-B621-C9DB4464F6B5}" type="presOf" srcId="{6B5DB539-DF84-4EF2-B59C-4C0149CBC3B8}" destId="{B00D3CF7-5141-40B7-82DB-E9B07BC5C5D5}" srcOrd="0" destOrd="0" presId="urn:microsoft.com/office/officeart/2016/7/layout/LinearBlockProcessNumbered"/>
    <dgm:cxn modelId="{5D5C29A4-46D1-4EC7-885A-7F8B8072FACF}" type="presOf" srcId="{50F1BF59-D548-4333-A00D-8FD3A1DF270E}" destId="{667F1D0C-05A5-42B4-92B2-DA46E52D65FA}" srcOrd="0" destOrd="0" presId="urn:microsoft.com/office/officeart/2016/7/layout/LinearBlockProcessNumbered"/>
    <dgm:cxn modelId="{E7C936A4-B4A2-4CC6-B769-7EFB3869721F}" type="presOf" srcId="{6E48BCFB-44D7-4770-99BA-F4E49EA43E88}" destId="{307A5612-C72E-4EED-B7D4-FC0EC72B0340}" srcOrd="0" destOrd="0" presId="urn:microsoft.com/office/officeart/2016/7/layout/LinearBlockProcessNumbered"/>
    <dgm:cxn modelId="{7577A9B5-56F9-4D0B-A5F3-A3558F0608D7}" srcId="{F65F0D44-E506-4335-B659-4FE454B568C6}" destId="{6B5DB539-DF84-4EF2-B59C-4C0149CBC3B8}" srcOrd="1" destOrd="0" parTransId="{7DCD0A61-999A-429D-8401-6F18D73618AA}" sibTransId="{6EA62092-A135-4B44-9AD6-A57972B148B2}"/>
    <dgm:cxn modelId="{89AE5FBF-3767-422D-9C95-D18237FE827B}" type="presOf" srcId="{68E2FC28-B138-4C6F-A0ED-6E39E5A9B1D4}" destId="{750B2553-A1C2-40E1-B337-99C2C0BB1BF5}" srcOrd="0" destOrd="0" presId="urn:microsoft.com/office/officeart/2016/7/layout/LinearBlockProcessNumbered"/>
    <dgm:cxn modelId="{70C9AFE9-A2B8-43F0-9AC1-C2C6D22F0FF6}" type="presOf" srcId="{6B0A0A33-2D3A-4387-85A5-411C8088C817}" destId="{556D102A-1D2C-41F6-B3BE-1BFA64B98F0F}" srcOrd="1" destOrd="0" presId="urn:microsoft.com/office/officeart/2016/7/layout/LinearBlockProcessNumbered"/>
    <dgm:cxn modelId="{FF738EEE-F67C-474E-AB0F-0A5121444418}" type="presParOf" srcId="{E0162919-DE19-4344-B13C-F97E56CEC3CA}" destId="{6C0B40F2-0A47-47A0-9927-BD8BA75CF1A1}" srcOrd="0" destOrd="0" presId="urn:microsoft.com/office/officeart/2016/7/layout/LinearBlockProcessNumbered"/>
    <dgm:cxn modelId="{06B2FBD0-2BF7-4078-AB24-0C4309354559}" type="presParOf" srcId="{6C0B40F2-0A47-47A0-9927-BD8BA75CF1A1}" destId="{2058EC59-69AF-4845-A706-B8FCED0235D2}" srcOrd="0" destOrd="0" presId="urn:microsoft.com/office/officeart/2016/7/layout/LinearBlockProcessNumbered"/>
    <dgm:cxn modelId="{77967C11-6E21-4665-B2C0-8930C0C61060}" type="presParOf" srcId="{6C0B40F2-0A47-47A0-9927-BD8BA75CF1A1}" destId="{BA233FA3-A937-4E37-A5E5-76879AE5F2B0}" srcOrd="1" destOrd="0" presId="urn:microsoft.com/office/officeart/2016/7/layout/LinearBlockProcessNumbered"/>
    <dgm:cxn modelId="{A4D0D5CE-5D6E-46CF-854A-4D1445A6681E}" type="presParOf" srcId="{6C0B40F2-0A47-47A0-9927-BD8BA75CF1A1}" destId="{556D102A-1D2C-41F6-B3BE-1BFA64B98F0F}" srcOrd="2" destOrd="0" presId="urn:microsoft.com/office/officeart/2016/7/layout/LinearBlockProcessNumbered"/>
    <dgm:cxn modelId="{C6FC67B8-CF46-4B4F-85DF-C8DDE672D886}" type="presParOf" srcId="{E0162919-DE19-4344-B13C-F97E56CEC3CA}" destId="{148F2F51-CA12-4E0F-A160-DF7CB9A1D97D}" srcOrd="1" destOrd="0" presId="urn:microsoft.com/office/officeart/2016/7/layout/LinearBlockProcessNumbered"/>
    <dgm:cxn modelId="{5F9AE32E-61D1-4453-B182-2FDAA8976068}" type="presParOf" srcId="{E0162919-DE19-4344-B13C-F97E56CEC3CA}" destId="{E4041206-DF9F-4631-86A1-CEEAD5CE0ACF}" srcOrd="2" destOrd="0" presId="urn:microsoft.com/office/officeart/2016/7/layout/LinearBlockProcessNumbered"/>
    <dgm:cxn modelId="{2EB657E4-FC64-43F7-946F-09C10268DFDA}" type="presParOf" srcId="{E4041206-DF9F-4631-86A1-CEEAD5CE0ACF}" destId="{B00D3CF7-5141-40B7-82DB-E9B07BC5C5D5}" srcOrd="0" destOrd="0" presId="urn:microsoft.com/office/officeart/2016/7/layout/LinearBlockProcessNumbered"/>
    <dgm:cxn modelId="{6E10C547-09D5-480A-A174-724D3C138503}" type="presParOf" srcId="{E4041206-DF9F-4631-86A1-CEEAD5CE0ACF}" destId="{39BCD6C6-AD06-4161-87BC-E04C291B026A}" srcOrd="1" destOrd="0" presId="urn:microsoft.com/office/officeart/2016/7/layout/LinearBlockProcessNumbered"/>
    <dgm:cxn modelId="{2ACC25D6-B45B-4656-900E-F085D58AFEF7}" type="presParOf" srcId="{E4041206-DF9F-4631-86A1-CEEAD5CE0ACF}" destId="{EC219A78-5964-4F24-B337-A9AE8B759DF6}" srcOrd="2" destOrd="0" presId="urn:microsoft.com/office/officeart/2016/7/layout/LinearBlockProcessNumbered"/>
    <dgm:cxn modelId="{28A11B60-55E8-4938-8B18-559F7932D124}" type="presParOf" srcId="{E0162919-DE19-4344-B13C-F97E56CEC3CA}" destId="{996D86BF-888F-43FA-B89E-DD910F6B5B86}" srcOrd="3" destOrd="0" presId="urn:microsoft.com/office/officeart/2016/7/layout/LinearBlockProcessNumbered"/>
    <dgm:cxn modelId="{C1816A20-7BA8-419E-95D5-9EF1C125D845}" type="presParOf" srcId="{E0162919-DE19-4344-B13C-F97E56CEC3CA}" destId="{95AADCFA-E4A1-45A4-AB9C-566AE8DA9813}" srcOrd="4" destOrd="0" presId="urn:microsoft.com/office/officeart/2016/7/layout/LinearBlockProcessNumbered"/>
    <dgm:cxn modelId="{9D23DD0A-18F6-4CB1-A301-EB2972D3555F}" type="presParOf" srcId="{95AADCFA-E4A1-45A4-AB9C-566AE8DA9813}" destId="{8831FFE0-C922-4A2D-99E1-58B57400AA21}" srcOrd="0" destOrd="0" presId="urn:microsoft.com/office/officeart/2016/7/layout/LinearBlockProcessNumbered"/>
    <dgm:cxn modelId="{76B0BCD6-5118-46E2-B6C5-63A056FAA007}" type="presParOf" srcId="{95AADCFA-E4A1-45A4-AB9C-566AE8DA9813}" destId="{667F1D0C-05A5-42B4-92B2-DA46E52D65FA}" srcOrd="1" destOrd="0" presId="urn:microsoft.com/office/officeart/2016/7/layout/LinearBlockProcessNumbered"/>
    <dgm:cxn modelId="{74E8AF42-C944-4FBF-B626-827C56363056}" type="presParOf" srcId="{95AADCFA-E4A1-45A4-AB9C-566AE8DA9813}" destId="{A7E196B7-B229-4845-89C8-7E2ECAA3D42B}" srcOrd="2" destOrd="0" presId="urn:microsoft.com/office/officeart/2016/7/layout/LinearBlockProcessNumbered"/>
    <dgm:cxn modelId="{974CAAD5-4D6D-4CED-9653-4EA0D3F543DD}" type="presParOf" srcId="{E0162919-DE19-4344-B13C-F97E56CEC3CA}" destId="{B16290DF-74C3-4466-979B-CD5E8B4D04C0}" srcOrd="5" destOrd="0" presId="urn:microsoft.com/office/officeart/2016/7/layout/LinearBlockProcessNumbered"/>
    <dgm:cxn modelId="{3FC45B8B-D25D-4C2D-8E67-8D8DF7771880}" type="presParOf" srcId="{E0162919-DE19-4344-B13C-F97E56CEC3CA}" destId="{4E5BC81B-498F-4AC3-B976-5C92D0051C99}" srcOrd="6" destOrd="0" presId="urn:microsoft.com/office/officeart/2016/7/layout/LinearBlockProcessNumbered"/>
    <dgm:cxn modelId="{D309C325-1EF1-4084-A1E9-05B61614E63F}" type="presParOf" srcId="{4E5BC81B-498F-4AC3-B976-5C92D0051C99}" destId="{750B2553-A1C2-40E1-B337-99C2C0BB1BF5}" srcOrd="0" destOrd="0" presId="urn:microsoft.com/office/officeart/2016/7/layout/LinearBlockProcessNumbered"/>
    <dgm:cxn modelId="{889D3DA9-342E-4659-80AD-74A644DBBE93}" type="presParOf" srcId="{4E5BC81B-498F-4AC3-B976-5C92D0051C99}" destId="{307A5612-C72E-4EED-B7D4-FC0EC72B0340}" srcOrd="1" destOrd="0" presId="urn:microsoft.com/office/officeart/2016/7/layout/LinearBlockProcessNumbered"/>
    <dgm:cxn modelId="{F3430B89-5B78-484D-A64B-DEDE4BA21C7A}" type="presParOf" srcId="{4E5BC81B-498F-4AC3-B976-5C92D0051C99}" destId="{D91C9C7F-89A7-441F-857D-AD7619C5714E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926B8B-645F-40A8-9F5B-8AAC78B4C8D8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7A063B8-50A3-411A-9E8E-C1253F33C9D2}">
      <dgm:prSet/>
      <dgm:spPr/>
      <dgm:t>
        <a:bodyPr/>
        <a:lstStyle/>
        <a:p>
          <a:r>
            <a:rPr lang="en-US"/>
            <a:t>Consumer expenditure is impacted by rising living expenses and inflation</a:t>
          </a:r>
        </a:p>
      </dgm:t>
    </dgm:pt>
    <dgm:pt modelId="{B84A13E8-B7EE-4535-BB19-9F0D9E7E17EC}" type="parTrans" cxnId="{A5E9B26F-AF68-4642-AFDC-131B7AF487D9}">
      <dgm:prSet/>
      <dgm:spPr/>
      <dgm:t>
        <a:bodyPr/>
        <a:lstStyle/>
        <a:p>
          <a:endParaRPr lang="en-US"/>
        </a:p>
      </dgm:t>
    </dgm:pt>
    <dgm:pt modelId="{5A8F3C85-D8FC-47C9-947A-4BF63BF681F6}" type="sibTrans" cxnId="{A5E9B26F-AF68-4642-AFDC-131B7AF487D9}">
      <dgm:prSet/>
      <dgm:spPr/>
      <dgm:t>
        <a:bodyPr/>
        <a:lstStyle/>
        <a:p>
          <a:endParaRPr lang="en-US"/>
        </a:p>
      </dgm:t>
    </dgm:pt>
    <dgm:pt modelId="{856C096B-D23F-4B8C-A5B0-C97869FF74C5}">
      <dgm:prSet/>
      <dgm:spPr/>
      <dgm:t>
        <a:bodyPr/>
        <a:lstStyle/>
        <a:p>
          <a:r>
            <a:rPr lang="en-US" dirty="0"/>
            <a:t>Growing desire for reasonably priced, healthful food options</a:t>
          </a:r>
        </a:p>
      </dgm:t>
    </dgm:pt>
    <dgm:pt modelId="{A00F4993-8C20-46FA-94D7-B88D8F8F4FB7}" type="parTrans" cxnId="{9E4E9F80-A334-4B65-B78E-7B32DB369B2C}">
      <dgm:prSet/>
      <dgm:spPr/>
      <dgm:t>
        <a:bodyPr/>
        <a:lstStyle/>
        <a:p>
          <a:endParaRPr lang="en-US"/>
        </a:p>
      </dgm:t>
    </dgm:pt>
    <dgm:pt modelId="{5F0A5655-39F5-4DE8-B58C-4C313E9A3A0D}" type="sibTrans" cxnId="{9E4E9F80-A334-4B65-B78E-7B32DB369B2C}">
      <dgm:prSet/>
      <dgm:spPr/>
      <dgm:t>
        <a:bodyPr/>
        <a:lstStyle/>
        <a:p>
          <a:endParaRPr lang="en-US"/>
        </a:p>
      </dgm:t>
    </dgm:pt>
    <dgm:pt modelId="{1A2AEBE1-08AB-45A4-8050-B84E835CEE06}">
      <dgm:prSet/>
      <dgm:spPr/>
      <dgm:t>
        <a:bodyPr/>
        <a:lstStyle/>
        <a:p>
          <a:r>
            <a:rPr lang="en-US"/>
            <a:t>Expansion of the UK smoothie market, which is worth more than £300 million</a:t>
          </a:r>
        </a:p>
      </dgm:t>
    </dgm:pt>
    <dgm:pt modelId="{E7249F35-22AD-4C49-9E91-96736E0760AF}" type="parTrans" cxnId="{6647C261-4D58-4C70-AE94-3DDB95B988E5}">
      <dgm:prSet/>
      <dgm:spPr/>
      <dgm:t>
        <a:bodyPr/>
        <a:lstStyle/>
        <a:p>
          <a:endParaRPr lang="en-US"/>
        </a:p>
      </dgm:t>
    </dgm:pt>
    <dgm:pt modelId="{4980F99A-0968-4321-8B56-08EDD42D2909}" type="sibTrans" cxnId="{6647C261-4D58-4C70-AE94-3DDB95B988E5}">
      <dgm:prSet/>
      <dgm:spPr/>
      <dgm:t>
        <a:bodyPr/>
        <a:lstStyle/>
        <a:p>
          <a:endParaRPr lang="en-US"/>
        </a:p>
      </dgm:t>
    </dgm:pt>
    <dgm:pt modelId="{5B99ADBC-1898-49EF-A864-7F0AF88BA554}">
      <dgm:prSet/>
      <dgm:spPr/>
      <dgm:t>
        <a:bodyPr/>
        <a:lstStyle/>
        <a:p>
          <a:r>
            <a:rPr lang="en-US" dirty="0"/>
            <a:t>Potential to boost the local economy and create jobs (Mintel, 2023). </a:t>
          </a:r>
        </a:p>
      </dgm:t>
    </dgm:pt>
    <dgm:pt modelId="{BBEBBC2F-E2EE-4E0A-B1CF-8EF179464D2F}" type="parTrans" cxnId="{3CE2B180-4D79-4150-BCB5-D1070F65EB1D}">
      <dgm:prSet/>
      <dgm:spPr/>
      <dgm:t>
        <a:bodyPr/>
        <a:lstStyle/>
        <a:p>
          <a:endParaRPr lang="en-US"/>
        </a:p>
      </dgm:t>
    </dgm:pt>
    <dgm:pt modelId="{750E0D00-D0B4-4536-A2DD-F1E25EE71622}" type="sibTrans" cxnId="{3CE2B180-4D79-4150-BCB5-D1070F65EB1D}">
      <dgm:prSet/>
      <dgm:spPr/>
      <dgm:t>
        <a:bodyPr/>
        <a:lstStyle/>
        <a:p>
          <a:endParaRPr lang="en-US"/>
        </a:p>
      </dgm:t>
    </dgm:pt>
    <dgm:pt modelId="{E86516DB-FC15-4FB0-8000-D805BB604C6E}" type="pres">
      <dgm:prSet presAssocID="{20926B8B-645F-40A8-9F5B-8AAC78B4C8D8}" presName="vert0" presStyleCnt="0">
        <dgm:presLayoutVars>
          <dgm:dir/>
          <dgm:animOne val="branch"/>
          <dgm:animLvl val="lvl"/>
        </dgm:presLayoutVars>
      </dgm:prSet>
      <dgm:spPr/>
    </dgm:pt>
    <dgm:pt modelId="{B2501D34-0556-4DCE-B786-6E2E060F2E9C}" type="pres">
      <dgm:prSet presAssocID="{67A063B8-50A3-411A-9E8E-C1253F33C9D2}" presName="thickLine" presStyleLbl="alignNode1" presStyleIdx="0" presStyleCnt="4"/>
      <dgm:spPr/>
    </dgm:pt>
    <dgm:pt modelId="{0E8C70FE-CC14-4594-AEC2-1DF1B4FF57BD}" type="pres">
      <dgm:prSet presAssocID="{67A063B8-50A3-411A-9E8E-C1253F33C9D2}" presName="horz1" presStyleCnt="0"/>
      <dgm:spPr/>
    </dgm:pt>
    <dgm:pt modelId="{3326BB88-14C1-4AFE-BE33-0AD63EE7D8D4}" type="pres">
      <dgm:prSet presAssocID="{67A063B8-50A3-411A-9E8E-C1253F33C9D2}" presName="tx1" presStyleLbl="revTx" presStyleIdx="0" presStyleCnt="4"/>
      <dgm:spPr/>
    </dgm:pt>
    <dgm:pt modelId="{8FA98D75-C61D-460A-943B-0AD31E5EA907}" type="pres">
      <dgm:prSet presAssocID="{67A063B8-50A3-411A-9E8E-C1253F33C9D2}" presName="vert1" presStyleCnt="0"/>
      <dgm:spPr/>
    </dgm:pt>
    <dgm:pt modelId="{4E7D0750-B6BA-4D14-B086-95D99E9E96C6}" type="pres">
      <dgm:prSet presAssocID="{856C096B-D23F-4B8C-A5B0-C97869FF74C5}" presName="thickLine" presStyleLbl="alignNode1" presStyleIdx="1" presStyleCnt="4"/>
      <dgm:spPr/>
    </dgm:pt>
    <dgm:pt modelId="{793E44B5-724F-4093-93D6-AE5862F27B11}" type="pres">
      <dgm:prSet presAssocID="{856C096B-D23F-4B8C-A5B0-C97869FF74C5}" presName="horz1" presStyleCnt="0"/>
      <dgm:spPr/>
    </dgm:pt>
    <dgm:pt modelId="{8D2E9775-831F-453B-A33C-6FE9DDE5A246}" type="pres">
      <dgm:prSet presAssocID="{856C096B-D23F-4B8C-A5B0-C97869FF74C5}" presName="tx1" presStyleLbl="revTx" presStyleIdx="1" presStyleCnt="4"/>
      <dgm:spPr/>
    </dgm:pt>
    <dgm:pt modelId="{E13A5C89-AEA6-4952-8B00-0D43FE5052FB}" type="pres">
      <dgm:prSet presAssocID="{856C096B-D23F-4B8C-A5B0-C97869FF74C5}" presName="vert1" presStyleCnt="0"/>
      <dgm:spPr/>
    </dgm:pt>
    <dgm:pt modelId="{4899B389-DE39-4643-8C01-BA4522970BA5}" type="pres">
      <dgm:prSet presAssocID="{1A2AEBE1-08AB-45A4-8050-B84E835CEE06}" presName="thickLine" presStyleLbl="alignNode1" presStyleIdx="2" presStyleCnt="4"/>
      <dgm:spPr/>
    </dgm:pt>
    <dgm:pt modelId="{A6A33A90-CC68-4448-82A9-AD198647DE87}" type="pres">
      <dgm:prSet presAssocID="{1A2AEBE1-08AB-45A4-8050-B84E835CEE06}" presName="horz1" presStyleCnt="0"/>
      <dgm:spPr/>
    </dgm:pt>
    <dgm:pt modelId="{DFBE7B98-3086-42AA-B5E7-F42AE69CA92D}" type="pres">
      <dgm:prSet presAssocID="{1A2AEBE1-08AB-45A4-8050-B84E835CEE06}" presName="tx1" presStyleLbl="revTx" presStyleIdx="2" presStyleCnt="4"/>
      <dgm:spPr/>
    </dgm:pt>
    <dgm:pt modelId="{75D23024-CD78-43FE-B80E-A972352669B0}" type="pres">
      <dgm:prSet presAssocID="{1A2AEBE1-08AB-45A4-8050-B84E835CEE06}" presName="vert1" presStyleCnt="0"/>
      <dgm:spPr/>
    </dgm:pt>
    <dgm:pt modelId="{30113301-078B-4AAB-BC2B-FA3267514FB0}" type="pres">
      <dgm:prSet presAssocID="{5B99ADBC-1898-49EF-A864-7F0AF88BA554}" presName="thickLine" presStyleLbl="alignNode1" presStyleIdx="3" presStyleCnt="4"/>
      <dgm:spPr/>
    </dgm:pt>
    <dgm:pt modelId="{DF6B86EB-81B6-4449-8C2A-5A461ACE4A56}" type="pres">
      <dgm:prSet presAssocID="{5B99ADBC-1898-49EF-A864-7F0AF88BA554}" presName="horz1" presStyleCnt="0"/>
      <dgm:spPr/>
    </dgm:pt>
    <dgm:pt modelId="{31D7FD7B-670C-43E5-9B8A-7C76BF707989}" type="pres">
      <dgm:prSet presAssocID="{5B99ADBC-1898-49EF-A864-7F0AF88BA554}" presName="tx1" presStyleLbl="revTx" presStyleIdx="3" presStyleCnt="4"/>
      <dgm:spPr/>
    </dgm:pt>
    <dgm:pt modelId="{CD532A00-FAD0-4F01-9E7F-54E9A9AD9C90}" type="pres">
      <dgm:prSet presAssocID="{5B99ADBC-1898-49EF-A864-7F0AF88BA554}" presName="vert1" presStyleCnt="0"/>
      <dgm:spPr/>
    </dgm:pt>
  </dgm:ptLst>
  <dgm:cxnLst>
    <dgm:cxn modelId="{45D5110F-19EF-4273-B129-93346822A217}" type="presOf" srcId="{20926B8B-645F-40A8-9F5B-8AAC78B4C8D8}" destId="{E86516DB-FC15-4FB0-8000-D805BB604C6E}" srcOrd="0" destOrd="0" presId="urn:microsoft.com/office/officeart/2008/layout/LinedList"/>
    <dgm:cxn modelId="{21239739-86AB-4E82-9DFB-23F40773F037}" type="presOf" srcId="{856C096B-D23F-4B8C-A5B0-C97869FF74C5}" destId="{8D2E9775-831F-453B-A33C-6FE9DDE5A246}" srcOrd="0" destOrd="0" presId="urn:microsoft.com/office/officeart/2008/layout/LinedList"/>
    <dgm:cxn modelId="{6647C261-4D58-4C70-AE94-3DDB95B988E5}" srcId="{20926B8B-645F-40A8-9F5B-8AAC78B4C8D8}" destId="{1A2AEBE1-08AB-45A4-8050-B84E835CEE06}" srcOrd="2" destOrd="0" parTransId="{E7249F35-22AD-4C49-9E91-96736E0760AF}" sibTransId="{4980F99A-0968-4321-8B56-08EDD42D2909}"/>
    <dgm:cxn modelId="{0DBDB06A-E8ED-4E08-B9AA-02348645A2DA}" type="presOf" srcId="{1A2AEBE1-08AB-45A4-8050-B84E835CEE06}" destId="{DFBE7B98-3086-42AA-B5E7-F42AE69CA92D}" srcOrd="0" destOrd="0" presId="urn:microsoft.com/office/officeart/2008/layout/LinedList"/>
    <dgm:cxn modelId="{A5E9B26F-AF68-4642-AFDC-131B7AF487D9}" srcId="{20926B8B-645F-40A8-9F5B-8AAC78B4C8D8}" destId="{67A063B8-50A3-411A-9E8E-C1253F33C9D2}" srcOrd="0" destOrd="0" parTransId="{B84A13E8-B7EE-4535-BB19-9F0D9E7E17EC}" sibTransId="{5A8F3C85-D8FC-47C9-947A-4BF63BF681F6}"/>
    <dgm:cxn modelId="{9E4E9F80-A334-4B65-B78E-7B32DB369B2C}" srcId="{20926B8B-645F-40A8-9F5B-8AAC78B4C8D8}" destId="{856C096B-D23F-4B8C-A5B0-C97869FF74C5}" srcOrd="1" destOrd="0" parTransId="{A00F4993-8C20-46FA-94D7-B88D8F8F4FB7}" sibTransId="{5F0A5655-39F5-4DE8-B58C-4C313E9A3A0D}"/>
    <dgm:cxn modelId="{3CE2B180-4D79-4150-BCB5-D1070F65EB1D}" srcId="{20926B8B-645F-40A8-9F5B-8AAC78B4C8D8}" destId="{5B99ADBC-1898-49EF-A864-7F0AF88BA554}" srcOrd="3" destOrd="0" parTransId="{BBEBBC2F-E2EE-4E0A-B1CF-8EF179464D2F}" sibTransId="{750E0D00-D0B4-4536-A2DD-F1E25EE71622}"/>
    <dgm:cxn modelId="{3AC82BD4-84CC-4D88-B05B-535E7312E701}" type="presOf" srcId="{67A063B8-50A3-411A-9E8E-C1253F33C9D2}" destId="{3326BB88-14C1-4AFE-BE33-0AD63EE7D8D4}" srcOrd="0" destOrd="0" presId="urn:microsoft.com/office/officeart/2008/layout/LinedList"/>
    <dgm:cxn modelId="{31FAC3F4-5AC1-48BC-9D93-DE23629D9160}" type="presOf" srcId="{5B99ADBC-1898-49EF-A864-7F0AF88BA554}" destId="{31D7FD7B-670C-43E5-9B8A-7C76BF707989}" srcOrd="0" destOrd="0" presId="urn:microsoft.com/office/officeart/2008/layout/LinedList"/>
    <dgm:cxn modelId="{1262C076-B6A8-4A2B-82EA-8967C9373052}" type="presParOf" srcId="{E86516DB-FC15-4FB0-8000-D805BB604C6E}" destId="{B2501D34-0556-4DCE-B786-6E2E060F2E9C}" srcOrd="0" destOrd="0" presId="urn:microsoft.com/office/officeart/2008/layout/LinedList"/>
    <dgm:cxn modelId="{F030E1B6-AF05-43A0-B9BA-03E2F7D17B82}" type="presParOf" srcId="{E86516DB-FC15-4FB0-8000-D805BB604C6E}" destId="{0E8C70FE-CC14-4594-AEC2-1DF1B4FF57BD}" srcOrd="1" destOrd="0" presId="urn:microsoft.com/office/officeart/2008/layout/LinedList"/>
    <dgm:cxn modelId="{C62A6834-975F-4EBF-802A-522A80839418}" type="presParOf" srcId="{0E8C70FE-CC14-4594-AEC2-1DF1B4FF57BD}" destId="{3326BB88-14C1-4AFE-BE33-0AD63EE7D8D4}" srcOrd="0" destOrd="0" presId="urn:microsoft.com/office/officeart/2008/layout/LinedList"/>
    <dgm:cxn modelId="{4759E35E-7212-40B7-97AE-35F714D17EC9}" type="presParOf" srcId="{0E8C70FE-CC14-4594-AEC2-1DF1B4FF57BD}" destId="{8FA98D75-C61D-460A-943B-0AD31E5EA907}" srcOrd="1" destOrd="0" presId="urn:microsoft.com/office/officeart/2008/layout/LinedList"/>
    <dgm:cxn modelId="{002EEA2C-3D0E-4A93-86DA-CE6097E491E2}" type="presParOf" srcId="{E86516DB-FC15-4FB0-8000-D805BB604C6E}" destId="{4E7D0750-B6BA-4D14-B086-95D99E9E96C6}" srcOrd="2" destOrd="0" presId="urn:microsoft.com/office/officeart/2008/layout/LinedList"/>
    <dgm:cxn modelId="{0ABC5E2C-2CFA-4C30-83BB-96B8A62DE30C}" type="presParOf" srcId="{E86516DB-FC15-4FB0-8000-D805BB604C6E}" destId="{793E44B5-724F-4093-93D6-AE5862F27B11}" srcOrd="3" destOrd="0" presId="urn:microsoft.com/office/officeart/2008/layout/LinedList"/>
    <dgm:cxn modelId="{702710A3-F939-4BE9-9530-59A111AE8849}" type="presParOf" srcId="{793E44B5-724F-4093-93D6-AE5862F27B11}" destId="{8D2E9775-831F-453B-A33C-6FE9DDE5A246}" srcOrd="0" destOrd="0" presId="urn:microsoft.com/office/officeart/2008/layout/LinedList"/>
    <dgm:cxn modelId="{1DDB0018-6D76-4171-B8BC-525CB07BB910}" type="presParOf" srcId="{793E44B5-724F-4093-93D6-AE5862F27B11}" destId="{E13A5C89-AEA6-4952-8B00-0D43FE5052FB}" srcOrd="1" destOrd="0" presId="urn:microsoft.com/office/officeart/2008/layout/LinedList"/>
    <dgm:cxn modelId="{AB3F4095-90B4-4522-B751-3DF9CFF7F23B}" type="presParOf" srcId="{E86516DB-FC15-4FB0-8000-D805BB604C6E}" destId="{4899B389-DE39-4643-8C01-BA4522970BA5}" srcOrd="4" destOrd="0" presId="urn:microsoft.com/office/officeart/2008/layout/LinedList"/>
    <dgm:cxn modelId="{CDE2B992-D000-46B2-8094-708277FB3A18}" type="presParOf" srcId="{E86516DB-FC15-4FB0-8000-D805BB604C6E}" destId="{A6A33A90-CC68-4448-82A9-AD198647DE87}" srcOrd="5" destOrd="0" presId="urn:microsoft.com/office/officeart/2008/layout/LinedList"/>
    <dgm:cxn modelId="{F3A573C8-BFA6-4645-9744-1A2ECF08D1AB}" type="presParOf" srcId="{A6A33A90-CC68-4448-82A9-AD198647DE87}" destId="{DFBE7B98-3086-42AA-B5E7-F42AE69CA92D}" srcOrd="0" destOrd="0" presId="urn:microsoft.com/office/officeart/2008/layout/LinedList"/>
    <dgm:cxn modelId="{B7651939-63E0-4AFB-BBAD-8845BE887D6D}" type="presParOf" srcId="{A6A33A90-CC68-4448-82A9-AD198647DE87}" destId="{75D23024-CD78-43FE-B80E-A972352669B0}" srcOrd="1" destOrd="0" presId="urn:microsoft.com/office/officeart/2008/layout/LinedList"/>
    <dgm:cxn modelId="{66647F91-99AA-4356-B270-0E4569A5E803}" type="presParOf" srcId="{E86516DB-FC15-4FB0-8000-D805BB604C6E}" destId="{30113301-078B-4AAB-BC2B-FA3267514FB0}" srcOrd="6" destOrd="0" presId="urn:microsoft.com/office/officeart/2008/layout/LinedList"/>
    <dgm:cxn modelId="{7309F74F-BF02-4DCF-A949-2C61D057CF21}" type="presParOf" srcId="{E86516DB-FC15-4FB0-8000-D805BB604C6E}" destId="{DF6B86EB-81B6-4449-8C2A-5A461ACE4A56}" srcOrd="7" destOrd="0" presId="urn:microsoft.com/office/officeart/2008/layout/LinedList"/>
    <dgm:cxn modelId="{2B5F273A-A8C6-428E-87E7-AA213F134620}" type="presParOf" srcId="{DF6B86EB-81B6-4449-8C2A-5A461ACE4A56}" destId="{31D7FD7B-670C-43E5-9B8A-7C76BF707989}" srcOrd="0" destOrd="0" presId="urn:microsoft.com/office/officeart/2008/layout/LinedList"/>
    <dgm:cxn modelId="{CB9AFEA1-4B3D-438D-BD3D-75B244F6A7E9}" type="presParOf" srcId="{DF6B86EB-81B6-4449-8C2A-5A461ACE4A56}" destId="{CD532A00-FAD0-4F01-9E7F-54E9A9AD9C9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3689EAC-07FD-4F2C-A2BE-2E1EA63C59F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1939EFB-AE44-413A-AC2E-603442E126D5}">
      <dgm:prSet custT="1"/>
      <dgm:spPr/>
      <dgm:t>
        <a:bodyPr/>
        <a:lstStyle/>
        <a:p>
          <a:pPr>
            <a:defRPr cap="all"/>
          </a:pPr>
          <a:r>
            <a:rPr lang="en-US" sz="1600" b="1" cap="none" dirty="0"/>
            <a:t>Transition to eco-friendly and health-conscious lifestyles.</a:t>
          </a:r>
        </a:p>
      </dgm:t>
    </dgm:pt>
    <dgm:pt modelId="{3BED185E-F4E4-4E91-A431-6D103B209AF4}" type="parTrans" cxnId="{026F2B86-10D6-4D80-AD48-790B5E9C56E6}">
      <dgm:prSet/>
      <dgm:spPr/>
      <dgm:t>
        <a:bodyPr/>
        <a:lstStyle/>
        <a:p>
          <a:endParaRPr lang="en-US"/>
        </a:p>
      </dgm:t>
    </dgm:pt>
    <dgm:pt modelId="{AD43F85A-79C8-4EC8-AF99-64782B4BBBAC}" type="sibTrans" cxnId="{026F2B86-10D6-4D80-AD48-790B5E9C56E6}">
      <dgm:prSet/>
      <dgm:spPr/>
      <dgm:t>
        <a:bodyPr/>
        <a:lstStyle/>
        <a:p>
          <a:endParaRPr lang="en-US"/>
        </a:p>
      </dgm:t>
    </dgm:pt>
    <dgm:pt modelId="{F2BE1C97-8A66-4F58-9125-55E318BC2F68}">
      <dgm:prSet custT="1"/>
      <dgm:spPr/>
      <dgm:t>
        <a:bodyPr/>
        <a:lstStyle/>
        <a:p>
          <a:pPr>
            <a:defRPr cap="all"/>
          </a:pPr>
          <a:r>
            <a:rPr lang="en-US" sz="1600" b="1" cap="none" dirty="0"/>
            <a:t>Plant-based diets and veganism are becoming more popular in the UK.</a:t>
          </a:r>
        </a:p>
      </dgm:t>
    </dgm:pt>
    <dgm:pt modelId="{E463032B-2C89-4E80-912D-21FE2490328F}" type="parTrans" cxnId="{5578A83D-6AF2-434C-B8DF-553C38800106}">
      <dgm:prSet/>
      <dgm:spPr/>
      <dgm:t>
        <a:bodyPr/>
        <a:lstStyle/>
        <a:p>
          <a:endParaRPr lang="en-US"/>
        </a:p>
      </dgm:t>
    </dgm:pt>
    <dgm:pt modelId="{34D6E0D5-BF7C-44BE-9EE3-62FEDA2FDD8A}" type="sibTrans" cxnId="{5578A83D-6AF2-434C-B8DF-553C38800106}">
      <dgm:prSet/>
      <dgm:spPr/>
      <dgm:t>
        <a:bodyPr/>
        <a:lstStyle/>
        <a:p>
          <a:endParaRPr lang="en-US"/>
        </a:p>
      </dgm:t>
    </dgm:pt>
    <dgm:pt modelId="{6E44F175-F38C-4E5A-8D2F-267EB5DA38A6}">
      <dgm:prSet custT="1"/>
      <dgm:spPr/>
      <dgm:t>
        <a:bodyPr/>
        <a:lstStyle/>
        <a:p>
          <a:pPr>
            <a:defRPr cap="all"/>
          </a:pPr>
          <a:r>
            <a:rPr lang="en-US" sz="1600" b="1" cap="none" dirty="0"/>
            <a:t>Millennial individual's desire for sustainable brands is growing.</a:t>
          </a:r>
        </a:p>
      </dgm:t>
    </dgm:pt>
    <dgm:pt modelId="{064CE703-ADBA-4EB6-BAEF-25F45329BD77}" type="parTrans" cxnId="{EA2D0911-5F1A-4EA5-A1D5-0BCDA67565C0}">
      <dgm:prSet/>
      <dgm:spPr/>
      <dgm:t>
        <a:bodyPr/>
        <a:lstStyle/>
        <a:p>
          <a:endParaRPr lang="en-US"/>
        </a:p>
      </dgm:t>
    </dgm:pt>
    <dgm:pt modelId="{1392C0EC-ED0B-4B61-B3FB-9E660D9683EC}" type="sibTrans" cxnId="{EA2D0911-5F1A-4EA5-A1D5-0BCDA67565C0}">
      <dgm:prSet/>
      <dgm:spPr/>
      <dgm:t>
        <a:bodyPr/>
        <a:lstStyle/>
        <a:p>
          <a:endParaRPr lang="en-US"/>
        </a:p>
      </dgm:t>
    </dgm:pt>
    <dgm:pt modelId="{7531376C-CC6F-42FD-A491-D1A0BA2B671F}">
      <dgm:prSet custT="1"/>
      <dgm:spPr/>
      <dgm:t>
        <a:bodyPr/>
        <a:lstStyle/>
        <a:p>
          <a:pPr>
            <a:defRPr cap="all"/>
          </a:pPr>
          <a:r>
            <a:rPr lang="en-US" sz="1800" b="1" cap="none" dirty="0"/>
            <a:t>Increased knowledge of food constituents among consumers</a:t>
          </a:r>
        </a:p>
        <a:p>
          <a:pPr>
            <a:defRPr cap="all"/>
          </a:pPr>
          <a:r>
            <a:rPr lang="en-US" sz="1800" b="1" cap="none" dirty="0"/>
            <a:t> </a:t>
          </a:r>
        </a:p>
      </dgm:t>
    </dgm:pt>
    <dgm:pt modelId="{A65CB449-03BD-4012-81B4-E3844CB4962F}" type="parTrans" cxnId="{8E5148DF-5E52-41DE-9A66-C74CACD21785}">
      <dgm:prSet/>
      <dgm:spPr/>
      <dgm:t>
        <a:bodyPr/>
        <a:lstStyle/>
        <a:p>
          <a:endParaRPr lang="en-US"/>
        </a:p>
      </dgm:t>
    </dgm:pt>
    <dgm:pt modelId="{ED0E3A57-2E2E-4C18-9723-7CEE513914F5}" type="sibTrans" cxnId="{8E5148DF-5E52-41DE-9A66-C74CACD21785}">
      <dgm:prSet/>
      <dgm:spPr/>
      <dgm:t>
        <a:bodyPr/>
        <a:lstStyle/>
        <a:p>
          <a:endParaRPr lang="en-US"/>
        </a:p>
      </dgm:t>
    </dgm:pt>
    <dgm:pt modelId="{626ADAED-1636-4827-BA6A-EA44E2568F4F}" type="pres">
      <dgm:prSet presAssocID="{A3689EAC-07FD-4F2C-A2BE-2E1EA63C59F4}" presName="root" presStyleCnt="0">
        <dgm:presLayoutVars>
          <dgm:dir/>
          <dgm:resizeHandles val="exact"/>
        </dgm:presLayoutVars>
      </dgm:prSet>
      <dgm:spPr/>
    </dgm:pt>
    <dgm:pt modelId="{2D067BB7-258F-450F-BC17-F34DB9FDC44E}" type="pres">
      <dgm:prSet presAssocID="{81939EFB-AE44-413A-AC2E-603442E126D5}" presName="compNode" presStyleCnt="0"/>
      <dgm:spPr/>
    </dgm:pt>
    <dgm:pt modelId="{CD03590E-E813-453A-88E7-70BB0BA1EAD8}" type="pres">
      <dgm:prSet presAssocID="{81939EFB-AE44-413A-AC2E-603442E126D5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52FFD01-6E55-454D-9214-448A5A3CA6F7}" type="pres">
      <dgm:prSet presAssocID="{81939EFB-AE44-413A-AC2E-603442E126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53C2D5A7-47D9-4E6C-A608-D5DDC8432CF9}" type="pres">
      <dgm:prSet presAssocID="{81939EFB-AE44-413A-AC2E-603442E126D5}" presName="spaceRect" presStyleCnt="0"/>
      <dgm:spPr/>
    </dgm:pt>
    <dgm:pt modelId="{6CB2F1DA-85A5-4C51-A23F-2B0BA6935129}" type="pres">
      <dgm:prSet presAssocID="{81939EFB-AE44-413A-AC2E-603442E126D5}" presName="textRect" presStyleLbl="revTx" presStyleIdx="0" presStyleCnt="4">
        <dgm:presLayoutVars>
          <dgm:chMax val="1"/>
          <dgm:chPref val="1"/>
        </dgm:presLayoutVars>
      </dgm:prSet>
      <dgm:spPr/>
    </dgm:pt>
    <dgm:pt modelId="{4CCDAF0D-D9AE-4373-89A4-79CE00D32AF1}" type="pres">
      <dgm:prSet presAssocID="{AD43F85A-79C8-4EC8-AF99-64782B4BBBAC}" presName="sibTrans" presStyleCnt="0"/>
      <dgm:spPr/>
    </dgm:pt>
    <dgm:pt modelId="{2D72AE2B-75CB-473C-9086-64C475CCCA6C}" type="pres">
      <dgm:prSet presAssocID="{F2BE1C97-8A66-4F58-9125-55E318BC2F68}" presName="compNode" presStyleCnt="0"/>
      <dgm:spPr/>
    </dgm:pt>
    <dgm:pt modelId="{CBC46ADD-F39E-4E48-BEC7-DA2562D0DEDE}" type="pres">
      <dgm:prSet presAssocID="{F2BE1C97-8A66-4F58-9125-55E318BC2F68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B2C7CFE-CF28-47D3-BC71-D6D0BAB4FFDB}" type="pres">
      <dgm:prSet presAssocID="{F2BE1C97-8A66-4F58-9125-55E318BC2F6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08D20FC7-9D61-46A7-9C46-CFD2505AEB26}" type="pres">
      <dgm:prSet presAssocID="{F2BE1C97-8A66-4F58-9125-55E318BC2F68}" presName="spaceRect" presStyleCnt="0"/>
      <dgm:spPr/>
    </dgm:pt>
    <dgm:pt modelId="{65F7DCB7-6FA3-4DFB-8A94-2498AD7721B7}" type="pres">
      <dgm:prSet presAssocID="{F2BE1C97-8A66-4F58-9125-55E318BC2F68}" presName="textRect" presStyleLbl="revTx" presStyleIdx="1" presStyleCnt="4">
        <dgm:presLayoutVars>
          <dgm:chMax val="1"/>
          <dgm:chPref val="1"/>
        </dgm:presLayoutVars>
      </dgm:prSet>
      <dgm:spPr/>
    </dgm:pt>
    <dgm:pt modelId="{4FF9C0DC-C007-4267-A370-B49A8FC10E11}" type="pres">
      <dgm:prSet presAssocID="{34D6E0D5-BF7C-44BE-9EE3-62FEDA2FDD8A}" presName="sibTrans" presStyleCnt="0"/>
      <dgm:spPr/>
    </dgm:pt>
    <dgm:pt modelId="{5BB2E7C2-8A28-4352-B437-3F0477069D75}" type="pres">
      <dgm:prSet presAssocID="{6E44F175-F38C-4E5A-8D2F-267EB5DA38A6}" presName="compNode" presStyleCnt="0"/>
      <dgm:spPr/>
    </dgm:pt>
    <dgm:pt modelId="{D5ECC634-EDAB-4C86-B57B-840BA4960C1E}" type="pres">
      <dgm:prSet presAssocID="{6E44F175-F38C-4E5A-8D2F-267EB5DA38A6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0AEEABD-FDCC-4300-AEF5-FC95FB8C8C86}" type="pres">
      <dgm:prSet presAssocID="{6E44F175-F38C-4E5A-8D2F-267EB5DA38A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D560AF0F-6A71-4A82-9C4C-A54E23FCEDE5}" type="pres">
      <dgm:prSet presAssocID="{6E44F175-F38C-4E5A-8D2F-267EB5DA38A6}" presName="spaceRect" presStyleCnt="0"/>
      <dgm:spPr/>
    </dgm:pt>
    <dgm:pt modelId="{64495927-6D1E-423B-A9D9-A38422FF6424}" type="pres">
      <dgm:prSet presAssocID="{6E44F175-F38C-4E5A-8D2F-267EB5DA38A6}" presName="textRect" presStyleLbl="revTx" presStyleIdx="2" presStyleCnt="4">
        <dgm:presLayoutVars>
          <dgm:chMax val="1"/>
          <dgm:chPref val="1"/>
        </dgm:presLayoutVars>
      </dgm:prSet>
      <dgm:spPr/>
    </dgm:pt>
    <dgm:pt modelId="{014A4435-0F31-419C-922F-7E848D5791B2}" type="pres">
      <dgm:prSet presAssocID="{1392C0EC-ED0B-4B61-B3FB-9E660D9683EC}" presName="sibTrans" presStyleCnt="0"/>
      <dgm:spPr/>
    </dgm:pt>
    <dgm:pt modelId="{883A2E66-F543-4C41-988E-26B106B3FDF3}" type="pres">
      <dgm:prSet presAssocID="{7531376C-CC6F-42FD-A491-D1A0BA2B671F}" presName="compNode" presStyleCnt="0"/>
      <dgm:spPr/>
    </dgm:pt>
    <dgm:pt modelId="{927362E9-38E9-4526-93F1-5C0BCD939708}" type="pres">
      <dgm:prSet presAssocID="{7531376C-CC6F-42FD-A491-D1A0BA2B671F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2F6BFB2-9523-4E88-A2E0-F927FCCF45E7}" type="pres">
      <dgm:prSet presAssocID="{7531376C-CC6F-42FD-A491-D1A0BA2B671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2A6192FF-94F3-452A-9ABA-44AC4F2FEFF5}" type="pres">
      <dgm:prSet presAssocID="{7531376C-CC6F-42FD-A491-D1A0BA2B671F}" presName="spaceRect" presStyleCnt="0"/>
      <dgm:spPr/>
    </dgm:pt>
    <dgm:pt modelId="{F078FBB6-7011-4A58-B1E0-E79AC5C4EB67}" type="pres">
      <dgm:prSet presAssocID="{7531376C-CC6F-42FD-A491-D1A0BA2B671F}" presName="textRect" presStyleLbl="revTx" presStyleIdx="3" presStyleCnt="4" custScaleX="129158">
        <dgm:presLayoutVars>
          <dgm:chMax val="1"/>
          <dgm:chPref val="1"/>
        </dgm:presLayoutVars>
      </dgm:prSet>
      <dgm:spPr/>
    </dgm:pt>
  </dgm:ptLst>
  <dgm:cxnLst>
    <dgm:cxn modelId="{EA2D0911-5F1A-4EA5-A1D5-0BCDA67565C0}" srcId="{A3689EAC-07FD-4F2C-A2BE-2E1EA63C59F4}" destId="{6E44F175-F38C-4E5A-8D2F-267EB5DA38A6}" srcOrd="2" destOrd="0" parTransId="{064CE703-ADBA-4EB6-BAEF-25F45329BD77}" sibTransId="{1392C0EC-ED0B-4B61-B3FB-9E660D9683EC}"/>
    <dgm:cxn modelId="{37F1B312-9642-45C6-91AE-5BBA9CE963F8}" type="presOf" srcId="{A3689EAC-07FD-4F2C-A2BE-2E1EA63C59F4}" destId="{626ADAED-1636-4827-BA6A-EA44E2568F4F}" srcOrd="0" destOrd="0" presId="urn:microsoft.com/office/officeart/2018/5/layout/IconLeafLabelList"/>
    <dgm:cxn modelId="{BF862631-93E7-461E-B799-D2CF6A3A4304}" type="presOf" srcId="{F2BE1C97-8A66-4F58-9125-55E318BC2F68}" destId="{65F7DCB7-6FA3-4DFB-8A94-2498AD7721B7}" srcOrd="0" destOrd="0" presId="urn:microsoft.com/office/officeart/2018/5/layout/IconLeafLabelList"/>
    <dgm:cxn modelId="{5578A83D-6AF2-434C-B8DF-553C38800106}" srcId="{A3689EAC-07FD-4F2C-A2BE-2E1EA63C59F4}" destId="{F2BE1C97-8A66-4F58-9125-55E318BC2F68}" srcOrd="1" destOrd="0" parTransId="{E463032B-2C89-4E80-912D-21FE2490328F}" sibTransId="{34D6E0D5-BF7C-44BE-9EE3-62FEDA2FDD8A}"/>
    <dgm:cxn modelId="{E733DD69-F391-4193-8949-6C1C9467B049}" type="presOf" srcId="{81939EFB-AE44-413A-AC2E-603442E126D5}" destId="{6CB2F1DA-85A5-4C51-A23F-2B0BA6935129}" srcOrd="0" destOrd="0" presId="urn:microsoft.com/office/officeart/2018/5/layout/IconLeafLabelList"/>
    <dgm:cxn modelId="{F7279950-F087-43FE-A776-7DCE129E586B}" type="presOf" srcId="{7531376C-CC6F-42FD-A491-D1A0BA2B671F}" destId="{F078FBB6-7011-4A58-B1E0-E79AC5C4EB67}" srcOrd="0" destOrd="0" presId="urn:microsoft.com/office/officeart/2018/5/layout/IconLeafLabelList"/>
    <dgm:cxn modelId="{026F2B86-10D6-4D80-AD48-790B5E9C56E6}" srcId="{A3689EAC-07FD-4F2C-A2BE-2E1EA63C59F4}" destId="{81939EFB-AE44-413A-AC2E-603442E126D5}" srcOrd="0" destOrd="0" parTransId="{3BED185E-F4E4-4E91-A431-6D103B209AF4}" sibTransId="{AD43F85A-79C8-4EC8-AF99-64782B4BBBAC}"/>
    <dgm:cxn modelId="{B87A8EBB-3453-4D4B-A0C7-CD537A90B020}" type="presOf" srcId="{6E44F175-F38C-4E5A-8D2F-267EB5DA38A6}" destId="{64495927-6D1E-423B-A9D9-A38422FF6424}" srcOrd="0" destOrd="0" presId="urn:microsoft.com/office/officeart/2018/5/layout/IconLeafLabelList"/>
    <dgm:cxn modelId="{8E5148DF-5E52-41DE-9A66-C74CACD21785}" srcId="{A3689EAC-07FD-4F2C-A2BE-2E1EA63C59F4}" destId="{7531376C-CC6F-42FD-A491-D1A0BA2B671F}" srcOrd="3" destOrd="0" parTransId="{A65CB449-03BD-4012-81B4-E3844CB4962F}" sibTransId="{ED0E3A57-2E2E-4C18-9723-7CEE513914F5}"/>
    <dgm:cxn modelId="{9ECFF920-778A-40CD-95E9-359ABCAEEA9A}" type="presParOf" srcId="{626ADAED-1636-4827-BA6A-EA44E2568F4F}" destId="{2D067BB7-258F-450F-BC17-F34DB9FDC44E}" srcOrd="0" destOrd="0" presId="urn:microsoft.com/office/officeart/2018/5/layout/IconLeafLabelList"/>
    <dgm:cxn modelId="{A827521B-5A84-4E27-A8F3-735A24105CA5}" type="presParOf" srcId="{2D067BB7-258F-450F-BC17-F34DB9FDC44E}" destId="{CD03590E-E813-453A-88E7-70BB0BA1EAD8}" srcOrd="0" destOrd="0" presId="urn:microsoft.com/office/officeart/2018/5/layout/IconLeafLabelList"/>
    <dgm:cxn modelId="{6E032CB6-76F1-43D4-804C-E0F0F40A8701}" type="presParOf" srcId="{2D067BB7-258F-450F-BC17-F34DB9FDC44E}" destId="{A52FFD01-6E55-454D-9214-448A5A3CA6F7}" srcOrd="1" destOrd="0" presId="urn:microsoft.com/office/officeart/2018/5/layout/IconLeafLabelList"/>
    <dgm:cxn modelId="{B4532F7D-9C84-42AD-B118-6B9B70860215}" type="presParOf" srcId="{2D067BB7-258F-450F-BC17-F34DB9FDC44E}" destId="{53C2D5A7-47D9-4E6C-A608-D5DDC8432CF9}" srcOrd="2" destOrd="0" presId="urn:microsoft.com/office/officeart/2018/5/layout/IconLeafLabelList"/>
    <dgm:cxn modelId="{02164E8F-2AEF-4167-8FA6-9E46D2F8AD0E}" type="presParOf" srcId="{2D067BB7-258F-450F-BC17-F34DB9FDC44E}" destId="{6CB2F1DA-85A5-4C51-A23F-2B0BA6935129}" srcOrd="3" destOrd="0" presId="urn:microsoft.com/office/officeart/2018/5/layout/IconLeafLabelList"/>
    <dgm:cxn modelId="{B0F9D894-14AA-4D4B-AD9C-7830548188A9}" type="presParOf" srcId="{626ADAED-1636-4827-BA6A-EA44E2568F4F}" destId="{4CCDAF0D-D9AE-4373-89A4-79CE00D32AF1}" srcOrd="1" destOrd="0" presId="urn:microsoft.com/office/officeart/2018/5/layout/IconLeafLabelList"/>
    <dgm:cxn modelId="{FE7FAC3E-4DA0-4412-BDE1-27B176C6135D}" type="presParOf" srcId="{626ADAED-1636-4827-BA6A-EA44E2568F4F}" destId="{2D72AE2B-75CB-473C-9086-64C475CCCA6C}" srcOrd="2" destOrd="0" presId="urn:microsoft.com/office/officeart/2018/5/layout/IconLeafLabelList"/>
    <dgm:cxn modelId="{7EBA1476-5929-48CA-ADC7-DC74661F9D81}" type="presParOf" srcId="{2D72AE2B-75CB-473C-9086-64C475CCCA6C}" destId="{CBC46ADD-F39E-4E48-BEC7-DA2562D0DEDE}" srcOrd="0" destOrd="0" presId="urn:microsoft.com/office/officeart/2018/5/layout/IconLeafLabelList"/>
    <dgm:cxn modelId="{FC4B7074-2B6C-49F2-8DFD-1AD7950E37A1}" type="presParOf" srcId="{2D72AE2B-75CB-473C-9086-64C475CCCA6C}" destId="{2B2C7CFE-CF28-47D3-BC71-D6D0BAB4FFDB}" srcOrd="1" destOrd="0" presId="urn:microsoft.com/office/officeart/2018/5/layout/IconLeafLabelList"/>
    <dgm:cxn modelId="{AD856E73-F541-4616-BA8F-973F9896E45B}" type="presParOf" srcId="{2D72AE2B-75CB-473C-9086-64C475CCCA6C}" destId="{08D20FC7-9D61-46A7-9C46-CFD2505AEB26}" srcOrd="2" destOrd="0" presId="urn:microsoft.com/office/officeart/2018/5/layout/IconLeafLabelList"/>
    <dgm:cxn modelId="{0071DFB8-BAE4-4FE0-9030-16DE718F0297}" type="presParOf" srcId="{2D72AE2B-75CB-473C-9086-64C475CCCA6C}" destId="{65F7DCB7-6FA3-4DFB-8A94-2498AD7721B7}" srcOrd="3" destOrd="0" presId="urn:microsoft.com/office/officeart/2018/5/layout/IconLeafLabelList"/>
    <dgm:cxn modelId="{62C642E8-2445-4E4B-8DF9-1E413387D3C1}" type="presParOf" srcId="{626ADAED-1636-4827-BA6A-EA44E2568F4F}" destId="{4FF9C0DC-C007-4267-A370-B49A8FC10E11}" srcOrd="3" destOrd="0" presId="urn:microsoft.com/office/officeart/2018/5/layout/IconLeafLabelList"/>
    <dgm:cxn modelId="{282263E2-D6C8-485C-B472-50AC683B2CEF}" type="presParOf" srcId="{626ADAED-1636-4827-BA6A-EA44E2568F4F}" destId="{5BB2E7C2-8A28-4352-B437-3F0477069D75}" srcOrd="4" destOrd="0" presId="urn:microsoft.com/office/officeart/2018/5/layout/IconLeafLabelList"/>
    <dgm:cxn modelId="{6766F414-8051-458B-A318-6FB6A06E93AF}" type="presParOf" srcId="{5BB2E7C2-8A28-4352-B437-3F0477069D75}" destId="{D5ECC634-EDAB-4C86-B57B-840BA4960C1E}" srcOrd="0" destOrd="0" presId="urn:microsoft.com/office/officeart/2018/5/layout/IconLeafLabelList"/>
    <dgm:cxn modelId="{B2C2D3D5-1DE4-43AD-AF98-FFF12F3263C9}" type="presParOf" srcId="{5BB2E7C2-8A28-4352-B437-3F0477069D75}" destId="{B0AEEABD-FDCC-4300-AEF5-FC95FB8C8C86}" srcOrd="1" destOrd="0" presId="urn:microsoft.com/office/officeart/2018/5/layout/IconLeafLabelList"/>
    <dgm:cxn modelId="{EDC3CDFD-6427-4486-B09B-E27E9F4528C3}" type="presParOf" srcId="{5BB2E7C2-8A28-4352-B437-3F0477069D75}" destId="{D560AF0F-6A71-4A82-9C4C-A54E23FCEDE5}" srcOrd="2" destOrd="0" presId="urn:microsoft.com/office/officeart/2018/5/layout/IconLeafLabelList"/>
    <dgm:cxn modelId="{58FCDF57-7D2A-4962-BB89-804BECA29B42}" type="presParOf" srcId="{5BB2E7C2-8A28-4352-B437-3F0477069D75}" destId="{64495927-6D1E-423B-A9D9-A38422FF6424}" srcOrd="3" destOrd="0" presId="urn:microsoft.com/office/officeart/2018/5/layout/IconLeafLabelList"/>
    <dgm:cxn modelId="{636FD1DA-C887-4EB5-93CF-F9E2182FA03F}" type="presParOf" srcId="{626ADAED-1636-4827-BA6A-EA44E2568F4F}" destId="{014A4435-0F31-419C-922F-7E848D5791B2}" srcOrd="5" destOrd="0" presId="urn:microsoft.com/office/officeart/2018/5/layout/IconLeafLabelList"/>
    <dgm:cxn modelId="{259D3AEA-4482-484C-AC6C-A5F009B4D6E5}" type="presParOf" srcId="{626ADAED-1636-4827-BA6A-EA44E2568F4F}" destId="{883A2E66-F543-4C41-988E-26B106B3FDF3}" srcOrd="6" destOrd="0" presId="urn:microsoft.com/office/officeart/2018/5/layout/IconLeafLabelList"/>
    <dgm:cxn modelId="{B972AE3A-B105-47D7-88CA-117702E1ECA1}" type="presParOf" srcId="{883A2E66-F543-4C41-988E-26B106B3FDF3}" destId="{927362E9-38E9-4526-93F1-5C0BCD939708}" srcOrd="0" destOrd="0" presId="urn:microsoft.com/office/officeart/2018/5/layout/IconLeafLabelList"/>
    <dgm:cxn modelId="{24826DE4-7DC7-42AD-AC2D-91CCE8ED2188}" type="presParOf" srcId="{883A2E66-F543-4C41-988E-26B106B3FDF3}" destId="{D2F6BFB2-9523-4E88-A2E0-F927FCCF45E7}" srcOrd="1" destOrd="0" presId="urn:microsoft.com/office/officeart/2018/5/layout/IconLeafLabelList"/>
    <dgm:cxn modelId="{D0DE5F69-6BBE-491C-8E6E-4E4DC9838F5D}" type="presParOf" srcId="{883A2E66-F543-4C41-988E-26B106B3FDF3}" destId="{2A6192FF-94F3-452A-9ABA-44AC4F2FEFF5}" srcOrd="2" destOrd="0" presId="urn:microsoft.com/office/officeart/2018/5/layout/IconLeafLabelList"/>
    <dgm:cxn modelId="{AEFD987B-C035-4727-9C07-A2BE6CF5DF71}" type="presParOf" srcId="{883A2E66-F543-4C41-988E-26B106B3FDF3}" destId="{F078FBB6-7011-4A58-B1E0-E79AC5C4EB6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24E4C5E-E64A-49A6-A5A7-1B4F35AD9CB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EF366A2-DEF6-4968-BDCD-53F24BCF74BD}">
      <dgm:prSet/>
      <dgm:spPr/>
      <dgm:t>
        <a:bodyPr/>
        <a:lstStyle/>
        <a:p>
          <a:r>
            <a:rPr lang="en-US" dirty="0"/>
            <a:t>Integrating contactless payment methods and digital ordering apps</a:t>
          </a:r>
        </a:p>
      </dgm:t>
    </dgm:pt>
    <dgm:pt modelId="{E7B11EB1-3E95-4306-AED7-BE9C6AB7DC2F}" type="parTrans" cxnId="{E24EB5E1-C76F-48CC-BAEB-CE32BD14EA05}">
      <dgm:prSet/>
      <dgm:spPr/>
      <dgm:t>
        <a:bodyPr/>
        <a:lstStyle/>
        <a:p>
          <a:endParaRPr lang="en-US"/>
        </a:p>
      </dgm:t>
    </dgm:pt>
    <dgm:pt modelId="{2ED5F6B6-99E9-4372-B4C1-D4BA20D13ADF}" type="sibTrans" cxnId="{E24EB5E1-C76F-48CC-BAEB-CE32BD14EA05}">
      <dgm:prSet/>
      <dgm:spPr/>
      <dgm:t>
        <a:bodyPr/>
        <a:lstStyle/>
        <a:p>
          <a:endParaRPr lang="en-US"/>
        </a:p>
      </dgm:t>
    </dgm:pt>
    <dgm:pt modelId="{F8E23E8F-E818-425E-96EF-F9A0087D5572}">
      <dgm:prSet/>
      <dgm:spPr/>
      <dgm:t>
        <a:bodyPr/>
        <a:lstStyle/>
        <a:p>
          <a:r>
            <a:rPr lang="en-US" dirty="0"/>
            <a:t>Digital marketing using influencers and social media</a:t>
          </a:r>
        </a:p>
      </dgm:t>
    </dgm:pt>
    <dgm:pt modelId="{F3EFFB65-D13F-4D1A-BCDE-9CEE84F8957F}" type="parTrans" cxnId="{48756816-64B6-422B-9C16-DD9A986BC85F}">
      <dgm:prSet/>
      <dgm:spPr/>
      <dgm:t>
        <a:bodyPr/>
        <a:lstStyle/>
        <a:p>
          <a:endParaRPr lang="en-US"/>
        </a:p>
      </dgm:t>
    </dgm:pt>
    <dgm:pt modelId="{401C6D8C-1848-4BEC-9476-101112DC3DB2}" type="sibTrans" cxnId="{48756816-64B6-422B-9C16-DD9A986BC85F}">
      <dgm:prSet/>
      <dgm:spPr/>
      <dgm:t>
        <a:bodyPr/>
        <a:lstStyle/>
        <a:p>
          <a:endParaRPr lang="en-US"/>
        </a:p>
      </dgm:t>
    </dgm:pt>
    <dgm:pt modelId="{FC991DA3-48FC-4CB0-A0BC-F57571BDDFB2}">
      <dgm:prSet/>
      <dgm:spPr/>
      <dgm:t>
        <a:bodyPr/>
        <a:lstStyle/>
        <a:p>
          <a:r>
            <a:rPr lang="en-US" dirty="0"/>
            <a:t>Efficient chilling and blending equipment for effectiveness</a:t>
          </a:r>
        </a:p>
      </dgm:t>
    </dgm:pt>
    <dgm:pt modelId="{2AF70AEF-A7CF-49F8-8219-EA3299020E8B}" type="parTrans" cxnId="{49F018C8-F540-465A-9503-DAF8DEE13B0C}">
      <dgm:prSet/>
      <dgm:spPr/>
      <dgm:t>
        <a:bodyPr/>
        <a:lstStyle/>
        <a:p>
          <a:endParaRPr lang="en-US"/>
        </a:p>
      </dgm:t>
    </dgm:pt>
    <dgm:pt modelId="{E771E8A1-A8C4-4D93-B493-CE03321C38A2}" type="sibTrans" cxnId="{49F018C8-F540-465A-9503-DAF8DEE13B0C}">
      <dgm:prSet/>
      <dgm:spPr/>
      <dgm:t>
        <a:bodyPr/>
        <a:lstStyle/>
        <a:p>
          <a:endParaRPr lang="en-US"/>
        </a:p>
      </dgm:t>
    </dgm:pt>
    <dgm:pt modelId="{4D02516C-23D6-4F32-AB9A-B486FE2C8502}">
      <dgm:prSet/>
      <dgm:spPr/>
      <dgm:t>
        <a:bodyPr/>
        <a:lstStyle/>
        <a:p>
          <a:r>
            <a:rPr lang="en-US" dirty="0"/>
            <a:t>Data analytics to monitor consumer preferences (Mintel, 2023).</a:t>
          </a:r>
        </a:p>
      </dgm:t>
    </dgm:pt>
    <dgm:pt modelId="{BB4B59DA-4150-4082-A1FE-B9DF076EFC09}" type="parTrans" cxnId="{F3F3278E-4D5C-450F-932A-24CDEC22A964}">
      <dgm:prSet/>
      <dgm:spPr/>
      <dgm:t>
        <a:bodyPr/>
        <a:lstStyle/>
        <a:p>
          <a:endParaRPr lang="en-US"/>
        </a:p>
      </dgm:t>
    </dgm:pt>
    <dgm:pt modelId="{3BBD25A5-104A-4C64-A8F6-8FB09918A0DC}" type="sibTrans" cxnId="{F3F3278E-4D5C-450F-932A-24CDEC22A964}">
      <dgm:prSet/>
      <dgm:spPr/>
      <dgm:t>
        <a:bodyPr/>
        <a:lstStyle/>
        <a:p>
          <a:endParaRPr lang="en-US"/>
        </a:p>
      </dgm:t>
    </dgm:pt>
    <dgm:pt modelId="{DD8A3CFB-7AE2-45FE-86A7-4E294205E0CC}" type="pres">
      <dgm:prSet presAssocID="{124E4C5E-E64A-49A6-A5A7-1B4F35AD9CB0}" presName="root" presStyleCnt="0">
        <dgm:presLayoutVars>
          <dgm:dir/>
          <dgm:resizeHandles val="exact"/>
        </dgm:presLayoutVars>
      </dgm:prSet>
      <dgm:spPr/>
    </dgm:pt>
    <dgm:pt modelId="{68147A28-90D5-47D4-A14C-03772EC1A875}" type="pres">
      <dgm:prSet presAssocID="{EEF366A2-DEF6-4968-BDCD-53F24BCF74BD}" presName="compNode" presStyleCnt="0"/>
      <dgm:spPr/>
    </dgm:pt>
    <dgm:pt modelId="{A781F76C-F248-40A9-9624-B83C6EBEF79D}" type="pres">
      <dgm:prSet presAssocID="{EEF366A2-DEF6-4968-BDCD-53F24BCF74BD}" presName="bgRect" presStyleLbl="bgShp" presStyleIdx="0" presStyleCnt="4"/>
      <dgm:spPr/>
    </dgm:pt>
    <dgm:pt modelId="{84AA0451-5C6A-4796-AD02-4F27B8B987C5}" type="pres">
      <dgm:prSet presAssocID="{EEF366A2-DEF6-4968-BDCD-53F24BCF74B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88F414C5-E4C7-4E73-94B7-FC4B6BE1F811}" type="pres">
      <dgm:prSet presAssocID="{EEF366A2-DEF6-4968-BDCD-53F24BCF74BD}" presName="spaceRect" presStyleCnt="0"/>
      <dgm:spPr/>
    </dgm:pt>
    <dgm:pt modelId="{366FB6A8-AF22-49CD-A05F-06BD83DF6F2F}" type="pres">
      <dgm:prSet presAssocID="{EEF366A2-DEF6-4968-BDCD-53F24BCF74BD}" presName="parTx" presStyleLbl="revTx" presStyleIdx="0" presStyleCnt="4">
        <dgm:presLayoutVars>
          <dgm:chMax val="0"/>
          <dgm:chPref val="0"/>
        </dgm:presLayoutVars>
      </dgm:prSet>
      <dgm:spPr/>
    </dgm:pt>
    <dgm:pt modelId="{46872086-A0D9-45D5-8EB1-E682EA36AF8A}" type="pres">
      <dgm:prSet presAssocID="{2ED5F6B6-99E9-4372-B4C1-D4BA20D13ADF}" presName="sibTrans" presStyleCnt="0"/>
      <dgm:spPr/>
    </dgm:pt>
    <dgm:pt modelId="{EF3BD64B-E1B7-4338-B0F5-8633FBB30AA1}" type="pres">
      <dgm:prSet presAssocID="{F8E23E8F-E818-425E-96EF-F9A0087D5572}" presName="compNode" presStyleCnt="0"/>
      <dgm:spPr/>
    </dgm:pt>
    <dgm:pt modelId="{1B01FC6A-13AB-46A2-8F30-DE54DAAE00CF}" type="pres">
      <dgm:prSet presAssocID="{F8E23E8F-E818-425E-96EF-F9A0087D5572}" presName="bgRect" presStyleLbl="bgShp" presStyleIdx="1" presStyleCnt="4"/>
      <dgm:spPr/>
    </dgm:pt>
    <dgm:pt modelId="{48AEC9BD-F11B-4144-9576-7B98025F7505}" type="pres">
      <dgm:prSet presAssocID="{F8E23E8F-E818-425E-96EF-F9A0087D55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3C13E3E0-1F31-41A3-8FF6-9632595BBC48}" type="pres">
      <dgm:prSet presAssocID="{F8E23E8F-E818-425E-96EF-F9A0087D5572}" presName="spaceRect" presStyleCnt="0"/>
      <dgm:spPr/>
    </dgm:pt>
    <dgm:pt modelId="{5669C079-5F57-405B-B95C-F8A08C9B7702}" type="pres">
      <dgm:prSet presAssocID="{F8E23E8F-E818-425E-96EF-F9A0087D5572}" presName="parTx" presStyleLbl="revTx" presStyleIdx="1" presStyleCnt="4">
        <dgm:presLayoutVars>
          <dgm:chMax val="0"/>
          <dgm:chPref val="0"/>
        </dgm:presLayoutVars>
      </dgm:prSet>
      <dgm:spPr/>
    </dgm:pt>
    <dgm:pt modelId="{8902EADF-02A7-4B29-8469-815747F2D6E6}" type="pres">
      <dgm:prSet presAssocID="{401C6D8C-1848-4BEC-9476-101112DC3DB2}" presName="sibTrans" presStyleCnt="0"/>
      <dgm:spPr/>
    </dgm:pt>
    <dgm:pt modelId="{32BB4F1C-4844-4942-8744-8879C42F8FFB}" type="pres">
      <dgm:prSet presAssocID="{FC991DA3-48FC-4CB0-A0BC-F57571BDDFB2}" presName="compNode" presStyleCnt="0"/>
      <dgm:spPr/>
    </dgm:pt>
    <dgm:pt modelId="{1888545A-57FF-4B00-B185-404E2495D850}" type="pres">
      <dgm:prSet presAssocID="{FC991DA3-48FC-4CB0-A0BC-F57571BDDFB2}" presName="bgRect" presStyleLbl="bgShp" presStyleIdx="2" presStyleCnt="4"/>
      <dgm:spPr/>
    </dgm:pt>
    <dgm:pt modelId="{EDDEFD2A-1997-4B93-B21D-13A63FE9B35D}" type="pres">
      <dgm:prSet presAssocID="{FC991DA3-48FC-4CB0-A0BC-F57571BDDFB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 dropper"/>
        </a:ext>
      </dgm:extLst>
    </dgm:pt>
    <dgm:pt modelId="{9B4DD758-24F4-428A-AA6F-1AFEA841F937}" type="pres">
      <dgm:prSet presAssocID="{FC991DA3-48FC-4CB0-A0BC-F57571BDDFB2}" presName="spaceRect" presStyleCnt="0"/>
      <dgm:spPr/>
    </dgm:pt>
    <dgm:pt modelId="{1EEE469E-62A5-4CD7-8058-27677404D89C}" type="pres">
      <dgm:prSet presAssocID="{FC991DA3-48FC-4CB0-A0BC-F57571BDDFB2}" presName="parTx" presStyleLbl="revTx" presStyleIdx="2" presStyleCnt="4">
        <dgm:presLayoutVars>
          <dgm:chMax val="0"/>
          <dgm:chPref val="0"/>
        </dgm:presLayoutVars>
      </dgm:prSet>
      <dgm:spPr/>
    </dgm:pt>
    <dgm:pt modelId="{25C62177-3FAE-4019-8C4C-122429B09007}" type="pres">
      <dgm:prSet presAssocID="{E771E8A1-A8C4-4D93-B493-CE03321C38A2}" presName="sibTrans" presStyleCnt="0"/>
      <dgm:spPr/>
    </dgm:pt>
    <dgm:pt modelId="{510DF945-236E-4C4A-B419-6874D1FB1019}" type="pres">
      <dgm:prSet presAssocID="{4D02516C-23D6-4F32-AB9A-B486FE2C8502}" presName="compNode" presStyleCnt="0"/>
      <dgm:spPr/>
    </dgm:pt>
    <dgm:pt modelId="{4F785420-B7C2-4BF4-B74C-DD88C9E9674C}" type="pres">
      <dgm:prSet presAssocID="{4D02516C-23D6-4F32-AB9A-B486FE2C8502}" presName="bgRect" presStyleLbl="bgShp" presStyleIdx="3" presStyleCnt="4"/>
      <dgm:spPr/>
    </dgm:pt>
    <dgm:pt modelId="{88084281-769B-4676-9EAC-E8B1FA0BE3AD}" type="pres">
      <dgm:prSet presAssocID="{4D02516C-23D6-4F32-AB9A-B486FE2C850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7DD683E5-D87D-4DA8-AC76-43B93DA79711}" type="pres">
      <dgm:prSet presAssocID="{4D02516C-23D6-4F32-AB9A-B486FE2C8502}" presName="spaceRect" presStyleCnt="0"/>
      <dgm:spPr/>
    </dgm:pt>
    <dgm:pt modelId="{43830A52-A4D3-4010-9BC5-215C56993A58}" type="pres">
      <dgm:prSet presAssocID="{4D02516C-23D6-4F32-AB9A-B486FE2C850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8756816-64B6-422B-9C16-DD9A986BC85F}" srcId="{124E4C5E-E64A-49A6-A5A7-1B4F35AD9CB0}" destId="{F8E23E8F-E818-425E-96EF-F9A0087D5572}" srcOrd="1" destOrd="0" parTransId="{F3EFFB65-D13F-4D1A-BCDE-9CEE84F8957F}" sibTransId="{401C6D8C-1848-4BEC-9476-101112DC3DB2}"/>
    <dgm:cxn modelId="{D65D2241-6B7C-476D-93E2-CB18C894FA4B}" type="presOf" srcId="{4D02516C-23D6-4F32-AB9A-B486FE2C8502}" destId="{43830A52-A4D3-4010-9BC5-215C56993A58}" srcOrd="0" destOrd="0" presId="urn:microsoft.com/office/officeart/2018/2/layout/IconVerticalSolidList"/>
    <dgm:cxn modelId="{A97E3D6D-3C53-4079-9EFC-18289C3A51BC}" type="presOf" srcId="{F8E23E8F-E818-425E-96EF-F9A0087D5572}" destId="{5669C079-5F57-405B-B95C-F8A08C9B7702}" srcOrd="0" destOrd="0" presId="urn:microsoft.com/office/officeart/2018/2/layout/IconVerticalSolidList"/>
    <dgm:cxn modelId="{46E4C975-67C3-45CD-BA09-F71DEE19E9B2}" type="presOf" srcId="{124E4C5E-E64A-49A6-A5A7-1B4F35AD9CB0}" destId="{DD8A3CFB-7AE2-45FE-86A7-4E294205E0CC}" srcOrd="0" destOrd="0" presId="urn:microsoft.com/office/officeart/2018/2/layout/IconVerticalSolidList"/>
    <dgm:cxn modelId="{215C6B8D-D6CB-4111-AC2E-9BAE7C10621C}" type="presOf" srcId="{EEF366A2-DEF6-4968-BDCD-53F24BCF74BD}" destId="{366FB6A8-AF22-49CD-A05F-06BD83DF6F2F}" srcOrd="0" destOrd="0" presId="urn:microsoft.com/office/officeart/2018/2/layout/IconVerticalSolidList"/>
    <dgm:cxn modelId="{F3F3278E-4D5C-450F-932A-24CDEC22A964}" srcId="{124E4C5E-E64A-49A6-A5A7-1B4F35AD9CB0}" destId="{4D02516C-23D6-4F32-AB9A-B486FE2C8502}" srcOrd="3" destOrd="0" parTransId="{BB4B59DA-4150-4082-A1FE-B9DF076EFC09}" sibTransId="{3BBD25A5-104A-4C64-A8F6-8FB09918A0DC}"/>
    <dgm:cxn modelId="{49F018C8-F540-465A-9503-DAF8DEE13B0C}" srcId="{124E4C5E-E64A-49A6-A5A7-1B4F35AD9CB0}" destId="{FC991DA3-48FC-4CB0-A0BC-F57571BDDFB2}" srcOrd="2" destOrd="0" parTransId="{2AF70AEF-A7CF-49F8-8219-EA3299020E8B}" sibTransId="{E771E8A1-A8C4-4D93-B493-CE03321C38A2}"/>
    <dgm:cxn modelId="{E24EB5E1-C76F-48CC-BAEB-CE32BD14EA05}" srcId="{124E4C5E-E64A-49A6-A5A7-1B4F35AD9CB0}" destId="{EEF366A2-DEF6-4968-BDCD-53F24BCF74BD}" srcOrd="0" destOrd="0" parTransId="{E7B11EB1-3E95-4306-AED7-BE9C6AB7DC2F}" sibTransId="{2ED5F6B6-99E9-4372-B4C1-D4BA20D13ADF}"/>
    <dgm:cxn modelId="{228395FF-38CF-4C47-9B88-188DC8FD81D1}" type="presOf" srcId="{FC991DA3-48FC-4CB0-A0BC-F57571BDDFB2}" destId="{1EEE469E-62A5-4CD7-8058-27677404D89C}" srcOrd="0" destOrd="0" presId="urn:microsoft.com/office/officeart/2018/2/layout/IconVerticalSolidList"/>
    <dgm:cxn modelId="{6DC0B180-C0F7-4F4C-BB96-09085290337D}" type="presParOf" srcId="{DD8A3CFB-7AE2-45FE-86A7-4E294205E0CC}" destId="{68147A28-90D5-47D4-A14C-03772EC1A875}" srcOrd="0" destOrd="0" presId="urn:microsoft.com/office/officeart/2018/2/layout/IconVerticalSolidList"/>
    <dgm:cxn modelId="{3C6D3016-0FEA-4626-8C12-93FF267A1DA1}" type="presParOf" srcId="{68147A28-90D5-47D4-A14C-03772EC1A875}" destId="{A781F76C-F248-40A9-9624-B83C6EBEF79D}" srcOrd="0" destOrd="0" presId="urn:microsoft.com/office/officeart/2018/2/layout/IconVerticalSolidList"/>
    <dgm:cxn modelId="{A91BE5D5-D4CE-4013-8E88-CCFC20364FD6}" type="presParOf" srcId="{68147A28-90D5-47D4-A14C-03772EC1A875}" destId="{84AA0451-5C6A-4796-AD02-4F27B8B987C5}" srcOrd="1" destOrd="0" presId="urn:microsoft.com/office/officeart/2018/2/layout/IconVerticalSolidList"/>
    <dgm:cxn modelId="{608BECFD-DC1B-4C76-AA1D-9D34A16A58B6}" type="presParOf" srcId="{68147A28-90D5-47D4-A14C-03772EC1A875}" destId="{88F414C5-E4C7-4E73-94B7-FC4B6BE1F811}" srcOrd="2" destOrd="0" presId="urn:microsoft.com/office/officeart/2018/2/layout/IconVerticalSolidList"/>
    <dgm:cxn modelId="{B546ADA1-443B-44E8-8B25-DDEAE984AA3B}" type="presParOf" srcId="{68147A28-90D5-47D4-A14C-03772EC1A875}" destId="{366FB6A8-AF22-49CD-A05F-06BD83DF6F2F}" srcOrd="3" destOrd="0" presId="urn:microsoft.com/office/officeart/2018/2/layout/IconVerticalSolidList"/>
    <dgm:cxn modelId="{3BB71806-3554-49CE-AF2E-C97286572524}" type="presParOf" srcId="{DD8A3CFB-7AE2-45FE-86A7-4E294205E0CC}" destId="{46872086-A0D9-45D5-8EB1-E682EA36AF8A}" srcOrd="1" destOrd="0" presId="urn:microsoft.com/office/officeart/2018/2/layout/IconVerticalSolidList"/>
    <dgm:cxn modelId="{744BE231-E8C3-4F48-8203-24A5DD6421C9}" type="presParOf" srcId="{DD8A3CFB-7AE2-45FE-86A7-4E294205E0CC}" destId="{EF3BD64B-E1B7-4338-B0F5-8633FBB30AA1}" srcOrd="2" destOrd="0" presId="urn:microsoft.com/office/officeart/2018/2/layout/IconVerticalSolidList"/>
    <dgm:cxn modelId="{88FB8829-E256-4BC1-BFC4-003D36342F02}" type="presParOf" srcId="{EF3BD64B-E1B7-4338-B0F5-8633FBB30AA1}" destId="{1B01FC6A-13AB-46A2-8F30-DE54DAAE00CF}" srcOrd="0" destOrd="0" presId="urn:microsoft.com/office/officeart/2018/2/layout/IconVerticalSolidList"/>
    <dgm:cxn modelId="{C874DBCC-21B1-4A48-8CA6-751BE6166AC8}" type="presParOf" srcId="{EF3BD64B-E1B7-4338-B0F5-8633FBB30AA1}" destId="{48AEC9BD-F11B-4144-9576-7B98025F7505}" srcOrd="1" destOrd="0" presId="urn:microsoft.com/office/officeart/2018/2/layout/IconVerticalSolidList"/>
    <dgm:cxn modelId="{6CBB50A4-1BE1-4002-8DDB-C4F5B302B476}" type="presParOf" srcId="{EF3BD64B-E1B7-4338-B0F5-8633FBB30AA1}" destId="{3C13E3E0-1F31-41A3-8FF6-9632595BBC48}" srcOrd="2" destOrd="0" presId="urn:microsoft.com/office/officeart/2018/2/layout/IconVerticalSolidList"/>
    <dgm:cxn modelId="{E6396D64-3701-4D8D-AD5F-84FD7BC986B8}" type="presParOf" srcId="{EF3BD64B-E1B7-4338-B0F5-8633FBB30AA1}" destId="{5669C079-5F57-405B-B95C-F8A08C9B7702}" srcOrd="3" destOrd="0" presId="urn:microsoft.com/office/officeart/2018/2/layout/IconVerticalSolidList"/>
    <dgm:cxn modelId="{16A01E73-BE2C-44D1-83F1-E343D35FE7B1}" type="presParOf" srcId="{DD8A3CFB-7AE2-45FE-86A7-4E294205E0CC}" destId="{8902EADF-02A7-4B29-8469-815747F2D6E6}" srcOrd="3" destOrd="0" presId="urn:microsoft.com/office/officeart/2018/2/layout/IconVerticalSolidList"/>
    <dgm:cxn modelId="{010DC8EA-92C0-4CCE-B774-33CCA67B5010}" type="presParOf" srcId="{DD8A3CFB-7AE2-45FE-86A7-4E294205E0CC}" destId="{32BB4F1C-4844-4942-8744-8879C42F8FFB}" srcOrd="4" destOrd="0" presId="urn:microsoft.com/office/officeart/2018/2/layout/IconVerticalSolidList"/>
    <dgm:cxn modelId="{4F69C4DE-DA5B-4FAB-83BE-590A2E3EC528}" type="presParOf" srcId="{32BB4F1C-4844-4942-8744-8879C42F8FFB}" destId="{1888545A-57FF-4B00-B185-404E2495D850}" srcOrd="0" destOrd="0" presId="urn:microsoft.com/office/officeart/2018/2/layout/IconVerticalSolidList"/>
    <dgm:cxn modelId="{14C7E45C-320B-4BF6-BF29-C96F376185C2}" type="presParOf" srcId="{32BB4F1C-4844-4942-8744-8879C42F8FFB}" destId="{EDDEFD2A-1997-4B93-B21D-13A63FE9B35D}" srcOrd="1" destOrd="0" presId="urn:microsoft.com/office/officeart/2018/2/layout/IconVerticalSolidList"/>
    <dgm:cxn modelId="{290F0BE0-1B1C-444F-845E-8975589C7763}" type="presParOf" srcId="{32BB4F1C-4844-4942-8744-8879C42F8FFB}" destId="{9B4DD758-24F4-428A-AA6F-1AFEA841F937}" srcOrd="2" destOrd="0" presId="urn:microsoft.com/office/officeart/2018/2/layout/IconVerticalSolidList"/>
    <dgm:cxn modelId="{6AC3E0A9-D0F6-4D63-BBDE-48EBD8402275}" type="presParOf" srcId="{32BB4F1C-4844-4942-8744-8879C42F8FFB}" destId="{1EEE469E-62A5-4CD7-8058-27677404D89C}" srcOrd="3" destOrd="0" presId="urn:microsoft.com/office/officeart/2018/2/layout/IconVerticalSolidList"/>
    <dgm:cxn modelId="{C6D535CA-46D9-474D-B684-65740668657A}" type="presParOf" srcId="{DD8A3CFB-7AE2-45FE-86A7-4E294205E0CC}" destId="{25C62177-3FAE-4019-8C4C-122429B09007}" srcOrd="5" destOrd="0" presId="urn:microsoft.com/office/officeart/2018/2/layout/IconVerticalSolidList"/>
    <dgm:cxn modelId="{E70FD801-4245-41F6-A939-71DD958F57E3}" type="presParOf" srcId="{DD8A3CFB-7AE2-45FE-86A7-4E294205E0CC}" destId="{510DF945-236E-4C4A-B419-6874D1FB1019}" srcOrd="6" destOrd="0" presId="urn:microsoft.com/office/officeart/2018/2/layout/IconVerticalSolidList"/>
    <dgm:cxn modelId="{CAB0BCF6-7A7B-428C-A15E-C41C009AFF12}" type="presParOf" srcId="{510DF945-236E-4C4A-B419-6874D1FB1019}" destId="{4F785420-B7C2-4BF4-B74C-DD88C9E9674C}" srcOrd="0" destOrd="0" presId="urn:microsoft.com/office/officeart/2018/2/layout/IconVerticalSolidList"/>
    <dgm:cxn modelId="{5B8A2AB2-5064-4B96-9F22-559D4F8442D9}" type="presParOf" srcId="{510DF945-236E-4C4A-B419-6874D1FB1019}" destId="{88084281-769B-4676-9EAC-E8B1FA0BE3AD}" srcOrd="1" destOrd="0" presId="urn:microsoft.com/office/officeart/2018/2/layout/IconVerticalSolidList"/>
    <dgm:cxn modelId="{97F2FD62-4C1D-4B42-9FA3-98A04E674732}" type="presParOf" srcId="{510DF945-236E-4C4A-B419-6874D1FB1019}" destId="{7DD683E5-D87D-4DA8-AC76-43B93DA79711}" srcOrd="2" destOrd="0" presId="urn:microsoft.com/office/officeart/2018/2/layout/IconVerticalSolidList"/>
    <dgm:cxn modelId="{F8D18CE2-34E5-4B20-9A89-4541F0097531}" type="presParOf" srcId="{510DF945-236E-4C4A-B419-6874D1FB1019}" destId="{43830A52-A4D3-4010-9BC5-215C56993A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EF27B9B-129E-4F14-8D06-14F2285E440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2" csCatId="colorful" phldr="1"/>
      <dgm:spPr/>
      <dgm:t>
        <a:bodyPr/>
        <a:lstStyle/>
        <a:p>
          <a:endParaRPr lang="en-US"/>
        </a:p>
      </dgm:t>
    </dgm:pt>
    <dgm:pt modelId="{442A433E-8D22-45CD-8499-18E0C45FAAE7}">
      <dgm:prSet/>
      <dgm:spPr/>
      <dgm:t>
        <a:bodyPr/>
        <a:lstStyle/>
        <a:p>
          <a:r>
            <a:rPr lang="en-US"/>
            <a:t>Adherence to the 1990 Food Safety Act and the 2015 Consumer Rights Act</a:t>
          </a:r>
        </a:p>
      </dgm:t>
    </dgm:pt>
    <dgm:pt modelId="{F1D7DF2C-4290-41E4-9623-4A84654214D3}" type="parTrans" cxnId="{A913D89D-F8F6-4AE6-8BD8-5EF274684061}">
      <dgm:prSet/>
      <dgm:spPr/>
      <dgm:t>
        <a:bodyPr/>
        <a:lstStyle/>
        <a:p>
          <a:endParaRPr lang="en-US"/>
        </a:p>
      </dgm:t>
    </dgm:pt>
    <dgm:pt modelId="{0BE80F34-84DE-4F27-B4BA-4CD4E94AF50B}" type="sibTrans" cxnId="{A913D89D-F8F6-4AE6-8BD8-5EF274684061}">
      <dgm:prSet/>
      <dgm:spPr/>
      <dgm:t>
        <a:bodyPr/>
        <a:lstStyle/>
        <a:p>
          <a:endParaRPr lang="en-US"/>
        </a:p>
      </dgm:t>
    </dgm:pt>
    <dgm:pt modelId="{A3233991-D5E3-451E-9F4A-98031EE49818}">
      <dgm:prSet/>
      <dgm:spPr/>
      <dgm:t>
        <a:bodyPr/>
        <a:lstStyle/>
        <a:p>
          <a:r>
            <a:rPr lang="en-US"/>
            <a:t>Compliance with environmental protection legislation in the UK</a:t>
          </a:r>
        </a:p>
      </dgm:t>
    </dgm:pt>
    <dgm:pt modelId="{F8B3D0CF-AAC2-42FC-AB1B-96E833D22788}" type="parTrans" cxnId="{3958B457-8390-4A0F-85C7-439ED8A0FF41}">
      <dgm:prSet/>
      <dgm:spPr/>
      <dgm:t>
        <a:bodyPr/>
        <a:lstStyle/>
        <a:p>
          <a:endParaRPr lang="en-US"/>
        </a:p>
      </dgm:t>
    </dgm:pt>
    <dgm:pt modelId="{5CA39734-0FB8-4813-9D6A-24D42CF7A747}" type="sibTrans" cxnId="{3958B457-8390-4A0F-85C7-439ED8A0FF41}">
      <dgm:prSet/>
      <dgm:spPr/>
      <dgm:t>
        <a:bodyPr/>
        <a:lstStyle/>
        <a:p>
          <a:endParaRPr lang="en-US"/>
        </a:p>
      </dgm:t>
    </dgm:pt>
    <dgm:pt modelId="{F7BCEB88-3C69-461F-8EFF-68D0D839F483}">
      <dgm:prSet/>
      <dgm:spPr/>
      <dgm:t>
        <a:bodyPr/>
        <a:lstStyle/>
        <a:p>
          <a:r>
            <a:rPr lang="en-US"/>
            <a:t>Requirements for dietary information and allergen labeling</a:t>
          </a:r>
        </a:p>
      </dgm:t>
    </dgm:pt>
    <dgm:pt modelId="{79664032-21CD-4F54-A75A-06679C0B0910}" type="parTrans" cxnId="{8282B16D-7FAC-49BD-80D1-6E2E1FCC4B22}">
      <dgm:prSet/>
      <dgm:spPr/>
      <dgm:t>
        <a:bodyPr/>
        <a:lstStyle/>
        <a:p>
          <a:endParaRPr lang="en-US"/>
        </a:p>
      </dgm:t>
    </dgm:pt>
    <dgm:pt modelId="{E2387E72-1376-480F-8FC4-AE031305FFAA}" type="sibTrans" cxnId="{8282B16D-7FAC-49BD-80D1-6E2E1FCC4B22}">
      <dgm:prSet/>
      <dgm:spPr/>
      <dgm:t>
        <a:bodyPr/>
        <a:lstStyle/>
        <a:p>
          <a:endParaRPr lang="en-US"/>
        </a:p>
      </dgm:t>
    </dgm:pt>
    <dgm:pt modelId="{737903C1-CCE7-4193-A4B7-0225331397FA}">
      <dgm:prSet/>
      <dgm:spPr/>
      <dgm:t>
        <a:bodyPr/>
        <a:lstStyle/>
        <a:p>
          <a:r>
            <a:rPr lang="en-US"/>
            <a:t>Registering as a food company with the local municipality (Mintel, 2023).</a:t>
          </a:r>
        </a:p>
      </dgm:t>
    </dgm:pt>
    <dgm:pt modelId="{823EE481-30AF-4B4D-88D9-4A4A442AB069}" type="parTrans" cxnId="{A9594DD0-3959-4008-B46E-CAAD87AB4DAF}">
      <dgm:prSet/>
      <dgm:spPr/>
      <dgm:t>
        <a:bodyPr/>
        <a:lstStyle/>
        <a:p>
          <a:endParaRPr lang="en-US"/>
        </a:p>
      </dgm:t>
    </dgm:pt>
    <dgm:pt modelId="{440040A4-D29D-44F6-B6BB-D1F22B62FC6B}" type="sibTrans" cxnId="{A9594DD0-3959-4008-B46E-CAAD87AB4DAF}">
      <dgm:prSet/>
      <dgm:spPr/>
      <dgm:t>
        <a:bodyPr/>
        <a:lstStyle/>
        <a:p>
          <a:endParaRPr lang="en-US"/>
        </a:p>
      </dgm:t>
    </dgm:pt>
    <dgm:pt modelId="{45501F2E-BFA9-46C6-88B7-91859C6BFB67}" type="pres">
      <dgm:prSet presAssocID="{DEF27B9B-129E-4F14-8D06-14F2285E4402}" presName="root" presStyleCnt="0">
        <dgm:presLayoutVars>
          <dgm:dir/>
          <dgm:resizeHandles val="exact"/>
        </dgm:presLayoutVars>
      </dgm:prSet>
      <dgm:spPr/>
    </dgm:pt>
    <dgm:pt modelId="{B134303C-60E7-4527-BF23-2A4AB182CAC2}" type="pres">
      <dgm:prSet presAssocID="{DEF27B9B-129E-4F14-8D06-14F2285E4402}" presName="container" presStyleCnt="0">
        <dgm:presLayoutVars>
          <dgm:dir/>
          <dgm:resizeHandles val="exact"/>
        </dgm:presLayoutVars>
      </dgm:prSet>
      <dgm:spPr/>
    </dgm:pt>
    <dgm:pt modelId="{5A4874A5-68DF-4C6F-9170-3C78AA0BE3D4}" type="pres">
      <dgm:prSet presAssocID="{442A433E-8D22-45CD-8499-18E0C45FAAE7}" presName="compNode" presStyleCnt="0"/>
      <dgm:spPr/>
    </dgm:pt>
    <dgm:pt modelId="{6237CDEE-296F-48C1-8D77-E5E68C14D1AB}" type="pres">
      <dgm:prSet presAssocID="{442A433E-8D22-45CD-8499-18E0C45FAAE7}" presName="iconBgRect" presStyleLbl="bgShp" presStyleIdx="0" presStyleCnt="4"/>
      <dgm:spPr/>
    </dgm:pt>
    <dgm:pt modelId="{EDC5484A-A8A4-43DF-80C6-AD90E33739FF}" type="pres">
      <dgm:prSet presAssocID="{442A433E-8D22-45CD-8499-18E0C45FAAE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A3070E8-8303-4933-BC70-594AF1FCB2D6}" type="pres">
      <dgm:prSet presAssocID="{442A433E-8D22-45CD-8499-18E0C45FAAE7}" presName="spaceRect" presStyleCnt="0"/>
      <dgm:spPr/>
    </dgm:pt>
    <dgm:pt modelId="{3C8B627E-15FA-4BCC-B852-97F9EB393844}" type="pres">
      <dgm:prSet presAssocID="{442A433E-8D22-45CD-8499-18E0C45FAAE7}" presName="textRect" presStyleLbl="revTx" presStyleIdx="0" presStyleCnt="4">
        <dgm:presLayoutVars>
          <dgm:chMax val="1"/>
          <dgm:chPref val="1"/>
        </dgm:presLayoutVars>
      </dgm:prSet>
      <dgm:spPr/>
    </dgm:pt>
    <dgm:pt modelId="{4B496B84-422A-40B4-AAF8-024558A7E4BE}" type="pres">
      <dgm:prSet presAssocID="{0BE80F34-84DE-4F27-B4BA-4CD4E94AF50B}" presName="sibTrans" presStyleLbl="sibTrans2D1" presStyleIdx="0" presStyleCnt="0"/>
      <dgm:spPr/>
    </dgm:pt>
    <dgm:pt modelId="{48C938AC-9B91-48C4-B4C8-64369ED79293}" type="pres">
      <dgm:prSet presAssocID="{A3233991-D5E3-451E-9F4A-98031EE49818}" presName="compNode" presStyleCnt="0"/>
      <dgm:spPr/>
    </dgm:pt>
    <dgm:pt modelId="{D35F0F57-D683-44E3-9BE6-4EE0292A2FD8}" type="pres">
      <dgm:prSet presAssocID="{A3233991-D5E3-451E-9F4A-98031EE49818}" presName="iconBgRect" presStyleLbl="bgShp" presStyleIdx="1" presStyleCnt="4"/>
      <dgm:spPr/>
    </dgm:pt>
    <dgm:pt modelId="{D2D5F852-50E2-42CD-AAE4-284A0640B2B5}" type="pres">
      <dgm:prSet presAssocID="{A3233991-D5E3-451E-9F4A-98031EE4981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F93F770D-B8E6-4F6E-B495-9356734E2D6E}" type="pres">
      <dgm:prSet presAssocID="{A3233991-D5E3-451E-9F4A-98031EE49818}" presName="spaceRect" presStyleCnt="0"/>
      <dgm:spPr/>
    </dgm:pt>
    <dgm:pt modelId="{D0979339-BC1D-4D8E-B8A4-2F79C0697F2F}" type="pres">
      <dgm:prSet presAssocID="{A3233991-D5E3-451E-9F4A-98031EE49818}" presName="textRect" presStyleLbl="revTx" presStyleIdx="1" presStyleCnt="4">
        <dgm:presLayoutVars>
          <dgm:chMax val="1"/>
          <dgm:chPref val="1"/>
        </dgm:presLayoutVars>
      </dgm:prSet>
      <dgm:spPr/>
    </dgm:pt>
    <dgm:pt modelId="{3283E85E-3316-4C0E-8B98-801950F5CD75}" type="pres">
      <dgm:prSet presAssocID="{5CA39734-0FB8-4813-9D6A-24D42CF7A747}" presName="sibTrans" presStyleLbl="sibTrans2D1" presStyleIdx="0" presStyleCnt="0"/>
      <dgm:spPr/>
    </dgm:pt>
    <dgm:pt modelId="{E70CA7B6-397F-4F20-A752-B54082D17FFE}" type="pres">
      <dgm:prSet presAssocID="{F7BCEB88-3C69-461F-8EFF-68D0D839F483}" presName="compNode" presStyleCnt="0"/>
      <dgm:spPr/>
    </dgm:pt>
    <dgm:pt modelId="{66F52F60-4AFB-4917-A0A5-AF699A90DFC4}" type="pres">
      <dgm:prSet presAssocID="{F7BCEB88-3C69-461F-8EFF-68D0D839F483}" presName="iconBgRect" presStyleLbl="bgShp" presStyleIdx="2" presStyleCnt="4"/>
      <dgm:spPr/>
    </dgm:pt>
    <dgm:pt modelId="{871CB6A5-0A36-4E85-ABC4-6EA69CDC828D}" type="pres">
      <dgm:prSet presAssocID="{F7BCEB88-3C69-461F-8EFF-68D0D839F4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78FF4261-8DCB-41F3-8B7D-DE18F8C6A02A}" type="pres">
      <dgm:prSet presAssocID="{F7BCEB88-3C69-461F-8EFF-68D0D839F483}" presName="spaceRect" presStyleCnt="0"/>
      <dgm:spPr/>
    </dgm:pt>
    <dgm:pt modelId="{F3DF7473-550F-4060-9FCB-FBCF88CFBC2B}" type="pres">
      <dgm:prSet presAssocID="{F7BCEB88-3C69-461F-8EFF-68D0D839F483}" presName="textRect" presStyleLbl="revTx" presStyleIdx="2" presStyleCnt="4">
        <dgm:presLayoutVars>
          <dgm:chMax val="1"/>
          <dgm:chPref val="1"/>
        </dgm:presLayoutVars>
      </dgm:prSet>
      <dgm:spPr/>
    </dgm:pt>
    <dgm:pt modelId="{2777D291-E7C8-4A1C-9718-ACBDD56899EE}" type="pres">
      <dgm:prSet presAssocID="{E2387E72-1376-480F-8FC4-AE031305FFAA}" presName="sibTrans" presStyleLbl="sibTrans2D1" presStyleIdx="0" presStyleCnt="0"/>
      <dgm:spPr/>
    </dgm:pt>
    <dgm:pt modelId="{D2915F55-1CBD-4AC6-AA22-FC49631F393F}" type="pres">
      <dgm:prSet presAssocID="{737903C1-CCE7-4193-A4B7-0225331397FA}" presName="compNode" presStyleCnt="0"/>
      <dgm:spPr/>
    </dgm:pt>
    <dgm:pt modelId="{220B35C4-FBD1-4F4C-97B6-507E8EB59DD3}" type="pres">
      <dgm:prSet presAssocID="{737903C1-CCE7-4193-A4B7-0225331397FA}" presName="iconBgRect" presStyleLbl="bgShp" presStyleIdx="3" presStyleCnt="4"/>
      <dgm:spPr/>
    </dgm:pt>
    <dgm:pt modelId="{FC4AAA83-631D-48C3-8AEF-372ADB22C8AD}" type="pres">
      <dgm:prSet presAssocID="{737903C1-CCE7-4193-A4B7-0225331397F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A3718E99-67CD-4AC2-BBB0-C104541E8DE5}" type="pres">
      <dgm:prSet presAssocID="{737903C1-CCE7-4193-A4B7-0225331397FA}" presName="spaceRect" presStyleCnt="0"/>
      <dgm:spPr/>
    </dgm:pt>
    <dgm:pt modelId="{64A97E49-6316-49B3-A219-50C598BB4D37}" type="pres">
      <dgm:prSet presAssocID="{737903C1-CCE7-4193-A4B7-0225331397F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F24510E-EC71-4F7F-8EAF-4AA47B4EA21C}" type="presOf" srcId="{442A433E-8D22-45CD-8499-18E0C45FAAE7}" destId="{3C8B627E-15FA-4BCC-B852-97F9EB393844}" srcOrd="0" destOrd="0" presId="urn:microsoft.com/office/officeart/2018/2/layout/IconCircleList"/>
    <dgm:cxn modelId="{D963481A-9D2B-474D-BB9F-622980440EFA}" type="presOf" srcId="{5CA39734-0FB8-4813-9D6A-24D42CF7A747}" destId="{3283E85E-3316-4C0E-8B98-801950F5CD75}" srcOrd="0" destOrd="0" presId="urn:microsoft.com/office/officeart/2018/2/layout/IconCircleList"/>
    <dgm:cxn modelId="{6262B834-51AE-44C5-B509-A1E4F72E307B}" type="presOf" srcId="{E2387E72-1376-480F-8FC4-AE031305FFAA}" destId="{2777D291-E7C8-4A1C-9718-ACBDD56899EE}" srcOrd="0" destOrd="0" presId="urn:microsoft.com/office/officeart/2018/2/layout/IconCircleList"/>
    <dgm:cxn modelId="{0BEBE13F-F9DB-4BA3-A419-A2847ED55A09}" type="presOf" srcId="{737903C1-CCE7-4193-A4B7-0225331397FA}" destId="{64A97E49-6316-49B3-A219-50C598BB4D37}" srcOrd="0" destOrd="0" presId="urn:microsoft.com/office/officeart/2018/2/layout/IconCircleList"/>
    <dgm:cxn modelId="{8282B16D-7FAC-49BD-80D1-6E2E1FCC4B22}" srcId="{DEF27B9B-129E-4F14-8D06-14F2285E4402}" destId="{F7BCEB88-3C69-461F-8EFF-68D0D839F483}" srcOrd="2" destOrd="0" parTransId="{79664032-21CD-4F54-A75A-06679C0B0910}" sibTransId="{E2387E72-1376-480F-8FC4-AE031305FFAA}"/>
    <dgm:cxn modelId="{3958B457-8390-4A0F-85C7-439ED8A0FF41}" srcId="{DEF27B9B-129E-4F14-8D06-14F2285E4402}" destId="{A3233991-D5E3-451E-9F4A-98031EE49818}" srcOrd="1" destOrd="0" parTransId="{F8B3D0CF-AAC2-42FC-AB1B-96E833D22788}" sibTransId="{5CA39734-0FB8-4813-9D6A-24D42CF7A747}"/>
    <dgm:cxn modelId="{C8D49789-D74D-4E02-A9B8-269DD22D1329}" type="presOf" srcId="{A3233991-D5E3-451E-9F4A-98031EE49818}" destId="{D0979339-BC1D-4D8E-B8A4-2F79C0697F2F}" srcOrd="0" destOrd="0" presId="urn:microsoft.com/office/officeart/2018/2/layout/IconCircleList"/>
    <dgm:cxn modelId="{3BA11D8A-431E-4888-AF50-01EC273269EF}" type="presOf" srcId="{DEF27B9B-129E-4F14-8D06-14F2285E4402}" destId="{45501F2E-BFA9-46C6-88B7-91859C6BFB67}" srcOrd="0" destOrd="0" presId="urn:microsoft.com/office/officeart/2018/2/layout/IconCircleList"/>
    <dgm:cxn modelId="{A913D89D-F8F6-4AE6-8BD8-5EF274684061}" srcId="{DEF27B9B-129E-4F14-8D06-14F2285E4402}" destId="{442A433E-8D22-45CD-8499-18E0C45FAAE7}" srcOrd="0" destOrd="0" parTransId="{F1D7DF2C-4290-41E4-9623-4A84654214D3}" sibTransId="{0BE80F34-84DE-4F27-B4BA-4CD4E94AF50B}"/>
    <dgm:cxn modelId="{88952CB8-2F95-450E-A60A-1BD979EE3BF0}" type="presOf" srcId="{F7BCEB88-3C69-461F-8EFF-68D0D839F483}" destId="{F3DF7473-550F-4060-9FCB-FBCF88CFBC2B}" srcOrd="0" destOrd="0" presId="urn:microsoft.com/office/officeart/2018/2/layout/IconCircleList"/>
    <dgm:cxn modelId="{A9594DD0-3959-4008-B46E-CAAD87AB4DAF}" srcId="{DEF27B9B-129E-4F14-8D06-14F2285E4402}" destId="{737903C1-CCE7-4193-A4B7-0225331397FA}" srcOrd="3" destOrd="0" parTransId="{823EE481-30AF-4B4D-88D9-4A4A442AB069}" sibTransId="{440040A4-D29D-44F6-B6BB-D1F22B62FC6B}"/>
    <dgm:cxn modelId="{06DFF8FD-068A-4F45-8FFC-7BA59843F504}" type="presOf" srcId="{0BE80F34-84DE-4F27-B4BA-4CD4E94AF50B}" destId="{4B496B84-422A-40B4-AAF8-024558A7E4BE}" srcOrd="0" destOrd="0" presId="urn:microsoft.com/office/officeart/2018/2/layout/IconCircleList"/>
    <dgm:cxn modelId="{027F3250-F543-43D8-9C17-D2679DE9859B}" type="presParOf" srcId="{45501F2E-BFA9-46C6-88B7-91859C6BFB67}" destId="{B134303C-60E7-4527-BF23-2A4AB182CAC2}" srcOrd="0" destOrd="0" presId="urn:microsoft.com/office/officeart/2018/2/layout/IconCircleList"/>
    <dgm:cxn modelId="{6B90EE61-B500-45DB-989F-67653CE8FA4D}" type="presParOf" srcId="{B134303C-60E7-4527-BF23-2A4AB182CAC2}" destId="{5A4874A5-68DF-4C6F-9170-3C78AA0BE3D4}" srcOrd="0" destOrd="0" presId="urn:microsoft.com/office/officeart/2018/2/layout/IconCircleList"/>
    <dgm:cxn modelId="{BF8CF37C-A00F-4D19-84BB-0D99D70F7EDE}" type="presParOf" srcId="{5A4874A5-68DF-4C6F-9170-3C78AA0BE3D4}" destId="{6237CDEE-296F-48C1-8D77-E5E68C14D1AB}" srcOrd="0" destOrd="0" presId="urn:microsoft.com/office/officeart/2018/2/layout/IconCircleList"/>
    <dgm:cxn modelId="{B7D59B98-292F-4ED7-B18F-1BBD0D86EC08}" type="presParOf" srcId="{5A4874A5-68DF-4C6F-9170-3C78AA0BE3D4}" destId="{EDC5484A-A8A4-43DF-80C6-AD90E33739FF}" srcOrd="1" destOrd="0" presId="urn:microsoft.com/office/officeart/2018/2/layout/IconCircleList"/>
    <dgm:cxn modelId="{8C58EBFE-E73F-4C1E-B518-9E6A7CCC3011}" type="presParOf" srcId="{5A4874A5-68DF-4C6F-9170-3C78AA0BE3D4}" destId="{0A3070E8-8303-4933-BC70-594AF1FCB2D6}" srcOrd="2" destOrd="0" presId="urn:microsoft.com/office/officeart/2018/2/layout/IconCircleList"/>
    <dgm:cxn modelId="{BF4FA148-DBC7-4F84-805A-31787AFA4853}" type="presParOf" srcId="{5A4874A5-68DF-4C6F-9170-3C78AA0BE3D4}" destId="{3C8B627E-15FA-4BCC-B852-97F9EB393844}" srcOrd="3" destOrd="0" presId="urn:microsoft.com/office/officeart/2018/2/layout/IconCircleList"/>
    <dgm:cxn modelId="{5DB564B4-6C9C-4C32-8889-BE601C450CE9}" type="presParOf" srcId="{B134303C-60E7-4527-BF23-2A4AB182CAC2}" destId="{4B496B84-422A-40B4-AAF8-024558A7E4BE}" srcOrd="1" destOrd="0" presId="urn:microsoft.com/office/officeart/2018/2/layout/IconCircleList"/>
    <dgm:cxn modelId="{9A877A72-4F03-46EE-A6FD-AC3FA0FCF2D5}" type="presParOf" srcId="{B134303C-60E7-4527-BF23-2A4AB182CAC2}" destId="{48C938AC-9B91-48C4-B4C8-64369ED79293}" srcOrd="2" destOrd="0" presId="urn:microsoft.com/office/officeart/2018/2/layout/IconCircleList"/>
    <dgm:cxn modelId="{923BC7A2-1EA6-43FC-994E-F50BA8F46729}" type="presParOf" srcId="{48C938AC-9B91-48C4-B4C8-64369ED79293}" destId="{D35F0F57-D683-44E3-9BE6-4EE0292A2FD8}" srcOrd="0" destOrd="0" presId="urn:microsoft.com/office/officeart/2018/2/layout/IconCircleList"/>
    <dgm:cxn modelId="{E99167DC-390F-4B68-A7BA-4AFB1B7D29EB}" type="presParOf" srcId="{48C938AC-9B91-48C4-B4C8-64369ED79293}" destId="{D2D5F852-50E2-42CD-AAE4-284A0640B2B5}" srcOrd="1" destOrd="0" presId="urn:microsoft.com/office/officeart/2018/2/layout/IconCircleList"/>
    <dgm:cxn modelId="{23F8C11C-5584-4E77-A15B-A629CADC133A}" type="presParOf" srcId="{48C938AC-9B91-48C4-B4C8-64369ED79293}" destId="{F93F770D-B8E6-4F6E-B495-9356734E2D6E}" srcOrd="2" destOrd="0" presId="urn:microsoft.com/office/officeart/2018/2/layout/IconCircleList"/>
    <dgm:cxn modelId="{F2EF4216-2E87-4558-AF70-D9F667DEB9C2}" type="presParOf" srcId="{48C938AC-9B91-48C4-B4C8-64369ED79293}" destId="{D0979339-BC1D-4D8E-B8A4-2F79C0697F2F}" srcOrd="3" destOrd="0" presId="urn:microsoft.com/office/officeart/2018/2/layout/IconCircleList"/>
    <dgm:cxn modelId="{1A8ED330-E82B-45B4-9E74-EF539CA5EC77}" type="presParOf" srcId="{B134303C-60E7-4527-BF23-2A4AB182CAC2}" destId="{3283E85E-3316-4C0E-8B98-801950F5CD75}" srcOrd="3" destOrd="0" presId="urn:microsoft.com/office/officeart/2018/2/layout/IconCircleList"/>
    <dgm:cxn modelId="{EF5CCD14-F756-4E87-A64F-AA8676B84794}" type="presParOf" srcId="{B134303C-60E7-4527-BF23-2A4AB182CAC2}" destId="{E70CA7B6-397F-4F20-A752-B54082D17FFE}" srcOrd="4" destOrd="0" presId="urn:microsoft.com/office/officeart/2018/2/layout/IconCircleList"/>
    <dgm:cxn modelId="{9BA0D88B-D50B-4BA9-9AFA-12DDDBA6DB33}" type="presParOf" srcId="{E70CA7B6-397F-4F20-A752-B54082D17FFE}" destId="{66F52F60-4AFB-4917-A0A5-AF699A90DFC4}" srcOrd="0" destOrd="0" presId="urn:microsoft.com/office/officeart/2018/2/layout/IconCircleList"/>
    <dgm:cxn modelId="{3D0B7410-E4C3-41FB-8AE6-706BB57BC2CB}" type="presParOf" srcId="{E70CA7B6-397F-4F20-A752-B54082D17FFE}" destId="{871CB6A5-0A36-4E85-ABC4-6EA69CDC828D}" srcOrd="1" destOrd="0" presId="urn:microsoft.com/office/officeart/2018/2/layout/IconCircleList"/>
    <dgm:cxn modelId="{E271885C-974E-47EC-960B-78C9D7BA1250}" type="presParOf" srcId="{E70CA7B6-397F-4F20-A752-B54082D17FFE}" destId="{78FF4261-8DCB-41F3-8B7D-DE18F8C6A02A}" srcOrd="2" destOrd="0" presId="urn:microsoft.com/office/officeart/2018/2/layout/IconCircleList"/>
    <dgm:cxn modelId="{0E50A9A6-4A5C-48FA-9C79-B65F1DDD7FA9}" type="presParOf" srcId="{E70CA7B6-397F-4F20-A752-B54082D17FFE}" destId="{F3DF7473-550F-4060-9FCB-FBCF88CFBC2B}" srcOrd="3" destOrd="0" presId="urn:microsoft.com/office/officeart/2018/2/layout/IconCircleList"/>
    <dgm:cxn modelId="{56244880-D224-497A-A142-F54240328EAD}" type="presParOf" srcId="{B134303C-60E7-4527-BF23-2A4AB182CAC2}" destId="{2777D291-E7C8-4A1C-9718-ACBDD56899EE}" srcOrd="5" destOrd="0" presId="urn:microsoft.com/office/officeart/2018/2/layout/IconCircleList"/>
    <dgm:cxn modelId="{5D07EB88-0AB7-40CF-A5A1-B1C7DB74EC6F}" type="presParOf" srcId="{B134303C-60E7-4527-BF23-2A4AB182CAC2}" destId="{D2915F55-1CBD-4AC6-AA22-FC49631F393F}" srcOrd="6" destOrd="0" presId="urn:microsoft.com/office/officeart/2018/2/layout/IconCircleList"/>
    <dgm:cxn modelId="{A5F904EE-BE70-40D5-8391-437408C0067C}" type="presParOf" srcId="{D2915F55-1CBD-4AC6-AA22-FC49631F393F}" destId="{220B35C4-FBD1-4F4C-97B6-507E8EB59DD3}" srcOrd="0" destOrd="0" presId="urn:microsoft.com/office/officeart/2018/2/layout/IconCircleList"/>
    <dgm:cxn modelId="{434CA1FB-BF25-4A4A-8773-51428D4C34A0}" type="presParOf" srcId="{D2915F55-1CBD-4AC6-AA22-FC49631F393F}" destId="{FC4AAA83-631D-48C3-8AEF-372ADB22C8AD}" srcOrd="1" destOrd="0" presId="urn:microsoft.com/office/officeart/2018/2/layout/IconCircleList"/>
    <dgm:cxn modelId="{F1CB9A2B-9444-444A-A1BF-630A471A9A9B}" type="presParOf" srcId="{D2915F55-1CBD-4AC6-AA22-FC49631F393F}" destId="{A3718E99-67CD-4AC2-BBB0-C104541E8DE5}" srcOrd="2" destOrd="0" presId="urn:microsoft.com/office/officeart/2018/2/layout/IconCircleList"/>
    <dgm:cxn modelId="{42CFEF0E-1124-4BA1-818B-C514D85D4105}" type="presParOf" srcId="{D2915F55-1CBD-4AC6-AA22-FC49631F393F}" destId="{64A97E49-6316-49B3-A219-50C598BB4D3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8EB54B8-934E-4E69-A8D6-B6CE11009F4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BAF81B-3D1B-4394-A995-E49DF35ADB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dirty="0"/>
            <a:t>Digital Buzz</a:t>
          </a:r>
          <a:r>
            <a:rPr lang="en-US" b="1" dirty="0"/>
            <a:t>: Active on Facebook, Instagram, and TikTok; influencer partnerships; rewards-based loyalty program</a:t>
          </a:r>
        </a:p>
      </dgm:t>
    </dgm:pt>
    <dgm:pt modelId="{4435B4BD-0671-4886-AC28-863CBADB7546}" type="parTrans" cxnId="{B60B7D45-CFFE-4970-AF1E-3563AD46017D}">
      <dgm:prSet/>
      <dgm:spPr/>
      <dgm:t>
        <a:bodyPr/>
        <a:lstStyle/>
        <a:p>
          <a:endParaRPr lang="en-US"/>
        </a:p>
      </dgm:t>
    </dgm:pt>
    <dgm:pt modelId="{3C5896A8-5C7E-4B39-843B-A3E848E328DF}" type="sibTrans" cxnId="{B60B7D45-CFFE-4970-AF1E-3563AD46017D}">
      <dgm:prSet/>
      <dgm:spPr/>
      <dgm:t>
        <a:bodyPr/>
        <a:lstStyle/>
        <a:p>
          <a:endParaRPr lang="en-US"/>
        </a:p>
      </dgm:t>
    </dgm:pt>
    <dgm:pt modelId="{FB326C83-2EC4-42ED-997C-6068B17C38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dirty="0"/>
            <a:t>Community Reach: </a:t>
          </a:r>
          <a:r>
            <a:rPr lang="en-US" b="1" dirty="0"/>
            <a:t>Pop-up smoothie bars, loyalty discounts, and sampling at gyms and colleges</a:t>
          </a:r>
        </a:p>
      </dgm:t>
    </dgm:pt>
    <dgm:pt modelId="{099062DD-1E81-4397-9CD5-D058A3483EE5}" type="parTrans" cxnId="{718860D9-28D3-4BF3-A8AB-EB0AB932FE05}">
      <dgm:prSet/>
      <dgm:spPr/>
      <dgm:t>
        <a:bodyPr/>
        <a:lstStyle/>
        <a:p>
          <a:endParaRPr lang="en-US"/>
        </a:p>
      </dgm:t>
    </dgm:pt>
    <dgm:pt modelId="{735E3F49-C9D2-4239-A625-B59DD296A08B}" type="sibTrans" cxnId="{718860D9-28D3-4BF3-A8AB-EB0AB932FE05}">
      <dgm:prSet/>
      <dgm:spPr/>
      <dgm:t>
        <a:bodyPr/>
        <a:lstStyle/>
        <a:p>
          <a:endParaRPr lang="en-US"/>
        </a:p>
      </dgm:t>
    </dgm:pt>
    <dgm:pt modelId="{3045CF7E-CC3B-4681-BB38-65C9F218FEA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dirty="0"/>
            <a:t>Green Branding</a:t>
          </a:r>
          <a:r>
            <a:rPr lang="en-US" b="1" dirty="0"/>
            <a:t>: "Sip Healthy. Live Green"  uses biodegradable packaging, local sourcing, and eco-storytelling</a:t>
          </a:r>
        </a:p>
      </dgm:t>
    </dgm:pt>
    <dgm:pt modelId="{9C56A300-083D-4DED-A85A-7CCFA65F2D05}" type="parTrans" cxnId="{2EDC441F-7D75-460F-A2F4-1A156E5B001C}">
      <dgm:prSet/>
      <dgm:spPr/>
      <dgm:t>
        <a:bodyPr/>
        <a:lstStyle/>
        <a:p>
          <a:endParaRPr lang="en-US"/>
        </a:p>
      </dgm:t>
    </dgm:pt>
    <dgm:pt modelId="{6A6402AB-2E44-4C5A-9F51-B0A3791E064B}" type="sibTrans" cxnId="{2EDC441F-7D75-460F-A2F4-1A156E5B001C}">
      <dgm:prSet/>
      <dgm:spPr/>
      <dgm:t>
        <a:bodyPr/>
        <a:lstStyle/>
        <a:p>
          <a:endParaRPr lang="en-US"/>
        </a:p>
      </dgm:t>
    </dgm:pt>
    <dgm:pt modelId="{9BB33DEB-CE33-46B7-9A10-3E8A0EC3107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dirty="0"/>
            <a:t>Smart Deals</a:t>
          </a:r>
          <a:r>
            <a:rPr lang="en-US" b="1" dirty="0"/>
            <a:t>: Reasonably priced items, student discounts, packages, and rewards for referrals (Fill, 2020).</a:t>
          </a:r>
        </a:p>
      </dgm:t>
    </dgm:pt>
    <dgm:pt modelId="{6DC5B261-8796-4AEF-BB00-0BDD0558CDDE}" type="parTrans" cxnId="{417DDCCA-70D5-4FD4-84F3-96030AD1D82C}">
      <dgm:prSet/>
      <dgm:spPr/>
      <dgm:t>
        <a:bodyPr/>
        <a:lstStyle/>
        <a:p>
          <a:endParaRPr lang="en-US"/>
        </a:p>
      </dgm:t>
    </dgm:pt>
    <dgm:pt modelId="{988E249A-5B95-40A2-83FE-D362D59C089B}" type="sibTrans" cxnId="{417DDCCA-70D5-4FD4-84F3-96030AD1D82C}">
      <dgm:prSet/>
      <dgm:spPr/>
      <dgm:t>
        <a:bodyPr/>
        <a:lstStyle/>
        <a:p>
          <a:endParaRPr lang="en-US"/>
        </a:p>
      </dgm:t>
    </dgm:pt>
    <dgm:pt modelId="{92ABDE49-486D-428C-B2DB-11541093F3D5}" type="pres">
      <dgm:prSet presAssocID="{38EB54B8-934E-4E69-A8D6-B6CE11009F41}" presName="root" presStyleCnt="0">
        <dgm:presLayoutVars>
          <dgm:dir/>
          <dgm:resizeHandles val="exact"/>
        </dgm:presLayoutVars>
      </dgm:prSet>
      <dgm:spPr/>
    </dgm:pt>
    <dgm:pt modelId="{32A07EA0-93B5-4134-A95F-436C6784E0B3}" type="pres">
      <dgm:prSet presAssocID="{1FBAF81B-3D1B-4394-A995-E49DF35ADB46}" presName="compNode" presStyleCnt="0"/>
      <dgm:spPr/>
    </dgm:pt>
    <dgm:pt modelId="{906014B4-4CAB-4F06-8872-FAC1684C0E2F}" type="pres">
      <dgm:prSet presAssocID="{1FBAF81B-3D1B-4394-A995-E49DF35ADB46}" presName="bgRect" presStyleLbl="bgShp" presStyleIdx="0" presStyleCnt="4"/>
      <dgm:spPr/>
    </dgm:pt>
    <dgm:pt modelId="{4748F88B-CE72-4F27-95FD-EFDB99C45995}" type="pres">
      <dgm:prSet presAssocID="{1FBAF81B-3D1B-4394-A995-E49DF35ADB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9B46EFEA-EFEE-4774-AD94-9B335A129256}" type="pres">
      <dgm:prSet presAssocID="{1FBAF81B-3D1B-4394-A995-E49DF35ADB46}" presName="spaceRect" presStyleCnt="0"/>
      <dgm:spPr/>
    </dgm:pt>
    <dgm:pt modelId="{A5DCC5E3-C7DD-4981-9939-03ECE6C7CB91}" type="pres">
      <dgm:prSet presAssocID="{1FBAF81B-3D1B-4394-A995-E49DF35ADB46}" presName="parTx" presStyleLbl="revTx" presStyleIdx="0" presStyleCnt="4">
        <dgm:presLayoutVars>
          <dgm:chMax val="0"/>
          <dgm:chPref val="0"/>
        </dgm:presLayoutVars>
      </dgm:prSet>
      <dgm:spPr/>
    </dgm:pt>
    <dgm:pt modelId="{9AF53260-F81F-4B99-9050-3CEFDAA82149}" type="pres">
      <dgm:prSet presAssocID="{3C5896A8-5C7E-4B39-843B-A3E848E328DF}" presName="sibTrans" presStyleCnt="0"/>
      <dgm:spPr/>
    </dgm:pt>
    <dgm:pt modelId="{00CEFAA7-E202-4221-811C-38E45AE4FD70}" type="pres">
      <dgm:prSet presAssocID="{FB326C83-2EC4-42ED-997C-6068B17C38A7}" presName="compNode" presStyleCnt="0"/>
      <dgm:spPr/>
    </dgm:pt>
    <dgm:pt modelId="{91B037AA-391D-480C-8F59-39B2A0D20101}" type="pres">
      <dgm:prSet presAssocID="{FB326C83-2EC4-42ED-997C-6068B17C38A7}" presName="bgRect" presStyleLbl="bgShp" presStyleIdx="1" presStyleCnt="4"/>
      <dgm:spPr/>
    </dgm:pt>
    <dgm:pt modelId="{F42C14DB-348F-47DD-AF60-814DD187264A}" type="pres">
      <dgm:prSet presAssocID="{FB326C83-2EC4-42ED-997C-6068B17C38A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63934669-3D33-4B3B-A851-DF037F4121DE}" type="pres">
      <dgm:prSet presAssocID="{FB326C83-2EC4-42ED-997C-6068B17C38A7}" presName="spaceRect" presStyleCnt="0"/>
      <dgm:spPr/>
    </dgm:pt>
    <dgm:pt modelId="{CA822A8F-B337-4CFD-A0B0-6CF1BB161BBE}" type="pres">
      <dgm:prSet presAssocID="{FB326C83-2EC4-42ED-997C-6068B17C38A7}" presName="parTx" presStyleLbl="revTx" presStyleIdx="1" presStyleCnt="4">
        <dgm:presLayoutVars>
          <dgm:chMax val="0"/>
          <dgm:chPref val="0"/>
        </dgm:presLayoutVars>
      </dgm:prSet>
      <dgm:spPr/>
    </dgm:pt>
    <dgm:pt modelId="{B07B8BFA-87C6-4F7E-8BEF-08CEF91CEDDC}" type="pres">
      <dgm:prSet presAssocID="{735E3F49-C9D2-4239-A625-B59DD296A08B}" presName="sibTrans" presStyleCnt="0"/>
      <dgm:spPr/>
    </dgm:pt>
    <dgm:pt modelId="{4DFD3823-1319-419C-BDB4-F895120BC71A}" type="pres">
      <dgm:prSet presAssocID="{3045CF7E-CC3B-4681-BB38-65C9F218FEA7}" presName="compNode" presStyleCnt="0"/>
      <dgm:spPr/>
    </dgm:pt>
    <dgm:pt modelId="{E5AE09D0-543D-45EB-BBCC-22EC6EB97ABD}" type="pres">
      <dgm:prSet presAssocID="{3045CF7E-CC3B-4681-BB38-65C9F218FEA7}" presName="bgRect" presStyleLbl="bgShp" presStyleIdx="2" presStyleCnt="4"/>
      <dgm:spPr/>
    </dgm:pt>
    <dgm:pt modelId="{AB31127C-5E37-4BCF-A900-BF733972D238}" type="pres">
      <dgm:prSet presAssocID="{3045CF7E-CC3B-4681-BB38-65C9F218FEA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6A4933BC-A78A-444D-A067-4CD47952F22D}" type="pres">
      <dgm:prSet presAssocID="{3045CF7E-CC3B-4681-BB38-65C9F218FEA7}" presName="spaceRect" presStyleCnt="0"/>
      <dgm:spPr/>
    </dgm:pt>
    <dgm:pt modelId="{A9563955-9924-4ECD-9F57-18676AD82820}" type="pres">
      <dgm:prSet presAssocID="{3045CF7E-CC3B-4681-BB38-65C9F218FEA7}" presName="parTx" presStyleLbl="revTx" presStyleIdx="2" presStyleCnt="4">
        <dgm:presLayoutVars>
          <dgm:chMax val="0"/>
          <dgm:chPref val="0"/>
        </dgm:presLayoutVars>
      </dgm:prSet>
      <dgm:spPr/>
    </dgm:pt>
    <dgm:pt modelId="{5D714F11-CABC-41AD-85B0-AE7606B5809C}" type="pres">
      <dgm:prSet presAssocID="{6A6402AB-2E44-4C5A-9F51-B0A3791E064B}" presName="sibTrans" presStyleCnt="0"/>
      <dgm:spPr/>
    </dgm:pt>
    <dgm:pt modelId="{CC5DB4D1-B811-45A6-B899-7E97DA538A3C}" type="pres">
      <dgm:prSet presAssocID="{9BB33DEB-CE33-46B7-9A10-3E8A0EC31072}" presName="compNode" presStyleCnt="0"/>
      <dgm:spPr/>
    </dgm:pt>
    <dgm:pt modelId="{EF5825DC-9B0F-4ABB-A787-B0BE8D752367}" type="pres">
      <dgm:prSet presAssocID="{9BB33DEB-CE33-46B7-9A10-3E8A0EC31072}" presName="bgRect" presStyleLbl="bgShp" presStyleIdx="3" presStyleCnt="4"/>
      <dgm:spPr/>
    </dgm:pt>
    <dgm:pt modelId="{58C22940-122E-40A1-889E-7D4A1DA869AC}" type="pres">
      <dgm:prSet presAssocID="{9BB33DEB-CE33-46B7-9A10-3E8A0EC310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g"/>
        </a:ext>
      </dgm:extLst>
    </dgm:pt>
    <dgm:pt modelId="{FA917184-5010-4E1E-9E8A-418F4596C712}" type="pres">
      <dgm:prSet presAssocID="{9BB33DEB-CE33-46B7-9A10-3E8A0EC31072}" presName="spaceRect" presStyleCnt="0"/>
      <dgm:spPr/>
    </dgm:pt>
    <dgm:pt modelId="{ED8FB9A3-80AD-4710-9ECA-4256AE4520B2}" type="pres">
      <dgm:prSet presAssocID="{9BB33DEB-CE33-46B7-9A10-3E8A0EC3107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8BDB10F-A3F2-4645-9973-233076119B7D}" type="presOf" srcId="{FB326C83-2EC4-42ED-997C-6068B17C38A7}" destId="{CA822A8F-B337-4CFD-A0B0-6CF1BB161BBE}" srcOrd="0" destOrd="0" presId="urn:microsoft.com/office/officeart/2018/2/layout/IconVerticalSolidList"/>
    <dgm:cxn modelId="{2EDC441F-7D75-460F-A2F4-1A156E5B001C}" srcId="{38EB54B8-934E-4E69-A8D6-B6CE11009F41}" destId="{3045CF7E-CC3B-4681-BB38-65C9F218FEA7}" srcOrd="2" destOrd="0" parTransId="{9C56A300-083D-4DED-A85A-7CCFA65F2D05}" sibTransId="{6A6402AB-2E44-4C5A-9F51-B0A3791E064B}"/>
    <dgm:cxn modelId="{B60B7D45-CFFE-4970-AF1E-3563AD46017D}" srcId="{38EB54B8-934E-4E69-A8D6-B6CE11009F41}" destId="{1FBAF81B-3D1B-4394-A995-E49DF35ADB46}" srcOrd="0" destOrd="0" parTransId="{4435B4BD-0671-4886-AC28-863CBADB7546}" sibTransId="{3C5896A8-5C7E-4B39-843B-A3E848E328DF}"/>
    <dgm:cxn modelId="{9A895448-A3BD-4608-8A5D-C1A8D40C1514}" type="presOf" srcId="{3045CF7E-CC3B-4681-BB38-65C9F218FEA7}" destId="{A9563955-9924-4ECD-9F57-18676AD82820}" srcOrd="0" destOrd="0" presId="urn:microsoft.com/office/officeart/2018/2/layout/IconVerticalSolidList"/>
    <dgm:cxn modelId="{0C25697C-4B18-4A87-8FC9-B8B13EB6FBF1}" type="presOf" srcId="{38EB54B8-934E-4E69-A8D6-B6CE11009F41}" destId="{92ABDE49-486D-428C-B2DB-11541093F3D5}" srcOrd="0" destOrd="0" presId="urn:microsoft.com/office/officeart/2018/2/layout/IconVerticalSolidList"/>
    <dgm:cxn modelId="{632A8188-32DF-443B-A75C-76FCD1CD7FA3}" type="presOf" srcId="{1FBAF81B-3D1B-4394-A995-E49DF35ADB46}" destId="{A5DCC5E3-C7DD-4981-9939-03ECE6C7CB91}" srcOrd="0" destOrd="0" presId="urn:microsoft.com/office/officeart/2018/2/layout/IconVerticalSolidList"/>
    <dgm:cxn modelId="{417DDCCA-70D5-4FD4-84F3-96030AD1D82C}" srcId="{38EB54B8-934E-4E69-A8D6-B6CE11009F41}" destId="{9BB33DEB-CE33-46B7-9A10-3E8A0EC31072}" srcOrd="3" destOrd="0" parTransId="{6DC5B261-8796-4AEF-BB00-0BDD0558CDDE}" sibTransId="{988E249A-5B95-40A2-83FE-D362D59C089B}"/>
    <dgm:cxn modelId="{72FC66CC-0CD4-4DF0-AB35-0A0A5A80ADBF}" type="presOf" srcId="{9BB33DEB-CE33-46B7-9A10-3E8A0EC31072}" destId="{ED8FB9A3-80AD-4710-9ECA-4256AE4520B2}" srcOrd="0" destOrd="0" presId="urn:microsoft.com/office/officeart/2018/2/layout/IconVerticalSolidList"/>
    <dgm:cxn modelId="{718860D9-28D3-4BF3-A8AB-EB0AB932FE05}" srcId="{38EB54B8-934E-4E69-A8D6-B6CE11009F41}" destId="{FB326C83-2EC4-42ED-997C-6068B17C38A7}" srcOrd="1" destOrd="0" parTransId="{099062DD-1E81-4397-9CD5-D058A3483EE5}" sibTransId="{735E3F49-C9D2-4239-A625-B59DD296A08B}"/>
    <dgm:cxn modelId="{7509B317-F968-430B-8D4D-DB964AC29BFD}" type="presParOf" srcId="{92ABDE49-486D-428C-B2DB-11541093F3D5}" destId="{32A07EA0-93B5-4134-A95F-436C6784E0B3}" srcOrd="0" destOrd="0" presId="urn:microsoft.com/office/officeart/2018/2/layout/IconVerticalSolidList"/>
    <dgm:cxn modelId="{77400DD9-8835-44AE-9BE0-A25D1EA5E314}" type="presParOf" srcId="{32A07EA0-93B5-4134-A95F-436C6784E0B3}" destId="{906014B4-4CAB-4F06-8872-FAC1684C0E2F}" srcOrd="0" destOrd="0" presId="urn:microsoft.com/office/officeart/2018/2/layout/IconVerticalSolidList"/>
    <dgm:cxn modelId="{32E22BB9-2D8E-499C-A1F9-3B6B277812CE}" type="presParOf" srcId="{32A07EA0-93B5-4134-A95F-436C6784E0B3}" destId="{4748F88B-CE72-4F27-95FD-EFDB99C45995}" srcOrd="1" destOrd="0" presId="urn:microsoft.com/office/officeart/2018/2/layout/IconVerticalSolidList"/>
    <dgm:cxn modelId="{51A01AC4-09EF-4B40-8774-7D98AA911D98}" type="presParOf" srcId="{32A07EA0-93B5-4134-A95F-436C6784E0B3}" destId="{9B46EFEA-EFEE-4774-AD94-9B335A129256}" srcOrd="2" destOrd="0" presId="urn:microsoft.com/office/officeart/2018/2/layout/IconVerticalSolidList"/>
    <dgm:cxn modelId="{0424D532-DDBA-47B7-9234-0E5BE1AE810C}" type="presParOf" srcId="{32A07EA0-93B5-4134-A95F-436C6784E0B3}" destId="{A5DCC5E3-C7DD-4981-9939-03ECE6C7CB91}" srcOrd="3" destOrd="0" presId="urn:microsoft.com/office/officeart/2018/2/layout/IconVerticalSolidList"/>
    <dgm:cxn modelId="{7E3ABBF2-8B69-41B3-BD98-7D5BC8BA3C67}" type="presParOf" srcId="{92ABDE49-486D-428C-B2DB-11541093F3D5}" destId="{9AF53260-F81F-4B99-9050-3CEFDAA82149}" srcOrd="1" destOrd="0" presId="urn:microsoft.com/office/officeart/2018/2/layout/IconVerticalSolidList"/>
    <dgm:cxn modelId="{C9521352-5F95-481A-90F9-1CBE5229584B}" type="presParOf" srcId="{92ABDE49-486D-428C-B2DB-11541093F3D5}" destId="{00CEFAA7-E202-4221-811C-38E45AE4FD70}" srcOrd="2" destOrd="0" presId="urn:microsoft.com/office/officeart/2018/2/layout/IconVerticalSolidList"/>
    <dgm:cxn modelId="{315CE8FF-2A36-4813-97BF-AF1349C44E1B}" type="presParOf" srcId="{00CEFAA7-E202-4221-811C-38E45AE4FD70}" destId="{91B037AA-391D-480C-8F59-39B2A0D20101}" srcOrd="0" destOrd="0" presId="urn:microsoft.com/office/officeart/2018/2/layout/IconVerticalSolidList"/>
    <dgm:cxn modelId="{A3243692-294A-4EBE-9011-E61DB2D353AE}" type="presParOf" srcId="{00CEFAA7-E202-4221-811C-38E45AE4FD70}" destId="{F42C14DB-348F-47DD-AF60-814DD187264A}" srcOrd="1" destOrd="0" presId="urn:microsoft.com/office/officeart/2018/2/layout/IconVerticalSolidList"/>
    <dgm:cxn modelId="{844F6F65-F239-48DE-B82C-D4DDC46A1E1C}" type="presParOf" srcId="{00CEFAA7-E202-4221-811C-38E45AE4FD70}" destId="{63934669-3D33-4B3B-A851-DF037F4121DE}" srcOrd="2" destOrd="0" presId="urn:microsoft.com/office/officeart/2018/2/layout/IconVerticalSolidList"/>
    <dgm:cxn modelId="{337F762C-CDEB-44CF-9AF1-59207F4A847B}" type="presParOf" srcId="{00CEFAA7-E202-4221-811C-38E45AE4FD70}" destId="{CA822A8F-B337-4CFD-A0B0-6CF1BB161BBE}" srcOrd="3" destOrd="0" presId="urn:microsoft.com/office/officeart/2018/2/layout/IconVerticalSolidList"/>
    <dgm:cxn modelId="{649A6238-0357-4124-A771-41E3AD584218}" type="presParOf" srcId="{92ABDE49-486D-428C-B2DB-11541093F3D5}" destId="{B07B8BFA-87C6-4F7E-8BEF-08CEF91CEDDC}" srcOrd="3" destOrd="0" presId="urn:microsoft.com/office/officeart/2018/2/layout/IconVerticalSolidList"/>
    <dgm:cxn modelId="{A8D7E5EA-0503-44AC-BE34-3DAC51A7A849}" type="presParOf" srcId="{92ABDE49-486D-428C-B2DB-11541093F3D5}" destId="{4DFD3823-1319-419C-BDB4-F895120BC71A}" srcOrd="4" destOrd="0" presId="urn:microsoft.com/office/officeart/2018/2/layout/IconVerticalSolidList"/>
    <dgm:cxn modelId="{A6CDDC04-DF2B-404D-A8E1-74187D9674D0}" type="presParOf" srcId="{4DFD3823-1319-419C-BDB4-F895120BC71A}" destId="{E5AE09D0-543D-45EB-BBCC-22EC6EB97ABD}" srcOrd="0" destOrd="0" presId="urn:microsoft.com/office/officeart/2018/2/layout/IconVerticalSolidList"/>
    <dgm:cxn modelId="{E65B0B89-B8C9-4477-ABF8-97CD4BBFF8DE}" type="presParOf" srcId="{4DFD3823-1319-419C-BDB4-F895120BC71A}" destId="{AB31127C-5E37-4BCF-A900-BF733972D238}" srcOrd="1" destOrd="0" presId="urn:microsoft.com/office/officeart/2018/2/layout/IconVerticalSolidList"/>
    <dgm:cxn modelId="{AF777EE2-6069-4D90-B7EE-3C0B5762773C}" type="presParOf" srcId="{4DFD3823-1319-419C-BDB4-F895120BC71A}" destId="{6A4933BC-A78A-444D-A067-4CD47952F22D}" srcOrd="2" destOrd="0" presId="urn:microsoft.com/office/officeart/2018/2/layout/IconVerticalSolidList"/>
    <dgm:cxn modelId="{8DF4D4EA-FB7F-46B7-BAF8-DC4E097F2D0C}" type="presParOf" srcId="{4DFD3823-1319-419C-BDB4-F895120BC71A}" destId="{A9563955-9924-4ECD-9F57-18676AD82820}" srcOrd="3" destOrd="0" presId="urn:microsoft.com/office/officeart/2018/2/layout/IconVerticalSolidList"/>
    <dgm:cxn modelId="{C0BFF567-BA97-4A6B-918C-291B215067AF}" type="presParOf" srcId="{92ABDE49-486D-428C-B2DB-11541093F3D5}" destId="{5D714F11-CABC-41AD-85B0-AE7606B5809C}" srcOrd="5" destOrd="0" presId="urn:microsoft.com/office/officeart/2018/2/layout/IconVerticalSolidList"/>
    <dgm:cxn modelId="{37262CC0-3E58-47B5-BAFC-9BFB8491AB4E}" type="presParOf" srcId="{92ABDE49-486D-428C-B2DB-11541093F3D5}" destId="{CC5DB4D1-B811-45A6-B899-7E97DA538A3C}" srcOrd="6" destOrd="0" presId="urn:microsoft.com/office/officeart/2018/2/layout/IconVerticalSolidList"/>
    <dgm:cxn modelId="{F1BA03C1-E1A5-485B-9AD6-104A4CD99F43}" type="presParOf" srcId="{CC5DB4D1-B811-45A6-B899-7E97DA538A3C}" destId="{EF5825DC-9B0F-4ABB-A787-B0BE8D752367}" srcOrd="0" destOrd="0" presId="urn:microsoft.com/office/officeart/2018/2/layout/IconVerticalSolidList"/>
    <dgm:cxn modelId="{14441409-A121-4F71-A72A-F1FA5C1A5F0D}" type="presParOf" srcId="{CC5DB4D1-B811-45A6-B899-7E97DA538A3C}" destId="{58C22940-122E-40A1-889E-7D4A1DA869AC}" srcOrd="1" destOrd="0" presId="urn:microsoft.com/office/officeart/2018/2/layout/IconVerticalSolidList"/>
    <dgm:cxn modelId="{AC5B5190-ACD4-4300-85C5-2B0497DE0707}" type="presParOf" srcId="{CC5DB4D1-B811-45A6-B899-7E97DA538A3C}" destId="{FA917184-5010-4E1E-9E8A-418F4596C712}" srcOrd="2" destOrd="0" presId="urn:microsoft.com/office/officeart/2018/2/layout/IconVerticalSolidList"/>
    <dgm:cxn modelId="{401A258C-52C7-4AB9-BA04-6F93D2339D61}" type="presParOf" srcId="{CC5DB4D1-B811-45A6-B899-7E97DA538A3C}" destId="{ED8FB9A3-80AD-4710-9ECA-4256AE4520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D85AD5-1421-49B4-A2D4-54D740731DA3}">
      <dsp:nvSpPr>
        <dsp:cNvPr id="0" name=""/>
        <dsp:cNvSpPr/>
      </dsp:nvSpPr>
      <dsp:spPr>
        <a:xfrm>
          <a:off x="0" y="1845"/>
          <a:ext cx="10515600" cy="786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9A003-A17D-4BDB-AFB7-21C62DF4B926}">
      <dsp:nvSpPr>
        <dsp:cNvPr id="0" name=""/>
        <dsp:cNvSpPr/>
      </dsp:nvSpPr>
      <dsp:spPr>
        <a:xfrm>
          <a:off x="237882" y="178783"/>
          <a:ext cx="432514" cy="432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B402B-DF98-4C4E-9A62-D173859AC37B}">
      <dsp:nvSpPr>
        <dsp:cNvPr id="0" name=""/>
        <dsp:cNvSpPr/>
      </dsp:nvSpPr>
      <dsp:spPr>
        <a:xfrm>
          <a:off x="908279" y="1845"/>
          <a:ext cx="9607320" cy="78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26" tIns="83226" rIns="83226" bIns="832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Program of study: </a:t>
          </a:r>
          <a:r>
            <a:rPr lang="en-US" sz="1900" b="1" kern="1200" dirty="0"/>
            <a:t>Certificate in Higher Education Business Skills for the Workplace</a:t>
          </a:r>
          <a:r>
            <a:rPr lang="en-GB" sz="1900" b="1" kern="1200" dirty="0"/>
            <a:t> </a:t>
          </a:r>
          <a:endParaRPr lang="en-US" sz="1900" b="1" kern="1200" dirty="0"/>
        </a:p>
      </dsp:txBody>
      <dsp:txXfrm>
        <a:off x="908279" y="1845"/>
        <a:ext cx="9607320" cy="786389"/>
      </dsp:txXfrm>
    </dsp:sp>
    <dsp:sp modelId="{EAF8571A-8CCB-4D0E-B825-554B421D7FEB}">
      <dsp:nvSpPr>
        <dsp:cNvPr id="0" name=""/>
        <dsp:cNvSpPr/>
      </dsp:nvSpPr>
      <dsp:spPr>
        <a:xfrm>
          <a:off x="0" y="984832"/>
          <a:ext cx="10515600" cy="786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56518-71CD-4A4A-9DF2-98FD6242C796}">
      <dsp:nvSpPr>
        <dsp:cNvPr id="0" name=""/>
        <dsp:cNvSpPr/>
      </dsp:nvSpPr>
      <dsp:spPr>
        <a:xfrm>
          <a:off x="237882" y="1161770"/>
          <a:ext cx="432514" cy="432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E7ABBD-F1C5-456F-BACD-F49A3BB48D82}">
      <dsp:nvSpPr>
        <dsp:cNvPr id="0" name=""/>
        <dsp:cNvSpPr/>
      </dsp:nvSpPr>
      <dsp:spPr>
        <a:xfrm>
          <a:off x="908279" y="984832"/>
          <a:ext cx="9607320" cy="78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26" tIns="83226" rIns="83226" bIns="832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Module name: </a:t>
          </a:r>
          <a:r>
            <a:rPr lang="en-US" sz="1900" b="1" kern="1200" dirty="0"/>
            <a:t>Enterprise and Entrepreneurship</a:t>
          </a:r>
          <a:r>
            <a:rPr lang="en-GB" sz="1900" b="1" kern="1200" dirty="0"/>
            <a:t>  </a:t>
          </a:r>
          <a:endParaRPr lang="en-US" sz="1900" b="1" kern="1200" dirty="0"/>
        </a:p>
      </dsp:txBody>
      <dsp:txXfrm>
        <a:off x="908279" y="984832"/>
        <a:ext cx="9607320" cy="786389"/>
      </dsp:txXfrm>
    </dsp:sp>
    <dsp:sp modelId="{77EEC38B-B260-4F44-B0CD-41A46B267E3A}">
      <dsp:nvSpPr>
        <dsp:cNvPr id="0" name=""/>
        <dsp:cNvSpPr/>
      </dsp:nvSpPr>
      <dsp:spPr>
        <a:xfrm>
          <a:off x="0" y="1967819"/>
          <a:ext cx="10515600" cy="786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687534-8163-4399-9A90-0C827FBDE90B}">
      <dsp:nvSpPr>
        <dsp:cNvPr id="0" name=""/>
        <dsp:cNvSpPr/>
      </dsp:nvSpPr>
      <dsp:spPr>
        <a:xfrm>
          <a:off x="237882" y="2144756"/>
          <a:ext cx="432514" cy="432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36BBA4-BBA3-4CA9-9B7F-948DFE5D58ED}">
      <dsp:nvSpPr>
        <dsp:cNvPr id="0" name=""/>
        <dsp:cNvSpPr/>
      </dsp:nvSpPr>
      <dsp:spPr>
        <a:xfrm>
          <a:off x="908279" y="1967819"/>
          <a:ext cx="9607320" cy="78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26" tIns="83226" rIns="83226" bIns="832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Module code: </a:t>
          </a:r>
          <a:r>
            <a:rPr lang="en-US" sz="1900" b="1" kern="1200" dirty="0"/>
            <a:t>LCLM4006</a:t>
          </a:r>
          <a:r>
            <a:rPr lang="en-GB" sz="1900" b="1" kern="1200" dirty="0"/>
            <a:t> </a:t>
          </a:r>
          <a:endParaRPr lang="en-US" sz="1900" b="1" kern="1200" dirty="0"/>
        </a:p>
      </dsp:txBody>
      <dsp:txXfrm>
        <a:off x="908279" y="1967819"/>
        <a:ext cx="9607320" cy="786389"/>
      </dsp:txXfrm>
    </dsp:sp>
    <dsp:sp modelId="{4023AD09-63B2-4B85-B0B7-00F966C59C27}">
      <dsp:nvSpPr>
        <dsp:cNvPr id="0" name=""/>
        <dsp:cNvSpPr/>
      </dsp:nvSpPr>
      <dsp:spPr>
        <a:xfrm>
          <a:off x="0" y="2950806"/>
          <a:ext cx="10515600" cy="786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FADAE-86B0-4BE3-ABCB-2CA6843B3CFC}">
      <dsp:nvSpPr>
        <dsp:cNvPr id="0" name=""/>
        <dsp:cNvSpPr/>
      </dsp:nvSpPr>
      <dsp:spPr>
        <a:xfrm>
          <a:off x="237882" y="3127743"/>
          <a:ext cx="432514" cy="4325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F6EB2B-CDD4-4105-81F0-71CF3A4D5032}">
      <dsp:nvSpPr>
        <dsp:cNvPr id="0" name=""/>
        <dsp:cNvSpPr/>
      </dsp:nvSpPr>
      <dsp:spPr>
        <a:xfrm>
          <a:off x="908279" y="2950806"/>
          <a:ext cx="9607320" cy="78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26" tIns="83226" rIns="83226" bIns="832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Assignment title: </a:t>
          </a:r>
          <a:r>
            <a:rPr lang="en-GB" sz="1900" b="1" kern="1200" dirty="0" err="1"/>
            <a:t>HealthSip</a:t>
          </a:r>
          <a:r>
            <a:rPr lang="en-GB" sz="1900" b="1" kern="1200" dirty="0"/>
            <a:t> Smoothies </a:t>
          </a:r>
          <a:endParaRPr lang="en-US" sz="1900" b="1" kern="1200" dirty="0"/>
        </a:p>
      </dsp:txBody>
      <dsp:txXfrm>
        <a:off x="908279" y="2950806"/>
        <a:ext cx="9607320" cy="786389"/>
      </dsp:txXfrm>
    </dsp:sp>
    <dsp:sp modelId="{731F24A3-112D-4924-A47E-1F597A3520E4}">
      <dsp:nvSpPr>
        <dsp:cNvPr id="0" name=""/>
        <dsp:cNvSpPr/>
      </dsp:nvSpPr>
      <dsp:spPr>
        <a:xfrm>
          <a:off x="0" y="3933793"/>
          <a:ext cx="10515600" cy="786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54C2D5-D955-4822-B63D-0E6EE528BB6F}">
      <dsp:nvSpPr>
        <dsp:cNvPr id="0" name=""/>
        <dsp:cNvSpPr/>
      </dsp:nvSpPr>
      <dsp:spPr>
        <a:xfrm>
          <a:off x="237882" y="4110730"/>
          <a:ext cx="432514" cy="4325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9504C-180C-4B2C-A485-7B06C300585B}">
      <dsp:nvSpPr>
        <dsp:cNvPr id="0" name=""/>
        <dsp:cNvSpPr/>
      </dsp:nvSpPr>
      <dsp:spPr>
        <a:xfrm>
          <a:off x="908279" y="3933793"/>
          <a:ext cx="9607320" cy="78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26" tIns="83226" rIns="83226" bIns="832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Lecturer’s name: </a:t>
          </a:r>
          <a:r>
            <a:rPr lang="en-US" sz="1900" b="1" kern="1200" dirty="0"/>
            <a:t>Chung Lai Johnny Wan </a:t>
          </a:r>
          <a:r>
            <a:rPr lang="en-GB" sz="1900" b="1" kern="1200" dirty="0"/>
            <a:t> </a:t>
          </a:r>
          <a:endParaRPr lang="en-US" sz="1900" b="1" kern="1200" dirty="0"/>
        </a:p>
      </dsp:txBody>
      <dsp:txXfrm>
        <a:off x="908279" y="3933793"/>
        <a:ext cx="9607320" cy="786389"/>
      </dsp:txXfrm>
    </dsp:sp>
    <dsp:sp modelId="{0E3761B2-4336-49CD-A514-E1208AB59FD6}">
      <dsp:nvSpPr>
        <dsp:cNvPr id="0" name=""/>
        <dsp:cNvSpPr/>
      </dsp:nvSpPr>
      <dsp:spPr>
        <a:xfrm>
          <a:off x="0" y="4916779"/>
          <a:ext cx="10515600" cy="78638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5141DC-FAFE-4040-A8D7-A0B5F33A9650}">
      <dsp:nvSpPr>
        <dsp:cNvPr id="0" name=""/>
        <dsp:cNvSpPr/>
      </dsp:nvSpPr>
      <dsp:spPr>
        <a:xfrm>
          <a:off x="237882" y="5093717"/>
          <a:ext cx="432514" cy="43251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86872-6501-4F6E-A24C-9E3C7711DBF4}">
      <dsp:nvSpPr>
        <dsp:cNvPr id="0" name=""/>
        <dsp:cNvSpPr/>
      </dsp:nvSpPr>
      <dsp:spPr>
        <a:xfrm>
          <a:off x="908279" y="4916779"/>
          <a:ext cx="9607320" cy="786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226" tIns="83226" rIns="83226" bIns="8322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Presenter : </a:t>
          </a:r>
          <a:r>
            <a:rPr lang="en-US" sz="1900" b="1" kern="1200" dirty="0"/>
            <a:t>Ester </a:t>
          </a:r>
          <a:r>
            <a:rPr lang="en-US" sz="1900" b="1" kern="1200" dirty="0" err="1"/>
            <a:t>Zupkova</a:t>
          </a:r>
          <a:endParaRPr lang="en-US" sz="1900" b="1" kern="1200" dirty="0"/>
        </a:p>
      </dsp:txBody>
      <dsp:txXfrm>
        <a:off x="908279" y="4916779"/>
        <a:ext cx="9607320" cy="7863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CE3F4-B644-4A8F-A9C4-EB14DF1BCA54}">
      <dsp:nvSpPr>
        <dsp:cNvPr id="0" name=""/>
        <dsp:cNvSpPr/>
      </dsp:nvSpPr>
      <dsp:spPr>
        <a:xfrm>
          <a:off x="3257032" y="736515"/>
          <a:ext cx="5396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8292"/>
              </a:moveTo>
              <a:lnTo>
                <a:pt x="286911" y="48292"/>
              </a:lnTo>
              <a:lnTo>
                <a:pt x="286911" y="45720"/>
              </a:lnTo>
              <a:lnTo>
                <a:pt x="53962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12588" y="779233"/>
        <a:ext cx="28511" cy="6002"/>
      </dsp:txXfrm>
    </dsp:sp>
    <dsp:sp modelId="{4F5955F4-5B10-4A09-97DB-D9FB561965B7}">
      <dsp:nvSpPr>
        <dsp:cNvPr id="0" name=""/>
        <dsp:cNvSpPr/>
      </dsp:nvSpPr>
      <dsp:spPr>
        <a:xfrm>
          <a:off x="651382" y="2572"/>
          <a:ext cx="2607450" cy="15644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67" tIns="134114" rIns="127767" bIns="13411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u="sng" kern="1200" cap="none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Business name: </a:t>
          </a:r>
          <a:r>
            <a:rPr lang="en-US" sz="2000" b="1" kern="1200" cap="none" dirty="0" err="1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HealthSip</a:t>
          </a:r>
          <a:r>
            <a:rPr lang="en-US" sz="2000" b="1" kern="1200" cap="none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 Smoothies</a:t>
          </a:r>
        </a:p>
      </dsp:txBody>
      <dsp:txXfrm>
        <a:off x="651382" y="2572"/>
        <a:ext cx="2607450" cy="1564470"/>
      </dsp:txXfrm>
    </dsp:sp>
    <dsp:sp modelId="{C2ABA720-5908-4EE3-A954-B71B36C2EBE9}">
      <dsp:nvSpPr>
        <dsp:cNvPr id="0" name=""/>
        <dsp:cNvSpPr/>
      </dsp:nvSpPr>
      <dsp:spPr>
        <a:xfrm>
          <a:off x="6434705" y="736515"/>
          <a:ext cx="59860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16401" y="45720"/>
              </a:lnTo>
              <a:lnTo>
                <a:pt x="316401" y="48292"/>
              </a:lnTo>
              <a:lnTo>
                <a:pt x="598603" y="48292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718277" y="779233"/>
        <a:ext cx="31460" cy="6002"/>
      </dsp:txXfrm>
    </dsp:sp>
    <dsp:sp modelId="{9EC14ED2-DA3E-422B-A4F0-F7C9E57A502E}">
      <dsp:nvSpPr>
        <dsp:cNvPr id="0" name=""/>
        <dsp:cNvSpPr/>
      </dsp:nvSpPr>
      <dsp:spPr>
        <a:xfrm>
          <a:off x="3829055" y="0"/>
          <a:ext cx="2607450" cy="15644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67" tIns="134114" rIns="127767" bIns="13411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u="sng" kern="1200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Sector:</a:t>
          </a:r>
          <a:r>
            <a:rPr lang="en-US" sz="2000" b="1" kern="1200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 Health, Wellness, And Beverage</a:t>
          </a:r>
        </a:p>
      </dsp:txBody>
      <dsp:txXfrm>
        <a:off x="3829055" y="0"/>
        <a:ext cx="2607450" cy="1564470"/>
      </dsp:txXfrm>
    </dsp:sp>
    <dsp:sp modelId="{F017ECA4-C84F-4F17-996E-508F73C17643}">
      <dsp:nvSpPr>
        <dsp:cNvPr id="0" name=""/>
        <dsp:cNvSpPr/>
      </dsp:nvSpPr>
      <dsp:spPr>
        <a:xfrm>
          <a:off x="2392376" y="1565242"/>
          <a:ext cx="5977057" cy="569113"/>
        </a:xfrm>
        <a:custGeom>
          <a:avLst/>
          <a:gdLst/>
          <a:ahLst/>
          <a:cxnLst/>
          <a:rect l="0" t="0" r="0" b="0"/>
          <a:pathLst>
            <a:path>
              <a:moveTo>
                <a:pt x="5977057" y="0"/>
              </a:moveTo>
              <a:lnTo>
                <a:pt x="5977057" y="301656"/>
              </a:lnTo>
              <a:lnTo>
                <a:pt x="0" y="301656"/>
              </a:lnTo>
              <a:lnTo>
                <a:pt x="0" y="56911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30728" y="1846798"/>
        <a:ext cx="300353" cy="6002"/>
      </dsp:txXfrm>
    </dsp:sp>
    <dsp:sp modelId="{C60EDCEE-012A-433C-A354-1D76E8A041FA}">
      <dsp:nvSpPr>
        <dsp:cNvPr id="0" name=""/>
        <dsp:cNvSpPr/>
      </dsp:nvSpPr>
      <dsp:spPr>
        <a:xfrm>
          <a:off x="7065709" y="2572"/>
          <a:ext cx="2607450" cy="15644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67" tIns="134114" rIns="127767" bIns="13411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b="1" u="sng" kern="1200" cap="none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Industry Business Type</a:t>
          </a:r>
          <a:r>
            <a:rPr lang="en-US" sz="2000" b="1" kern="1200" cap="none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rPr>
            <a:t>: Private Limited Company (Ltd)</a:t>
          </a:r>
        </a:p>
      </dsp:txBody>
      <dsp:txXfrm>
        <a:off x="7065709" y="2572"/>
        <a:ext cx="2607450" cy="1564470"/>
      </dsp:txXfrm>
    </dsp:sp>
    <dsp:sp modelId="{AD349EDE-4BBF-40DC-B2EC-FF50212C2D1B}">
      <dsp:nvSpPr>
        <dsp:cNvPr id="0" name=""/>
        <dsp:cNvSpPr/>
      </dsp:nvSpPr>
      <dsp:spPr>
        <a:xfrm>
          <a:off x="4131570" y="2903271"/>
          <a:ext cx="5691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9113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401134" y="2945989"/>
        <a:ext cx="29985" cy="6002"/>
      </dsp:txXfrm>
    </dsp:sp>
    <dsp:sp modelId="{08E9F6B8-FDFC-4C88-AB01-D6531547758A}">
      <dsp:nvSpPr>
        <dsp:cNvPr id="0" name=""/>
        <dsp:cNvSpPr/>
      </dsp:nvSpPr>
      <dsp:spPr>
        <a:xfrm>
          <a:off x="651382" y="2166756"/>
          <a:ext cx="3481988" cy="15644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67" tIns="134114" rIns="127767" bIns="13411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u="sng" kern="1200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Mission:</a:t>
          </a:r>
          <a:r>
            <a:rPr lang="en-US" sz="1600" b="1" kern="1200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 To encourage a healthy way of living by providing reasonably priced, eco-friendly, and organic smoothies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1" kern="1200" dirty="0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651382" y="2166756"/>
        <a:ext cx="3481988" cy="1564470"/>
      </dsp:txXfrm>
    </dsp:sp>
    <dsp:sp modelId="{CD422A0F-CA21-4D74-8A81-915337CEEE63}">
      <dsp:nvSpPr>
        <dsp:cNvPr id="0" name=""/>
        <dsp:cNvSpPr/>
      </dsp:nvSpPr>
      <dsp:spPr>
        <a:xfrm>
          <a:off x="7338734" y="2903271"/>
          <a:ext cx="5691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69113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608298" y="2945989"/>
        <a:ext cx="29985" cy="6002"/>
      </dsp:txXfrm>
    </dsp:sp>
    <dsp:sp modelId="{EBF6269D-5E78-48F4-9493-3E7626F53572}">
      <dsp:nvSpPr>
        <dsp:cNvPr id="0" name=""/>
        <dsp:cNvSpPr/>
      </dsp:nvSpPr>
      <dsp:spPr>
        <a:xfrm>
          <a:off x="4733084" y="2166756"/>
          <a:ext cx="2607450" cy="156447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67" tIns="134114" rIns="127767" bIns="13411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u="sng" kern="1200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Vision:</a:t>
          </a:r>
          <a:r>
            <a:rPr lang="en-US" sz="1600" b="1" kern="1200" cap="none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rPr>
            <a:t> To emerge as the most sustainable brand, promoting environmental and public health.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b="1" kern="1200" dirty="0">
            <a:solidFill>
              <a:schemeClr val="bg1"/>
            </a:solidFill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4733084" y="2166756"/>
        <a:ext cx="2607450" cy="1564470"/>
      </dsp:txXfrm>
    </dsp:sp>
    <dsp:sp modelId="{D8A63B9B-9878-4AC4-A1F1-8CC4E7F81325}">
      <dsp:nvSpPr>
        <dsp:cNvPr id="0" name=""/>
        <dsp:cNvSpPr/>
      </dsp:nvSpPr>
      <dsp:spPr>
        <a:xfrm>
          <a:off x="7940247" y="2166756"/>
          <a:ext cx="2228770" cy="15644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767" tIns="134114" rIns="127767" bIns="13411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1" u="sng" kern="1200" cap="none" dirty="0">
              <a:latin typeface="Calibri" panose="020F0502020204030204" pitchFamily="34" charset="0"/>
              <a:cs typeface="Calibri" panose="020F0502020204030204" pitchFamily="34" charset="0"/>
            </a:rPr>
            <a:t>Tagline</a:t>
          </a:r>
          <a:r>
            <a:rPr lang="en-US" sz="2400" b="1" kern="1200" cap="none" dirty="0">
              <a:latin typeface="Calibri" panose="020F0502020204030204" pitchFamily="34" charset="0"/>
              <a:cs typeface="Calibri" panose="020F0502020204030204" pitchFamily="34" charset="0"/>
            </a:rPr>
            <a:t>: “Sip Healthy. Live Green.”</a:t>
          </a:r>
        </a:p>
      </dsp:txBody>
      <dsp:txXfrm>
        <a:off x="7940247" y="2166756"/>
        <a:ext cx="2228770" cy="15644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C7E20-1D1B-4960-9638-5C94CEB0B393}">
      <dsp:nvSpPr>
        <dsp:cNvPr id="0" name=""/>
        <dsp:cNvSpPr/>
      </dsp:nvSpPr>
      <dsp:spPr>
        <a:xfrm>
          <a:off x="2669704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577453"/>
        <a:ext cx="22113" cy="4422"/>
      </dsp:txXfrm>
    </dsp:sp>
    <dsp:sp modelId="{8C497381-E6FF-4A52-94FB-0C64ED455616}">
      <dsp:nvSpPr>
        <dsp:cNvPr id="0" name=""/>
        <dsp:cNvSpPr/>
      </dsp:nvSpPr>
      <dsp:spPr>
        <a:xfrm>
          <a:off x="748607" y="2795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u="sng" kern="1200" baseline="0" dirty="0" err="1"/>
            <a:t>Organisational</a:t>
          </a:r>
          <a:r>
            <a:rPr lang="en-US" sz="1500" b="1" i="0" u="sng" kern="1200" baseline="0" dirty="0"/>
            <a:t> Type</a:t>
          </a:r>
          <a:r>
            <a:rPr lang="en-US" sz="1500" b="1" i="0" kern="1200" baseline="0" dirty="0"/>
            <a:t>:</a:t>
          </a:r>
          <a:r>
            <a:rPr lang="en-US" sz="1500" b="0" i="0" kern="1200" baseline="0" dirty="0"/>
            <a:t> Functional Structure</a:t>
          </a:r>
          <a:endParaRPr lang="en-US" sz="1500" kern="1200" dirty="0"/>
        </a:p>
      </dsp:txBody>
      <dsp:txXfrm>
        <a:off x="748607" y="2795"/>
        <a:ext cx="1922896" cy="1153737"/>
      </dsp:txXfrm>
    </dsp:sp>
    <dsp:sp modelId="{19010334-1838-4D18-A5BA-E0FD0EF25E7A}">
      <dsp:nvSpPr>
        <dsp:cNvPr id="0" name=""/>
        <dsp:cNvSpPr/>
      </dsp:nvSpPr>
      <dsp:spPr>
        <a:xfrm>
          <a:off x="5034866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577453"/>
        <a:ext cx="22113" cy="4422"/>
      </dsp:txXfrm>
    </dsp:sp>
    <dsp:sp modelId="{3A3D7A2A-28A0-4457-9DBD-3758F0D26DDF}">
      <dsp:nvSpPr>
        <dsp:cNvPr id="0" name=""/>
        <dsp:cNvSpPr/>
      </dsp:nvSpPr>
      <dsp:spPr>
        <a:xfrm>
          <a:off x="3113770" y="2795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baseline="0"/>
            <a:t>Key Roles</a:t>
          </a:r>
          <a:endParaRPr lang="en-US" sz="1500" kern="1200"/>
        </a:p>
      </dsp:txBody>
      <dsp:txXfrm>
        <a:off x="3113770" y="2795"/>
        <a:ext cx="1922896" cy="1153737"/>
      </dsp:txXfrm>
    </dsp:sp>
    <dsp:sp modelId="{46282699-CBE8-44F4-8D06-01F1F57D4BD7}">
      <dsp:nvSpPr>
        <dsp:cNvPr id="0" name=""/>
        <dsp:cNvSpPr/>
      </dsp:nvSpPr>
      <dsp:spPr>
        <a:xfrm>
          <a:off x="7400029" y="533944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577453"/>
        <a:ext cx="22113" cy="4422"/>
      </dsp:txXfrm>
    </dsp:sp>
    <dsp:sp modelId="{E95BE85B-6957-4111-B374-E79992888DA8}">
      <dsp:nvSpPr>
        <dsp:cNvPr id="0" name=""/>
        <dsp:cNvSpPr/>
      </dsp:nvSpPr>
      <dsp:spPr>
        <a:xfrm>
          <a:off x="5478933" y="2795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u="sng" kern="1200" baseline="0" dirty="0"/>
            <a:t>Managing Director (Founder): </a:t>
          </a:r>
          <a:r>
            <a:rPr lang="en-US" sz="1500" i="0" kern="1200" baseline="0" dirty="0"/>
            <a:t>Executive oversight and strategic leadership</a:t>
          </a:r>
          <a:endParaRPr lang="en-US" sz="1500" kern="1200" dirty="0"/>
        </a:p>
      </dsp:txBody>
      <dsp:txXfrm>
        <a:off x="5478933" y="2795"/>
        <a:ext cx="1922896" cy="1153737"/>
      </dsp:txXfrm>
    </dsp:sp>
    <dsp:sp modelId="{D6299D5B-8A68-4F5C-897A-4243C7B6C0EC}">
      <dsp:nvSpPr>
        <dsp:cNvPr id="0" name=""/>
        <dsp:cNvSpPr/>
      </dsp:nvSpPr>
      <dsp:spPr>
        <a:xfrm>
          <a:off x="1710055" y="1154733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1358355"/>
        <a:ext cx="355462" cy="4422"/>
      </dsp:txXfrm>
    </dsp:sp>
    <dsp:sp modelId="{2140811D-215F-4E5F-A9BE-596660EF380E}">
      <dsp:nvSpPr>
        <dsp:cNvPr id="0" name=""/>
        <dsp:cNvSpPr/>
      </dsp:nvSpPr>
      <dsp:spPr>
        <a:xfrm>
          <a:off x="7844095" y="2795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u="sng" kern="1200" baseline="0" dirty="0"/>
            <a:t>Operations Manager: </a:t>
          </a:r>
          <a:r>
            <a:rPr lang="en-US" sz="1500" i="0" kern="1200" baseline="0" dirty="0"/>
            <a:t>Procurement, production, and logistics</a:t>
          </a:r>
          <a:endParaRPr lang="en-US" sz="1500" kern="1200" dirty="0"/>
        </a:p>
      </dsp:txBody>
      <dsp:txXfrm>
        <a:off x="7844095" y="2795"/>
        <a:ext cx="1922896" cy="1153737"/>
      </dsp:txXfrm>
    </dsp:sp>
    <dsp:sp modelId="{EFF7A49A-991C-43B3-B4CE-69115F578887}">
      <dsp:nvSpPr>
        <dsp:cNvPr id="0" name=""/>
        <dsp:cNvSpPr/>
      </dsp:nvSpPr>
      <dsp:spPr>
        <a:xfrm>
          <a:off x="2669704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2173457"/>
        <a:ext cx="22113" cy="4422"/>
      </dsp:txXfrm>
    </dsp:sp>
    <dsp:sp modelId="{03EF54D2-CFB1-4C02-A007-C28115E017FA}">
      <dsp:nvSpPr>
        <dsp:cNvPr id="0" name=""/>
        <dsp:cNvSpPr/>
      </dsp:nvSpPr>
      <dsp:spPr>
        <a:xfrm>
          <a:off x="748607" y="1598800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u="sng" kern="1200" baseline="0" dirty="0"/>
            <a:t>Marketing Manager: </a:t>
          </a:r>
          <a:r>
            <a:rPr lang="en-US" sz="1500" i="0" kern="1200" baseline="0" dirty="0"/>
            <a:t>Promotions, branding, and digital marketing</a:t>
          </a:r>
          <a:endParaRPr lang="en-US" sz="1500" kern="1200" dirty="0"/>
        </a:p>
      </dsp:txBody>
      <dsp:txXfrm>
        <a:off x="748607" y="1598800"/>
        <a:ext cx="1922896" cy="1153737"/>
      </dsp:txXfrm>
    </dsp:sp>
    <dsp:sp modelId="{8A5802FA-1899-4EC0-B1FE-F04D21B77433}">
      <dsp:nvSpPr>
        <dsp:cNvPr id="0" name=""/>
        <dsp:cNvSpPr/>
      </dsp:nvSpPr>
      <dsp:spPr>
        <a:xfrm>
          <a:off x="5034866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2173457"/>
        <a:ext cx="22113" cy="4422"/>
      </dsp:txXfrm>
    </dsp:sp>
    <dsp:sp modelId="{DCAE023E-B928-4FA0-8C82-4A0C62B2EED6}">
      <dsp:nvSpPr>
        <dsp:cNvPr id="0" name=""/>
        <dsp:cNvSpPr/>
      </dsp:nvSpPr>
      <dsp:spPr>
        <a:xfrm>
          <a:off x="3113770" y="1598800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u="sng" kern="1200" baseline="0" dirty="0"/>
            <a:t>Finance Officer: </a:t>
          </a:r>
          <a:r>
            <a:rPr lang="en-US" sz="1500" i="0" kern="1200" baseline="0" dirty="0"/>
            <a:t>Budgeting, accounting, and financial planning</a:t>
          </a:r>
          <a:endParaRPr lang="en-US" sz="1500" kern="1200" dirty="0"/>
        </a:p>
      </dsp:txBody>
      <dsp:txXfrm>
        <a:off x="3113770" y="1598800"/>
        <a:ext cx="1922896" cy="1153737"/>
      </dsp:txXfrm>
    </dsp:sp>
    <dsp:sp modelId="{9F6CECF5-F594-4A9D-BD02-8DA39081BE05}">
      <dsp:nvSpPr>
        <dsp:cNvPr id="0" name=""/>
        <dsp:cNvSpPr/>
      </dsp:nvSpPr>
      <dsp:spPr>
        <a:xfrm>
          <a:off x="7400029" y="2129949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4806" y="2173457"/>
        <a:ext cx="22113" cy="4422"/>
      </dsp:txXfrm>
    </dsp:sp>
    <dsp:sp modelId="{3D21C807-F202-4A7B-A4D9-94D1644A2423}">
      <dsp:nvSpPr>
        <dsp:cNvPr id="0" name=""/>
        <dsp:cNvSpPr/>
      </dsp:nvSpPr>
      <dsp:spPr>
        <a:xfrm>
          <a:off x="5478933" y="1598800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i="0" u="sng" kern="1200" baseline="0" dirty="0"/>
            <a:t>Customer Relations Executive</a:t>
          </a:r>
          <a:r>
            <a:rPr lang="en-US" sz="1500" b="1" i="0" kern="1200" baseline="0" dirty="0"/>
            <a:t>:</a:t>
          </a:r>
          <a:r>
            <a:rPr lang="en-US" sz="1500" b="0" i="0" kern="1200" baseline="0" dirty="0"/>
            <a:t> Handling client feedback and service quality  </a:t>
          </a:r>
          <a:endParaRPr lang="en-US" sz="1500" kern="1200" dirty="0"/>
        </a:p>
      </dsp:txBody>
      <dsp:txXfrm>
        <a:off x="5478933" y="1598800"/>
        <a:ext cx="1922896" cy="1153737"/>
      </dsp:txXfrm>
    </dsp:sp>
    <dsp:sp modelId="{AA98B7AE-80F6-4E50-9348-607A17376956}">
      <dsp:nvSpPr>
        <dsp:cNvPr id="0" name=""/>
        <dsp:cNvSpPr/>
      </dsp:nvSpPr>
      <dsp:spPr>
        <a:xfrm>
          <a:off x="1710055" y="2750737"/>
          <a:ext cx="7095488" cy="411666"/>
        </a:xfrm>
        <a:custGeom>
          <a:avLst/>
          <a:gdLst/>
          <a:ahLst/>
          <a:cxnLst/>
          <a:rect l="0" t="0" r="0" b="0"/>
          <a:pathLst>
            <a:path>
              <a:moveTo>
                <a:pt x="7095488" y="0"/>
              </a:moveTo>
              <a:lnTo>
                <a:pt x="7095488" y="222933"/>
              </a:lnTo>
              <a:lnTo>
                <a:pt x="0" y="222933"/>
              </a:lnTo>
              <a:lnTo>
                <a:pt x="0" y="411666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068" y="2954359"/>
        <a:ext cx="355462" cy="4422"/>
      </dsp:txXfrm>
    </dsp:sp>
    <dsp:sp modelId="{EF071720-5444-469B-B1B6-0B7FD58D0F15}">
      <dsp:nvSpPr>
        <dsp:cNvPr id="0" name=""/>
        <dsp:cNvSpPr/>
      </dsp:nvSpPr>
      <dsp:spPr>
        <a:xfrm>
          <a:off x="7844095" y="1598800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u="sng" kern="1200" baseline="0" dirty="0"/>
            <a:t>Advantages</a:t>
          </a:r>
          <a:endParaRPr lang="en-US" sz="1500" u="sng" kern="1200" dirty="0"/>
        </a:p>
      </dsp:txBody>
      <dsp:txXfrm>
        <a:off x="7844095" y="1598800"/>
        <a:ext cx="1922896" cy="1153737"/>
      </dsp:txXfrm>
    </dsp:sp>
    <dsp:sp modelId="{CA029812-F39E-4A4C-8D2C-1A0ACCC41429}">
      <dsp:nvSpPr>
        <dsp:cNvPr id="0" name=""/>
        <dsp:cNvSpPr/>
      </dsp:nvSpPr>
      <dsp:spPr>
        <a:xfrm>
          <a:off x="2669704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4480" y="3769461"/>
        <a:ext cx="22113" cy="4422"/>
      </dsp:txXfrm>
    </dsp:sp>
    <dsp:sp modelId="{16D08ECF-51C9-4804-A29D-54E91B947785}">
      <dsp:nvSpPr>
        <dsp:cNvPr id="0" name=""/>
        <dsp:cNvSpPr/>
      </dsp:nvSpPr>
      <dsp:spPr>
        <a:xfrm>
          <a:off x="748607" y="3194804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Clear responsibilities</a:t>
          </a:r>
          <a:endParaRPr lang="en-US" sz="1500" kern="1200"/>
        </a:p>
      </dsp:txBody>
      <dsp:txXfrm>
        <a:off x="748607" y="3194804"/>
        <a:ext cx="1922896" cy="1153737"/>
      </dsp:txXfrm>
    </dsp:sp>
    <dsp:sp modelId="{FFCF9838-13A5-4BC6-89E9-DC11A5F64B74}">
      <dsp:nvSpPr>
        <dsp:cNvPr id="0" name=""/>
        <dsp:cNvSpPr/>
      </dsp:nvSpPr>
      <dsp:spPr>
        <a:xfrm>
          <a:off x="5034866" y="3725953"/>
          <a:ext cx="4116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66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43" y="3769461"/>
        <a:ext cx="22113" cy="4422"/>
      </dsp:txXfrm>
    </dsp:sp>
    <dsp:sp modelId="{9FD9CF41-5994-4BCF-BBA6-E9935D97C986}">
      <dsp:nvSpPr>
        <dsp:cNvPr id="0" name=""/>
        <dsp:cNvSpPr/>
      </dsp:nvSpPr>
      <dsp:spPr>
        <a:xfrm>
          <a:off x="3113770" y="3194804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Effective communication channels</a:t>
          </a:r>
          <a:endParaRPr lang="en-US" sz="1500" kern="1200"/>
        </a:p>
      </dsp:txBody>
      <dsp:txXfrm>
        <a:off x="3113770" y="3194804"/>
        <a:ext cx="1922896" cy="1153737"/>
      </dsp:txXfrm>
    </dsp:sp>
    <dsp:sp modelId="{F14D9D2C-C564-40D2-B5BB-9D7E3B5D997C}">
      <dsp:nvSpPr>
        <dsp:cNvPr id="0" name=""/>
        <dsp:cNvSpPr/>
      </dsp:nvSpPr>
      <dsp:spPr>
        <a:xfrm>
          <a:off x="5478933" y="3194804"/>
          <a:ext cx="1922896" cy="115373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4224" tIns="98904" rIns="94224" bIns="98904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/>
            <a:t>Efficient workflow  </a:t>
          </a:r>
          <a:r>
            <a:rPr lang="en-US" sz="1500" kern="1200"/>
            <a:t>(Clegg et al., 2020)</a:t>
          </a:r>
        </a:p>
      </dsp:txBody>
      <dsp:txXfrm>
        <a:off x="5478933" y="3194804"/>
        <a:ext cx="1922896" cy="11537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58EC59-69AF-4845-A706-B8FCED0235D2}">
      <dsp:nvSpPr>
        <dsp:cNvPr id="0" name=""/>
        <dsp:cNvSpPr/>
      </dsp:nvSpPr>
      <dsp:spPr>
        <a:xfrm>
          <a:off x="205" y="687670"/>
          <a:ext cx="2479997" cy="297599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The UK government supports companies that produce sustainable and healthful food.</a:t>
          </a:r>
        </a:p>
      </dsp:txBody>
      <dsp:txXfrm>
        <a:off x="205" y="1878069"/>
        <a:ext cx="2479997" cy="1785598"/>
      </dsp:txXfrm>
    </dsp:sp>
    <dsp:sp modelId="{BA233FA3-A937-4E37-A5E5-76879AE5F2B0}">
      <dsp:nvSpPr>
        <dsp:cNvPr id="0" name=""/>
        <dsp:cNvSpPr/>
      </dsp:nvSpPr>
      <dsp:spPr>
        <a:xfrm>
          <a:off x="205" y="687670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01</a:t>
          </a:r>
        </a:p>
      </dsp:txBody>
      <dsp:txXfrm>
        <a:off x="205" y="687670"/>
        <a:ext cx="2479997" cy="1190398"/>
      </dsp:txXfrm>
    </dsp:sp>
    <dsp:sp modelId="{B00D3CF7-5141-40B7-82DB-E9B07BC5C5D5}">
      <dsp:nvSpPr>
        <dsp:cNvPr id="0" name=""/>
        <dsp:cNvSpPr/>
      </dsp:nvSpPr>
      <dsp:spPr>
        <a:xfrm>
          <a:off x="2678602" y="687670"/>
          <a:ext cx="2479997" cy="2975996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accent5">
              <a:hueOff val="-4050717"/>
              <a:satOff val="-275"/>
              <a:lumOff val="6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Campaigns from Public Health England promote consuming less sugar.</a:t>
          </a:r>
        </a:p>
      </dsp:txBody>
      <dsp:txXfrm>
        <a:off x="2678602" y="1878069"/>
        <a:ext cx="2479997" cy="1785598"/>
      </dsp:txXfrm>
    </dsp:sp>
    <dsp:sp modelId="{39BCD6C6-AD06-4161-87BC-E04C291B026A}">
      <dsp:nvSpPr>
        <dsp:cNvPr id="0" name=""/>
        <dsp:cNvSpPr/>
      </dsp:nvSpPr>
      <dsp:spPr>
        <a:xfrm>
          <a:off x="2678602" y="687670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02</a:t>
          </a:r>
        </a:p>
      </dsp:txBody>
      <dsp:txXfrm>
        <a:off x="2678602" y="687670"/>
        <a:ext cx="2479997" cy="1190398"/>
      </dsp:txXfrm>
    </dsp:sp>
    <dsp:sp modelId="{8831FFE0-C922-4A2D-99E1-58B57400AA21}">
      <dsp:nvSpPr>
        <dsp:cNvPr id="0" name=""/>
        <dsp:cNvSpPr/>
      </dsp:nvSpPr>
      <dsp:spPr>
        <a:xfrm>
          <a:off x="5356999" y="687670"/>
          <a:ext cx="2479997" cy="2975996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accent5">
              <a:hueOff val="-8101434"/>
              <a:satOff val="-551"/>
              <a:lumOff val="1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Brexit's implications on imported raw materials and fruits (tariffs, delays at customs).</a:t>
          </a:r>
        </a:p>
      </dsp:txBody>
      <dsp:txXfrm>
        <a:off x="5356999" y="1878069"/>
        <a:ext cx="2479997" cy="1785598"/>
      </dsp:txXfrm>
    </dsp:sp>
    <dsp:sp modelId="{667F1D0C-05A5-42B4-92B2-DA46E52D65FA}">
      <dsp:nvSpPr>
        <dsp:cNvPr id="0" name=""/>
        <dsp:cNvSpPr/>
      </dsp:nvSpPr>
      <dsp:spPr>
        <a:xfrm>
          <a:off x="5356999" y="687670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03</a:t>
          </a:r>
        </a:p>
      </dsp:txBody>
      <dsp:txXfrm>
        <a:off x="5356999" y="687670"/>
        <a:ext cx="2479997" cy="1190398"/>
      </dsp:txXfrm>
    </dsp:sp>
    <dsp:sp modelId="{750B2553-A1C2-40E1-B337-99C2C0BB1BF5}">
      <dsp:nvSpPr>
        <dsp:cNvPr id="0" name=""/>
        <dsp:cNvSpPr/>
      </dsp:nvSpPr>
      <dsp:spPr>
        <a:xfrm>
          <a:off x="8035397" y="687670"/>
          <a:ext cx="2479997" cy="2975996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0" rIns="244969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Rules for trash management and food hygiene set forth by the local council  (Mintel, 2023).</a:t>
          </a:r>
        </a:p>
      </dsp:txBody>
      <dsp:txXfrm>
        <a:off x="8035397" y="1878069"/>
        <a:ext cx="2479997" cy="1785598"/>
      </dsp:txXfrm>
    </dsp:sp>
    <dsp:sp modelId="{307A5612-C72E-4EED-B7D4-FC0EC72B0340}">
      <dsp:nvSpPr>
        <dsp:cNvPr id="0" name=""/>
        <dsp:cNvSpPr/>
      </dsp:nvSpPr>
      <dsp:spPr>
        <a:xfrm>
          <a:off x="8035397" y="687670"/>
          <a:ext cx="2479997" cy="1190398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4969" tIns="165100" rIns="244969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04</a:t>
          </a:r>
        </a:p>
      </dsp:txBody>
      <dsp:txXfrm>
        <a:off x="8035397" y="687670"/>
        <a:ext cx="2479997" cy="119039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501D34-0556-4DCE-B786-6E2E060F2E9C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6BB88-14C1-4AFE-BE33-0AD63EE7D8D4}">
      <dsp:nvSpPr>
        <dsp:cNvPr id="0" name=""/>
        <dsp:cNvSpPr/>
      </dsp:nvSpPr>
      <dsp:spPr>
        <a:xfrm>
          <a:off x="0" y="0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Consumer expenditure is impacted by rising living expenses and inflation</a:t>
          </a:r>
        </a:p>
      </dsp:txBody>
      <dsp:txXfrm>
        <a:off x="0" y="0"/>
        <a:ext cx="6263640" cy="1376171"/>
      </dsp:txXfrm>
    </dsp:sp>
    <dsp:sp modelId="{4E7D0750-B6BA-4D14-B086-95D99E9E96C6}">
      <dsp:nvSpPr>
        <dsp:cNvPr id="0" name=""/>
        <dsp:cNvSpPr/>
      </dsp:nvSpPr>
      <dsp:spPr>
        <a:xfrm>
          <a:off x="0" y="1376171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2E9775-831F-453B-A33C-6FE9DDE5A246}">
      <dsp:nvSpPr>
        <dsp:cNvPr id="0" name=""/>
        <dsp:cNvSpPr/>
      </dsp:nvSpPr>
      <dsp:spPr>
        <a:xfrm>
          <a:off x="0" y="1376171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Growing desire for reasonably priced, healthful food options</a:t>
          </a:r>
        </a:p>
      </dsp:txBody>
      <dsp:txXfrm>
        <a:off x="0" y="1376171"/>
        <a:ext cx="6263640" cy="1376171"/>
      </dsp:txXfrm>
    </dsp:sp>
    <dsp:sp modelId="{4899B389-DE39-4643-8C01-BA4522970BA5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E7B98-3086-42AA-B5E7-F42AE69CA92D}">
      <dsp:nvSpPr>
        <dsp:cNvPr id="0" name=""/>
        <dsp:cNvSpPr/>
      </dsp:nvSpPr>
      <dsp:spPr>
        <a:xfrm>
          <a:off x="0" y="2752343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Expansion of the UK smoothie market, which is worth more than £300 million</a:t>
          </a:r>
        </a:p>
      </dsp:txBody>
      <dsp:txXfrm>
        <a:off x="0" y="2752343"/>
        <a:ext cx="6263640" cy="1376171"/>
      </dsp:txXfrm>
    </dsp:sp>
    <dsp:sp modelId="{30113301-078B-4AAB-BC2B-FA3267514FB0}">
      <dsp:nvSpPr>
        <dsp:cNvPr id="0" name=""/>
        <dsp:cNvSpPr/>
      </dsp:nvSpPr>
      <dsp:spPr>
        <a:xfrm>
          <a:off x="0" y="4128515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D7FD7B-670C-43E5-9B8A-7C76BF707989}">
      <dsp:nvSpPr>
        <dsp:cNvPr id="0" name=""/>
        <dsp:cNvSpPr/>
      </dsp:nvSpPr>
      <dsp:spPr>
        <a:xfrm>
          <a:off x="0" y="4128515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Potential to boost the local economy and create jobs (Mintel, 2023). </a:t>
          </a:r>
        </a:p>
      </dsp:txBody>
      <dsp:txXfrm>
        <a:off x="0" y="4128515"/>
        <a:ext cx="6263640" cy="13761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3590E-E813-453A-88E7-70BB0BA1EAD8}">
      <dsp:nvSpPr>
        <dsp:cNvPr id="0" name=""/>
        <dsp:cNvSpPr/>
      </dsp:nvSpPr>
      <dsp:spPr>
        <a:xfrm>
          <a:off x="778696" y="1989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2FFD01-6E55-454D-9214-448A5A3CA6F7}">
      <dsp:nvSpPr>
        <dsp:cNvPr id="0" name=""/>
        <dsp:cNvSpPr/>
      </dsp:nvSpPr>
      <dsp:spPr>
        <a:xfrm>
          <a:off x="1002413" y="225706"/>
          <a:ext cx="602314" cy="60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2F1DA-85A5-4C51-A23F-2B0BA6935129}">
      <dsp:nvSpPr>
        <dsp:cNvPr id="0" name=""/>
        <dsp:cNvSpPr/>
      </dsp:nvSpPr>
      <dsp:spPr>
        <a:xfrm>
          <a:off x="443121" y="1378708"/>
          <a:ext cx="1720898" cy="107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cap="none" dirty="0"/>
            <a:t>Transition to eco-friendly and health-conscious lifestyles.</a:t>
          </a:r>
        </a:p>
      </dsp:txBody>
      <dsp:txXfrm>
        <a:off x="443121" y="1378708"/>
        <a:ext cx="1720898" cy="1075561"/>
      </dsp:txXfrm>
    </dsp:sp>
    <dsp:sp modelId="{CBC46ADD-F39E-4E48-BEC7-DA2562D0DEDE}">
      <dsp:nvSpPr>
        <dsp:cNvPr id="0" name=""/>
        <dsp:cNvSpPr/>
      </dsp:nvSpPr>
      <dsp:spPr>
        <a:xfrm>
          <a:off x="2800752" y="1989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2C7CFE-CF28-47D3-BC71-D6D0BAB4FFDB}">
      <dsp:nvSpPr>
        <dsp:cNvPr id="0" name=""/>
        <dsp:cNvSpPr/>
      </dsp:nvSpPr>
      <dsp:spPr>
        <a:xfrm>
          <a:off x="3024469" y="225706"/>
          <a:ext cx="602314" cy="60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7DCB7-6FA3-4DFB-8A94-2498AD7721B7}">
      <dsp:nvSpPr>
        <dsp:cNvPr id="0" name=""/>
        <dsp:cNvSpPr/>
      </dsp:nvSpPr>
      <dsp:spPr>
        <a:xfrm>
          <a:off x="2465177" y="1378708"/>
          <a:ext cx="1720898" cy="107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cap="none" dirty="0"/>
            <a:t>Plant-based diets and veganism are becoming more popular in the UK.</a:t>
          </a:r>
        </a:p>
      </dsp:txBody>
      <dsp:txXfrm>
        <a:off x="2465177" y="1378708"/>
        <a:ext cx="1720898" cy="1075561"/>
      </dsp:txXfrm>
    </dsp:sp>
    <dsp:sp modelId="{D5ECC634-EDAB-4C86-B57B-840BA4960C1E}">
      <dsp:nvSpPr>
        <dsp:cNvPr id="0" name=""/>
        <dsp:cNvSpPr/>
      </dsp:nvSpPr>
      <dsp:spPr>
        <a:xfrm>
          <a:off x="4822808" y="1989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AEEABD-FDCC-4300-AEF5-FC95FB8C8C86}">
      <dsp:nvSpPr>
        <dsp:cNvPr id="0" name=""/>
        <dsp:cNvSpPr/>
      </dsp:nvSpPr>
      <dsp:spPr>
        <a:xfrm>
          <a:off x="5046524" y="225706"/>
          <a:ext cx="602314" cy="60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95927-6D1E-423B-A9D9-A38422FF6424}">
      <dsp:nvSpPr>
        <dsp:cNvPr id="0" name=""/>
        <dsp:cNvSpPr/>
      </dsp:nvSpPr>
      <dsp:spPr>
        <a:xfrm>
          <a:off x="4487232" y="1378708"/>
          <a:ext cx="1720898" cy="107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cap="none" dirty="0"/>
            <a:t>Millennial individual's desire for sustainable brands is growing.</a:t>
          </a:r>
        </a:p>
      </dsp:txBody>
      <dsp:txXfrm>
        <a:off x="4487232" y="1378708"/>
        <a:ext cx="1720898" cy="1075561"/>
      </dsp:txXfrm>
    </dsp:sp>
    <dsp:sp modelId="{927362E9-38E9-4526-93F1-5C0BCD939708}">
      <dsp:nvSpPr>
        <dsp:cNvPr id="0" name=""/>
        <dsp:cNvSpPr/>
      </dsp:nvSpPr>
      <dsp:spPr>
        <a:xfrm>
          <a:off x="2800752" y="2884494"/>
          <a:ext cx="1049748" cy="10497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6BFB2-9523-4E88-A2E0-F927FCCF45E7}">
      <dsp:nvSpPr>
        <dsp:cNvPr id="0" name=""/>
        <dsp:cNvSpPr/>
      </dsp:nvSpPr>
      <dsp:spPr>
        <a:xfrm>
          <a:off x="3024469" y="3108211"/>
          <a:ext cx="602314" cy="6023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78FBB6-7011-4A58-B1E0-E79AC5C4EB67}">
      <dsp:nvSpPr>
        <dsp:cNvPr id="0" name=""/>
        <dsp:cNvSpPr/>
      </dsp:nvSpPr>
      <dsp:spPr>
        <a:xfrm>
          <a:off x="2214287" y="4261213"/>
          <a:ext cx="2222678" cy="107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b="1" kern="1200" cap="none" dirty="0"/>
            <a:t>Increased knowledge of food constituents among consumers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b="1" kern="1200" cap="none" dirty="0"/>
            <a:t> </a:t>
          </a:r>
        </a:p>
      </dsp:txBody>
      <dsp:txXfrm>
        <a:off x="2214287" y="4261213"/>
        <a:ext cx="2222678" cy="107556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81F76C-F248-40A9-9624-B83C6EBEF79D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AA0451-5C6A-4796-AD02-4F27B8B987C5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6FB6A8-AF22-49CD-A05F-06BD83DF6F2F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Integrating contactless payment methods and digital ordering apps</a:t>
          </a:r>
        </a:p>
      </dsp:txBody>
      <dsp:txXfrm>
        <a:off x="1428292" y="2439"/>
        <a:ext cx="4873308" cy="1236616"/>
      </dsp:txXfrm>
    </dsp:sp>
    <dsp:sp modelId="{1B01FC6A-13AB-46A2-8F30-DE54DAAE00CF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AEC9BD-F11B-4144-9576-7B98025F7505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69C079-5F57-405B-B95C-F8A08C9B7702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Digital marketing using influencers and social media</a:t>
          </a:r>
        </a:p>
      </dsp:txBody>
      <dsp:txXfrm>
        <a:off x="1428292" y="1548210"/>
        <a:ext cx="4873308" cy="1236616"/>
      </dsp:txXfrm>
    </dsp:sp>
    <dsp:sp modelId="{1888545A-57FF-4B00-B185-404E2495D850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DEFD2A-1997-4B93-B21D-13A63FE9B35D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EE469E-62A5-4CD7-8058-27677404D89C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Efficient chilling and blending equipment for effectiveness</a:t>
          </a:r>
        </a:p>
      </dsp:txBody>
      <dsp:txXfrm>
        <a:off x="1428292" y="3093981"/>
        <a:ext cx="4873308" cy="1236616"/>
      </dsp:txXfrm>
    </dsp:sp>
    <dsp:sp modelId="{4F785420-B7C2-4BF4-B74C-DD88C9E9674C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084281-769B-4676-9EAC-E8B1FA0BE3AD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30A52-A4D3-4010-9BC5-215C56993A58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Data analytics to monitor consumer preferences (Mintel, 2023).</a:t>
          </a:r>
        </a:p>
      </dsp:txBody>
      <dsp:txXfrm>
        <a:off x="1428292" y="4639752"/>
        <a:ext cx="4873308" cy="12366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37CDEE-296F-48C1-8D77-E5E68C14D1AB}">
      <dsp:nvSpPr>
        <dsp:cNvPr id="0" name=""/>
        <dsp:cNvSpPr/>
      </dsp:nvSpPr>
      <dsp:spPr>
        <a:xfrm>
          <a:off x="145160" y="178712"/>
          <a:ext cx="1301244" cy="130124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C5484A-A8A4-43DF-80C6-AD90E33739FF}">
      <dsp:nvSpPr>
        <dsp:cNvPr id="0" name=""/>
        <dsp:cNvSpPr/>
      </dsp:nvSpPr>
      <dsp:spPr>
        <a:xfrm>
          <a:off x="418421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B627E-15FA-4BCC-B852-97F9EB393844}">
      <dsp:nvSpPr>
        <dsp:cNvPr id="0" name=""/>
        <dsp:cNvSpPr/>
      </dsp:nvSpPr>
      <dsp:spPr>
        <a:xfrm>
          <a:off x="1725242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Adherence to the 1990 Food Safety Act and the 2015 Consumer Rights Act</a:t>
          </a:r>
        </a:p>
      </dsp:txBody>
      <dsp:txXfrm>
        <a:off x="1725242" y="178712"/>
        <a:ext cx="3067218" cy="1301244"/>
      </dsp:txXfrm>
    </dsp:sp>
    <dsp:sp modelId="{D35F0F57-D683-44E3-9BE6-4EE0292A2FD8}">
      <dsp:nvSpPr>
        <dsp:cNvPr id="0" name=""/>
        <dsp:cNvSpPr/>
      </dsp:nvSpPr>
      <dsp:spPr>
        <a:xfrm>
          <a:off x="5326899" y="178712"/>
          <a:ext cx="1301244" cy="1301244"/>
        </a:xfrm>
        <a:prstGeom prst="ellips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D5F852-50E2-42CD-AAE4-284A0640B2B5}">
      <dsp:nvSpPr>
        <dsp:cNvPr id="0" name=""/>
        <dsp:cNvSpPr/>
      </dsp:nvSpPr>
      <dsp:spPr>
        <a:xfrm>
          <a:off x="5600160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79339-BC1D-4D8E-B8A4-2F79C0697F2F}">
      <dsp:nvSpPr>
        <dsp:cNvPr id="0" name=""/>
        <dsp:cNvSpPr/>
      </dsp:nvSpPr>
      <dsp:spPr>
        <a:xfrm>
          <a:off x="6906981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Compliance with environmental protection legislation in the UK</a:t>
          </a:r>
        </a:p>
      </dsp:txBody>
      <dsp:txXfrm>
        <a:off x="6906981" y="178712"/>
        <a:ext cx="3067218" cy="1301244"/>
      </dsp:txXfrm>
    </dsp:sp>
    <dsp:sp modelId="{66F52F60-4AFB-4917-A0A5-AF699A90DFC4}">
      <dsp:nvSpPr>
        <dsp:cNvPr id="0" name=""/>
        <dsp:cNvSpPr/>
      </dsp:nvSpPr>
      <dsp:spPr>
        <a:xfrm>
          <a:off x="145160" y="2086203"/>
          <a:ext cx="1301244" cy="1301244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1CB6A5-0A36-4E85-ABC4-6EA69CDC828D}">
      <dsp:nvSpPr>
        <dsp:cNvPr id="0" name=""/>
        <dsp:cNvSpPr/>
      </dsp:nvSpPr>
      <dsp:spPr>
        <a:xfrm>
          <a:off x="418421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DF7473-550F-4060-9FCB-FBCF88CFBC2B}">
      <dsp:nvSpPr>
        <dsp:cNvPr id="0" name=""/>
        <dsp:cNvSpPr/>
      </dsp:nvSpPr>
      <dsp:spPr>
        <a:xfrm>
          <a:off x="1725242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Requirements for dietary information and allergen labeling</a:t>
          </a:r>
        </a:p>
      </dsp:txBody>
      <dsp:txXfrm>
        <a:off x="1725242" y="2086203"/>
        <a:ext cx="3067218" cy="1301244"/>
      </dsp:txXfrm>
    </dsp:sp>
    <dsp:sp modelId="{220B35C4-FBD1-4F4C-97B6-507E8EB59DD3}">
      <dsp:nvSpPr>
        <dsp:cNvPr id="0" name=""/>
        <dsp:cNvSpPr/>
      </dsp:nvSpPr>
      <dsp:spPr>
        <a:xfrm>
          <a:off x="5326899" y="2086203"/>
          <a:ext cx="1301244" cy="1301244"/>
        </a:xfrm>
        <a:prstGeom prst="ellips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AAA83-631D-48C3-8AEF-372ADB22C8AD}">
      <dsp:nvSpPr>
        <dsp:cNvPr id="0" name=""/>
        <dsp:cNvSpPr/>
      </dsp:nvSpPr>
      <dsp:spPr>
        <a:xfrm>
          <a:off x="5600160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A97E49-6316-49B3-A219-50C598BB4D37}">
      <dsp:nvSpPr>
        <dsp:cNvPr id="0" name=""/>
        <dsp:cNvSpPr/>
      </dsp:nvSpPr>
      <dsp:spPr>
        <a:xfrm>
          <a:off x="6906981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Registering as a food company with the local municipality (Mintel, 2023).</a:t>
          </a:r>
        </a:p>
      </dsp:txBody>
      <dsp:txXfrm>
        <a:off x="6906981" y="2086203"/>
        <a:ext cx="3067218" cy="130124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6014B4-4CAB-4F06-8872-FAC1684C0E2F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8F88B-CE72-4F27-95FD-EFDB99C45995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DCC5E3-C7DD-4981-9939-03ECE6C7CB91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u="sng" kern="1200" dirty="0"/>
            <a:t>Digital Buzz</a:t>
          </a:r>
          <a:r>
            <a:rPr lang="en-US" sz="2200" b="1" kern="1200" dirty="0"/>
            <a:t>: Active on Facebook, Instagram, and TikTok; influencer partnerships; rewards-based loyalty program</a:t>
          </a:r>
        </a:p>
      </dsp:txBody>
      <dsp:txXfrm>
        <a:off x="1057183" y="1805"/>
        <a:ext cx="9458416" cy="915310"/>
      </dsp:txXfrm>
    </dsp:sp>
    <dsp:sp modelId="{91B037AA-391D-480C-8F59-39B2A0D20101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2C14DB-348F-47DD-AF60-814DD187264A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822A8F-B337-4CFD-A0B0-6CF1BB161BBE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u="sng" kern="1200" dirty="0"/>
            <a:t>Community Reach: </a:t>
          </a:r>
          <a:r>
            <a:rPr lang="en-US" sz="2200" b="1" kern="1200" dirty="0"/>
            <a:t>Pop-up smoothie bars, loyalty discounts, and sampling at gyms and colleges</a:t>
          </a:r>
        </a:p>
      </dsp:txBody>
      <dsp:txXfrm>
        <a:off x="1057183" y="1145944"/>
        <a:ext cx="9458416" cy="915310"/>
      </dsp:txXfrm>
    </dsp:sp>
    <dsp:sp modelId="{E5AE09D0-543D-45EB-BBCC-22EC6EB97ABD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31127C-5E37-4BCF-A900-BF733972D238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63955-9924-4ECD-9F57-18676AD82820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u="sng" kern="1200" dirty="0"/>
            <a:t>Green Branding</a:t>
          </a:r>
          <a:r>
            <a:rPr lang="en-US" sz="2200" b="1" kern="1200" dirty="0"/>
            <a:t>: "Sip Healthy. Live Green"  uses biodegradable packaging, local sourcing, and eco-storytelling</a:t>
          </a:r>
        </a:p>
      </dsp:txBody>
      <dsp:txXfrm>
        <a:off x="1057183" y="2290082"/>
        <a:ext cx="9458416" cy="915310"/>
      </dsp:txXfrm>
    </dsp:sp>
    <dsp:sp modelId="{EF5825DC-9B0F-4ABB-A787-B0BE8D752367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22940-122E-40A1-889E-7D4A1DA869AC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FB9A3-80AD-4710-9ECA-4256AE4520B2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u="sng" kern="1200" dirty="0"/>
            <a:t>Smart Deals</a:t>
          </a:r>
          <a:r>
            <a:rPr lang="en-US" sz="2200" b="1" kern="1200" dirty="0"/>
            <a:t>: Reasonably priced items, student discounts, packages, and rewards for referrals (Fill, 2020).</a:t>
          </a:r>
        </a:p>
      </dsp:txBody>
      <dsp:txXfrm>
        <a:off x="1057183" y="3434221"/>
        <a:ext cx="9458416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7401F-E010-2FEF-7EDE-EECE20D257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50A847-F369-15D2-F508-76D8D1221E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4D1F19-C49C-C985-18CB-91537ADA1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48EC4-12A2-CF69-CEAA-9AF802227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D442A7-4E65-95B8-6AE6-F2897CBC9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704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AE2E8-6B8F-8161-A115-70577046B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DA33B-5015-148D-DD6C-0842843D0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01E25-4E54-F141-6F26-9BC31F8E3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E80CF-7FC8-4DE1-511E-06D7C7B7D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E8937-DC2A-052C-E94D-08ABE776C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084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39430-F7C0-AFE0-7289-566E11F65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0BB83-EC99-3F3F-E105-280D6F032E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B9FC8-B5FA-CE4F-65BB-83E89A4EB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3BC84-0408-CFB8-098F-4E9B352C2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987F3D-704D-97F6-BD43-2635A0F76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740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3CF84-77D3-AC76-CA36-E92741BF1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46D49-CCA7-60BA-3605-D06393842E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C0FC8B-E7E3-B2FD-FA44-8601BA484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C1E208-C967-1006-3FAF-4A1CB7CAE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36C89C-4534-9FB0-2BF2-D7CA3E327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EB73FA-4D65-A774-E15F-FE20908DE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356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69477-6162-AFAA-B23A-E807E50E6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27E82-9F40-01F9-0CD7-7CD1496B57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389632-8CA5-A4E0-DEC1-54CA4C2892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4339B4-CB29-5401-94A4-52D8E9EC6B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61A248-31D3-0DC4-6103-0E69DD8DF1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BC5936-3E23-591A-D382-FF57421E0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804440-635D-1B46-7BFC-9F02F1B31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D1A269-DBC5-0AB1-F3E5-EB8796982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072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8A6E2-2E32-6FBE-C71D-29E345C42A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380A69-F833-00B4-620C-EC2DC51D7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B13496-2195-2B1A-AED4-D869D876F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AB3B83-CB49-F462-510A-F443C468C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936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D8FCB-0FCF-5B5F-9ED8-50703908D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64EDD4-6320-8E23-3943-018D7FB5D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666E70-A1B6-E6F7-1847-D4CCD3D4D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969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73B29-3C2B-C1D8-CDAD-218066E8C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33BDB-7251-2919-4420-E20433167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21990-B3AB-741E-DFA6-EC5A2B8418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047F2E-75F0-445F-3511-CEB68048D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A83A3E-00AF-9941-0A15-6A99A8E6B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9BAA54-B224-AF25-00B9-A65FEEAE2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961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E063C-A551-BC08-AE88-6D41545EC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370EDE-3F75-E1DD-6709-4E323A8EFA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0BD069-828C-E0BC-69C9-686B93D36F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5EEAC6-E847-6A03-D315-8941B0FD1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98F39C-16CC-A0F9-E9C7-D978C1EAA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BA9AA6-7EC9-D712-3C33-1722489EF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913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46877-4715-7D6F-58A9-A3C48709B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7FD24F-25E1-E077-2128-9783B11756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61653-1948-333E-8964-8A5F2A88B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8D89E-A1AE-F0FC-1BFB-D23B86528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03DD9-0FBD-4945-2ACA-9B49969DA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597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4DAF0F-774D-E28B-64D4-F044B642E4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ED17DC-2A25-BCF9-F8D8-CB045D57C0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56FC2-CEAD-D335-34C0-A654788CB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850F8-4C88-D78F-0EDE-5D6C38E1D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00C4-6086-B1A6-B749-ACC894755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606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F9E3CC-5CFA-FBCE-9682-3596F6018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CCBD38-FAB7-6E4B-8F66-5EA15B360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EA4BBA-1DEA-6321-3FC0-2FEF805910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DB99BCD-1B87-4CEC-9979-71BDDBBFB217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C6334-D5C0-9671-5959-BC13D63DCE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F02C81-6F55-9ADF-5CAE-9C2F9C1F0F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1F2429D-5905-47B8-B729-5387A824242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609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3D43B5-8BBC-18A2-08B9-8FC32497E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7012294"/>
              </p:ext>
            </p:extLst>
          </p:nvPr>
        </p:nvGraphicFramePr>
        <p:xfrm>
          <a:off x="838200" y="471948"/>
          <a:ext cx="10515600" cy="57050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4375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Rectangle 85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62" name="Rectangle 6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1521B-95BA-FA9B-A221-B98CF323D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pPr algn="ctr"/>
            <a:r>
              <a:rPr lang="en-US" sz="4000" b="1" u="sng" dirty="0"/>
              <a:t>Business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1F07BE-2DD9-DD2A-A29C-8C3961942D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8877468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5672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60F82C-AE59-D66D-58F4-85070876B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3605" y="144081"/>
            <a:ext cx="4754007" cy="800299"/>
          </a:xfrm>
        </p:spPr>
        <p:txBody>
          <a:bodyPr anchor="ctr">
            <a:normAutofit fontScale="90000"/>
          </a:bodyPr>
          <a:lstStyle/>
          <a:p>
            <a:r>
              <a:rPr lang="en-US" sz="4000" b="1" u="sng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Products and Services </a:t>
            </a:r>
          </a:p>
        </p:txBody>
      </p:sp>
      <p:pic>
        <p:nvPicPr>
          <p:cNvPr id="6" name="Picture 5" descr="Three glasses of bubble milk tea">
            <a:extLst>
              <a:ext uri="{FF2B5EF4-FFF2-40B4-BE49-F238E27FC236}">
                <a16:creationId xmlns:a16="http://schemas.microsoft.com/office/drawing/2014/main" id="{6D434A98-7118-B5FD-C35E-1E868063BA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666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929D3A7C-9B82-9E71-BEE6-F58F797370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345024" y="1088461"/>
            <a:ext cx="4754007" cy="495837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Main Offerings</a:t>
            </a:r>
            <a:endParaRPr kumimoji="0" lang="en-US" altLang="en-US" sz="1800" b="0" i="0" u="sng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Smoothies for detoxification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Smoothies high in protein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sng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Unique Selling Points</a:t>
            </a:r>
            <a:endParaRPr kumimoji="0" lang="en-US" altLang="en-US" sz="1800" b="0" i="0" u="sng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100% organic substances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No preservatives or added sugar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Fruits and vegetables grown nearby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Sustainable straws and cups </a:t>
            </a:r>
            <a:r>
              <a:rPr lang="en-US" sz="1800" dirty="0"/>
              <a:t>(Kotler et al., 2021).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8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Additional Services</a:t>
            </a:r>
            <a:endParaRPr kumimoji="0" lang="en-US" altLang="en-US" sz="1800" b="0" i="0" u="sng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Pre-ordering with a smartphone app and home delivery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Subscription options for monthly smoothies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"Make your own smoothie" choice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4999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people standing on circles&#10;&#10;AI-generated content may be incorrect.">
            <a:extLst>
              <a:ext uri="{FF2B5EF4-FFF2-40B4-BE49-F238E27FC236}">
                <a16:creationId xmlns:a16="http://schemas.microsoft.com/office/drawing/2014/main" id="{74488B09-CF41-C415-E37C-3A676CBD5A4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3130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557E2-5E27-0CC6-580B-863B47273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 u="sng"/>
              <a:t>Management Structure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6A282EA-A23A-3F97-D005-B7E0CB74E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587463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53517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1E2B4-EB5D-277D-BCF4-FFBBEA212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113" y="70004"/>
            <a:ext cx="4977976" cy="727026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>
                <a:solidFill>
                  <a:schemeClr val="tx2"/>
                </a:solidFill>
              </a:rPr>
              <a:t>Legal Format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1C7120-0D9B-BC65-9911-4A26D5A7DB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1729" y="867034"/>
            <a:ext cx="5590521" cy="581823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Legal Form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Private Limited Company (Ltd)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1" i="0" u="sng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Registered Under: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Companies Act 2006 (UK)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u="sng" dirty="0"/>
              <a:t>Reasons for Choosing Ltd Format:</a:t>
            </a:r>
            <a:endParaRPr lang="en-US" sz="2000" u="sng" dirty="0"/>
          </a:p>
          <a:p>
            <a:r>
              <a:rPr lang="en-US" sz="2000" dirty="0"/>
              <a:t>Limited liability protection</a:t>
            </a:r>
          </a:p>
          <a:p>
            <a:r>
              <a:rPr lang="en-US" sz="2000" dirty="0"/>
              <a:t>Stronger brand credibility</a:t>
            </a:r>
          </a:p>
          <a:p>
            <a:r>
              <a:rPr lang="en-US" sz="2000" dirty="0"/>
              <a:t>Easier access to investors and funding</a:t>
            </a:r>
          </a:p>
          <a:p>
            <a:r>
              <a:rPr lang="en-US" sz="2000" dirty="0"/>
              <a:t>Clear ownership and profit-sharing structure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US" sz="2000" b="1" u="sng" dirty="0"/>
              <a:t>Regulatory Compliance:</a:t>
            </a:r>
            <a:endParaRPr lang="en-US" sz="2000" u="sng" dirty="0"/>
          </a:p>
          <a:p>
            <a:r>
              <a:rPr lang="en-US" sz="2000" dirty="0"/>
              <a:t>Food Safety Act 1990</a:t>
            </a:r>
          </a:p>
          <a:p>
            <a:r>
              <a:rPr lang="en-US" sz="2000" dirty="0"/>
              <a:t>Consumer Rights Act 2015</a:t>
            </a:r>
          </a:p>
          <a:p>
            <a:r>
              <a:rPr lang="en-US" sz="2000" dirty="0"/>
              <a:t>Environmental Protection guidelines</a:t>
            </a:r>
          </a:p>
          <a:p>
            <a:r>
              <a:rPr lang="en-US" sz="2000" dirty="0"/>
              <a:t>Business registration with Companies House (Clegg et al., 2020)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Contract">
            <a:extLst>
              <a:ext uri="{FF2B5EF4-FFF2-40B4-BE49-F238E27FC236}">
                <a16:creationId xmlns:a16="http://schemas.microsoft.com/office/drawing/2014/main" id="{40B0934F-C96F-3E4D-F456-14D31ECEA1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480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AF7AA3-8CA8-F1F4-95C5-D85201F8F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128" y="286761"/>
            <a:ext cx="4977976" cy="1454051"/>
          </a:xfrm>
        </p:spPr>
        <p:txBody>
          <a:bodyPr>
            <a:normAutofit/>
          </a:bodyPr>
          <a:lstStyle/>
          <a:p>
            <a:pPr algn="ctr"/>
            <a:r>
              <a:rPr lang="en-US" sz="3600" b="1" u="sng" dirty="0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B49E2-DD52-D8E2-2B8F-856583B86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213" y="2421682"/>
            <a:ext cx="5756787" cy="363928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400" b="1" dirty="0"/>
              <a:t>For strategic planning, a PESTEL study is essential. It helps </a:t>
            </a:r>
            <a:r>
              <a:rPr lang="en-US" sz="2400" b="1" dirty="0" err="1"/>
              <a:t>HealthSip</a:t>
            </a:r>
            <a:r>
              <a:rPr lang="en-US" sz="2400" b="1" dirty="0"/>
              <a:t> Smoothies comprehend how the external business environment affects its sustainability and success in the cutthroat beverage market of the UK (Johnson et al., 2020).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62CC1624-714F-6CEA-9817-5EB3D6BF6E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621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0AC73-DA15-A692-5646-B0297ECC8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b="1" u="sng">
                <a:solidFill>
                  <a:srgbClr val="FFFFFF"/>
                </a:solidFill>
              </a:rPr>
              <a:t>Political Factors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6BF4F1-DC32-B656-98F6-F2C2A0A56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81643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4020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80B5B-C56A-A676-8E62-8D0564EDE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US" sz="5200" b="1" u="sng"/>
              <a:t>Economic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C6A3FD-06DD-31FC-527D-A0C8286410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7030460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7838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5CBA8-C602-87F9-C952-05A2B149C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US" sz="4000" b="1" u="sng" dirty="0"/>
              <a:t>Social Factors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68B4C5-05C1-02C6-85A3-10D7BC7E42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396124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4776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E7B81-34E5-E253-7282-0DABDEE04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 sz="3700" b="1" u="sng">
                <a:solidFill>
                  <a:schemeClr val="bg1"/>
                </a:solidFill>
              </a:rPr>
              <a:t>Technological Factors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000BB6-9D02-FFF8-E0B3-6050C7C54A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6193923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69332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ranges on table">
            <a:extLst>
              <a:ext uri="{FF2B5EF4-FFF2-40B4-BE49-F238E27FC236}">
                <a16:creationId xmlns:a16="http://schemas.microsoft.com/office/drawing/2014/main" id="{FCD2475B-B1DD-B9B7-7756-44CE015581B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022" b="770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8B6FF8-ABA1-A60A-6DDE-415E5CD5A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/>
              <a:t>Environmental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8FD1F-7A55-598A-B443-3C5900CCA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Citrus supply systems are impacted by climate change</a:t>
            </a:r>
          </a:p>
          <a:p>
            <a:endParaRPr lang="en-US" dirty="0"/>
          </a:p>
          <a:p>
            <a:r>
              <a:rPr lang="en-US" dirty="0"/>
              <a:t>A strong need for waste-free production and environmentally friendly packaging</a:t>
            </a:r>
          </a:p>
          <a:p>
            <a:endParaRPr lang="en-US" dirty="0"/>
          </a:p>
          <a:p>
            <a:r>
              <a:rPr lang="en-US" dirty="0"/>
              <a:t>Adopting straws and mugs that decompose naturally</a:t>
            </a:r>
          </a:p>
          <a:p>
            <a:endParaRPr lang="en-US" dirty="0"/>
          </a:p>
          <a:p>
            <a:r>
              <a:rPr lang="en-US" dirty="0"/>
              <a:t>Priority to cutting down on food waste and carbon emissions (Mintel, 2023). </a:t>
            </a:r>
          </a:p>
        </p:txBody>
      </p:sp>
    </p:spTree>
    <p:extLst>
      <p:ext uri="{BB962C8B-B14F-4D97-AF65-F5344CB8AC3E}">
        <p14:creationId xmlns:p14="http://schemas.microsoft.com/office/powerpoint/2010/main" val="3575494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98735-1503-D37C-A9EB-FECD9763C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>
                <a:solidFill>
                  <a:schemeClr val="tx2"/>
                </a:solidFill>
              </a:rPr>
              <a:t>Legal Factors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3FD7C7-F25F-63F3-F402-2BB9E693D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188278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43770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A21BC-BC0C-2238-B6FF-4B330ABDDD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u="sng" dirty="0"/>
              <a:t>Marketing Strategies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6F220E-88A9-27D9-C14A-79F90F6977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62145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15916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11F4E-89DC-35D6-3D63-FFC5EFFC7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39" y="323270"/>
            <a:ext cx="4977976" cy="1454051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>
                <a:solidFill>
                  <a:schemeClr val="tx2"/>
                </a:solidFill>
              </a:rPr>
              <a:t>Funding and Initial Cost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F4AE354-72E1-B210-0175-D0202455C6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0253" y="1961536"/>
            <a:ext cx="5331997" cy="40994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Total Funding Required: £60,000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400" b="1" i="0" u="sng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Funding Source: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60% (£36,000) – Start-up loan (UK Start Up Loans Scheme)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25% (£15,000) – Personal savings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15% (£9,000) – </a:t>
            </a:r>
            <a:r>
              <a:rPr lang="en-US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amily contribution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Pound">
            <a:extLst>
              <a:ext uri="{FF2B5EF4-FFF2-40B4-BE49-F238E27FC236}">
                <a16:creationId xmlns:a16="http://schemas.microsoft.com/office/drawing/2014/main" id="{0FBBA855-B6EF-2989-DEE4-E0067FA1FA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5657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5B65F21-C33F-5E70-030B-90D38166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5600" b="1" u="sng">
                <a:solidFill>
                  <a:srgbClr val="FFFFFF"/>
                </a:solidFill>
              </a:rPr>
              <a:t>Allocation of Funds</a:t>
            </a:r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F6261E5-F7BB-20A2-7106-94CD14411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5044272" cy="583794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000" b="1" u="sng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Shop Setup &amp; Equipment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£20,000 (blenders, refrigeration, furniture)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000" b="1" dirty="0">
              <a:solidFill>
                <a:schemeClr val="tx1"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u="sng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Raw Materials &amp; Inventory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£8,000 (fruits, packaging, supplements)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000" b="1" dirty="0">
              <a:solidFill>
                <a:schemeClr val="tx1"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u="sng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Marketing &amp; Branding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£7,000 (social media ads, website, logo design)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000" b="1" dirty="0">
              <a:solidFill>
                <a:schemeClr val="tx1"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u="sng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Staffing &amp; Training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£10,000 (two part-time staff &amp; barista training)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000" b="1" dirty="0">
              <a:solidFill>
                <a:schemeClr val="tx1"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u="sng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Licensing, Insurance &amp; Legal Fees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£5,000</a:t>
            </a:r>
          </a:p>
          <a:p>
            <a:pPr>
              <a:buFont typeface="Wingdings" panose="05000000000000000000" pitchFamily="2" charset="2"/>
              <a:buChar char="ü"/>
            </a:pPr>
            <a:endParaRPr lang="en-US" sz="2000" b="1" dirty="0">
              <a:solidFill>
                <a:schemeClr val="tx1">
                  <a:alpha val="8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b="1" u="sng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Working Capital (first month)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£10,000 (utilities, rent, maintenance) (Burns, 2020) </a:t>
            </a:r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8360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3CBE6E-E6B2-417D-A61A-D5F70F02A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466BE98-0341-4CFA-8601-3E68FB730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3F30B-686D-B101-4AC8-28D6ADA9DE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539" y="1458180"/>
            <a:ext cx="3100522" cy="3941640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3E89A1-984A-4500-9453-4203AD1B8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76D19-C7F0-5B5A-591B-75F56FDC38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1851" y="1458180"/>
            <a:ext cx="5337242" cy="3941640"/>
          </a:xfrm>
        </p:spPr>
        <p:txBody>
          <a:bodyPr anchor="ctr">
            <a:normAutofit/>
          </a:bodyPr>
          <a:lstStyle/>
          <a:p>
            <a:r>
              <a:rPr lang="en-US" sz="1600" dirty="0"/>
              <a:t>Burns, P. (2020) Entrepreneurship and Small Business: Start-Up, Growth and Maturity. 5th ed. London: Palgrave Macmillan.</a:t>
            </a:r>
          </a:p>
          <a:p>
            <a:r>
              <a:rPr lang="en-US" sz="1600" dirty="0"/>
              <a:t>Clegg, S., Kornberger, M. and Pitsis, T. (2020) </a:t>
            </a:r>
            <a:r>
              <a:rPr lang="en-US" sz="1600" i="1" dirty="0"/>
              <a:t>Managing and Organizations: An Introduction to Theory and Practice</a:t>
            </a:r>
            <a:r>
              <a:rPr lang="en-US" sz="1600" dirty="0"/>
              <a:t>. 5th ed. London: Sage Publications.</a:t>
            </a:r>
          </a:p>
          <a:p>
            <a:r>
              <a:rPr lang="en-US" sz="1600" dirty="0"/>
              <a:t>Fill, C. (2020) </a:t>
            </a:r>
            <a:r>
              <a:rPr lang="en-US" sz="1600" i="1" dirty="0"/>
              <a:t>Marketing Communications: Discovery, Creation and Conversations.</a:t>
            </a:r>
            <a:r>
              <a:rPr lang="en-US" sz="1600" dirty="0"/>
              <a:t> 8th ed. Harlow: Pearson Education.</a:t>
            </a:r>
          </a:p>
          <a:p>
            <a:r>
              <a:rPr lang="en-US" sz="1600" dirty="0"/>
              <a:t>Kotler, P., Armstrong, G. and Harris, L.C. (2021) </a:t>
            </a:r>
            <a:r>
              <a:rPr lang="en-US" sz="1600" i="1" dirty="0"/>
              <a:t>Principles of Marketing</a:t>
            </a:r>
            <a:r>
              <a:rPr lang="en-US" sz="1600" dirty="0"/>
              <a:t>. 8th European ed. Harlow: Pearson Education.</a:t>
            </a:r>
          </a:p>
          <a:p>
            <a:r>
              <a:rPr lang="en-US" sz="1600" dirty="0"/>
              <a:t>Mintel (2023) Smoothies and Juice Drinks Market Report UK. London: Mintel Group Ltd.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D642B-C569-4ABB-AE20-EFA6BC995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  <a:alpha val="9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A92FED3-1F18-4138-B4E4-627D78B00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64601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994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974</Words>
  <Application>Microsoft Office PowerPoint</Application>
  <PresentationFormat>Widescreen</PresentationFormat>
  <Paragraphs>128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Business Overview</vt:lpstr>
      <vt:lpstr>Products and Services </vt:lpstr>
      <vt:lpstr>Management Structure</vt:lpstr>
      <vt:lpstr>Legal Format</vt:lpstr>
      <vt:lpstr>PESTLE ANALYSIS</vt:lpstr>
      <vt:lpstr>Political Factors</vt:lpstr>
      <vt:lpstr>Economic Factors</vt:lpstr>
      <vt:lpstr>Social Factors </vt:lpstr>
      <vt:lpstr>Technological Factors</vt:lpstr>
      <vt:lpstr>Environmental Factors</vt:lpstr>
      <vt:lpstr>Legal Factors</vt:lpstr>
      <vt:lpstr>Marketing Strategies </vt:lpstr>
      <vt:lpstr>Funding and Initial Cost </vt:lpstr>
      <vt:lpstr>Allocation of Funds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Mubarra Ashraf</dc:creator>
  <cp:lastModifiedBy>Mubarra Ashraf</cp:lastModifiedBy>
  <cp:revision>20</cp:revision>
  <dcterms:created xsi:type="dcterms:W3CDTF">2025-11-09T18:12:42Z</dcterms:created>
  <dcterms:modified xsi:type="dcterms:W3CDTF">2025-11-09T19:34:48Z</dcterms:modified>
</cp:coreProperties>
</file>