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2C85DC10-F448-49EB-8488-8A10DE81CA8F}">
          <p14:sldIdLst>
            <p14:sldId id="256"/>
            <p14:sldId id="25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604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457200" y="457200"/>
            <a:ext cx="7467600" cy="2514600"/>
          </a:xfrm>
          <a:prstGeom prst="roundRect">
            <a:avLst/>
          </a:prstGeom>
          <a:effectLst>
            <a:reflection blurRad="6350" stA="50000" endA="300" endPos="55000" dir="5400000" sy="-100000" algn="bl" rotWithShape="0"/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 smtClean="0"/>
              <a:t>Presentation on</a:t>
            </a:r>
          </a:p>
          <a:p>
            <a:pPr algn="ctr"/>
            <a:r>
              <a:rPr lang="en-US" sz="4400" dirty="0" smtClean="0"/>
              <a:t>Preparing a Visiting Card</a:t>
            </a:r>
            <a:endParaRPr lang="en-US" sz="4400" dirty="0"/>
          </a:p>
        </p:txBody>
      </p:sp>
      <p:sp>
        <p:nvSpPr>
          <p:cNvPr id="5" name="Pentagon 4"/>
          <p:cNvSpPr/>
          <p:nvPr/>
        </p:nvSpPr>
        <p:spPr>
          <a:xfrm>
            <a:off x="457200" y="4343400"/>
            <a:ext cx="7848600" cy="2034988"/>
          </a:xfrm>
          <a:prstGeom prst="homePlat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 smtClean="0"/>
              <a:t>Prepared </a:t>
            </a:r>
            <a:r>
              <a:rPr lang="en-US" sz="3600" b="1" dirty="0"/>
              <a:t>By</a:t>
            </a:r>
            <a:r>
              <a:rPr lang="en-US" sz="3600" b="1" dirty="0" smtClean="0"/>
              <a:t>: </a:t>
            </a:r>
            <a:r>
              <a:rPr lang="en-US" sz="3200" dirty="0" err="1" smtClean="0"/>
              <a:t>Romel</a:t>
            </a:r>
            <a:r>
              <a:rPr lang="en-US" sz="3200" dirty="0" smtClean="0"/>
              <a:t> </a:t>
            </a:r>
            <a:r>
              <a:rPr lang="en-US" sz="3200" dirty="0" err="1"/>
              <a:t>Bidhan</a:t>
            </a:r>
            <a:r>
              <a:rPr lang="en-US" sz="3200" dirty="0"/>
              <a:t> </a:t>
            </a:r>
            <a:r>
              <a:rPr lang="en-US" sz="3200" dirty="0" err="1"/>
              <a:t>Shawjal</a:t>
            </a:r>
            <a:endParaRPr lang="en-US" sz="3200" dirty="0"/>
          </a:p>
          <a:p>
            <a:r>
              <a:rPr lang="en-US" sz="3600" dirty="0" smtClean="0"/>
              <a:t> </a:t>
            </a:r>
          </a:p>
          <a:p>
            <a:r>
              <a:rPr lang="en-US" sz="3600" b="1" dirty="0" smtClean="0"/>
              <a:t>ID:</a:t>
            </a:r>
            <a:r>
              <a:rPr lang="en-US" sz="3600" dirty="0" smtClean="0"/>
              <a:t> </a:t>
            </a:r>
            <a:r>
              <a:rPr lang="en-US" sz="3200" dirty="0" smtClean="0"/>
              <a:t>2019166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68657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19589" y="1284212"/>
            <a:ext cx="6839161" cy="3429000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181598" y="4023957"/>
            <a:ext cx="29718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/>
              <a:t>C. de la Princesa, 27, 28008 Madrid, España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95454" y="3408248"/>
            <a:ext cx="205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+34 919 10 04 </a:t>
            </a:r>
            <a:r>
              <a:rPr lang="en-US" sz="1400" dirty="0" smtClean="0"/>
              <a:t>02</a:t>
            </a:r>
          </a:p>
          <a:p>
            <a:r>
              <a:rPr lang="en-US" sz="1400" dirty="0" smtClean="0"/>
              <a:t>+91276-4747</a:t>
            </a:r>
            <a:endParaRPr lang="en-US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5181599" y="2860453"/>
            <a:ext cx="36965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meliamadrid@princesa.com</a:t>
            </a:r>
            <a:endParaRPr lang="en-US" sz="1400" dirty="0"/>
          </a:p>
          <a:p>
            <a:r>
              <a:rPr lang="en-US" sz="1400" dirty="0" smtClean="0"/>
              <a:t>www.meliamadridprincesa.com</a:t>
            </a:r>
            <a:endParaRPr lang="en-US" sz="1400" dirty="0"/>
          </a:p>
        </p:txBody>
      </p:sp>
      <p:sp>
        <p:nvSpPr>
          <p:cNvPr id="10" name="AutoShape 5" descr="Hotel Melia Madrid Princesa, luxury in the centre of Madrid | Melia.co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AutoShape 7" descr="Hotel Melia Madrid Princesa, luxury in the centre of Madrid | Melia.com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282" y="2998712"/>
            <a:ext cx="277888" cy="27788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4667707" y="1559181"/>
            <a:ext cx="41084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Gabriel </a:t>
            </a:r>
            <a:r>
              <a:rPr lang="en-US" sz="3200" b="1" dirty="0"/>
              <a:t>F</a:t>
            </a:r>
            <a:r>
              <a:rPr lang="en-US" sz="3200" b="1" dirty="0" smtClean="0"/>
              <a:t>ernando</a:t>
            </a:r>
          </a:p>
          <a:p>
            <a:r>
              <a:rPr lang="en-US" sz="2400" dirty="0" err="1" smtClean="0"/>
              <a:t>Gerente</a:t>
            </a:r>
            <a:r>
              <a:rPr lang="en-US" sz="2400" dirty="0" smtClean="0"/>
              <a:t> General </a:t>
            </a:r>
            <a:endParaRPr lang="en-US" sz="2400" dirty="0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707" y="3534126"/>
            <a:ext cx="271463" cy="27146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282" y="4160988"/>
            <a:ext cx="277888" cy="24915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Flowchart: Delay 14"/>
          <p:cNvSpPr/>
          <p:nvPr/>
        </p:nvSpPr>
        <p:spPr>
          <a:xfrm>
            <a:off x="1535727" y="1301546"/>
            <a:ext cx="2900233" cy="3411666"/>
          </a:xfrm>
          <a:prstGeom prst="flowChartDelay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lowchart: Terminator 16"/>
          <p:cNvSpPr/>
          <p:nvPr/>
        </p:nvSpPr>
        <p:spPr>
          <a:xfrm>
            <a:off x="4517661" y="2428874"/>
            <a:ext cx="3711940" cy="45719"/>
          </a:xfrm>
          <a:prstGeom prst="flowChartTerminator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>
            <a:off x="1709341" y="2254770"/>
            <a:ext cx="2519085" cy="1370154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447" y="2287765"/>
            <a:ext cx="2420794" cy="1246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4831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79</TotalTime>
  <Words>42</Words>
  <Application>Microsoft Office PowerPoint</Application>
  <PresentationFormat>On-screen Show (4:3)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Georgia</vt:lpstr>
      <vt:lpstr>Trebuchet MS</vt:lpstr>
      <vt:lpstr>Slipstream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Rumel</cp:lastModifiedBy>
  <cp:revision>11</cp:revision>
  <dcterms:created xsi:type="dcterms:W3CDTF">2006-08-16T00:00:00Z</dcterms:created>
  <dcterms:modified xsi:type="dcterms:W3CDTF">2022-02-24T10:02:30Z</dcterms:modified>
</cp:coreProperties>
</file>