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16" dt="2026-10-18T20:47:03.335"/>
    <p1510:client id="{177326D7-4BBA-54BE-1CAA-E2D39C904112}" v="9" dt="2026-10-18T20:40:00.042"/>
    <p1510:client id="{6167BB9B-0085-9DD3-D7C8-3323AA28B6B5}" v="118" dt="2026-10-18T20:03:41.697"/>
    <p1510:client id="{9379BCFE-306F-DD53-96A7-EAFE5C233309}" v="3433" dt="2026-10-17T13:43:41.1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a Goddard (2519548)" userId="S::2519548@student.uwtsd.ac.uk::f8ba8b15-7d14-45e1-8232-2441f86edf7f" providerId="AD" clId="Web-{9379BCFE-306F-DD53-96A7-EAFE5C233309}"/>
    <pc:docChg chg="addSld modSld sldOrd addMainMaster delMainMaster">
      <pc:chgData name="Christina Goddard (2519548)" userId="S::2519548@student.uwtsd.ac.uk::f8ba8b15-7d14-45e1-8232-2441f86edf7f" providerId="AD" clId="Web-{9379BCFE-306F-DD53-96A7-EAFE5C233309}" dt="2026-10-17T13:43:41.182" v="3484" actId="20577"/>
      <pc:docMkLst>
        <pc:docMk/>
      </pc:docMkLst>
      <pc:sldChg chg="addSp delSp modSp mod setBg modClrScheme setClrOvrMap chgLayout">
        <pc:chgData name="Christina Goddard (2519548)" userId="S::2519548@student.uwtsd.ac.uk::f8ba8b15-7d14-45e1-8232-2441f86edf7f" providerId="AD" clId="Web-{9379BCFE-306F-DD53-96A7-EAFE5C233309}" dt="2026-10-17T10:06:34.035" v="199" actId="20577"/>
        <pc:sldMkLst>
          <pc:docMk/>
          <pc:sldMk cId="109857222" sldId="256"/>
        </pc:sldMkLst>
        <pc:spChg chg="mod">
          <ac:chgData name="Christina Goddard (2519548)" userId="S::2519548@student.uwtsd.ac.uk::f8ba8b15-7d14-45e1-8232-2441f86edf7f" providerId="AD" clId="Web-{9379BCFE-306F-DD53-96A7-EAFE5C233309}" dt="2026-10-17T10:06:34.035" v="19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ristina Goddard (2519548)" userId="S::2519548@student.uwtsd.ac.uk::f8ba8b15-7d14-45e1-8232-2441f86edf7f" providerId="AD" clId="Web-{9379BCFE-306F-DD53-96A7-EAFE5C233309}" dt="2026-10-17T10:04:39.250" v="19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0:02:32.480" v="182"/>
          <ac:spMkLst>
            <pc:docMk/>
            <pc:sldMk cId="109857222" sldId="256"/>
            <ac:spMk id="9" creationId="{5E8D3B17-7638-DFD3-18E4-8A6D611749CF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0:03:06.325" v="184"/>
          <ac:spMkLst>
            <pc:docMk/>
            <pc:sldMk cId="109857222" sldId="256"/>
            <ac:spMk id="13" creationId="{E49D7415-2F11-44C2-B6AA-13A25B6814B9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0:03:40.186" v="186"/>
          <ac:spMkLst>
            <pc:docMk/>
            <pc:sldMk cId="109857222" sldId="256"/>
            <ac:spMk id="19" creationId="{7A875D55-4A80-43E9-38F6-27E3664939B0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0:03:45.795" v="188"/>
          <ac:spMkLst>
            <pc:docMk/>
            <pc:sldMk cId="109857222" sldId="256"/>
            <ac:spMk id="24" creationId="{E49D7415-2F11-44C2-B6AA-13A25B6814B9}"/>
          </ac:spMkLst>
        </pc:spChg>
        <pc:spChg chg="add">
          <ac:chgData name="Christina Goddard (2519548)" userId="S::2519548@student.uwtsd.ac.uk::f8ba8b15-7d14-45e1-8232-2441f86edf7f" providerId="AD" clId="Web-{9379BCFE-306F-DD53-96A7-EAFE5C233309}" dt="2026-10-17T10:03:45.842" v="189"/>
          <ac:spMkLst>
            <pc:docMk/>
            <pc:sldMk cId="109857222" sldId="256"/>
            <ac:spMk id="28" creationId="{7A875D55-4A80-43E9-38F6-27E3664939B0}"/>
          </ac:spMkLst>
        </pc:spChg>
        <pc:picChg chg="add del">
          <ac:chgData name="Christina Goddard (2519548)" userId="S::2519548@student.uwtsd.ac.uk::f8ba8b15-7d14-45e1-8232-2441f86edf7f" providerId="AD" clId="Web-{9379BCFE-306F-DD53-96A7-EAFE5C233309}" dt="2026-10-17T10:02:32.480" v="182"/>
          <ac:picMkLst>
            <pc:docMk/>
            <pc:sldMk cId="109857222" sldId="256"/>
            <ac:picMk id="4" creationId="{8FE4E2D9-6373-4380-A9F4-DB71673D499E}"/>
          </ac:picMkLst>
        </pc:picChg>
        <pc:picChg chg="add del">
          <ac:chgData name="Christina Goddard (2519548)" userId="S::2519548@student.uwtsd.ac.uk::f8ba8b15-7d14-45e1-8232-2441f86edf7f" providerId="AD" clId="Web-{9379BCFE-306F-DD53-96A7-EAFE5C233309}" dt="2026-10-17T10:03:06.325" v="184"/>
          <ac:picMkLst>
            <pc:docMk/>
            <pc:sldMk cId="109857222" sldId="256"/>
            <ac:picMk id="14" creationId="{8E3F6080-C7B4-E039-36B4-C46388B2B737}"/>
          </ac:picMkLst>
        </pc:picChg>
        <pc:picChg chg="add del">
          <ac:chgData name="Christina Goddard (2519548)" userId="S::2519548@student.uwtsd.ac.uk::f8ba8b15-7d14-45e1-8232-2441f86edf7f" providerId="AD" clId="Web-{9379BCFE-306F-DD53-96A7-EAFE5C233309}" dt="2026-10-17T10:03:40.186" v="186"/>
          <ac:picMkLst>
            <pc:docMk/>
            <pc:sldMk cId="109857222" sldId="256"/>
            <ac:picMk id="20" creationId="{4D56A26A-01D0-BF7A-2F8C-4DFE7CBA2FD4}"/>
          </ac:picMkLst>
        </pc:picChg>
        <pc:picChg chg="add del">
          <ac:chgData name="Christina Goddard (2519548)" userId="S::2519548@student.uwtsd.ac.uk::f8ba8b15-7d14-45e1-8232-2441f86edf7f" providerId="AD" clId="Web-{9379BCFE-306F-DD53-96A7-EAFE5C233309}" dt="2026-10-17T10:03:45.795" v="188"/>
          <ac:picMkLst>
            <pc:docMk/>
            <pc:sldMk cId="109857222" sldId="256"/>
            <ac:picMk id="26" creationId="{90C8315B-2C4E-8D17-63D2-77198765D5C0}"/>
          </ac:picMkLst>
        </pc:picChg>
        <pc:picChg chg="add">
          <ac:chgData name="Christina Goddard (2519548)" userId="S::2519548@student.uwtsd.ac.uk::f8ba8b15-7d14-45e1-8232-2441f86edf7f" providerId="AD" clId="Web-{9379BCFE-306F-DD53-96A7-EAFE5C233309}" dt="2026-10-17T10:03:45.842" v="189"/>
          <ac:picMkLst>
            <pc:docMk/>
            <pc:sldMk cId="109857222" sldId="256"/>
            <ac:picMk id="29" creationId="{4D56A26A-01D0-BF7A-2F8C-4DFE7CBA2FD4}"/>
          </ac:picMkLst>
        </pc:picChg>
        <pc:cxnChg chg="add del">
          <ac:chgData name="Christina Goddard (2519548)" userId="S::2519548@student.uwtsd.ac.uk::f8ba8b15-7d14-45e1-8232-2441f86edf7f" providerId="AD" clId="Web-{9379BCFE-306F-DD53-96A7-EAFE5C233309}" dt="2026-10-17T10:03:06.325" v="184"/>
          <ac:cxnSpMkLst>
            <pc:docMk/>
            <pc:sldMk cId="109857222" sldId="256"/>
            <ac:cxnSpMk id="11" creationId="{085AA86F-6A4D-4BCB-A045-D992CDC2959B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06.325" v="184"/>
          <ac:cxnSpMkLst>
            <pc:docMk/>
            <pc:sldMk cId="109857222" sldId="256"/>
            <ac:cxnSpMk id="12" creationId="{F64F9B95-9045-48D2-B9F3-2927E98F54AA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06.325" v="184"/>
          <ac:cxnSpMkLst>
            <pc:docMk/>
            <pc:sldMk cId="109857222" sldId="256"/>
            <ac:cxnSpMk id="15" creationId="{D2E57F3D-33BE-4306-87E6-245763719516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06.325" v="184"/>
          <ac:cxnSpMkLst>
            <pc:docMk/>
            <pc:sldMk cId="109857222" sldId="256"/>
            <ac:cxnSpMk id="17" creationId="{CBA3C59D-8641-484F-A35C-361AD7E1553B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45.795" v="188"/>
          <ac:cxnSpMkLst>
            <pc:docMk/>
            <pc:sldMk cId="109857222" sldId="256"/>
            <ac:cxnSpMk id="22" creationId="{F64F9B95-9045-48D2-B9F3-2927E98F54AA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45.795" v="188"/>
          <ac:cxnSpMkLst>
            <pc:docMk/>
            <pc:sldMk cId="109857222" sldId="256"/>
            <ac:cxnSpMk id="23" creationId="{085AA86F-6A4D-4BCB-A045-D992CDC2959B}"/>
          </ac:cxnSpMkLst>
        </pc:cxnChg>
        <pc:cxnChg chg="add del">
          <ac:chgData name="Christina Goddard (2519548)" userId="S::2519548@student.uwtsd.ac.uk::f8ba8b15-7d14-45e1-8232-2441f86edf7f" providerId="AD" clId="Web-{9379BCFE-306F-DD53-96A7-EAFE5C233309}" dt="2026-10-17T10:03:45.795" v="188"/>
          <ac:cxnSpMkLst>
            <pc:docMk/>
            <pc:sldMk cId="109857222" sldId="256"/>
            <ac:cxnSpMk id="25" creationId="{3815BE95-1337-20E2-B2EF-5DA486F72FCB}"/>
          </ac:cxnSpMkLst>
        </pc:cxnChg>
      </pc:sldChg>
      <pc:sldChg chg="addSp delSp modSp new">
        <pc:chgData name="Christina Goddard (2519548)" userId="S::2519548@student.uwtsd.ac.uk::f8ba8b15-7d14-45e1-8232-2441f86edf7f" providerId="AD" clId="Web-{9379BCFE-306F-DD53-96A7-EAFE5C233309}" dt="2026-10-17T11:08:41.182" v="678"/>
        <pc:sldMkLst>
          <pc:docMk/>
          <pc:sldMk cId="4102814984" sldId="257"/>
        </pc:sldMkLst>
        <pc:spChg chg="mod">
          <ac:chgData name="Christina Goddard (2519548)" userId="S::2519548@student.uwtsd.ac.uk::f8ba8b15-7d14-45e1-8232-2441f86edf7f" providerId="AD" clId="Web-{9379BCFE-306F-DD53-96A7-EAFE5C233309}" dt="2026-10-17T10:07:34.600" v="205" actId="20577"/>
          <ac:spMkLst>
            <pc:docMk/>
            <pc:sldMk cId="4102814984" sldId="257"/>
            <ac:spMk id="2" creationId="{9F98DDE5-DCB9-06B1-2CA9-F5B0FA233183}"/>
          </ac:spMkLst>
        </pc:spChg>
        <pc:spChg chg="mod">
          <ac:chgData name="Christina Goddard (2519548)" userId="S::2519548@student.uwtsd.ac.uk::f8ba8b15-7d14-45e1-8232-2441f86edf7f" providerId="AD" clId="Web-{9379BCFE-306F-DD53-96A7-EAFE5C233309}" dt="2026-10-17T11:08:32.260" v="670" actId="20577"/>
          <ac:spMkLst>
            <pc:docMk/>
            <pc:sldMk cId="4102814984" sldId="257"/>
            <ac:spMk id="3" creationId="{DCEF0DE2-880C-EB9C-92EE-B86B74D18802}"/>
          </ac:spMkLst>
        </pc:spChg>
        <pc:picChg chg="add del mod">
          <ac:chgData name="Christina Goddard (2519548)" userId="S::2519548@student.uwtsd.ac.uk::f8ba8b15-7d14-45e1-8232-2441f86edf7f" providerId="AD" clId="Web-{9379BCFE-306F-DD53-96A7-EAFE5C233309}" dt="2026-10-17T11:08:41.182" v="678"/>
          <ac:picMkLst>
            <pc:docMk/>
            <pc:sldMk cId="4102814984" sldId="257"/>
            <ac:picMk id="4" creationId="{D76E264D-DF26-FDEF-E41F-CBC1BD0FEF3E}"/>
          </ac:picMkLst>
        </pc:picChg>
      </pc:sldChg>
      <pc:sldChg chg="addSp delSp modSp new mod setBg">
        <pc:chgData name="Christina Goddard (2519548)" userId="S::2519548@student.uwtsd.ac.uk::f8ba8b15-7d14-45e1-8232-2441f86edf7f" providerId="AD" clId="Web-{9379BCFE-306F-DD53-96A7-EAFE5C233309}" dt="2026-10-17T12:10:59.274" v="1620" actId="14100"/>
        <pc:sldMkLst>
          <pc:docMk/>
          <pc:sldMk cId="1679117740" sldId="258"/>
        </pc:sldMkLst>
        <pc:spChg chg="mod">
          <ac:chgData name="Christina Goddard (2519548)" userId="S::2519548@student.uwtsd.ac.uk::f8ba8b15-7d14-45e1-8232-2441f86edf7f" providerId="AD" clId="Web-{9379BCFE-306F-DD53-96A7-EAFE5C233309}" dt="2026-10-17T12:10:42.086" v="1617" actId="14100"/>
          <ac:spMkLst>
            <pc:docMk/>
            <pc:sldMk cId="1679117740" sldId="258"/>
            <ac:spMk id="2" creationId="{2441C5AD-C491-5E85-8843-9910D4CDC85A}"/>
          </ac:spMkLst>
        </pc:spChg>
        <pc:spChg chg="mod">
          <ac:chgData name="Christina Goddard (2519548)" userId="S::2519548@student.uwtsd.ac.uk::f8ba8b15-7d14-45e1-8232-2441f86edf7f" providerId="AD" clId="Web-{9379BCFE-306F-DD53-96A7-EAFE5C233309}" dt="2026-10-17T12:10:59.274" v="1620" actId="14100"/>
          <ac:spMkLst>
            <pc:docMk/>
            <pc:sldMk cId="1679117740" sldId="258"/>
            <ac:spMk id="3" creationId="{1EEB5161-D7D2-6D0A-4970-003308D3928B}"/>
          </ac:spMkLst>
        </pc:spChg>
        <pc:spChg chg="add">
          <ac:chgData name="Christina Goddard (2519548)" userId="S::2519548@student.uwtsd.ac.uk::f8ba8b15-7d14-45e1-8232-2441f86edf7f" providerId="AD" clId="Web-{9379BCFE-306F-DD53-96A7-EAFE5C233309}" dt="2026-10-17T11:17:47.163" v="877"/>
          <ac:spMkLst>
            <pc:docMk/>
            <pc:sldMk cId="1679117740" sldId="258"/>
            <ac:spMk id="8" creationId="{DDD1D22E-5996-E45B-92B2-659F701A4A3B}"/>
          </ac:spMkLst>
        </pc:spChg>
        <pc:picChg chg="add del mod">
          <ac:chgData name="Christina Goddard (2519548)" userId="S::2519548@student.uwtsd.ac.uk::f8ba8b15-7d14-45e1-8232-2441f86edf7f" providerId="AD" clId="Web-{9379BCFE-306F-DD53-96A7-EAFE5C233309}" dt="2026-10-17T12:10:23.757" v="1614"/>
          <ac:picMkLst>
            <pc:docMk/>
            <pc:sldMk cId="1679117740" sldId="258"/>
            <ac:picMk id="4" creationId="{C5F48E13-2BDA-423A-9051-7BE20E1AF2D1}"/>
          </ac:picMkLst>
        </pc:picChg>
      </pc:sldChg>
      <pc:sldChg chg="addSp delSp modSp new mod setBg">
        <pc:chgData name="Christina Goddard (2519548)" userId="S::2519548@student.uwtsd.ac.uk::f8ba8b15-7d14-45e1-8232-2441f86edf7f" providerId="AD" clId="Web-{9379BCFE-306F-DD53-96A7-EAFE5C233309}" dt="2026-10-17T13:30:39.915" v="3121" actId="20577"/>
        <pc:sldMkLst>
          <pc:docMk/>
          <pc:sldMk cId="2340957103" sldId="259"/>
        </pc:sldMkLst>
        <pc:spChg chg="mod">
          <ac:chgData name="Christina Goddard (2519548)" userId="S::2519548@student.uwtsd.ac.uk::f8ba8b15-7d14-45e1-8232-2441f86edf7f" providerId="AD" clId="Web-{9379BCFE-306F-DD53-96A7-EAFE5C233309}" dt="2026-10-17T12:10:06.882" v="1613" actId="20577"/>
          <ac:spMkLst>
            <pc:docMk/>
            <pc:sldMk cId="2340957103" sldId="259"/>
            <ac:spMk id="2" creationId="{1A144B09-A60A-33AA-949E-4B7F3D6A1F29}"/>
          </ac:spMkLst>
        </pc:spChg>
        <pc:spChg chg="mod ord">
          <ac:chgData name="Christina Goddard (2519548)" userId="S::2519548@student.uwtsd.ac.uk::f8ba8b15-7d14-45e1-8232-2441f86edf7f" providerId="AD" clId="Web-{9379BCFE-306F-DD53-96A7-EAFE5C233309}" dt="2026-10-17T13:30:39.915" v="3121" actId="20577"/>
          <ac:spMkLst>
            <pc:docMk/>
            <pc:sldMk cId="2340957103" sldId="259"/>
            <ac:spMk id="3" creationId="{1CBA1A01-2533-FE27-9F5D-8CA8A1002C41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2:03:41.219" v="1554"/>
          <ac:spMkLst>
            <pc:docMk/>
            <pc:sldMk cId="2340957103" sldId="259"/>
            <ac:spMk id="12" creationId="{8207B083-EAC0-A5BB-C369-C9589EC7F2F0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2:08:48.327" v="1606"/>
          <ac:spMkLst>
            <pc:docMk/>
            <pc:sldMk cId="2340957103" sldId="259"/>
            <ac:spMk id="14" creationId="{CBB0869A-0BE5-B3E9-F73D-2F3691E4D932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2:09:44.834" v="1612"/>
          <ac:spMkLst>
            <pc:docMk/>
            <pc:sldMk cId="2340957103" sldId="259"/>
            <ac:spMk id="19" creationId="{064D2207-AA67-DAD1-D42E-7A07328CA8EF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2:09:37.537" v="1609"/>
          <ac:spMkLst>
            <pc:docMk/>
            <pc:sldMk cId="2340957103" sldId="259"/>
            <ac:spMk id="24" creationId="{CD59064A-7BD3-673D-2606-9507EFB48AA1}"/>
          </ac:spMkLst>
        </pc:spChg>
        <pc:spChg chg="add del">
          <ac:chgData name="Christina Goddard (2519548)" userId="S::2519548@student.uwtsd.ac.uk::f8ba8b15-7d14-45e1-8232-2441f86edf7f" providerId="AD" clId="Web-{9379BCFE-306F-DD53-96A7-EAFE5C233309}" dt="2026-10-17T12:09:44.834" v="1611"/>
          <ac:spMkLst>
            <pc:docMk/>
            <pc:sldMk cId="2340957103" sldId="259"/>
            <ac:spMk id="26" creationId="{37B65277-82C6-6D08-6DCA-4A7DCC3B7136}"/>
          </ac:spMkLst>
        </pc:spChg>
        <pc:spChg chg="add">
          <ac:chgData name="Christina Goddard (2519548)" userId="S::2519548@student.uwtsd.ac.uk::f8ba8b15-7d14-45e1-8232-2441f86edf7f" providerId="AD" clId="Web-{9379BCFE-306F-DD53-96A7-EAFE5C233309}" dt="2026-10-17T12:09:44.834" v="1612"/>
          <ac:spMkLst>
            <pc:docMk/>
            <pc:sldMk cId="2340957103" sldId="259"/>
            <ac:spMk id="28" creationId="{064D2207-AA67-DAD1-D42E-7A07328CA8EF}"/>
          </ac:spMkLst>
        </pc:spChg>
        <pc:picChg chg="add del mod">
          <ac:chgData name="Christina Goddard (2519548)" userId="S::2519548@student.uwtsd.ac.uk::f8ba8b15-7d14-45e1-8232-2441f86edf7f" providerId="AD" clId="Web-{9379BCFE-306F-DD53-96A7-EAFE5C233309}" dt="2026-10-17T11:53:17.599" v="1236"/>
          <ac:picMkLst>
            <pc:docMk/>
            <pc:sldMk cId="2340957103" sldId="259"/>
            <ac:picMk id="5" creationId="{992ECBF0-2895-1FB0-12B3-8735650BDDD2}"/>
          </ac:picMkLst>
        </pc:picChg>
        <pc:picChg chg="add mod">
          <ac:chgData name="Christina Goddard (2519548)" userId="S::2519548@student.uwtsd.ac.uk::f8ba8b15-7d14-45e1-8232-2441f86edf7f" providerId="AD" clId="Web-{9379BCFE-306F-DD53-96A7-EAFE5C233309}" dt="2026-10-17T12:09:44.834" v="1612"/>
          <ac:picMkLst>
            <pc:docMk/>
            <pc:sldMk cId="2340957103" sldId="259"/>
            <ac:picMk id="7" creationId="{6E173F3C-3A1F-6EEE-8CEB-1B5BC0497C78}"/>
          </ac:picMkLst>
        </pc:picChg>
      </pc:sldChg>
      <pc:sldChg chg="addSp delSp modSp new ord">
        <pc:chgData name="Christina Goddard (2519548)" userId="S::2519548@student.uwtsd.ac.uk::f8ba8b15-7d14-45e1-8232-2441f86edf7f" providerId="AD" clId="Web-{9379BCFE-306F-DD53-96A7-EAFE5C233309}" dt="2026-10-17T13:19:45.278" v="3070"/>
        <pc:sldMkLst>
          <pc:docMk/>
          <pc:sldMk cId="2995413650" sldId="260"/>
        </pc:sldMkLst>
        <pc:spChg chg="mod">
          <ac:chgData name="Christina Goddard (2519548)" userId="S::2519548@student.uwtsd.ac.uk::f8ba8b15-7d14-45e1-8232-2441f86edf7f" providerId="AD" clId="Web-{9379BCFE-306F-DD53-96A7-EAFE5C233309}" dt="2026-10-17T12:22:15.350" v="1643" actId="20577"/>
          <ac:spMkLst>
            <pc:docMk/>
            <pc:sldMk cId="2995413650" sldId="260"/>
            <ac:spMk id="2" creationId="{C38344D1-CC4C-AF94-A009-712BB15E209A}"/>
          </ac:spMkLst>
        </pc:spChg>
        <pc:spChg chg="del mod">
          <ac:chgData name="Christina Goddard (2519548)" userId="S::2519548@student.uwtsd.ac.uk::f8ba8b15-7d14-45e1-8232-2441f86edf7f" providerId="AD" clId="Web-{9379BCFE-306F-DD53-96A7-EAFE5C233309}" dt="2026-10-17T12:23:03.071" v="1646"/>
          <ac:spMkLst>
            <pc:docMk/>
            <pc:sldMk cId="2995413650" sldId="260"/>
            <ac:spMk id="3" creationId="{7AA9B033-ADD6-ED0D-7271-0B157F82BB7D}"/>
          </ac:spMkLst>
        </pc:spChg>
        <pc:graphicFrameChg chg="add mod ord modGraphic">
          <ac:chgData name="Christina Goddard (2519548)" userId="S::2519548@student.uwtsd.ac.uk::f8ba8b15-7d14-45e1-8232-2441f86edf7f" providerId="AD" clId="Web-{9379BCFE-306F-DD53-96A7-EAFE5C233309}" dt="2026-10-17T13:19:45.278" v="3070"/>
          <ac:graphicFrameMkLst>
            <pc:docMk/>
            <pc:sldMk cId="2995413650" sldId="260"/>
            <ac:graphicFrameMk id="4" creationId="{FC0F04CF-A3D6-C3C9-85B2-9B804A52589E}"/>
          </ac:graphicFrameMkLst>
        </pc:graphicFrameChg>
      </pc:sldChg>
      <pc:sldChg chg="modSp new">
        <pc:chgData name="Christina Goddard (2519548)" userId="S::2519548@student.uwtsd.ac.uk::f8ba8b15-7d14-45e1-8232-2441f86edf7f" providerId="AD" clId="Web-{9379BCFE-306F-DD53-96A7-EAFE5C233309}" dt="2026-10-17T13:43:41.182" v="3484" actId="20577"/>
        <pc:sldMkLst>
          <pc:docMk/>
          <pc:sldMk cId="2476662654" sldId="261"/>
        </pc:sldMkLst>
        <pc:spChg chg="mod">
          <ac:chgData name="Christina Goddard (2519548)" userId="S::2519548@student.uwtsd.ac.uk::f8ba8b15-7d14-45e1-8232-2441f86edf7f" providerId="AD" clId="Web-{9379BCFE-306F-DD53-96A7-EAFE5C233309}" dt="2026-10-17T13:00:47.589" v="2613" actId="20577"/>
          <ac:spMkLst>
            <pc:docMk/>
            <pc:sldMk cId="2476662654" sldId="261"/>
            <ac:spMk id="2" creationId="{6DD3CD0A-CB3F-48A7-B5DD-12093F66F21C}"/>
          </ac:spMkLst>
        </pc:spChg>
        <pc:spChg chg="mod">
          <ac:chgData name="Christina Goddard (2519548)" userId="S::2519548@student.uwtsd.ac.uk::f8ba8b15-7d14-45e1-8232-2441f86edf7f" providerId="AD" clId="Web-{9379BCFE-306F-DD53-96A7-EAFE5C233309}" dt="2026-10-17T13:43:41.182" v="3484" actId="20577"/>
          <ac:spMkLst>
            <pc:docMk/>
            <pc:sldMk cId="2476662654" sldId="261"/>
            <ac:spMk id="3" creationId="{72302DD0-EC36-08DF-79AD-5728F9AC5CC7}"/>
          </ac:spMkLst>
        </pc:spChg>
      </pc:sldChg>
      <pc:sldMasterChg chg="add del addSldLayout delSldLayout">
        <pc:chgData name="Christina Goddard (2519548)" userId="S::2519548@student.uwtsd.ac.uk::f8ba8b15-7d14-45e1-8232-2441f86edf7f" providerId="AD" clId="Web-{9379BCFE-306F-DD53-96A7-EAFE5C233309}" dt="2026-10-17T10:03:45.842" v="189"/>
        <pc:sldMasterMkLst>
          <pc:docMk/>
          <pc:sldMasterMk cId="2460954070" sldId="2147483660"/>
        </pc:sldMasterMkLst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hristina Goddard (2519548)" userId="S::2519548@student.uwtsd.ac.uk::f8ba8b15-7d14-45e1-8232-2441f86edf7f" providerId="AD" clId="Web-{9379BCFE-306F-DD53-96A7-EAFE5C233309}" dt="2026-10-17T10:03:45.795" v="188"/>
        <pc:sldMasterMkLst>
          <pc:docMk/>
          <pc:sldMasterMk cId="1624612535" sldId="2147483672"/>
        </pc:sldMasterMkLst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219654139" sldId="2147483673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2325897302" sldId="2147483674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310023541" sldId="2147483675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851540158" sldId="2147483676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3719727963" sldId="2147483677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3777502687" sldId="2147483678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760733158" sldId="2147483679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769876224" sldId="2147483680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2849740128" sldId="2147483681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2512889170" sldId="2147483682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795" v="188"/>
          <pc:sldLayoutMkLst>
            <pc:docMk/>
            <pc:sldMasterMk cId="1624612535" sldId="2147483672"/>
            <pc:sldLayoutMk cId="2829913889" sldId="2147483683"/>
          </pc:sldLayoutMkLst>
        </pc:sldLayoutChg>
      </pc:sldMasterChg>
      <pc:sldMasterChg chg="add del addSldLayout delSldLayout">
        <pc:chgData name="Christina Goddard (2519548)" userId="S::2519548@student.uwtsd.ac.uk::f8ba8b15-7d14-45e1-8232-2441f86edf7f" providerId="AD" clId="Web-{9379BCFE-306F-DD53-96A7-EAFE5C233309}" dt="2026-10-17T10:03:06.325" v="184"/>
        <pc:sldMasterMkLst>
          <pc:docMk/>
          <pc:sldMasterMk cId="1813614755" sldId="2147483672"/>
        </pc:sldMasterMkLst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1149721478" sldId="2147483673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1958428168" sldId="2147483674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3927273856" sldId="2147483675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1584115714" sldId="2147483676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454059587" sldId="2147483677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1284507208" sldId="2147483678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1006503390" sldId="2147483679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4268882946" sldId="2147483680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597301898" sldId="2147483681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4231574465" sldId="2147483682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06.325" v="184"/>
          <pc:sldLayoutMkLst>
            <pc:docMk/>
            <pc:sldMasterMk cId="1813614755" sldId="2147483672"/>
            <pc:sldLayoutMk cId="3267012766" sldId="2147483683"/>
          </pc:sldLayoutMkLst>
        </pc:sldLayoutChg>
      </pc:sldMasterChg>
      <pc:sldMasterChg chg="add del addSldLayout delSldLayout">
        <pc:chgData name="Christina Goddard (2519548)" userId="S::2519548@student.uwtsd.ac.uk::f8ba8b15-7d14-45e1-8232-2441f86edf7f" providerId="AD" clId="Web-{9379BCFE-306F-DD53-96A7-EAFE5C233309}" dt="2026-10-17T10:02:32.480" v="182"/>
        <pc:sldMasterMkLst>
          <pc:docMk/>
          <pc:sldMasterMk cId="277161475" sldId="2147483695"/>
        </pc:sldMasterMkLst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4231738776" sldId="2147483684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2729282318" sldId="2147483685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3247029284" sldId="2147483686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200028055" sldId="2147483687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2088440177" sldId="2147483688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439519231" sldId="2147483689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2667997147" sldId="2147483690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3674055931" sldId="2147483691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3738752725" sldId="2147483692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3783001444" sldId="2147483693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2:32.480" v="182"/>
          <pc:sldLayoutMkLst>
            <pc:docMk/>
            <pc:sldMasterMk cId="277161475" sldId="2147483695"/>
            <pc:sldLayoutMk cId="1115676646" sldId="2147483694"/>
          </pc:sldLayoutMkLst>
        </pc:sldLayoutChg>
      </pc:sldMasterChg>
      <pc:sldMasterChg chg="add del addSldLayout delSldLayout">
        <pc:chgData name="Christina Goddard (2519548)" userId="S::2519548@student.uwtsd.ac.uk::f8ba8b15-7d14-45e1-8232-2441f86edf7f" providerId="AD" clId="Web-{9379BCFE-306F-DD53-96A7-EAFE5C233309}" dt="2026-10-17T10:03:45.842" v="189"/>
        <pc:sldMasterMkLst>
          <pc:docMk/>
          <pc:sldMasterMk cId="1940537613" sldId="2147483695"/>
        </pc:sldMasterMkLst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3733461788" sldId="2147483684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4059319307" sldId="2147483685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796624618" sldId="2147483686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4247090833" sldId="2147483687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991279341" sldId="2147483688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177081130" sldId="2147483689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2574171822" sldId="2147483690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3025041789" sldId="2147483691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3999987631" sldId="2147483692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2896624180" sldId="2147483693"/>
          </pc:sldLayoutMkLst>
        </pc:sldLayoutChg>
        <pc:sldLayoutChg chg="add del">
          <pc:chgData name="Christina Goddard (2519548)" userId="S::2519548@student.uwtsd.ac.uk::f8ba8b15-7d14-45e1-8232-2441f86edf7f" providerId="AD" clId="Web-{9379BCFE-306F-DD53-96A7-EAFE5C233309}" dt="2026-10-17T10:03:45.842" v="189"/>
          <pc:sldLayoutMkLst>
            <pc:docMk/>
            <pc:sldMasterMk cId="1940537613" sldId="2147483695"/>
            <pc:sldLayoutMk cId="2636177976" sldId="2147483694"/>
          </pc:sldLayoutMkLst>
        </pc:sldLayoutChg>
      </pc:sldMasterChg>
    </pc:docChg>
  </pc:docChgLst>
  <pc:docChgLst>
    <pc:chgData name="Christina Goddard (2519548)" userId="S::2519548@student.uwtsd.ac.uk::f8ba8b15-7d14-45e1-8232-2441f86edf7f" providerId="AD" clId="Web-{177326D7-4BBA-54BE-1CAA-E2D39C904112}"/>
    <pc:docChg chg="modSld">
      <pc:chgData name="Christina Goddard (2519548)" userId="S::2519548@student.uwtsd.ac.uk::f8ba8b15-7d14-45e1-8232-2441f86edf7f" providerId="AD" clId="Web-{177326D7-4BBA-54BE-1CAA-E2D39C904112}" dt="2026-10-18T20:40:00.042" v="10" actId="20577"/>
      <pc:docMkLst>
        <pc:docMk/>
      </pc:docMkLst>
      <pc:sldChg chg="modSp">
        <pc:chgData name="Christina Goddard (2519548)" userId="S::2519548@student.uwtsd.ac.uk::f8ba8b15-7d14-45e1-8232-2441f86edf7f" providerId="AD" clId="Web-{177326D7-4BBA-54BE-1CAA-E2D39C904112}" dt="2026-10-18T20:40:00.042" v="10" actId="20577"/>
        <pc:sldMkLst>
          <pc:docMk/>
          <pc:sldMk cId="2476662654" sldId="261"/>
        </pc:sldMkLst>
        <pc:spChg chg="mod">
          <ac:chgData name="Christina Goddard (2519548)" userId="S::2519548@student.uwtsd.ac.uk::f8ba8b15-7d14-45e1-8232-2441f86edf7f" providerId="AD" clId="Web-{177326D7-4BBA-54BE-1CAA-E2D39C904112}" dt="2026-10-18T20:40:00.042" v="10" actId="20577"/>
          <ac:spMkLst>
            <pc:docMk/>
            <pc:sldMk cId="2476662654" sldId="261"/>
            <ac:spMk id="3" creationId="{72302DD0-EC36-08DF-79AD-5728F9AC5CC7}"/>
          </ac:spMkLst>
        </pc:spChg>
      </pc:sldChg>
      <pc:sldChg chg="modSp">
        <pc:chgData name="Christina Goddard (2519548)" userId="S::2519548@student.uwtsd.ac.uk::f8ba8b15-7d14-45e1-8232-2441f86edf7f" providerId="AD" clId="Web-{177326D7-4BBA-54BE-1CAA-E2D39C904112}" dt="2026-10-18T20:39:01.697" v="7" actId="20577"/>
        <pc:sldMkLst>
          <pc:docMk/>
          <pc:sldMk cId="3034140412" sldId="263"/>
        </pc:sldMkLst>
        <pc:spChg chg="mod">
          <ac:chgData name="Christina Goddard (2519548)" userId="S::2519548@student.uwtsd.ac.uk::f8ba8b15-7d14-45e1-8232-2441f86edf7f" providerId="AD" clId="Web-{177326D7-4BBA-54BE-1CAA-E2D39C904112}" dt="2026-10-18T20:29:32.337" v="4" actId="14100"/>
          <ac:spMkLst>
            <pc:docMk/>
            <pc:sldMk cId="3034140412" sldId="263"/>
            <ac:spMk id="2" creationId="{2A9C589E-47D3-5BDC-4A98-74453D393F6F}"/>
          </ac:spMkLst>
        </pc:spChg>
        <pc:spChg chg="mod">
          <ac:chgData name="Christina Goddard (2519548)" userId="S::2519548@student.uwtsd.ac.uk::f8ba8b15-7d14-45e1-8232-2441f86edf7f" providerId="AD" clId="Web-{177326D7-4BBA-54BE-1CAA-E2D39C904112}" dt="2026-10-18T20:39:01.697" v="7" actId="20577"/>
          <ac:spMkLst>
            <pc:docMk/>
            <pc:sldMk cId="3034140412" sldId="263"/>
            <ac:spMk id="3" creationId="{BD122F1D-92A9-5AC7-B492-8142D365348B}"/>
          </ac:spMkLst>
        </pc:spChg>
      </pc:sldChg>
    </pc:docChg>
  </pc:docChgLst>
  <pc:docChgLst>
    <pc:chgData name="Christina Goddard (2519548)" userId="S::2519548@student.uwtsd.ac.uk::f8ba8b15-7d14-45e1-8232-2441f86edf7f" providerId="AD" clId="Web-{00000000-0000-0000-0000-000000000000}"/>
    <pc:docChg chg="addSld modSld">
      <pc:chgData name="Christina Goddard (2519548)" userId="S::2519548@student.uwtsd.ac.uk::f8ba8b15-7d14-45e1-8232-2441f86edf7f" providerId="AD" clId="Web-{00000000-0000-0000-0000-000000000000}" dt="2026-10-18T20:47:03.335" v="416" actId="20577"/>
      <pc:docMkLst>
        <pc:docMk/>
      </pc:docMkLst>
      <pc:sldChg chg="modSp">
        <pc:chgData name="Christina Goddard (2519548)" userId="S::2519548@student.uwtsd.ac.uk::f8ba8b15-7d14-45e1-8232-2441f86edf7f" providerId="AD" clId="Web-{00000000-0000-0000-0000-000000000000}" dt="2026-10-18T20:47:03.335" v="416" actId="20577"/>
        <pc:sldMkLst>
          <pc:docMk/>
          <pc:sldMk cId="2476662654" sldId="261"/>
        </pc:sldMkLst>
        <pc:spChg chg="mod">
          <ac:chgData name="Christina Goddard (2519548)" userId="S::2519548@student.uwtsd.ac.uk::f8ba8b15-7d14-45e1-8232-2441f86edf7f" providerId="AD" clId="Web-{00000000-0000-0000-0000-000000000000}" dt="2026-10-18T20:47:03.335" v="416" actId="20577"/>
          <ac:spMkLst>
            <pc:docMk/>
            <pc:sldMk cId="2476662654" sldId="261"/>
            <ac:spMk id="3" creationId="{72302DD0-EC36-08DF-79AD-5728F9AC5CC7}"/>
          </ac:spMkLst>
        </pc:spChg>
      </pc:sldChg>
      <pc:sldChg chg="modSp new">
        <pc:chgData name="Christina Goddard (2519548)" userId="S::2519548@student.uwtsd.ac.uk::f8ba8b15-7d14-45e1-8232-2441f86edf7f" providerId="AD" clId="Web-{00000000-0000-0000-0000-000000000000}" dt="2026-10-17T14:02:14.369" v="407" actId="20577"/>
        <pc:sldMkLst>
          <pc:docMk/>
          <pc:sldMk cId="4037592926" sldId="262"/>
        </pc:sldMkLst>
        <pc:spChg chg="mod">
          <ac:chgData name="Christina Goddard (2519548)" userId="S::2519548@student.uwtsd.ac.uk::f8ba8b15-7d14-45e1-8232-2441f86edf7f" providerId="AD" clId="Web-{00000000-0000-0000-0000-000000000000}" dt="2026-10-17T13:53:01.878" v="130" actId="20577"/>
          <ac:spMkLst>
            <pc:docMk/>
            <pc:sldMk cId="4037592926" sldId="262"/>
            <ac:spMk id="2" creationId="{1361F42E-13C3-BEEA-0772-C1DD7E405DF8}"/>
          </ac:spMkLst>
        </pc:spChg>
        <pc:spChg chg="mod">
          <ac:chgData name="Christina Goddard (2519548)" userId="S::2519548@student.uwtsd.ac.uk::f8ba8b15-7d14-45e1-8232-2441f86edf7f" providerId="AD" clId="Web-{00000000-0000-0000-0000-000000000000}" dt="2026-10-17T14:02:14.369" v="407" actId="20577"/>
          <ac:spMkLst>
            <pc:docMk/>
            <pc:sldMk cId="4037592926" sldId="262"/>
            <ac:spMk id="3" creationId="{0ABEE8B8-0DC9-2155-345C-E92DE8DF66FB}"/>
          </ac:spMkLst>
        </pc:spChg>
      </pc:sldChg>
    </pc:docChg>
  </pc:docChgLst>
  <pc:docChgLst>
    <pc:chgData name="Christina Goddard (2519548)" userId="S::2519548@student.uwtsd.ac.uk::f8ba8b15-7d14-45e1-8232-2441f86edf7f" providerId="AD" clId="Web-{6167BB9B-0085-9DD3-D7C8-3323AA28B6B5}"/>
    <pc:docChg chg="addSld modSld">
      <pc:chgData name="Christina Goddard (2519548)" userId="S::2519548@student.uwtsd.ac.uk::f8ba8b15-7d14-45e1-8232-2441f86edf7f" providerId="AD" clId="Web-{6167BB9B-0085-9DD3-D7C8-3323AA28B6B5}" dt="2026-10-18T20:03:41.697" v="142" actId="20577"/>
      <pc:docMkLst>
        <pc:docMk/>
      </pc:docMkLst>
      <pc:sldChg chg="modSp">
        <pc:chgData name="Christina Goddard (2519548)" userId="S::2519548@student.uwtsd.ac.uk::f8ba8b15-7d14-45e1-8232-2441f86edf7f" providerId="AD" clId="Web-{6167BB9B-0085-9DD3-D7C8-3323AA28B6B5}" dt="2026-10-18T19:32:39.935" v="1" actId="20577"/>
        <pc:sldMkLst>
          <pc:docMk/>
          <pc:sldMk cId="4102814984" sldId="257"/>
        </pc:sldMkLst>
        <pc:spChg chg="mod">
          <ac:chgData name="Christina Goddard (2519548)" userId="S::2519548@student.uwtsd.ac.uk::f8ba8b15-7d14-45e1-8232-2441f86edf7f" providerId="AD" clId="Web-{6167BB9B-0085-9DD3-D7C8-3323AA28B6B5}" dt="2026-10-18T19:32:39.935" v="1" actId="20577"/>
          <ac:spMkLst>
            <pc:docMk/>
            <pc:sldMk cId="4102814984" sldId="257"/>
            <ac:spMk id="3" creationId="{DCEF0DE2-880C-EB9C-92EE-B86B74D18802}"/>
          </ac:spMkLst>
        </pc:spChg>
      </pc:sldChg>
      <pc:sldChg chg="modSp">
        <pc:chgData name="Christina Goddard (2519548)" userId="S::2519548@student.uwtsd.ac.uk::f8ba8b15-7d14-45e1-8232-2441f86edf7f" providerId="AD" clId="Web-{6167BB9B-0085-9DD3-D7C8-3323AA28B6B5}" dt="2026-10-18T19:43:13.476" v="40" actId="20577"/>
        <pc:sldMkLst>
          <pc:docMk/>
          <pc:sldMk cId="1679117740" sldId="258"/>
        </pc:sldMkLst>
        <pc:spChg chg="mod">
          <ac:chgData name="Christina Goddard (2519548)" userId="S::2519548@student.uwtsd.ac.uk::f8ba8b15-7d14-45e1-8232-2441f86edf7f" providerId="AD" clId="Web-{6167BB9B-0085-9DD3-D7C8-3323AA28B6B5}" dt="2026-10-18T19:42:58.491" v="39" actId="14100"/>
          <ac:spMkLst>
            <pc:docMk/>
            <pc:sldMk cId="1679117740" sldId="258"/>
            <ac:spMk id="2" creationId="{2441C5AD-C491-5E85-8843-9910D4CDC85A}"/>
          </ac:spMkLst>
        </pc:spChg>
        <pc:spChg chg="mod">
          <ac:chgData name="Christina Goddard (2519548)" userId="S::2519548@student.uwtsd.ac.uk::f8ba8b15-7d14-45e1-8232-2441f86edf7f" providerId="AD" clId="Web-{6167BB9B-0085-9DD3-D7C8-3323AA28B6B5}" dt="2026-10-18T19:43:13.476" v="40" actId="20577"/>
          <ac:spMkLst>
            <pc:docMk/>
            <pc:sldMk cId="1679117740" sldId="258"/>
            <ac:spMk id="3" creationId="{1EEB5161-D7D2-6D0A-4970-003308D3928B}"/>
          </ac:spMkLst>
        </pc:spChg>
      </pc:sldChg>
      <pc:sldChg chg="modSp">
        <pc:chgData name="Christina Goddard (2519548)" userId="S::2519548@student.uwtsd.ac.uk::f8ba8b15-7d14-45e1-8232-2441f86edf7f" providerId="AD" clId="Web-{6167BB9B-0085-9DD3-D7C8-3323AA28B6B5}" dt="2026-10-18T19:43:52.259" v="47" actId="20577"/>
        <pc:sldMkLst>
          <pc:docMk/>
          <pc:sldMk cId="2340957103" sldId="259"/>
        </pc:sldMkLst>
        <pc:spChg chg="mod">
          <ac:chgData name="Christina Goddard (2519548)" userId="S::2519548@student.uwtsd.ac.uk::f8ba8b15-7d14-45e1-8232-2441f86edf7f" providerId="AD" clId="Web-{6167BB9B-0085-9DD3-D7C8-3323AA28B6B5}" dt="2026-10-18T19:37:41.416" v="12" actId="20577"/>
          <ac:spMkLst>
            <pc:docMk/>
            <pc:sldMk cId="2340957103" sldId="259"/>
            <ac:spMk id="2" creationId="{1A144B09-A60A-33AA-949E-4B7F3D6A1F29}"/>
          </ac:spMkLst>
        </pc:spChg>
        <pc:spChg chg="mod">
          <ac:chgData name="Christina Goddard (2519548)" userId="S::2519548@student.uwtsd.ac.uk::f8ba8b15-7d14-45e1-8232-2441f86edf7f" providerId="AD" clId="Web-{6167BB9B-0085-9DD3-D7C8-3323AA28B6B5}" dt="2026-10-18T19:43:52.259" v="47" actId="20577"/>
          <ac:spMkLst>
            <pc:docMk/>
            <pc:sldMk cId="2340957103" sldId="259"/>
            <ac:spMk id="3" creationId="{1CBA1A01-2533-FE27-9F5D-8CA8A1002C41}"/>
          </ac:spMkLst>
        </pc:spChg>
        <pc:picChg chg="mod">
          <ac:chgData name="Christina Goddard (2519548)" userId="S::2519548@student.uwtsd.ac.uk::f8ba8b15-7d14-45e1-8232-2441f86edf7f" providerId="AD" clId="Web-{6167BB9B-0085-9DD3-D7C8-3323AA28B6B5}" dt="2026-10-18T19:37:41.587" v="14" actId="14100"/>
          <ac:picMkLst>
            <pc:docMk/>
            <pc:sldMk cId="2340957103" sldId="259"/>
            <ac:picMk id="7" creationId="{6E173F3C-3A1F-6EEE-8CEB-1B5BC0497C78}"/>
          </ac:picMkLst>
        </pc:picChg>
      </pc:sldChg>
      <pc:sldChg chg="addSp modSp mod setBg">
        <pc:chgData name="Christina Goddard (2519548)" userId="S::2519548@student.uwtsd.ac.uk::f8ba8b15-7d14-45e1-8232-2441f86edf7f" providerId="AD" clId="Web-{6167BB9B-0085-9DD3-D7C8-3323AA28B6B5}" dt="2026-10-18T19:44:06.212" v="50"/>
        <pc:sldMkLst>
          <pc:docMk/>
          <pc:sldMk cId="2995413650" sldId="260"/>
        </pc:sldMkLst>
        <pc:spChg chg="mod">
          <ac:chgData name="Christina Goddard (2519548)" userId="S::2519548@student.uwtsd.ac.uk::f8ba8b15-7d14-45e1-8232-2441f86edf7f" providerId="AD" clId="Web-{6167BB9B-0085-9DD3-D7C8-3323AA28B6B5}" dt="2026-10-18T19:37:55.463" v="15"/>
          <ac:spMkLst>
            <pc:docMk/>
            <pc:sldMk cId="2995413650" sldId="260"/>
            <ac:spMk id="2" creationId="{C38344D1-CC4C-AF94-A009-712BB15E209A}"/>
          </ac:spMkLst>
        </pc:spChg>
        <pc:spChg chg="add">
          <ac:chgData name="Christina Goddard (2519548)" userId="S::2519548@student.uwtsd.ac.uk::f8ba8b15-7d14-45e1-8232-2441f86edf7f" providerId="AD" clId="Web-{6167BB9B-0085-9DD3-D7C8-3323AA28B6B5}" dt="2026-10-18T19:37:55.463" v="15"/>
          <ac:spMkLst>
            <pc:docMk/>
            <pc:sldMk cId="2995413650" sldId="260"/>
            <ac:spMk id="9" creationId="{353CF00F-82D0-0DBA-75D5-1D01B4526C68}"/>
          </ac:spMkLst>
        </pc:spChg>
        <pc:graphicFrameChg chg="mod modGraphic">
          <ac:chgData name="Christina Goddard (2519548)" userId="S::2519548@student.uwtsd.ac.uk::f8ba8b15-7d14-45e1-8232-2441f86edf7f" providerId="AD" clId="Web-{6167BB9B-0085-9DD3-D7C8-3323AA28B6B5}" dt="2026-10-18T19:44:06.212" v="50"/>
          <ac:graphicFrameMkLst>
            <pc:docMk/>
            <pc:sldMk cId="2995413650" sldId="260"/>
            <ac:graphicFrameMk id="4" creationId="{FC0F04CF-A3D6-C3C9-85B2-9B804A52589E}"/>
          </ac:graphicFrameMkLst>
        </pc:graphicFrameChg>
      </pc:sldChg>
      <pc:sldChg chg="addSp delSp modSp mod setBg">
        <pc:chgData name="Christina Goddard (2519548)" userId="S::2519548@student.uwtsd.ac.uk::f8ba8b15-7d14-45e1-8232-2441f86edf7f" providerId="AD" clId="Web-{6167BB9B-0085-9DD3-D7C8-3323AA28B6B5}" dt="2026-10-18T19:45:06.168" v="59" actId="14100"/>
        <pc:sldMkLst>
          <pc:docMk/>
          <pc:sldMk cId="2476662654" sldId="261"/>
        </pc:sldMkLst>
        <pc:spChg chg="mod">
          <ac:chgData name="Christina Goddard (2519548)" userId="S::2519548@student.uwtsd.ac.uk::f8ba8b15-7d14-45e1-8232-2441f86edf7f" providerId="AD" clId="Web-{6167BB9B-0085-9DD3-D7C8-3323AA28B6B5}" dt="2026-10-18T19:40:45.142" v="29"/>
          <ac:spMkLst>
            <pc:docMk/>
            <pc:sldMk cId="2476662654" sldId="261"/>
            <ac:spMk id="2" creationId="{6DD3CD0A-CB3F-48A7-B5DD-12093F66F21C}"/>
          </ac:spMkLst>
        </pc:spChg>
        <pc:spChg chg="mod">
          <ac:chgData name="Christina Goddard (2519548)" userId="S::2519548@student.uwtsd.ac.uk::f8ba8b15-7d14-45e1-8232-2441f86edf7f" providerId="AD" clId="Web-{6167BB9B-0085-9DD3-D7C8-3323AA28B6B5}" dt="2026-10-18T19:45:06.168" v="59" actId="14100"/>
          <ac:spMkLst>
            <pc:docMk/>
            <pc:sldMk cId="2476662654" sldId="261"/>
            <ac:spMk id="3" creationId="{72302DD0-EC36-08DF-79AD-5728F9AC5CC7}"/>
          </ac:spMkLst>
        </pc:spChg>
        <pc:spChg chg="add del">
          <ac:chgData name="Christina Goddard (2519548)" userId="S::2519548@student.uwtsd.ac.uk::f8ba8b15-7d14-45e1-8232-2441f86edf7f" providerId="AD" clId="Web-{6167BB9B-0085-9DD3-D7C8-3323AA28B6B5}" dt="2026-10-18T19:39:22.201" v="19"/>
          <ac:spMkLst>
            <pc:docMk/>
            <pc:sldMk cId="2476662654" sldId="261"/>
            <ac:spMk id="8" creationId="{DDD1D22E-5996-E45B-92B2-659F701A4A3B}"/>
          </ac:spMkLst>
        </pc:spChg>
        <pc:spChg chg="add del">
          <ac:chgData name="Christina Goddard (2519548)" userId="S::2519548@student.uwtsd.ac.uk::f8ba8b15-7d14-45e1-8232-2441f86edf7f" providerId="AD" clId="Web-{6167BB9B-0085-9DD3-D7C8-3323AA28B6B5}" dt="2026-10-18T19:38:51.153" v="17"/>
          <ac:spMkLst>
            <pc:docMk/>
            <pc:sldMk cId="2476662654" sldId="261"/>
            <ac:spMk id="9" creationId="{92CC1E4F-F1F0-B945-BE50-C72A7103E8AC}"/>
          </ac:spMkLst>
        </pc:spChg>
        <pc:spChg chg="add del">
          <ac:chgData name="Christina Goddard (2519548)" userId="S::2519548@student.uwtsd.ac.uk::f8ba8b15-7d14-45e1-8232-2441f86edf7f" providerId="AD" clId="Web-{6167BB9B-0085-9DD3-D7C8-3323AA28B6B5}" dt="2026-10-18T19:40:45.142" v="29"/>
          <ac:spMkLst>
            <pc:docMk/>
            <pc:sldMk cId="2476662654" sldId="261"/>
            <ac:spMk id="10" creationId="{5E8D3B17-7638-DFD3-18E4-8A6D611749CF}"/>
          </ac:spMkLst>
        </pc:spChg>
        <pc:spChg chg="add del">
          <ac:chgData name="Christina Goddard (2519548)" userId="S::2519548@student.uwtsd.ac.uk::f8ba8b15-7d14-45e1-8232-2441f86edf7f" providerId="AD" clId="Web-{6167BB9B-0085-9DD3-D7C8-3323AA28B6B5}" dt="2026-10-18T19:40:45.142" v="28"/>
          <ac:spMkLst>
            <pc:docMk/>
            <pc:sldMk cId="2476662654" sldId="261"/>
            <ac:spMk id="16" creationId="{6ACA6F80-D392-A64E-3CF8-F28F1CCEE67B}"/>
          </ac:spMkLst>
        </pc:spChg>
        <pc:spChg chg="add">
          <ac:chgData name="Christina Goddard (2519548)" userId="S::2519548@student.uwtsd.ac.uk::f8ba8b15-7d14-45e1-8232-2441f86edf7f" providerId="AD" clId="Web-{6167BB9B-0085-9DD3-D7C8-3323AA28B6B5}" dt="2026-10-18T19:40:45.142" v="29"/>
          <ac:spMkLst>
            <pc:docMk/>
            <pc:sldMk cId="2476662654" sldId="261"/>
            <ac:spMk id="18" creationId="{064D2207-AA67-DAD1-D42E-7A07328CA8EF}"/>
          </ac:spMkLst>
        </pc:spChg>
        <pc:picChg chg="add del">
          <ac:chgData name="Christina Goddard (2519548)" userId="S::2519548@student.uwtsd.ac.uk::f8ba8b15-7d14-45e1-8232-2441f86edf7f" providerId="AD" clId="Web-{6167BB9B-0085-9DD3-D7C8-3323AA28B6B5}" dt="2026-10-18T19:38:51.153" v="17"/>
          <ac:picMkLst>
            <pc:docMk/>
            <pc:sldMk cId="2476662654" sldId="261"/>
            <ac:picMk id="5" creationId="{5B124E0C-B92E-3B93-51E5-836011C8C7AF}"/>
          </ac:picMkLst>
        </pc:picChg>
        <pc:picChg chg="add mod">
          <ac:chgData name="Christina Goddard (2519548)" userId="S::2519548@student.uwtsd.ac.uk::f8ba8b15-7d14-45e1-8232-2441f86edf7f" providerId="AD" clId="Web-{6167BB9B-0085-9DD3-D7C8-3323AA28B6B5}" dt="2026-10-18T19:44:36.979" v="53" actId="14100"/>
          <ac:picMkLst>
            <pc:docMk/>
            <pc:sldMk cId="2476662654" sldId="261"/>
            <ac:picMk id="11" creationId="{570F3209-1AE5-D06E-5509-B97EB23FF955}"/>
          </ac:picMkLst>
        </pc:picChg>
      </pc:sldChg>
      <pc:sldChg chg="modSp">
        <pc:chgData name="Christina Goddard (2519548)" userId="S::2519548@student.uwtsd.ac.uk::f8ba8b15-7d14-45e1-8232-2441f86edf7f" providerId="AD" clId="Web-{6167BB9B-0085-9DD3-D7C8-3323AA28B6B5}" dt="2026-10-18T19:46:17.764" v="63" actId="20577"/>
        <pc:sldMkLst>
          <pc:docMk/>
          <pc:sldMk cId="4037592926" sldId="262"/>
        </pc:sldMkLst>
        <pc:spChg chg="mod">
          <ac:chgData name="Christina Goddard (2519548)" userId="S::2519548@student.uwtsd.ac.uk::f8ba8b15-7d14-45e1-8232-2441f86edf7f" providerId="AD" clId="Web-{6167BB9B-0085-9DD3-D7C8-3323AA28B6B5}" dt="2026-10-18T19:46:17.764" v="63" actId="20577"/>
          <ac:spMkLst>
            <pc:docMk/>
            <pc:sldMk cId="4037592926" sldId="262"/>
            <ac:spMk id="3" creationId="{0ABEE8B8-0DC9-2155-345C-E92DE8DF66FB}"/>
          </ac:spMkLst>
        </pc:spChg>
      </pc:sldChg>
      <pc:sldChg chg="modSp new">
        <pc:chgData name="Christina Goddard (2519548)" userId="S::2519548@student.uwtsd.ac.uk::f8ba8b15-7d14-45e1-8232-2441f86edf7f" providerId="AD" clId="Web-{6167BB9B-0085-9DD3-D7C8-3323AA28B6B5}" dt="2026-10-18T20:03:41.697" v="142" actId="20577"/>
        <pc:sldMkLst>
          <pc:docMk/>
          <pc:sldMk cId="3034140412" sldId="263"/>
        </pc:sldMkLst>
        <pc:spChg chg="mod">
          <ac:chgData name="Christina Goddard (2519548)" userId="S::2519548@student.uwtsd.ac.uk::f8ba8b15-7d14-45e1-8232-2441f86edf7f" providerId="AD" clId="Web-{6167BB9B-0085-9DD3-D7C8-3323AA28B6B5}" dt="2026-10-18T19:46:39.515" v="72" actId="20577"/>
          <ac:spMkLst>
            <pc:docMk/>
            <pc:sldMk cId="3034140412" sldId="263"/>
            <ac:spMk id="2" creationId="{2A9C589E-47D3-5BDC-4A98-74453D393F6F}"/>
          </ac:spMkLst>
        </pc:spChg>
        <pc:spChg chg="mod">
          <ac:chgData name="Christina Goddard (2519548)" userId="S::2519548@student.uwtsd.ac.uk::f8ba8b15-7d14-45e1-8232-2441f86edf7f" providerId="AD" clId="Web-{6167BB9B-0085-9DD3-D7C8-3323AA28B6B5}" dt="2026-10-18T20:03:41.697" v="142" actId="20577"/>
          <ac:spMkLst>
            <pc:docMk/>
            <pc:sldMk cId="3034140412" sldId="263"/>
            <ac:spMk id="3" creationId="{BD122F1D-92A9-5AC7-B492-8142D365348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171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41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87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624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7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279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461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319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624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09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81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.lifeways.co.uk/vacancy/care-support-worker-stanley-602591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.lifeways.co.uk/vacancy/support-worker-wallington-571660.html" TargetMode="External"/><Relationship Id="rId2" Type="http://schemas.openxmlformats.org/officeDocument/2006/relationships/hyperlink" Target="https://www.gov.uk/government/publications/care-workforce-pathway-for-adult-social-care/care-or-support-worker-role-category&#8288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Careers-in-care/Job-roles/Roles/Care-worker.aspx&#8288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D56A26A-01D0-BF7A-2F8C-4DFE7CBA2FD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2" b="-2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Self- Awareness and Personal SWOT Analysis: Support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900">
                <a:solidFill>
                  <a:srgbClr val="FFFFFF"/>
                </a:solidFill>
              </a:rPr>
              <a:t>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Student Name: Christina Goddard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Student Number: 2519548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Module: Professional Development within Health and Social Care(LCHS4009_BIRM)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Component 1-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8DDE5-DCB9-06B1-2CA9-F5B0FA23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F0DE2-880C-EB9C-92EE-B86B74D188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My chosen career: Support Worker in adult health and social care.</a:t>
            </a:r>
          </a:p>
          <a:p>
            <a:r>
              <a:rPr lang="en-GB" sz="1800"/>
              <a:t>My aim: To develop my skills and progress in the health and social care sector.</a:t>
            </a:r>
          </a:p>
          <a:p>
            <a:r>
              <a:rPr lang="en-GB" sz="1800"/>
              <a:t>Today I will present my personal SWOT analysis in relation to my chosen career as a support worker. I will discuss my strengths, weaknesses, opportunities and threats, and explain how I can use self-awareness to improve my professional practice and achieve my  career goals.</a:t>
            </a:r>
          </a:p>
          <a:p>
            <a:endParaRPr lang="en-GB" sz="1800"/>
          </a:p>
          <a:p>
            <a:pPr marL="0" indent="0">
              <a:buNone/>
            </a:pPr>
            <a:r>
              <a:rPr lang="en-GB" sz="1800"/>
              <a:t>                                                           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4102814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1C5AD-C491-5E85-8843-9910D4CD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74" y="2299"/>
            <a:ext cx="7140658" cy="1018244"/>
          </a:xfrm>
        </p:spPr>
        <p:txBody>
          <a:bodyPr>
            <a:normAutofit fontScale="90000"/>
          </a:bodyPr>
          <a:lstStyle/>
          <a:p>
            <a:r>
              <a:rPr lang="en-GB" u="sng"/>
              <a:t>The Role of a Support Worker.</a:t>
            </a:r>
            <a:br>
              <a:rPr lang="en-GB" u="sng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 sz="1800" b="0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B5161-D7D2-6D0A-4970-003308D39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21" y="1023091"/>
            <a:ext cx="11380006" cy="5832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b="1" u="sng"/>
              <a:t>What does a support worker do?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/>
              <a:t>They help individuals carry out their daily tasks, teach them new skills and provide emotional support to ensure they are living a happy and fulfilled life.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/>
              <a:t>Main Responsibilities of a support worker</a:t>
            </a:r>
          </a:p>
          <a:p>
            <a:pPr>
              <a:lnSpc>
                <a:spcPct val="110000"/>
              </a:lnSpc>
            </a:pPr>
            <a:r>
              <a:rPr lang="en-GB" sz="1800"/>
              <a:t>Supporting daily livings to live as independently as possible in their own homes.</a:t>
            </a:r>
          </a:p>
          <a:p>
            <a:pPr>
              <a:lnSpc>
                <a:spcPct val="110000"/>
              </a:lnSpc>
            </a:pPr>
            <a:r>
              <a:rPr lang="en-GB" sz="1800"/>
              <a:t>Promoting dignity and choices</a:t>
            </a:r>
          </a:p>
          <a:p>
            <a:pPr>
              <a:lnSpc>
                <a:spcPct val="110000"/>
              </a:lnSpc>
            </a:pPr>
            <a:r>
              <a:rPr lang="en-GB" sz="1800"/>
              <a:t>Take individuals to appointments, activities and social outings</a:t>
            </a:r>
          </a:p>
          <a:p>
            <a:pPr>
              <a:lnSpc>
                <a:spcPct val="110000"/>
              </a:lnSpc>
            </a:pPr>
            <a:r>
              <a:rPr lang="en-GB" sz="1800"/>
              <a:t>Work with families, professionals and other agencies and making sure that individuals feel valued and respected</a:t>
            </a:r>
          </a:p>
          <a:p>
            <a:pPr>
              <a:lnSpc>
                <a:spcPct val="110000"/>
              </a:lnSpc>
            </a:pPr>
            <a:r>
              <a:rPr lang="en-GB" sz="1800"/>
              <a:t>Safeguarding individuals</a:t>
            </a:r>
          </a:p>
          <a:p>
            <a:pPr>
              <a:lnSpc>
                <a:spcPct val="110000"/>
              </a:lnSpc>
            </a:pPr>
            <a:r>
              <a:rPr lang="en-GB" sz="1800"/>
              <a:t>Maintaining accurate records communicating with colleagues</a:t>
            </a:r>
          </a:p>
          <a:p>
            <a:pPr>
              <a:lnSpc>
                <a:spcPct val="110000"/>
              </a:lnSpc>
            </a:pPr>
            <a:r>
              <a:rPr lang="en-GB" sz="1800"/>
              <a:t>Providing emotional support.(Department of Health and Social Care,2026).</a:t>
            </a:r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679117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44B09-A60A-33AA-949E-4B7F3D6A1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r>
              <a:rPr lang="en-GB" sz="2800" u="sng"/>
              <a:t>Current Vacancy.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173F3C-3A1F-6EEE-8CEB-1B5BC0497C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102" r="3201" b="1"/>
          <a:stretch>
            <a:fillRect/>
          </a:stretch>
        </p:blipFill>
        <p:spPr>
          <a:xfrm>
            <a:off x="612364" y="1433000"/>
            <a:ext cx="4400086" cy="48763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A1A01-2533-FE27-9F5D-8CA8A1002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3849" y="548637"/>
            <a:ext cx="6561437" cy="57607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lnSpc>
                <a:spcPct val="110000"/>
              </a:lnSpc>
            </a:pPr>
            <a:r>
              <a:rPr lang="en-GB" sz="1800"/>
              <a:t>  Job title: Support Worker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Employer: Lifeways Group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Location: Wallington, Surrey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Contract: Permanent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Salary: £12.71 per hour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Hours: Full-time, 37.5 hours per week, part-time </a:t>
            </a:r>
            <a:endParaRPr lang="en-US" sz="1800"/>
          </a:p>
          <a:p>
            <a:pPr marL="342900" indent="-342900">
              <a:lnSpc>
                <a:spcPct val="110000"/>
              </a:lnSpc>
            </a:pPr>
            <a:r>
              <a:rPr lang="en-GB" sz="1800"/>
              <a:t>Mian responsibilities: Promote independence, support personal goals, encourage community participation and respect individuals choices.                                                         Lifeways Group (n.d.) </a:t>
            </a:r>
            <a:r>
              <a:rPr lang="en-GB" sz="1800" i="1"/>
              <a:t>Support worker-Wallington</a:t>
            </a:r>
            <a:r>
              <a:rPr lang="en-GB" sz="1800"/>
              <a:t>. Available at: </a:t>
            </a:r>
            <a:r>
              <a:rPr lang="en-GB" sz="1800">
                <a:hlinkClick r:id="rId3"/>
              </a:rPr>
              <a:t>https://jobs.lifeways.co.uk/vacancy/care-support-worker-stanley-602591.html</a:t>
            </a:r>
            <a:r>
              <a:rPr lang="en-GB" sz="1800"/>
              <a:t> (Accessed: 17 0ctober 2026).</a:t>
            </a:r>
            <a:br>
              <a:rPr lang="en-GB" sz="1800"/>
            </a:br>
            <a:r>
              <a:rPr lang="en-GB" sz="1800"/>
              <a:t>   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800"/>
              <a:t>                                                              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/>
              <a:t>                           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/>
          </a:p>
          <a:p>
            <a:pPr marL="0" indent="0">
              <a:lnSpc>
                <a:spcPct val="110000"/>
              </a:lnSpc>
              <a:buNone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340957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344D1-CC4C-AF94-A009-712BB15E2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>
            <a:normAutofit/>
          </a:bodyPr>
          <a:lstStyle/>
          <a:p>
            <a:r>
              <a:rPr lang="en-GB"/>
              <a:t>My Strengths and weaknesses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0F04CF-A3D6-C3C9-85B2-9B804A525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624149"/>
              </p:ext>
            </p:extLst>
          </p:nvPr>
        </p:nvGraphicFramePr>
        <p:xfrm>
          <a:off x="867706" y="1881051"/>
          <a:ext cx="10434921" cy="4414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7862">
                  <a:extLst>
                    <a:ext uri="{9D8B030D-6E8A-4147-A177-3AD203B41FA5}">
                      <a16:colId xmlns:a16="http://schemas.microsoft.com/office/drawing/2014/main" val="1177921539"/>
                    </a:ext>
                  </a:extLst>
                </a:gridCol>
                <a:gridCol w="4967059">
                  <a:extLst>
                    <a:ext uri="{9D8B030D-6E8A-4147-A177-3AD203B41FA5}">
                      <a16:colId xmlns:a16="http://schemas.microsoft.com/office/drawing/2014/main" val="4110933323"/>
                    </a:ext>
                  </a:extLst>
                </a:gridCol>
              </a:tblGrid>
              <a:tr h="441435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u="sng"/>
                        <a:t> Strengths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Empathy: I try to understand each person`s feeling and preferences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Communication: I listen and share relevant information with colleagues.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Teamwork and reliable: I follow agreed plans and contribute to consistent care.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Record Keeping: I understand why clear, factual daily notes matter.</a:t>
                      </a:r>
                    </a:p>
                  </a:txBody>
                  <a:tcPr marL="109266" marR="109266" marT="54633" marB="54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       </a:t>
                      </a:r>
                      <a:r>
                        <a:rPr lang="en-GB" sz="1800" u="sng"/>
                        <a:t>Weaknesses/ Development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Time management when balancing shift and university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Building confidence in challenging situations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Expanding my knowledge through further training.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Asking for supervision practise de-escalation skills and reflection on feedback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800" b="0"/>
                        <a:t>(Skills for Care, n.d.: Care Quality Commission, n.d.)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800" b="0"/>
                    </a:p>
                  </a:txBody>
                  <a:tcPr marL="109266" marR="109266" marT="54633" marB="54633"/>
                </a:tc>
                <a:extLst>
                  <a:ext uri="{0D108BD9-81ED-4DB2-BD59-A6C34878D82A}">
                    <a16:rowId xmlns:a16="http://schemas.microsoft.com/office/drawing/2014/main" val="1177209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413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3CD0A-CB3F-48A7-B5DD-12093F66F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r>
              <a:rPr lang="en-GB" sz="2800"/>
              <a:t>0pportunities, threats and my action plan.</a:t>
            </a:r>
          </a:p>
        </p:txBody>
      </p:sp>
      <p:pic>
        <p:nvPicPr>
          <p:cNvPr id="11" name="Picture 10" descr="Hands-on top of each other">
            <a:extLst>
              <a:ext uri="{FF2B5EF4-FFF2-40B4-BE49-F238E27FC236}">
                <a16:creationId xmlns:a16="http://schemas.microsoft.com/office/drawing/2014/main" id="{570F3209-1AE5-D06E-5509-B97EB23FF9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477" r="10981" b="1"/>
          <a:stretch>
            <a:fillRect/>
          </a:stretch>
        </p:blipFill>
        <p:spPr>
          <a:xfrm>
            <a:off x="612364" y="2008094"/>
            <a:ext cx="2430389" cy="15839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02DD0-EC36-08DF-79AD-5728F9AC5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2341" y="2297"/>
            <a:ext cx="8761171" cy="68534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800" b="1" u="sng"/>
              <a:t>Opportunities</a:t>
            </a:r>
          </a:p>
          <a:p>
            <a:pPr>
              <a:lnSpc>
                <a:spcPct val="110000"/>
              </a:lnSpc>
            </a:pPr>
            <a:r>
              <a:rPr lang="en-GB" sz="1800"/>
              <a:t>Build on my  support work experience</a:t>
            </a:r>
          </a:p>
          <a:p>
            <a:pPr>
              <a:lnSpc>
                <a:spcPct val="110000"/>
              </a:lnSpc>
            </a:pPr>
            <a:r>
              <a:rPr lang="en-GB" sz="1800"/>
              <a:t>Use university study and qualifications to deepen my knowledge.</a:t>
            </a:r>
          </a:p>
          <a:p>
            <a:pPr>
              <a:lnSpc>
                <a:spcPct val="110000"/>
              </a:lnSpc>
            </a:pPr>
            <a:r>
              <a:rPr lang="en-GB" sz="1800"/>
              <a:t>Complete training in safeguarding, medication, communication and positive behaviour support</a:t>
            </a:r>
          </a:p>
          <a:p>
            <a:pPr>
              <a:lnSpc>
                <a:spcPct val="110000"/>
              </a:lnSpc>
            </a:pPr>
            <a:r>
              <a:rPr lang="en-GB" sz="1800"/>
              <a:t>It can help me progress towards senior support worker or team leader roles.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/>
              <a:t>Threats</a:t>
            </a:r>
          </a:p>
          <a:p>
            <a:pPr>
              <a:lnSpc>
                <a:spcPct val="110000"/>
              </a:lnSpc>
            </a:pPr>
            <a:r>
              <a:rPr lang="en-GB" sz="1800"/>
              <a:t>Emotional pressure and challenges incidents</a:t>
            </a:r>
          </a:p>
          <a:p>
            <a:pPr>
              <a:lnSpc>
                <a:spcPct val="110000"/>
              </a:lnSpc>
            </a:pPr>
            <a:r>
              <a:rPr lang="en-GB" sz="1800"/>
              <a:t>Fatigue from shift patterns</a:t>
            </a:r>
          </a:p>
          <a:p>
            <a:pPr>
              <a:lnSpc>
                <a:spcPct val="110000"/>
              </a:lnSpc>
            </a:pPr>
            <a:r>
              <a:rPr lang="en-GB" sz="1800"/>
              <a:t>Changing needs and risks for people I support</a:t>
            </a:r>
          </a:p>
          <a:p>
            <a:pPr>
              <a:lnSpc>
                <a:spcPct val="110000"/>
              </a:lnSpc>
            </a:pPr>
            <a:r>
              <a:rPr lang="en-GB" sz="1800"/>
              <a:t>Mistake if I become overly  overwhelmed. </a:t>
            </a:r>
          </a:p>
          <a:p>
            <a:pPr>
              <a:lnSpc>
                <a:spcPct val="110000"/>
              </a:lnSpc>
            </a:pPr>
            <a:r>
              <a:rPr lang="en-GB" sz="1800" b="1" u="sng"/>
              <a:t>Action plan 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sz="1800"/>
              <a:t>My action plan is to build on my experience and qualification by  learning  to take advantages of opportunitie and overcome challenges. I will improve my time management, manage stress by seeking support from </a:t>
            </a:r>
            <a:r>
              <a:rPr lang="en-GB" sz="1800" err="1"/>
              <a:t>colleageus</a:t>
            </a:r>
            <a:r>
              <a:rPr lang="en-GB" sz="1800"/>
              <a:t>  and managers and follow work procedures to keep service users safe and also use feed  back and my university studies to develop my skills and work towards becoming a senior support worker or team leader.</a:t>
            </a:r>
          </a:p>
          <a:p>
            <a:pPr>
              <a:lnSpc>
                <a:spcPct val="110000"/>
              </a:lnSpc>
            </a:pPr>
            <a:endParaRPr lang="en-GB" sz="1800" b="1" u="sng"/>
          </a:p>
          <a:p>
            <a:pPr>
              <a:lnSpc>
                <a:spcPct val="110000"/>
              </a:lnSpc>
            </a:pPr>
            <a:endParaRPr lang="en-GB" sz="1300" b="1" u="sng"/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476662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1F42E-13C3-BEEA-0772-C1DD7E405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EE8B8-0DC9-2155-345C-E92DE8DF6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My SWOT analysis has helped me </a:t>
            </a:r>
            <a:r>
              <a:rPr lang="en-US" err="1"/>
              <a:t>recognise</a:t>
            </a:r>
            <a:r>
              <a:rPr lang="en-US"/>
              <a:t>  the strengths I already bring to support work and where I need to improve. My empathy, teamwork and experience can help me provide person-centered support and by improving my time management, I can develop my confidence and taking advantages of further trainings, it can help me work towards becoming more skilled and being an effective support worker.</a:t>
            </a:r>
          </a:p>
        </p:txBody>
      </p:sp>
    </p:spTree>
    <p:extLst>
      <p:ext uri="{BB962C8B-B14F-4D97-AF65-F5344CB8AC3E}">
        <p14:creationId xmlns:p14="http://schemas.microsoft.com/office/powerpoint/2010/main" val="4037592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C589E-47D3-5BDC-4A98-74453D393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629051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22F1D-92A9-5AC7-B492-8142D3653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399231"/>
            <a:ext cx="10653579" cy="491012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endParaRPr lang="en-US" sz="1800">
              <a:ea typeface="+mn-lt"/>
              <a:cs typeface="+mn-lt"/>
            </a:endParaRPr>
          </a:p>
          <a:p>
            <a:r>
              <a:rPr lang="en-US" sz="1800">
                <a:ea typeface="+mn-lt"/>
                <a:cs typeface="+mn-lt"/>
              </a:rPr>
              <a:t>Department of Health and Social Care (2026) </a:t>
            </a:r>
            <a:r>
              <a:rPr lang="en-US" sz="1800" i="1">
                <a:ea typeface="+mn-lt"/>
                <a:cs typeface="+mn-lt"/>
              </a:rPr>
              <a:t>‘Care or support worker’ role category.</a:t>
            </a:r>
            <a:r>
              <a:rPr lang="en-US" sz="1800">
                <a:ea typeface="+mn-lt"/>
                <a:cs typeface="+mn-lt"/>
              </a:rPr>
              <a:t> Available at: </a:t>
            </a:r>
            <a:r>
              <a:rPr lang="en-US" sz="1800">
                <a:ea typeface="+mn-lt"/>
                <a:cs typeface="+mn-lt"/>
                <a:hlinkClick r:id="rId2"/>
              </a:rPr>
              <a:t>https://www.gov.uk/government/publications/care-workforce-pathway-for-adult-social-care/care-or-support-worker-role-category⁠</a:t>
            </a:r>
            <a:r>
              <a:rPr lang="en-US" sz="1800">
                <a:ea typeface="+mn-lt"/>
                <a:cs typeface="+mn-lt"/>
              </a:rPr>
              <a:t> (Accessed: 17 October 2026).</a:t>
            </a:r>
            <a:endParaRPr lang="en-US" sz="1800"/>
          </a:p>
          <a:p>
            <a:endParaRPr lang="en-US" sz="1800">
              <a:latin typeface="Neue Haas Grotesk Text Pro"/>
            </a:endParaRPr>
          </a:p>
          <a:p>
            <a:r>
              <a:rPr lang="en-US" sz="1800">
                <a:latin typeface="inherit"/>
              </a:rPr>
              <a:t>Lifeways Group (n.d.)</a:t>
            </a:r>
            <a:r>
              <a:rPr lang="en-US" sz="1800" i="1">
                <a:latin typeface="inherit"/>
              </a:rPr>
              <a:t> Support Worker – Wallington</a:t>
            </a:r>
            <a:r>
              <a:rPr lang="en-US" sz="1800">
                <a:latin typeface="inherit"/>
              </a:rPr>
              <a:t>. Available at: </a:t>
            </a:r>
            <a:r>
              <a:rPr lang="en-US" sz="1800">
                <a:latin typeface="inherit"/>
                <a:hlinkClick r:id="rId3"/>
              </a:rPr>
              <a:t>https://jobs.lifeways.co.uk/vacancy/support-worker-wallington-571660.html</a:t>
            </a:r>
            <a:r>
              <a:rPr lang="en-US" sz="1800">
                <a:latin typeface="inherit"/>
              </a:rPr>
              <a:t> (Accessed: 17 October 2026).</a:t>
            </a:r>
            <a:endParaRPr lang="en-US" sz="1800"/>
          </a:p>
          <a:p>
            <a:endParaRPr lang="en-US" sz="1800">
              <a:solidFill>
                <a:srgbClr val="000000"/>
              </a:solidFill>
              <a:latin typeface="inherit"/>
              <a:cs typeface="Segoe UI"/>
            </a:endParaRPr>
          </a:p>
          <a:p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Skills for Care (n.d.) Care worker. Available at: 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  <a:hlinkClick r:id="rId4"/>
              </a:rPr>
              <a:t>https://www.skillsforcare.org.uk/Careers-in-care/Job-roles/Roles/Care-worker.aspx⁠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(Accessed: 17 October 2026).</a:t>
            </a:r>
            <a:br>
              <a:rPr lang="en-US"/>
            </a:b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br>
              <a:rPr lang="en-US"/>
            </a:br>
            <a:endParaRPr lang="en-US" sz="120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14041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Self- Awareness and Personal SWOT Analysis: Support Worker</vt:lpstr>
      <vt:lpstr>Introduction</vt:lpstr>
      <vt:lpstr>The Role of a Support Worker.            </vt:lpstr>
      <vt:lpstr>Current Vacancy.</vt:lpstr>
      <vt:lpstr>My Strengths and weaknesses</vt:lpstr>
      <vt:lpstr>0pportunities, threats and my action plan.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2026-10-17T09:46:49Z</dcterms:created>
  <dcterms:modified xsi:type="dcterms:W3CDTF">2026-10-18T20:47:18Z</dcterms:modified>
</cp:coreProperties>
</file>