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9" r:id="rId3"/>
    <p:sldId id="281" r:id="rId4"/>
    <p:sldId id="280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5D97B5-D0F8-5852-9C6C-C0D193BA0613}" v="118" dt="2025-06-27T18:49:38.3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52" autoAdjust="0"/>
  </p:normalViewPr>
  <p:slideViewPr>
    <p:cSldViewPr>
      <p:cViewPr varScale="1">
        <p:scale>
          <a:sx n="104" d="100"/>
          <a:sy n="104" d="100"/>
        </p:scale>
        <p:origin x="708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646609" y="1988840"/>
            <a:ext cx="8898782" cy="380445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 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Seminar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ECF78-7735-8A67-6BD4-2C86CDA50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ACTIVITY-1  Individual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E5191-8EE4-AB45-619A-C7AB221D4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46EB9B-83F7-BD19-EDB1-77BBD47DE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1B788C3-96AF-7C51-0C90-1A25B4065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495" y="2081464"/>
            <a:ext cx="10972800" cy="3917032"/>
          </a:xfrm>
        </p:spPr>
        <p:txBody>
          <a:bodyPr/>
          <a:lstStyle/>
          <a:p>
            <a:r>
              <a:rPr lang="en-GB" dirty="0"/>
              <a:t>Conduct the PESTLE analysis of your chosen business idea and share with your tutor</a:t>
            </a:r>
          </a:p>
        </p:txBody>
      </p:sp>
    </p:spTree>
    <p:extLst>
      <p:ext uri="{BB962C8B-B14F-4D97-AF65-F5344CB8AC3E}">
        <p14:creationId xmlns:p14="http://schemas.microsoft.com/office/powerpoint/2010/main" val="262749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20A44-5A9D-9101-1865-86C55C80E2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E5824-40EC-68D1-9D3D-04221249E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ACTIVITY-2 - Individual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B1798-3B3E-EB1A-F347-01E4B6EF0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A46E17-8DCF-BF3B-336B-14A7FD4BE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B2D2D0-99A5-FB22-C1B0-3D48394E8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495" y="2081464"/>
            <a:ext cx="10972800" cy="3917032"/>
          </a:xfrm>
        </p:spPr>
        <p:txBody>
          <a:bodyPr/>
          <a:lstStyle/>
          <a:p>
            <a:r>
              <a:rPr lang="en-GB" dirty="0"/>
              <a:t>Conduct the Porter five forces (P5F) analysis of your chosen business idea and share with your tutor</a:t>
            </a:r>
          </a:p>
        </p:txBody>
      </p:sp>
    </p:spTree>
    <p:extLst>
      <p:ext uri="{BB962C8B-B14F-4D97-AF65-F5344CB8AC3E}">
        <p14:creationId xmlns:p14="http://schemas.microsoft.com/office/powerpoint/2010/main" val="1151984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10393-DCDE-3372-1B47-E61597D6A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F43C-DAA4-37B3-6A8B-85C0FB101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66" y="2450469"/>
            <a:ext cx="10972800" cy="1143000"/>
          </a:xfrm>
        </p:spPr>
        <p:txBody>
          <a:bodyPr/>
          <a:lstStyle/>
          <a:p>
            <a:r>
              <a:rPr lang="en-GB" sz="7200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CACF-CA09-F088-8BB8-F94D16566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E7D7BD-3E8A-4702-76A1-BF602538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70644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2419</TotalTime>
  <Words>52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Verdana</vt:lpstr>
      <vt:lpstr>20140311PresentationUWTSDTemplate</vt:lpstr>
      <vt:lpstr>LCBB5013</vt:lpstr>
      <vt:lpstr>ACTIVITY-1  Individual</vt:lpstr>
      <vt:lpstr>ACTIVITY-2 - Individual</vt:lpstr>
      <vt:lpstr>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Amer Kareem</cp:lastModifiedBy>
  <cp:revision>189</cp:revision>
  <cp:lastPrinted>2018-07-09T15:27:01Z</cp:lastPrinted>
  <dcterms:created xsi:type="dcterms:W3CDTF">2002-10-07T19:43:58Z</dcterms:created>
  <dcterms:modified xsi:type="dcterms:W3CDTF">2025-07-02T12:06:10Z</dcterms:modified>
</cp:coreProperties>
</file>