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53DAB4-D0A1-5266-3AF5-C06949D13DC6}" v="24" dt="2025-05-18T23:24:44.8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sie-May James (2404489)" userId="S::2404489@student.uwtsd.ac.uk::8c33585c-a125-4d01-a2d9-20497e90b2dc" providerId="AD" clId="Web-{2E53DAB4-D0A1-5266-3AF5-C06949D13DC6}"/>
    <pc:docChg chg="addSld modSld">
      <pc:chgData name="Susie-May James (2404489)" userId="S::2404489@student.uwtsd.ac.uk::8c33585c-a125-4d01-a2d9-20497e90b2dc" providerId="AD" clId="Web-{2E53DAB4-D0A1-5266-3AF5-C06949D13DC6}" dt="2025-05-18T23:24:44.836" v="25" actId="20577"/>
      <pc:docMkLst>
        <pc:docMk/>
      </pc:docMkLst>
      <pc:sldChg chg="addSp delSp modSp addAnim">
        <pc:chgData name="Susie-May James (2404489)" userId="S::2404489@student.uwtsd.ac.uk::8c33585c-a125-4d01-a2d9-20497e90b2dc" providerId="AD" clId="Web-{2E53DAB4-D0A1-5266-3AF5-C06949D13DC6}" dt="2025-05-18T23:22:27.691" v="7" actId="1076"/>
        <pc:sldMkLst>
          <pc:docMk/>
          <pc:sldMk cId="109857222" sldId="256"/>
        </pc:sldMkLst>
        <pc:spChg chg="del">
          <ac:chgData name="Susie-May James (2404489)" userId="S::2404489@student.uwtsd.ac.uk::8c33585c-a125-4d01-a2d9-20497e90b2dc" providerId="AD" clId="Web-{2E53DAB4-D0A1-5266-3AF5-C06949D13DC6}" dt="2025-05-18T23:22:17.050" v="4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Susie-May James (2404489)" userId="S::2404489@student.uwtsd.ac.uk::8c33585c-a125-4d01-a2d9-20497e90b2dc" providerId="AD" clId="Web-{2E53DAB4-D0A1-5266-3AF5-C06949D13DC6}" dt="2025-05-18T23:22:21.425" v="6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Susie-May James (2404489)" userId="S::2404489@student.uwtsd.ac.uk::8c33585c-a125-4d01-a2d9-20497e90b2dc" providerId="AD" clId="Web-{2E53DAB4-D0A1-5266-3AF5-C06949D13DC6}" dt="2025-05-18T23:22:27.691" v="7" actId="1076"/>
          <ac:picMkLst>
            <pc:docMk/>
            <pc:sldMk cId="109857222" sldId="256"/>
            <ac:picMk id="4" creationId="{572CD801-5DC6-FFEA-91B1-28D64A9E49D7}"/>
          </ac:picMkLst>
        </pc:picChg>
      </pc:sldChg>
      <pc:sldChg chg="delSp modSp new">
        <pc:chgData name="Susie-May James (2404489)" userId="S::2404489@student.uwtsd.ac.uk::8c33585c-a125-4d01-a2d9-20497e90b2dc" providerId="AD" clId="Web-{2E53DAB4-D0A1-5266-3AF5-C06949D13DC6}" dt="2025-05-18T23:24:44.836" v="25" actId="20577"/>
        <pc:sldMkLst>
          <pc:docMk/>
          <pc:sldMk cId="1729677320" sldId="257"/>
        </pc:sldMkLst>
        <pc:spChg chg="del">
          <ac:chgData name="Susie-May James (2404489)" userId="S::2404489@student.uwtsd.ac.uk::8c33585c-a125-4d01-a2d9-20497e90b2dc" providerId="AD" clId="Web-{2E53DAB4-D0A1-5266-3AF5-C06949D13DC6}" dt="2025-05-18T23:23:56.272" v="11"/>
          <ac:spMkLst>
            <pc:docMk/>
            <pc:sldMk cId="1729677320" sldId="257"/>
            <ac:spMk id="2" creationId="{504C9AF1-C7AF-17FA-C39D-E73B80358221}"/>
          </ac:spMkLst>
        </pc:spChg>
        <pc:spChg chg="mod">
          <ac:chgData name="Susie-May James (2404489)" userId="S::2404489@student.uwtsd.ac.uk::8c33585c-a125-4d01-a2d9-20497e90b2dc" providerId="AD" clId="Web-{2E53DAB4-D0A1-5266-3AF5-C06949D13DC6}" dt="2025-05-18T23:24:44.836" v="25" actId="20577"/>
          <ac:spMkLst>
            <pc:docMk/>
            <pc:sldMk cId="1729677320" sldId="257"/>
            <ac:spMk id="3" creationId="{936CF0D2-ABB9-8FE0-F3BD-68B38FEB501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ugetsound.edu/experiential-learning/available-resources/creating-critical-reflection-assignments-resource-1/kolbs" TargetMode="External"/><Relationship Id="rId3" Type="http://schemas.openxmlformats.org/officeDocument/2006/relationships/hyperlink" Target="https://businessnewswales.com/swansea-arena-welcomes-750000-visitors-in-three-years/" TargetMode="External"/><Relationship Id="rId7" Type="http://schemas.openxmlformats.org/officeDocument/2006/relationships/hyperlink" Target="http://www.pugetsound.edu" TargetMode="External"/><Relationship Id="rId2" Type="http://schemas.openxmlformats.org/officeDocument/2006/relationships/hyperlink" Target="https://www.bitesizelearning.co.uk/resources/honey-mumford-learning-styl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reflection.ed.ac.uk/reflectors-toolkit/reflecting-on-experience/gibbs-reflective-cycle" TargetMode="External"/><Relationship Id="rId5" Type="http://schemas.openxmlformats.org/officeDocument/2006/relationships/hyperlink" Target="https://www.swansea-arena.co.uk" TargetMode="External"/><Relationship Id="rId4" Type="http://schemas.openxmlformats.org/officeDocument/2006/relationships/hyperlink" Target="http://www.swansea-arena.co.uk" TargetMode="External"/><Relationship Id="rId9" Type="http://schemas.openxmlformats.org/officeDocument/2006/relationships/hyperlink" Target="https://www.visitwales.com/attraction/theatre-or-performing-arts-venue/swansea-arena-216935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Live Cv Vid copy_D2F7E9EA-A6CE-4D07-911D-EBA0640C5F75">
            <a:hlinkClick r:id="" action="ppaction://media"/>
            <a:extLst>
              <a:ext uri="{FF2B5EF4-FFF2-40B4-BE49-F238E27FC236}">
                <a16:creationId xmlns:a16="http://schemas.microsoft.com/office/drawing/2014/main" id="{572CD801-5DC6-FFEA-91B1-28D64A9E49D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334" y="42333"/>
            <a:ext cx="12098866" cy="678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CF0D2-ABB9-8FE0-F3BD-68B38FEB50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83696"/>
            <a:ext cx="10515600" cy="5893267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References:</a:t>
            </a:r>
            <a:endParaRPr lang="en-GB" sz="1800"/>
          </a:p>
          <a:p>
            <a:r>
              <a:rPr lang="en-GB" sz="1800" err="1">
                <a:ea typeface="+mn-lt"/>
                <a:cs typeface="+mn-lt"/>
              </a:rPr>
              <a:t>BiteSize</a:t>
            </a:r>
            <a:r>
              <a:rPr lang="en-GB" sz="1800" dirty="0">
                <a:ea typeface="+mn-lt"/>
                <a:cs typeface="+mn-lt"/>
              </a:rPr>
              <a:t> Learning (2023). </a:t>
            </a:r>
            <a:r>
              <a:rPr lang="en-GB" sz="1800" i="1" dirty="0">
                <a:ea typeface="+mn-lt"/>
                <a:cs typeface="+mn-lt"/>
              </a:rPr>
              <a:t>Honey &amp; Mumford Learning Styles</a:t>
            </a:r>
            <a:r>
              <a:rPr lang="en-GB" sz="1800" dirty="0">
                <a:ea typeface="+mn-lt"/>
                <a:cs typeface="+mn-lt"/>
              </a:rPr>
              <a:t>. [online] </a:t>
            </a:r>
            <a:r>
              <a:rPr lang="en-GB" sz="1800" err="1">
                <a:ea typeface="+mn-lt"/>
                <a:cs typeface="+mn-lt"/>
              </a:rPr>
              <a:t>BiteSize</a:t>
            </a:r>
            <a:r>
              <a:rPr lang="en-GB" sz="1800" dirty="0">
                <a:ea typeface="+mn-lt"/>
                <a:cs typeface="+mn-lt"/>
              </a:rPr>
              <a:t> Learning. Available at: </a:t>
            </a:r>
            <a:r>
              <a:rPr lang="en-GB" sz="1800" dirty="0"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https://www.bitesizelearning.co.uk/resources/honey-mumford-learning-styles</a:t>
            </a:r>
            <a:r>
              <a:rPr lang="en-GB" sz="1800" dirty="0">
                <a:ea typeface="+mn-lt"/>
                <a:cs typeface="+mn-lt"/>
              </a:rPr>
              <a:t> [Accessed 18 May 2025].</a:t>
            </a:r>
            <a:endParaRPr lang="en-GB" sz="1800"/>
          </a:p>
          <a:p>
            <a:r>
              <a:rPr lang="en-GB" sz="1800" dirty="0">
                <a:ea typeface="+mn-lt"/>
                <a:cs typeface="+mn-lt"/>
              </a:rPr>
              <a:t>Business News Wales (2025). </a:t>
            </a:r>
            <a:r>
              <a:rPr lang="en-GB" sz="1800" i="1" dirty="0">
                <a:ea typeface="+mn-lt"/>
                <a:cs typeface="+mn-lt"/>
              </a:rPr>
              <a:t>Swansea Arena Welcomes 750,000 Visitors in Three Years</a:t>
            </a:r>
            <a:r>
              <a:rPr lang="en-GB" sz="1800" dirty="0">
                <a:ea typeface="+mn-lt"/>
                <a:cs typeface="+mn-lt"/>
              </a:rPr>
              <a:t>. [online] Business News Wales. Available at: </a:t>
            </a:r>
            <a:r>
              <a:rPr lang="en-GB" sz="1800" dirty="0"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https://businessnewswales.com/swansea-arena-welcomes-750000-visitors-in-three-years/</a:t>
            </a:r>
            <a:r>
              <a:rPr lang="en-GB" sz="1800" dirty="0">
                <a:ea typeface="+mn-lt"/>
                <a:cs typeface="+mn-lt"/>
              </a:rPr>
              <a:t> [Accessed 17 May 2025].</a:t>
            </a:r>
            <a:endParaRPr lang="en-GB" sz="1800"/>
          </a:p>
          <a:p>
            <a:r>
              <a:rPr lang="en-GB" sz="1800" dirty="0">
                <a:ea typeface="+mn-lt"/>
                <a:cs typeface="+mn-lt"/>
              </a:rPr>
              <a:t>Swansea Building Society Arena (2025). </a:t>
            </a:r>
            <a:r>
              <a:rPr lang="en-GB" sz="1800" i="1" dirty="0">
                <a:ea typeface="+mn-lt"/>
                <a:cs typeface="+mn-lt"/>
              </a:rPr>
              <a:t>Swansea Arena | Official Box Office</a:t>
            </a:r>
            <a:r>
              <a:rPr lang="en-GB" sz="1800" dirty="0">
                <a:ea typeface="+mn-lt"/>
                <a:cs typeface="+mn-lt"/>
              </a:rPr>
              <a:t>. [online] </a:t>
            </a:r>
            <a:r>
              <a:rPr lang="en-GB" sz="1800" dirty="0"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www.swansea-arena.co.uk</a:t>
            </a:r>
            <a:r>
              <a:rPr lang="en-GB" sz="1800" dirty="0">
                <a:ea typeface="+mn-lt"/>
                <a:cs typeface="+mn-lt"/>
              </a:rPr>
              <a:t>. Available at: </a:t>
            </a:r>
            <a:r>
              <a:rPr lang="en-GB" sz="1800" dirty="0"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https://www.swansea-arena.co.uk</a:t>
            </a:r>
            <a:r>
              <a:rPr lang="en-GB" sz="1800" dirty="0">
                <a:ea typeface="+mn-lt"/>
                <a:cs typeface="+mn-lt"/>
              </a:rPr>
              <a:t> [Accessed 18 May 2025].</a:t>
            </a:r>
            <a:endParaRPr lang="en-GB" sz="1800"/>
          </a:p>
          <a:p>
            <a:r>
              <a:rPr lang="en-GB" sz="1800" dirty="0">
                <a:ea typeface="+mn-lt"/>
                <a:cs typeface="+mn-lt"/>
              </a:rPr>
              <a:t>The University of Edinburgh (2024). </a:t>
            </a:r>
            <a:r>
              <a:rPr lang="en-GB" sz="1800" i="1" dirty="0">
                <a:ea typeface="+mn-lt"/>
                <a:cs typeface="+mn-lt"/>
              </a:rPr>
              <a:t>Gibbs’ Reflective Cycle</a:t>
            </a:r>
            <a:r>
              <a:rPr lang="en-GB" sz="1800" dirty="0">
                <a:ea typeface="+mn-lt"/>
                <a:cs typeface="+mn-lt"/>
              </a:rPr>
              <a:t>. [online] The University Of Edinburgh. Available at: </a:t>
            </a:r>
            <a:r>
              <a:rPr lang="en-GB" sz="1800" dirty="0"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https://reflection.ed.ac.uk/reflectors-toolkit/reflecting-on-experience/gibbs-reflective-cycle</a:t>
            </a:r>
            <a:r>
              <a:rPr lang="en-GB" sz="1800" dirty="0">
                <a:ea typeface="+mn-lt"/>
                <a:cs typeface="+mn-lt"/>
              </a:rPr>
              <a:t> [Accessed 18 May 2025].</a:t>
            </a:r>
            <a:endParaRPr lang="en-GB" sz="1800"/>
          </a:p>
          <a:p>
            <a:r>
              <a:rPr lang="en-GB" sz="1800" dirty="0">
                <a:ea typeface="+mn-lt"/>
                <a:cs typeface="+mn-lt"/>
              </a:rPr>
              <a:t>University of Puget Sound (2023). </a:t>
            </a:r>
            <a:r>
              <a:rPr lang="en-GB" sz="1800" i="1" dirty="0">
                <a:ea typeface="+mn-lt"/>
                <a:cs typeface="+mn-lt"/>
              </a:rPr>
              <a:t>Kolb’s Learning Cycle | University of Puget Sound</a:t>
            </a:r>
            <a:r>
              <a:rPr lang="en-GB" sz="1800" dirty="0">
                <a:ea typeface="+mn-lt"/>
                <a:cs typeface="+mn-lt"/>
              </a:rPr>
              <a:t>. [Image] </a:t>
            </a:r>
            <a:r>
              <a:rPr lang="en-GB" sz="1800" i="1" dirty="0">
                <a:ea typeface="+mn-lt"/>
                <a:cs typeface="+mn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www.pugetsound.edu</a:t>
            </a:r>
            <a:r>
              <a:rPr lang="en-GB" sz="1800" dirty="0">
                <a:ea typeface="+mn-lt"/>
                <a:cs typeface="+mn-lt"/>
              </a:rPr>
              <a:t>. Available at: </a:t>
            </a:r>
            <a:r>
              <a:rPr lang="en-GB" sz="1800" dirty="0">
                <a:ea typeface="+mn-lt"/>
                <a:cs typeface="+mn-l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https://www.pugetsound.edu/experiential-learning/available-resources/creating-critical-reflection-assignments-resource-1/kolbs</a:t>
            </a:r>
            <a:r>
              <a:rPr lang="en-GB" sz="1800" dirty="0">
                <a:ea typeface="+mn-lt"/>
                <a:cs typeface="+mn-lt"/>
              </a:rPr>
              <a:t> [Accessed 18 May. 2025]. </a:t>
            </a:r>
            <a:endParaRPr lang="en-GB" sz="1800"/>
          </a:p>
          <a:p>
            <a:r>
              <a:rPr lang="en-GB" sz="1800" dirty="0">
                <a:ea typeface="+mn-lt"/>
                <a:cs typeface="+mn-lt"/>
              </a:rPr>
              <a:t>Visit Wales (2025). </a:t>
            </a:r>
            <a:r>
              <a:rPr lang="en-GB" sz="1800" i="1" dirty="0">
                <a:ea typeface="+mn-lt"/>
                <a:cs typeface="+mn-lt"/>
              </a:rPr>
              <a:t>Swansea Arena | </a:t>
            </a:r>
            <a:r>
              <a:rPr lang="en-GB" sz="1800" i="1" err="1">
                <a:ea typeface="+mn-lt"/>
                <a:cs typeface="+mn-lt"/>
              </a:rPr>
              <a:t>VisitWales</a:t>
            </a:r>
            <a:r>
              <a:rPr lang="en-GB" sz="1800" dirty="0">
                <a:ea typeface="+mn-lt"/>
                <a:cs typeface="+mn-lt"/>
              </a:rPr>
              <a:t>. [online] Visitwales.com. Available at: </a:t>
            </a:r>
            <a:r>
              <a:rPr lang="en-GB" sz="1800" dirty="0">
                <a:ea typeface="+mn-lt"/>
                <a:cs typeface="+mn-lt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https://www.visitwales.com/attraction/theatre-or-performing-arts-venue/swansea-arena-2169354</a:t>
            </a:r>
            <a:r>
              <a:rPr lang="en-GB" sz="1800" dirty="0">
                <a:ea typeface="+mn-lt"/>
                <a:cs typeface="+mn-lt"/>
              </a:rPr>
              <a:t> [Accessed 16 May 2025].</a:t>
            </a:r>
          </a:p>
          <a:p>
            <a:pPr marL="0" indent="0">
              <a:buNone/>
            </a:pPr>
            <a:br>
              <a:rPr lang="en-GB" sz="1800" dirty="0">
                <a:ea typeface="+mn-lt"/>
                <a:cs typeface="+mn-lt"/>
              </a:rPr>
            </a:b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Bibliography:</a:t>
            </a:r>
            <a:br>
              <a:rPr lang="en-GB" sz="1800" dirty="0">
                <a:ea typeface="+mn-lt"/>
                <a:cs typeface="+mn-lt"/>
              </a:rPr>
            </a:b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Cottrell, S 2021, Skills for Success : Personal Development and Employability, Macmillan Education UK, London. Available from: ProQuest </a:t>
            </a:r>
            <a:r>
              <a:rPr lang="en-GB" sz="1800" err="1">
                <a:ea typeface="+mn-lt"/>
                <a:cs typeface="+mn-lt"/>
              </a:rPr>
              <a:t>Ebook</a:t>
            </a:r>
            <a:r>
              <a:rPr lang="en-GB" sz="1800" dirty="0">
                <a:ea typeface="+mn-lt"/>
                <a:cs typeface="+mn-lt"/>
              </a:rPr>
              <a:t> Central. [18 May 2025].</a:t>
            </a:r>
            <a:br>
              <a:rPr lang="en-GB" sz="1200" dirty="0">
                <a:ea typeface="+mn-lt"/>
                <a:cs typeface="+mn-lt"/>
              </a:rPr>
            </a:br>
            <a:endParaRPr lang="en-GB" sz="12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7296773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16</cp:revision>
  <dcterms:created xsi:type="dcterms:W3CDTF">2025-05-18T18:49:48Z</dcterms:created>
  <dcterms:modified xsi:type="dcterms:W3CDTF">2025-05-18T23:24:47Z</dcterms:modified>
</cp:coreProperties>
</file>