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8" r:id="rId2"/>
    <p:sldId id="282" r:id="rId3"/>
    <p:sldId id="277" r:id="rId4"/>
    <p:sldId id="257" r:id="rId5"/>
    <p:sldId id="261" r:id="rId6"/>
    <p:sldId id="256" r:id="rId7"/>
    <p:sldId id="259" r:id="rId8"/>
    <p:sldId id="260" r:id="rId9"/>
    <p:sldId id="263" r:id="rId10"/>
    <p:sldId id="271" r:id="rId11"/>
    <p:sldId id="283" r:id="rId12"/>
    <p:sldId id="262" r:id="rId13"/>
    <p:sldId id="264" r:id="rId14"/>
    <p:sldId id="266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72"/>
    <p:restoredTop sz="93675"/>
  </p:normalViewPr>
  <p:slideViewPr>
    <p:cSldViewPr snapToGrid="0" snapToObjects="1">
      <p:cViewPr varScale="1">
        <p:scale>
          <a:sx n="62" d="100"/>
          <a:sy n="62" d="100"/>
        </p:scale>
        <p:origin x="1156" y="-2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7D40E7-4A04-5749-875C-9FC694CE841B}" type="doc">
      <dgm:prSet loTypeId="urn:microsoft.com/office/officeart/2005/8/layout/cycle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B32B48-8338-0545-A501-80900C25CCC9}">
      <dgm:prSet phldrT="[Text]"/>
      <dgm:spPr/>
      <dgm:t>
        <a:bodyPr/>
        <a:lstStyle/>
        <a:p>
          <a:r>
            <a:rPr lang="en-US" dirty="0" err="1"/>
            <a:t>Syniad</a:t>
          </a:r>
          <a:r>
            <a:rPr lang="en-US" dirty="0"/>
            <a:t> 1</a:t>
          </a:r>
        </a:p>
        <a:p>
          <a:r>
            <a:rPr lang="en-US" dirty="0">
              <a:solidFill>
                <a:srgbClr val="FFFF00"/>
              </a:solidFill>
            </a:rPr>
            <a:t>Idea 1</a:t>
          </a:r>
        </a:p>
      </dgm:t>
    </dgm:pt>
    <dgm:pt modelId="{28B4AC76-5A60-4C4C-98C4-B0BE64C64BA1}" type="parTrans" cxnId="{6C384E0C-EC48-3649-86A4-480A41A3EA6A}">
      <dgm:prSet/>
      <dgm:spPr/>
      <dgm:t>
        <a:bodyPr/>
        <a:lstStyle/>
        <a:p>
          <a:endParaRPr lang="en-US"/>
        </a:p>
      </dgm:t>
    </dgm:pt>
    <dgm:pt modelId="{E9526AC9-C00D-5D47-B474-C4BD00E408E5}" type="sibTrans" cxnId="{6C384E0C-EC48-3649-86A4-480A41A3EA6A}">
      <dgm:prSet/>
      <dgm:spPr/>
      <dgm:t>
        <a:bodyPr/>
        <a:lstStyle/>
        <a:p>
          <a:endParaRPr lang="en-US"/>
        </a:p>
      </dgm:t>
    </dgm:pt>
    <dgm:pt modelId="{53F5EDED-BD39-0F4B-BBE8-2779F2AA64C3}">
      <dgm:prSet phldrT="[Text]"/>
      <dgm:spPr/>
      <dgm:t>
        <a:bodyPr/>
        <a:lstStyle/>
        <a:p>
          <a:r>
            <a:rPr lang="en-US" dirty="0" err="1"/>
            <a:t>Syniad</a:t>
          </a:r>
          <a:r>
            <a:rPr lang="en-US" dirty="0"/>
            <a:t> 2</a:t>
          </a:r>
        </a:p>
        <a:p>
          <a:r>
            <a:rPr lang="en-US" dirty="0">
              <a:solidFill>
                <a:srgbClr val="FFFF00"/>
              </a:solidFill>
            </a:rPr>
            <a:t>Idea 2</a:t>
          </a:r>
        </a:p>
      </dgm:t>
    </dgm:pt>
    <dgm:pt modelId="{2C7D5E86-51F4-A348-AF42-B8A62618D0A8}" type="parTrans" cxnId="{911F950E-2DCF-9549-A80A-62E3645F01B9}">
      <dgm:prSet/>
      <dgm:spPr/>
      <dgm:t>
        <a:bodyPr/>
        <a:lstStyle/>
        <a:p>
          <a:endParaRPr lang="en-US"/>
        </a:p>
      </dgm:t>
    </dgm:pt>
    <dgm:pt modelId="{BF7431D1-FB83-234F-B002-C875A63EF85E}" type="sibTrans" cxnId="{911F950E-2DCF-9549-A80A-62E3645F01B9}">
      <dgm:prSet/>
      <dgm:spPr/>
      <dgm:t>
        <a:bodyPr/>
        <a:lstStyle/>
        <a:p>
          <a:endParaRPr lang="en-US"/>
        </a:p>
      </dgm:t>
    </dgm:pt>
    <dgm:pt modelId="{AC70AF4B-1D7C-A948-BF76-5438E096DBB4}">
      <dgm:prSet phldrT="[Text]"/>
      <dgm:spPr/>
      <dgm:t>
        <a:bodyPr/>
        <a:lstStyle/>
        <a:p>
          <a:r>
            <a:rPr lang="en-US" dirty="0" err="1"/>
            <a:t>Syniad</a:t>
          </a:r>
          <a:r>
            <a:rPr lang="en-US" dirty="0"/>
            <a:t> 3</a:t>
          </a:r>
        </a:p>
        <a:p>
          <a:r>
            <a:rPr lang="en-US" dirty="0">
              <a:solidFill>
                <a:srgbClr val="FFFF00"/>
              </a:solidFill>
            </a:rPr>
            <a:t>Idea 3</a:t>
          </a:r>
        </a:p>
      </dgm:t>
    </dgm:pt>
    <dgm:pt modelId="{AA089DDF-D231-2F4D-89F6-66C2AC01A649}" type="parTrans" cxnId="{33DB9DF9-FDDB-B94A-AF1D-2D792602B794}">
      <dgm:prSet/>
      <dgm:spPr/>
      <dgm:t>
        <a:bodyPr/>
        <a:lstStyle/>
        <a:p>
          <a:endParaRPr lang="en-US"/>
        </a:p>
      </dgm:t>
    </dgm:pt>
    <dgm:pt modelId="{5E7C933B-F0AB-AB4E-846E-99DF755816B0}" type="sibTrans" cxnId="{33DB9DF9-FDDB-B94A-AF1D-2D792602B794}">
      <dgm:prSet/>
      <dgm:spPr/>
      <dgm:t>
        <a:bodyPr/>
        <a:lstStyle/>
        <a:p>
          <a:endParaRPr lang="en-US"/>
        </a:p>
      </dgm:t>
    </dgm:pt>
    <dgm:pt modelId="{E8AA2C0C-73A4-A840-9968-F2066552CCF8}">
      <dgm:prSet phldrT="[Text]"/>
      <dgm:spPr/>
      <dgm:t>
        <a:bodyPr/>
        <a:lstStyle/>
        <a:p>
          <a:r>
            <a:rPr lang="en-US" dirty="0" err="1"/>
            <a:t>Syniad</a:t>
          </a:r>
          <a:r>
            <a:rPr lang="en-US" dirty="0"/>
            <a:t> 5</a:t>
          </a:r>
        </a:p>
        <a:p>
          <a:r>
            <a:rPr lang="en-US" dirty="0">
              <a:solidFill>
                <a:srgbClr val="FFFF00"/>
              </a:solidFill>
            </a:rPr>
            <a:t>Idea 5</a:t>
          </a:r>
        </a:p>
      </dgm:t>
    </dgm:pt>
    <dgm:pt modelId="{DCDF54B3-D435-8B43-98CA-601273E4D061}" type="parTrans" cxnId="{766A448A-E098-ED48-A4E7-1C919539F858}">
      <dgm:prSet/>
      <dgm:spPr/>
      <dgm:t>
        <a:bodyPr/>
        <a:lstStyle/>
        <a:p>
          <a:endParaRPr lang="en-US"/>
        </a:p>
      </dgm:t>
    </dgm:pt>
    <dgm:pt modelId="{A142F831-5387-5C4C-A692-407DC7E6EB92}" type="sibTrans" cxnId="{766A448A-E098-ED48-A4E7-1C919539F858}">
      <dgm:prSet/>
      <dgm:spPr/>
      <dgm:t>
        <a:bodyPr/>
        <a:lstStyle/>
        <a:p>
          <a:endParaRPr lang="en-US"/>
        </a:p>
      </dgm:t>
    </dgm:pt>
    <dgm:pt modelId="{9A234DED-6B84-F64C-ABFE-C839212F4DBF}">
      <dgm:prSet phldrT="[Text]"/>
      <dgm:spPr/>
      <dgm:t>
        <a:bodyPr/>
        <a:lstStyle/>
        <a:p>
          <a:r>
            <a:rPr lang="en-US" dirty="0" err="1"/>
            <a:t>Syniad</a:t>
          </a:r>
          <a:r>
            <a:rPr lang="en-US" dirty="0"/>
            <a:t> 4</a:t>
          </a:r>
        </a:p>
        <a:p>
          <a:r>
            <a:rPr lang="en-US" dirty="0">
              <a:solidFill>
                <a:srgbClr val="FFFF00"/>
              </a:solidFill>
            </a:rPr>
            <a:t>Idea 4</a:t>
          </a:r>
        </a:p>
      </dgm:t>
    </dgm:pt>
    <dgm:pt modelId="{D5C8C90A-900B-6C47-AE18-4DA2F34BB574}" type="sibTrans" cxnId="{E4BC720E-C10C-1646-8FF5-D00FB53F2C40}">
      <dgm:prSet/>
      <dgm:spPr/>
      <dgm:t>
        <a:bodyPr/>
        <a:lstStyle/>
        <a:p>
          <a:endParaRPr lang="en-US"/>
        </a:p>
      </dgm:t>
    </dgm:pt>
    <dgm:pt modelId="{35B3C17C-95C9-E348-9179-B71A97D68FAD}" type="parTrans" cxnId="{E4BC720E-C10C-1646-8FF5-D00FB53F2C40}">
      <dgm:prSet/>
      <dgm:spPr/>
      <dgm:t>
        <a:bodyPr/>
        <a:lstStyle/>
        <a:p>
          <a:endParaRPr lang="en-US"/>
        </a:p>
      </dgm:t>
    </dgm:pt>
    <dgm:pt modelId="{482294CB-AA2B-2C40-A36E-011E24B52927}" type="pres">
      <dgm:prSet presAssocID="{C47D40E7-4A04-5749-875C-9FC694CE841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523911F-613A-9641-B059-44819D57D75F}" type="pres">
      <dgm:prSet presAssocID="{A6B32B48-8338-0545-A501-80900C25CCC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E830EC-D3BB-3048-9D5A-811BDDBF0704}" type="pres">
      <dgm:prSet presAssocID="{A6B32B48-8338-0545-A501-80900C25CCC9}" presName="spNode" presStyleCnt="0"/>
      <dgm:spPr/>
    </dgm:pt>
    <dgm:pt modelId="{8BCDD4B3-87C0-3148-A2C0-8235E9BCD451}" type="pres">
      <dgm:prSet presAssocID="{E9526AC9-C00D-5D47-B474-C4BD00E408E5}" presName="sibTrans" presStyleLbl="sibTrans1D1" presStyleIdx="0" presStyleCnt="5"/>
      <dgm:spPr/>
      <dgm:t>
        <a:bodyPr/>
        <a:lstStyle/>
        <a:p>
          <a:endParaRPr lang="en-US"/>
        </a:p>
      </dgm:t>
    </dgm:pt>
    <dgm:pt modelId="{A5DB118B-9687-F645-B311-1B1C3BE05650}" type="pres">
      <dgm:prSet presAssocID="{53F5EDED-BD39-0F4B-BBE8-2779F2AA64C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4EAD29-223A-F94A-BAD0-71F4D12A0CF4}" type="pres">
      <dgm:prSet presAssocID="{53F5EDED-BD39-0F4B-BBE8-2779F2AA64C3}" presName="spNode" presStyleCnt="0"/>
      <dgm:spPr/>
    </dgm:pt>
    <dgm:pt modelId="{98B6A879-9DC8-FF4F-9B6E-E3B6BB45A086}" type="pres">
      <dgm:prSet presAssocID="{BF7431D1-FB83-234F-B002-C875A63EF85E}" presName="sibTrans" presStyleLbl="sibTrans1D1" presStyleIdx="1" presStyleCnt="5"/>
      <dgm:spPr/>
      <dgm:t>
        <a:bodyPr/>
        <a:lstStyle/>
        <a:p>
          <a:endParaRPr lang="en-US"/>
        </a:p>
      </dgm:t>
    </dgm:pt>
    <dgm:pt modelId="{4AB0EDF4-478B-6C48-B8D4-3C5A8E91CC8F}" type="pres">
      <dgm:prSet presAssocID="{AC70AF4B-1D7C-A948-BF76-5438E096DBB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F05BFB-A71D-6749-B149-8FBAFCB536C5}" type="pres">
      <dgm:prSet presAssocID="{AC70AF4B-1D7C-A948-BF76-5438E096DBB4}" presName="spNode" presStyleCnt="0"/>
      <dgm:spPr/>
    </dgm:pt>
    <dgm:pt modelId="{59CAFBFE-47BA-9E4D-B8AC-DA8C50AD795B}" type="pres">
      <dgm:prSet presAssocID="{5E7C933B-F0AB-AB4E-846E-99DF755816B0}" presName="sibTrans" presStyleLbl="sibTrans1D1" presStyleIdx="2" presStyleCnt="5"/>
      <dgm:spPr/>
      <dgm:t>
        <a:bodyPr/>
        <a:lstStyle/>
        <a:p>
          <a:endParaRPr lang="en-US"/>
        </a:p>
      </dgm:t>
    </dgm:pt>
    <dgm:pt modelId="{4F634F57-28B9-3A4A-8E55-F6D89AE66EAF}" type="pres">
      <dgm:prSet presAssocID="{9A234DED-6B84-F64C-ABFE-C839212F4DB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80D8F9-452C-9948-ADF5-1C2C81E077F4}" type="pres">
      <dgm:prSet presAssocID="{9A234DED-6B84-F64C-ABFE-C839212F4DBF}" presName="spNode" presStyleCnt="0"/>
      <dgm:spPr/>
    </dgm:pt>
    <dgm:pt modelId="{4B218242-DB6C-754D-A71F-286856C1D25B}" type="pres">
      <dgm:prSet presAssocID="{D5C8C90A-900B-6C47-AE18-4DA2F34BB574}" presName="sibTrans" presStyleLbl="sibTrans1D1" presStyleIdx="3" presStyleCnt="5"/>
      <dgm:spPr/>
      <dgm:t>
        <a:bodyPr/>
        <a:lstStyle/>
        <a:p>
          <a:endParaRPr lang="en-US"/>
        </a:p>
      </dgm:t>
    </dgm:pt>
    <dgm:pt modelId="{F0220DC1-1DE6-0A45-9264-64EDB30F0740}" type="pres">
      <dgm:prSet presAssocID="{E8AA2C0C-73A4-A840-9968-F2066552CCF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E2BE81-427F-7E4D-AB30-B042C4302C8C}" type="pres">
      <dgm:prSet presAssocID="{E8AA2C0C-73A4-A840-9968-F2066552CCF8}" presName="spNode" presStyleCnt="0"/>
      <dgm:spPr/>
    </dgm:pt>
    <dgm:pt modelId="{EEDD2DA9-0E63-0340-BB74-0D434B6CA0AB}" type="pres">
      <dgm:prSet presAssocID="{A142F831-5387-5C4C-A692-407DC7E6EB92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E4BC720E-C10C-1646-8FF5-D00FB53F2C40}" srcId="{C47D40E7-4A04-5749-875C-9FC694CE841B}" destId="{9A234DED-6B84-F64C-ABFE-C839212F4DBF}" srcOrd="3" destOrd="0" parTransId="{35B3C17C-95C9-E348-9179-B71A97D68FAD}" sibTransId="{D5C8C90A-900B-6C47-AE18-4DA2F34BB574}"/>
    <dgm:cxn modelId="{C697CD70-9EB6-CA41-AD90-3096CBA8AE9A}" type="presOf" srcId="{A6B32B48-8338-0545-A501-80900C25CCC9}" destId="{9523911F-613A-9641-B059-44819D57D75F}" srcOrd="0" destOrd="0" presId="urn:microsoft.com/office/officeart/2005/8/layout/cycle6"/>
    <dgm:cxn modelId="{911F950E-2DCF-9549-A80A-62E3645F01B9}" srcId="{C47D40E7-4A04-5749-875C-9FC694CE841B}" destId="{53F5EDED-BD39-0F4B-BBE8-2779F2AA64C3}" srcOrd="1" destOrd="0" parTransId="{2C7D5E86-51F4-A348-AF42-B8A62618D0A8}" sibTransId="{BF7431D1-FB83-234F-B002-C875A63EF85E}"/>
    <dgm:cxn modelId="{AD64D9E5-3E04-6E44-8DF8-4289AA841D82}" type="presOf" srcId="{BF7431D1-FB83-234F-B002-C875A63EF85E}" destId="{98B6A879-9DC8-FF4F-9B6E-E3B6BB45A086}" srcOrd="0" destOrd="0" presId="urn:microsoft.com/office/officeart/2005/8/layout/cycle6"/>
    <dgm:cxn modelId="{33DB9DF9-FDDB-B94A-AF1D-2D792602B794}" srcId="{C47D40E7-4A04-5749-875C-9FC694CE841B}" destId="{AC70AF4B-1D7C-A948-BF76-5438E096DBB4}" srcOrd="2" destOrd="0" parTransId="{AA089DDF-D231-2F4D-89F6-66C2AC01A649}" sibTransId="{5E7C933B-F0AB-AB4E-846E-99DF755816B0}"/>
    <dgm:cxn modelId="{7FE4EFD4-E5ED-4E4B-B350-C5E56B50285C}" type="presOf" srcId="{9A234DED-6B84-F64C-ABFE-C839212F4DBF}" destId="{4F634F57-28B9-3A4A-8E55-F6D89AE66EAF}" srcOrd="0" destOrd="0" presId="urn:microsoft.com/office/officeart/2005/8/layout/cycle6"/>
    <dgm:cxn modelId="{A4279000-684F-784F-9918-43B35C0CECC8}" type="presOf" srcId="{D5C8C90A-900B-6C47-AE18-4DA2F34BB574}" destId="{4B218242-DB6C-754D-A71F-286856C1D25B}" srcOrd="0" destOrd="0" presId="urn:microsoft.com/office/officeart/2005/8/layout/cycle6"/>
    <dgm:cxn modelId="{ECA7BE1C-9BC1-184C-AD05-C152D4D02C37}" type="presOf" srcId="{53F5EDED-BD39-0F4B-BBE8-2779F2AA64C3}" destId="{A5DB118B-9687-F645-B311-1B1C3BE05650}" srcOrd="0" destOrd="0" presId="urn:microsoft.com/office/officeart/2005/8/layout/cycle6"/>
    <dgm:cxn modelId="{F24CDDCA-0BED-8949-A9C9-47D83215FD14}" type="presOf" srcId="{E8AA2C0C-73A4-A840-9968-F2066552CCF8}" destId="{F0220DC1-1DE6-0A45-9264-64EDB30F0740}" srcOrd="0" destOrd="0" presId="urn:microsoft.com/office/officeart/2005/8/layout/cycle6"/>
    <dgm:cxn modelId="{9B313187-85BE-3D45-B833-ED090D39AF3C}" type="presOf" srcId="{AC70AF4B-1D7C-A948-BF76-5438E096DBB4}" destId="{4AB0EDF4-478B-6C48-B8D4-3C5A8E91CC8F}" srcOrd="0" destOrd="0" presId="urn:microsoft.com/office/officeart/2005/8/layout/cycle6"/>
    <dgm:cxn modelId="{37C5021F-4820-2247-9EAA-6F8F6B1CC06A}" type="presOf" srcId="{5E7C933B-F0AB-AB4E-846E-99DF755816B0}" destId="{59CAFBFE-47BA-9E4D-B8AC-DA8C50AD795B}" srcOrd="0" destOrd="0" presId="urn:microsoft.com/office/officeart/2005/8/layout/cycle6"/>
    <dgm:cxn modelId="{6C384E0C-EC48-3649-86A4-480A41A3EA6A}" srcId="{C47D40E7-4A04-5749-875C-9FC694CE841B}" destId="{A6B32B48-8338-0545-A501-80900C25CCC9}" srcOrd="0" destOrd="0" parTransId="{28B4AC76-5A60-4C4C-98C4-B0BE64C64BA1}" sibTransId="{E9526AC9-C00D-5D47-B474-C4BD00E408E5}"/>
    <dgm:cxn modelId="{2E979968-723F-B547-8C08-5049A684E7FB}" type="presOf" srcId="{C47D40E7-4A04-5749-875C-9FC694CE841B}" destId="{482294CB-AA2B-2C40-A36E-011E24B52927}" srcOrd="0" destOrd="0" presId="urn:microsoft.com/office/officeart/2005/8/layout/cycle6"/>
    <dgm:cxn modelId="{00941CBC-6FA3-AA47-9F95-E4D1EC4C3936}" type="presOf" srcId="{E9526AC9-C00D-5D47-B474-C4BD00E408E5}" destId="{8BCDD4B3-87C0-3148-A2C0-8235E9BCD451}" srcOrd="0" destOrd="0" presId="urn:microsoft.com/office/officeart/2005/8/layout/cycle6"/>
    <dgm:cxn modelId="{EA0F1987-76CF-0C4E-90B8-22849F3D0C8C}" type="presOf" srcId="{A142F831-5387-5C4C-A692-407DC7E6EB92}" destId="{EEDD2DA9-0E63-0340-BB74-0D434B6CA0AB}" srcOrd="0" destOrd="0" presId="urn:microsoft.com/office/officeart/2005/8/layout/cycle6"/>
    <dgm:cxn modelId="{766A448A-E098-ED48-A4E7-1C919539F858}" srcId="{C47D40E7-4A04-5749-875C-9FC694CE841B}" destId="{E8AA2C0C-73A4-A840-9968-F2066552CCF8}" srcOrd="4" destOrd="0" parTransId="{DCDF54B3-D435-8B43-98CA-601273E4D061}" sibTransId="{A142F831-5387-5C4C-A692-407DC7E6EB92}"/>
    <dgm:cxn modelId="{3A913AD1-FEC0-164A-8063-3CEAA5E3C71E}" type="presParOf" srcId="{482294CB-AA2B-2C40-A36E-011E24B52927}" destId="{9523911F-613A-9641-B059-44819D57D75F}" srcOrd="0" destOrd="0" presId="urn:microsoft.com/office/officeart/2005/8/layout/cycle6"/>
    <dgm:cxn modelId="{90F6860C-1ED7-B149-A5DE-2350051EE12A}" type="presParOf" srcId="{482294CB-AA2B-2C40-A36E-011E24B52927}" destId="{9EE830EC-D3BB-3048-9D5A-811BDDBF0704}" srcOrd="1" destOrd="0" presId="urn:microsoft.com/office/officeart/2005/8/layout/cycle6"/>
    <dgm:cxn modelId="{A65D0511-5BA5-384E-9CC8-D8D481CC1627}" type="presParOf" srcId="{482294CB-AA2B-2C40-A36E-011E24B52927}" destId="{8BCDD4B3-87C0-3148-A2C0-8235E9BCD451}" srcOrd="2" destOrd="0" presId="urn:microsoft.com/office/officeart/2005/8/layout/cycle6"/>
    <dgm:cxn modelId="{BD832866-D5EF-A545-A501-8EBECFC9A35A}" type="presParOf" srcId="{482294CB-AA2B-2C40-A36E-011E24B52927}" destId="{A5DB118B-9687-F645-B311-1B1C3BE05650}" srcOrd="3" destOrd="0" presId="urn:microsoft.com/office/officeart/2005/8/layout/cycle6"/>
    <dgm:cxn modelId="{169E7676-8A8B-984E-870E-9982FD8B9F9D}" type="presParOf" srcId="{482294CB-AA2B-2C40-A36E-011E24B52927}" destId="{4A4EAD29-223A-F94A-BAD0-71F4D12A0CF4}" srcOrd="4" destOrd="0" presId="urn:microsoft.com/office/officeart/2005/8/layout/cycle6"/>
    <dgm:cxn modelId="{47113A00-91FC-A443-8109-AD56ED49CB09}" type="presParOf" srcId="{482294CB-AA2B-2C40-A36E-011E24B52927}" destId="{98B6A879-9DC8-FF4F-9B6E-E3B6BB45A086}" srcOrd="5" destOrd="0" presId="urn:microsoft.com/office/officeart/2005/8/layout/cycle6"/>
    <dgm:cxn modelId="{1831B025-01FE-614C-A222-3171B1420B3D}" type="presParOf" srcId="{482294CB-AA2B-2C40-A36E-011E24B52927}" destId="{4AB0EDF4-478B-6C48-B8D4-3C5A8E91CC8F}" srcOrd="6" destOrd="0" presId="urn:microsoft.com/office/officeart/2005/8/layout/cycle6"/>
    <dgm:cxn modelId="{1A1FBC57-159F-6A49-8FA1-8BA932498968}" type="presParOf" srcId="{482294CB-AA2B-2C40-A36E-011E24B52927}" destId="{86F05BFB-A71D-6749-B149-8FBAFCB536C5}" srcOrd="7" destOrd="0" presId="urn:microsoft.com/office/officeart/2005/8/layout/cycle6"/>
    <dgm:cxn modelId="{78278D59-1A4F-4145-98B6-DF817398454A}" type="presParOf" srcId="{482294CB-AA2B-2C40-A36E-011E24B52927}" destId="{59CAFBFE-47BA-9E4D-B8AC-DA8C50AD795B}" srcOrd="8" destOrd="0" presId="urn:microsoft.com/office/officeart/2005/8/layout/cycle6"/>
    <dgm:cxn modelId="{B8BC345F-9455-4747-B36B-32A6C2180894}" type="presParOf" srcId="{482294CB-AA2B-2C40-A36E-011E24B52927}" destId="{4F634F57-28B9-3A4A-8E55-F6D89AE66EAF}" srcOrd="9" destOrd="0" presId="urn:microsoft.com/office/officeart/2005/8/layout/cycle6"/>
    <dgm:cxn modelId="{BCE23D22-6040-394A-8A6A-F5C5361289C8}" type="presParOf" srcId="{482294CB-AA2B-2C40-A36E-011E24B52927}" destId="{9480D8F9-452C-9948-ADF5-1C2C81E077F4}" srcOrd="10" destOrd="0" presId="urn:microsoft.com/office/officeart/2005/8/layout/cycle6"/>
    <dgm:cxn modelId="{6EE5C204-D3E9-7D49-8BAA-51A4DCA5F571}" type="presParOf" srcId="{482294CB-AA2B-2C40-A36E-011E24B52927}" destId="{4B218242-DB6C-754D-A71F-286856C1D25B}" srcOrd="11" destOrd="0" presId="urn:microsoft.com/office/officeart/2005/8/layout/cycle6"/>
    <dgm:cxn modelId="{35A03A97-7F5F-224C-8911-0260AA0B9F23}" type="presParOf" srcId="{482294CB-AA2B-2C40-A36E-011E24B52927}" destId="{F0220DC1-1DE6-0A45-9264-64EDB30F0740}" srcOrd="12" destOrd="0" presId="urn:microsoft.com/office/officeart/2005/8/layout/cycle6"/>
    <dgm:cxn modelId="{795C592A-BEA8-014B-88CF-038CEB74284C}" type="presParOf" srcId="{482294CB-AA2B-2C40-A36E-011E24B52927}" destId="{59E2BE81-427F-7E4D-AB30-B042C4302C8C}" srcOrd="13" destOrd="0" presId="urn:microsoft.com/office/officeart/2005/8/layout/cycle6"/>
    <dgm:cxn modelId="{84CC19D3-E07E-F04D-AFCA-A57FEEBA333E}" type="presParOf" srcId="{482294CB-AA2B-2C40-A36E-011E24B52927}" destId="{EEDD2DA9-0E63-0340-BB74-0D434B6CA0AB}" srcOrd="14" destOrd="0" presId="urn:microsoft.com/office/officeart/2005/8/layout/cycle6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3911F-613A-9641-B059-44819D57D75F}">
      <dsp:nvSpPr>
        <dsp:cNvPr id="0" name=""/>
        <dsp:cNvSpPr/>
      </dsp:nvSpPr>
      <dsp:spPr>
        <a:xfrm>
          <a:off x="3806175" y="995"/>
          <a:ext cx="1265835" cy="822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Syniad</a:t>
          </a:r>
          <a:r>
            <a:rPr lang="en-US" sz="1800" kern="1200" dirty="0"/>
            <a:t> 1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FF00"/>
              </a:solidFill>
            </a:rPr>
            <a:t>Idea 1</a:t>
          </a:r>
        </a:p>
      </dsp:txBody>
      <dsp:txXfrm>
        <a:off x="3846340" y="41160"/>
        <a:ext cx="1185505" cy="742462"/>
      </dsp:txXfrm>
    </dsp:sp>
    <dsp:sp modelId="{8BCDD4B3-87C0-3148-A2C0-8235E9BCD451}">
      <dsp:nvSpPr>
        <dsp:cNvPr id="0" name=""/>
        <dsp:cNvSpPr/>
      </dsp:nvSpPr>
      <dsp:spPr>
        <a:xfrm>
          <a:off x="2795570" y="412391"/>
          <a:ext cx="3287045" cy="3287045"/>
        </a:xfrm>
        <a:custGeom>
          <a:avLst/>
          <a:gdLst/>
          <a:ahLst/>
          <a:cxnLst/>
          <a:rect l="0" t="0" r="0" b="0"/>
          <a:pathLst>
            <a:path>
              <a:moveTo>
                <a:pt x="2285132" y="130411"/>
              </a:moveTo>
              <a:arcTo wR="1643522" hR="1643522" stAng="17578713" swAng="196099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DB118B-9687-F645-B311-1B1C3BE05650}">
      <dsp:nvSpPr>
        <dsp:cNvPr id="0" name=""/>
        <dsp:cNvSpPr/>
      </dsp:nvSpPr>
      <dsp:spPr>
        <a:xfrm>
          <a:off x="5369258" y="1136641"/>
          <a:ext cx="1265835" cy="822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Syniad</a:t>
          </a:r>
          <a:r>
            <a:rPr lang="en-US" sz="1800" kern="1200" dirty="0"/>
            <a:t> 2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FF00"/>
              </a:solidFill>
            </a:rPr>
            <a:t>Idea 2</a:t>
          </a:r>
        </a:p>
      </dsp:txBody>
      <dsp:txXfrm>
        <a:off x="5409423" y="1176806"/>
        <a:ext cx="1185505" cy="742462"/>
      </dsp:txXfrm>
    </dsp:sp>
    <dsp:sp modelId="{98B6A879-9DC8-FF4F-9B6E-E3B6BB45A086}">
      <dsp:nvSpPr>
        <dsp:cNvPr id="0" name=""/>
        <dsp:cNvSpPr/>
      </dsp:nvSpPr>
      <dsp:spPr>
        <a:xfrm>
          <a:off x="2795570" y="412391"/>
          <a:ext cx="3287045" cy="3287045"/>
        </a:xfrm>
        <a:custGeom>
          <a:avLst/>
          <a:gdLst/>
          <a:ahLst/>
          <a:cxnLst/>
          <a:rect l="0" t="0" r="0" b="0"/>
          <a:pathLst>
            <a:path>
              <a:moveTo>
                <a:pt x="3284795" y="1557546"/>
              </a:moveTo>
              <a:arcTo wR="1643522" hR="1643522" stAng="21420082" swAng="219588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B0EDF4-478B-6C48-B8D4-3C5A8E91CC8F}">
      <dsp:nvSpPr>
        <dsp:cNvPr id="0" name=""/>
        <dsp:cNvSpPr/>
      </dsp:nvSpPr>
      <dsp:spPr>
        <a:xfrm>
          <a:off x="4772213" y="2974156"/>
          <a:ext cx="1265835" cy="822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Syniad</a:t>
          </a:r>
          <a:r>
            <a:rPr lang="en-US" sz="1800" kern="1200" dirty="0"/>
            <a:t> 3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FF00"/>
              </a:solidFill>
            </a:rPr>
            <a:t>Idea 3</a:t>
          </a:r>
        </a:p>
      </dsp:txBody>
      <dsp:txXfrm>
        <a:off x="4812378" y="3014321"/>
        <a:ext cx="1185505" cy="742462"/>
      </dsp:txXfrm>
    </dsp:sp>
    <dsp:sp modelId="{59CAFBFE-47BA-9E4D-B8AC-DA8C50AD795B}">
      <dsp:nvSpPr>
        <dsp:cNvPr id="0" name=""/>
        <dsp:cNvSpPr/>
      </dsp:nvSpPr>
      <dsp:spPr>
        <a:xfrm>
          <a:off x="2795570" y="412391"/>
          <a:ext cx="3287045" cy="3287045"/>
        </a:xfrm>
        <a:custGeom>
          <a:avLst/>
          <a:gdLst/>
          <a:ahLst/>
          <a:cxnLst/>
          <a:rect l="0" t="0" r="0" b="0"/>
          <a:pathLst>
            <a:path>
              <a:moveTo>
                <a:pt x="1970117" y="3254269"/>
              </a:moveTo>
              <a:arcTo wR="1643522" hR="1643522" stAng="4712287" swAng="137542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634F57-28B9-3A4A-8E55-F6D89AE66EAF}">
      <dsp:nvSpPr>
        <dsp:cNvPr id="0" name=""/>
        <dsp:cNvSpPr/>
      </dsp:nvSpPr>
      <dsp:spPr>
        <a:xfrm>
          <a:off x="2840136" y="2974156"/>
          <a:ext cx="1265835" cy="822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Syniad</a:t>
          </a:r>
          <a:r>
            <a:rPr lang="en-US" sz="1800" kern="1200" dirty="0"/>
            <a:t> 4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FF00"/>
              </a:solidFill>
            </a:rPr>
            <a:t>Idea 4</a:t>
          </a:r>
        </a:p>
      </dsp:txBody>
      <dsp:txXfrm>
        <a:off x="2880301" y="3014321"/>
        <a:ext cx="1185505" cy="742462"/>
      </dsp:txXfrm>
    </dsp:sp>
    <dsp:sp modelId="{4B218242-DB6C-754D-A71F-286856C1D25B}">
      <dsp:nvSpPr>
        <dsp:cNvPr id="0" name=""/>
        <dsp:cNvSpPr/>
      </dsp:nvSpPr>
      <dsp:spPr>
        <a:xfrm>
          <a:off x="2795570" y="412391"/>
          <a:ext cx="3287045" cy="3287045"/>
        </a:xfrm>
        <a:custGeom>
          <a:avLst/>
          <a:gdLst/>
          <a:ahLst/>
          <a:cxnLst/>
          <a:rect l="0" t="0" r="0" b="0"/>
          <a:pathLst>
            <a:path>
              <a:moveTo>
                <a:pt x="274588" y="2553020"/>
              </a:moveTo>
              <a:arcTo wR="1643522" hR="1643522" stAng="8784035" swAng="219588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20DC1-1DE6-0A45-9264-64EDB30F0740}">
      <dsp:nvSpPr>
        <dsp:cNvPr id="0" name=""/>
        <dsp:cNvSpPr/>
      </dsp:nvSpPr>
      <dsp:spPr>
        <a:xfrm>
          <a:off x="2243092" y="1136641"/>
          <a:ext cx="1265835" cy="8227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Syniad</a:t>
          </a:r>
          <a:r>
            <a:rPr lang="en-US" sz="1800" kern="1200" dirty="0"/>
            <a:t> 5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rgbClr val="FFFF00"/>
              </a:solidFill>
            </a:rPr>
            <a:t>Idea 5</a:t>
          </a:r>
        </a:p>
      </dsp:txBody>
      <dsp:txXfrm>
        <a:off x="2283257" y="1176806"/>
        <a:ext cx="1185505" cy="742462"/>
      </dsp:txXfrm>
    </dsp:sp>
    <dsp:sp modelId="{EEDD2DA9-0E63-0340-BB74-0D434B6CA0AB}">
      <dsp:nvSpPr>
        <dsp:cNvPr id="0" name=""/>
        <dsp:cNvSpPr/>
      </dsp:nvSpPr>
      <dsp:spPr>
        <a:xfrm>
          <a:off x="2795570" y="412391"/>
          <a:ext cx="3287045" cy="3287045"/>
        </a:xfrm>
        <a:custGeom>
          <a:avLst/>
          <a:gdLst/>
          <a:ahLst/>
          <a:cxnLst/>
          <a:rect l="0" t="0" r="0" b="0"/>
          <a:pathLst>
            <a:path>
              <a:moveTo>
                <a:pt x="286430" y="716448"/>
              </a:moveTo>
              <a:arcTo wR="1643522" hR="1643522" stAng="12860295" swAng="196099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1B2280-45FD-5C47-8FD7-297E0328C711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CA185F-D539-6543-BB1D-AABEFEA1C2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3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862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540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303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708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031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74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CA185F-D539-6543-BB1D-AABEFEA1C21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43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44FA1-E3D7-874A-B49C-F8846460BC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E5E5B7-17D6-3F42-A5AD-F541E1322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B4A42-CF30-5D46-9FD2-C1C887872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E6BF8-BA05-474B-9066-8E87C40CC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0EC50-85E5-AE4F-8693-0C9D9BC1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96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BFA74-205A-6248-B01A-A28482CC2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4E899-2A23-224C-975C-FD96D6ABC8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422EB-76A2-7C4A-A1FF-2387DD9F9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C3C95-DAFB-DA41-9931-6830C0D4A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D8AD9-6411-2545-934C-713ADB939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730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1AD0D-04BF-C541-840C-0D057D9EC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E782D5-387F-4744-9685-458C16E841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4A669-C389-B041-A989-373119E6F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FC214-C930-6A4D-976C-97DAB12E2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444AF-BC3D-6948-8F52-468C26D33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40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B3B2-414E-2C4B-8881-C77311C20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C4586-61E9-734D-8ED1-2BB862676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4A2CE-24CE-9A45-8F64-8B48125DAC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667A6-E111-DA48-87A6-597591C87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AE79C-A1C0-AB4A-AC47-B5188D1BF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F23C4A-279B-5842-B1F1-937B05976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417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029ED-DCE0-5E42-884A-FB8BCB44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56356-4DE8-834A-94D9-C6B055376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51B51-8279-9A4D-8126-EE3139793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A5F7FB-4D95-3542-8EB7-627472F260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AFD69F-031B-8446-9639-A53E98233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B97A89-7723-414F-9D1E-73A020FB5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51BC88-3FCA-C44F-8CC0-90C988687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13E5C9-3B90-B347-BBFC-5E08993CC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444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9C9FE-3497-C747-B75F-51F039EC7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4E623-A951-4941-A999-190B52AAE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D6F7C-B330-BF46-A83A-0C61AFCAF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D570D7-ED4E-4A4A-B42A-A9524E648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650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D7D2C-C4FC-9E44-9A74-540709177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1571F5-1B10-4745-A4F0-C01565DBB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9AC82-2B52-094B-A8C3-9566468A3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021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26799-005B-234D-BD9C-9B3BD5CBA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EAC25-108B-D644-B624-859401264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3C509-B6E1-CD4D-816A-A9C3C8F7AE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AC3E3-D052-1148-AF08-E5B3A437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A0413E-FC22-044F-9E59-6FE01F57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C41DE-178E-B54E-B5DD-87BDE469A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725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FDB72-B862-F845-8AEC-E996DA7F2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98B1A2-CC4C-7746-BAA8-77064495E2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2C2355-080A-A34F-ACF4-F3492B6140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FBF2C-7693-A045-B79A-6A8DFCB9B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43783-C1F7-1C4E-BF93-67B9D04F1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E9025E-D047-9749-B479-4F72FCA1E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585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0570B-3E8C-3B43-A78C-66385CD47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8AB28-C4AD-E443-9135-4899238AE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FE066-F408-9E42-94A8-B23BF2DEF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0897E-98A6-3A4D-B1DD-7C2B41D0A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0482F-F6A1-134E-9456-3E2E6D133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0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922A81-C9AB-5C4D-9A4B-68D16C515D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5C0C7A-A49C-354F-8A4E-AA9A8CEDE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7909D-812F-D949-ABC2-A4393EA0C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7500F-0B85-CF4F-8E0E-68AE526BF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9832C-35E5-AA4B-84B7-8C618E5B0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866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3FE9CF-0473-D64D-8BFD-3B89861B6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E62EB-60E7-1D4D-AFE4-58A7565C7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FE0B6-66DA-EA4A-855A-FDA13AB7F8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BAF38-4073-AB43-8237-53B64B50C10D}" type="datetimeFigureOut">
              <a:rPr lang="en-US" smtClean="0"/>
              <a:t>2/14/2020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724BC-82A2-5545-A869-0C50A8C844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C3F4E-EF30-6649-BB5F-4ED252331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52A82-695E-264E-BA50-38B87E6D9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28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9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12" Type="http://schemas.openxmlformats.org/officeDocument/2006/relationships/hyperlink" Target="https://www.google.co.uk/imgres?imgurl=http://static.ddmcdn.com/en-us/apl/breedselector/images/breed-selector/dogs/breeds/welsh-terrier_01_lg.jpg&amp;imgrefurl=http://www.animalplanet.com/breed-selector/dog-breeds/terrier/welsh-terrier.html&amp;docid=xBHF8W41eIkWXM&amp;tbnid=WYopCpQc-U4c0M:&amp;w=622&amp;h=352&amp;ei=0CQxVI2cM8Pvav6GgagI&amp;ved=0CAIQxiAwAA&amp;iact=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imgres?imgurl&amp;imgrefurl=http://en.wikipedia.org/wiki/Border_Collie&amp;h=0&amp;w=0&amp;tbnid=RP02cqIRygcbmM&amp;zoom=1&amp;tbnh=220&amp;tbnw=229&amp;docid=KOVCBO2CRU3DLM&amp;tbm=isch&amp;ei=RyQxVK2pIMTcaMyngLAH&amp;ved=0CAQQsCUoAA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4.jpeg"/><Relationship Id="rId10" Type="http://schemas.openxmlformats.org/officeDocument/2006/relationships/image" Target="../media/image7.jpeg"/><Relationship Id="rId4" Type="http://schemas.openxmlformats.org/officeDocument/2006/relationships/hyperlink" Target="https://www.google.co.uk/imgres?imgurl&amp;imgrefurl=http://en.wikipedia.org/wiki/Border_Collie&amp;h=0&amp;w=0&amp;tbnid=G1myVYdRfkJRHM&amp;zoom=1&amp;tbnh=241&amp;tbnw=209&amp;docid=KOVCBO2CRU3DLM&amp;tbm=isch&amp;ei=RyQxVK2pIMTcaMyngLAH" TargetMode="External"/><Relationship Id="rId9" Type="http://schemas.openxmlformats.org/officeDocument/2006/relationships/hyperlink" Target="https://www.google.co.uk/imgres?imgurl=http://wallpaperswa.com/thumbnails/detail/20121013/animals%20dogs%20welsh%20corgi%201280x1024%20wallpaper_www.wallpaperswa.com_50.jpg&amp;imgrefurl=http://www.siabona.com/pembroke-welsh-corgi-p-wallpaper/&amp;docid=Wgx1lZ1sTUX-sM&amp;tbnid=7_qLhsYser_Z7M:&amp;w=600&amp;h=480&amp;ei=LiUxVIyVEZPxao_MgeAP&amp;ved=0CAIQxiAwAA&amp;iact=c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file:////var/folders/mz/1k8w61g11zg97xj895xj1b_h0000gq/T/com.microsoft.Word/WebArchiveCopyPasteTempFiles/Appollo-TS.jpg" TargetMode="External"/><Relationship Id="rId5" Type="http://schemas.openxmlformats.org/officeDocument/2006/relationships/image" Target="../media/image11.jpeg"/><Relationship Id="rId4" Type="http://schemas.openxmlformats.org/officeDocument/2006/relationships/image" Target="file:////var/folders/mz/1k8w61g11zg97xj895xj1b_h0000gq/T/com.microsoft.Word/WebArchiveCopyPasteTempFiles/Laika-Bigstock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kyffin+williams+dogs&amp;client=safari&amp;channel=mac_bm&amp;sxsrf=ACYBGNR8-WsbuoPY_ozTgdlMMCy7_SUINg:1581198062670&amp;tbm=isch&amp;source=iu&amp;ictx=1&amp;fir=DAAwbvjtflS71M%253A%252CEhU_4qxRITihnM%252C_&amp;vet=1&amp;usg=AI4_-kSDFWScGgWdwuq2BdWAb31m-njkSw&amp;sa=X&amp;ved=2ahUKEwjb8uDm9cLnAhVCiFwKHbk7ANEQ9QEwAHoECAoQHA#imgrc=DAAwbvjtflS71M:" TargetMode="External"/><Relationship Id="rId7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hyperlink" Target="https://www.google.co.uk/imgres?imgurl=https%3A%2F%2Fmedia.mutualart.com%2FImages%2F2019_03%2F28%2F15%2F154538823%2F752c0b72-006c-4efe-b2b0-027733406ae3_570.Jpeg&amp;imgrefurl=https%3A%2F%2Fwww.mutualart.com%2FArtwork%2FStudy-of-a-Dog%2FD471E2D73BE03E86&amp;tbnid=YbK9XmtsowQVhM&amp;vet=12ahUKEwjlp4389cLnAhVCZRoKHU1DAqEQMygBegUIARDpAQ..i&amp;docid=kF8AvIm6N34vJM&amp;w=397&amp;h=570&amp;q=kyffin%20williams%20dogs&amp;client=safari&amp;ved=2ahUKEwjlp4389cLnAhVCZRoKHU1DAqEQMygBegUIARDpAQ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ickholly.com/wp-content/gallery/for-sale/untitled-4.jpg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ickholly.com/wp-content/gallery/for-sale/untitled-2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www.nickholly.com/wp-content/gallery/for-sale/dsc03826_1.jpg" TargetMode="External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heartgalleryblog.files.wordpress.com/2015/02/lynn-walters-just-another-day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s://heartgalleryblog.files.wordpress.com/2015/02/lynn-walters-washday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file:////var/folders/mz/1k8w61g11zg97xj895xj1b_h0000gq/T/com.microsoft.Word/WebArchiveCopyPasteTempFiles/Mini_Enfys_DesignR.png" TargetMode="External"/><Relationship Id="rId5" Type="http://schemas.openxmlformats.org/officeDocument/2006/relationships/image" Target="../media/image23.png"/><Relationship Id="rId4" Type="http://schemas.openxmlformats.org/officeDocument/2006/relationships/image" Target="file:////var/folders/mz/1k8w61g11zg97xj895xj1b_h0000gq/T/com.microsoft.Word/WebArchiveCopyPasteTempFiles/Mini_Enfys_PaintYourOwnSnowdog3.p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file:////var/folders/mz/1k8w61g11zg97xj895xj1b_h0000gq/T/com.microsoft.Word/WebArchiveCopyPasteTempFiles/page2image1827136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file:////var/folders/mz/1k8w61g11zg97xj895xj1b_h0000gq/T/com.microsoft.Word/WebArchiveCopyPasteTempFiles/page1image1829152" TargetMode="Externa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572386" y="472850"/>
            <a:ext cx="11047227" cy="640175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pPr algn="ctr"/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  <a:p>
            <a:pPr algn="ctr"/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algn="ctr"/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Arts</a:t>
            </a:r>
          </a:p>
          <a:p>
            <a:pPr algn="ctr"/>
            <a:endParaRPr lang="en-GB" sz="4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- Fan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, fan draw a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hwnt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pPr algn="ctr"/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- Here, there &amp; everywhere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CF445999-2DDB-BC41-BE62-248A29A8A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513" y="5708650"/>
            <a:ext cx="3357190" cy="84980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01332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7581013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9466" y="1810947"/>
            <a:ext cx="11057625" cy="470898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F2B7591-B9CD-B14C-8F03-08106874D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60B6F2AC-39FA-A549-AE45-C8A4868A9F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8AA661-950C-4144-B360-2445F3AFBD9F}"/>
              </a:ext>
            </a:extLst>
          </p:cNvPr>
          <p:cNvSpPr txBox="1"/>
          <p:nvPr/>
        </p:nvSpPr>
        <p:spPr>
          <a:xfrm>
            <a:off x="841337" y="2112196"/>
            <a:ext cx="4709984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dyfnder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deunyddiau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thechnegau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Sylfaen.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71C71F-0DC8-0C48-8577-2E6A6E8491B2}"/>
              </a:ext>
            </a:extLst>
          </p:cNvPr>
          <p:cNvSpPr txBox="1"/>
          <p:nvPr/>
        </p:nvSpPr>
        <p:spPr>
          <a:xfrm>
            <a:off x="5910660" y="2112196"/>
            <a:ext cx="54370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the end of the session you will have:</a:t>
            </a: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Explored a theme in depth;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Learned about artists from Wales and the wider World;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Experimented with a variety of ideas,   materials and techniques;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ideas to use whilst planning to teach in the Foundation Phase.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390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7581013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Sylfaen –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Foundation Phase – Visual Arts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993306"/>
            <a:ext cx="11047227" cy="544764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I need to do?</a:t>
            </a: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F2B7591-B9CD-B14C-8F03-08106874D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60B6F2AC-39FA-A549-AE45-C8A4868A9F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8AA661-950C-4144-B360-2445F3AFBD9F}"/>
              </a:ext>
            </a:extLst>
          </p:cNvPr>
          <p:cNvSpPr txBox="1"/>
          <p:nvPr/>
        </p:nvSpPr>
        <p:spPr>
          <a:xfrm>
            <a:off x="852616" y="2916195"/>
            <a:ext cx="47099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dechnegau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ddeunyddiau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cymysgu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siapio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liwiau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delweddau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cyfleu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71C71F-0DC8-0C48-8577-2E6A6E8491B2}"/>
              </a:ext>
            </a:extLst>
          </p:cNvPr>
          <p:cNvSpPr txBox="1"/>
          <p:nvPr/>
        </p:nvSpPr>
        <p:spPr>
          <a:xfrm>
            <a:off x="6172199" y="2916195"/>
            <a:ext cx="501291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 children to: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a variety of techniques;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Experiment with a variety of materials;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Arrange, mix and shape;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and use their understanding of</a:t>
            </a:r>
          </a:p>
          <a:p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pattern and shape;</a:t>
            </a:r>
          </a:p>
          <a:p>
            <a:endParaRPr 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their own images to express ideas</a:t>
            </a:r>
          </a:p>
          <a:p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and feelings creatively.</a:t>
            </a:r>
          </a:p>
        </p:txBody>
      </p:sp>
    </p:spTree>
    <p:extLst>
      <p:ext uri="{BB962C8B-B14F-4D97-AF65-F5344CB8AC3E}">
        <p14:creationId xmlns:p14="http://schemas.microsoft.com/office/powerpoint/2010/main" val="2370852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2685535" y="819414"/>
            <a:ext cx="6820929" cy="6186309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Iggy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Calon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Black Heart Iggy</a:t>
            </a:r>
          </a:p>
        </p:txBody>
      </p:sp>
      <p:pic>
        <p:nvPicPr>
          <p:cNvPr id="6" name="Picture 5" descr="C:\Users\SMU\Documents\PHOTOS\DSC00785.JPG">
            <a:extLst>
              <a:ext uri="{FF2B5EF4-FFF2-40B4-BE49-F238E27FC236}">
                <a16:creationId xmlns:a16="http://schemas.microsoft.com/office/drawing/2014/main" id="{3C06B87A-DC8D-754F-81A8-616437A4D22A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779" y="1217712"/>
            <a:ext cx="3960440" cy="51845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386FB2-7440-C64A-8DFB-9183BD30808B}"/>
              </a:ext>
            </a:extLst>
          </p:cNvPr>
          <p:cNvSpPr txBox="1"/>
          <p:nvPr/>
        </p:nvSpPr>
        <p:spPr>
          <a:xfrm>
            <a:off x="159669" y="55764"/>
            <a:ext cx="2932213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Thema’r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Cwn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theme - Dogs</a:t>
            </a:r>
          </a:p>
        </p:txBody>
      </p:sp>
    </p:spTree>
    <p:extLst>
      <p:ext uri="{BB962C8B-B14F-4D97-AF65-F5344CB8AC3E}">
        <p14:creationId xmlns:p14="http://schemas.microsoft.com/office/powerpoint/2010/main" val="3258661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765544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Map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ddatblygu’r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 Map – ideas to develop the theme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7" y="1865714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4FB1BA6-15D9-A441-B6F0-4ABA34B4E5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2686419"/>
              </p:ext>
            </p:extLst>
          </p:nvPr>
        </p:nvGraphicFramePr>
        <p:xfrm>
          <a:off x="1711842" y="2286000"/>
          <a:ext cx="8878186" cy="3852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1965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375053"/>
            <a:ext cx="6416356" cy="46166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Arial Black" pitchFamily="34" charset="0"/>
                <a:cs typeface="Arial" pitchFamily="34" charset="0"/>
              </a:rPr>
              <a:t>Cwn</a:t>
            </a:r>
            <a:r>
              <a:rPr lang="en-GB" sz="2400" b="1" dirty="0">
                <a:latin typeface="Arial Black" pitchFamily="34" charset="0"/>
                <a:cs typeface="Arial" pitchFamily="34" charset="0"/>
              </a:rPr>
              <a:t> o </a:t>
            </a:r>
            <a:r>
              <a:rPr lang="en-GB" sz="2400" b="1" dirty="0" err="1">
                <a:latin typeface="Arial Black" pitchFamily="34" charset="0"/>
                <a:cs typeface="Arial" pitchFamily="34" charset="0"/>
              </a:rPr>
              <a:t>Gymru</a:t>
            </a:r>
            <a:r>
              <a:rPr lang="en-GB" sz="2400" b="1" dirty="0">
                <a:latin typeface="Arial Black" pitchFamily="34" charset="0"/>
                <a:cs typeface="Arial" pitchFamily="34" charset="0"/>
              </a:rPr>
              <a:t> - - - / </a:t>
            </a:r>
            <a:r>
              <a:rPr lang="en-GB" sz="2400" b="1" dirty="0">
                <a:solidFill>
                  <a:srgbClr val="0070C0"/>
                </a:solidFill>
                <a:latin typeface="Arial Black" pitchFamily="34" charset="0"/>
                <a:cs typeface="Arial" pitchFamily="34" charset="0"/>
              </a:rPr>
              <a:t>Welsh dogs - - -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361508" y="1211771"/>
            <a:ext cx="11047227" cy="59093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https://encrypted-tbn3.gstatic.com/images?q=tbn:ANd9GcRvhRDi1V4JEh1snHsjqsQVk4P8BYOwjMsZ4SBtK7eOZT9B0u8kZ1h7Dg_S">
            <a:hlinkClick r:id="rId4"/>
            <a:extLst>
              <a:ext uri="{FF2B5EF4-FFF2-40B4-BE49-F238E27FC236}">
                <a16:creationId xmlns:a16="http://schemas.microsoft.com/office/drawing/2014/main" id="{2AA3C0F8-8F41-9A48-9049-F98D9D6C0B96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805" y="1586355"/>
            <a:ext cx="3414652" cy="244658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9" name="Picture 8" descr="https://encrypted-tbn0.gstatic.com/images?q=tbn:ANd9GcQ7HeuW7Fo66AwARY22A8yNIh2DdVIDf8Wsi7MQO3Lb1zF9zCZXfONckiPy">
            <a:hlinkClick r:id="rId6"/>
            <a:extLst>
              <a:ext uri="{FF2B5EF4-FFF2-40B4-BE49-F238E27FC236}">
                <a16:creationId xmlns:a16="http://schemas.microsoft.com/office/drawing/2014/main" id="{DB5C96E7-6CD5-4B47-AF61-761F505EA357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414" y="1622604"/>
            <a:ext cx="3215591" cy="266499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10" name="Picture 9" descr="Bronze Statue of Gelert">
            <a:extLst>
              <a:ext uri="{FF2B5EF4-FFF2-40B4-BE49-F238E27FC236}">
                <a16:creationId xmlns:a16="http://schemas.microsoft.com/office/drawing/2014/main" id="{B20039F2-B9AD-A840-A7BE-00F88070A1C3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669" y="4628789"/>
            <a:ext cx="2571633" cy="214226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11" name="Picture 10" descr="https://encrypted-tbn3.gstatic.com/images?q=tbn:ANd9GcQhBVmpfi2HF7bn9kjun01C1jdM3WvE09ikbqfEvCUNlTQN7AQI0g">
            <a:hlinkClick r:id="rId9" invalidUrl="https://www.google.co.uk/imgres?imgurl=http://wallpaperswa.com/thumbnails/detail/20121013/animals dogs welsh corgi 1280x1024 wallpaper_www.wallpaperswa.com_50.jpg&amp;imgrefurl=http://www.siabona.com/pembroke-welsh-corgi-p-wallpaper/&amp;docid=Wgx1lZ1sTUX-sM&amp;tbnid=7_qLhsYser_Z7M:&amp;w=600&amp;h=480&amp;ei=LiUxVIyVEZPxao_MgeAP&amp;ved=0CAIQxiAwAA&amp;iact=c"/>
            <a:extLst>
              <a:ext uri="{FF2B5EF4-FFF2-40B4-BE49-F238E27FC236}">
                <a16:creationId xmlns:a16="http://schemas.microsoft.com/office/drawing/2014/main" id="{4FAB0CD4-F60B-394D-BEE8-BAFA467C450C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722" y="4613216"/>
            <a:ext cx="3215590" cy="215783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12" name="Picture 11" descr="http://www.greyfriarsbobby.co.uk/assets/images/swanseajack.jpg">
            <a:extLst>
              <a:ext uri="{FF2B5EF4-FFF2-40B4-BE49-F238E27FC236}">
                <a16:creationId xmlns:a16="http://schemas.microsoft.com/office/drawing/2014/main" id="{C5A29BC6-5B45-C240-A09C-CD6CA53E3BF4}"/>
              </a:ext>
            </a:extLst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119" y="1470507"/>
            <a:ext cx="2571633" cy="266667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pic>
        <p:nvPicPr>
          <p:cNvPr id="13" name="Picture 12" descr="https://encrypted-tbn1.gstatic.com/images?q=tbn:ANd9GcSafamUZiLzx-7rWquJiqj9ilp3S_eo71h200-wVEDEB5cQcyGDFw">
            <a:hlinkClick r:id="rId12"/>
            <a:extLst>
              <a:ext uri="{FF2B5EF4-FFF2-40B4-BE49-F238E27FC236}">
                <a16:creationId xmlns:a16="http://schemas.microsoft.com/office/drawing/2014/main" id="{99F85A21-CA7F-134B-BF04-FE194B9C7F1E}"/>
              </a:ext>
            </a:extLst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62" y="4361521"/>
            <a:ext cx="3414651" cy="240952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E029DE-75E6-CD4B-9974-4760FEE96BB1}"/>
              </a:ext>
            </a:extLst>
          </p:cNvPr>
          <p:cNvSpPr txBox="1"/>
          <p:nvPr/>
        </p:nvSpPr>
        <p:spPr>
          <a:xfrm>
            <a:off x="4656387" y="4167963"/>
            <a:ext cx="31372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Jac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Abertawe / </a:t>
            </a:r>
            <a:r>
              <a:rPr lang="en-US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Jack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EEC0B1-48D3-8E48-8540-A65F66DF1655}"/>
              </a:ext>
            </a:extLst>
          </p:cNvPr>
          <p:cNvSpPr txBox="1"/>
          <p:nvPr/>
        </p:nvSpPr>
        <p:spPr>
          <a:xfrm>
            <a:off x="5854794" y="6751749"/>
            <a:ext cx="779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Gelert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26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542658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Ci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Siapan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Amerig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dog from Japan and America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993306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F2B7591-B9CD-B14C-8F03-08106874D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46" descr="Laika-Bigstock">
            <a:extLst>
              <a:ext uri="{FF2B5EF4-FFF2-40B4-BE49-F238E27FC236}">
                <a16:creationId xmlns:a16="http://schemas.microsoft.com/office/drawing/2014/main" id="{71C257B1-1223-264E-AF23-2FD85DC34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948" y="2402957"/>
            <a:ext cx="4742121" cy="348747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B3A29B-1968-204C-B18C-7A7F7B6FEF3E}"/>
              </a:ext>
            </a:extLst>
          </p:cNvPr>
          <p:cNvSpPr txBox="1"/>
          <p:nvPr/>
        </p:nvSpPr>
        <p:spPr>
          <a:xfrm>
            <a:off x="2892056" y="6039293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Laika</a:t>
            </a:r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60B6F2AC-39FA-A549-AE45-C8A4868A9F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3" name="Picture 44" descr="Appollo-TS">
            <a:extLst>
              <a:ext uri="{FF2B5EF4-FFF2-40B4-BE49-F238E27FC236}">
                <a16:creationId xmlns:a16="http://schemas.microsoft.com/office/drawing/2014/main" id="{50CC084B-0BB9-4243-B550-B19A2CB9B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944" y="2402956"/>
            <a:ext cx="5061098" cy="348747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3ECDE19-FD37-C347-9AF4-9D207FCD6DB7}"/>
              </a:ext>
            </a:extLst>
          </p:cNvPr>
          <p:cNvSpPr txBox="1"/>
          <p:nvPr/>
        </p:nvSpPr>
        <p:spPr>
          <a:xfrm>
            <a:off x="6525332" y="6039293"/>
            <a:ext cx="2878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Apollo</a:t>
            </a:r>
          </a:p>
        </p:txBody>
      </p:sp>
    </p:spTree>
    <p:extLst>
      <p:ext uri="{BB962C8B-B14F-4D97-AF65-F5344CB8AC3E}">
        <p14:creationId xmlns:p14="http://schemas.microsoft.com/office/powerpoint/2010/main" val="1708191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3551273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Artists from Wales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993306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0249896-FCD2-FD43-B2B4-983A56A5C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1" descr="Image result for kyffin williams dogs">
            <a:hlinkClick r:id="rId3"/>
            <a:extLst>
              <a:ext uri="{FF2B5EF4-FFF2-40B4-BE49-F238E27FC236}">
                <a16:creationId xmlns:a16="http://schemas.microsoft.com/office/drawing/2014/main" id="{2C82220E-B10F-E04B-ABA6-705CA2EC10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88" y="2617982"/>
            <a:ext cx="3342290" cy="259928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8BCC5FE2-694D-9140-BC12-CEC152D0B8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749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B081DB9-A051-E64E-8E66-FBFCE4D16C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52" name="Picture 3" descr="Image result for kyffin williams dogs">
            <a:hlinkClick r:id="rId5"/>
            <a:extLst>
              <a:ext uri="{FF2B5EF4-FFF2-40B4-BE49-F238E27FC236}">
                <a16:creationId xmlns:a16="http://schemas.microsoft.com/office/drawing/2014/main" id="{59F50163-A191-B54E-9AE9-D313E4B3D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13" y="2167208"/>
            <a:ext cx="2785022" cy="4173886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6">
            <a:extLst>
              <a:ext uri="{FF2B5EF4-FFF2-40B4-BE49-F238E27FC236}">
                <a16:creationId xmlns:a16="http://schemas.microsoft.com/office/drawing/2014/main" id="{ABEF1109-5BEA-9045-9264-793F794E9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735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D761F6-8F1A-5E49-AC86-A855915EB0FF}"/>
              </a:ext>
            </a:extLst>
          </p:cNvPr>
          <p:cNvSpPr txBox="1"/>
          <p:nvPr/>
        </p:nvSpPr>
        <p:spPr>
          <a:xfrm>
            <a:off x="1292772" y="5580993"/>
            <a:ext cx="3054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Kyffin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Williams</a:t>
            </a:r>
          </a:p>
        </p:txBody>
      </p:sp>
      <p:pic>
        <p:nvPicPr>
          <p:cNvPr id="12" name="Picture 10" descr="C:\Users\Andrew\Pictures\img054.jpg">
            <a:extLst>
              <a:ext uri="{FF2B5EF4-FFF2-40B4-BE49-F238E27FC236}">
                <a16:creationId xmlns:a16="http://schemas.microsoft.com/office/drawing/2014/main" id="{19ACCFAC-34CA-EB42-A5FF-1068AC345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948028" y="2167208"/>
            <a:ext cx="3287659" cy="4173886"/>
          </a:xfrm>
          <a:prstGeom prst="rect">
            <a:avLst/>
          </a:prstGeom>
          <a:ln w="571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9A85BD-7363-874E-B5E1-19BBB51E2251}"/>
              </a:ext>
            </a:extLst>
          </p:cNvPr>
          <p:cNvSpPr txBox="1"/>
          <p:nvPr/>
        </p:nvSpPr>
        <p:spPr>
          <a:xfrm>
            <a:off x="8697433" y="6367802"/>
            <a:ext cx="2554978" cy="400110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Catrin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Howell</a:t>
            </a:r>
          </a:p>
        </p:txBody>
      </p:sp>
    </p:spTree>
    <p:extLst>
      <p:ext uri="{BB962C8B-B14F-4D97-AF65-F5344CB8AC3E}">
        <p14:creationId xmlns:p14="http://schemas.microsoft.com/office/powerpoint/2010/main" val="1690026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531629" y="152951"/>
            <a:ext cx="542658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Artists from Wales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531629" y="1213016"/>
            <a:ext cx="11047227" cy="563231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966FF34-0002-884E-9D83-D54EBDC748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" descr="dsc03826_1">
            <a:hlinkClick r:id="rId4" tooltip="&quot;Dogs at the gallery - 7&quot; x 5&quot;&quot;"/>
            <a:extLst>
              <a:ext uri="{FF2B5EF4-FFF2-40B4-BE49-F238E27FC236}">
                <a16:creationId xmlns:a16="http://schemas.microsoft.com/office/drawing/2014/main" id="{5F0BC42D-45F5-1B46-B3DF-C7B9CA2C6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56" y="1360269"/>
            <a:ext cx="3522487" cy="232388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C6ACCC03-60E7-734E-BF93-26CD09FE97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08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9C5BC88-0CD6-0A4A-BE26-95BF5A1F3B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" name="Picture 4" descr="untitled-2">
            <a:hlinkClick r:id="rId6" tooltip="&quot;The Big Apple Mumbles - 30&quot; x 30&quot;&quot;"/>
            <a:extLst>
              <a:ext uri="{FF2B5EF4-FFF2-40B4-BE49-F238E27FC236}">
                <a16:creationId xmlns:a16="http://schemas.microsoft.com/office/drawing/2014/main" id="{F06A6089-3532-284C-91CC-D221C7915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57" y="4135302"/>
            <a:ext cx="3522487" cy="216717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6">
            <a:extLst>
              <a:ext uri="{FF2B5EF4-FFF2-40B4-BE49-F238E27FC236}">
                <a16:creationId xmlns:a16="http://schemas.microsoft.com/office/drawing/2014/main" id="{38905C14-67C3-1244-BAD5-D99CF23A7D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998990"/>
            <a:ext cx="18473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6DF5CA-A1B2-8946-BAE5-995E6C9183D6}"/>
              </a:ext>
            </a:extLst>
          </p:cNvPr>
          <p:cNvSpPr txBox="1"/>
          <p:nvPr/>
        </p:nvSpPr>
        <p:spPr>
          <a:xfrm>
            <a:off x="967563" y="3721395"/>
            <a:ext cx="40299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Cwn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Oriel / </a:t>
            </a:r>
            <a:r>
              <a:rPr lang="en-US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Dogs at a Gallery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BB23A4-3B5A-834A-9FCA-2A00B4902844}"/>
              </a:ext>
            </a:extLst>
          </p:cNvPr>
          <p:cNvSpPr txBox="1"/>
          <p:nvPr/>
        </p:nvSpPr>
        <p:spPr>
          <a:xfrm>
            <a:off x="531629" y="6293012"/>
            <a:ext cx="49166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Mwmbwls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1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Big Apple, Mumbles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5BDDED37-9071-924F-B585-DF89AA0DF1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31" name="Picture 5" descr="untitled-4">
            <a:hlinkClick r:id="rId8" tooltip="&quot;Oystermouth Castle - 36&quot; x 36&quot;&quot;"/>
            <a:extLst>
              <a:ext uri="{FF2B5EF4-FFF2-40B4-BE49-F238E27FC236}">
                <a16:creationId xmlns:a16="http://schemas.microsoft.com/office/drawing/2014/main" id="{74D72E92-B717-724E-BFEE-7D6DEA253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927" y="1585479"/>
            <a:ext cx="5539339" cy="335857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C9B5A56-3501-9447-9E6E-25340D7F8C71}"/>
              </a:ext>
            </a:extLst>
          </p:cNvPr>
          <p:cNvSpPr txBox="1"/>
          <p:nvPr/>
        </p:nvSpPr>
        <p:spPr>
          <a:xfrm>
            <a:off x="5677786" y="5218890"/>
            <a:ext cx="6953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Castell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Oystermouth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Oystermouth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Castle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B7E9AE-FB1F-D74D-AE4F-E45329C72639}"/>
              </a:ext>
            </a:extLst>
          </p:cNvPr>
          <p:cNvSpPr txBox="1"/>
          <p:nvPr/>
        </p:nvSpPr>
        <p:spPr>
          <a:xfrm>
            <a:off x="6383927" y="5729973"/>
            <a:ext cx="36097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FF0000"/>
                </a:solidFill>
                <a:latin typeface="Chalkboard SE" panose="03050602040202020205" pitchFamily="66" charset="77"/>
                <a:cs typeface="Arial" panose="020B0604020202020204" pitchFamily="34" charset="0"/>
              </a:rPr>
              <a:t>Nick Holly</a:t>
            </a:r>
          </a:p>
        </p:txBody>
      </p:sp>
    </p:spTree>
    <p:extLst>
      <p:ext uri="{BB962C8B-B14F-4D97-AF65-F5344CB8AC3E}">
        <p14:creationId xmlns:p14="http://schemas.microsoft.com/office/powerpoint/2010/main" val="294577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6" y="372975"/>
            <a:ext cx="188196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r>
              <a:rPr lang="en-US" sz="2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476773"/>
            <a:ext cx="11047227" cy="578619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Arlunio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Drawing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AB6EFD-A89D-B04F-B078-F9DE4E012D9F}"/>
              </a:ext>
            </a:extLst>
          </p:cNvPr>
          <p:cNvSpPr txBox="1"/>
          <p:nvPr/>
        </p:nvSpPr>
        <p:spPr>
          <a:xfrm>
            <a:off x="903768" y="2887682"/>
            <a:ext cx="658653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fraslun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gau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a drawing of a dog with your eyes closed.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fraslun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gyda’ch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chwith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a sketch of a dog with your left hand.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Gwnech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silwét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liwio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Do a silhouette of a dog and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it in.</a:t>
            </a:r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D91793-33D9-4E49-BD6A-662429CC1C3C}"/>
              </a:ext>
            </a:extLst>
          </p:cNvPr>
          <p:cNvSpPr txBox="1"/>
          <p:nvPr/>
        </p:nvSpPr>
        <p:spPr>
          <a:xfrm>
            <a:off x="6522801" y="2887682"/>
            <a:ext cx="18473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ACB47135-E39E-634E-B029-29658C6BD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926" y="1998922"/>
            <a:ext cx="3021178" cy="4476886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AC4B335-A10B-AB46-81D0-176BB2C8A0B4}"/>
              </a:ext>
            </a:extLst>
          </p:cNvPr>
          <p:cNvSpPr txBox="1"/>
          <p:nvPr/>
        </p:nvSpPr>
        <p:spPr>
          <a:xfrm>
            <a:off x="8431619" y="6719777"/>
            <a:ext cx="255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Mae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bob ci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ddiwrnod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Every dog has its day</a:t>
            </a:r>
          </a:p>
        </p:txBody>
      </p:sp>
    </p:spTree>
    <p:extLst>
      <p:ext uri="{BB962C8B-B14F-4D97-AF65-F5344CB8AC3E}">
        <p14:creationId xmlns:p14="http://schemas.microsoft.com/office/powerpoint/2010/main" val="3111509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6" y="372975"/>
            <a:ext cx="188196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r>
              <a:rPr lang="en-US" sz="2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476773"/>
            <a:ext cx="11047227" cy="578619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D91793-33D9-4E49-BD6A-662429CC1C3C}"/>
              </a:ext>
            </a:extLst>
          </p:cNvPr>
          <p:cNvSpPr txBox="1"/>
          <p:nvPr/>
        </p:nvSpPr>
        <p:spPr>
          <a:xfrm>
            <a:off x="6522801" y="2887682"/>
            <a:ext cx="18473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5047A-CAC3-CF4D-96C1-08ABB76D899F}"/>
              </a:ext>
            </a:extLst>
          </p:cNvPr>
          <p:cNvPicPr/>
          <p:nvPr/>
        </p:nvPicPr>
        <p:blipFill rotWithShape="1">
          <a:blip r:embed="rId4">
            <a:biLevel thresh="50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sharpenSoften amount="14000"/>
                    </a14:imgEffect>
                    <a14:imgEffect>
                      <a14:saturation sat="89000"/>
                    </a14:imgEffect>
                  </a14:imgLayer>
                </a14:imgProps>
              </a:ext>
            </a:extLst>
          </a:blip>
          <a:srcRect t="12281" r="-4" b="17309"/>
          <a:stretch/>
        </p:blipFill>
        <p:spPr bwMode="auto">
          <a:xfrm>
            <a:off x="1828800" y="1936203"/>
            <a:ext cx="8579796" cy="4367321"/>
          </a:xfrm>
          <a:prstGeom prst="rect">
            <a:avLst/>
          </a:prstGeom>
          <a:ln w="762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62A6E7-2D25-8640-94C7-BCEF4B684AEC}"/>
              </a:ext>
            </a:extLst>
          </p:cNvPr>
          <p:cNvSpPr txBox="1"/>
          <p:nvPr/>
        </p:nvSpPr>
        <p:spPr>
          <a:xfrm>
            <a:off x="2777680" y="6393622"/>
            <a:ext cx="6789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Brasluniau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/ Sketches by students – 10.02.2020</a:t>
            </a:r>
          </a:p>
        </p:txBody>
      </p:sp>
    </p:spTree>
    <p:extLst>
      <p:ext uri="{BB962C8B-B14F-4D97-AF65-F5344CB8AC3E}">
        <p14:creationId xmlns:p14="http://schemas.microsoft.com/office/powerpoint/2010/main" val="746588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69418" y="412790"/>
            <a:ext cx="5426582" cy="1231106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Artists from Wales</a:t>
            </a:r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69418" y="1907830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523CD253-E82F-B046-832B-1A6CF4952F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073" name="Picture 2" descr="Washday">
            <a:hlinkClick r:id="rId4"/>
            <a:extLst>
              <a:ext uri="{FF2B5EF4-FFF2-40B4-BE49-F238E27FC236}">
                <a16:creationId xmlns:a16="http://schemas.microsoft.com/office/drawing/2014/main" id="{DFD4C186-E022-6E45-A725-A17521611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761" y="2181256"/>
            <a:ext cx="5708822" cy="339782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D8247E92-A663-2345-B986-3E740DC2D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26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1D799BE-7755-3941-9290-B680B34808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076" name="Picture 1" descr="Just Another Day">
            <a:hlinkClick r:id="rId6"/>
            <a:extLst>
              <a:ext uri="{FF2B5EF4-FFF2-40B4-BE49-F238E27FC236}">
                <a16:creationId xmlns:a16="http://schemas.microsoft.com/office/drawing/2014/main" id="{063A7398-9FF0-5349-87CA-049A6B666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622" y="2181256"/>
            <a:ext cx="3566984" cy="357699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6">
            <a:extLst>
              <a:ext uri="{FF2B5EF4-FFF2-40B4-BE49-F238E27FC236}">
                <a16:creationId xmlns:a16="http://schemas.microsoft.com/office/drawing/2014/main" id="{4A175E98-85C1-1B49-80D7-5EC824C4C0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551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888888"/>
                </a:solidFill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Just Another Day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E6571B-CDC2-6B4D-81D4-AEF44CCB95BB}"/>
              </a:ext>
            </a:extLst>
          </p:cNvPr>
          <p:cNvSpPr txBox="1"/>
          <p:nvPr/>
        </p:nvSpPr>
        <p:spPr>
          <a:xfrm>
            <a:off x="1679945" y="5758250"/>
            <a:ext cx="46995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Golchi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Washday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Lynne Walters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532AC1-940A-D24E-BF55-754386242A81}"/>
              </a:ext>
            </a:extLst>
          </p:cNvPr>
          <p:cNvSpPr txBox="1"/>
          <p:nvPr/>
        </p:nvSpPr>
        <p:spPr>
          <a:xfrm>
            <a:off x="7435598" y="5921802"/>
            <a:ext cx="377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 Another Day</a:t>
            </a:r>
          </a:p>
        </p:txBody>
      </p:sp>
    </p:spTree>
    <p:extLst>
      <p:ext uri="{BB962C8B-B14F-4D97-AF65-F5344CB8AC3E}">
        <p14:creationId xmlns:p14="http://schemas.microsoft.com/office/powerpoint/2010/main" val="4076765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542658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Artists from Wales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993306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381714F-E5DE-0F41-A1EA-7C1281C631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5" descr="/var/folders/mz/1k8w61g11zg97xj895xj1b_h0000gq/T/com.microsoft.Word/WebArchiveCopyPasteTempFiles/Mini_Enfys_PaintYourOwnSnowdog3.png">
            <a:extLst>
              <a:ext uri="{FF2B5EF4-FFF2-40B4-BE49-F238E27FC236}">
                <a16:creationId xmlns:a16="http://schemas.microsoft.com/office/drawing/2014/main" id="{7F7A021D-5559-AF48-B2C7-C4F7F6686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879" y="2209068"/>
            <a:ext cx="4221804" cy="3744581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86F77076-B049-DD4D-9759-0A6A93B701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51" name="Picture 9" descr="/var/folders/mz/1k8w61g11zg97xj895xj1b_h0000gq/T/com.microsoft.Word/WebArchiveCopyPasteTempFiles/Mini_Enfys_DesignR.png">
            <a:extLst>
              <a:ext uri="{FF2B5EF4-FFF2-40B4-BE49-F238E27FC236}">
                <a16:creationId xmlns:a16="http://schemas.microsoft.com/office/drawing/2014/main" id="{9D468EC9-3AA3-CC40-B519-0110B7375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975" y="2208747"/>
            <a:ext cx="5727700" cy="3365500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0C8335-2EC0-A341-8351-475CF11B50F6}"/>
              </a:ext>
            </a:extLst>
          </p:cNvPr>
          <p:cNvSpPr txBox="1"/>
          <p:nvPr/>
        </p:nvSpPr>
        <p:spPr>
          <a:xfrm>
            <a:off x="1839433" y="6081823"/>
            <a:ext cx="2890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Eira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Snow Dogs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44F162-0B34-2C40-83B4-2E1333C1AE13}"/>
              </a:ext>
            </a:extLst>
          </p:cNvPr>
          <p:cNvSpPr txBox="1"/>
          <p:nvPr/>
        </p:nvSpPr>
        <p:spPr>
          <a:xfrm>
            <a:off x="6010837" y="5733174"/>
            <a:ext cx="48708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  <a:latin typeface="Chalkboard SE" panose="03050602040202020205" pitchFamily="66" charset="77"/>
              </a:rPr>
              <a:t>Rhiannon Roberts</a:t>
            </a:r>
          </a:p>
        </p:txBody>
      </p:sp>
    </p:spTree>
    <p:extLst>
      <p:ext uri="{BB962C8B-B14F-4D97-AF65-F5344CB8AC3E}">
        <p14:creationId xmlns:p14="http://schemas.microsoft.com/office/powerpoint/2010/main" val="2708783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7" y="627321"/>
            <a:ext cx="542658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Artistiaid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Loegr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Artists from England</a:t>
            </a:r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7" y="2056686"/>
            <a:ext cx="11047227" cy="480131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4BAA4C8E-08FD-834E-9D0F-152D7A18EF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1" descr="page1image1829152">
            <a:extLst>
              <a:ext uri="{FF2B5EF4-FFF2-40B4-BE49-F238E27FC236}">
                <a16:creationId xmlns:a16="http://schemas.microsoft.com/office/drawing/2014/main" id="{8326DAF2-FF4B-DA4D-A58B-8828F210E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97" y="2285999"/>
            <a:ext cx="5128871" cy="3561907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2AB72ED9-7225-D745-AE47-C507D0BFE9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51" name="Picture 2" descr="page2image1827136">
            <a:extLst>
              <a:ext uri="{FF2B5EF4-FFF2-40B4-BE49-F238E27FC236}">
                <a16:creationId xmlns:a16="http://schemas.microsoft.com/office/drawing/2014/main" id="{D96E7188-76B8-2E4E-A2DA-C2963D3DF9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878" y="2285999"/>
            <a:ext cx="4876369" cy="4242392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3C4C4F-9CAC-1C45-8706-937C62399CA7}"/>
              </a:ext>
            </a:extLst>
          </p:cNvPr>
          <p:cNvSpPr txBox="1"/>
          <p:nvPr/>
        </p:nvSpPr>
        <p:spPr>
          <a:xfrm>
            <a:off x="1409196" y="5992505"/>
            <a:ext cx="39053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rgbClr val="FF0000"/>
                </a:solidFill>
                <a:latin typeface="Chalkboard SE" panose="03050602040202020205" pitchFamily="66" charset="77"/>
              </a:rPr>
              <a:t>Sarah Fanelli</a:t>
            </a:r>
          </a:p>
        </p:txBody>
      </p:sp>
    </p:spTree>
    <p:extLst>
      <p:ext uri="{BB962C8B-B14F-4D97-AF65-F5344CB8AC3E}">
        <p14:creationId xmlns:p14="http://schemas.microsoft.com/office/powerpoint/2010/main" val="974808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g paw seamless pattern">
            <a:extLst>
              <a:ext uri="{FF2B5EF4-FFF2-40B4-BE49-F238E27FC236}">
                <a16:creationId xmlns:a16="http://schemas.microsoft.com/office/drawing/2014/main" id="{FC8DFE19-574F-BD40-8D27-96CB02973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2906A7-9C29-F14B-B2CC-CA9A7BEA984B}"/>
              </a:ext>
            </a:extLst>
          </p:cNvPr>
          <p:cNvSpPr txBox="1"/>
          <p:nvPr/>
        </p:nvSpPr>
        <p:spPr>
          <a:xfrm>
            <a:off x="648586" y="382772"/>
            <a:ext cx="5426582" cy="95410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</a:p>
          <a:p>
            <a:r>
              <a:rPr lang="en-US" sz="2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CF4E4-641F-2045-B0BB-74B108B468E2}"/>
              </a:ext>
            </a:extLst>
          </p:cNvPr>
          <p:cNvSpPr txBox="1"/>
          <p:nvPr/>
        </p:nvSpPr>
        <p:spPr>
          <a:xfrm>
            <a:off x="648586" y="1557371"/>
            <a:ext cx="11047227" cy="477053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colâj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Sarah Fanelli</a:t>
            </a:r>
          </a:p>
          <a:p>
            <a:r>
              <a:rPr 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Collage work in the style of Sarah Fanelli</a:t>
            </a:r>
          </a:p>
          <a:p>
            <a:endParaRPr lang="en-US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lun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a simple line drawing of a dog.</a:t>
            </a: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Rhwygwch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bapurau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ddisgrifio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Rip out words from newspapers to describe dogs.</a:t>
            </a:r>
          </a:p>
          <a:p>
            <a:endParaRPr lang="en-US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Glynwch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rhwygwyd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siâp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y ci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dyluniad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Stick the ripped words within the dog shape to create an interesting design which is full of adjectives.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F2B7591-B9CD-B14C-8F03-08106874D1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60B6F2AC-39FA-A549-AE45-C8A4868A9F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792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603</Words>
  <Application>Microsoft Office PowerPoint</Application>
  <PresentationFormat>Widescreen</PresentationFormat>
  <Paragraphs>385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Black</vt:lpstr>
      <vt:lpstr>Calibri</vt:lpstr>
      <vt:lpstr>Calibri Light</vt:lpstr>
      <vt:lpstr>Chalkboard SE</vt:lpstr>
      <vt:lpstr>inherit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 Samuel-Thomas</dc:creator>
  <cp:lastModifiedBy>Carys Jennings</cp:lastModifiedBy>
  <cp:revision>65</cp:revision>
  <dcterms:created xsi:type="dcterms:W3CDTF">2020-02-09T11:56:46Z</dcterms:created>
  <dcterms:modified xsi:type="dcterms:W3CDTF">2020-02-14T08:41:16Z</dcterms:modified>
</cp:coreProperties>
</file>