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6" r:id="rId1"/>
  </p:sldMasterIdLst>
  <p:sldIdLst>
    <p:sldId id="256" r:id="rId2"/>
    <p:sldId id="257" r:id="rId3"/>
    <p:sldId id="258" r:id="rId4"/>
    <p:sldId id="260" r:id="rId5"/>
    <p:sldId id="259"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4" d="100"/>
          <a:sy n="64" d="100"/>
        </p:scale>
        <p:origin x="6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3E583A-6F17-4935-9E5C-836D6CDFC27D}" type="doc">
      <dgm:prSet loTypeId="urn:microsoft.com/office/officeart/2005/8/layout/process5" loCatId="process" qsTypeId="urn:microsoft.com/office/officeart/2005/8/quickstyle/simple1" qsCatId="simple" csTypeId="urn:microsoft.com/office/officeart/2005/8/colors/accent4_2" csCatId="accent4" phldr="1"/>
      <dgm:spPr/>
      <dgm:t>
        <a:bodyPr/>
        <a:lstStyle/>
        <a:p>
          <a:endParaRPr lang="en-US"/>
        </a:p>
      </dgm:t>
    </dgm:pt>
    <dgm:pt modelId="{8DE0F8F8-876D-465A-BF1F-655E5F3D291C}">
      <dgm:prSet/>
      <dgm:spPr/>
      <dgm:t>
        <a:bodyPr/>
        <a:lstStyle/>
        <a:p>
          <a:r>
            <a:rPr lang="en-GB"/>
            <a:t>On November 2</a:t>
          </a:r>
          <a:r>
            <a:rPr lang="en-GB" baseline="30000"/>
            <a:t>nd</a:t>
          </a:r>
          <a:r>
            <a:rPr lang="en-GB"/>
            <a:t>, 1990, Sky T.V was founded and has fast become Europe's leading telecommunications service provider.</a:t>
          </a:r>
          <a:endParaRPr lang="en-US"/>
        </a:p>
      </dgm:t>
    </dgm:pt>
    <dgm:pt modelId="{1D2A5260-5C3C-4E54-A399-386B93D0E15D}" type="parTrans" cxnId="{C3CF899E-3B0C-4C95-90BE-77E5D12B0704}">
      <dgm:prSet/>
      <dgm:spPr/>
      <dgm:t>
        <a:bodyPr/>
        <a:lstStyle/>
        <a:p>
          <a:endParaRPr lang="en-US"/>
        </a:p>
      </dgm:t>
    </dgm:pt>
    <dgm:pt modelId="{EA775F88-4083-423A-BEBB-962079462846}" type="sibTrans" cxnId="{C3CF899E-3B0C-4C95-90BE-77E5D12B0704}">
      <dgm:prSet/>
      <dgm:spPr/>
      <dgm:t>
        <a:bodyPr/>
        <a:lstStyle/>
        <a:p>
          <a:endParaRPr lang="en-US"/>
        </a:p>
      </dgm:t>
    </dgm:pt>
    <dgm:pt modelId="{DE1B5328-FEC6-42E9-BBF2-CB739473241F}">
      <dgm:prSet/>
      <dgm:spPr/>
      <dgm:t>
        <a:bodyPr/>
        <a:lstStyle/>
        <a:p>
          <a:r>
            <a:rPr lang="en-GB"/>
            <a:t>Sky’s headquarters are in London U.K and has operations throughout Europe making it the largest media company by revenue.</a:t>
          </a:r>
          <a:endParaRPr lang="en-US"/>
        </a:p>
      </dgm:t>
    </dgm:pt>
    <dgm:pt modelId="{168C0F16-00F6-43F2-B112-4C8FB454F617}" type="parTrans" cxnId="{3FCEC720-AF0B-42B2-963D-50F6EEC7BDE2}">
      <dgm:prSet/>
      <dgm:spPr/>
      <dgm:t>
        <a:bodyPr/>
        <a:lstStyle/>
        <a:p>
          <a:endParaRPr lang="en-US"/>
        </a:p>
      </dgm:t>
    </dgm:pt>
    <dgm:pt modelId="{0961E44C-B05F-485F-A027-53F0612C608A}" type="sibTrans" cxnId="{3FCEC720-AF0B-42B2-963D-50F6EEC7BDE2}">
      <dgm:prSet/>
      <dgm:spPr/>
      <dgm:t>
        <a:bodyPr/>
        <a:lstStyle/>
        <a:p>
          <a:endParaRPr lang="en-US"/>
        </a:p>
      </dgm:t>
    </dgm:pt>
    <dgm:pt modelId="{FFD05385-07CF-4FE9-99BB-CD9E7E21D4AE}">
      <dgm:prSet/>
      <dgm:spPr/>
      <dgm:t>
        <a:bodyPr/>
        <a:lstStyle/>
        <a:p>
          <a:r>
            <a:rPr lang="en-GB" dirty="0"/>
            <a:t>Sky currently employs 40,000+ staff and has a revenue in excess of 21 billion and 23 million + customers.</a:t>
          </a:r>
          <a:endParaRPr lang="en-US" dirty="0"/>
        </a:p>
      </dgm:t>
    </dgm:pt>
    <dgm:pt modelId="{103E23ED-705E-406F-AB6A-581FFAF94B36}" type="parTrans" cxnId="{BA7B19C2-1222-4C1C-B286-171B8970909E}">
      <dgm:prSet/>
      <dgm:spPr/>
      <dgm:t>
        <a:bodyPr/>
        <a:lstStyle/>
        <a:p>
          <a:endParaRPr lang="en-US"/>
        </a:p>
      </dgm:t>
    </dgm:pt>
    <dgm:pt modelId="{17E511B7-A27B-46B7-A58B-A5EAE53FBDF9}" type="sibTrans" cxnId="{BA7B19C2-1222-4C1C-B286-171B8970909E}">
      <dgm:prSet/>
      <dgm:spPr/>
      <dgm:t>
        <a:bodyPr/>
        <a:lstStyle/>
        <a:p>
          <a:endParaRPr lang="en-US"/>
        </a:p>
      </dgm:t>
    </dgm:pt>
    <dgm:pt modelId="{29211936-D278-4606-BFCF-3F0446E5CCB0}">
      <dgm:prSet/>
      <dgm:spPr/>
      <dgm:t>
        <a:bodyPr/>
        <a:lstStyle/>
        <a:p>
          <a:r>
            <a:rPr lang="en-GB" dirty="0"/>
            <a:t>Sky is operating in the public sector with continued strength in the private sector and has been under the guidance of Dana Strong as CEO since January 2021.</a:t>
          </a:r>
          <a:endParaRPr lang="en-US" dirty="0"/>
        </a:p>
      </dgm:t>
    </dgm:pt>
    <dgm:pt modelId="{4693A2E0-8EA8-488D-B286-EBD4F92E95FC}" type="parTrans" cxnId="{C4ED0319-3B62-483B-84EA-09F428ED9CF4}">
      <dgm:prSet/>
      <dgm:spPr/>
      <dgm:t>
        <a:bodyPr/>
        <a:lstStyle/>
        <a:p>
          <a:endParaRPr lang="en-US"/>
        </a:p>
      </dgm:t>
    </dgm:pt>
    <dgm:pt modelId="{41C6E0C3-F4D4-4CBD-9FEE-D93337EFED9D}" type="sibTrans" cxnId="{C4ED0319-3B62-483B-84EA-09F428ED9CF4}">
      <dgm:prSet/>
      <dgm:spPr/>
      <dgm:t>
        <a:bodyPr/>
        <a:lstStyle/>
        <a:p>
          <a:endParaRPr lang="en-US"/>
        </a:p>
      </dgm:t>
    </dgm:pt>
    <dgm:pt modelId="{1C5965E0-98E4-45A5-9F9D-78E92FF2D2A8}">
      <dgm:prSet/>
      <dgm:spPr/>
      <dgm:t>
        <a:bodyPr/>
        <a:lstStyle/>
        <a:p>
          <a:r>
            <a:rPr lang="en-GB" dirty="0"/>
            <a:t>As of October 2021 UK customers were the first to experience the custom designed televisions. (Sky,2021)</a:t>
          </a:r>
          <a:endParaRPr lang="en-US" dirty="0"/>
        </a:p>
      </dgm:t>
    </dgm:pt>
    <dgm:pt modelId="{D7E56993-5593-45D6-BCC0-8047F68E3FD2}" type="parTrans" cxnId="{981D147F-4139-4C48-B3ED-635B877BB99E}">
      <dgm:prSet/>
      <dgm:spPr/>
      <dgm:t>
        <a:bodyPr/>
        <a:lstStyle/>
        <a:p>
          <a:endParaRPr lang="en-US"/>
        </a:p>
      </dgm:t>
    </dgm:pt>
    <dgm:pt modelId="{208B1C45-145F-497E-BB02-55F3712882D4}" type="sibTrans" cxnId="{981D147F-4139-4C48-B3ED-635B877BB99E}">
      <dgm:prSet/>
      <dgm:spPr/>
      <dgm:t>
        <a:bodyPr/>
        <a:lstStyle/>
        <a:p>
          <a:endParaRPr lang="en-US"/>
        </a:p>
      </dgm:t>
    </dgm:pt>
    <dgm:pt modelId="{04741CA7-D1EA-405E-A1A0-31257F2667FB}" type="pres">
      <dgm:prSet presAssocID="{FB3E583A-6F17-4935-9E5C-836D6CDFC27D}" presName="diagram" presStyleCnt="0">
        <dgm:presLayoutVars>
          <dgm:dir/>
          <dgm:resizeHandles val="exact"/>
        </dgm:presLayoutVars>
      </dgm:prSet>
      <dgm:spPr/>
    </dgm:pt>
    <dgm:pt modelId="{327C470C-AAB7-4513-BB96-17399B2A0F86}" type="pres">
      <dgm:prSet presAssocID="{8DE0F8F8-876D-465A-BF1F-655E5F3D291C}" presName="node" presStyleLbl="node1" presStyleIdx="0" presStyleCnt="5">
        <dgm:presLayoutVars>
          <dgm:bulletEnabled val="1"/>
        </dgm:presLayoutVars>
      </dgm:prSet>
      <dgm:spPr/>
    </dgm:pt>
    <dgm:pt modelId="{A8366B86-4595-48F0-AA72-393E14CE37DA}" type="pres">
      <dgm:prSet presAssocID="{EA775F88-4083-423A-BEBB-962079462846}" presName="sibTrans" presStyleLbl="sibTrans2D1" presStyleIdx="0" presStyleCnt="4"/>
      <dgm:spPr/>
    </dgm:pt>
    <dgm:pt modelId="{A15D9019-42D9-474A-888C-5302EBA9216D}" type="pres">
      <dgm:prSet presAssocID="{EA775F88-4083-423A-BEBB-962079462846}" presName="connectorText" presStyleLbl="sibTrans2D1" presStyleIdx="0" presStyleCnt="4"/>
      <dgm:spPr/>
    </dgm:pt>
    <dgm:pt modelId="{1F4BC059-2D0E-4D88-89E0-92C6FF1070B5}" type="pres">
      <dgm:prSet presAssocID="{DE1B5328-FEC6-42E9-BBF2-CB739473241F}" presName="node" presStyleLbl="node1" presStyleIdx="1" presStyleCnt="5">
        <dgm:presLayoutVars>
          <dgm:bulletEnabled val="1"/>
        </dgm:presLayoutVars>
      </dgm:prSet>
      <dgm:spPr/>
    </dgm:pt>
    <dgm:pt modelId="{DF55C65C-B86A-40B1-875A-7AD4C90CAC75}" type="pres">
      <dgm:prSet presAssocID="{0961E44C-B05F-485F-A027-53F0612C608A}" presName="sibTrans" presStyleLbl="sibTrans2D1" presStyleIdx="1" presStyleCnt="4"/>
      <dgm:spPr/>
    </dgm:pt>
    <dgm:pt modelId="{114D00BC-8462-4634-A161-1B4DB4A8CD18}" type="pres">
      <dgm:prSet presAssocID="{0961E44C-B05F-485F-A027-53F0612C608A}" presName="connectorText" presStyleLbl="sibTrans2D1" presStyleIdx="1" presStyleCnt="4"/>
      <dgm:spPr/>
    </dgm:pt>
    <dgm:pt modelId="{370199CF-823E-4D08-A59E-8741EF4F3652}" type="pres">
      <dgm:prSet presAssocID="{FFD05385-07CF-4FE9-99BB-CD9E7E21D4AE}" presName="node" presStyleLbl="node1" presStyleIdx="2" presStyleCnt="5">
        <dgm:presLayoutVars>
          <dgm:bulletEnabled val="1"/>
        </dgm:presLayoutVars>
      </dgm:prSet>
      <dgm:spPr/>
    </dgm:pt>
    <dgm:pt modelId="{5B4173E1-DD36-4626-B09F-455B9D2DA82A}" type="pres">
      <dgm:prSet presAssocID="{17E511B7-A27B-46B7-A58B-A5EAE53FBDF9}" presName="sibTrans" presStyleLbl="sibTrans2D1" presStyleIdx="2" presStyleCnt="4"/>
      <dgm:spPr/>
    </dgm:pt>
    <dgm:pt modelId="{F4E62AA9-2808-4632-AEBC-5B8C59A5F22B}" type="pres">
      <dgm:prSet presAssocID="{17E511B7-A27B-46B7-A58B-A5EAE53FBDF9}" presName="connectorText" presStyleLbl="sibTrans2D1" presStyleIdx="2" presStyleCnt="4"/>
      <dgm:spPr/>
    </dgm:pt>
    <dgm:pt modelId="{A6CD7BF2-3122-4412-B346-DF7E8BC6981E}" type="pres">
      <dgm:prSet presAssocID="{29211936-D278-4606-BFCF-3F0446E5CCB0}" presName="node" presStyleLbl="node1" presStyleIdx="3" presStyleCnt="5">
        <dgm:presLayoutVars>
          <dgm:bulletEnabled val="1"/>
        </dgm:presLayoutVars>
      </dgm:prSet>
      <dgm:spPr/>
    </dgm:pt>
    <dgm:pt modelId="{A2E44A39-AFE3-47B1-B2F4-B31E1D8BDF15}" type="pres">
      <dgm:prSet presAssocID="{41C6E0C3-F4D4-4CBD-9FEE-D93337EFED9D}" presName="sibTrans" presStyleLbl="sibTrans2D1" presStyleIdx="3" presStyleCnt="4"/>
      <dgm:spPr/>
    </dgm:pt>
    <dgm:pt modelId="{74E130F5-E28B-4FEE-9AF7-19E1467F4D3A}" type="pres">
      <dgm:prSet presAssocID="{41C6E0C3-F4D4-4CBD-9FEE-D93337EFED9D}" presName="connectorText" presStyleLbl="sibTrans2D1" presStyleIdx="3" presStyleCnt="4"/>
      <dgm:spPr/>
    </dgm:pt>
    <dgm:pt modelId="{53C90E4E-54DD-4B8D-A80A-79DD5B754DC2}" type="pres">
      <dgm:prSet presAssocID="{1C5965E0-98E4-45A5-9F9D-78E92FF2D2A8}" presName="node" presStyleLbl="node1" presStyleIdx="4" presStyleCnt="5">
        <dgm:presLayoutVars>
          <dgm:bulletEnabled val="1"/>
        </dgm:presLayoutVars>
      </dgm:prSet>
      <dgm:spPr/>
    </dgm:pt>
  </dgm:ptLst>
  <dgm:cxnLst>
    <dgm:cxn modelId="{C4ED0319-3B62-483B-84EA-09F428ED9CF4}" srcId="{FB3E583A-6F17-4935-9E5C-836D6CDFC27D}" destId="{29211936-D278-4606-BFCF-3F0446E5CCB0}" srcOrd="3" destOrd="0" parTransId="{4693A2E0-8EA8-488D-B286-EBD4F92E95FC}" sibTransId="{41C6E0C3-F4D4-4CBD-9FEE-D93337EFED9D}"/>
    <dgm:cxn modelId="{3FCEC720-AF0B-42B2-963D-50F6EEC7BDE2}" srcId="{FB3E583A-6F17-4935-9E5C-836D6CDFC27D}" destId="{DE1B5328-FEC6-42E9-BBF2-CB739473241F}" srcOrd="1" destOrd="0" parTransId="{168C0F16-00F6-43F2-B112-4C8FB454F617}" sibTransId="{0961E44C-B05F-485F-A027-53F0612C608A}"/>
    <dgm:cxn modelId="{397F142F-D5B6-4B51-BC70-43A6898FC221}" type="presOf" srcId="{17E511B7-A27B-46B7-A58B-A5EAE53FBDF9}" destId="{F4E62AA9-2808-4632-AEBC-5B8C59A5F22B}" srcOrd="1" destOrd="0" presId="urn:microsoft.com/office/officeart/2005/8/layout/process5"/>
    <dgm:cxn modelId="{DB14083C-A7B1-47FE-8853-EE72977B22B4}" type="presOf" srcId="{41C6E0C3-F4D4-4CBD-9FEE-D93337EFED9D}" destId="{A2E44A39-AFE3-47B1-B2F4-B31E1D8BDF15}" srcOrd="0" destOrd="0" presId="urn:microsoft.com/office/officeart/2005/8/layout/process5"/>
    <dgm:cxn modelId="{A8110952-91A7-405F-850D-CFD1F88082E8}" type="presOf" srcId="{41C6E0C3-F4D4-4CBD-9FEE-D93337EFED9D}" destId="{74E130F5-E28B-4FEE-9AF7-19E1467F4D3A}" srcOrd="1" destOrd="0" presId="urn:microsoft.com/office/officeart/2005/8/layout/process5"/>
    <dgm:cxn modelId="{007C2776-07D3-4B2F-AFA9-96C589225D0E}" type="presOf" srcId="{FFD05385-07CF-4FE9-99BB-CD9E7E21D4AE}" destId="{370199CF-823E-4D08-A59E-8741EF4F3652}" srcOrd="0" destOrd="0" presId="urn:microsoft.com/office/officeart/2005/8/layout/process5"/>
    <dgm:cxn modelId="{41FE5278-AE39-40D1-AFE3-5AFE329D3B9C}" type="presOf" srcId="{EA775F88-4083-423A-BEBB-962079462846}" destId="{A15D9019-42D9-474A-888C-5302EBA9216D}" srcOrd="1" destOrd="0" presId="urn:microsoft.com/office/officeart/2005/8/layout/process5"/>
    <dgm:cxn modelId="{981D147F-4139-4C48-B3ED-635B877BB99E}" srcId="{FB3E583A-6F17-4935-9E5C-836D6CDFC27D}" destId="{1C5965E0-98E4-45A5-9F9D-78E92FF2D2A8}" srcOrd="4" destOrd="0" parTransId="{D7E56993-5593-45D6-BCC0-8047F68E3FD2}" sibTransId="{208B1C45-145F-497E-BB02-55F3712882D4}"/>
    <dgm:cxn modelId="{C3CF899E-3B0C-4C95-90BE-77E5D12B0704}" srcId="{FB3E583A-6F17-4935-9E5C-836D6CDFC27D}" destId="{8DE0F8F8-876D-465A-BF1F-655E5F3D291C}" srcOrd="0" destOrd="0" parTransId="{1D2A5260-5C3C-4E54-A399-386B93D0E15D}" sibTransId="{EA775F88-4083-423A-BEBB-962079462846}"/>
    <dgm:cxn modelId="{1C885DB0-7BF4-4CD7-92AA-757D377131A4}" type="presOf" srcId="{EA775F88-4083-423A-BEBB-962079462846}" destId="{A8366B86-4595-48F0-AA72-393E14CE37DA}" srcOrd="0" destOrd="0" presId="urn:microsoft.com/office/officeart/2005/8/layout/process5"/>
    <dgm:cxn modelId="{4E8A75B0-090F-4DAF-8060-7B36C9C71239}" type="presOf" srcId="{29211936-D278-4606-BFCF-3F0446E5CCB0}" destId="{A6CD7BF2-3122-4412-B346-DF7E8BC6981E}" srcOrd="0" destOrd="0" presId="urn:microsoft.com/office/officeart/2005/8/layout/process5"/>
    <dgm:cxn modelId="{BA7B19C2-1222-4C1C-B286-171B8970909E}" srcId="{FB3E583A-6F17-4935-9E5C-836D6CDFC27D}" destId="{FFD05385-07CF-4FE9-99BB-CD9E7E21D4AE}" srcOrd="2" destOrd="0" parTransId="{103E23ED-705E-406F-AB6A-581FFAF94B36}" sibTransId="{17E511B7-A27B-46B7-A58B-A5EAE53FBDF9}"/>
    <dgm:cxn modelId="{0A8F7BC4-D048-4A0B-ACE4-3764DA08278D}" type="presOf" srcId="{0961E44C-B05F-485F-A027-53F0612C608A}" destId="{DF55C65C-B86A-40B1-875A-7AD4C90CAC75}" srcOrd="0" destOrd="0" presId="urn:microsoft.com/office/officeart/2005/8/layout/process5"/>
    <dgm:cxn modelId="{5842B2C4-9F77-43FD-BC83-2518A9BDDAE5}" type="presOf" srcId="{0961E44C-B05F-485F-A027-53F0612C608A}" destId="{114D00BC-8462-4634-A161-1B4DB4A8CD18}" srcOrd="1" destOrd="0" presId="urn:microsoft.com/office/officeart/2005/8/layout/process5"/>
    <dgm:cxn modelId="{074A90D6-62A4-4135-9E13-775FDA27B9DD}" type="presOf" srcId="{DE1B5328-FEC6-42E9-BBF2-CB739473241F}" destId="{1F4BC059-2D0E-4D88-89E0-92C6FF1070B5}" srcOrd="0" destOrd="0" presId="urn:microsoft.com/office/officeart/2005/8/layout/process5"/>
    <dgm:cxn modelId="{9B68CDDF-6F5A-446C-9387-826B78DEF2DD}" type="presOf" srcId="{FB3E583A-6F17-4935-9E5C-836D6CDFC27D}" destId="{04741CA7-D1EA-405E-A1A0-31257F2667FB}" srcOrd="0" destOrd="0" presId="urn:microsoft.com/office/officeart/2005/8/layout/process5"/>
    <dgm:cxn modelId="{A9A7F6E0-749C-4AC8-B073-8E0AE1316601}" type="presOf" srcId="{8DE0F8F8-876D-465A-BF1F-655E5F3D291C}" destId="{327C470C-AAB7-4513-BB96-17399B2A0F86}" srcOrd="0" destOrd="0" presId="urn:microsoft.com/office/officeart/2005/8/layout/process5"/>
    <dgm:cxn modelId="{F4E1A1E2-EAC9-4F56-B2E4-ADF70EC6F490}" type="presOf" srcId="{17E511B7-A27B-46B7-A58B-A5EAE53FBDF9}" destId="{5B4173E1-DD36-4626-B09F-455B9D2DA82A}" srcOrd="0" destOrd="0" presId="urn:microsoft.com/office/officeart/2005/8/layout/process5"/>
    <dgm:cxn modelId="{7FF6D4E9-789D-4BB2-AB8F-996889E733BB}" type="presOf" srcId="{1C5965E0-98E4-45A5-9F9D-78E92FF2D2A8}" destId="{53C90E4E-54DD-4B8D-A80A-79DD5B754DC2}" srcOrd="0" destOrd="0" presId="urn:microsoft.com/office/officeart/2005/8/layout/process5"/>
    <dgm:cxn modelId="{22E230E9-066A-44BB-9D92-BB0954361CFE}" type="presParOf" srcId="{04741CA7-D1EA-405E-A1A0-31257F2667FB}" destId="{327C470C-AAB7-4513-BB96-17399B2A0F86}" srcOrd="0" destOrd="0" presId="urn:microsoft.com/office/officeart/2005/8/layout/process5"/>
    <dgm:cxn modelId="{239E3367-BB4B-451B-8841-ACDA70221D26}" type="presParOf" srcId="{04741CA7-D1EA-405E-A1A0-31257F2667FB}" destId="{A8366B86-4595-48F0-AA72-393E14CE37DA}" srcOrd="1" destOrd="0" presId="urn:microsoft.com/office/officeart/2005/8/layout/process5"/>
    <dgm:cxn modelId="{8BADFAE6-07A7-4890-9DEF-EEBF76D12489}" type="presParOf" srcId="{A8366B86-4595-48F0-AA72-393E14CE37DA}" destId="{A15D9019-42D9-474A-888C-5302EBA9216D}" srcOrd="0" destOrd="0" presId="urn:microsoft.com/office/officeart/2005/8/layout/process5"/>
    <dgm:cxn modelId="{42E2739D-1D17-4C20-9C7F-D652A1349823}" type="presParOf" srcId="{04741CA7-D1EA-405E-A1A0-31257F2667FB}" destId="{1F4BC059-2D0E-4D88-89E0-92C6FF1070B5}" srcOrd="2" destOrd="0" presId="urn:microsoft.com/office/officeart/2005/8/layout/process5"/>
    <dgm:cxn modelId="{3B29114D-E491-442B-89BE-57F23D32A37F}" type="presParOf" srcId="{04741CA7-D1EA-405E-A1A0-31257F2667FB}" destId="{DF55C65C-B86A-40B1-875A-7AD4C90CAC75}" srcOrd="3" destOrd="0" presId="urn:microsoft.com/office/officeart/2005/8/layout/process5"/>
    <dgm:cxn modelId="{AF835625-F314-4D17-9A0A-743DA1968383}" type="presParOf" srcId="{DF55C65C-B86A-40B1-875A-7AD4C90CAC75}" destId="{114D00BC-8462-4634-A161-1B4DB4A8CD18}" srcOrd="0" destOrd="0" presId="urn:microsoft.com/office/officeart/2005/8/layout/process5"/>
    <dgm:cxn modelId="{C22E0CDF-01F1-4323-9455-9D8D6BDC53F4}" type="presParOf" srcId="{04741CA7-D1EA-405E-A1A0-31257F2667FB}" destId="{370199CF-823E-4D08-A59E-8741EF4F3652}" srcOrd="4" destOrd="0" presId="urn:microsoft.com/office/officeart/2005/8/layout/process5"/>
    <dgm:cxn modelId="{00D087F4-86AD-4B9B-9CB3-B578FC2C5914}" type="presParOf" srcId="{04741CA7-D1EA-405E-A1A0-31257F2667FB}" destId="{5B4173E1-DD36-4626-B09F-455B9D2DA82A}" srcOrd="5" destOrd="0" presId="urn:microsoft.com/office/officeart/2005/8/layout/process5"/>
    <dgm:cxn modelId="{64AC2FF2-1B00-40E6-83FF-7548CB71BA55}" type="presParOf" srcId="{5B4173E1-DD36-4626-B09F-455B9D2DA82A}" destId="{F4E62AA9-2808-4632-AEBC-5B8C59A5F22B}" srcOrd="0" destOrd="0" presId="urn:microsoft.com/office/officeart/2005/8/layout/process5"/>
    <dgm:cxn modelId="{D3563BDC-8C7F-40A7-A08A-A5355396263E}" type="presParOf" srcId="{04741CA7-D1EA-405E-A1A0-31257F2667FB}" destId="{A6CD7BF2-3122-4412-B346-DF7E8BC6981E}" srcOrd="6" destOrd="0" presId="urn:microsoft.com/office/officeart/2005/8/layout/process5"/>
    <dgm:cxn modelId="{9A99375B-F7FA-432F-AB68-9A9280248831}" type="presParOf" srcId="{04741CA7-D1EA-405E-A1A0-31257F2667FB}" destId="{A2E44A39-AFE3-47B1-B2F4-B31E1D8BDF15}" srcOrd="7" destOrd="0" presId="urn:microsoft.com/office/officeart/2005/8/layout/process5"/>
    <dgm:cxn modelId="{84E31CAC-649D-4D3C-967C-C1E053FC4098}" type="presParOf" srcId="{A2E44A39-AFE3-47B1-B2F4-B31E1D8BDF15}" destId="{74E130F5-E28B-4FEE-9AF7-19E1467F4D3A}" srcOrd="0" destOrd="0" presId="urn:microsoft.com/office/officeart/2005/8/layout/process5"/>
    <dgm:cxn modelId="{9C510651-0C77-408D-A722-88A0827E3C85}" type="presParOf" srcId="{04741CA7-D1EA-405E-A1A0-31257F2667FB}" destId="{53C90E4E-54DD-4B8D-A80A-79DD5B754DC2}"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83737E-A43B-4C1A-ACB0-0AC9F9AF9C37}" type="doc">
      <dgm:prSet loTypeId="urn:microsoft.com/office/officeart/2016/7/layout/BasicTimeline" loCatId="process" qsTypeId="urn:microsoft.com/office/officeart/2005/8/quickstyle/simple1" qsCatId="simple" csTypeId="urn:microsoft.com/office/officeart/2005/8/colors/colorful2" csCatId="colorful" phldr="1"/>
      <dgm:spPr/>
      <dgm:t>
        <a:bodyPr/>
        <a:lstStyle/>
        <a:p>
          <a:endParaRPr lang="en-US"/>
        </a:p>
      </dgm:t>
    </dgm:pt>
    <dgm:pt modelId="{88156C5A-FF57-4C69-8F1F-93BC6209671C}">
      <dgm:prSet/>
      <dgm:spPr/>
      <dgm:t>
        <a:bodyPr/>
        <a:lstStyle/>
        <a:p>
          <a:pPr>
            <a:defRPr b="1"/>
          </a:pPr>
          <a:r>
            <a:rPr lang="en-US"/>
            <a:t>1990</a:t>
          </a:r>
        </a:p>
      </dgm:t>
    </dgm:pt>
    <dgm:pt modelId="{BB8B9361-2844-49FF-B4C4-58109468BA8D}" type="parTrans" cxnId="{E1A2A863-6EAC-4256-83A1-BB20AED62FA6}">
      <dgm:prSet/>
      <dgm:spPr/>
      <dgm:t>
        <a:bodyPr/>
        <a:lstStyle/>
        <a:p>
          <a:endParaRPr lang="en-US"/>
        </a:p>
      </dgm:t>
    </dgm:pt>
    <dgm:pt modelId="{6C86CC24-4085-442B-B509-358DE991EB03}" type="sibTrans" cxnId="{E1A2A863-6EAC-4256-83A1-BB20AED62FA6}">
      <dgm:prSet/>
      <dgm:spPr/>
      <dgm:t>
        <a:bodyPr/>
        <a:lstStyle/>
        <a:p>
          <a:endParaRPr lang="en-US"/>
        </a:p>
      </dgm:t>
    </dgm:pt>
    <dgm:pt modelId="{2FC5A907-16DA-4229-A3E4-9B5224D523E2}">
      <dgm:prSet/>
      <dgm:spPr/>
      <dgm:t>
        <a:bodyPr/>
        <a:lstStyle/>
        <a:p>
          <a:r>
            <a:rPr lang="en-US"/>
            <a:t>Sky launches.</a:t>
          </a:r>
        </a:p>
      </dgm:t>
    </dgm:pt>
    <dgm:pt modelId="{66F2C6DE-65C7-4203-AF26-3DD427A27149}" type="parTrans" cxnId="{CE9D0738-25F5-479A-A974-D6E935B4A2FA}">
      <dgm:prSet/>
      <dgm:spPr/>
      <dgm:t>
        <a:bodyPr/>
        <a:lstStyle/>
        <a:p>
          <a:endParaRPr lang="en-US"/>
        </a:p>
      </dgm:t>
    </dgm:pt>
    <dgm:pt modelId="{8109E8D0-1478-48F0-B71A-1A04BEE93333}" type="sibTrans" cxnId="{CE9D0738-25F5-479A-A974-D6E935B4A2FA}">
      <dgm:prSet/>
      <dgm:spPr/>
      <dgm:t>
        <a:bodyPr/>
        <a:lstStyle/>
        <a:p>
          <a:endParaRPr lang="en-US"/>
        </a:p>
      </dgm:t>
    </dgm:pt>
    <dgm:pt modelId="{FBEB0933-EE73-4637-8737-95EE15908820}">
      <dgm:prSet/>
      <dgm:spPr/>
      <dgm:t>
        <a:bodyPr/>
        <a:lstStyle/>
        <a:p>
          <a:pPr>
            <a:defRPr b="1"/>
          </a:pPr>
          <a:r>
            <a:rPr lang="en-US"/>
            <a:t>2001</a:t>
          </a:r>
        </a:p>
      </dgm:t>
    </dgm:pt>
    <dgm:pt modelId="{392830B6-B648-4BC0-8C53-397968EE964D}" type="parTrans" cxnId="{C6824753-737D-4BB7-BFCA-187A368C5C37}">
      <dgm:prSet/>
      <dgm:spPr/>
      <dgm:t>
        <a:bodyPr/>
        <a:lstStyle/>
        <a:p>
          <a:endParaRPr lang="en-US"/>
        </a:p>
      </dgm:t>
    </dgm:pt>
    <dgm:pt modelId="{657DDF12-40A7-41DC-B405-C781ABB213DF}" type="sibTrans" cxnId="{C6824753-737D-4BB7-BFCA-187A368C5C37}">
      <dgm:prSet/>
      <dgm:spPr/>
      <dgm:t>
        <a:bodyPr/>
        <a:lstStyle/>
        <a:p>
          <a:endParaRPr lang="en-US"/>
        </a:p>
      </dgm:t>
    </dgm:pt>
    <dgm:pt modelId="{CB4CD601-6DA3-4020-BC74-82490C643942}">
      <dgm:prSet/>
      <dgm:spPr/>
      <dgm:t>
        <a:bodyPr/>
        <a:lstStyle/>
        <a:p>
          <a:r>
            <a:rPr lang="en-US"/>
            <a:t>Sky switches all channels from analogue subscribers to digital services.</a:t>
          </a:r>
        </a:p>
      </dgm:t>
    </dgm:pt>
    <dgm:pt modelId="{35245C2E-381A-4D41-8DA3-FEF35D07510D}" type="parTrans" cxnId="{3DE6CDC8-620D-454A-AAC9-165AEB432427}">
      <dgm:prSet/>
      <dgm:spPr/>
      <dgm:t>
        <a:bodyPr/>
        <a:lstStyle/>
        <a:p>
          <a:endParaRPr lang="en-US"/>
        </a:p>
      </dgm:t>
    </dgm:pt>
    <dgm:pt modelId="{65DF4744-0378-4752-B9D6-44BCA822F131}" type="sibTrans" cxnId="{3DE6CDC8-620D-454A-AAC9-165AEB432427}">
      <dgm:prSet/>
      <dgm:spPr/>
      <dgm:t>
        <a:bodyPr/>
        <a:lstStyle/>
        <a:p>
          <a:endParaRPr lang="en-US"/>
        </a:p>
      </dgm:t>
    </dgm:pt>
    <dgm:pt modelId="{104B8B4A-4065-493F-8E10-B6DD1E1E0EFC}">
      <dgm:prSet/>
      <dgm:spPr/>
      <dgm:t>
        <a:bodyPr/>
        <a:lstStyle/>
        <a:p>
          <a:pPr>
            <a:defRPr b="1"/>
          </a:pPr>
          <a:r>
            <a:rPr lang="en-US"/>
            <a:t>2006</a:t>
          </a:r>
        </a:p>
      </dgm:t>
    </dgm:pt>
    <dgm:pt modelId="{E30B7785-81C8-4D5B-B7BA-5E4CA733BC60}" type="parTrans" cxnId="{DBDDB217-CA6F-461B-9D7E-36C045E1576D}">
      <dgm:prSet/>
      <dgm:spPr/>
      <dgm:t>
        <a:bodyPr/>
        <a:lstStyle/>
        <a:p>
          <a:endParaRPr lang="en-US"/>
        </a:p>
      </dgm:t>
    </dgm:pt>
    <dgm:pt modelId="{A3F8094C-504A-4DD3-B77F-2E81D1DB7160}" type="sibTrans" cxnId="{DBDDB217-CA6F-461B-9D7E-36C045E1576D}">
      <dgm:prSet/>
      <dgm:spPr/>
      <dgm:t>
        <a:bodyPr/>
        <a:lstStyle/>
        <a:p>
          <a:endParaRPr lang="en-US"/>
        </a:p>
      </dgm:t>
    </dgm:pt>
    <dgm:pt modelId="{100DA305-E1D2-4B21-AB82-BA0D484A5D6D}">
      <dgm:prSet/>
      <dgm:spPr/>
      <dgm:t>
        <a:bodyPr/>
        <a:lstStyle/>
        <a:p>
          <a:r>
            <a:rPr lang="en-US"/>
            <a:t>Sky broadband is launched followed 10 years later by Sky Mobile.</a:t>
          </a:r>
        </a:p>
      </dgm:t>
    </dgm:pt>
    <dgm:pt modelId="{BC58278C-977A-49D7-81DD-A71F6658A51C}" type="parTrans" cxnId="{67A9BAB0-6A75-4B5B-8696-C910CE431208}">
      <dgm:prSet/>
      <dgm:spPr/>
      <dgm:t>
        <a:bodyPr/>
        <a:lstStyle/>
        <a:p>
          <a:endParaRPr lang="en-US"/>
        </a:p>
      </dgm:t>
    </dgm:pt>
    <dgm:pt modelId="{420F4B89-7DDE-4CA8-AD0A-76932918DC93}" type="sibTrans" cxnId="{67A9BAB0-6A75-4B5B-8696-C910CE431208}">
      <dgm:prSet/>
      <dgm:spPr/>
      <dgm:t>
        <a:bodyPr/>
        <a:lstStyle/>
        <a:p>
          <a:endParaRPr lang="en-US"/>
        </a:p>
      </dgm:t>
    </dgm:pt>
    <dgm:pt modelId="{03C5F06B-16B0-4E95-B519-05BA5432E6D5}">
      <dgm:prSet/>
      <dgm:spPr/>
      <dgm:t>
        <a:bodyPr/>
        <a:lstStyle/>
        <a:p>
          <a:pPr>
            <a:defRPr b="1"/>
          </a:pPr>
          <a:r>
            <a:rPr lang="en-US"/>
            <a:t>2018</a:t>
          </a:r>
        </a:p>
      </dgm:t>
    </dgm:pt>
    <dgm:pt modelId="{C77FC068-0F8B-4B82-8834-5F691CC3FCD2}" type="parTrans" cxnId="{04F6493D-A43C-4DE5-B239-8C5A48B658BB}">
      <dgm:prSet/>
      <dgm:spPr/>
      <dgm:t>
        <a:bodyPr/>
        <a:lstStyle/>
        <a:p>
          <a:endParaRPr lang="en-US"/>
        </a:p>
      </dgm:t>
    </dgm:pt>
    <dgm:pt modelId="{34D70A10-7052-4AFF-BE4A-6F2704AA5E1A}" type="sibTrans" cxnId="{04F6493D-A43C-4DE5-B239-8C5A48B658BB}">
      <dgm:prSet/>
      <dgm:spPr/>
      <dgm:t>
        <a:bodyPr/>
        <a:lstStyle/>
        <a:p>
          <a:endParaRPr lang="en-US"/>
        </a:p>
      </dgm:t>
    </dgm:pt>
    <dgm:pt modelId="{D30A89DA-4585-4D52-8A8F-3C63BA48E71E}">
      <dgm:prSet/>
      <dgm:spPr/>
      <dgm:t>
        <a:bodyPr/>
        <a:lstStyle/>
        <a:p>
          <a:r>
            <a:rPr lang="en-US" dirty="0"/>
            <a:t>after a bidding war between many Us media and telecoms Comcast acquired the entirety of Sky.</a:t>
          </a:r>
        </a:p>
        <a:p>
          <a:r>
            <a:rPr lang="en-US" dirty="0"/>
            <a:t>(Forbes,2021)</a:t>
          </a:r>
        </a:p>
      </dgm:t>
    </dgm:pt>
    <dgm:pt modelId="{E8A94524-0643-4867-80BC-6761BBB8869E}" type="parTrans" cxnId="{A714B65F-6ED4-4007-A73F-9A71B3919B4A}">
      <dgm:prSet/>
      <dgm:spPr/>
      <dgm:t>
        <a:bodyPr/>
        <a:lstStyle/>
        <a:p>
          <a:endParaRPr lang="en-US"/>
        </a:p>
      </dgm:t>
    </dgm:pt>
    <dgm:pt modelId="{034CF9D4-D078-45EC-A91C-76D0CAFDD30F}" type="sibTrans" cxnId="{A714B65F-6ED4-4007-A73F-9A71B3919B4A}">
      <dgm:prSet/>
      <dgm:spPr/>
      <dgm:t>
        <a:bodyPr/>
        <a:lstStyle/>
        <a:p>
          <a:endParaRPr lang="en-US"/>
        </a:p>
      </dgm:t>
    </dgm:pt>
    <dgm:pt modelId="{667043DE-CF58-462E-B694-33D18178365A}">
      <dgm:prSet/>
      <dgm:spPr/>
      <dgm:t>
        <a:bodyPr/>
        <a:lstStyle/>
        <a:p>
          <a:pPr>
            <a:defRPr b="1"/>
          </a:pPr>
          <a:r>
            <a:rPr lang="en-US"/>
            <a:t>2021</a:t>
          </a:r>
        </a:p>
      </dgm:t>
    </dgm:pt>
    <dgm:pt modelId="{6D7E45BA-42E2-4FC2-9344-AFDC97F8242A}" type="parTrans" cxnId="{00BF6436-E984-4A2C-ADB7-6EDF2BE839DD}">
      <dgm:prSet/>
      <dgm:spPr/>
      <dgm:t>
        <a:bodyPr/>
        <a:lstStyle/>
        <a:p>
          <a:endParaRPr lang="en-US"/>
        </a:p>
      </dgm:t>
    </dgm:pt>
    <dgm:pt modelId="{2C2C2463-EB41-4071-A1AF-8795511F7990}" type="sibTrans" cxnId="{00BF6436-E984-4A2C-ADB7-6EDF2BE839DD}">
      <dgm:prSet/>
      <dgm:spPr/>
      <dgm:t>
        <a:bodyPr/>
        <a:lstStyle/>
        <a:p>
          <a:endParaRPr lang="en-US"/>
        </a:p>
      </dgm:t>
    </dgm:pt>
    <dgm:pt modelId="{AE6CECA0-3949-4EFA-AA01-0B2381098986}">
      <dgm:prSet/>
      <dgm:spPr/>
      <dgm:t>
        <a:bodyPr/>
        <a:lstStyle/>
        <a:p>
          <a:r>
            <a:rPr lang="en-US"/>
            <a:t>Sky glass tv is first introduced to British customers with Europe rolling the service out in 2022.</a:t>
          </a:r>
        </a:p>
      </dgm:t>
    </dgm:pt>
    <dgm:pt modelId="{B7B8EEAF-BAA4-4A53-A4A8-58BA471027D8}" type="parTrans" cxnId="{C5B7C7E9-4EAD-44FE-AE36-4FF13DAEB2D6}">
      <dgm:prSet/>
      <dgm:spPr/>
      <dgm:t>
        <a:bodyPr/>
        <a:lstStyle/>
        <a:p>
          <a:endParaRPr lang="en-US"/>
        </a:p>
      </dgm:t>
    </dgm:pt>
    <dgm:pt modelId="{B8AB6BBF-8FD3-40C1-A7C9-5BFFBEA0690A}" type="sibTrans" cxnId="{C5B7C7E9-4EAD-44FE-AE36-4FF13DAEB2D6}">
      <dgm:prSet/>
      <dgm:spPr/>
      <dgm:t>
        <a:bodyPr/>
        <a:lstStyle/>
        <a:p>
          <a:endParaRPr lang="en-US"/>
        </a:p>
      </dgm:t>
    </dgm:pt>
    <dgm:pt modelId="{C625E715-290E-4902-A442-9716E55BA6AC}" type="pres">
      <dgm:prSet presAssocID="{8B83737E-A43B-4C1A-ACB0-0AC9F9AF9C37}" presName="root" presStyleCnt="0">
        <dgm:presLayoutVars>
          <dgm:chMax/>
          <dgm:chPref/>
          <dgm:animLvl val="lvl"/>
        </dgm:presLayoutVars>
      </dgm:prSet>
      <dgm:spPr/>
    </dgm:pt>
    <dgm:pt modelId="{3BA65A26-4768-4372-A835-B3DF720E5F93}" type="pres">
      <dgm:prSet presAssocID="{8B83737E-A43B-4C1A-ACB0-0AC9F9AF9C37}" presName="divider" presStyleLbl="fgAccFollowNode1" presStyleIdx="0" presStyleCnt="1"/>
      <dgm:spPr>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tailEnd type="triangle" w="lg" len="lg"/>
        </a:ln>
        <a:effectLst/>
      </dgm:spPr>
    </dgm:pt>
    <dgm:pt modelId="{7BDEBAA0-99AC-40D5-976B-C1074D2E3F29}" type="pres">
      <dgm:prSet presAssocID="{8B83737E-A43B-4C1A-ACB0-0AC9F9AF9C37}" presName="nodes" presStyleCnt="0">
        <dgm:presLayoutVars>
          <dgm:chMax/>
          <dgm:chPref/>
          <dgm:animLvl val="lvl"/>
        </dgm:presLayoutVars>
      </dgm:prSet>
      <dgm:spPr/>
    </dgm:pt>
    <dgm:pt modelId="{797A04F9-695E-4826-97AE-39DC7A33C180}" type="pres">
      <dgm:prSet presAssocID="{88156C5A-FF57-4C69-8F1F-93BC6209671C}" presName="composite" presStyleCnt="0"/>
      <dgm:spPr/>
    </dgm:pt>
    <dgm:pt modelId="{A19F8EA4-4D6A-4B09-A9C4-6301C732DAF6}" type="pres">
      <dgm:prSet presAssocID="{88156C5A-FF57-4C69-8F1F-93BC6209671C}" presName="L1TextContainer" presStyleLbl="revTx" presStyleIdx="0" presStyleCnt="5">
        <dgm:presLayoutVars>
          <dgm:chMax val="1"/>
          <dgm:chPref val="1"/>
          <dgm:bulletEnabled val="1"/>
        </dgm:presLayoutVars>
      </dgm:prSet>
      <dgm:spPr/>
    </dgm:pt>
    <dgm:pt modelId="{0BDA0BBD-ADCD-4B3B-AC2A-7B66B2957FF9}" type="pres">
      <dgm:prSet presAssocID="{88156C5A-FF57-4C69-8F1F-93BC6209671C}" presName="L2TextContainerWrapper" presStyleCnt="0">
        <dgm:presLayoutVars>
          <dgm:chMax val="0"/>
          <dgm:chPref val="0"/>
          <dgm:bulletEnabled val="1"/>
        </dgm:presLayoutVars>
      </dgm:prSet>
      <dgm:spPr/>
    </dgm:pt>
    <dgm:pt modelId="{E757D073-03AB-4772-A4CD-DB44E4ADE461}" type="pres">
      <dgm:prSet presAssocID="{88156C5A-FF57-4C69-8F1F-93BC6209671C}" presName="L2TextContainer" presStyleLbl="bgAcc1" presStyleIdx="0" presStyleCnt="5"/>
      <dgm:spPr/>
    </dgm:pt>
    <dgm:pt modelId="{8EF067C2-0567-491E-9D38-ADD7D54D74E9}" type="pres">
      <dgm:prSet presAssocID="{88156C5A-FF57-4C69-8F1F-93BC6209671C}" presName="FlexibleEmptyPlaceHolder" presStyleCnt="0"/>
      <dgm:spPr/>
    </dgm:pt>
    <dgm:pt modelId="{7EB9FD1C-67B5-4CEB-9BFC-EA33722FC039}" type="pres">
      <dgm:prSet presAssocID="{88156C5A-FF57-4C69-8F1F-93BC6209671C}" presName="ConnectLine" presStyleLbl="sibTrans1D1" presStyleIdx="0" presStyleCnt="5"/>
      <dgm:spPr>
        <a:noFill/>
        <a:ln w="6350" cap="flat" cmpd="sng" algn="ctr">
          <a:solidFill>
            <a:schemeClr val="accent2">
              <a:hueOff val="0"/>
              <a:satOff val="0"/>
              <a:lumOff val="0"/>
              <a:alphaOff val="0"/>
            </a:schemeClr>
          </a:solidFill>
          <a:prstDash val="dash"/>
          <a:miter lim="800000"/>
        </a:ln>
        <a:effectLst/>
      </dgm:spPr>
    </dgm:pt>
    <dgm:pt modelId="{8B4F64AC-8959-4C68-828B-335FD6685C8F}" type="pres">
      <dgm:prSet presAssocID="{88156C5A-FF57-4C69-8F1F-93BC6209671C}" presName="ConnectorPoint" presStyleLbl="alignNode1" presStyleIdx="0" presStyleCnt="5"/>
      <dgm:spPr/>
    </dgm:pt>
    <dgm:pt modelId="{7D40E50A-6D44-416D-9C76-F07422346885}" type="pres">
      <dgm:prSet presAssocID="{88156C5A-FF57-4C69-8F1F-93BC6209671C}" presName="EmptyPlaceHolder" presStyleCnt="0"/>
      <dgm:spPr/>
    </dgm:pt>
    <dgm:pt modelId="{DEB878E5-67D9-4525-9109-84E61696D5AB}" type="pres">
      <dgm:prSet presAssocID="{6C86CC24-4085-442B-B509-358DE991EB03}" presName="spaceBetweenRectangles" presStyleCnt="0"/>
      <dgm:spPr/>
    </dgm:pt>
    <dgm:pt modelId="{804CD0DB-F018-4BC0-93F1-96D31E9019F9}" type="pres">
      <dgm:prSet presAssocID="{FBEB0933-EE73-4637-8737-95EE15908820}" presName="composite" presStyleCnt="0"/>
      <dgm:spPr/>
    </dgm:pt>
    <dgm:pt modelId="{9F4D83C6-2E7B-45E4-807D-9D0E1158AD4C}" type="pres">
      <dgm:prSet presAssocID="{FBEB0933-EE73-4637-8737-95EE15908820}" presName="L1TextContainer" presStyleLbl="revTx" presStyleIdx="1" presStyleCnt="5">
        <dgm:presLayoutVars>
          <dgm:chMax val="1"/>
          <dgm:chPref val="1"/>
          <dgm:bulletEnabled val="1"/>
        </dgm:presLayoutVars>
      </dgm:prSet>
      <dgm:spPr/>
    </dgm:pt>
    <dgm:pt modelId="{25D71437-8E27-4100-B24A-C3E61F0D27C8}" type="pres">
      <dgm:prSet presAssocID="{FBEB0933-EE73-4637-8737-95EE15908820}" presName="L2TextContainerWrapper" presStyleCnt="0">
        <dgm:presLayoutVars>
          <dgm:chMax val="0"/>
          <dgm:chPref val="0"/>
          <dgm:bulletEnabled val="1"/>
        </dgm:presLayoutVars>
      </dgm:prSet>
      <dgm:spPr/>
    </dgm:pt>
    <dgm:pt modelId="{02D7E4E7-4091-4797-A3DD-684377F58FC2}" type="pres">
      <dgm:prSet presAssocID="{FBEB0933-EE73-4637-8737-95EE15908820}" presName="L2TextContainer" presStyleLbl="bgAcc1" presStyleIdx="1" presStyleCnt="5"/>
      <dgm:spPr/>
    </dgm:pt>
    <dgm:pt modelId="{54C7C75F-719B-4E0E-A58C-A7B94F0E2F7C}" type="pres">
      <dgm:prSet presAssocID="{FBEB0933-EE73-4637-8737-95EE15908820}" presName="FlexibleEmptyPlaceHolder" presStyleCnt="0"/>
      <dgm:spPr/>
    </dgm:pt>
    <dgm:pt modelId="{AD047DE1-A5F8-4E15-A350-9EF06F3C7B9D}" type="pres">
      <dgm:prSet presAssocID="{FBEB0933-EE73-4637-8737-95EE15908820}" presName="ConnectLine" presStyleLbl="sibTrans1D1" presStyleIdx="1" presStyleCnt="5"/>
      <dgm:spPr>
        <a:noFill/>
        <a:ln w="6350" cap="flat" cmpd="sng" algn="ctr">
          <a:solidFill>
            <a:schemeClr val="accent2">
              <a:hueOff val="2908944"/>
              <a:satOff val="-17385"/>
              <a:lumOff val="-3480"/>
              <a:alphaOff val="0"/>
            </a:schemeClr>
          </a:solidFill>
          <a:prstDash val="dash"/>
          <a:miter lim="800000"/>
        </a:ln>
        <a:effectLst/>
      </dgm:spPr>
    </dgm:pt>
    <dgm:pt modelId="{ED8E0A00-1A64-4DD1-A19A-6D3C1EB21507}" type="pres">
      <dgm:prSet presAssocID="{FBEB0933-EE73-4637-8737-95EE15908820}" presName="ConnectorPoint" presStyleLbl="alignNode1" presStyleIdx="1" presStyleCnt="5"/>
      <dgm:spPr/>
    </dgm:pt>
    <dgm:pt modelId="{44CA8839-A474-4234-B513-B9E5A453C774}" type="pres">
      <dgm:prSet presAssocID="{FBEB0933-EE73-4637-8737-95EE15908820}" presName="EmptyPlaceHolder" presStyleCnt="0"/>
      <dgm:spPr/>
    </dgm:pt>
    <dgm:pt modelId="{16566BFC-4110-4A49-9E25-85294ACD155E}" type="pres">
      <dgm:prSet presAssocID="{657DDF12-40A7-41DC-B405-C781ABB213DF}" presName="spaceBetweenRectangles" presStyleCnt="0"/>
      <dgm:spPr/>
    </dgm:pt>
    <dgm:pt modelId="{B632EFE7-E9F7-46DC-BB5A-184C049CD31E}" type="pres">
      <dgm:prSet presAssocID="{104B8B4A-4065-493F-8E10-B6DD1E1E0EFC}" presName="composite" presStyleCnt="0"/>
      <dgm:spPr/>
    </dgm:pt>
    <dgm:pt modelId="{8A835F16-CB7A-4EA4-8595-C61ED98F56A7}" type="pres">
      <dgm:prSet presAssocID="{104B8B4A-4065-493F-8E10-B6DD1E1E0EFC}" presName="L1TextContainer" presStyleLbl="revTx" presStyleIdx="2" presStyleCnt="5">
        <dgm:presLayoutVars>
          <dgm:chMax val="1"/>
          <dgm:chPref val="1"/>
          <dgm:bulletEnabled val="1"/>
        </dgm:presLayoutVars>
      </dgm:prSet>
      <dgm:spPr/>
    </dgm:pt>
    <dgm:pt modelId="{31B22556-2767-4028-909B-6C013BB21EFA}" type="pres">
      <dgm:prSet presAssocID="{104B8B4A-4065-493F-8E10-B6DD1E1E0EFC}" presName="L2TextContainerWrapper" presStyleCnt="0">
        <dgm:presLayoutVars>
          <dgm:chMax val="0"/>
          <dgm:chPref val="0"/>
          <dgm:bulletEnabled val="1"/>
        </dgm:presLayoutVars>
      </dgm:prSet>
      <dgm:spPr/>
    </dgm:pt>
    <dgm:pt modelId="{F96E9D56-E4AE-43B8-A0C5-2E2CA8A781F2}" type="pres">
      <dgm:prSet presAssocID="{104B8B4A-4065-493F-8E10-B6DD1E1E0EFC}" presName="L2TextContainer" presStyleLbl="bgAcc1" presStyleIdx="2" presStyleCnt="5"/>
      <dgm:spPr/>
    </dgm:pt>
    <dgm:pt modelId="{ACF0BB25-C09F-42D0-9BC1-96AB66B20106}" type="pres">
      <dgm:prSet presAssocID="{104B8B4A-4065-493F-8E10-B6DD1E1E0EFC}" presName="FlexibleEmptyPlaceHolder" presStyleCnt="0"/>
      <dgm:spPr/>
    </dgm:pt>
    <dgm:pt modelId="{07B6D01C-8C48-427A-A297-E18F230B1D26}" type="pres">
      <dgm:prSet presAssocID="{104B8B4A-4065-493F-8E10-B6DD1E1E0EFC}" presName="ConnectLine" presStyleLbl="sibTrans1D1" presStyleIdx="2" presStyleCnt="5"/>
      <dgm:spPr>
        <a:noFill/>
        <a:ln w="6350" cap="flat" cmpd="sng" algn="ctr">
          <a:solidFill>
            <a:schemeClr val="accent2">
              <a:hueOff val="5817888"/>
              <a:satOff val="-34771"/>
              <a:lumOff val="-6961"/>
              <a:alphaOff val="0"/>
            </a:schemeClr>
          </a:solidFill>
          <a:prstDash val="dash"/>
          <a:miter lim="800000"/>
        </a:ln>
        <a:effectLst/>
      </dgm:spPr>
    </dgm:pt>
    <dgm:pt modelId="{D754BA28-2729-456A-A328-2D9C3105EAF8}" type="pres">
      <dgm:prSet presAssocID="{104B8B4A-4065-493F-8E10-B6DD1E1E0EFC}" presName="ConnectorPoint" presStyleLbl="alignNode1" presStyleIdx="2" presStyleCnt="5"/>
      <dgm:spPr/>
    </dgm:pt>
    <dgm:pt modelId="{65FE7338-CEE2-4AD0-88B9-C4DCCEB9FAAE}" type="pres">
      <dgm:prSet presAssocID="{104B8B4A-4065-493F-8E10-B6DD1E1E0EFC}" presName="EmptyPlaceHolder" presStyleCnt="0"/>
      <dgm:spPr/>
    </dgm:pt>
    <dgm:pt modelId="{EECAB9BF-8D65-438C-8D25-682DFAF611BA}" type="pres">
      <dgm:prSet presAssocID="{A3F8094C-504A-4DD3-B77F-2E81D1DB7160}" presName="spaceBetweenRectangles" presStyleCnt="0"/>
      <dgm:spPr/>
    </dgm:pt>
    <dgm:pt modelId="{4EED9CA3-8E20-4535-93DF-4B399E45C3C1}" type="pres">
      <dgm:prSet presAssocID="{03C5F06B-16B0-4E95-B519-05BA5432E6D5}" presName="composite" presStyleCnt="0"/>
      <dgm:spPr/>
    </dgm:pt>
    <dgm:pt modelId="{CBF14653-046B-44B9-9EF2-96A2FC20AFE4}" type="pres">
      <dgm:prSet presAssocID="{03C5F06B-16B0-4E95-B519-05BA5432E6D5}" presName="L1TextContainer" presStyleLbl="revTx" presStyleIdx="3" presStyleCnt="5">
        <dgm:presLayoutVars>
          <dgm:chMax val="1"/>
          <dgm:chPref val="1"/>
          <dgm:bulletEnabled val="1"/>
        </dgm:presLayoutVars>
      </dgm:prSet>
      <dgm:spPr/>
    </dgm:pt>
    <dgm:pt modelId="{998C1153-7C75-43BB-8EDE-28D3A2FAD0CF}" type="pres">
      <dgm:prSet presAssocID="{03C5F06B-16B0-4E95-B519-05BA5432E6D5}" presName="L2TextContainerWrapper" presStyleCnt="0">
        <dgm:presLayoutVars>
          <dgm:chMax val="0"/>
          <dgm:chPref val="0"/>
          <dgm:bulletEnabled val="1"/>
        </dgm:presLayoutVars>
      </dgm:prSet>
      <dgm:spPr/>
    </dgm:pt>
    <dgm:pt modelId="{27F1CB69-232B-4CA3-9244-4E7FAB439C2C}" type="pres">
      <dgm:prSet presAssocID="{03C5F06B-16B0-4E95-B519-05BA5432E6D5}" presName="L2TextContainer" presStyleLbl="bgAcc1" presStyleIdx="3" presStyleCnt="5"/>
      <dgm:spPr/>
    </dgm:pt>
    <dgm:pt modelId="{4956186D-E210-44F2-821F-8E19F48FC73E}" type="pres">
      <dgm:prSet presAssocID="{03C5F06B-16B0-4E95-B519-05BA5432E6D5}" presName="FlexibleEmptyPlaceHolder" presStyleCnt="0"/>
      <dgm:spPr/>
    </dgm:pt>
    <dgm:pt modelId="{EBCDA35A-6F46-4344-8D90-9814E12D55DF}" type="pres">
      <dgm:prSet presAssocID="{03C5F06B-16B0-4E95-B519-05BA5432E6D5}" presName="ConnectLine" presStyleLbl="sibTrans1D1" presStyleIdx="3" presStyleCnt="5"/>
      <dgm:spPr>
        <a:noFill/>
        <a:ln w="6350" cap="flat" cmpd="sng" algn="ctr">
          <a:solidFill>
            <a:schemeClr val="accent2">
              <a:hueOff val="8726832"/>
              <a:satOff val="-52156"/>
              <a:lumOff val="-10441"/>
              <a:alphaOff val="0"/>
            </a:schemeClr>
          </a:solidFill>
          <a:prstDash val="dash"/>
          <a:miter lim="800000"/>
        </a:ln>
        <a:effectLst/>
      </dgm:spPr>
    </dgm:pt>
    <dgm:pt modelId="{DC829F01-98CD-4555-994C-5B058FCB22E7}" type="pres">
      <dgm:prSet presAssocID="{03C5F06B-16B0-4E95-B519-05BA5432E6D5}" presName="ConnectorPoint" presStyleLbl="alignNode1" presStyleIdx="3" presStyleCnt="5"/>
      <dgm:spPr/>
    </dgm:pt>
    <dgm:pt modelId="{65CC26B5-F37A-4E46-AFC6-F1BFFA1FA6A6}" type="pres">
      <dgm:prSet presAssocID="{03C5F06B-16B0-4E95-B519-05BA5432E6D5}" presName="EmptyPlaceHolder" presStyleCnt="0"/>
      <dgm:spPr/>
    </dgm:pt>
    <dgm:pt modelId="{D5EC8104-17FB-4471-B126-8EA9E6982005}" type="pres">
      <dgm:prSet presAssocID="{34D70A10-7052-4AFF-BE4A-6F2704AA5E1A}" presName="spaceBetweenRectangles" presStyleCnt="0"/>
      <dgm:spPr/>
    </dgm:pt>
    <dgm:pt modelId="{0B11DBBD-F4F2-4DCA-B4AA-C4C9CA84A813}" type="pres">
      <dgm:prSet presAssocID="{667043DE-CF58-462E-B694-33D18178365A}" presName="composite" presStyleCnt="0"/>
      <dgm:spPr/>
    </dgm:pt>
    <dgm:pt modelId="{0A9A9671-A1FF-4219-A3D9-503C68C5457C}" type="pres">
      <dgm:prSet presAssocID="{667043DE-CF58-462E-B694-33D18178365A}" presName="L1TextContainer" presStyleLbl="revTx" presStyleIdx="4" presStyleCnt="5">
        <dgm:presLayoutVars>
          <dgm:chMax val="1"/>
          <dgm:chPref val="1"/>
          <dgm:bulletEnabled val="1"/>
        </dgm:presLayoutVars>
      </dgm:prSet>
      <dgm:spPr/>
    </dgm:pt>
    <dgm:pt modelId="{4125A243-1F5A-4001-93E0-1D7BDD398EC5}" type="pres">
      <dgm:prSet presAssocID="{667043DE-CF58-462E-B694-33D18178365A}" presName="L2TextContainerWrapper" presStyleCnt="0">
        <dgm:presLayoutVars>
          <dgm:chMax val="0"/>
          <dgm:chPref val="0"/>
          <dgm:bulletEnabled val="1"/>
        </dgm:presLayoutVars>
      </dgm:prSet>
      <dgm:spPr/>
    </dgm:pt>
    <dgm:pt modelId="{C725C076-2CF0-45F9-ABAB-70092B4F14D5}" type="pres">
      <dgm:prSet presAssocID="{667043DE-CF58-462E-B694-33D18178365A}" presName="L2TextContainer" presStyleLbl="bgAcc1" presStyleIdx="4" presStyleCnt="5"/>
      <dgm:spPr/>
    </dgm:pt>
    <dgm:pt modelId="{D13A0A0E-0E33-4C3E-A77E-48EB1BE63E87}" type="pres">
      <dgm:prSet presAssocID="{667043DE-CF58-462E-B694-33D18178365A}" presName="FlexibleEmptyPlaceHolder" presStyleCnt="0"/>
      <dgm:spPr/>
    </dgm:pt>
    <dgm:pt modelId="{6605ACEE-8E79-4C70-9C88-E5E18FF19B99}" type="pres">
      <dgm:prSet presAssocID="{667043DE-CF58-462E-B694-33D18178365A}" presName="ConnectLine" presStyleLbl="sibTrans1D1" presStyleIdx="4" presStyleCnt="5"/>
      <dgm:spPr>
        <a:noFill/>
        <a:ln w="6350" cap="flat" cmpd="sng" algn="ctr">
          <a:solidFill>
            <a:schemeClr val="accent2">
              <a:hueOff val="11635776"/>
              <a:satOff val="-69541"/>
              <a:lumOff val="-13922"/>
              <a:alphaOff val="0"/>
            </a:schemeClr>
          </a:solidFill>
          <a:prstDash val="dash"/>
          <a:miter lim="800000"/>
        </a:ln>
        <a:effectLst/>
      </dgm:spPr>
    </dgm:pt>
    <dgm:pt modelId="{8429D68F-CB70-46A2-A276-9BBA3B917BB4}" type="pres">
      <dgm:prSet presAssocID="{667043DE-CF58-462E-B694-33D18178365A}" presName="ConnectorPoint" presStyleLbl="alignNode1" presStyleIdx="4" presStyleCnt="5"/>
      <dgm:spPr/>
    </dgm:pt>
    <dgm:pt modelId="{A55AFC61-2478-4867-80BE-D8491D7DB19C}" type="pres">
      <dgm:prSet presAssocID="{667043DE-CF58-462E-B694-33D18178365A}" presName="EmptyPlaceHolder" presStyleCnt="0"/>
      <dgm:spPr/>
    </dgm:pt>
  </dgm:ptLst>
  <dgm:cxnLst>
    <dgm:cxn modelId="{087E4816-D889-48C3-A628-8F174FA41D6B}" type="presOf" srcId="{104B8B4A-4065-493F-8E10-B6DD1E1E0EFC}" destId="{8A835F16-CB7A-4EA4-8595-C61ED98F56A7}" srcOrd="0" destOrd="0" presId="urn:microsoft.com/office/officeart/2016/7/layout/BasicTimeline"/>
    <dgm:cxn modelId="{DBDDB217-CA6F-461B-9D7E-36C045E1576D}" srcId="{8B83737E-A43B-4C1A-ACB0-0AC9F9AF9C37}" destId="{104B8B4A-4065-493F-8E10-B6DD1E1E0EFC}" srcOrd="2" destOrd="0" parTransId="{E30B7785-81C8-4D5B-B7BA-5E4CA733BC60}" sibTransId="{A3F8094C-504A-4DD3-B77F-2E81D1DB7160}"/>
    <dgm:cxn modelId="{00BF6436-E984-4A2C-ADB7-6EDF2BE839DD}" srcId="{8B83737E-A43B-4C1A-ACB0-0AC9F9AF9C37}" destId="{667043DE-CF58-462E-B694-33D18178365A}" srcOrd="4" destOrd="0" parTransId="{6D7E45BA-42E2-4FC2-9344-AFDC97F8242A}" sibTransId="{2C2C2463-EB41-4071-A1AF-8795511F7990}"/>
    <dgm:cxn modelId="{CE9D0738-25F5-479A-A974-D6E935B4A2FA}" srcId="{88156C5A-FF57-4C69-8F1F-93BC6209671C}" destId="{2FC5A907-16DA-4229-A3E4-9B5224D523E2}" srcOrd="0" destOrd="0" parTransId="{66F2C6DE-65C7-4203-AF26-3DD427A27149}" sibTransId="{8109E8D0-1478-48F0-B71A-1A04BEE93333}"/>
    <dgm:cxn modelId="{5EAC2A38-6B28-40AB-AD26-F28232E26757}" type="presOf" srcId="{2FC5A907-16DA-4229-A3E4-9B5224D523E2}" destId="{E757D073-03AB-4772-A4CD-DB44E4ADE461}" srcOrd="0" destOrd="0" presId="urn:microsoft.com/office/officeart/2016/7/layout/BasicTimeline"/>
    <dgm:cxn modelId="{04F6493D-A43C-4DE5-B239-8C5A48B658BB}" srcId="{8B83737E-A43B-4C1A-ACB0-0AC9F9AF9C37}" destId="{03C5F06B-16B0-4E95-B519-05BA5432E6D5}" srcOrd="3" destOrd="0" parTransId="{C77FC068-0F8B-4B82-8834-5F691CC3FCD2}" sibTransId="{34D70A10-7052-4AFF-BE4A-6F2704AA5E1A}"/>
    <dgm:cxn modelId="{A714B65F-6ED4-4007-A73F-9A71B3919B4A}" srcId="{03C5F06B-16B0-4E95-B519-05BA5432E6D5}" destId="{D30A89DA-4585-4D52-8A8F-3C63BA48E71E}" srcOrd="0" destOrd="0" parTransId="{E8A94524-0643-4867-80BC-6761BBB8869E}" sibTransId="{034CF9D4-D078-45EC-A91C-76D0CAFDD30F}"/>
    <dgm:cxn modelId="{E1A2A863-6EAC-4256-83A1-BB20AED62FA6}" srcId="{8B83737E-A43B-4C1A-ACB0-0AC9F9AF9C37}" destId="{88156C5A-FF57-4C69-8F1F-93BC6209671C}" srcOrd="0" destOrd="0" parTransId="{BB8B9361-2844-49FF-B4C4-58109468BA8D}" sibTransId="{6C86CC24-4085-442B-B509-358DE991EB03}"/>
    <dgm:cxn modelId="{3D740965-51B0-46D6-A4CA-4FBC19CEA760}" type="presOf" srcId="{667043DE-CF58-462E-B694-33D18178365A}" destId="{0A9A9671-A1FF-4219-A3D9-503C68C5457C}" srcOrd="0" destOrd="0" presId="urn:microsoft.com/office/officeart/2016/7/layout/BasicTimeline"/>
    <dgm:cxn modelId="{47003147-6763-4FBC-870A-FFA69BD2D6C8}" type="presOf" srcId="{8B83737E-A43B-4C1A-ACB0-0AC9F9AF9C37}" destId="{C625E715-290E-4902-A442-9716E55BA6AC}" srcOrd="0" destOrd="0" presId="urn:microsoft.com/office/officeart/2016/7/layout/BasicTimeline"/>
    <dgm:cxn modelId="{C6824753-737D-4BB7-BFCA-187A368C5C37}" srcId="{8B83737E-A43B-4C1A-ACB0-0AC9F9AF9C37}" destId="{FBEB0933-EE73-4637-8737-95EE15908820}" srcOrd="1" destOrd="0" parTransId="{392830B6-B648-4BC0-8C53-397968EE964D}" sibTransId="{657DDF12-40A7-41DC-B405-C781ABB213DF}"/>
    <dgm:cxn modelId="{EA682093-BF93-4E27-B9EF-3A2B73426848}" type="presOf" srcId="{D30A89DA-4585-4D52-8A8F-3C63BA48E71E}" destId="{27F1CB69-232B-4CA3-9244-4E7FAB439C2C}" srcOrd="0" destOrd="0" presId="urn:microsoft.com/office/officeart/2016/7/layout/BasicTimeline"/>
    <dgm:cxn modelId="{342B1A94-3B5F-4204-9236-EC69A4986C17}" type="presOf" srcId="{88156C5A-FF57-4C69-8F1F-93BC6209671C}" destId="{A19F8EA4-4D6A-4B09-A9C4-6301C732DAF6}" srcOrd="0" destOrd="0" presId="urn:microsoft.com/office/officeart/2016/7/layout/BasicTimeline"/>
    <dgm:cxn modelId="{67A9BAB0-6A75-4B5B-8696-C910CE431208}" srcId="{104B8B4A-4065-493F-8E10-B6DD1E1E0EFC}" destId="{100DA305-E1D2-4B21-AB82-BA0D484A5D6D}" srcOrd="0" destOrd="0" parTransId="{BC58278C-977A-49D7-81DD-A71F6658A51C}" sibTransId="{420F4B89-7DDE-4CA8-AD0A-76932918DC93}"/>
    <dgm:cxn modelId="{8C8FCFB7-452A-4914-B5BE-28141A818FA5}" type="presOf" srcId="{AE6CECA0-3949-4EFA-AA01-0B2381098986}" destId="{C725C076-2CF0-45F9-ABAB-70092B4F14D5}" srcOrd="0" destOrd="0" presId="urn:microsoft.com/office/officeart/2016/7/layout/BasicTimeline"/>
    <dgm:cxn modelId="{71FA97C2-1B52-411C-80F3-D29AD6B44CCF}" type="presOf" srcId="{03C5F06B-16B0-4E95-B519-05BA5432E6D5}" destId="{CBF14653-046B-44B9-9EF2-96A2FC20AFE4}" srcOrd="0" destOrd="0" presId="urn:microsoft.com/office/officeart/2016/7/layout/BasicTimeline"/>
    <dgm:cxn modelId="{3DE6CDC8-620D-454A-AAC9-165AEB432427}" srcId="{FBEB0933-EE73-4637-8737-95EE15908820}" destId="{CB4CD601-6DA3-4020-BC74-82490C643942}" srcOrd="0" destOrd="0" parTransId="{35245C2E-381A-4D41-8DA3-FEF35D07510D}" sibTransId="{65DF4744-0378-4752-B9D6-44BCA822F131}"/>
    <dgm:cxn modelId="{559B1BDD-E72C-404C-8F62-638696CF0616}" type="presOf" srcId="{100DA305-E1D2-4B21-AB82-BA0D484A5D6D}" destId="{F96E9D56-E4AE-43B8-A0C5-2E2CA8A781F2}" srcOrd="0" destOrd="0" presId="urn:microsoft.com/office/officeart/2016/7/layout/BasicTimeline"/>
    <dgm:cxn modelId="{AF6E22E4-33BD-4371-99EB-5C55A9000963}" type="presOf" srcId="{CB4CD601-6DA3-4020-BC74-82490C643942}" destId="{02D7E4E7-4091-4797-A3DD-684377F58FC2}" srcOrd="0" destOrd="0" presId="urn:microsoft.com/office/officeart/2016/7/layout/BasicTimeline"/>
    <dgm:cxn modelId="{407763E4-E3C5-4775-BE5E-B35EE9C08227}" type="presOf" srcId="{FBEB0933-EE73-4637-8737-95EE15908820}" destId="{9F4D83C6-2E7B-45E4-807D-9D0E1158AD4C}" srcOrd="0" destOrd="0" presId="urn:microsoft.com/office/officeart/2016/7/layout/BasicTimeline"/>
    <dgm:cxn modelId="{C5B7C7E9-4EAD-44FE-AE36-4FF13DAEB2D6}" srcId="{667043DE-CF58-462E-B694-33D18178365A}" destId="{AE6CECA0-3949-4EFA-AA01-0B2381098986}" srcOrd="0" destOrd="0" parTransId="{B7B8EEAF-BAA4-4A53-A4A8-58BA471027D8}" sibTransId="{B8AB6BBF-8FD3-40C1-A7C9-5BFFBEA0690A}"/>
    <dgm:cxn modelId="{D030ECF1-F6CD-4FD6-AF47-0DEA3B43BFEE}" type="presParOf" srcId="{C625E715-290E-4902-A442-9716E55BA6AC}" destId="{3BA65A26-4768-4372-A835-B3DF720E5F93}" srcOrd="0" destOrd="0" presId="urn:microsoft.com/office/officeart/2016/7/layout/BasicTimeline"/>
    <dgm:cxn modelId="{26641AAF-645E-41B0-958C-6422EBDBC900}" type="presParOf" srcId="{C625E715-290E-4902-A442-9716E55BA6AC}" destId="{7BDEBAA0-99AC-40D5-976B-C1074D2E3F29}" srcOrd="1" destOrd="0" presId="urn:microsoft.com/office/officeart/2016/7/layout/BasicTimeline"/>
    <dgm:cxn modelId="{CF42184D-D865-4D3F-8DAD-6137887CDE4F}" type="presParOf" srcId="{7BDEBAA0-99AC-40D5-976B-C1074D2E3F29}" destId="{797A04F9-695E-4826-97AE-39DC7A33C180}" srcOrd="0" destOrd="0" presId="urn:microsoft.com/office/officeart/2016/7/layout/BasicTimeline"/>
    <dgm:cxn modelId="{05B170AE-5F5C-450B-83CF-DCBCB5A49A71}" type="presParOf" srcId="{797A04F9-695E-4826-97AE-39DC7A33C180}" destId="{A19F8EA4-4D6A-4B09-A9C4-6301C732DAF6}" srcOrd="0" destOrd="0" presId="urn:microsoft.com/office/officeart/2016/7/layout/BasicTimeline"/>
    <dgm:cxn modelId="{3C022A91-205C-4F43-9E07-4F5A316097EC}" type="presParOf" srcId="{797A04F9-695E-4826-97AE-39DC7A33C180}" destId="{0BDA0BBD-ADCD-4B3B-AC2A-7B66B2957FF9}" srcOrd="1" destOrd="0" presId="urn:microsoft.com/office/officeart/2016/7/layout/BasicTimeline"/>
    <dgm:cxn modelId="{5F4B4365-F3D8-4C23-B90D-B82A6874CF52}" type="presParOf" srcId="{0BDA0BBD-ADCD-4B3B-AC2A-7B66B2957FF9}" destId="{E757D073-03AB-4772-A4CD-DB44E4ADE461}" srcOrd="0" destOrd="0" presId="urn:microsoft.com/office/officeart/2016/7/layout/BasicTimeline"/>
    <dgm:cxn modelId="{A64DE6CA-AD09-4990-BDBB-859F1B2BF97C}" type="presParOf" srcId="{0BDA0BBD-ADCD-4B3B-AC2A-7B66B2957FF9}" destId="{8EF067C2-0567-491E-9D38-ADD7D54D74E9}" srcOrd="1" destOrd="0" presId="urn:microsoft.com/office/officeart/2016/7/layout/BasicTimeline"/>
    <dgm:cxn modelId="{A35D3DBB-FB8B-4FBD-8933-382BE67F56DC}" type="presParOf" srcId="{797A04F9-695E-4826-97AE-39DC7A33C180}" destId="{7EB9FD1C-67B5-4CEB-9BFC-EA33722FC039}" srcOrd="2" destOrd="0" presId="urn:microsoft.com/office/officeart/2016/7/layout/BasicTimeline"/>
    <dgm:cxn modelId="{C36FBB91-00F5-416F-B52C-C134ED47D04F}" type="presParOf" srcId="{797A04F9-695E-4826-97AE-39DC7A33C180}" destId="{8B4F64AC-8959-4C68-828B-335FD6685C8F}" srcOrd="3" destOrd="0" presId="urn:microsoft.com/office/officeart/2016/7/layout/BasicTimeline"/>
    <dgm:cxn modelId="{B82BE1B4-9A82-41A1-A677-B100AB375E1B}" type="presParOf" srcId="{797A04F9-695E-4826-97AE-39DC7A33C180}" destId="{7D40E50A-6D44-416D-9C76-F07422346885}" srcOrd="4" destOrd="0" presId="urn:microsoft.com/office/officeart/2016/7/layout/BasicTimeline"/>
    <dgm:cxn modelId="{E2A4E5F7-5716-48F1-8CBA-AC2B6C7D6500}" type="presParOf" srcId="{7BDEBAA0-99AC-40D5-976B-C1074D2E3F29}" destId="{DEB878E5-67D9-4525-9109-84E61696D5AB}" srcOrd="1" destOrd="0" presId="urn:microsoft.com/office/officeart/2016/7/layout/BasicTimeline"/>
    <dgm:cxn modelId="{7571591F-E40B-4D4D-AA10-CBF682DA51A8}" type="presParOf" srcId="{7BDEBAA0-99AC-40D5-976B-C1074D2E3F29}" destId="{804CD0DB-F018-4BC0-93F1-96D31E9019F9}" srcOrd="2" destOrd="0" presId="urn:microsoft.com/office/officeart/2016/7/layout/BasicTimeline"/>
    <dgm:cxn modelId="{105F346C-2CFA-4F8F-BC7A-6823DE70378F}" type="presParOf" srcId="{804CD0DB-F018-4BC0-93F1-96D31E9019F9}" destId="{9F4D83C6-2E7B-45E4-807D-9D0E1158AD4C}" srcOrd="0" destOrd="0" presId="urn:microsoft.com/office/officeart/2016/7/layout/BasicTimeline"/>
    <dgm:cxn modelId="{22FA3034-142A-4634-812E-486CB1F07716}" type="presParOf" srcId="{804CD0DB-F018-4BC0-93F1-96D31E9019F9}" destId="{25D71437-8E27-4100-B24A-C3E61F0D27C8}" srcOrd="1" destOrd="0" presId="urn:microsoft.com/office/officeart/2016/7/layout/BasicTimeline"/>
    <dgm:cxn modelId="{CF4D6EBA-7936-4AF5-8C42-225D687DEA3B}" type="presParOf" srcId="{25D71437-8E27-4100-B24A-C3E61F0D27C8}" destId="{02D7E4E7-4091-4797-A3DD-684377F58FC2}" srcOrd="0" destOrd="0" presId="urn:microsoft.com/office/officeart/2016/7/layout/BasicTimeline"/>
    <dgm:cxn modelId="{31B68382-29D1-471A-82A5-0BD0A011E38D}" type="presParOf" srcId="{25D71437-8E27-4100-B24A-C3E61F0D27C8}" destId="{54C7C75F-719B-4E0E-A58C-A7B94F0E2F7C}" srcOrd="1" destOrd="0" presId="urn:microsoft.com/office/officeart/2016/7/layout/BasicTimeline"/>
    <dgm:cxn modelId="{C89E6694-BDEC-48EC-9E84-46A29B7BA2D8}" type="presParOf" srcId="{804CD0DB-F018-4BC0-93F1-96D31E9019F9}" destId="{AD047DE1-A5F8-4E15-A350-9EF06F3C7B9D}" srcOrd="2" destOrd="0" presId="urn:microsoft.com/office/officeart/2016/7/layout/BasicTimeline"/>
    <dgm:cxn modelId="{11BD6D8F-0DD6-41E9-A90D-BB08C62B4F87}" type="presParOf" srcId="{804CD0DB-F018-4BC0-93F1-96D31E9019F9}" destId="{ED8E0A00-1A64-4DD1-A19A-6D3C1EB21507}" srcOrd="3" destOrd="0" presId="urn:microsoft.com/office/officeart/2016/7/layout/BasicTimeline"/>
    <dgm:cxn modelId="{1F108AD1-5328-4CAF-AC66-A2BA0154C7DA}" type="presParOf" srcId="{804CD0DB-F018-4BC0-93F1-96D31E9019F9}" destId="{44CA8839-A474-4234-B513-B9E5A453C774}" srcOrd="4" destOrd="0" presId="urn:microsoft.com/office/officeart/2016/7/layout/BasicTimeline"/>
    <dgm:cxn modelId="{FC662AB2-E9C5-4A96-9840-B8DEE93290EB}" type="presParOf" srcId="{7BDEBAA0-99AC-40D5-976B-C1074D2E3F29}" destId="{16566BFC-4110-4A49-9E25-85294ACD155E}" srcOrd="3" destOrd="0" presId="urn:microsoft.com/office/officeart/2016/7/layout/BasicTimeline"/>
    <dgm:cxn modelId="{8A7F4974-BC01-44AE-A7E1-B757CEEA2D3B}" type="presParOf" srcId="{7BDEBAA0-99AC-40D5-976B-C1074D2E3F29}" destId="{B632EFE7-E9F7-46DC-BB5A-184C049CD31E}" srcOrd="4" destOrd="0" presId="urn:microsoft.com/office/officeart/2016/7/layout/BasicTimeline"/>
    <dgm:cxn modelId="{6D6D618A-CE6B-44DF-8662-ACED34AC9BEB}" type="presParOf" srcId="{B632EFE7-E9F7-46DC-BB5A-184C049CD31E}" destId="{8A835F16-CB7A-4EA4-8595-C61ED98F56A7}" srcOrd="0" destOrd="0" presId="urn:microsoft.com/office/officeart/2016/7/layout/BasicTimeline"/>
    <dgm:cxn modelId="{2EE88498-B49A-433A-BAF5-76379785F61E}" type="presParOf" srcId="{B632EFE7-E9F7-46DC-BB5A-184C049CD31E}" destId="{31B22556-2767-4028-909B-6C013BB21EFA}" srcOrd="1" destOrd="0" presId="urn:microsoft.com/office/officeart/2016/7/layout/BasicTimeline"/>
    <dgm:cxn modelId="{174A2972-02B3-468E-AD28-991FA318F069}" type="presParOf" srcId="{31B22556-2767-4028-909B-6C013BB21EFA}" destId="{F96E9D56-E4AE-43B8-A0C5-2E2CA8A781F2}" srcOrd="0" destOrd="0" presId="urn:microsoft.com/office/officeart/2016/7/layout/BasicTimeline"/>
    <dgm:cxn modelId="{0C122EA4-836A-4AD4-9905-AEDF9EFF2AA1}" type="presParOf" srcId="{31B22556-2767-4028-909B-6C013BB21EFA}" destId="{ACF0BB25-C09F-42D0-9BC1-96AB66B20106}" srcOrd="1" destOrd="0" presId="urn:microsoft.com/office/officeart/2016/7/layout/BasicTimeline"/>
    <dgm:cxn modelId="{4F724056-B4CE-438D-9D98-10566EF2462E}" type="presParOf" srcId="{B632EFE7-E9F7-46DC-BB5A-184C049CD31E}" destId="{07B6D01C-8C48-427A-A297-E18F230B1D26}" srcOrd="2" destOrd="0" presId="urn:microsoft.com/office/officeart/2016/7/layout/BasicTimeline"/>
    <dgm:cxn modelId="{97EFDF4A-953A-457B-AA2E-C7E66D25FD84}" type="presParOf" srcId="{B632EFE7-E9F7-46DC-BB5A-184C049CD31E}" destId="{D754BA28-2729-456A-A328-2D9C3105EAF8}" srcOrd="3" destOrd="0" presId="urn:microsoft.com/office/officeart/2016/7/layout/BasicTimeline"/>
    <dgm:cxn modelId="{4799FD10-27E1-4133-B43B-7C010AF0F1A4}" type="presParOf" srcId="{B632EFE7-E9F7-46DC-BB5A-184C049CD31E}" destId="{65FE7338-CEE2-4AD0-88B9-C4DCCEB9FAAE}" srcOrd="4" destOrd="0" presId="urn:microsoft.com/office/officeart/2016/7/layout/BasicTimeline"/>
    <dgm:cxn modelId="{C65003C0-2F53-42E6-A70B-7F95E6C82342}" type="presParOf" srcId="{7BDEBAA0-99AC-40D5-976B-C1074D2E3F29}" destId="{EECAB9BF-8D65-438C-8D25-682DFAF611BA}" srcOrd="5" destOrd="0" presId="urn:microsoft.com/office/officeart/2016/7/layout/BasicTimeline"/>
    <dgm:cxn modelId="{4DAAF805-CBAF-47AE-A65C-7F3E889BA9E4}" type="presParOf" srcId="{7BDEBAA0-99AC-40D5-976B-C1074D2E3F29}" destId="{4EED9CA3-8E20-4535-93DF-4B399E45C3C1}" srcOrd="6" destOrd="0" presId="urn:microsoft.com/office/officeart/2016/7/layout/BasicTimeline"/>
    <dgm:cxn modelId="{C0F3DEAE-0679-46F4-A71C-923FABD05D11}" type="presParOf" srcId="{4EED9CA3-8E20-4535-93DF-4B399E45C3C1}" destId="{CBF14653-046B-44B9-9EF2-96A2FC20AFE4}" srcOrd="0" destOrd="0" presId="urn:microsoft.com/office/officeart/2016/7/layout/BasicTimeline"/>
    <dgm:cxn modelId="{ADEF04CD-2D60-4375-A215-50B269C837F5}" type="presParOf" srcId="{4EED9CA3-8E20-4535-93DF-4B399E45C3C1}" destId="{998C1153-7C75-43BB-8EDE-28D3A2FAD0CF}" srcOrd="1" destOrd="0" presId="urn:microsoft.com/office/officeart/2016/7/layout/BasicTimeline"/>
    <dgm:cxn modelId="{B4A7A811-230F-40D1-AA4A-D03E37E03276}" type="presParOf" srcId="{998C1153-7C75-43BB-8EDE-28D3A2FAD0CF}" destId="{27F1CB69-232B-4CA3-9244-4E7FAB439C2C}" srcOrd="0" destOrd="0" presId="urn:microsoft.com/office/officeart/2016/7/layout/BasicTimeline"/>
    <dgm:cxn modelId="{906F8487-C383-4470-A109-E2E17C3C7F90}" type="presParOf" srcId="{998C1153-7C75-43BB-8EDE-28D3A2FAD0CF}" destId="{4956186D-E210-44F2-821F-8E19F48FC73E}" srcOrd="1" destOrd="0" presId="urn:microsoft.com/office/officeart/2016/7/layout/BasicTimeline"/>
    <dgm:cxn modelId="{2FBAC083-3B8B-4DCE-89FD-EFC256E2FCF8}" type="presParOf" srcId="{4EED9CA3-8E20-4535-93DF-4B399E45C3C1}" destId="{EBCDA35A-6F46-4344-8D90-9814E12D55DF}" srcOrd="2" destOrd="0" presId="urn:microsoft.com/office/officeart/2016/7/layout/BasicTimeline"/>
    <dgm:cxn modelId="{4E21781D-F09F-431A-AA34-E69E4C6F55E8}" type="presParOf" srcId="{4EED9CA3-8E20-4535-93DF-4B399E45C3C1}" destId="{DC829F01-98CD-4555-994C-5B058FCB22E7}" srcOrd="3" destOrd="0" presId="urn:microsoft.com/office/officeart/2016/7/layout/BasicTimeline"/>
    <dgm:cxn modelId="{5703DA72-3E67-4696-811C-3CE5FD1A88CF}" type="presParOf" srcId="{4EED9CA3-8E20-4535-93DF-4B399E45C3C1}" destId="{65CC26B5-F37A-4E46-AFC6-F1BFFA1FA6A6}" srcOrd="4" destOrd="0" presId="urn:microsoft.com/office/officeart/2016/7/layout/BasicTimeline"/>
    <dgm:cxn modelId="{ABB46570-B352-47DC-B180-358016B03669}" type="presParOf" srcId="{7BDEBAA0-99AC-40D5-976B-C1074D2E3F29}" destId="{D5EC8104-17FB-4471-B126-8EA9E6982005}" srcOrd="7" destOrd="0" presId="urn:microsoft.com/office/officeart/2016/7/layout/BasicTimeline"/>
    <dgm:cxn modelId="{97337263-839C-4D3E-8EEB-03876568B090}" type="presParOf" srcId="{7BDEBAA0-99AC-40D5-976B-C1074D2E3F29}" destId="{0B11DBBD-F4F2-4DCA-B4AA-C4C9CA84A813}" srcOrd="8" destOrd="0" presId="urn:microsoft.com/office/officeart/2016/7/layout/BasicTimeline"/>
    <dgm:cxn modelId="{CDDF4E12-1DD8-49EF-B76C-B88DB8B50CD7}" type="presParOf" srcId="{0B11DBBD-F4F2-4DCA-B4AA-C4C9CA84A813}" destId="{0A9A9671-A1FF-4219-A3D9-503C68C5457C}" srcOrd="0" destOrd="0" presId="urn:microsoft.com/office/officeart/2016/7/layout/BasicTimeline"/>
    <dgm:cxn modelId="{6132704C-84C2-44F5-A2CE-855C2483F880}" type="presParOf" srcId="{0B11DBBD-F4F2-4DCA-B4AA-C4C9CA84A813}" destId="{4125A243-1F5A-4001-93E0-1D7BDD398EC5}" srcOrd="1" destOrd="0" presId="urn:microsoft.com/office/officeart/2016/7/layout/BasicTimeline"/>
    <dgm:cxn modelId="{41E60BCA-C242-4DF8-A9F2-75FC675B2308}" type="presParOf" srcId="{4125A243-1F5A-4001-93E0-1D7BDD398EC5}" destId="{C725C076-2CF0-45F9-ABAB-70092B4F14D5}" srcOrd="0" destOrd="0" presId="urn:microsoft.com/office/officeart/2016/7/layout/BasicTimeline"/>
    <dgm:cxn modelId="{2D7BAEAC-3D1B-4BCA-AF24-B6E5CA6180CC}" type="presParOf" srcId="{4125A243-1F5A-4001-93E0-1D7BDD398EC5}" destId="{D13A0A0E-0E33-4C3E-A77E-48EB1BE63E87}" srcOrd="1" destOrd="0" presId="urn:microsoft.com/office/officeart/2016/7/layout/BasicTimeline"/>
    <dgm:cxn modelId="{3572100E-31C1-4B10-BF44-F0C8503AB86C}" type="presParOf" srcId="{0B11DBBD-F4F2-4DCA-B4AA-C4C9CA84A813}" destId="{6605ACEE-8E79-4C70-9C88-E5E18FF19B99}" srcOrd="2" destOrd="0" presId="urn:microsoft.com/office/officeart/2016/7/layout/BasicTimeline"/>
    <dgm:cxn modelId="{FA4DE299-436A-428C-AEA2-78976AAA1920}" type="presParOf" srcId="{0B11DBBD-F4F2-4DCA-B4AA-C4C9CA84A813}" destId="{8429D68F-CB70-46A2-A276-9BBA3B917BB4}" srcOrd="3" destOrd="0" presId="urn:microsoft.com/office/officeart/2016/7/layout/BasicTimeline"/>
    <dgm:cxn modelId="{9733B8FB-D965-4418-8938-34B40C470F2C}" type="presParOf" srcId="{0B11DBBD-F4F2-4DCA-B4AA-C4C9CA84A813}" destId="{A55AFC61-2478-4867-80BE-D8491D7DB19C}" srcOrd="4" destOrd="0" presId="urn:microsoft.com/office/officeart/2016/7/layout/Basic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7C470C-AAB7-4513-BB96-17399B2A0F86}">
      <dsp:nvSpPr>
        <dsp:cNvPr id="0" name=""/>
        <dsp:cNvSpPr/>
      </dsp:nvSpPr>
      <dsp:spPr>
        <a:xfrm>
          <a:off x="751925" y="1297"/>
          <a:ext cx="2548299" cy="152897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On November 2</a:t>
          </a:r>
          <a:r>
            <a:rPr lang="en-GB" sz="1400" kern="1200" baseline="30000"/>
            <a:t>nd</a:t>
          </a:r>
          <a:r>
            <a:rPr lang="en-GB" sz="1400" kern="1200"/>
            <a:t>, 1990, Sky T.V was founded and has fast become Europe's leading telecommunications service provider.</a:t>
          </a:r>
          <a:endParaRPr lang="en-US" sz="1400" kern="1200"/>
        </a:p>
      </dsp:txBody>
      <dsp:txXfrm>
        <a:off x="796707" y="46079"/>
        <a:ext cx="2458735" cy="1439415"/>
      </dsp:txXfrm>
    </dsp:sp>
    <dsp:sp modelId="{A8366B86-4595-48F0-AA72-393E14CE37DA}">
      <dsp:nvSpPr>
        <dsp:cNvPr id="0" name=""/>
        <dsp:cNvSpPr/>
      </dsp:nvSpPr>
      <dsp:spPr>
        <a:xfrm>
          <a:off x="3524475" y="449798"/>
          <a:ext cx="540239" cy="631978"/>
        </a:xfrm>
        <a:prstGeom prst="righ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524475" y="576194"/>
        <a:ext cx="378167" cy="379186"/>
      </dsp:txXfrm>
    </dsp:sp>
    <dsp:sp modelId="{1F4BC059-2D0E-4D88-89E0-92C6FF1070B5}">
      <dsp:nvSpPr>
        <dsp:cNvPr id="0" name=""/>
        <dsp:cNvSpPr/>
      </dsp:nvSpPr>
      <dsp:spPr>
        <a:xfrm>
          <a:off x="4319545" y="1297"/>
          <a:ext cx="2548299" cy="152897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Sky’s headquarters are in London U.K and has operations throughout Europe making it the largest media company by revenue.</a:t>
          </a:r>
          <a:endParaRPr lang="en-US" sz="1400" kern="1200"/>
        </a:p>
      </dsp:txBody>
      <dsp:txXfrm>
        <a:off x="4364327" y="46079"/>
        <a:ext cx="2458735" cy="1439415"/>
      </dsp:txXfrm>
    </dsp:sp>
    <dsp:sp modelId="{DF55C65C-B86A-40B1-875A-7AD4C90CAC75}">
      <dsp:nvSpPr>
        <dsp:cNvPr id="0" name=""/>
        <dsp:cNvSpPr/>
      </dsp:nvSpPr>
      <dsp:spPr>
        <a:xfrm>
          <a:off x="7092095" y="449798"/>
          <a:ext cx="540239" cy="631978"/>
        </a:xfrm>
        <a:prstGeom prst="righ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7092095" y="576194"/>
        <a:ext cx="378167" cy="379186"/>
      </dsp:txXfrm>
    </dsp:sp>
    <dsp:sp modelId="{370199CF-823E-4D08-A59E-8741EF4F3652}">
      <dsp:nvSpPr>
        <dsp:cNvPr id="0" name=""/>
        <dsp:cNvSpPr/>
      </dsp:nvSpPr>
      <dsp:spPr>
        <a:xfrm>
          <a:off x="7887164" y="1297"/>
          <a:ext cx="2548299" cy="152897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Sky currently employs 40,000+ staff and has a revenue in excess of 21 billion and 23 million + customers.</a:t>
          </a:r>
          <a:endParaRPr lang="en-US" sz="1400" kern="1200" dirty="0"/>
        </a:p>
      </dsp:txBody>
      <dsp:txXfrm>
        <a:off x="7931946" y="46079"/>
        <a:ext cx="2458735" cy="1439415"/>
      </dsp:txXfrm>
    </dsp:sp>
    <dsp:sp modelId="{5B4173E1-DD36-4626-B09F-455B9D2DA82A}">
      <dsp:nvSpPr>
        <dsp:cNvPr id="0" name=""/>
        <dsp:cNvSpPr/>
      </dsp:nvSpPr>
      <dsp:spPr>
        <a:xfrm rot="5400000">
          <a:off x="8891194" y="1708658"/>
          <a:ext cx="540239" cy="631978"/>
        </a:xfrm>
        <a:prstGeom prst="righ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8971721" y="1754527"/>
        <a:ext cx="379186" cy="378167"/>
      </dsp:txXfrm>
    </dsp:sp>
    <dsp:sp modelId="{A6CD7BF2-3122-4412-B346-DF7E8BC6981E}">
      <dsp:nvSpPr>
        <dsp:cNvPr id="0" name=""/>
        <dsp:cNvSpPr/>
      </dsp:nvSpPr>
      <dsp:spPr>
        <a:xfrm>
          <a:off x="7887164" y="2549597"/>
          <a:ext cx="2548299" cy="152897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Sky is operating in the public sector with continued strength in the private sector and has been under the guidance of Dana Strong as CEO since January 2021.</a:t>
          </a:r>
          <a:endParaRPr lang="en-US" sz="1400" kern="1200" dirty="0"/>
        </a:p>
      </dsp:txBody>
      <dsp:txXfrm>
        <a:off x="7931946" y="2594379"/>
        <a:ext cx="2458735" cy="1439415"/>
      </dsp:txXfrm>
    </dsp:sp>
    <dsp:sp modelId="{A2E44A39-AFE3-47B1-B2F4-B31E1D8BDF15}">
      <dsp:nvSpPr>
        <dsp:cNvPr id="0" name=""/>
        <dsp:cNvSpPr/>
      </dsp:nvSpPr>
      <dsp:spPr>
        <a:xfrm rot="10800000">
          <a:off x="7122674" y="2998098"/>
          <a:ext cx="540239" cy="631978"/>
        </a:xfrm>
        <a:prstGeom prst="righ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7284746" y="3124494"/>
        <a:ext cx="378167" cy="379186"/>
      </dsp:txXfrm>
    </dsp:sp>
    <dsp:sp modelId="{53C90E4E-54DD-4B8D-A80A-79DD5B754DC2}">
      <dsp:nvSpPr>
        <dsp:cNvPr id="0" name=""/>
        <dsp:cNvSpPr/>
      </dsp:nvSpPr>
      <dsp:spPr>
        <a:xfrm>
          <a:off x="4319545" y="2549597"/>
          <a:ext cx="2548299" cy="152897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As of October 2021 UK customers were the first to experience the custom designed televisions. (Sky,2021)</a:t>
          </a:r>
          <a:endParaRPr lang="en-US" sz="1400" kern="1200" dirty="0"/>
        </a:p>
      </dsp:txBody>
      <dsp:txXfrm>
        <a:off x="4364327" y="2594379"/>
        <a:ext cx="2458735" cy="14394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A65A26-4768-4372-A835-B3DF720E5F93}">
      <dsp:nvSpPr>
        <dsp:cNvPr id="0" name=""/>
        <dsp:cNvSpPr/>
      </dsp:nvSpPr>
      <dsp:spPr>
        <a:xfrm>
          <a:off x="0" y="2039937"/>
          <a:ext cx="11187390" cy="0"/>
        </a:xfrm>
        <a:prstGeom prst="line">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A19F8EA4-4D6A-4B09-A9C4-6301C732DAF6}">
      <dsp:nvSpPr>
        <dsp:cNvPr id="0" name=""/>
        <dsp:cNvSpPr/>
      </dsp:nvSpPr>
      <dsp:spPr>
        <a:xfrm>
          <a:off x="209763" y="2190892"/>
          <a:ext cx="2961162" cy="4610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US" sz="1400" kern="1200"/>
            <a:t>1990</a:t>
          </a:r>
        </a:p>
      </dsp:txBody>
      <dsp:txXfrm>
        <a:off x="209763" y="2190892"/>
        <a:ext cx="2961162" cy="461025"/>
      </dsp:txXfrm>
    </dsp:sp>
    <dsp:sp modelId="{E757D073-03AB-4772-A4CD-DB44E4ADE461}">
      <dsp:nvSpPr>
        <dsp:cNvPr id="0" name=""/>
        <dsp:cNvSpPr/>
      </dsp:nvSpPr>
      <dsp:spPr>
        <a:xfrm>
          <a:off x="7866" y="569142"/>
          <a:ext cx="3364957" cy="695618"/>
        </a:xfrm>
        <a:prstGeom prst="round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a:t>Sky launches.</a:t>
          </a:r>
        </a:p>
      </dsp:txBody>
      <dsp:txXfrm>
        <a:off x="41823" y="603099"/>
        <a:ext cx="3297043" cy="627704"/>
      </dsp:txXfrm>
    </dsp:sp>
    <dsp:sp modelId="{7EB9FD1C-67B5-4CEB-9BFC-EA33722FC039}">
      <dsp:nvSpPr>
        <dsp:cNvPr id="0" name=""/>
        <dsp:cNvSpPr/>
      </dsp:nvSpPr>
      <dsp:spPr>
        <a:xfrm>
          <a:off x="1690344" y="1264761"/>
          <a:ext cx="0" cy="775176"/>
        </a:xfrm>
        <a:prstGeom prst="line">
          <a:avLst/>
        </a:prstGeom>
        <a:noFill/>
        <a:ln w="635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9F4D83C6-2E7B-45E4-807D-9D0E1158AD4C}">
      <dsp:nvSpPr>
        <dsp:cNvPr id="0" name=""/>
        <dsp:cNvSpPr/>
      </dsp:nvSpPr>
      <dsp:spPr>
        <a:xfrm>
          <a:off x="2161438" y="1427956"/>
          <a:ext cx="2961162" cy="4610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a:lnSpc>
              <a:spcPct val="90000"/>
            </a:lnSpc>
            <a:spcBef>
              <a:spcPct val="0"/>
            </a:spcBef>
            <a:spcAft>
              <a:spcPct val="35000"/>
            </a:spcAft>
            <a:buNone/>
            <a:defRPr b="1"/>
          </a:pPr>
          <a:r>
            <a:rPr lang="en-US" sz="1400" kern="1200"/>
            <a:t>2001</a:t>
          </a:r>
        </a:p>
      </dsp:txBody>
      <dsp:txXfrm>
        <a:off x="2161438" y="1427956"/>
        <a:ext cx="2961162" cy="461025"/>
      </dsp:txXfrm>
    </dsp:sp>
    <dsp:sp modelId="{8B4F64AC-8959-4C68-828B-335FD6685C8F}">
      <dsp:nvSpPr>
        <dsp:cNvPr id="0" name=""/>
        <dsp:cNvSpPr/>
      </dsp:nvSpPr>
      <dsp:spPr>
        <a:xfrm>
          <a:off x="1659745" y="2009338"/>
          <a:ext cx="61198" cy="61198"/>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D7E4E7-4091-4797-A3DD-684377F58FC2}">
      <dsp:nvSpPr>
        <dsp:cNvPr id="0" name=""/>
        <dsp:cNvSpPr/>
      </dsp:nvSpPr>
      <dsp:spPr>
        <a:xfrm>
          <a:off x="1959541" y="2815113"/>
          <a:ext cx="3364957" cy="695618"/>
        </a:xfrm>
        <a:prstGeom prst="roundRect">
          <a:avLst/>
        </a:prstGeom>
        <a:solidFill>
          <a:schemeClr val="lt1">
            <a:alpha val="90000"/>
            <a:hueOff val="0"/>
            <a:satOff val="0"/>
            <a:lumOff val="0"/>
            <a:alphaOff val="0"/>
          </a:schemeClr>
        </a:solidFill>
        <a:ln w="12700" cap="flat" cmpd="sng" algn="ctr">
          <a:solidFill>
            <a:schemeClr val="accent2">
              <a:hueOff val="2908944"/>
              <a:satOff val="-17385"/>
              <a:lumOff val="-348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a:t>Sky switches all channels from analogue subscribers to digital services.</a:t>
          </a:r>
        </a:p>
      </dsp:txBody>
      <dsp:txXfrm>
        <a:off x="1993498" y="2849070"/>
        <a:ext cx="3297043" cy="627704"/>
      </dsp:txXfrm>
    </dsp:sp>
    <dsp:sp modelId="{AD047DE1-A5F8-4E15-A350-9EF06F3C7B9D}">
      <dsp:nvSpPr>
        <dsp:cNvPr id="0" name=""/>
        <dsp:cNvSpPr/>
      </dsp:nvSpPr>
      <dsp:spPr>
        <a:xfrm>
          <a:off x="3642019" y="2039937"/>
          <a:ext cx="0" cy="775176"/>
        </a:xfrm>
        <a:prstGeom prst="line">
          <a:avLst/>
        </a:prstGeom>
        <a:noFill/>
        <a:ln w="6350" cap="flat" cmpd="sng" algn="ctr">
          <a:solidFill>
            <a:schemeClr val="accent2">
              <a:hueOff val="2908944"/>
              <a:satOff val="-17385"/>
              <a:lumOff val="-3480"/>
              <a:alphaOff val="0"/>
            </a:schemeClr>
          </a:solidFill>
          <a:prstDash val="dash"/>
          <a:miter lim="800000"/>
        </a:ln>
        <a:effectLst/>
      </dsp:spPr>
      <dsp:style>
        <a:lnRef idx="1">
          <a:scrgbClr r="0" g="0" b="0"/>
        </a:lnRef>
        <a:fillRef idx="0">
          <a:scrgbClr r="0" g="0" b="0"/>
        </a:fillRef>
        <a:effectRef idx="0">
          <a:scrgbClr r="0" g="0" b="0"/>
        </a:effectRef>
        <a:fontRef idx="minor"/>
      </dsp:style>
    </dsp:sp>
    <dsp:sp modelId="{8A835F16-CB7A-4EA4-8595-C61ED98F56A7}">
      <dsp:nvSpPr>
        <dsp:cNvPr id="0" name=""/>
        <dsp:cNvSpPr/>
      </dsp:nvSpPr>
      <dsp:spPr>
        <a:xfrm>
          <a:off x="4113113" y="2190892"/>
          <a:ext cx="2961162" cy="4610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US" sz="1400" kern="1200"/>
            <a:t>2006</a:t>
          </a:r>
        </a:p>
      </dsp:txBody>
      <dsp:txXfrm>
        <a:off x="4113113" y="2190892"/>
        <a:ext cx="2961162" cy="461025"/>
      </dsp:txXfrm>
    </dsp:sp>
    <dsp:sp modelId="{ED8E0A00-1A64-4DD1-A19A-6D3C1EB21507}">
      <dsp:nvSpPr>
        <dsp:cNvPr id="0" name=""/>
        <dsp:cNvSpPr/>
      </dsp:nvSpPr>
      <dsp:spPr>
        <a:xfrm>
          <a:off x="3611420" y="2009338"/>
          <a:ext cx="61198" cy="61198"/>
        </a:xfrm>
        <a:prstGeom prst="ellipse">
          <a:avLst/>
        </a:prstGeom>
        <a:solidFill>
          <a:schemeClr val="accent2">
            <a:hueOff val="2908944"/>
            <a:satOff val="-17385"/>
            <a:lumOff val="-3480"/>
            <a:alphaOff val="0"/>
          </a:schemeClr>
        </a:solidFill>
        <a:ln w="12700" cap="flat" cmpd="sng" algn="ctr">
          <a:solidFill>
            <a:schemeClr val="accent2">
              <a:hueOff val="2908944"/>
              <a:satOff val="-17385"/>
              <a:lumOff val="-34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6E9D56-E4AE-43B8-A0C5-2E2CA8A781F2}">
      <dsp:nvSpPr>
        <dsp:cNvPr id="0" name=""/>
        <dsp:cNvSpPr/>
      </dsp:nvSpPr>
      <dsp:spPr>
        <a:xfrm>
          <a:off x="3911216" y="569142"/>
          <a:ext cx="3364957" cy="695618"/>
        </a:xfrm>
        <a:prstGeom prst="roundRect">
          <a:avLst/>
        </a:prstGeom>
        <a:solidFill>
          <a:schemeClr val="lt1">
            <a:alpha val="90000"/>
            <a:hueOff val="0"/>
            <a:satOff val="0"/>
            <a:lumOff val="0"/>
            <a:alphaOff val="0"/>
          </a:schemeClr>
        </a:solidFill>
        <a:ln w="12700" cap="flat" cmpd="sng" algn="ctr">
          <a:solidFill>
            <a:schemeClr val="accent2">
              <a:hueOff val="5817888"/>
              <a:satOff val="-34771"/>
              <a:lumOff val="-696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a:t>Sky broadband is launched followed 10 years later by Sky Mobile.</a:t>
          </a:r>
        </a:p>
      </dsp:txBody>
      <dsp:txXfrm>
        <a:off x="3945173" y="603099"/>
        <a:ext cx="3297043" cy="627704"/>
      </dsp:txXfrm>
    </dsp:sp>
    <dsp:sp modelId="{07B6D01C-8C48-427A-A297-E18F230B1D26}">
      <dsp:nvSpPr>
        <dsp:cNvPr id="0" name=""/>
        <dsp:cNvSpPr/>
      </dsp:nvSpPr>
      <dsp:spPr>
        <a:xfrm>
          <a:off x="5593695" y="1264761"/>
          <a:ext cx="0" cy="775176"/>
        </a:xfrm>
        <a:prstGeom prst="line">
          <a:avLst/>
        </a:prstGeom>
        <a:noFill/>
        <a:ln w="6350" cap="flat" cmpd="sng" algn="ctr">
          <a:solidFill>
            <a:schemeClr val="accent2">
              <a:hueOff val="5817888"/>
              <a:satOff val="-34771"/>
              <a:lumOff val="-6961"/>
              <a:alphaOff val="0"/>
            </a:schemeClr>
          </a:solidFill>
          <a:prstDash val="dash"/>
          <a:miter lim="800000"/>
        </a:ln>
        <a:effectLst/>
      </dsp:spPr>
      <dsp:style>
        <a:lnRef idx="1">
          <a:scrgbClr r="0" g="0" b="0"/>
        </a:lnRef>
        <a:fillRef idx="0">
          <a:scrgbClr r="0" g="0" b="0"/>
        </a:fillRef>
        <a:effectRef idx="0">
          <a:scrgbClr r="0" g="0" b="0"/>
        </a:effectRef>
        <a:fontRef idx="minor"/>
      </dsp:style>
    </dsp:sp>
    <dsp:sp modelId="{CBF14653-046B-44B9-9EF2-96A2FC20AFE4}">
      <dsp:nvSpPr>
        <dsp:cNvPr id="0" name=""/>
        <dsp:cNvSpPr/>
      </dsp:nvSpPr>
      <dsp:spPr>
        <a:xfrm>
          <a:off x="6064789" y="1427956"/>
          <a:ext cx="2961162" cy="4610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a:lnSpc>
              <a:spcPct val="90000"/>
            </a:lnSpc>
            <a:spcBef>
              <a:spcPct val="0"/>
            </a:spcBef>
            <a:spcAft>
              <a:spcPct val="35000"/>
            </a:spcAft>
            <a:buNone/>
            <a:defRPr b="1"/>
          </a:pPr>
          <a:r>
            <a:rPr lang="en-US" sz="1400" kern="1200"/>
            <a:t>2018</a:t>
          </a:r>
        </a:p>
      </dsp:txBody>
      <dsp:txXfrm>
        <a:off x="6064789" y="1427956"/>
        <a:ext cx="2961162" cy="461025"/>
      </dsp:txXfrm>
    </dsp:sp>
    <dsp:sp modelId="{D754BA28-2729-456A-A328-2D9C3105EAF8}">
      <dsp:nvSpPr>
        <dsp:cNvPr id="0" name=""/>
        <dsp:cNvSpPr/>
      </dsp:nvSpPr>
      <dsp:spPr>
        <a:xfrm>
          <a:off x="5563095" y="2009338"/>
          <a:ext cx="61198" cy="61198"/>
        </a:xfrm>
        <a:prstGeom prst="ellipse">
          <a:avLst/>
        </a:prstGeom>
        <a:solidFill>
          <a:schemeClr val="accent2">
            <a:hueOff val="5817888"/>
            <a:satOff val="-34771"/>
            <a:lumOff val="-6961"/>
            <a:alphaOff val="0"/>
          </a:schemeClr>
        </a:solidFill>
        <a:ln w="12700" cap="flat" cmpd="sng" algn="ctr">
          <a:solidFill>
            <a:schemeClr val="accent2">
              <a:hueOff val="5817888"/>
              <a:satOff val="-34771"/>
              <a:lumOff val="-6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F1CB69-232B-4CA3-9244-4E7FAB439C2C}">
      <dsp:nvSpPr>
        <dsp:cNvPr id="0" name=""/>
        <dsp:cNvSpPr/>
      </dsp:nvSpPr>
      <dsp:spPr>
        <a:xfrm>
          <a:off x="5862891" y="2815113"/>
          <a:ext cx="3364957" cy="912999"/>
        </a:xfrm>
        <a:prstGeom prst="roundRect">
          <a:avLst/>
        </a:prstGeom>
        <a:solidFill>
          <a:schemeClr val="lt1">
            <a:alpha val="90000"/>
            <a:hueOff val="0"/>
            <a:satOff val="0"/>
            <a:lumOff val="0"/>
            <a:alphaOff val="0"/>
          </a:schemeClr>
        </a:solidFill>
        <a:ln w="12700" cap="flat" cmpd="sng" algn="ctr">
          <a:solidFill>
            <a:schemeClr val="accent2">
              <a:hueOff val="8726832"/>
              <a:satOff val="-52156"/>
              <a:lumOff val="-1044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dirty="0"/>
            <a:t>after a bidding war between many Us media and telecoms Comcast acquired the entirety of Sky.</a:t>
          </a:r>
        </a:p>
        <a:p>
          <a:pPr marL="0" lvl="0" indent="0" algn="l" defTabSz="533400">
            <a:lnSpc>
              <a:spcPct val="90000"/>
            </a:lnSpc>
            <a:spcBef>
              <a:spcPct val="0"/>
            </a:spcBef>
            <a:spcAft>
              <a:spcPct val="35000"/>
            </a:spcAft>
            <a:buNone/>
          </a:pPr>
          <a:r>
            <a:rPr lang="en-US" sz="1200" kern="1200" dirty="0"/>
            <a:t>(Forbes,2021)</a:t>
          </a:r>
        </a:p>
      </dsp:txBody>
      <dsp:txXfrm>
        <a:off x="5907460" y="2859682"/>
        <a:ext cx="3275819" cy="823861"/>
      </dsp:txXfrm>
    </dsp:sp>
    <dsp:sp modelId="{EBCDA35A-6F46-4344-8D90-9814E12D55DF}">
      <dsp:nvSpPr>
        <dsp:cNvPr id="0" name=""/>
        <dsp:cNvSpPr/>
      </dsp:nvSpPr>
      <dsp:spPr>
        <a:xfrm>
          <a:off x="7545370" y="2039937"/>
          <a:ext cx="0" cy="775176"/>
        </a:xfrm>
        <a:prstGeom prst="line">
          <a:avLst/>
        </a:prstGeom>
        <a:noFill/>
        <a:ln w="6350" cap="flat" cmpd="sng" algn="ctr">
          <a:solidFill>
            <a:schemeClr val="accent2">
              <a:hueOff val="8726832"/>
              <a:satOff val="-52156"/>
              <a:lumOff val="-10441"/>
              <a:alphaOff val="0"/>
            </a:schemeClr>
          </a:solidFill>
          <a:prstDash val="dash"/>
          <a:miter lim="800000"/>
        </a:ln>
        <a:effectLst/>
      </dsp:spPr>
      <dsp:style>
        <a:lnRef idx="1">
          <a:scrgbClr r="0" g="0" b="0"/>
        </a:lnRef>
        <a:fillRef idx="0">
          <a:scrgbClr r="0" g="0" b="0"/>
        </a:fillRef>
        <a:effectRef idx="0">
          <a:scrgbClr r="0" g="0" b="0"/>
        </a:effectRef>
        <a:fontRef idx="minor"/>
      </dsp:style>
    </dsp:sp>
    <dsp:sp modelId="{0A9A9671-A1FF-4219-A3D9-503C68C5457C}">
      <dsp:nvSpPr>
        <dsp:cNvPr id="0" name=""/>
        <dsp:cNvSpPr/>
      </dsp:nvSpPr>
      <dsp:spPr>
        <a:xfrm>
          <a:off x="8016464" y="2190892"/>
          <a:ext cx="2961162" cy="4610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US" sz="1400" kern="1200"/>
            <a:t>2021</a:t>
          </a:r>
        </a:p>
      </dsp:txBody>
      <dsp:txXfrm>
        <a:off x="8016464" y="2190892"/>
        <a:ext cx="2961162" cy="461025"/>
      </dsp:txXfrm>
    </dsp:sp>
    <dsp:sp modelId="{DC829F01-98CD-4555-994C-5B058FCB22E7}">
      <dsp:nvSpPr>
        <dsp:cNvPr id="0" name=""/>
        <dsp:cNvSpPr/>
      </dsp:nvSpPr>
      <dsp:spPr>
        <a:xfrm>
          <a:off x="7514771" y="2009338"/>
          <a:ext cx="61198" cy="61198"/>
        </a:xfrm>
        <a:prstGeom prst="ellipse">
          <a:avLst/>
        </a:prstGeom>
        <a:solidFill>
          <a:schemeClr val="accent2">
            <a:hueOff val="8726832"/>
            <a:satOff val="-52156"/>
            <a:lumOff val="-10441"/>
            <a:alphaOff val="0"/>
          </a:schemeClr>
        </a:solidFill>
        <a:ln w="12700" cap="flat" cmpd="sng" algn="ctr">
          <a:solidFill>
            <a:schemeClr val="accent2">
              <a:hueOff val="8726832"/>
              <a:satOff val="-52156"/>
              <a:lumOff val="-104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25C076-2CF0-45F9-ABAB-70092B4F14D5}">
      <dsp:nvSpPr>
        <dsp:cNvPr id="0" name=""/>
        <dsp:cNvSpPr/>
      </dsp:nvSpPr>
      <dsp:spPr>
        <a:xfrm>
          <a:off x="7814566" y="416975"/>
          <a:ext cx="3364957" cy="847785"/>
        </a:xfrm>
        <a:prstGeom prst="roundRect">
          <a:avLst/>
        </a:prstGeom>
        <a:solidFill>
          <a:schemeClr val="lt1">
            <a:alpha val="90000"/>
            <a:hueOff val="0"/>
            <a:satOff val="0"/>
            <a:lumOff val="0"/>
            <a:alphaOff val="0"/>
          </a:schemeClr>
        </a:solidFill>
        <a:ln w="12700" cap="flat" cmpd="sng" algn="ctr">
          <a:solidFill>
            <a:schemeClr val="accent2">
              <a:hueOff val="11635776"/>
              <a:satOff val="-69541"/>
              <a:lumOff val="-1392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a:t>Sky glass tv is first introduced to British customers with Europe rolling the service out in 2022.</a:t>
          </a:r>
        </a:p>
      </dsp:txBody>
      <dsp:txXfrm>
        <a:off x="7855951" y="458360"/>
        <a:ext cx="3282187" cy="765015"/>
      </dsp:txXfrm>
    </dsp:sp>
    <dsp:sp modelId="{6605ACEE-8E79-4C70-9C88-E5E18FF19B99}">
      <dsp:nvSpPr>
        <dsp:cNvPr id="0" name=""/>
        <dsp:cNvSpPr/>
      </dsp:nvSpPr>
      <dsp:spPr>
        <a:xfrm>
          <a:off x="9497045" y="1264761"/>
          <a:ext cx="0" cy="775176"/>
        </a:xfrm>
        <a:prstGeom prst="line">
          <a:avLst/>
        </a:prstGeom>
        <a:noFill/>
        <a:ln w="6350" cap="flat" cmpd="sng" algn="ctr">
          <a:solidFill>
            <a:schemeClr val="accent2">
              <a:hueOff val="11635776"/>
              <a:satOff val="-69541"/>
              <a:lumOff val="-13922"/>
              <a:alphaOff val="0"/>
            </a:schemeClr>
          </a:solidFill>
          <a:prstDash val="dash"/>
          <a:miter lim="800000"/>
        </a:ln>
        <a:effectLst/>
      </dsp:spPr>
      <dsp:style>
        <a:lnRef idx="1">
          <a:scrgbClr r="0" g="0" b="0"/>
        </a:lnRef>
        <a:fillRef idx="0">
          <a:scrgbClr r="0" g="0" b="0"/>
        </a:fillRef>
        <a:effectRef idx="0">
          <a:scrgbClr r="0" g="0" b="0"/>
        </a:effectRef>
        <a:fontRef idx="minor"/>
      </dsp:style>
    </dsp:sp>
    <dsp:sp modelId="{8429D68F-CB70-46A2-A276-9BBA3B917BB4}">
      <dsp:nvSpPr>
        <dsp:cNvPr id="0" name=""/>
        <dsp:cNvSpPr/>
      </dsp:nvSpPr>
      <dsp:spPr>
        <a:xfrm>
          <a:off x="9466446" y="2009338"/>
          <a:ext cx="61198" cy="61198"/>
        </a:xfrm>
        <a:prstGeom prst="ellipse">
          <a:avLst/>
        </a:prstGeom>
        <a:solidFill>
          <a:schemeClr val="accent2">
            <a:hueOff val="11635776"/>
            <a:satOff val="-69541"/>
            <a:lumOff val="-13922"/>
            <a:alphaOff val="0"/>
          </a:schemeClr>
        </a:solidFill>
        <a:ln w="12700" cap="flat" cmpd="sng" algn="ctr">
          <a:solidFill>
            <a:schemeClr val="accent2">
              <a:hueOff val="11635776"/>
              <a:satOff val="-69541"/>
              <a:lumOff val="-13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1/26/2023</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9689665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1/26/2023</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674209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1/26/2023</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6168663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1/26/2023</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1393683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1/26/2023</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1599121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1/26/2023</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9614398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1/26/2023</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980894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1/26/2023</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3165786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1/26/2023</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9807132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1/26/2023</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4045182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1/26/2023</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9609367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1/26/2023</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3652390744"/>
      </p:ext>
    </p:extLst>
  </p:cSld>
  <p:clrMap bg1="dk1" tx1="lt1" bg2="dk2" tx2="lt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25" r:id="rId6"/>
    <p:sldLayoutId id="2147483730"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channelnews.com.au/more-on-foxtels-new-sky-glass-tv/" TargetMode="Externa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4" name="Background Fill">
            <a:extLst>
              <a:ext uri="{FF2B5EF4-FFF2-40B4-BE49-F238E27FC236}">
                <a16:creationId xmlns:a16="http://schemas.microsoft.com/office/drawing/2014/main" id="{06087813-B81F-42C4-A0EA-F9078FB61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76" name="Color Fill">
            <a:extLst>
              <a:ext uri="{FF2B5EF4-FFF2-40B4-BE49-F238E27FC236}">
                <a16:creationId xmlns:a16="http://schemas.microsoft.com/office/drawing/2014/main" id="{C4B295A1-75D3-4C3B-82E7-C5CFD80A7E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78" name="Group 77">
            <a:extLst>
              <a:ext uri="{FF2B5EF4-FFF2-40B4-BE49-F238E27FC236}">
                <a16:creationId xmlns:a16="http://schemas.microsoft.com/office/drawing/2014/main" id="{ED38D1D7-BA30-4FF3-A0CC-9E90BB9662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44625" y="0"/>
            <a:ext cx="5444327" cy="6734640"/>
            <a:chOff x="6744625" y="0"/>
            <a:chExt cx="5444327" cy="6734640"/>
          </a:xfrm>
        </p:grpSpPr>
        <p:sp>
          <p:nvSpPr>
            <p:cNvPr id="79" name="Graphic 9">
              <a:extLst>
                <a:ext uri="{FF2B5EF4-FFF2-40B4-BE49-F238E27FC236}">
                  <a16:creationId xmlns:a16="http://schemas.microsoft.com/office/drawing/2014/main" id="{A217CF63-2FBD-4FA2-838C-6287D9F54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44625" y="967196"/>
              <a:ext cx="2116766" cy="211676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80" name="Graphic 18">
              <a:extLst>
                <a:ext uri="{FF2B5EF4-FFF2-40B4-BE49-F238E27FC236}">
                  <a16:creationId xmlns:a16="http://schemas.microsoft.com/office/drawing/2014/main" id="{C8F9462C-D125-4450-B35D-6E680DD305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9618226" y="3599573"/>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81" name="Oval 80">
              <a:extLst>
                <a:ext uri="{FF2B5EF4-FFF2-40B4-BE49-F238E27FC236}">
                  <a16:creationId xmlns:a16="http://schemas.microsoft.com/office/drawing/2014/main" id="{6FA1A088-C133-4278-93CD-B7F518F32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6262" y="685620"/>
              <a:ext cx="265579" cy="265579"/>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82" name="Freeform: Shape 81">
              <a:extLst>
                <a:ext uri="{FF2B5EF4-FFF2-40B4-BE49-F238E27FC236}">
                  <a16:creationId xmlns:a16="http://schemas.microsoft.com/office/drawing/2014/main" id="{5731790C-9903-4B27-9B13-F9FFD286D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52849" y="0"/>
              <a:ext cx="1303285" cy="962498"/>
            </a:xfrm>
            <a:custGeom>
              <a:avLst/>
              <a:gdLst>
                <a:gd name="connsiteX0" fmla="*/ 0 w 1303285"/>
                <a:gd name="connsiteY0" fmla="*/ 0 h 962498"/>
                <a:gd name="connsiteX1" fmla="*/ 1303285 w 1303285"/>
                <a:gd name="connsiteY1" fmla="*/ 0 h 962498"/>
                <a:gd name="connsiteX2" fmla="*/ 1298420 w 1303285"/>
                <a:gd name="connsiteY2" fmla="*/ 67508 h 962498"/>
                <a:gd name="connsiteX3" fmla="*/ 651642 w 1303285"/>
                <a:gd name="connsiteY3" fmla="*/ 962498 h 962498"/>
                <a:gd name="connsiteX4" fmla="*/ 4865 w 1303285"/>
                <a:gd name="connsiteY4" fmla="*/ 67508 h 9624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3285" h="962498">
                  <a:moveTo>
                    <a:pt x="0" y="0"/>
                  </a:moveTo>
                  <a:lnTo>
                    <a:pt x="1303285" y="0"/>
                  </a:lnTo>
                  <a:lnTo>
                    <a:pt x="1298420" y="67508"/>
                  </a:lnTo>
                  <a:cubicBezTo>
                    <a:pt x="1226555" y="570204"/>
                    <a:pt x="651642" y="962498"/>
                    <a:pt x="651642" y="962498"/>
                  </a:cubicBezTo>
                  <a:cubicBezTo>
                    <a:pt x="651642" y="962498"/>
                    <a:pt x="76729" y="570204"/>
                    <a:pt x="4865" y="67508"/>
                  </a:cubicBezTo>
                  <a:close/>
                </a:path>
              </a:pathLst>
            </a:custGeom>
            <a:solidFill>
              <a:schemeClr val="bg2">
                <a:alpha val="34000"/>
              </a:schemeClr>
            </a:solid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1A25AE1A-8F17-40E6-A1BB-ED8F665B7E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grpSp>
      <p:sp>
        <p:nvSpPr>
          <p:cNvPr id="85" name="Texture">
            <a:extLst>
              <a:ext uri="{FF2B5EF4-FFF2-40B4-BE49-F238E27FC236}">
                <a16:creationId xmlns:a16="http://schemas.microsoft.com/office/drawing/2014/main" id="{E4B2AF95-7029-4856-9CE4-BBBE8CF80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5DFC42F-911E-5E16-E9C0-58EAE20D8208}"/>
              </a:ext>
            </a:extLst>
          </p:cNvPr>
          <p:cNvSpPr>
            <a:spLocks noGrp="1"/>
          </p:cNvSpPr>
          <p:nvPr>
            <p:ph type="ctrTitle"/>
          </p:nvPr>
        </p:nvSpPr>
        <p:spPr>
          <a:xfrm>
            <a:off x="457199" y="676656"/>
            <a:ext cx="5996975" cy="3063240"/>
          </a:xfrm>
        </p:spPr>
        <p:txBody>
          <a:bodyPr>
            <a:normAutofit/>
          </a:bodyPr>
          <a:lstStyle/>
          <a:p>
            <a:r>
              <a:rPr lang="en-GB"/>
              <a:t>Managing Change.</a:t>
            </a:r>
          </a:p>
        </p:txBody>
      </p:sp>
      <p:sp>
        <p:nvSpPr>
          <p:cNvPr id="3" name="Subtitle 2">
            <a:extLst>
              <a:ext uri="{FF2B5EF4-FFF2-40B4-BE49-F238E27FC236}">
                <a16:creationId xmlns:a16="http://schemas.microsoft.com/office/drawing/2014/main" id="{8ACAA410-0717-C91C-F42C-C5A899BF0C86}"/>
              </a:ext>
            </a:extLst>
          </p:cNvPr>
          <p:cNvSpPr>
            <a:spLocks noGrp="1"/>
          </p:cNvSpPr>
          <p:nvPr>
            <p:ph type="subTitle" idx="1"/>
          </p:nvPr>
        </p:nvSpPr>
        <p:spPr>
          <a:xfrm>
            <a:off x="457199" y="3840480"/>
            <a:ext cx="5996975" cy="2315845"/>
          </a:xfrm>
        </p:spPr>
        <p:txBody>
          <a:bodyPr>
            <a:normAutofit/>
          </a:bodyPr>
          <a:lstStyle/>
          <a:p>
            <a:r>
              <a:rPr lang="en-GB" dirty="0"/>
              <a:t>An introduction to the revolutionary Sky Glass streaming tv.</a:t>
            </a:r>
          </a:p>
        </p:txBody>
      </p:sp>
      <p:pic>
        <p:nvPicPr>
          <p:cNvPr id="12" name="Picture 11" descr="A picture containing text, electronics, monitor, display&#10;&#10;Description automatically generated">
            <a:extLst>
              <a:ext uri="{FF2B5EF4-FFF2-40B4-BE49-F238E27FC236}">
                <a16:creationId xmlns:a16="http://schemas.microsoft.com/office/drawing/2014/main" id="{E3069239-722D-915F-65DF-FCC7F22DD29E}"/>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2990" r="24009" b="-2"/>
          <a:stretch/>
        </p:blipFill>
        <p:spPr>
          <a:xfrm>
            <a:off x="7048316" y="1135173"/>
            <a:ext cx="4748792" cy="4748792"/>
          </a:xfrm>
          <a:custGeom>
            <a:avLst/>
            <a:gdLst/>
            <a:ahLst/>
            <a:cxnLst/>
            <a:rect l="l" t="t" r="r" b="b"/>
            <a:pathLst>
              <a:path w="3129592" h="3129592">
                <a:moveTo>
                  <a:pt x="1564796" y="0"/>
                </a:moveTo>
                <a:cubicBezTo>
                  <a:pt x="2429009" y="0"/>
                  <a:pt x="3129592" y="700583"/>
                  <a:pt x="3129592" y="1564796"/>
                </a:cubicBezTo>
                <a:cubicBezTo>
                  <a:pt x="3129592" y="2429009"/>
                  <a:pt x="2429009" y="3129592"/>
                  <a:pt x="1564796" y="3129592"/>
                </a:cubicBezTo>
                <a:cubicBezTo>
                  <a:pt x="700583" y="3129592"/>
                  <a:pt x="0" y="2429009"/>
                  <a:pt x="0" y="1564796"/>
                </a:cubicBezTo>
                <a:cubicBezTo>
                  <a:pt x="0" y="700583"/>
                  <a:pt x="700583" y="0"/>
                  <a:pt x="1564796" y="0"/>
                </a:cubicBezTo>
                <a:close/>
              </a:path>
            </a:pathLst>
          </a:custGeom>
        </p:spPr>
      </p:pic>
    </p:spTree>
    <p:extLst>
      <p:ext uri="{BB962C8B-B14F-4D97-AF65-F5344CB8AC3E}">
        <p14:creationId xmlns:p14="http://schemas.microsoft.com/office/powerpoint/2010/main" val="235489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973CFC7D-374D-4D67-8994-8DA9D4E23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F7FA731-5B6E-499C-926D-C2D2D4946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Texture">
            <a:extLst>
              <a:ext uri="{FF2B5EF4-FFF2-40B4-BE49-F238E27FC236}">
                <a16:creationId xmlns:a16="http://schemas.microsoft.com/office/drawing/2014/main" id="{8592B821-10D5-48C0-8022-A904844B7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C16286A-4DA1-0B53-3D9A-55C49CE869E7}"/>
              </a:ext>
            </a:extLst>
          </p:cNvPr>
          <p:cNvSpPr>
            <a:spLocks noGrp="1"/>
          </p:cNvSpPr>
          <p:nvPr>
            <p:ph type="title"/>
          </p:nvPr>
        </p:nvSpPr>
        <p:spPr>
          <a:xfrm>
            <a:off x="457200" y="668049"/>
            <a:ext cx="11187316" cy="1325563"/>
          </a:xfrm>
        </p:spPr>
        <p:txBody>
          <a:bodyPr>
            <a:normAutofit/>
          </a:bodyPr>
          <a:lstStyle/>
          <a:p>
            <a:r>
              <a:rPr lang="en-GB"/>
              <a:t>Who/what is Sky T.V?</a:t>
            </a:r>
            <a:endParaRPr lang="en-GB" dirty="0"/>
          </a:p>
        </p:txBody>
      </p:sp>
      <p:graphicFrame>
        <p:nvGraphicFramePr>
          <p:cNvPr id="26" name="Content Placeholder 2">
            <a:extLst>
              <a:ext uri="{FF2B5EF4-FFF2-40B4-BE49-F238E27FC236}">
                <a16:creationId xmlns:a16="http://schemas.microsoft.com/office/drawing/2014/main" id="{F1DA42F5-18B0-C660-6A62-26459F308CEB}"/>
              </a:ext>
            </a:extLst>
          </p:cNvPr>
          <p:cNvGraphicFramePr>
            <a:graphicFrameLocks noGrp="1"/>
          </p:cNvGraphicFramePr>
          <p:nvPr>
            <p:ph idx="1"/>
            <p:extLst>
              <p:ext uri="{D42A27DB-BD31-4B8C-83A1-F6EECF244321}">
                <p14:modId xmlns:p14="http://schemas.microsoft.com/office/powerpoint/2010/main" val="4267825286"/>
              </p:ext>
            </p:extLst>
          </p:nvPr>
        </p:nvGraphicFramePr>
        <p:xfrm>
          <a:off x="457200" y="2097088"/>
          <a:ext cx="11187390" cy="4079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23129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973CFC7D-374D-4D67-8994-8DA9D4E23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F7FA731-5B6E-499C-926D-C2D2D4946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Texture">
            <a:extLst>
              <a:ext uri="{FF2B5EF4-FFF2-40B4-BE49-F238E27FC236}">
                <a16:creationId xmlns:a16="http://schemas.microsoft.com/office/drawing/2014/main" id="{8592B821-10D5-48C0-8022-A904844B7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65B11B2-202F-9B80-CF38-AD72F5C78CDF}"/>
              </a:ext>
            </a:extLst>
          </p:cNvPr>
          <p:cNvSpPr>
            <a:spLocks noGrp="1"/>
          </p:cNvSpPr>
          <p:nvPr>
            <p:ph type="title"/>
          </p:nvPr>
        </p:nvSpPr>
        <p:spPr>
          <a:xfrm>
            <a:off x="457200" y="668049"/>
            <a:ext cx="11187316" cy="1325563"/>
          </a:xfrm>
        </p:spPr>
        <p:txBody>
          <a:bodyPr>
            <a:normAutofit/>
          </a:bodyPr>
          <a:lstStyle/>
          <a:p>
            <a:r>
              <a:rPr lang="en-GB" dirty="0" err="1"/>
              <a:t>Skys</a:t>
            </a:r>
            <a:r>
              <a:rPr lang="en-GB" dirty="0"/>
              <a:t> History</a:t>
            </a:r>
          </a:p>
        </p:txBody>
      </p:sp>
      <p:graphicFrame>
        <p:nvGraphicFramePr>
          <p:cNvPr id="5" name="Content Placeholder 2">
            <a:extLst>
              <a:ext uri="{FF2B5EF4-FFF2-40B4-BE49-F238E27FC236}">
                <a16:creationId xmlns:a16="http://schemas.microsoft.com/office/drawing/2014/main" id="{B4F5CFD3-9FE0-40D4-81FC-47C832DCAF87}"/>
              </a:ext>
            </a:extLst>
          </p:cNvPr>
          <p:cNvGraphicFramePr>
            <a:graphicFrameLocks noGrp="1"/>
          </p:cNvGraphicFramePr>
          <p:nvPr>
            <p:ph idx="1"/>
            <p:extLst>
              <p:ext uri="{D42A27DB-BD31-4B8C-83A1-F6EECF244321}">
                <p14:modId xmlns:p14="http://schemas.microsoft.com/office/powerpoint/2010/main" val="2092405621"/>
              </p:ext>
            </p:extLst>
          </p:nvPr>
        </p:nvGraphicFramePr>
        <p:xfrm>
          <a:off x="457200" y="2097088"/>
          <a:ext cx="11187390" cy="4079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96814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38B48-CC31-C2A9-6810-6C825DB843DF}"/>
              </a:ext>
            </a:extLst>
          </p:cNvPr>
          <p:cNvSpPr>
            <a:spLocks noGrp="1"/>
          </p:cNvSpPr>
          <p:nvPr>
            <p:ph type="title"/>
          </p:nvPr>
        </p:nvSpPr>
        <p:spPr/>
        <p:txBody>
          <a:bodyPr/>
          <a:lstStyle/>
          <a:p>
            <a:r>
              <a:rPr lang="en-GB" dirty="0"/>
              <a:t>Sky Glass </a:t>
            </a:r>
          </a:p>
        </p:txBody>
      </p:sp>
      <p:sp>
        <p:nvSpPr>
          <p:cNvPr id="3" name="Content Placeholder 2">
            <a:extLst>
              <a:ext uri="{FF2B5EF4-FFF2-40B4-BE49-F238E27FC236}">
                <a16:creationId xmlns:a16="http://schemas.microsoft.com/office/drawing/2014/main" id="{D3D82102-D190-2F54-6E7E-1994A49FD36F}"/>
              </a:ext>
            </a:extLst>
          </p:cNvPr>
          <p:cNvSpPr>
            <a:spLocks noGrp="1"/>
          </p:cNvSpPr>
          <p:nvPr>
            <p:ph idx="1"/>
          </p:nvPr>
        </p:nvSpPr>
        <p:spPr>
          <a:xfrm>
            <a:off x="457200" y="2109701"/>
            <a:ext cx="7685037" cy="4080250"/>
          </a:xfrm>
        </p:spPr>
        <p:txBody>
          <a:bodyPr/>
          <a:lstStyle/>
          <a:p>
            <a:r>
              <a:rPr lang="en-GB" dirty="0"/>
              <a:t>Micro element of a SWOT analysis gave Sky the opportunity to create Sky Glass.</a:t>
            </a:r>
          </a:p>
          <a:p>
            <a:r>
              <a:rPr lang="en-GB" dirty="0"/>
              <a:t>Operational change.</a:t>
            </a:r>
          </a:p>
          <a:p>
            <a:r>
              <a:rPr lang="en-GB" dirty="0"/>
              <a:t>Created many areas of change and growth.</a:t>
            </a:r>
          </a:p>
          <a:p>
            <a:r>
              <a:rPr lang="en-GB" dirty="0"/>
              <a:t>Hopes for financial growth, new customers increased portfolio and leading the way staying 1 step ahead of its competitors. (Brown, 2023)</a:t>
            </a:r>
          </a:p>
          <a:p>
            <a:r>
              <a:rPr lang="en-GB" dirty="0"/>
              <a:t>More work needed to be the </a:t>
            </a:r>
            <a:r>
              <a:rPr lang="en-GB"/>
              <a:t>best it can.</a:t>
            </a:r>
            <a:endParaRPr lang="en-GB" dirty="0"/>
          </a:p>
        </p:txBody>
      </p:sp>
    </p:spTree>
    <p:extLst>
      <p:ext uri="{BB962C8B-B14F-4D97-AF65-F5344CB8AC3E}">
        <p14:creationId xmlns:p14="http://schemas.microsoft.com/office/powerpoint/2010/main" val="3223287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25125-9165-8582-88E0-27204A2E4D0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4022ABF-555D-86CA-BE06-BDFA374A4D14}"/>
              </a:ext>
            </a:extLst>
          </p:cNvPr>
          <p:cNvSpPr>
            <a:spLocks noGrp="1"/>
          </p:cNvSpPr>
          <p:nvPr>
            <p:ph idx="1"/>
          </p:nvPr>
        </p:nvSpPr>
        <p:spPr/>
        <p:txBody>
          <a:bodyPr>
            <a:normAutofit fontScale="77500" lnSpcReduction="20000"/>
          </a:bodyPr>
          <a:lstStyle/>
          <a:p>
            <a:r>
              <a:rPr lang="en-GB" i="1" dirty="0">
                <a:effectLst/>
              </a:rPr>
              <a:t>Discover TV, Broadband &amp; Mobile Packages</a:t>
            </a:r>
            <a:r>
              <a:rPr lang="en-GB" dirty="0">
                <a:effectLst/>
              </a:rPr>
              <a:t> (no date) </a:t>
            </a:r>
            <a:r>
              <a:rPr lang="en-GB" i="1" dirty="0">
                <a:effectLst/>
              </a:rPr>
              <a:t>Sky</a:t>
            </a:r>
            <a:r>
              <a:rPr lang="en-GB" dirty="0">
                <a:effectLst/>
              </a:rPr>
              <a:t>. Available at: https://www.sky.com/ (Accessed: January 26, 2023). </a:t>
            </a:r>
          </a:p>
          <a:p>
            <a:r>
              <a:rPr lang="en-GB" dirty="0">
                <a:effectLst/>
              </a:rPr>
              <a:t>Pratt, M. (2021) </a:t>
            </a:r>
            <a:r>
              <a:rPr lang="en-GB" i="1" dirty="0">
                <a:effectLst/>
              </a:rPr>
              <a:t>Sky launches the Sky Glass TV with a sky Q box built in - which? news</a:t>
            </a:r>
            <a:r>
              <a:rPr lang="en-GB" dirty="0">
                <a:effectLst/>
              </a:rPr>
              <a:t>, </a:t>
            </a:r>
            <a:r>
              <a:rPr lang="en-GB" i="1" dirty="0">
                <a:effectLst/>
              </a:rPr>
              <a:t>Which?</a:t>
            </a:r>
            <a:r>
              <a:rPr lang="en-GB" dirty="0">
                <a:effectLst/>
              </a:rPr>
              <a:t> Which? Available at: https://www.which.co.uk/news/article/sky-launches-the-sky-glass-tv-with-a-sky-q-box-built-in-aRCys1W7SGWx (Accessed: January 26, 2023). </a:t>
            </a:r>
          </a:p>
          <a:p>
            <a:r>
              <a:rPr lang="en-GB" i="1" dirty="0">
                <a:effectLst/>
              </a:rPr>
              <a:t>Introducing Sky Glass, the new streaming TV from Sky</a:t>
            </a:r>
            <a:r>
              <a:rPr lang="en-GB" dirty="0">
                <a:effectLst/>
              </a:rPr>
              <a:t> (2021) </a:t>
            </a:r>
            <a:r>
              <a:rPr lang="en-GB" i="1" dirty="0">
                <a:effectLst/>
              </a:rPr>
              <a:t>Comcast Corporation</a:t>
            </a:r>
            <a:r>
              <a:rPr lang="en-GB" dirty="0">
                <a:effectLst/>
              </a:rPr>
              <a:t>. Available at: https://corporate.comcast.com/press/releases/introducing-sky-glass-streaming-tv-from-sky (Accessed: January 26, 2023). </a:t>
            </a:r>
          </a:p>
          <a:p>
            <a:r>
              <a:rPr lang="en-GB" i="1" dirty="0">
                <a:effectLst/>
              </a:rPr>
              <a:t>Sky | Company Overview &amp; News</a:t>
            </a:r>
            <a:r>
              <a:rPr lang="en-GB" dirty="0">
                <a:effectLst/>
              </a:rPr>
              <a:t> (no date) </a:t>
            </a:r>
            <a:r>
              <a:rPr lang="en-GB" i="1" dirty="0">
                <a:effectLst/>
              </a:rPr>
              <a:t>Forbes</a:t>
            </a:r>
            <a:r>
              <a:rPr lang="en-GB" dirty="0">
                <a:effectLst/>
              </a:rPr>
              <a:t>. Forbes Magazine. Available at: https://www.forbes.com/companies/sky/?sh=2e86f6e12d97 (Accessed: January 26, 2023). </a:t>
            </a:r>
          </a:p>
          <a:p>
            <a:r>
              <a:rPr lang="en-GB" dirty="0">
                <a:effectLst/>
              </a:rPr>
              <a:t>Archer, J. (2022) </a:t>
            </a:r>
            <a:r>
              <a:rPr lang="en-GB" i="1" dirty="0">
                <a:effectLst/>
              </a:rPr>
              <a:t>Sky Glass one year on - still the future of TV?</a:t>
            </a:r>
            <a:r>
              <a:rPr lang="en-GB" dirty="0">
                <a:effectLst/>
              </a:rPr>
              <a:t>, </a:t>
            </a:r>
            <a:r>
              <a:rPr lang="en-GB" i="1" dirty="0">
                <a:effectLst/>
              </a:rPr>
              <a:t>Forbes</a:t>
            </a:r>
            <a:r>
              <a:rPr lang="en-GB" dirty="0">
                <a:effectLst/>
              </a:rPr>
              <a:t>. Forbes Magazine. Available at: https://www.forbes.com/sites/johnarcher/2022/10/16/sky-glass-one-year-onthe-future-of-tv/ (Accessed: January 26, 2023). </a:t>
            </a:r>
          </a:p>
          <a:p>
            <a:r>
              <a:rPr lang="en-GB" dirty="0">
                <a:effectLst/>
              </a:rPr>
              <a:t>Brown, A. (2023) </a:t>
            </a:r>
            <a:r>
              <a:rPr lang="en-GB" i="1" dirty="0">
                <a:effectLst/>
              </a:rPr>
              <a:t>Sky Glass: The 5 things that sky didn't tell you</a:t>
            </a:r>
            <a:r>
              <a:rPr lang="en-GB" dirty="0">
                <a:effectLst/>
              </a:rPr>
              <a:t>, </a:t>
            </a:r>
            <a:r>
              <a:rPr lang="en-GB" i="1" dirty="0">
                <a:effectLst/>
              </a:rPr>
              <a:t>Express.co.uk</a:t>
            </a:r>
            <a:r>
              <a:rPr lang="en-GB" dirty="0">
                <a:effectLst/>
              </a:rPr>
              <a:t>. Express.co.uk. Available at: https://www.express.co.uk/life-style/science-technology/1503338/Sky-Glass-4K-QLED-Price-UK-Release-Date-5-Things-Sky-Didnt-Tell-You (Accessed: January 26, 2023). </a:t>
            </a:r>
          </a:p>
          <a:p>
            <a:endParaRPr lang="en-GB" dirty="0">
              <a:effectLst/>
            </a:endParaRPr>
          </a:p>
          <a:p>
            <a:endParaRPr lang="en-GB" dirty="0">
              <a:effectLst/>
            </a:endParaRPr>
          </a:p>
          <a:p>
            <a:endParaRPr lang="en-GB" dirty="0">
              <a:effectLst/>
            </a:endParaRPr>
          </a:p>
          <a:p>
            <a:endParaRPr lang="en-GB" dirty="0">
              <a:effectLst/>
            </a:endParaRPr>
          </a:p>
          <a:p>
            <a:endParaRPr lang="en-GB" dirty="0"/>
          </a:p>
        </p:txBody>
      </p:sp>
    </p:spTree>
    <p:extLst>
      <p:ext uri="{BB962C8B-B14F-4D97-AF65-F5344CB8AC3E}">
        <p14:creationId xmlns:p14="http://schemas.microsoft.com/office/powerpoint/2010/main" val="3490495092"/>
      </p:ext>
    </p:extLst>
  </p:cSld>
  <p:clrMapOvr>
    <a:masterClrMapping/>
  </p:clrMapOvr>
</p:sld>
</file>

<file path=ppt/theme/theme1.xml><?xml version="1.0" encoding="utf-8"?>
<a:theme xmlns:a="http://schemas.openxmlformats.org/drawingml/2006/main" name="TropicVTI">
  <a:themeElements>
    <a:clrScheme name="Tropic">
      <a:dk1>
        <a:srgbClr val="000000"/>
      </a:dk1>
      <a:lt1>
        <a:sysClr val="window" lastClr="FFFFFF"/>
      </a:lt1>
      <a:dk2>
        <a:srgbClr val="09392F"/>
      </a:dk2>
      <a:lt2>
        <a:srgbClr val="ECF0F0"/>
      </a:lt2>
      <a:accent1>
        <a:srgbClr val="1EBE9B"/>
      </a:accent1>
      <a:accent2>
        <a:srgbClr val="FD7C7C"/>
      </a:accent2>
      <a:accent3>
        <a:srgbClr val="7DA8B5"/>
      </a:accent3>
      <a:accent4>
        <a:srgbClr val="168E74"/>
      </a:accent4>
      <a:accent5>
        <a:srgbClr val="FB7365"/>
      </a:accent5>
      <a:accent6>
        <a:srgbClr val="D39B17"/>
      </a:accent6>
      <a:hlink>
        <a:srgbClr val="EF08F7"/>
      </a:hlink>
      <a:folHlink>
        <a:srgbClr val="8477FE"/>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docProps/app.xml><?xml version="1.0" encoding="utf-8"?>
<Properties xmlns="http://schemas.openxmlformats.org/officeDocument/2006/extended-properties" xmlns:vt="http://schemas.openxmlformats.org/officeDocument/2006/docPropsVTypes">
  <TotalTime>1071</TotalTime>
  <Words>553</Words>
  <Application>Microsoft Office PowerPoint</Application>
  <PresentationFormat>Widescreen</PresentationFormat>
  <Paragraphs>36</Paragraphs>
  <Slides>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vt:i4>
      </vt:variant>
    </vt:vector>
  </HeadingPairs>
  <TitlesOfParts>
    <vt:vector size="8" baseType="lpstr">
      <vt:lpstr>Arial</vt:lpstr>
      <vt:lpstr>Gill Sans Nova</vt:lpstr>
      <vt:lpstr>TropicVTI</vt:lpstr>
      <vt:lpstr>Managing Change.</vt:lpstr>
      <vt:lpstr>Who/what is Sky T.V?</vt:lpstr>
      <vt:lpstr>Skys History</vt:lpstr>
      <vt:lpstr>Sky Glass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Change.</dc:title>
  <dc:creator>Samantha Davis (1812476)</dc:creator>
  <cp:lastModifiedBy>Samantha Davis (1812476)</cp:lastModifiedBy>
  <cp:revision>1</cp:revision>
  <dcterms:created xsi:type="dcterms:W3CDTF">2023-01-26T21:02:32Z</dcterms:created>
  <dcterms:modified xsi:type="dcterms:W3CDTF">2023-01-27T14:54:27Z</dcterms:modified>
</cp:coreProperties>
</file>