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3FF47-ADF0-4877-9AAB-BE0F7EA18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B2C978-008D-41DE-9FAB-14341D26C5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A4E52-70AE-40A1-92B9-97271E4B8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939F98-522C-4016-89DD-C9296E165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62929-56AD-4E7B-B588-65297F24E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986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BD734-4F2A-425B-AC8B-E5D1788136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DF84FD-263F-439F-85F3-A473899BF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68768-3B1F-4B81-A87D-727BDBDF77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ECFA9-AE73-46DE-A7CE-15C144262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20DEC-47D6-4090-A1A6-43267BF55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127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40BAB-598D-44B2-884A-8337CEE29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27F34-7AFE-49E1-9EFF-3264198385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3A685-0C06-4AE0-992F-37A91A3DC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4B3951-35DB-464B-A585-88828455C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27C2F3-25D2-473F-ABB5-319A629D1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8624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8C9B3-935B-4F16-8F43-F5FF35434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53D0B4-669F-43CD-AB1F-365255FC34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1ED891-5F37-4442-9A77-5C9F5131BA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6DA643-103E-40F0-B5B6-A4B6FE95E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B1FAA0-AC3E-4A7A-993F-46C89E228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2CECCE-D0BB-4FA0-979F-A79831746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456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97CD8-A164-48B7-87E3-7780E31E2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0C25C-B734-45D6-AD03-F2DF7EA071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F696DE-A68D-4FC2-A641-7B2A871A23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8473958-D657-40A1-8AF8-35F6694C7B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EEE88A-7B60-4790-8F03-4D81F3A23D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118BD11-90AF-4A8C-93E1-03E81EEC1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221949-EBE8-4434-9024-B0A748C72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4D23ED-9BDE-41A3-A207-3C9BFD53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564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A4D12-B259-4A1C-8325-14ABF6C1B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C9F56E-F671-49CA-9BFD-413DE71E8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FBEC7-B0F9-4B1C-9A6E-1EF2F2FB4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5F2D8A-FD64-42A8-97DD-D140056166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50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B11407-166B-4BFA-845B-512E29BB4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165E66-3181-4016-B7F6-95681A483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580AC7-6E9A-4257-A261-E5273F4BE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518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8A848-C338-4313-99C4-595EB66B3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B81F6-CB77-46C1-9029-904BD16F2E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917075-992E-404A-AEB9-0F0F81084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924BF3-0052-4488-805A-F187D485A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C035F-D631-4F85-80C0-45214D57D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6C477-E9EB-4C7F-AB58-4823139C9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086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67978D-B073-4110-B95B-180A5D837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17B364-8633-4DAF-BED9-A03C7D7E78B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45BCDE-BCD3-45E0-97BA-6943F4EBE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787660-67DE-4CC5-89E8-74590CE65C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8802C8-74F8-439D-8AEE-CC3BC0800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32FE4-3578-4435-BA65-59CE871CF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446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18560-1EE4-4729-92FD-2E53EAA93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0AA85E-A488-449E-B9F0-BAC4451A74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7622C-09E8-4D38-8DA9-CFB1B8D9D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D225B-C4D3-4189-A7AA-18AD47060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78F873-64AB-4887-94EC-6BCDD98F8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19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049DF2-51B4-4ED7-8E8B-8544FF1261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18AA76-0BA0-4B3F-BC80-9E8A32F3C5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6E7DB-56F9-4F82-B18A-BD6D6FDEF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2F102-BF7A-40AC-BC2B-5D2DA11D5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07C622-4E53-4A75-B7D1-31CBBDA28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6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F0EDE1-4B80-4CF9-BE1B-343CDAFB4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90D91A-6879-4F06-840F-124E49C144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33483-658F-48F3-8F09-42CC4DD3E7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976302-29CC-4678-8703-D0E5D6C6291B}" type="datetimeFigureOut">
              <a:rPr lang="en-GB" smtClean="0"/>
              <a:t>15/02/2019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0E9A0C-CFBB-4D12-A2A5-77B1AFB310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ACA197-97F3-4876-8093-66149F2F1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5CF57-82B6-4DD9-A6B4-731A9FD3CF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902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87176E-5100-43B8-83DF-A7A1C80DB044}"/>
              </a:ext>
            </a:extLst>
          </p:cNvPr>
          <p:cNvSpPr txBox="1"/>
          <p:nvPr/>
        </p:nvSpPr>
        <p:spPr>
          <a:xfrm>
            <a:off x="1428044" y="2736502"/>
            <a:ext cx="933591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My Social Media Posts</a:t>
            </a:r>
          </a:p>
          <a:p>
            <a:pPr algn="ctr"/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Bethan Mathews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4DFAC0-4AAB-4848-B8C9-B38DC98BC31C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83830" y="1994450"/>
            <a:ext cx="2869167" cy="286916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F06567-C264-4C27-90D1-05922395573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752" y="1994379"/>
            <a:ext cx="2811420" cy="2869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1910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713BC-9A45-454B-AF72-32251DE4A1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12192000" cy="685800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8" name="F6B60428">
            <a:hlinkClick r:id="" action="ppaction://media"/>
            <a:extLst>
              <a:ext uri="{FF2B5EF4-FFF2-40B4-BE49-F238E27FC236}">
                <a16:creationId xmlns:a16="http://schemas.microsoft.com/office/drawing/2014/main" id="{9BE5AC66-50F3-4C18-98DF-B7105560673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78087" y="132522"/>
            <a:ext cx="5102087" cy="66654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6B873F4-7B05-4725-A97F-B0F8E8C9C628}"/>
              </a:ext>
            </a:extLst>
          </p:cNvPr>
          <p:cNvSpPr txBox="1"/>
          <p:nvPr/>
        </p:nvSpPr>
        <p:spPr>
          <a:xfrm>
            <a:off x="13248" y="0"/>
            <a:ext cx="253088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departure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Snapchat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Jan ‘19</a:t>
            </a:r>
          </a:p>
        </p:txBody>
      </p:sp>
    </p:spTree>
    <p:extLst>
      <p:ext uri="{BB962C8B-B14F-4D97-AF65-F5344CB8AC3E}">
        <p14:creationId xmlns:p14="http://schemas.microsoft.com/office/powerpoint/2010/main" val="4183992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DD869F-0659-4861-9BAA-A52D9C84B0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8051" y="1"/>
            <a:ext cx="3795897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74DB042-CC70-417F-A5F8-DDAEA655374A}"/>
              </a:ext>
            </a:extLst>
          </p:cNvPr>
          <p:cNvSpPr txBox="1"/>
          <p:nvPr/>
        </p:nvSpPr>
        <p:spPr>
          <a:xfrm>
            <a:off x="0" y="0"/>
            <a:ext cx="278295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Snapchat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</p:txBody>
      </p:sp>
    </p:spTree>
    <p:extLst>
      <p:ext uri="{BB962C8B-B14F-4D97-AF65-F5344CB8AC3E}">
        <p14:creationId xmlns:p14="http://schemas.microsoft.com/office/powerpoint/2010/main" val="39012225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822F854-67F7-4813-A8CA-0E898D25591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74362" y="0"/>
            <a:ext cx="3643276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A2DF43-9DAC-45E7-8C22-2C375B787DF0}"/>
              </a:ext>
            </a:extLst>
          </p:cNvPr>
          <p:cNvSpPr txBox="1"/>
          <p:nvPr/>
        </p:nvSpPr>
        <p:spPr>
          <a:xfrm>
            <a:off x="0" y="0"/>
            <a:ext cx="265043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After the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Snapchat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</p:txBody>
      </p:sp>
    </p:spTree>
    <p:extLst>
      <p:ext uri="{BB962C8B-B14F-4D97-AF65-F5344CB8AC3E}">
        <p14:creationId xmlns:p14="http://schemas.microsoft.com/office/powerpoint/2010/main" val="4249814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0D14FB-B65B-4D3D-A164-5AC8DD5532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303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35E4DE-2BD3-4E17-88A3-0B06E33E895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0"/>
            <a:ext cx="3855697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58A65A9-2BD5-4F85-B6F0-F0DE919FD22E}"/>
              </a:ext>
            </a:extLst>
          </p:cNvPr>
          <p:cNvSpPr txBox="1"/>
          <p:nvPr/>
        </p:nvSpPr>
        <p:spPr>
          <a:xfrm>
            <a:off x="0" y="0"/>
            <a:ext cx="200107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departure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Jan ‘19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77088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1B30798-0C75-489A-BD78-9430E98952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303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DA5D2C1-7B3A-48D3-BC98-777952BF5D0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0"/>
            <a:ext cx="3855697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48375A-6592-41A1-9F09-81802C10D452}"/>
              </a:ext>
            </a:extLst>
          </p:cNvPr>
          <p:cNvSpPr txBox="1"/>
          <p:nvPr/>
        </p:nvSpPr>
        <p:spPr>
          <a:xfrm>
            <a:off x="0" y="0"/>
            <a:ext cx="203333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the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February ‘19</a:t>
            </a:r>
          </a:p>
        </p:txBody>
      </p:sp>
    </p:spTree>
    <p:extLst>
      <p:ext uri="{BB962C8B-B14F-4D97-AF65-F5344CB8AC3E}">
        <p14:creationId xmlns:p14="http://schemas.microsoft.com/office/powerpoint/2010/main" val="7923311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5938A92-EA1E-4605-A8D4-2FF0184F7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303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B7B01-422C-4C9F-AE9B-32763ACEC715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0"/>
            <a:ext cx="3855697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84D36E-BA40-48C9-82B1-3499F544AEE0}"/>
              </a:ext>
            </a:extLst>
          </p:cNvPr>
          <p:cNvSpPr txBox="1"/>
          <p:nvPr/>
        </p:nvSpPr>
        <p:spPr>
          <a:xfrm>
            <a:off x="109181" y="382138"/>
            <a:ext cx="213112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After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Facebook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</p:txBody>
      </p:sp>
    </p:spTree>
    <p:extLst>
      <p:ext uri="{BB962C8B-B14F-4D97-AF65-F5344CB8AC3E}">
        <p14:creationId xmlns:p14="http://schemas.microsoft.com/office/powerpoint/2010/main" val="3817620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E35D179-C838-4B0E-A1F0-559D62144C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303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FAD6A90-D907-4B18-A5E3-2086F0F3B257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0"/>
            <a:ext cx="3855697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5CF2589-4A6F-4275-A751-CE2F4A04976E}"/>
              </a:ext>
            </a:extLst>
          </p:cNvPr>
          <p:cNvSpPr txBox="1"/>
          <p:nvPr/>
        </p:nvSpPr>
        <p:spPr>
          <a:xfrm>
            <a:off x="145774" y="371061"/>
            <a:ext cx="19745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departure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31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Jan ‘19</a:t>
            </a:r>
          </a:p>
        </p:txBody>
      </p:sp>
    </p:spTree>
    <p:extLst>
      <p:ext uri="{BB962C8B-B14F-4D97-AF65-F5344CB8AC3E}">
        <p14:creationId xmlns:p14="http://schemas.microsoft.com/office/powerpoint/2010/main" val="2706687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3AE853C-4DE5-4E41-820A-4F7689EC5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55697" cy="6858000"/>
          </a:xfr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9E42784-1682-47C8-9DB7-973A500EB93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8151" y="0"/>
            <a:ext cx="3855697" cy="68580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52E58B-085C-475F-99D4-7C09D5C85A64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36303" y="0"/>
            <a:ext cx="3855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1969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22E8571-1EBB-4EAD-AE1B-98E57134A1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40303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765B47-10C9-4BB4-AA2F-CB7F92EFA21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96000" y="0"/>
            <a:ext cx="3855697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A875C8C-4006-4EA7-861A-F94D4D2F694D}"/>
              </a:ext>
            </a:extLst>
          </p:cNvPr>
          <p:cNvSpPr txBox="1"/>
          <p:nvPr/>
        </p:nvSpPr>
        <p:spPr>
          <a:xfrm>
            <a:off x="0" y="424070"/>
            <a:ext cx="208059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During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Post includes 4 pictures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</p:txBody>
      </p:sp>
    </p:spTree>
    <p:extLst>
      <p:ext uri="{BB962C8B-B14F-4D97-AF65-F5344CB8AC3E}">
        <p14:creationId xmlns:p14="http://schemas.microsoft.com/office/powerpoint/2010/main" val="7796910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E72E58-F93C-4392-BCBF-D37D79E004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3313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CA9BE86-66EA-4F75-824C-34A48B7C577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8151" y="-3313"/>
            <a:ext cx="385569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8EEE5A9-3300-44F1-9F06-AC34696F2C7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36303" y="3313"/>
            <a:ext cx="3855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83102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3AC304-E2A0-41E9-9723-45DD7BC56C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44222" y="-3313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2A8A32-309E-4EA8-9DCF-22C6C6A581AF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92083" y="-3313"/>
            <a:ext cx="3855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7158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5103B39-1502-407F-A387-56F7DA93CC6A}"/>
              </a:ext>
            </a:extLst>
          </p:cNvPr>
          <p:cNvSpPr txBox="1"/>
          <p:nvPr/>
        </p:nvSpPr>
        <p:spPr>
          <a:xfrm>
            <a:off x="558421" y="687171"/>
            <a:ext cx="27792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After the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Post includes 5 pictures and 1 video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9FBA00D6">
            <a:hlinkClick r:id="" action="ppaction://media"/>
            <a:extLst>
              <a:ext uri="{FF2B5EF4-FFF2-40B4-BE49-F238E27FC236}">
                <a16:creationId xmlns:a16="http://schemas.microsoft.com/office/drawing/2014/main" id="{16EAADF6-8E95-4F3D-81A6-BB6991D768A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67188" y="0"/>
            <a:ext cx="3857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223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63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B6A0458-D829-441F-91A3-4EC6C9170B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3855697" cy="6858000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DB5259-B355-4D2E-93C7-EA27201EFA46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8151" y="0"/>
            <a:ext cx="385569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A90BF1F-06AF-4813-A8C2-9D481C909AEE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36302" y="0"/>
            <a:ext cx="38556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602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F57AC8-ACBB-4EB7-861A-22ABF3C39B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8151" y="0"/>
            <a:ext cx="3855697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CAAE00-ED9F-4F24-938D-1F443D4ECD63}"/>
              </a:ext>
            </a:extLst>
          </p:cNvPr>
          <p:cNvSpPr txBox="1"/>
          <p:nvPr/>
        </p:nvSpPr>
        <p:spPr>
          <a:xfrm>
            <a:off x="517358" y="733926"/>
            <a:ext cx="252663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After field trip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Form of social media: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Post includes 4 pictures</a:t>
            </a: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Feb ‘19</a:t>
            </a:r>
          </a:p>
        </p:txBody>
      </p:sp>
    </p:spTree>
    <p:extLst>
      <p:ext uri="{BB962C8B-B14F-4D97-AF65-F5344CB8AC3E}">
        <p14:creationId xmlns:p14="http://schemas.microsoft.com/office/powerpoint/2010/main" val="25629168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152</Words>
  <Application>Microsoft Office PowerPoint</Application>
  <PresentationFormat>Widescreen</PresentationFormat>
  <Paragraphs>46</Paragraphs>
  <Slides>15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bethan.mathews@virginmedia.com</dc:creator>
  <cp:lastModifiedBy>bethan.mathews@virginmedia.com</cp:lastModifiedBy>
  <cp:revision>23</cp:revision>
  <dcterms:created xsi:type="dcterms:W3CDTF">2019-02-11T18:18:28Z</dcterms:created>
  <dcterms:modified xsi:type="dcterms:W3CDTF">2019-02-15T14:05:58Z</dcterms:modified>
</cp:coreProperties>
</file>