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30556D-9BDB-43EE-A8D8-2030AF56DE91}" v="74" dt="2020-03-17T16:16:23.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928" autoAdjust="0"/>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 Bucur" userId="73e84bd127ae031f" providerId="LiveId" clId="{B930556D-9BDB-43EE-A8D8-2030AF56DE91}"/>
    <pc:docChg chg="undo custSel addSld modSld">
      <pc:chgData name="Florin Bucur" userId="73e84bd127ae031f" providerId="LiveId" clId="{B930556D-9BDB-43EE-A8D8-2030AF56DE91}" dt="2020-03-17T17:20:48.142" v="375" actId="20577"/>
      <pc:docMkLst>
        <pc:docMk/>
      </pc:docMkLst>
      <pc:sldChg chg="addSp delSp modSp mod">
        <pc:chgData name="Florin Bucur" userId="73e84bd127ae031f" providerId="LiveId" clId="{B930556D-9BDB-43EE-A8D8-2030AF56DE91}" dt="2020-03-17T16:00:49.496" v="171" actId="20577"/>
        <pc:sldMkLst>
          <pc:docMk/>
          <pc:sldMk cId="3766009971" sldId="258"/>
        </pc:sldMkLst>
        <pc:spChg chg="add mod">
          <ac:chgData name="Florin Bucur" userId="73e84bd127ae031f" providerId="LiveId" clId="{B930556D-9BDB-43EE-A8D8-2030AF56DE91}" dt="2020-03-17T15:58:14.024" v="132" actId="1076"/>
          <ac:spMkLst>
            <pc:docMk/>
            <pc:sldMk cId="3766009971" sldId="258"/>
            <ac:spMk id="2" creationId="{87BDA1DE-158A-4FDD-9EFC-35625D4B7EE4}"/>
          </ac:spMkLst>
        </pc:spChg>
        <pc:spChg chg="add mod">
          <ac:chgData name="Florin Bucur" userId="73e84bd127ae031f" providerId="LiveId" clId="{B930556D-9BDB-43EE-A8D8-2030AF56DE91}" dt="2020-03-17T15:58:39.011" v="141" actId="790"/>
          <ac:spMkLst>
            <pc:docMk/>
            <pc:sldMk cId="3766009971" sldId="258"/>
            <ac:spMk id="3" creationId="{6CB1C62F-0044-4D9B-B557-E605E5707456}"/>
          </ac:spMkLst>
        </pc:spChg>
        <pc:spChg chg="add mod">
          <ac:chgData name="Florin Bucur" userId="73e84bd127ae031f" providerId="LiveId" clId="{B930556D-9BDB-43EE-A8D8-2030AF56DE91}" dt="2020-03-17T15:59:33.365" v="157" actId="1076"/>
          <ac:spMkLst>
            <pc:docMk/>
            <pc:sldMk cId="3766009971" sldId="258"/>
            <ac:spMk id="4" creationId="{24BF28AD-086E-4706-99A3-C82656F109E6}"/>
          </ac:spMkLst>
        </pc:spChg>
        <pc:spChg chg="mod">
          <ac:chgData name="Florin Bucur" userId="73e84bd127ae031f" providerId="LiveId" clId="{B930556D-9BDB-43EE-A8D8-2030AF56DE91}" dt="2020-03-17T15:53:37.384" v="85" actId="2711"/>
          <ac:spMkLst>
            <pc:docMk/>
            <pc:sldMk cId="3766009971" sldId="258"/>
            <ac:spMk id="5" creationId="{9E8D09DD-24BD-4991-A08A-475A86E76D12}"/>
          </ac:spMkLst>
        </pc:spChg>
        <pc:spChg chg="mod">
          <ac:chgData name="Florin Bucur" userId="73e84bd127ae031f" providerId="LiveId" clId="{B930556D-9BDB-43EE-A8D8-2030AF56DE91}" dt="2020-03-17T16:00:41.521" v="170" actId="20577"/>
          <ac:spMkLst>
            <pc:docMk/>
            <pc:sldMk cId="3766009971" sldId="258"/>
            <ac:spMk id="7" creationId="{61936432-0D24-49C3-9150-04AA5737D1A1}"/>
          </ac:spMkLst>
        </pc:spChg>
        <pc:spChg chg="add del mod">
          <ac:chgData name="Florin Bucur" userId="73e84bd127ae031f" providerId="LiveId" clId="{B930556D-9BDB-43EE-A8D8-2030AF56DE91}" dt="2020-03-17T15:59:21.949" v="154" actId="478"/>
          <ac:spMkLst>
            <pc:docMk/>
            <pc:sldMk cId="3766009971" sldId="258"/>
            <ac:spMk id="8" creationId="{9D2DA9EC-FE9E-4867-BB86-5E347669B3F9}"/>
          </ac:spMkLst>
        </pc:spChg>
        <pc:spChg chg="add mod">
          <ac:chgData name="Florin Bucur" userId="73e84bd127ae031f" providerId="LiveId" clId="{B930556D-9BDB-43EE-A8D8-2030AF56DE91}" dt="2020-03-17T16:00:20.369" v="165" actId="790"/>
          <ac:spMkLst>
            <pc:docMk/>
            <pc:sldMk cId="3766009971" sldId="258"/>
            <ac:spMk id="10" creationId="{310C1296-9615-4E08-9EB6-D7301ED66D5F}"/>
          </ac:spMkLst>
        </pc:spChg>
        <pc:spChg chg="mod">
          <ac:chgData name="Florin Bucur" userId="73e84bd127ae031f" providerId="LiveId" clId="{B930556D-9BDB-43EE-A8D8-2030AF56DE91}" dt="2020-03-17T15:56:47.580" v="118" actId="1076"/>
          <ac:spMkLst>
            <pc:docMk/>
            <pc:sldMk cId="3766009971" sldId="258"/>
            <ac:spMk id="11" creationId="{664CC37C-B150-41A1-A087-1F88FF30C19F}"/>
          </ac:spMkLst>
        </pc:spChg>
        <pc:spChg chg="mod">
          <ac:chgData name="Florin Bucur" userId="73e84bd127ae031f" providerId="LiveId" clId="{B930556D-9BDB-43EE-A8D8-2030AF56DE91}" dt="2020-03-17T15:55:59.743" v="106" actId="1076"/>
          <ac:spMkLst>
            <pc:docMk/>
            <pc:sldMk cId="3766009971" sldId="258"/>
            <ac:spMk id="14" creationId="{8E95D822-D223-42C9-9F82-2A5D5C49C8C5}"/>
          </ac:spMkLst>
        </pc:spChg>
        <pc:spChg chg="mod">
          <ac:chgData name="Florin Bucur" userId="73e84bd127ae031f" providerId="LiveId" clId="{B930556D-9BDB-43EE-A8D8-2030AF56DE91}" dt="2020-03-17T16:00:49.496" v="171" actId="20577"/>
          <ac:spMkLst>
            <pc:docMk/>
            <pc:sldMk cId="3766009971" sldId="258"/>
            <ac:spMk id="16" creationId="{41F15986-9950-4581-A2BC-E989F2C88CE5}"/>
          </ac:spMkLst>
        </pc:spChg>
        <pc:spChg chg="mod">
          <ac:chgData name="Florin Bucur" userId="73e84bd127ae031f" providerId="LiveId" clId="{B930556D-9BDB-43EE-A8D8-2030AF56DE91}" dt="2020-03-17T15:56:31.915" v="114" actId="1076"/>
          <ac:spMkLst>
            <pc:docMk/>
            <pc:sldMk cId="3766009971" sldId="258"/>
            <ac:spMk id="18" creationId="{5A163E5B-D32F-4686-95A9-3D90ED03579E}"/>
          </ac:spMkLst>
        </pc:spChg>
        <pc:spChg chg="add mod">
          <ac:chgData name="Florin Bucur" userId="73e84bd127ae031f" providerId="LiveId" clId="{B930556D-9BDB-43EE-A8D8-2030AF56DE91}" dt="2020-03-17T15:58:46.274" v="143" actId="1076"/>
          <ac:spMkLst>
            <pc:docMk/>
            <pc:sldMk cId="3766009971" sldId="258"/>
            <ac:spMk id="19" creationId="{AB999F51-B307-44E6-B060-506BA5819E17}"/>
          </ac:spMkLst>
        </pc:spChg>
        <pc:spChg chg="add mod">
          <ac:chgData name="Florin Bucur" userId="73e84bd127ae031f" providerId="LiveId" clId="{B930556D-9BDB-43EE-A8D8-2030AF56DE91}" dt="2020-03-17T15:59:28.333" v="156" actId="1076"/>
          <ac:spMkLst>
            <pc:docMk/>
            <pc:sldMk cId="3766009971" sldId="258"/>
            <ac:spMk id="20" creationId="{12268161-DFE1-4790-B056-811DA1EEAE41}"/>
          </ac:spMkLst>
        </pc:spChg>
        <pc:picChg chg="mod">
          <ac:chgData name="Florin Bucur" userId="73e84bd127ae031f" providerId="LiveId" clId="{B930556D-9BDB-43EE-A8D8-2030AF56DE91}" dt="2020-03-17T15:56:50.894" v="119" actId="1076"/>
          <ac:picMkLst>
            <pc:docMk/>
            <pc:sldMk cId="3766009971" sldId="258"/>
            <ac:picMk id="6" creationId="{B62F22CF-DACE-4462-AF58-67514A158E9A}"/>
          </ac:picMkLst>
        </pc:picChg>
        <pc:picChg chg="mod">
          <ac:chgData name="Florin Bucur" userId="73e84bd127ae031f" providerId="LiveId" clId="{B930556D-9BDB-43EE-A8D8-2030AF56DE91}" dt="2020-03-17T15:56:41.553" v="117" actId="1076"/>
          <ac:picMkLst>
            <pc:docMk/>
            <pc:sldMk cId="3766009971" sldId="258"/>
            <ac:picMk id="9" creationId="{5CA3D92A-3CB3-4BCA-9172-EE0194237795}"/>
          </ac:picMkLst>
        </pc:picChg>
        <pc:picChg chg="del mod">
          <ac:chgData name="Florin Bucur" userId="73e84bd127ae031f" providerId="LiveId" clId="{B930556D-9BDB-43EE-A8D8-2030AF56DE91}" dt="2020-03-17T15:56:09.759" v="109" actId="478"/>
          <ac:picMkLst>
            <pc:docMk/>
            <pc:sldMk cId="3766009971" sldId="258"/>
            <ac:picMk id="12" creationId="{3ED81C26-862D-45A7-AC20-95051A971C1C}"/>
          </ac:picMkLst>
        </pc:picChg>
        <pc:picChg chg="add mod">
          <ac:chgData name="Florin Bucur" userId="73e84bd127ae031f" providerId="LiveId" clId="{B930556D-9BDB-43EE-A8D8-2030AF56DE91}" dt="2020-03-17T15:56:18.732" v="111" actId="1076"/>
          <ac:picMkLst>
            <pc:docMk/>
            <pc:sldMk cId="3766009971" sldId="258"/>
            <ac:picMk id="13" creationId="{4889100F-2E4D-4B28-AC7B-1D92E6E1F492}"/>
          </ac:picMkLst>
        </pc:picChg>
        <pc:picChg chg="mod">
          <ac:chgData name="Florin Bucur" userId="73e84bd127ae031f" providerId="LiveId" clId="{B930556D-9BDB-43EE-A8D8-2030AF56DE91}" dt="2020-03-17T15:56:27.161" v="113" actId="1076"/>
          <ac:picMkLst>
            <pc:docMk/>
            <pc:sldMk cId="3766009971" sldId="258"/>
            <ac:picMk id="15" creationId="{46446B52-4024-4B33-ACAD-AE0685DADCF4}"/>
          </ac:picMkLst>
        </pc:picChg>
        <pc:picChg chg="mod">
          <ac:chgData name="Florin Bucur" userId="73e84bd127ae031f" providerId="LiveId" clId="{B930556D-9BDB-43EE-A8D8-2030AF56DE91}" dt="2020-03-17T15:56:35.492" v="115" actId="1076"/>
          <ac:picMkLst>
            <pc:docMk/>
            <pc:sldMk cId="3766009971" sldId="258"/>
            <ac:picMk id="17" creationId="{ABB92BF2-406D-4535-B4DD-7E8EAA22F855}"/>
          </ac:picMkLst>
        </pc:picChg>
      </pc:sldChg>
      <pc:sldChg chg="addSp delSp modSp add mod">
        <pc:chgData name="Florin Bucur" userId="73e84bd127ae031f" providerId="LiveId" clId="{B930556D-9BDB-43EE-A8D8-2030AF56DE91}" dt="2020-03-17T16:10:51.577" v="282" actId="1076"/>
        <pc:sldMkLst>
          <pc:docMk/>
          <pc:sldMk cId="2980193119" sldId="259"/>
        </pc:sldMkLst>
        <pc:spChg chg="del mod">
          <ac:chgData name="Florin Bucur" userId="73e84bd127ae031f" providerId="LiveId" clId="{B930556D-9BDB-43EE-A8D8-2030AF56DE91}" dt="2020-03-17T15:46:43.992" v="14" actId="478"/>
          <ac:spMkLst>
            <pc:docMk/>
            <pc:sldMk cId="2980193119" sldId="259"/>
            <ac:spMk id="2" creationId="{1673C6A3-EAF9-4068-8FDE-7A69D5737F59}"/>
          </ac:spMkLst>
        </pc:spChg>
        <pc:spChg chg="del">
          <ac:chgData name="Florin Bucur" userId="73e84bd127ae031f" providerId="LiveId" clId="{B930556D-9BDB-43EE-A8D8-2030AF56DE91}" dt="2020-03-17T15:46:45.804" v="15" actId="478"/>
          <ac:spMkLst>
            <pc:docMk/>
            <pc:sldMk cId="2980193119" sldId="259"/>
            <ac:spMk id="3" creationId="{7DF880E6-2768-4B6B-B8E6-CA0F0BEF1215}"/>
          </ac:spMkLst>
        </pc:spChg>
        <pc:spChg chg="add mod">
          <ac:chgData name="Florin Bucur" userId="73e84bd127ae031f" providerId="LiveId" clId="{B930556D-9BDB-43EE-A8D8-2030AF56DE91}" dt="2020-03-17T15:47:20.687" v="33" actId="790"/>
          <ac:spMkLst>
            <pc:docMk/>
            <pc:sldMk cId="2980193119" sldId="259"/>
            <ac:spMk id="4" creationId="{206E4152-4281-46AC-B131-C160F8C9C700}"/>
          </ac:spMkLst>
        </pc:spChg>
        <pc:spChg chg="add mod">
          <ac:chgData name="Florin Bucur" userId="73e84bd127ae031f" providerId="LiveId" clId="{B930556D-9BDB-43EE-A8D8-2030AF56DE91}" dt="2020-03-17T15:49:18.505" v="60" actId="20577"/>
          <ac:spMkLst>
            <pc:docMk/>
            <pc:sldMk cId="2980193119" sldId="259"/>
            <ac:spMk id="5" creationId="{02742599-143E-41CE-AEF2-B272213418EE}"/>
          </ac:spMkLst>
        </pc:spChg>
        <pc:spChg chg="add mod">
          <ac:chgData name="Florin Bucur" userId="73e84bd127ae031f" providerId="LiveId" clId="{B930556D-9BDB-43EE-A8D8-2030AF56DE91}" dt="2020-03-17T15:51:20.381" v="74" actId="1076"/>
          <ac:spMkLst>
            <pc:docMk/>
            <pc:sldMk cId="2980193119" sldId="259"/>
            <ac:spMk id="9" creationId="{2308553A-7B69-4DE3-9137-6995C27C3AB0}"/>
          </ac:spMkLst>
        </pc:spChg>
        <pc:spChg chg="add mod">
          <ac:chgData name="Florin Bucur" userId="73e84bd127ae031f" providerId="LiveId" clId="{B930556D-9BDB-43EE-A8D8-2030AF56DE91}" dt="2020-03-17T16:03:54.981" v="191" actId="255"/>
          <ac:spMkLst>
            <pc:docMk/>
            <pc:sldMk cId="2980193119" sldId="259"/>
            <ac:spMk id="10" creationId="{1FE78C17-1DE0-42CD-95DB-C35AD06D6D0C}"/>
          </ac:spMkLst>
        </pc:spChg>
        <pc:spChg chg="add mod">
          <ac:chgData name="Florin Bucur" userId="73e84bd127ae031f" providerId="LiveId" clId="{B930556D-9BDB-43EE-A8D8-2030AF56DE91}" dt="2020-03-17T16:04:17.321" v="197" actId="1076"/>
          <ac:spMkLst>
            <pc:docMk/>
            <pc:sldMk cId="2980193119" sldId="259"/>
            <ac:spMk id="13" creationId="{248CB7AF-4CAA-4AEE-9553-5219119417C8}"/>
          </ac:spMkLst>
        </pc:spChg>
        <pc:spChg chg="add mod">
          <ac:chgData name="Florin Bucur" userId="73e84bd127ae031f" providerId="LiveId" clId="{B930556D-9BDB-43EE-A8D8-2030AF56DE91}" dt="2020-03-17T16:05:23.702" v="211" actId="14100"/>
          <ac:spMkLst>
            <pc:docMk/>
            <pc:sldMk cId="2980193119" sldId="259"/>
            <ac:spMk id="16" creationId="{459CB441-E091-4C47-8ACB-FA48C78BC0E8}"/>
          </ac:spMkLst>
        </pc:spChg>
        <pc:spChg chg="add mod">
          <ac:chgData name="Florin Bucur" userId="73e84bd127ae031f" providerId="LiveId" clId="{B930556D-9BDB-43EE-A8D8-2030AF56DE91}" dt="2020-03-17T16:07:00.154" v="228" actId="1076"/>
          <ac:spMkLst>
            <pc:docMk/>
            <pc:sldMk cId="2980193119" sldId="259"/>
            <ac:spMk id="19" creationId="{EBB12B2E-5FCE-4C46-9564-26741A9A7974}"/>
          </ac:spMkLst>
        </pc:spChg>
        <pc:spChg chg="add mod">
          <ac:chgData name="Florin Bucur" userId="73e84bd127ae031f" providerId="LiveId" clId="{B930556D-9BDB-43EE-A8D8-2030AF56DE91}" dt="2020-03-17T16:08:00.041" v="242" actId="1076"/>
          <ac:spMkLst>
            <pc:docMk/>
            <pc:sldMk cId="2980193119" sldId="259"/>
            <ac:spMk id="22" creationId="{F32C2B78-5D22-4EAD-BD0E-8CF3AC50B898}"/>
          </ac:spMkLst>
        </pc:spChg>
        <pc:spChg chg="add mod">
          <ac:chgData name="Florin Bucur" userId="73e84bd127ae031f" providerId="LiveId" clId="{B930556D-9BDB-43EE-A8D8-2030AF56DE91}" dt="2020-03-17T16:09:21.966" v="270" actId="1076"/>
          <ac:spMkLst>
            <pc:docMk/>
            <pc:sldMk cId="2980193119" sldId="259"/>
            <ac:spMk id="23" creationId="{2906F797-4662-46F4-A678-D27577EFDF1F}"/>
          </ac:spMkLst>
        </pc:spChg>
        <pc:spChg chg="add mod">
          <ac:chgData name="Florin Bucur" userId="73e84bd127ae031f" providerId="LiveId" clId="{B930556D-9BDB-43EE-A8D8-2030AF56DE91}" dt="2020-03-17T16:09:31.718" v="272" actId="1076"/>
          <ac:spMkLst>
            <pc:docMk/>
            <pc:sldMk cId="2980193119" sldId="259"/>
            <ac:spMk id="24" creationId="{9427D08B-FF3B-414A-9CE7-493F61BD8F9C}"/>
          </ac:spMkLst>
        </pc:spChg>
        <pc:spChg chg="add mod">
          <ac:chgData name="Florin Bucur" userId="73e84bd127ae031f" providerId="LiveId" clId="{B930556D-9BDB-43EE-A8D8-2030AF56DE91}" dt="2020-03-17T16:10:51.577" v="282" actId="1076"/>
          <ac:spMkLst>
            <pc:docMk/>
            <pc:sldMk cId="2980193119" sldId="259"/>
            <ac:spMk id="25" creationId="{97A72887-E947-4A86-94EB-D89706779E2D}"/>
          </ac:spMkLst>
        </pc:spChg>
        <pc:picChg chg="add del mod">
          <ac:chgData name="Florin Bucur" userId="73e84bd127ae031f" providerId="LiveId" clId="{B930556D-9BDB-43EE-A8D8-2030AF56DE91}" dt="2020-03-17T15:49:31.091" v="63" actId="478"/>
          <ac:picMkLst>
            <pc:docMk/>
            <pc:sldMk cId="2980193119" sldId="259"/>
            <ac:picMk id="6" creationId="{68A8BC15-4210-494D-855B-2BFE42C80C5D}"/>
          </ac:picMkLst>
        </pc:picChg>
        <pc:picChg chg="add mod">
          <ac:chgData name="Florin Bucur" userId="73e84bd127ae031f" providerId="LiveId" clId="{B930556D-9BDB-43EE-A8D8-2030AF56DE91}" dt="2020-03-17T15:51:39.135" v="75" actId="1076"/>
          <ac:picMkLst>
            <pc:docMk/>
            <pc:sldMk cId="2980193119" sldId="259"/>
            <ac:picMk id="7" creationId="{9844746D-688F-4453-B3CA-6055D9EEEEFA}"/>
          </ac:picMkLst>
        </pc:picChg>
        <pc:picChg chg="add del mod">
          <ac:chgData name="Florin Bucur" userId="73e84bd127ae031f" providerId="LiveId" clId="{B930556D-9BDB-43EE-A8D8-2030AF56DE91}" dt="2020-03-17T15:51:03.378" v="70" actId="478"/>
          <ac:picMkLst>
            <pc:docMk/>
            <pc:sldMk cId="2980193119" sldId="259"/>
            <ac:picMk id="8" creationId="{516DDFC6-68A2-4CC8-999E-0BA4E3AB1E8E}"/>
          </ac:picMkLst>
        </pc:picChg>
        <pc:picChg chg="add mod">
          <ac:chgData name="Florin Bucur" userId="73e84bd127ae031f" providerId="LiveId" clId="{B930556D-9BDB-43EE-A8D8-2030AF56DE91}" dt="2020-03-17T16:04:02.829" v="193" actId="14100"/>
          <ac:picMkLst>
            <pc:docMk/>
            <pc:sldMk cId="2980193119" sldId="259"/>
            <ac:picMk id="11" creationId="{2794CF8D-9B39-420D-81CC-A637FEA8D97C}"/>
          </ac:picMkLst>
        </pc:picChg>
        <pc:picChg chg="add del mod">
          <ac:chgData name="Florin Bucur" userId="73e84bd127ae031f" providerId="LiveId" clId="{B930556D-9BDB-43EE-A8D8-2030AF56DE91}" dt="2020-03-17T16:04:06.949" v="194" actId="478"/>
          <ac:picMkLst>
            <pc:docMk/>
            <pc:sldMk cId="2980193119" sldId="259"/>
            <ac:picMk id="12" creationId="{3BD34032-4F13-46C5-ACEE-59FE8090BE64}"/>
          </ac:picMkLst>
        </pc:picChg>
        <pc:picChg chg="add mod">
          <ac:chgData name="Florin Bucur" userId="73e84bd127ae031f" providerId="LiveId" clId="{B930556D-9BDB-43EE-A8D8-2030AF56DE91}" dt="2020-03-17T16:04:12.684" v="196" actId="1076"/>
          <ac:picMkLst>
            <pc:docMk/>
            <pc:sldMk cId="2980193119" sldId="259"/>
            <ac:picMk id="14" creationId="{C1953248-0704-4779-AE1F-64ABA5E5A11A}"/>
          </ac:picMkLst>
        </pc:picChg>
        <pc:picChg chg="add mod">
          <ac:chgData name="Florin Bucur" userId="73e84bd127ae031f" providerId="LiveId" clId="{B930556D-9BDB-43EE-A8D8-2030AF56DE91}" dt="2020-03-17T16:04:28.714" v="201" actId="1076"/>
          <ac:picMkLst>
            <pc:docMk/>
            <pc:sldMk cId="2980193119" sldId="259"/>
            <ac:picMk id="15" creationId="{DA361D04-DE86-43FC-8734-C03B710D3CC8}"/>
          </ac:picMkLst>
        </pc:picChg>
        <pc:picChg chg="add del mod">
          <ac:chgData name="Florin Bucur" userId="73e84bd127ae031f" providerId="LiveId" clId="{B930556D-9BDB-43EE-A8D8-2030AF56DE91}" dt="2020-03-17T16:05:33.125" v="214" actId="478"/>
          <ac:picMkLst>
            <pc:docMk/>
            <pc:sldMk cId="2980193119" sldId="259"/>
            <ac:picMk id="17" creationId="{72977747-6476-4659-A5AA-33FE0C40EE7A}"/>
          </ac:picMkLst>
        </pc:picChg>
        <pc:picChg chg="add mod">
          <ac:chgData name="Florin Bucur" userId="73e84bd127ae031f" providerId="LiveId" clId="{B930556D-9BDB-43EE-A8D8-2030AF56DE91}" dt="2020-03-17T16:05:43.893" v="216" actId="1076"/>
          <ac:picMkLst>
            <pc:docMk/>
            <pc:sldMk cId="2980193119" sldId="259"/>
            <ac:picMk id="18" creationId="{DC330327-CF85-46AA-8D7C-3B72DEB670B1}"/>
          </ac:picMkLst>
        </pc:picChg>
        <pc:picChg chg="add del mod">
          <ac:chgData name="Florin Bucur" userId="73e84bd127ae031f" providerId="LiveId" clId="{B930556D-9BDB-43EE-A8D8-2030AF56DE91}" dt="2020-03-17T16:07:24.160" v="231" actId="478"/>
          <ac:picMkLst>
            <pc:docMk/>
            <pc:sldMk cId="2980193119" sldId="259"/>
            <ac:picMk id="20" creationId="{99F11A57-8DA3-456D-8B95-7E48470072D8}"/>
          </ac:picMkLst>
        </pc:picChg>
        <pc:picChg chg="add del mod">
          <ac:chgData name="Florin Bucur" userId="73e84bd127ae031f" providerId="LiveId" clId="{B930556D-9BDB-43EE-A8D8-2030AF56DE91}" dt="2020-03-17T16:07:32.363" v="234" actId="478"/>
          <ac:picMkLst>
            <pc:docMk/>
            <pc:sldMk cId="2980193119" sldId="259"/>
            <ac:picMk id="21" creationId="{9DE690A8-C22C-479E-BAF6-5AD10B68247C}"/>
          </ac:picMkLst>
        </pc:picChg>
      </pc:sldChg>
      <pc:sldChg chg="addSp delSp modSp add mod">
        <pc:chgData name="Florin Bucur" userId="73e84bd127ae031f" providerId="LiveId" clId="{B930556D-9BDB-43EE-A8D8-2030AF56DE91}" dt="2020-03-17T17:20:48.142" v="375" actId="20577"/>
        <pc:sldMkLst>
          <pc:docMk/>
          <pc:sldMk cId="2158616019" sldId="260"/>
        </pc:sldMkLst>
        <pc:spChg chg="del">
          <ac:chgData name="Florin Bucur" userId="73e84bd127ae031f" providerId="LiveId" clId="{B930556D-9BDB-43EE-A8D8-2030AF56DE91}" dt="2020-03-17T16:11:18.701" v="284" actId="478"/>
          <ac:spMkLst>
            <pc:docMk/>
            <pc:sldMk cId="2158616019" sldId="260"/>
            <ac:spMk id="2" creationId="{07985D5B-E173-47F0-8E17-6AC117AAC00B}"/>
          </ac:spMkLst>
        </pc:spChg>
        <pc:spChg chg="del">
          <ac:chgData name="Florin Bucur" userId="73e84bd127ae031f" providerId="LiveId" clId="{B930556D-9BDB-43EE-A8D8-2030AF56DE91}" dt="2020-03-17T16:11:20.080" v="285" actId="478"/>
          <ac:spMkLst>
            <pc:docMk/>
            <pc:sldMk cId="2158616019" sldId="260"/>
            <ac:spMk id="3" creationId="{AFD5F26E-99F7-4375-9DC5-B0BF9ED9DE59}"/>
          </ac:spMkLst>
        </pc:spChg>
        <pc:spChg chg="add mod">
          <ac:chgData name="Florin Bucur" userId="73e84bd127ae031f" providerId="LiveId" clId="{B930556D-9BDB-43EE-A8D8-2030AF56DE91}" dt="2020-03-17T17:20:48.142" v="375" actId="20577"/>
          <ac:spMkLst>
            <pc:docMk/>
            <pc:sldMk cId="2158616019" sldId="260"/>
            <ac:spMk id="5" creationId="{DF5A19D3-29BC-43CE-8D13-EA03F0A5F594}"/>
          </ac:spMkLst>
        </pc:spChg>
        <pc:picChg chg="add mod">
          <ac:chgData name="Florin Bucur" userId="73e84bd127ae031f" providerId="LiveId" clId="{B930556D-9BDB-43EE-A8D8-2030AF56DE91}" dt="2020-03-17T16:12:15.562" v="314" actId="14100"/>
          <ac:picMkLst>
            <pc:docMk/>
            <pc:sldMk cId="2158616019" sldId="260"/>
            <ac:picMk id="4" creationId="{B8DD8881-EFB6-470C-B6D5-F4CFBE4102B9}"/>
          </ac:picMkLst>
        </pc:picChg>
      </pc:sldChg>
      <pc:sldChg chg="addSp delSp modSp add mod">
        <pc:chgData name="Florin Bucur" userId="73e84bd127ae031f" providerId="LiveId" clId="{B930556D-9BDB-43EE-A8D8-2030AF56DE91}" dt="2020-03-17T16:18:44.754" v="374" actId="790"/>
        <pc:sldMkLst>
          <pc:docMk/>
          <pc:sldMk cId="518690136" sldId="261"/>
        </pc:sldMkLst>
        <pc:spChg chg="del">
          <ac:chgData name="Florin Bucur" userId="73e84bd127ae031f" providerId="LiveId" clId="{B930556D-9BDB-43EE-A8D8-2030AF56DE91}" dt="2020-03-17T16:12:25.790" v="316" actId="478"/>
          <ac:spMkLst>
            <pc:docMk/>
            <pc:sldMk cId="518690136" sldId="261"/>
            <ac:spMk id="2" creationId="{6B39F3B8-1512-4A1D-AC24-373C53B985D8}"/>
          </ac:spMkLst>
        </pc:spChg>
        <pc:spChg chg="del">
          <ac:chgData name="Florin Bucur" userId="73e84bd127ae031f" providerId="LiveId" clId="{B930556D-9BDB-43EE-A8D8-2030AF56DE91}" dt="2020-03-17T16:12:27.465" v="317" actId="478"/>
          <ac:spMkLst>
            <pc:docMk/>
            <pc:sldMk cId="518690136" sldId="261"/>
            <ac:spMk id="3" creationId="{D5951FE0-07A9-4B5E-922F-7BBA5A69D1F1}"/>
          </ac:spMkLst>
        </pc:spChg>
        <pc:spChg chg="add mod">
          <ac:chgData name="Florin Bucur" userId="73e84bd127ae031f" providerId="LiveId" clId="{B930556D-9BDB-43EE-A8D8-2030AF56DE91}" dt="2020-03-17T16:17:19.489" v="365" actId="1076"/>
          <ac:spMkLst>
            <pc:docMk/>
            <pc:sldMk cId="518690136" sldId="261"/>
            <ac:spMk id="4" creationId="{D6301339-BA16-4079-B355-E2A4820F71E3}"/>
          </ac:spMkLst>
        </pc:spChg>
        <pc:spChg chg="add mod">
          <ac:chgData name="Florin Bucur" userId="73e84bd127ae031f" providerId="LiveId" clId="{B930556D-9BDB-43EE-A8D8-2030AF56DE91}" dt="2020-03-17T16:18:07.563" v="373" actId="20577"/>
          <ac:spMkLst>
            <pc:docMk/>
            <pc:sldMk cId="518690136" sldId="261"/>
            <ac:spMk id="6" creationId="{851A401D-1EBE-473C-BDB6-212C839A02E1}"/>
          </ac:spMkLst>
        </pc:spChg>
        <pc:spChg chg="add mod">
          <ac:chgData name="Florin Bucur" userId="73e84bd127ae031f" providerId="LiveId" clId="{B930556D-9BDB-43EE-A8D8-2030AF56DE91}" dt="2020-03-17T16:18:44.754" v="374" actId="790"/>
          <ac:spMkLst>
            <pc:docMk/>
            <pc:sldMk cId="518690136" sldId="261"/>
            <ac:spMk id="8" creationId="{F0843CCB-4CEF-4B55-B045-DE356C5716C6}"/>
          </ac:spMkLst>
        </pc:spChg>
        <pc:picChg chg="add mod">
          <ac:chgData name="Florin Bucur" userId="73e84bd127ae031f" providerId="LiveId" clId="{B930556D-9BDB-43EE-A8D8-2030AF56DE91}" dt="2020-03-17T16:16:02.210" v="352" actId="1076"/>
          <ac:picMkLst>
            <pc:docMk/>
            <pc:sldMk cId="518690136" sldId="261"/>
            <ac:picMk id="5" creationId="{34313B1E-83CB-42C6-9338-207BDF252FC1}"/>
          </ac:picMkLst>
        </pc:picChg>
        <pc:picChg chg="add mod">
          <ac:chgData name="Florin Bucur" userId="73e84bd127ae031f" providerId="LiveId" clId="{B930556D-9BDB-43EE-A8D8-2030AF56DE91}" dt="2020-03-17T16:16:04.629" v="353" actId="1076"/>
          <ac:picMkLst>
            <pc:docMk/>
            <pc:sldMk cId="518690136" sldId="261"/>
            <ac:picMk id="7" creationId="{C3E6FB27-3A1A-4D61-B841-A191FB3955DF}"/>
          </ac:picMkLst>
        </pc:picChg>
      </pc:sldChg>
    </pc:docChg>
  </pc:docChgLst>
  <pc:docChgLst>
    <pc:chgData name="Florin Bucur" userId="73e84bd127ae031f" providerId="LiveId" clId="{11BEB894-E518-4B3D-9592-BEE3D9DD2A5B}"/>
    <pc:docChg chg="custSel addSld modSld">
      <pc:chgData name="Florin Bucur" userId="73e84bd127ae031f" providerId="LiveId" clId="{11BEB894-E518-4B3D-9592-BEE3D9DD2A5B}" dt="2020-03-17T15:33:00.445" v="140" actId="1076"/>
      <pc:docMkLst>
        <pc:docMk/>
      </pc:docMkLst>
      <pc:sldChg chg="modSp mod">
        <pc:chgData name="Florin Bucur" userId="73e84bd127ae031f" providerId="LiveId" clId="{11BEB894-E518-4B3D-9592-BEE3D9DD2A5B}" dt="2020-03-17T15:21:04.315" v="8" actId="20577"/>
        <pc:sldMkLst>
          <pc:docMk/>
          <pc:sldMk cId="2825921669" sldId="257"/>
        </pc:sldMkLst>
        <pc:spChg chg="mod">
          <ac:chgData name="Florin Bucur" userId="73e84bd127ae031f" providerId="LiveId" clId="{11BEB894-E518-4B3D-9592-BEE3D9DD2A5B}" dt="2020-03-17T15:21:04.315" v="8" actId="20577"/>
          <ac:spMkLst>
            <pc:docMk/>
            <pc:sldMk cId="2825921669" sldId="257"/>
            <ac:spMk id="5" creationId="{61A6BF53-A78F-431C-969D-84EC5AB01BA9}"/>
          </ac:spMkLst>
        </pc:spChg>
      </pc:sldChg>
      <pc:sldChg chg="addSp delSp modSp add mod">
        <pc:chgData name="Florin Bucur" userId="73e84bd127ae031f" providerId="LiveId" clId="{11BEB894-E518-4B3D-9592-BEE3D9DD2A5B}" dt="2020-03-17T15:33:00.445" v="140" actId="1076"/>
        <pc:sldMkLst>
          <pc:docMk/>
          <pc:sldMk cId="3766009971" sldId="258"/>
        </pc:sldMkLst>
        <pc:spChg chg="del mod">
          <ac:chgData name="Florin Bucur" userId="73e84bd127ae031f" providerId="LiveId" clId="{11BEB894-E518-4B3D-9592-BEE3D9DD2A5B}" dt="2020-03-17T15:22:20.788" v="11" actId="478"/>
          <ac:spMkLst>
            <pc:docMk/>
            <pc:sldMk cId="3766009971" sldId="258"/>
            <ac:spMk id="2" creationId="{0108D0FB-481D-41A1-BB24-C0DED89BB99D}"/>
          </ac:spMkLst>
        </pc:spChg>
        <pc:spChg chg="del">
          <ac:chgData name="Florin Bucur" userId="73e84bd127ae031f" providerId="LiveId" clId="{11BEB894-E518-4B3D-9592-BEE3D9DD2A5B}" dt="2020-03-17T15:22:22.394" v="12" actId="478"/>
          <ac:spMkLst>
            <pc:docMk/>
            <pc:sldMk cId="3766009971" sldId="258"/>
            <ac:spMk id="3" creationId="{16B58439-D57A-40A7-BB90-F1A56282C5BA}"/>
          </ac:spMkLst>
        </pc:spChg>
        <pc:spChg chg="add del mod">
          <ac:chgData name="Florin Bucur" userId="73e84bd127ae031f" providerId="LiveId" clId="{11BEB894-E518-4B3D-9592-BEE3D9DD2A5B}" dt="2020-03-17T15:22:28.732" v="15"/>
          <ac:spMkLst>
            <pc:docMk/>
            <pc:sldMk cId="3766009971" sldId="258"/>
            <ac:spMk id="4" creationId="{15C8A68B-2D8C-4373-8B05-B9DDDC185D22}"/>
          </ac:spMkLst>
        </pc:spChg>
        <pc:spChg chg="add mod">
          <ac:chgData name="Florin Bucur" userId="73e84bd127ae031f" providerId="LiveId" clId="{11BEB894-E518-4B3D-9592-BEE3D9DD2A5B}" dt="2020-03-17T15:22:55.085" v="44" actId="1076"/>
          <ac:spMkLst>
            <pc:docMk/>
            <pc:sldMk cId="3766009971" sldId="258"/>
            <ac:spMk id="5" creationId="{9E8D09DD-24BD-4991-A08A-475A86E76D12}"/>
          </ac:spMkLst>
        </pc:spChg>
        <pc:spChg chg="add mod">
          <ac:chgData name="Florin Bucur" userId="73e84bd127ae031f" providerId="LiveId" clId="{11BEB894-E518-4B3D-9592-BEE3D9DD2A5B}" dt="2020-03-17T15:26:14.805" v="84" actId="255"/>
          <ac:spMkLst>
            <pc:docMk/>
            <pc:sldMk cId="3766009971" sldId="258"/>
            <ac:spMk id="7" creationId="{61936432-0D24-49C3-9150-04AA5737D1A1}"/>
          </ac:spMkLst>
        </pc:spChg>
        <pc:spChg chg="add del mod">
          <ac:chgData name="Florin Bucur" userId="73e84bd127ae031f" providerId="LiveId" clId="{11BEB894-E518-4B3D-9592-BEE3D9DD2A5B}" dt="2020-03-17T15:26:25.840" v="89"/>
          <ac:spMkLst>
            <pc:docMk/>
            <pc:sldMk cId="3766009971" sldId="258"/>
            <ac:spMk id="10" creationId="{25097B56-C575-45FC-9C81-1FC978A82E61}"/>
          </ac:spMkLst>
        </pc:spChg>
        <pc:spChg chg="add mod">
          <ac:chgData name="Florin Bucur" userId="73e84bd127ae031f" providerId="LiveId" clId="{11BEB894-E518-4B3D-9592-BEE3D9DD2A5B}" dt="2020-03-17T15:29:11.661" v="106" actId="14100"/>
          <ac:spMkLst>
            <pc:docMk/>
            <pc:sldMk cId="3766009971" sldId="258"/>
            <ac:spMk id="11" creationId="{664CC37C-B150-41A1-A087-1F88FF30C19F}"/>
          </ac:spMkLst>
        </pc:spChg>
        <pc:spChg chg="add del mod">
          <ac:chgData name="Florin Bucur" userId="73e84bd127ae031f" providerId="LiveId" clId="{11BEB894-E518-4B3D-9592-BEE3D9DD2A5B}" dt="2020-03-17T15:29:11.962" v="108"/>
          <ac:spMkLst>
            <pc:docMk/>
            <pc:sldMk cId="3766009971" sldId="258"/>
            <ac:spMk id="13" creationId="{3656E267-8CD0-42E4-9808-BBE113AF355E}"/>
          </ac:spMkLst>
        </pc:spChg>
        <pc:spChg chg="add mod">
          <ac:chgData name="Florin Bucur" userId="73e84bd127ae031f" providerId="LiveId" clId="{11BEB894-E518-4B3D-9592-BEE3D9DD2A5B}" dt="2020-03-17T15:29:57.989" v="116" actId="1076"/>
          <ac:spMkLst>
            <pc:docMk/>
            <pc:sldMk cId="3766009971" sldId="258"/>
            <ac:spMk id="14" creationId="{8E95D822-D223-42C9-9F82-2A5D5C49C8C5}"/>
          </ac:spMkLst>
        </pc:spChg>
        <pc:spChg chg="add mod">
          <ac:chgData name="Florin Bucur" userId="73e84bd127ae031f" providerId="LiveId" clId="{11BEB894-E518-4B3D-9592-BEE3D9DD2A5B}" dt="2020-03-17T15:31:50.319" v="128" actId="114"/>
          <ac:spMkLst>
            <pc:docMk/>
            <pc:sldMk cId="3766009971" sldId="258"/>
            <ac:spMk id="16" creationId="{41F15986-9950-4581-A2BC-E989F2C88CE5}"/>
          </ac:spMkLst>
        </pc:spChg>
        <pc:spChg chg="add mod">
          <ac:chgData name="Florin Bucur" userId="73e84bd127ae031f" providerId="LiveId" clId="{11BEB894-E518-4B3D-9592-BEE3D9DD2A5B}" dt="2020-03-17T15:32:58.970" v="139" actId="1076"/>
          <ac:spMkLst>
            <pc:docMk/>
            <pc:sldMk cId="3766009971" sldId="258"/>
            <ac:spMk id="18" creationId="{5A163E5B-D32F-4686-95A9-3D90ED03579E}"/>
          </ac:spMkLst>
        </pc:spChg>
        <pc:picChg chg="add mod">
          <ac:chgData name="Florin Bucur" userId="73e84bd127ae031f" providerId="LiveId" clId="{11BEB894-E518-4B3D-9592-BEE3D9DD2A5B}" dt="2020-03-17T15:25:54.743" v="79" actId="1076"/>
          <ac:picMkLst>
            <pc:docMk/>
            <pc:sldMk cId="3766009971" sldId="258"/>
            <ac:picMk id="6" creationId="{B62F22CF-DACE-4462-AF58-67514A158E9A}"/>
          </ac:picMkLst>
        </pc:picChg>
        <pc:picChg chg="add del mod">
          <ac:chgData name="Florin Bucur" userId="73e84bd127ae031f" providerId="LiveId" clId="{11BEB894-E518-4B3D-9592-BEE3D9DD2A5B}" dt="2020-03-17T15:25:59.433" v="81" actId="478"/>
          <ac:picMkLst>
            <pc:docMk/>
            <pc:sldMk cId="3766009971" sldId="258"/>
            <ac:picMk id="8" creationId="{EB5AA765-EE2B-40C5-A429-0127BA875A1B}"/>
          </ac:picMkLst>
        </pc:picChg>
        <pc:picChg chg="add mod">
          <ac:chgData name="Florin Bucur" userId="73e84bd127ae031f" providerId="LiveId" clId="{11BEB894-E518-4B3D-9592-BEE3D9DD2A5B}" dt="2020-03-17T15:26:17.306" v="85" actId="1076"/>
          <ac:picMkLst>
            <pc:docMk/>
            <pc:sldMk cId="3766009971" sldId="258"/>
            <ac:picMk id="9" creationId="{5CA3D92A-3CB3-4BCA-9172-EE0194237795}"/>
          </ac:picMkLst>
        </pc:picChg>
        <pc:picChg chg="add mod">
          <ac:chgData name="Florin Bucur" userId="73e84bd127ae031f" providerId="LiveId" clId="{11BEB894-E518-4B3D-9592-BEE3D9DD2A5B}" dt="2020-03-17T15:29:55.241" v="115" actId="1076"/>
          <ac:picMkLst>
            <pc:docMk/>
            <pc:sldMk cId="3766009971" sldId="258"/>
            <ac:picMk id="12" creationId="{3ED81C26-862D-45A7-AC20-95051A971C1C}"/>
          </ac:picMkLst>
        </pc:picChg>
        <pc:picChg chg="add mod">
          <ac:chgData name="Florin Bucur" userId="73e84bd127ae031f" providerId="LiveId" clId="{11BEB894-E518-4B3D-9592-BEE3D9DD2A5B}" dt="2020-03-17T15:30:51.830" v="118" actId="1076"/>
          <ac:picMkLst>
            <pc:docMk/>
            <pc:sldMk cId="3766009971" sldId="258"/>
            <ac:picMk id="15" creationId="{46446B52-4024-4B33-ACAD-AE0685DADCF4}"/>
          </ac:picMkLst>
        </pc:picChg>
        <pc:picChg chg="add mod">
          <ac:chgData name="Florin Bucur" userId="73e84bd127ae031f" providerId="LiveId" clId="{11BEB894-E518-4B3D-9592-BEE3D9DD2A5B}" dt="2020-03-17T15:33:00.445" v="140" actId="1076"/>
          <ac:picMkLst>
            <pc:docMk/>
            <pc:sldMk cId="3766009971" sldId="258"/>
            <ac:picMk id="17" creationId="{ABB92BF2-406D-4535-B4DD-7E8EAA22F85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23622C-3102-4891-B5A6-90D5A590907D}" type="datetimeFigureOut">
              <a:rPr lang="en-GB" smtClean="0"/>
              <a:t>17/03/2020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924664-D761-48D2-B897-B302A25CA6A3}" type="slidenum">
              <a:rPr lang="en-GB" smtClean="0"/>
              <a:t>‹#›</a:t>
            </a:fld>
            <a:endParaRPr lang="en-GB"/>
          </a:p>
        </p:txBody>
      </p:sp>
    </p:spTree>
    <p:extLst>
      <p:ext uri="{BB962C8B-B14F-4D97-AF65-F5344CB8AC3E}">
        <p14:creationId xmlns:p14="http://schemas.microsoft.com/office/powerpoint/2010/main" val="3246241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Own definition: </a:t>
            </a:r>
          </a:p>
        </p:txBody>
      </p:sp>
      <p:sp>
        <p:nvSpPr>
          <p:cNvPr id="4" name="Slide Number Placeholder 3"/>
          <p:cNvSpPr>
            <a:spLocks noGrp="1"/>
          </p:cNvSpPr>
          <p:nvPr>
            <p:ph type="sldNum" sz="quarter" idx="5"/>
          </p:nvPr>
        </p:nvSpPr>
        <p:spPr/>
        <p:txBody>
          <a:bodyPr/>
          <a:lstStyle/>
          <a:p>
            <a:fld id="{86924664-D761-48D2-B897-B302A25CA6A3}" type="slidenum">
              <a:rPr lang="en-GB" smtClean="0"/>
              <a:t>2</a:t>
            </a:fld>
            <a:endParaRPr lang="en-GB"/>
          </a:p>
        </p:txBody>
      </p:sp>
    </p:spTree>
    <p:extLst>
      <p:ext uri="{BB962C8B-B14F-4D97-AF65-F5344CB8AC3E}">
        <p14:creationId xmlns:p14="http://schemas.microsoft.com/office/powerpoint/2010/main" val="1088243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9DE4CF-91D1-4FD9-B018-FAE118F1B29D}"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2681862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9DE4CF-91D1-4FD9-B018-FAE118F1B29D}"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78015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9DE4CF-91D1-4FD9-B018-FAE118F1B29D}"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954703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9DE4CF-91D1-4FD9-B018-FAE118F1B29D}" type="datetimeFigureOut">
              <a:rPr lang="en-GB" smtClean="0"/>
              <a:t>17/03/2020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912578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9DE4CF-91D1-4FD9-B018-FAE118F1B29D}" type="datetimeFigureOut">
              <a:rPr lang="en-GB" smtClean="0"/>
              <a:t>17/03/2020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3098426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9DE4CF-91D1-4FD9-B018-FAE118F1B29D}" type="datetimeFigureOut">
              <a:rPr lang="en-GB" smtClean="0"/>
              <a:t>17/03/2020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751329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9DE4CF-91D1-4FD9-B018-FAE118F1B29D}" type="datetimeFigureOut">
              <a:rPr lang="en-GB" smtClean="0"/>
              <a:t>17/03/2020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974911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9DE4CF-91D1-4FD9-B018-FAE118F1B29D}" type="datetimeFigureOut">
              <a:rPr lang="en-GB" smtClean="0"/>
              <a:t>17/03/2020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4031782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9DE4CF-91D1-4FD9-B018-FAE118F1B29D}" type="datetimeFigureOut">
              <a:rPr lang="en-GB" smtClean="0"/>
              <a:t>17/03/2020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1180903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9DE4CF-91D1-4FD9-B018-FAE118F1B29D}"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3647775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9DE4CF-91D1-4FD9-B018-FAE118F1B29D}"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7FAC6-B54B-4AE6-816A-867DA38814A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72705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9DE4CF-91D1-4FD9-B018-FAE118F1B29D}"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2258739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9DE4CF-91D1-4FD9-B018-FAE118F1B29D}"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7FAC6-B54B-4AE6-816A-867DA38814A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47954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9DE4CF-91D1-4FD9-B018-FAE118F1B29D}"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974738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9DE4CF-91D1-4FD9-B018-FAE118F1B29D}"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3682578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9DE4CF-91D1-4FD9-B018-FAE118F1B29D}"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7FAC6-B54B-4AE6-816A-867DA38814A4}" type="slidenum">
              <a:rPr lang="en-GB" smtClean="0"/>
              <a:t>‹#›</a:t>
            </a:fld>
            <a:endParaRPr lang="en-GB"/>
          </a:p>
        </p:txBody>
      </p:sp>
    </p:spTree>
    <p:extLst>
      <p:ext uri="{BB962C8B-B14F-4D97-AF65-F5344CB8AC3E}">
        <p14:creationId xmlns:p14="http://schemas.microsoft.com/office/powerpoint/2010/main" val="3137971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49DE4CF-91D1-4FD9-B018-FAE118F1B29D}" type="datetimeFigureOut">
              <a:rPr lang="en-GB" smtClean="0"/>
              <a:t>17/03/2020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B17FAC6-B54B-4AE6-816A-867DA38814A4}" type="slidenum">
              <a:rPr lang="en-GB" smtClean="0"/>
              <a:t>‹#›</a:t>
            </a:fld>
            <a:endParaRPr lang="en-GB"/>
          </a:p>
        </p:txBody>
      </p:sp>
    </p:spTree>
    <p:extLst>
      <p:ext uri="{BB962C8B-B14F-4D97-AF65-F5344CB8AC3E}">
        <p14:creationId xmlns:p14="http://schemas.microsoft.com/office/powerpoint/2010/main" val="6277863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5DCB56-F941-41F5-9103-BE7A9A1304CC}"/>
              </a:ext>
            </a:extLst>
          </p:cNvPr>
          <p:cNvSpPr/>
          <p:nvPr/>
        </p:nvSpPr>
        <p:spPr>
          <a:xfrm>
            <a:off x="1349660" y="523073"/>
            <a:ext cx="7523213" cy="923330"/>
          </a:xfrm>
          <a:prstGeom prst="rect">
            <a:avLst/>
          </a:prstGeom>
          <a:noFill/>
        </p:spPr>
        <p:txBody>
          <a:bodyPr wrap="none" lIns="91440" tIns="45720" rIns="91440" bIns="45720">
            <a:spAutoFit/>
          </a:bodyPr>
          <a:lstStyle/>
          <a:p>
            <a:pPr algn="ctr"/>
            <a:r>
              <a:rPr lang="en-GB" sz="5400" b="1" cap="none" spc="0" dirty="0">
                <a:ln w="6600">
                  <a:solidFill>
                    <a:schemeClr val="accent2"/>
                  </a:solidFill>
                  <a:prstDash val="solid"/>
                </a:ln>
                <a:solidFill>
                  <a:srgbClr val="FFFFFF"/>
                </a:solidFill>
                <a:effectLst>
                  <a:outerShdw dist="38100" dir="2700000" algn="tl" rotWithShape="0">
                    <a:schemeClr val="accent2"/>
                  </a:outerShdw>
                </a:effectLst>
              </a:rPr>
              <a:t>Asda- Ethical </a:t>
            </a:r>
            <a:r>
              <a:rPr lang="ro-RO" sz="5400" b="1" cap="none" spc="0" dirty="0">
                <a:ln w="6600">
                  <a:solidFill>
                    <a:schemeClr val="accent2"/>
                  </a:solidFill>
                  <a:prstDash val="solid"/>
                </a:ln>
                <a:solidFill>
                  <a:srgbClr val="FFFFFF"/>
                </a:solidFill>
                <a:effectLst>
                  <a:outerShdw dist="38100" dir="2700000" algn="tl" rotWithShape="0">
                    <a:schemeClr val="accent2"/>
                  </a:outerShdw>
                </a:effectLst>
              </a:rPr>
              <a:t>R</a:t>
            </a:r>
            <a:r>
              <a:rPr lang="en-GB" sz="5400" b="1" cap="none" spc="0" dirty="0" err="1">
                <a:ln w="6600">
                  <a:solidFill>
                    <a:schemeClr val="accent2"/>
                  </a:solidFill>
                  <a:prstDash val="solid"/>
                </a:ln>
                <a:solidFill>
                  <a:srgbClr val="FFFFFF"/>
                </a:solidFill>
                <a:effectLst>
                  <a:outerShdw dist="38100" dir="2700000" algn="tl" rotWithShape="0">
                    <a:schemeClr val="accent2"/>
                  </a:outerShdw>
                </a:effectLst>
              </a:rPr>
              <a:t>esearch</a:t>
            </a:r>
            <a:endParaRPr lang="en-GB"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6" name="Rectangle 5">
            <a:extLst>
              <a:ext uri="{FF2B5EF4-FFF2-40B4-BE49-F238E27FC236}">
                <a16:creationId xmlns:a16="http://schemas.microsoft.com/office/drawing/2014/main" id="{4D4B1288-9637-46D6-9547-A944C17A457F}"/>
              </a:ext>
            </a:extLst>
          </p:cNvPr>
          <p:cNvSpPr/>
          <p:nvPr/>
        </p:nvSpPr>
        <p:spPr>
          <a:xfrm>
            <a:off x="3830719" y="1573674"/>
            <a:ext cx="2097048" cy="369332"/>
          </a:xfrm>
          <a:prstGeom prst="rect">
            <a:avLst/>
          </a:prstGeom>
        </p:spPr>
        <p:txBody>
          <a:bodyPr wrap="none">
            <a:spAutoFit/>
          </a:bodyPr>
          <a:lstStyle/>
          <a:p>
            <a:pPr algn="ctr"/>
            <a:r>
              <a:rPr lang="en-GB"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Asda</a:t>
            </a:r>
            <a:r>
              <a:rPr lang="ro-RO"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background</a:t>
            </a:r>
            <a:endParaRPr lang="en-US"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pic>
        <p:nvPicPr>
          <p:cNvPr id="8" name="Picture 7">
            <a:extLst>
              <a:ext uri="{FF2B5EF4-FFF2-40B4-BE49-F238E27FC236}">
                <a16:creationId xmlns:a16="http://schemas.microsoft.com/office/drawing/2014/main" id="{81A95CE0-B2C3-4E17-AA21-7FEB898DFD61}"/>
              </a:ext>
            </a:extLst>
          </p:cNvPr>
          <p:cNvPicPr>
            <a:picLocks noChangeAspect="1"/>
          </p:cNvPicPr>
          <p:nvPr/>
        </p:nvPicPr>
        <p:blipFill>
          <a:blip r:embed="rId2"/>
          <a:stretch>
            <a:fillRect/>
          </a:stretch>
        </p:blipFill>
        <p:spPr>
          <a:xfrm>
            <a:off x="6659268" y="2039535"/>
            <a:ext cx="2892841" cy="1725318"/>
          </a:xfrm>
          <a:prstGeom prst="rect">
            <a:avLst/>
          </a:prstGeom>
        </p:spPr>
      </p:pic>
      <p:pic>
        <p:nvPicPr>
          <p:cNvPr id="10" name="Graphic 9" descr="Arrow Slight curve">
            <a:extLst>
              <a:ext uri="{FF2B5EF4-FFF2-40B4-BE49-F238E27FC236}">
                <a16:creationId xmlns:a16="http://schemas.microsoft.com/office/drawing/2014/main" id="{A5BD0F06-3177-4C67-B0E1-EB23265B3CF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8225" y="2039535"/>
            <a:ext cx="590550" cy="590550"/>
          </a:xfrm>
          <a:prstGeom prst="rect">
            <a:avLst/>
          </a:prstGeom>
        </p:spPr>
      </p:pic>
      <p:sp>
        <p:nvSpPr>
          <p:cNvPr id="11" name="TextBox 10">
            <a:extLst>
              <a:ext uri="{FF2B5EF4-FFF2-40B4-BE49-F238E27FC236}">
                <a16:creationId xmlns:a16="http://schemas.microsoft.com/office/drawing/2014/main" id="{355FC694-7A1B-4205-872A-4628FD8A723B}"/>
              </a:ext>
            </a:extLst>
          </p:cNvPr>
          <p:cNvSpPr txBox="1"/>
          <p:nvPr/>
        </p:nvSpPr>
        <p:spPr>
          <a:xfrm>
            <a:off x="1602479" y="2133600"/>
            <a:ext cx="4979296" cy="523220"/>
          </a:xfrm>
          <a:prstGeom prst="rect">
            <a:avLst/>
          </a:prstGeom>
          <a:noFill/>
        </p:spPr>
        <p:txBody>
          <a:bodyPr wrap="square" rtlCol="0">
            <a:spAutoFit/>
          </a:bodyPr>
          <a:lstStyle/>
          <a:p>
            <a:r>
              <a:rPr lang="ro-RO" sz="1400" b="1" dirty="0">
                <a:latin typeface="Century Gothic" panose="020B0502020202020204" pitchFamily="34" charset="0"/>
              </a:rPr>
              <a:t>3rd of May 1965 </a:t>
            </a:r>
            <a:r>
              <a:rPr lang="en-GB" sz="1400" dirty="0">
                <a:latin typeface="Century Gothic" panose="020B0502020202020204" pitchFamily="34" charset="0"/>
              </a:rPr>
              <a:t>was first Asda store opened- </a:t>
            </a:r>
            <a:r>
              <a:rPr lang="en-GB" sz="1400" dirty="0" err="1">
                <a:latin typeface="Century Gothic" panose="020B0502020202020204" pitchFamily="34" charset="0"/>
              </a:rPr>
              <a:t>Asqu</a:t>
            </a:r>
            <a:r>
              <a:rPr lang="ro-RO" sz="1400" dirty="0">
                <a:latin typeface="Century Gothic" panose="020B0502020202020204" pitchFamily="34" charset="0"/>
              </a:rPr>
              <a:t>i</a:t>
            </a:r>
            <a:r>
              <a:rPr lang="en-GB" sz="1400" dirty="0" err="1">
                <a:latin typeface="Century Gothic" panose="020B0502020202020204" pitchFamily="34" charset="0"/>
              </a:rPr>
              <a:t>th</a:t>
            </a:r>
            <a:r>
              <a:rPr lang="en-GB" sz="1400" dirty="0">
                <a:latin typeface="Century Gothic" panose="020B0502020202020204" pitchFamily="34" charset="0"/>
              </a:rPr>
              <a:t> family has merged with Associates Dairies </a:t>
            </a:r>
          </a:p>
        </p:txBody>
      </p:sp>
      <p:pic>
        <p:nvPicPr>
          <p:cNvPr id="12" name="Picture 11">
            <a:extLst>
              <a:ext uri="{FF2B5EF4-FFF2-40B4-BE49-F238E27FC236}">
                <a16:creationId xmlns:a16="http://schemas.microsoft.com/office/drawing/2014/main" id="{340DB44B-4E0C-4759-9234-A227EF7E0776}"/>
              </a:ext>
            </a:extLst>
          </p:cNvPr>
          <p:cNvPicPr>
            <a:picLocks noChangeAspect="1"/>
          </p:cNvPicPr>
          <p:nvPr/>
        </p:nvPicPr>
        <p:blipFill>
          <a:blip r:embed="rId5"/>
          <a:stretch>
            <a:fillRect/>
          </a:stretch>
        </p:blipFill>
        <p:spPr>
          <a:xfrm>
            <a:off x="1011116" y="2643708"/>
            <a:ext cx="591363" cy="585267"/>
          </a:xfrm>
          <a:prstGeom prst="rect">
            <a:avLst/>
          </a:prstGeom>
        </p:spPr>
      </p:pic>
      <p:sp>
        <p:nvSpPr>
          <p:cNvPr id="13" name="TextBox 12">
            <a:extLst>
              <a:ext uri="{FF2B5EF4-FFF2-40B4-BE49-F238E27FC236}">
                <a16:creationId xmlns:a16="http://schemas.microsoft.com/office/drawing/2014/main" id="{A463EEF1-E07C-4184-BCFA-146A0EC7DA3F}"/>
              </a:ext>
            </a:extLst>
          </p:cNvPr>
          <p:cNvSpPr txBox="1"/>
          <p:nvPr/>
        </p:nvSpPr>
        <p:spPr>
          <a:xfrm>
            <a:off x="1546267" y="2770019"/>
            <a:ext cx="4381500" cy="523220"/>
          </a:xfrm>
          <a:prstGeom prst="rect">
            <a:avLst/>
          </a:prstGeom>
          <a:noFill/>
        </p:spPr>
        <p:txBody>
          <a:bodyPr wrap="square" rtlCol="0">
            <a:spAutoFit/>
          </a:bodyPr>
          <a:lstStyle/>
          <a:p>
            <a:r>
              <a:rPr lang="ro-RO" sz="1400" b="1" dirty="0">
                <a:latin typeface="Century Gothic" panose="020B0502020202020204" pitchFamily="34" charset="0"/>
              </a:rPr>
              <a:t>1985</a:t>
            </a:r>
            <a:r>
              <a:rPr lang="ro-RO" sz="1400" dirty="0">
                <a:latin typeface="Century Gothic" panose="020B0502020202020204" pitchFamily="34" charset="0"/>
              </a:rPr>
              <a:t>- </a:t>
            </a:r>
            <a:r>
              <a:rPr lang="en-GB" sz="1400" dirty="0">
                <a:latin typeface="Century Gothic" panose="020B0502020202020204" pitchFamily="34" charset="0"/>
              </a:rPr>
              <a:t>Asda logo was capitalised, revitalizing the brand image</a:t>
            </a:r>
          </a:p>
        </p:txBody>
      </p:sp>
      <p:pic>
        <p:nvPicPr>
          <p:cNvPr id="14" name="Picture 13">
            <a:extLst>
              <a:ext uri="{FF2B5EF4-FFF2-40B4-BE49-F238E27FC236}">
                <a16:creationId xmlns:a16="http://schemas.microsoft.com/office/drawing/2014/main" id="{4E0C0DA4-6065-4E27-8E2E-6916E2724A86}"/>
              </a:ext>
            </a:extLst>
          </p:cNvPr>
          <p:cNvPicPr>
            <a:picLocks noChangeAspect="1"/>
          </p:cNvPicPr>
          <p:nvPr/>
        </p:nvPicPr>
        <p:blipFill>
          <a:blip r:embed="rId6"/>
          <a:stretch>
            <a:fillRect/>
          </a:stretch>
        </p:blipFill>
        <p:spPr>
          <a:xfrm>
            <a:off x="6567407" y="4616150"/>
            <a:ext cx="2651990" cy="1054699"/>
          </a:xfrm>
          <a:prstGeom prst="rect">
            <a:avLst/>
          </a:prstGeom>
        </p:spPr>
      </p:pic>
      <p:pic>
        <p:nvPicPr>
          <p:cNvPr id="15" name="Picture 14">
            <a:extLst>
              <a:ext uri="{FF2B5EF4-FFF2-40B4-BE49-F238E27FC236}">
                <a16:creationId xmlns:a16="http://schemas.microsoft.com/office/drawing/2014/main" id="{F45FED77-AE2C-4AB9-BBDA-53392EE3219C}"/>
              </a:ext>
            </a:extLst>
          </p:cNvPr>
          <p:cNvPicPr>
            <a:picLocks noChangeAspect="1"/>
          </p:cNvPicPr>
          <p:nvPr/>
        </p:nvPicPr>
        <p:blipFill>
          <a:blip r:embed="rId5"/>
          <a:stretch>
            <a:fillRect/>
          </a:stretch>
        </p:blipFill>
        <p:spPr>
          <a:xfrm>
            <a:off x="1011116" y="3385214"/>
            <a:ext cx="591363" cy="585267"/>
          </a:xfrm>
          <a:prstGeom prst="rect">
            <a:avLst/>
          </a:prstGeom>
        </p:spPr>
      </p:pic>
      <p:sp>
        <p:nvSpPr>
          <p:cNvPr id="16" name="TextBox 15">
            <a:extLst>
              <a:ext uri="{FF2B5EF4-FFF2-40B4-BE49-F238E27FC236}">
                <a16:creationId xmlns:a16="http://schemas.microsoft.com/office/drawing/2014/main" id="{93C436BF-B6E4-4D62-BDA4-18985AECC57B}"/>
              </a:ext>
            </a:extLst>
          </p:cNvPr>
          <p:cNvSpPr txBox="1"/>
          <p:nvPr/>
        </p:nvSpPr>
        <p:spPr>
          <a:xfrm>
            <a:off x="1547870" y="3498878"/>
            <a:ext cx="4745648" cy="738664"/>
          </a:xfrm>
          <a:prstGeom prst="rect">
            <a:avLst/>
          </a:prstGeom>
          <a:noFill/>
        </p:spPr>
        <p:txBody>
          <a:bodyPr wrap="square" rtlCol="0">
            <a:spAutoFit/>
          </a:bodyPr>
          <a:lstStyle/>
          <a:p>
            <a:r>
              <a:rPr lang="ro-RO" sz="1400" b="1" dirty="0">
                <a:latin typeface="Century Gothic" panose="020B0502020202020204" pitchFamily="34" charset="0"/>
              </a:rPr>
              <a:t>1989</a:t>
            </a:r>
            <a:r>
              <a:rPr lang="ro-RO" sz="1400" dirty="0">
                <a:latin typeface="Century Gothic" panose="020B0502020202020204" pitchFamily="34" charset="0"/>
              </a:rPr>
              <a:t>- </a:t>
            </a:r>
            <a:r>
              <a:rPr lang="en-GB" sz="1400" dirty="0">
                <a:latin typeface="Century Gothic" panose="020B0502020202020204" pitchFamily="34" charset="0"/>
              </a:rPr>
              <a:t>George was officially released, Asda’s clothing retailer; named after George Davies, founder of Next</a:t>
            </a:r>
          </a:p>
        </p:txBody>
      </p:sp>
      <p:pic>
        <p:nvPicPr>
          <p:cNvPr id="17" name="Picture 16">
            <a:extLst>
              <a:ext uri="{FF2B5EF4-FFF2-40B4-BE49-F238E27FC236}">
                <a16:creationId xmlns:a16="http://schemas.microsoft.com/office/drawing/2014/main" id="{CCC95945-0E38-4B34-A9B6-F3AA0FB3D0BE}"/>
              </a:ext>
            </a:extLst>
          </p:cNvPr>
          <p:cNvPicPr>
            <a:picLocks noChangeAspect="1"/>
          </p:cNvPicPr>
          <p:nvPr/>
        </p:nvPicPr>
        <p:blipFill>
          <a:blip r:embed="rId5"/>
          <a:stretch>
            <a:fillRect/>
          </a:stretch>
        </p:blipFill>
        <p:spPr>
          <a:xfrm>
            <a:off x="1011117" y="4237542"/>
            <a:ext cx="591363" cy="585267"/>
          </a:xfrm>
          <a:prstGeom prst="rect">
            <a:avLst/>
          </a:prstGeom>
        </p:spPr>
      </p:pic>
      <p:sp>
        <p:nvSpPr>
          <p:cNvPr id="19" name="TextBox 18">
            <a:extLst>
              <a:ext uri="{FF2B5EF4-FFF2-40B4-BE49-F238E27FC236}">
                <a16:creationId xmlns:a16="http://schemas.microsoft.com/office/drawing/2014/main" id="{2FC08B7B-F22A-4D85-83B0-F7633FBCFB54}"/>
              </a:ext>
            </a:extLst>
          </p:cNvPr>
          <p:cNvSpPr txBox="1"/>
          <p:nvPr/>
        </p:nvSpPr>
        <p:spPr>
          <a:xfrm>
            <a:off x="1546267" y="4359945"/>
            <a:ext cx="5021141" cy="523220"/>
          </a:xfrm>
          <a:prstGeom prst="rect">
            <a:avLst/>
          </a:prstGeom>
          <a:noFill/>
        </p:spPr>
        <p:txBody>
          <a:bodyPr wrap="square" rtlCol="0">
            <a:spAutoFit/>
          </a:bodyPr>
          <a:lstStyle/>
          <a:p>
            <a:r>
              <a:rPr lang="ro-RO" sz="1400" b="1" dirty="0">
                <a:latin typeface="Century Gothic" panose="020B0502020202020204" pitchFamily="34" charset="0"/>
              </a:rPr>
              <a:t>1990</a:t>
            </a:r>
            <a:r>
              <a:rPr lang="ro-RO" sz="1400" dirty="0">
                <a:latin typeface="Century Gothic" panose="020B0502020202020204" pitchFamily="34" charset="0"/>
              </a:rPr>
              <a:t>- </a:t>
            </a:r>
            <a:r>
              <a:rPr lang="en-GB" sz="1400" dirty="0">
                <a:latin typeface="Century Gothic" panose="020B0502020202020204" pitchFamily="34" charset="0"/>
              </a:rPr>
              <a:t>Asda is about to face bankruptcy and Walmart bought the business in 1999 for 6,7 billion</a:t>
            </a:r>
          </a:p>
        </p:txBody>
      </p:sp>
      <p:pic>
        <p:nvPicPr>
          <p:cNvPr id="20" name="Picture 19">
            <a:extLst>
              <a:ext uri="{FF2B5EF4-FFF2-40B4-BE49-F238E27FC236}">
                <a16:creationId xmlns:a16="http://schemas.microsoft.com/office/drawing/2014/main" id="{BB78D6E9-9A5A-472B-96CC-AA22DCF1C4BE}"/>
              </a:ext>
            </a:extLst>
          </p:cNvPr>
          <p:cNvPicPr>
            <a:picLocks noChangeAspect="1"/>
          </p:cNvPicPr>
          <p:nvPr/>
        </p:nvPicPr>
        <p:blipFill>
          <a:blip r:embed="rId5"/>
          <a:stretch>
            <a:fillRect/>
          </a:stretch>
        </p:blipFill>
        <p:spPr>
          <a:xfrm>
            <a:off x="1011117" y="5027035"/>
            <a:ext cx="591363" cy="585267"/>
          </a:xfrm>
          <a:prstGeom prst="rect">
            <a:avLst/>
          </a:prstGeom>
        </p:spPr>
      </p:pic>
      <p:sp>
        <p:nvSpPr>
          <p:cNvPr id="21" name="TextBox 20">
            <a:extLst>
              <a:ext uri="{FF2B5EF4-FFF2-40B4-BE49-F238E27FC236}">
                <a16:creationId xmlns:a16="http://schemas.microsoft.com/office/drawing/2014/main" id="{6B3CCF7E-19A8-461E-BF10-6CB0D092CD72}"/>
              </a:ext>
            </a:extLst>
          </p:cNvPr>
          <p:cNvSpPr txBox="1"/>
          <p:nvPr/>
        </p:nvSpPr>
        <p:spPr>
          <a:xfrm>
            <a:off x="1602479" y="5143499"/>
            <a:ext cx="4964929" cy="738664"/>
          </a:xfrm>
          <a:prstGeom prst="rect">
            <a:avLst/>
          </a:prstGeom>
          <a:noFill/>
        </p:spPr>
        <p:txBody>
          <a:bodyPr wrap="square" rtlCol="0">
            <a:spAutoFit/>
          </a:bodyPr>
          <a:lstStyle/>
          <a:p>
            <a:r>
              <a:rPr lang="ro-RO" sz="1400" b="1" dirty="0">
                <a:latin typeface="Century Gothic" panose="020B0502020202020204" pitchFamily="34" charset="0"/>
              </a:rPr>
              <a:t>2020</a:t>
            </a:r>
            <a:r>
              <a:rPr lang="ro-RO" sz="1400" dirty="0">
                <a:latin typeface="Century Gothic" panose="020B0502020202020204" pitchFamily="34" charset="0"/>
              </a:rPr>
              <a:t>- </a:t>
            </a:r>
            <a:r>
              <a:rPr lang="en-GB" sz="1400" dirty="0">
                <a:latin typeface="Century Gothic" panose="020B0502020202020204" pitchFamily="34" charset="0"/>
              </a:rPr>
              <a:t>Asda have 165.000 of employee, with 9.2% increase of profit. The end of 2019 had an dramatic improvement, 803.2 million profit. </a:t>
            </a:r>
          </a:p>
        </p:txBody>
      </p:sp>
    </p:spTree>
    <p:extLst>
      <p:ext uri="{BB962C8B-B14F-4D97-AF65-F5344CB8AC3E}">
        <p14:creationId xmlns:p14="http://schemas.microsoft.com/office/powerpoint/2010/main" val="45886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1BD86E6-78D0-42B5-A0BB-C4347981137E}"/>
              </a:ext>
            </a:extLst>
          </p:cNvPr>
          <p:cNvSpPr/>
          <p:nvPr/>
        </p:nvSpPr>
        <p:spPr>
          <a:xfrm>
            <a:off x="2001132" y="399981"/>
            <a:ext cx="5745484" cy="923330"/>
          </a:xfrm>
          <a:prstGeom prst="rect">
            <a:avLst/>
          </a:prstGeom>
          <a:noFill/>
        </p:spPr>
        <p:txBody>
          <a:bodyPr wrap="none" lIns="91440" tIns="45720" rIns="91440" bIns="45720">
            <a:spAutoFit/>
          </a:bodyPr>
          <a:lstStyle/>
          <a:p>
            <a:pPr algn="ctr"/>
            <a:r>
              <a:rPr lang="en-GB" sz="5400" b="1" cap="none" spc="0" dirty="0">
                <a:ln w="6600">
                  <a:solidFill>
                    <a:schemeClr val="accent2"/>
                  </a:solidFill>
                  <a:prstDash val="solid"/>
                </a:ln>
                <a:solidFill>
                  <a:srgbClr val="FFFFFF"/>
                </a:solidFill>
                <a:effectLst>
                  <a:outerShdw dist="38100" dir="2700000" algn="tl" rotWithShape="0">
                    <a:schemeClr val="accent2"/>
                  </a:outerShdw>
                </a:effectLst>
              </a:rPr>
              <a:t>Ethics- definition</a:t>
            </a:r>
          </a:p>
        </p:txBody>
      </p:sp>
      <p:sp>
        <p:nvSpPr>
          <p:cNvPr id="5" name="TextBox 4">
            <a:extLst>
              <a:ext uri="{FF2B5EF4-FFF2-40B4-BE49-F238E27FC236}">
                <a16:creationId xmlns:a16="http://schemas.microsoft.com/office/drawing/2014/main" id="{61A6BF53-A78F-431C-969D-84EC5AB01BA9}"/>
              </a:ext>
            </a:extLst>
          </p:cNvPr>
          <p:cNvSpPr txBox="1"/>
          <p:nvPr/>
        </p:nvSpPr>
        <p:spPr>
          <a:xfrm>
            <a:off x="817684" y="2708030"/>
            <a:ext cx="8326143" cy="1292662"/>
          </a:xfrm>
          <a:prstGeom prst="rect">
            <a:avLst/>
          </a:prstGeom>
          <a:noFill/>
        </p:spPr>
        <p:txBody>
          <a:bodyPr wrap="square" rtlCol="0">
            <a:spAutoFit/>
          </a:bodyPr>
          <a:lstStyle/>
          <a:p>
            <a:r>
              <a:rPr lang="ro-RO" dirty="0"/>
              <a:t>	</a:t>
            </a:r>
            <a:r>
              <a:rPr lang="en-GB" sz="1400" b="1" dirty="0">
                <a:latin typeface="Century Gothic" panose="020B0502020202020204" pitchFamily="34" charset="0"/>
              </a:rPr>
              <a:t>Ethics</a:t>
            </a:r>
            <a:r>
              <a:rPr lang="ro-RO" sz="1400" dirty="0">
                <a:latin typeface="Century Gothic" panose="020B0502020202020204" pitchFamily="34" charset="0"/>
              </a:rPr>
              <a:t> – „</a:t>
            </a:r>
            <a:r>
              <a:rPr lang="en-GB" sz="1400" dirty="0">
                <a:latin typeface="Century Gothic" panose="020B0502020202020204" pitchFamily="34" charset="0"/>
              </a:rPr>
              <a:t>aims to analyse the cause and effect of the moral aspects, in order to improve productivity and the function of the company and to perform activities to the s</a:t>
            </a:r>
            <a:r>
              <a:rPr lang="ro-RO" sz="1400" dirty="0">
                <a:latin typeface="Century Gothic" panose="020B0502020202020204" pitchFamily="34" charset="0"/>
              </a:rPr>
              <a:t>t</a:t>
            </a:r>
            <a:r>
              <a:rPr lang="en-GB" sz="1400" dirty="0" err="1">
                <a:latin typeface="Century Gothic" panose="020B0502020202020204" pitchFamily="34" charset="0"/>
              </a:rPr>
              <a:t>akeholders</a:t>
            </a:r>
            <a:r>
              <a:rPr lang="en-GB" sz="1400" dirty="0">
                <a:latin typeface="Century Gothic" panose="020B0502020202020204" pitchFamily="34" charset="0"/>
              </a:rPr>
              <a:t>. An ethic audit will identify the cause that the company has it, and show the useful way to adopt responsible </a:t>
            </a:r>
            <a:r>
              <a:rPr lang="ro-RO" sz="1400" dirty="0">
                <a:latin typeface="Century Gothic" panose="020B0502020202020204" pitchFamily="34" charset="0"/>
              </a:rPr>
              <a:t>conduct”  (Conrad, 2018)</a:t>
            </a:r>
            <a:endParaRPr lang="en-GB" sz="1400" dirty="0">
              <a:latin typeface="Century Gothic" panose="020B0502020202020204" pitchFamily="34" charset="0"/>
            </a:endParaRPr>
          </a:p>
          <a:p>
            <a:endParaRPr lang="en-GB" dirty="0"/>
          </a:p>
        </p:txBody>
      </p:sp>
    </p:spTree>
    <p:extLst>
      <p:ext uri="{BB962C8B-B14F-4D97-AF65-F5344CB8AC3E}">
        <p14:creationId xmlns:p14="http://schemas.microsoft.com/office/powerpoint/2010/main" val="2825921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8D09DD-24BD-4991-A08A-475A86E76D12}"/>
              </a:ext>
            </a:extLst>
          </p:cNvPr>
          <p:cNvSpPr/>
          <p:nvPr/>
        </p:nvSpPr>
        <p:spPr>
          <a:xfrm>
            <a:off x="515147" y="270788"/>
            <a:ext cx="7951985" cy="923330"/>
          </a:xfrm>
          <a:prstGeom prst="rect">
            <a:avLst/>
          </a:prstGeom>
          <a:noFill/>
        </p:spPr>
        <p:txBody>
          <a:bodyPr wrap="squar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Ethics- General benefits</a:t>
            </a:r>
          </a:p>
        </p:txBody>
      </p:sp>
      <p:pic>
        <p:nvPicPr>
          <p:cNvPr id="6" name="Graphic 5" descr="Arrow Slight curve">
            <a:extLst>
              <a:ext uri="{FF2B5EF4-FFF2-40B4-BE49-F238E27FC236}">
                <a16:creationId xmlns:a16="http://schemas.microsoft.com/office/drawing/2014/main" id="{B62F22CF-DACE-4462-AF58-67514A158E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8488" y="1715221"/>
            <a:ext cx="399253" cy="344085"/>
          </a:xfrm>
          <a:prstGeom prst="rect">
            <a:avLst/>
          </a:prstGeom>
        </p:spPr>
      </p:pic>
      <p:sp>
        <p:nvSpPr>
          <p:cNvPr id="7" name="TextBox 6">
            <a:extLst>
              <a:ext uri="{FF2B5EF4-FFF2-40B4-BE49-F238E27FC236}">
                <a16:creationId xmlns:a16="http://schemas.microsoft.com/office/drawing/2014/main" id="{61936432-0D24-49C3-9150-04AA5737D1A1}"/>
              </a:ext>
            </a:extLst>
          </p:cNvPr>
          <p:cNvSpPr txBox="1"/>
          <p:nvPr/>
        </p:nvSpPr>
        <p:spPr>
          <a:xfrm>
            <a:off x="1066581" y="1758318"/>
            <a:ext cx="7725588" cy="338554"/>
          </a:xfrm>
          <a:prstGeom prst="rect">
            <a:avLst/>
          </a:prstGeom>
          <a:noFill/>
        </p:spPr>
        <p:txBody>
          <a:bodyPr wrap="square" rtlCol="0">
            <a:spAutoFit/>
          </a:bodyPr>
          <a:lstStyle/>
          <a:p>
            <a:r>
              <a:rPr lang="en-GB" sz="1600" b="1" dirty="0">
                <a:latin typeface="Century Gothic" panose="020B0502020202020204" pitchFamily="34" charset="0"/>
              </a:rPr>
              <a:t>Improve employee ha</a:t>
            </a:r>
            <a:r>
              <a:rPr lang="ro-RO" sz="1600" b="1" dirty="0">
                <a:latin typeface="Century Gothic" panose="020B0502020202020204" pitchFamily="34" charset="0"/>
              </a:rPr>
              <a:t>p</a:t>
            </a:r>
            <a:r>
              <a:rPr lang="en-GB" sz="1600" b="1" dirty="0">
                <a:latin typeface="Century Gothic" panose="020B0502020202020204" pitchFamily="34" charset="0"/>
              </a:rPr>
              <a:t>pine</a:t>
            </a:r>
            <a:r>
              <a:rPr lang="ro-RO" sz="1600" b="1" dirty="0" err="1">
                <a:latin typeface="Century Gothic" panose="020B0502020202020204" pitchFamily="34" charset="0"/>
              </a:rPr>
              <a:t>ss</a:t>
            </a:r>
            <a:endParaRPr lang="en-GB" sz="1600" dirty="0">
              <a:latin typeface="Century Gothic" panose="020B0502020202020204" pitchFamily="34" charset="0"/>
            </a:endParaRPr>
          </a:p>
        </p:txBody>
      </p:sp>
      <p:pic>
        <p:nvPicPr>
          <p:cNvPr id="9" name="Graphic 8" descr="Arrow Slight curve">
            <a:extLst>
              <a:ext uri="{FF2B5EF4-FFF2-40B4-BE49-F238E27FC236}">
                <a16:creationId xmlns:a16="http://schemas.microsoft.com/office/drawing/2014/main" id="{5CA3D92A-3CB3-4BCA-9172-EE01942377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7328" y="2188040"/>
            <a:ext cx="399253" cy="344085"/>
          </a:xfrm>
          <a:prstGeom prst="rect">
            <a:avLst/>
          </a:prstGeom>
        </p:spPr>
      </p:pic>
      <p:sp>
        <p:nvSpPr>
          <p:cNvPr id="11" name="TextBox 10">
            <a:extLst>
              <a:ext uri="{FF2B5EF4-FFF2-40B4-BE49-F238E27FC236}">
                <a16:creationId xmlns:a16="http://schemas.microsoft.com/office/drawing/2014/main" id="{664CC37C-B150-41A1-A087-1F88FF30C19F}"/>
              </a:ext>
            </a:extLst>
          </p:cNvPr>
          <p:cNvSpPr txBox="1"/>
          <p:nvPr/>
        </p:nvSpPr>
        <p:spPr>
          <a:xfrm>
            <a:off x="1066581" y="2150860"/>
            <a:ext cx="3708707" cy="830997"/>
          </a:xfrm>
          <a:prstGeom prst="rect">
            <a:avLst/>
          </a:prstGeom>
          <a:noFill/>
        </p:spPr>
        <p:txBody>
          <a:bodyPr wrap="square" rtlCol="0">
            <a:spAutoFit/>
          </a:bodyPr>
          <a:lstStyle/>
          <a:p>
            <a:r>
              <a:rPr lang="en-GB" sz="1600" b="1" i="1" dirty="0">
                <a:latin typeface="Century Gothic" panose="020B0502020202020204" pitchFamily="34" charset="0"/>
              </a:rPr>
              <a:t>Good ethics improve decision making and communication at the workplace</a:t>
            </a:r>
            <a:endParaRPr lang="en-GB" sz="1600" dirty="0">
              <a:latin typeface="Century Gothic" panose="020B0502020202020204" pitchFamily="34" charset="0"/>
            </a:endParaRPr>
          </a:p>
        </p:txBody>
      </p:sp>
      <p:sp>
        <p:nvSpPr>
          <p:cNvPr id="14" name="TextBox 13">
            <a:extLst>
              <a:ext uri="{FF2B5EF4-FFF2-40B4-BE49-F238E27FC236}">
                <a16:creationId xmlns:a16="http://schemas.microsoft.com/office/drawing/2014/main" id="{8E95D822-D223-42C9-9F82-2A5D5C49C8C5}"/>
              </a:ext>
            </a:extLst>
          </p:cNvPr>
          <p:cNvSpPr txBox="1"/>
          <p:nvPr/>
        </p:nvSpPr>
        <p:spPr>
          <a:xfrm>
            <a:off x="1027216" y="3067726"/>
            <a:ext cx="4561821" cy="584775"/>
          </a:xfrm>
          <a:prstGeom prst="rect">
            <a:avLst/>
          </a:prstGeom>
          <a:noFill/>
        </p:spPr>
        <p:txBody>
          <a:bodyPr wrap="square" rtlCol="0">
            <a:spAutoFit/>
          </a:bodyPr>
          <a:lstStyle/>
          <a:p>
            <a:r>
              <a:rPr lang="en-GB" sz="1600" b="1" i="1" dirty="0">
                <a:latin typeface="Century Gothic" panose="020B0502020202020204" pitchFamily="34" charset="0"/>
              </a:rPr>
              <a:t>Ethics can improve teamwork and productivity</a:t>
            </a:r>
            <a:endParaRPr lang="en-GB" sz="1600" dirty="0">
              <a:latin typeface="Century Gothic" panose="020B0502020202020204" pitchFamily="34" charset="0"/>
            </a:endParaRPr>
          </a:p>
        </p:txBody>
      </p:sp>
      <p:pic>
        <p:nvPicPr>
          <p:cNvPr id="15" name="Graphic 14" descr="Arrow Slight curve">
            <a:extLst>
              <a:ext uri="{FF2B5EF4-FFF2-40B4-BE49-F238E27FC236}">
                <a16:creationId xmlns:a16="http://schemas.microsoft.com/office/drawing/2014/main" id="{46446B52-4024-4B33-ACAD-AE0685DADC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968" y="3728650"/>
            <a:ext cx="399253" cy="344085"/>
          </a:xfrm>
          <a:prstGeom prst="rect">
            <a:avLst/>
          </a:prstGeom>
        </p:spPr>
      </p:pic>
      <p:sp>
        <p:nvSpPr>
          <p:cNvPr id="16" name="TextBox 15">
            <a:extLst>
              <a:ext uri="{FF2B5EF4-FFF2-40B4-BE49-F238E27FC236}">
                <a16:creationId xmlns:a16="http://schemas.microsoft.com/office/drawing/2014/main" id="{41F15986-9950-4581-A2BC-E989F2C88CE5}"/>
              </a:ext>
            </a:extLst>
          </p:cNvPr>
          <p:cNvSpPr txBox="1"/>
          <p:nvPr/>
        </p:nvSpPr>
        <p:spPr>
          <a:xfrm>
            <a:off x="1066581" y="3728650"/>
            <a:ext cx="7146825" cy="338554"/>
          </a:xfrm>
          <a:prstGeom prst="rect">
            <a:avLst/>
          </a:prstGeom>
          <a:noFill/>
        </p:spPr>
        <p:txBody>
          <a:bodyPr wrap="square" rtlCol="0">
            <a:spAutoFit/>
          </a:bodyPr>
          <a:lstStyle/>
          <a:p>
            <a:r>
              <a:rPr lang="en-GB" sz="1600" b="1" dirty="0">
                <a:latin typeface="Century Gothic" panose="020B0502020202020204" pitchFamily="34" charset="0"/>
              </a:rPr>
              <a:t>Ethics can fulfil</a:t>
            </a:r>
            <a:r>
              <a:rPr lang="ro-RO" sz="1600" b="1" dirty="0">
                <a:latin typeface="Century Gothic" panose="020B0502020202020204" pitchFamily="34" charset="0"/>
              </a:rPr>
              <a:t>l</a:t>
            </a:r>
            <a:r>
              <a:rPr lang="en-GB" sz="1600" b="1" dirty="0">
                <a:latin typeface="Century Gothic" panose="020B0502020202020204" pitchFamily="34" charset="0"/>
              </a:rPr>
              <a:t> your goal</a:t>
            </a:r>
            <a:endParaRPr lang="en-GB" sz="1600" dirty="0">
              <a:latin typeface="Century Gothic" panose="020B0502020202020204" pitchFamily="34" charset="0"/>
            </a:endParaRPr>
          </a:p>
        </p:txBody>
      </p:sp>
      <p:pic>
        <p:nvPicPr>
          <p:cNvPr id="17" name="Graphic 16" descr="Arrow Slight curve">
            <a:extLst>
              <a:ext uri="{FF2B5EF4-FFF2-40B4-BE49-F238E27FC236}">
                <a16:creationId xmlns:a16="http://schemas.microsoft.com/office/drawing/2014/main" id="{ABB92BF2-406D-4535-B4DD-7E8EAA22F8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968" y="4178803"/>
            <a:ext cx="399253" cy="344085"/>
          </a:xfrm>
          <a:prstGeom prst="rect">
            <a:avLst/>
          </a:prstGeom>
        </p:spPr>
      </p:pic>
      <p:sp>
        <p:nvSpPr>
          <p:cNvPr id="18" name="TextBox 17">
            <a:extLst>
              <a:ext uri="{FF2B5EF4-FFF2-40B4-BE49-F238E27FC236}">
                <a16:creationId xmlns:a16="http://schemas.microsoft.com/office/drawing/2014/main" id="{5A163E5B-D32F-4686-95A9-3D90ED03579E}"/>
              </a:ext>
            </a:extLst>
          </p:cNvPr>
          <p:cNvSpPr txBox="1"/>
          <p:nvPr/>
        </p:nvSpPr>
        <p:spPr>
          <a:xfrm>
            <a:off x="1027216" y="4180796"/>
            <a:ext cx="4539131" cy="584775"/>
          </a:xfrm>
          <a:prstGeom prst="rect">
            <a:avLst/>
          </a:prstGeom>
          <a:noFill/>
        </p:spPr>
        <p:txBody>
          <a:bodyPr wrap="square" rtlCol="0">
            <a:spAutoFit/>
          </a:bodyPr>
          <a:lstStyle/>
          <a:p>
            <a:r>
              <a:rPr lang="en-GB" sz="1600" b="1" i="1" dirty="0">
                <a:latin typeface="Century Gothic" panose="020B0502020202020204" pitchFamily="34" charset="0"/>
              </a:rPr>
              <a:t>Ethics can enhance the company’s reputation</a:t>
            </a:r>
            <a:endParaRPr lang="en-GB" sz="1600" dirty="0">
              <a:latin typeface="Century Gothic" panose="020B0502020202020204" pitchFamily="34" charset="0"/>
            </a:endParaRPr>
          </a:p>
        </p:txBody>
      </p:sp>
      <p:pic>
        <p:nvPicPr>
          <p:cNvPr id="13" name="Graphic 12" descr="Arrow Slight curve">
            <a:extLst>
              <a:ext uri="{FF2B5EF4-FFF2-40B4-BE49-F238E27FC236}">
                <a16:creationId xmlns:a16="http://schemas.microsoft.com/office/drawing/2014/main" id="{4889100F-2E4D-4B28-AC7B-1D92E6E1F4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4795" y="3053228"/>
            <a:ext cx="399253" cy="344085"/>
          </a:xfrm>
          <a:prstGeom prst="rect">
            <a:avLst/>
          </a:prstGeom>
        </p:spPr>
      </p:pic>
      <p:sp>
        <p:nvSpPr>
          <p:cNvPr id="2" name="Lightning Bolt 1">
            <a:extLst>
              <a:ext uri="{FF2B5EF4-FFF2-40B4-BE49-F238E27FC236}">
                <a16:creationId xmlns:a16="http://schemas.microsoft.com/office/drawing/2014/main" id="{87BDA1DE-158A-4FDD-9EFC-35625D4B7EE4}"/>
              </a:ext>
            </a:extLst>
          </p:cNvPr>
          <p:cNvSpPr/>
          <p:nvPr/>
        </p:nvSpPr>
        <p:spPr>
          <a:xfrm>
            <a:off x="5483018" y="1715221"/>
            <a:ext cx="401216" cy="338554"/>
          </a:xfrm>
          <a:prstGeom prst="lightningBol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CB1C62F-0044-4D9B-B557-E605E5707456}"/>
              </a:ext>
            </a:extLst>
          </p:cNvPr>
          <p:cNvSpPr txBox="1"/>
          <p:nvPr/>
        </p:nvSpPr>
        <p:spPr>
          <a:xfrm>
            <a:off x="5962261" y="1713375"/>
            <a:ext cx="2954655" cy="338554"/>
          </a:xfrm>
          <a:prstGeom prst="rect">
            <a:avLst/>
          </a:prstGeom>
          <a:noFill/>
        </p:spPr>
        <p:txBody>
          <a:bodyPr wrap="none" rtlCol="0">
            <a:spAutoFit/>
          </a:bodyPr>
          <a:lstStyle/>
          <a:p>
            <a:r>
              <a:rPr lang="en-GB" sz="1600" b="1" dirty="0">
                <a:latin typeface="Century Gothic" panose="020B0502020202020204" pitchFamily="34" charset="0"/>
              </a:rPr>
              <a:t>Lack of positive role models</a:t>
            </a:r>
          </a:p>
        </p:txBody>
      </p:sp>
      <p:sp>
        <p:nvSpPr>
          <p:cNvPr id="19" name="Lightning Bolt 18">
            <a:extLst>
              <a:ext uri="{FF2B5EF4-FFF2-40B4-BE49-F238E27FC236}">
                <a16:creationId xmlns:a16="http://schemas.microsoft.com/office/drawing/2014/main" id="{AB999F51-B307-44E6-B060-506BA5819E17}"/>
              </a:ext>
            </a:extLst>
          </p:cNvPr>
          <p:cNvSpPr/>
          <p:nvPr/>
        </p:nvSpPr>
        <p:spPr>
          <a:xfrm>
            <a:off x="5483018" y="2173021"/>
            <a:ext cx="401216" cy="338554"/>
          </a:xfrm>
          <a:prstGeom prst="lightningBol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4BF28AD-086E-4706-99A3-C82656F109E6}"/>
              </a:ext>
            </a:extLst>
          </p:cNvPr>
          <p:cNvSpPr txBox="1"/>
          <p:nvPr/>
        </p:nvSpPr>
        <p:spPr>
          <a:xfrm>
            <a:off x="5962261" y="2277575"/>
            <a:ext cx="1693092" cy="338554"/>
          </a:xfrm>
          <a:prstGeom prst="rect">
            <a:avLst/>
          </a:prstGeom>
          <a:noFill/>
        </p:spPr>
        <p:txBody>
          <a:bodyPr wrap="none" rtlCol="0">
            <a:spAutoFit/>
          </a:bodyPr>
          <a:lstStyle/>
          <a:p>
            <a:r>
              <a:rPr lang="en-GB" sz="1600" b="1" dirty="0">
                <a:latin typeface="Century Gothic" panose="020B0502020202020204" pitchFamily="34" charset="0"/>
              </a:rPr>
              <a:t>Maximise profit</a:t>
            </a:r>
          </a:p>
        </p:txBody>
      </p:sp>
      <p:sp>
        <p:nvSpPr>
          <p:cNvPr id="20" name="Lightning Bolt 19">
            <a:extLst>
              <a:ext uri="{FF2B5EF4-FFF2-40B4-BE49-F238E27FC236}">
                <a16:creationId xmlns:a16="http://schemas.microsoft.com/office/drawing/2014/main" id="{12268161-DFE1-4790-B056-811DA1EEAE41}"/>
              </a:ext>
            </a:extLst>
          </p:cNvPr>
          <p:cNvSpPr/>
          <p:nvPr/>
        </p:nvSpPr>
        <p:spPr>
          <a:xfrm>
            <a:off x="5483018" y="2661072"/>
            <a:ext cx="401216" cy="338554"/>
          </a:xfrm>
          <a:prstGeom prst="lightningBol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310C1296-9615-4E08-9EB6-D7301ED66D5F}"/>
              </a:ext>
            </a:extLst>
          </p:cNvPr>
          <p:cNvSpPr txBox="1"/>
          <p:nvPr/>
        </p:nvSpPr>
        <p:spPr>
          <a:xfrm>
            <a:off x="5931458" y="2761012"/>
            <a:ext cx="1707519" cy="338554"/>
          </a:xfrm>
          <a:prstGeom prst="rect">
            <a:avLst/>
          </a:prstGeom>
          <a:noFill/>
        </p:spPr>
        <p:txBody>
          <a:bodyPr wrap="none" rtlCol="0">
            <a:spAutoFit/>
          </a:bodyPr>
          <a:lstStyle/>
          <a:p>
            <a:r>
              <a:rPr lang="ro-RO" sz="1600" b="1" dirty="0">
                <a:latin typeface="Century Gothic" panose="020B0502020202020204" pitchFamily="34" charset="0"/>
              </a:rPr>
              <a:t>It </a:t>
            </a:r>
            <a:r>
              <a:rPr lang="en-GB" sz="1600" b="1" dirty="0">
                <a:latin typeface="Century Gothic" panose="020B0502020202020204" pitchFamily="34" charset="0"/>
              </a:rPr>
              <a:t>can be costly</a:t>
            </a:r>
          </a:p>
        </p:txBody>
      </p:sp>
    </p:spTree>
    <p:extLst>
      <p:ext uri="{BB962C8B-B14F-4D97-AF65-F5344CB8AC3E}">
        <p14:creationId xmlns:p14="http://schemas.microsoft.com/office/powerpoint/2010/main" val="3766009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6E4152-4281-46AC-B131-C160F8C9C700}"/>
              </a:ext>
            </a:extLst>
          </p:cNvPr>
          <p:cNvSpPr/>
          <p:nvPr/>
        </p:nvSpPr>
        <p:spPr>
          <a:xfrm>
            <a:off x="2134473" y="336103"/>
            <a:ext cx="4302781" cy="923330"/>
          </a:xfrm>
          <a:prstGeom prst="rect">
            <a:avLst/>
          </a:prstGeom>
          <a:noFill/>
        </p:spPr>
        <p:txBody>
          <a:bodyPr wrap="none" lIns="91440" tIns="45720" rIns="91440" bIns="45720">
            <a:spAutoFit/>
          </a:bodyPr>
          <a:lstStyle/>
          <a:p>
            <a:pPr algn="ctr"/>
            <a:r>
              <a:rPr lang="en-GB" sz="5400" b="1" cap="none" spc="0" dirty="0">
                <a:ln w="6600">
                  <a:solidFill>
                    <a:schemeClr val="accent2"/>
                  </a:solidFill>
                  <a:prstDash val="solid"/>
                </a:ln>
                <a:solidFill>
                  <a:srgbClr val="FFFFFF"/>
                </a:solidFill>
                <a:effectLst>
                  <a:outerShdw dist="38100" dir="2700000" algn="tl" rotWithShape="0">
                    <a:schemeClr val="accent2"/>
                  </a:outerShdw>
                </a:effectLst>
              </a:rPr>
              <a:t>Asda</a:t>
            </a: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 </a:t>
            </a:r>
            <a:r>
              <a:rPr lang="en-US" sz="5400" b="1" dirty="0">
                <a:ln w="6600">
                  <a:solidFill>
                    <a:schemeClr val="accent2"/>
                  </a:solidFill>
                  <a:prstDash val="solid"/>
                </a:ln>
                <a:solidFill>
                  <a:srgbClr val="FFFFFF"/>
                </a:solidFill>
                <a:effectLst>
                  <a:outerShdw dist="38100" dir="2700000" algn="tl" rotWithShape="0">
                    <a:schemeClr val="accent2"/>
                  </a:outerShdw>
                </a:effectLst>
              </a:rPr>
              <a:t>- Ethics</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5" name="Rectangle 4">
            <a:extLst>
              <a:ext uri="{FF2B5EF4-FFF2-40B4-BE49-F238E27FC236}">
                <a16:creationId xmlns:a16="http://schemas.microsoft.com/office/drawing/2014/main" id="{02742599-143E-41CE-AEF2-B272213418EE}"/>
              </a:ext>
            </a:extLst>
          </p:cNvPr>
          <p:cNvSpPr/>
          <p:nvPr/>
        </p:nvSpPr>
        <p:spPr>
          <a:xfrm>
            <a:off x="2650639" y="1259433"/>
            <a:ext cx="3270447" cy="461665"/>
          </a:xfrm>
          <a:prstGeom prst="rect">
            <a:avLst/>
          </a:prstGeom>
          <a:noFill/>
        </p:spPr>
        <p:txBody>
          <a:bodyPr wrap="none" lIns="91440" tIns="45720" rIns="91440" bIns="45720">
            <a:spAutoFit/>
          </a:bodyPr>
          <a:lstStyle/>
          <a:p>
            <a:pPr algn="ctr"/>
            <a:r>
              <a:rPr lang="en-GB" sz="2400" b="1" cap="none" spc="0" dirty="0">
                <a:ln w="6600">
                  <a:solidFill>
                    <a:schemeClr val="accent2"/>
                  </a:solidFill>
                  <a:prstDash val="solid"/>
                </a:ln>
                <a:solidFill>
                  <a:srgbClr val="FFFFFF"/>
                </a:solidFill>
                <a:effectLst>
                  <a:outerShdw dist="38100" dir="2700000" algn="tl" rotWithShape="0">
                    <a:schemeClr val="accent2"/>
                  </a:outerShdw>
                </a:effectLst>
              </a:rPr>
              <a:t>Benefits &amp; drawbacks</a:t>
            </a:r>
          </a:p>
        </p:txBody>
      </p:sp>
      <p:pic>
        <p:nvPicPr>
          <p:cNvPr id="7" name="Picture 6">
            <a:extLst>
              <a:ext uri="{FF2B5EF4-FFF2-40B4-BE49-F238E27FC236}">
                <a16:creationId xmlns:a16="http://schemas.microsoft.com/office/drawing/2014/main" id="{9844746D-688F-4453-B3CA-6055D9EEEEFA}"/>
              </a:ext>
            </a:extLst>
          </p:cNvPr>
          <p:cNvPicPr>
            <a:picLocks noChangeAspect="1"/>
          </p:cNvPicPr>
          <p:nvPr/>
        </p:nvPicPr>
        <p:blipFill>
          <a:blip r:embed="rId2"/>
          <a:stretch>
            <a:fillRect/>
          </a:stretch>
        </p:blipFill>
        <p:spPr>
          <a:xfrm>
            <a:off x="1650907" y="2130844"/>
            <a:ext cx="1164437" cy="263321"/>
          </a:xfrm>
          <a:prstGeom prst="rect">
            <a:avLst/>
          </a:prstGeom>
        </p:spPr>
      </p:pic>
      <p:sp>
        <p:nvSpPr>
          <p:cNvPr id="9" name="Rectangle 8">
            <a:extLst>
              <a:ext uri="{FF2B5EF4-FFF2-40B4-BE49-F238E27FC236}">
                <a16:creationId xmlns:a16="http://schemas.microsoft.com/office/drawing/2014/main" id="{2308553A-7B69-4DE3-9137-6995C27C3AB0}"/>
              </a:ext>
            </a:extLst>
          </p:cNvPr>
          <p:cNvSpPr/>
          <p:nvPr/>
        </p:nvSpPr>
        <p:spPr>
          <a:xfrm>
            <a:off x="6082817" y="2031673"/>
            <a:ext cx="1709122" cy="461665"/>
          </a:xfrm>
          <a:prstGeom prst="rect">
            <a:avLst/>
          </a:prstGeom>
        </p:spPr>
        <p:txBody>
          <a:bodyPr wrap="none">
            <a:spAutoFit/>
          </a:bodyPr>
          <a:lstStyle/>
          <a:p>
            <a:r>
              <a:rPr lang="en-GB" sz="2400" b="1" dirty="0">
                <a:ln w="6600">
                  <a:solidFill>
                    <a:srgbClr val="54A021"/>
                  </a:solidFill>
                  <a:prstDash val="solid"/>
                </a:ln>
                <a:solidFill>
                  <a:srgbClr val="FFFFFF"/>
                </a:solidFill>
                <a:effectLst>
                  <a:outerShdw dist="38100" dir="2700000" algn="tl" rotWithShape="0">
                    <a:srgbClr val="54A021"/>
                  </a:outerShdw>
                </a:effectLst>
              </a:rPr>
              <a:t>Drawbacks</a:t>
            </a:r>
            <a:endParaRPr lang="en-GB" dirty="0"/>
          </a:p>
        </p:txBody>
      </p:sp>
      <p:sp>
        <p:nvSpPr>
          <p:cNvPr id="10" name="TextBox 9">
            <a:extLst>
              <a:ext uri="{FF2B5EF4-FFF2-40B4-BE49-F238E27FC236}">
                <a16:creationId xmlns:a16="http://schemas.microsoft.com/office/drawing/2014/main" id="{1FE78C17-1DE0-42CD-95DB-C35AD06D6D0C}"/>
              </a:ext>
            </a:extLst>
          </p:cNvPr>
          <p:cNvSpPr txBox="1"/>
          <p:nvPr/>
        </p:nvSpPr>
        <p:spPr>
          <a:xfrm>
            <a:off x="615820" y="2493338"/>
            <a:ext cx="4264090" cy="461665"/>
          </a:xfrm>
          <a:prstGeom prst="rect">
            <a:avLst/>
          </a:prstGeom>
          <a:noFill/>
        </p:spPr>
        <p:txBody>
          <a:bodyPr wrap="square" rtlCol="0">
            <a:spAutoFit/>
          </a:bodyPr>
          <a:lstStyle/>
          <a:p>
            <a:r>
              <a:rPr lang="en-GB" sz="1200" b="1" dirty="0">
                <a:latin typeface="Century Gothic" panose="020B0502020202020204" pitchFamily="34" charset="0"/>
              </a:rPr>
              <a:t>Asda </a:t>
            </a:r>
            <a:r>
              <a:rPr lang="en-GB" sz="1200" dirty="0">
                <a:latin typeface="Century Gothic" panose="020B0502020202020204" pitchFamily="34" charset="0"/>
              </a:rPr>
              <a:t>tries to sell more of the trade products, helping the farmers and producers in developing the world</a:t>
            </a:r>
          </a:p>
        </p:txBody>
      </p:sp>
      <p:pic>
        <p:nvPicPr>
          <p:cNvPr id="11" name="Graphic 10" descr="Arrow Slight curve">
            <a:extLst>
              <a:ext uri="{FF2B5EF4-FFF2-40B4-BE49-F238E27FC236}">
                <a16:creationId xmlns:a16="http://schemas.microsoft.com/office/drawing/2014/main" id="{2794CF8D-9B39-420D-81CC-A637FEA8D97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8373" y="2493339"/>
            <a:ext cx="399253" cy="249862"/>
          </a:xfrm>
          <a:prstGeom prst="rect">
            <a:avLst/>
          </a:prstGeom>
        </p:spPr>
      </p:pic>
      <p:sp>
        <p:nvSpPr>
          <p:cNvPr id="13" name="TextBox 12">
            <a:extLst>
              <a:ext uri="{FF2B5EF4-FFF2-40B4-BE49-F238E27FC236}">
                <a16:creationId xmlns:a16="http://schemas.microsoft.com/office/drawing/2014/main" id="{248CB7AF-4CAA-4AEE-9553-5219119417C8}"/>
              </a:ext>
            </a:extLst>
          </p:cNvPr>
          <p:cNvSpPr txBox="1"/>
          <p:nvPr/>
        </p:nvSpPr>
        <p:spPr>
          <a:xfrm>
            <a:off x="615820" y="2953339"/>
            <a:ext cx="4495800" cy="461665"/>
          </a:xfrm>
          <a:prstGeom prst="rect">
            <a:avLst/>
          </a:prstGeom>
          <a:noFill/>
        </p:spPr>
        <p:txBody>
          <a:bodyPr wrap="square" rtlCol="0">
            <a:spAutoFit/>
          </a:bodyPr>
          <a:lstStyle/>
          <a:p>
            <a:r>
              <a:rPr lang="en-GB" sz="1200" b="1" dirty="0">
                <a:latin typeface="Century Gothic" panose="020B0502020202020204" pitchFamily="34" charset="0"/>
              </a:rPr>
              <a:t>Asda</a:t>
            </a:r>
            <a:r>
              <a:rPr lang="en-GB" sz="1200" dirty="0">
                <a:latin typeface="Century Gothic" panose="020B0502020202020204" pitchFamily="34" charset="0"/>
              </a:rPr>
              <a:t> policies include an Ethical Trade, which ensure that the goods and are produced without exploitation</a:t>
            </a:r>
          </a:p>
        </p:txBody>
      </p:sp>
      <p:pic>
        <p:nvPicPr>
          <p:cNvPr id="14" name="Graphic 13" descr="Arrow Slight curve">
            <a:extLst>
              <a:ext uri="{FF2B5EF4-FFF2-40B4-BE49-F238E27FC236}">
                <a16:creationId xmlns:a16="http://schemas.microsoft.com/office/drawing/2014/main" id="{C1953248-0704-4779-AE1F-64ABA5E5A1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8373" y="2955003"/>
            <a:ext cx="399253" cy="249862"/>
          </a:xfrm>
          <a:prstGeom prst="rect">
            <a:avLst/>
          </a:prstGeom>
        </p:spPr>
      </p:pic>
      <p:pic>
        <p:nvPicPr>
          <p:cNvPr id="15" name="Graphic 14" descr="Arrow Slight curve">
            <a:extLst>
              <a:ext uri="{FF2B5EF4-FFF2-40B4-BE49-F238E27FC236}">
                <a16:creationId xmlns:a16="http://schemas.microsoft.com/office/drawing/2014/main" id="{DA361D04-DE86-43FC-8734-C03B710D3CC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8373" y="3429000"/>
            <a:ext cx="399253" cy="249862"/>
          </a:xfrm>
          <a:prstGeom prst="rect">
            <a:avLst/>
          </a:prstGeom>
        </p:spPr>
      </p:pic>
      <p:sp>
        <p:nvSpPr>
          <p:cNvPr id="16" name="TextBox 15">
            <a:extLst>
              <a:ext uri="{FF2B5EF4-FFF2-40B4-BE49-F238E27FC236}">
                <a16:creationId xmlns:a16="http://schemas.microsoft.com/office/drawing/2014/main" id="{459CB441-E091-4C47-8ACB-FA48C78BC0E8}"/>
              </a:ext>
            </a:extLst>
          </p:cNvPr>
          <p:cNvSpPr txBox="1"/>
          <p:nvPr/>
        </p:nvSpPr>
        <p:spPr>
          <a:xfrm>
            <a:off x="615820" y="3429000"/>
            <a:ext cx="4495800" cy="830997"/>
          </a:xfrm>
          <a:prstGeom prst="rect">
            <a:avLst/>
          </a:prstGeom>
          <a:noFill/>
        </p:spPr>
        <p:txBody>
          <a:bodyPr wrap="square" rtlCol="0">
            <a:spAutoFit/>
          </a:bodyPr>
          <a:lstStyle/>
          <a:p>
            <a:r>
              <a:rPr lang="en-GB" sz="1200" b="1" dirty="0">
                <a:latin typeface="Century Gothic" panose="020B0502020202020204" pitchFamily="34" charset="0"/>
              </a:rPr>
              <a:t>Asda</a:t>
            </a:r>
            <a:r>
              <a:rPr lang="en-GB" sz="1200" dirty="0">
                <a:latin typeface="Century Gothic" panose="020B0502020202020204" pitchFamily="34" charset="0"/>
              </a:rPr>
              <a:t> has these days, discovered that the multi-channel initiative created in partnership with the University of the urban centre, is that the first GB food market campaign, to prove waste matter savings for customers. </a:t>
            </a:r>
          </a:p>
        </p:txBody>
      </p:sp>
      <p:pic>
        <p:nvPicPr>
          <p:cNvPr id="18" name="Graphic 17" descr="Arrow Slight curve">
            <a:extLst>
              <a:ext uri="{FF2B5EF4-FFF2-40B4-BE49-F238E27FC236}">
                <a16:creationId xmlns:a16="http://schemas.microsoft.com/office/drawing/2014/main" id="{DC330327-CF85-46AA-8D7C-3B72DEB670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6567" y="4187244"/>
            <a:ext cx="399253" cy="249862"/>
          </a:xfrm>
          <a:prstGeom prst="rect">
            <a:avLst/>
          </a:prstGeom>
        </p:spPr>
      </p:pic>
      <p:sp>
        <p:nvSpPr>
          <p:cNvPr id="19" name="TextBox 18">
            <a:extLst>
              <a:ext uri="{FF2B5EF4-FFF2-40B4-BE49-F238E27FC236}">
                <a16:creationId xmlns:a16="http://schemas.microsoft.com/office/drawing/2014/main" id="{EBB12B2E-5FCE-4C46-9564-26741A9A7974}"/>
              </a:ext>
            </a:extLst>
          </p:cNvPr>
          <p:cNvSpPr txBox="1"/>
          <p:nvPr/>
        </p:nvSpPr>
        <p:spPr>
          <a:xfrm>
            <a:off x="615820" y="4212716"/>
            <a:ext cx="4352391" cy="646331"/>
          </a:xfrm>
          <a:prstGeom prst="rect">
            <a:avLst/>
          </a:prstGeom>
          <a:noFill/>
        </p:spPr>
        <p:txBody>
          <a:bodyPr wrap="square" rtlCol="0">
            <a:spAutoFit/>
          </a:bodyPr>
          <a:lstStyle/>
          <a:p>
            <a:r>
              <a:rPr lang="en-GB" sz="1200" b="1" dirty="0">
                <a:latin typeface="Century Gothic" panose="020B0502020202020204" pitchFamily="34" charset="0"/>
              </a:rPr>
              <a:t>Asda's </a:t>
            </a:r>
            <a:r>
              <a:rPr lang="en-GB" sz="1200" dirty="0">
                <a:latin typeface="Century Gothic" panose="020B0502020202020204" pitchFamily="34" charset="0"/>
              </a:rPr>
              <a:t>existing provider, Development Academy that has boosted commercialism opportunities for a good vary of food and drink suppliers across Northern Ireland</a:t>
            </a:r>
          </a:p>
        </p:txBody>
      </p:sp>
      <p:sp>
        <p:nvSpPr>
          <p:cNvPr id="22" name="Lightning Bolt 21">
            <a:extLst>
              <a:ext uri="{FF2B5EF4-FFF2-40B4-BE49-F238E27FC236}">
                <a16:creationId xmlns:a16="http://schemas.microsoft.com/office/drawing/2014/main" id="{F32C2B78-5D22-4EAD-BD0E-8CF3AC50B898}"/>
              </a:ext>
            </a:extLst>
          </p:cNvPr>
          <p:cNvSpPr/>
          <p:nvPr/>
        </p:nvSpPr>
        <p:spPr>
          <a:xfrm>
            <a:off x="5579705" y="2543255"/>
            <a:ext cx="266735" cy="361829"/>
          </a:xfrm>
          <a:prstGeom prst="lightningBol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2906F797-4662-46F4-A678-D27577EFDF1F}"/>
              </a:ext>
            </a:extLst>
          </p:cNvPr>
          <p:cNvSpPr txBox="1"/>
          <p:nvPr/>
        </p:nvSpPr>
        <p:spPr>
          <a:xfrm>
            <a:off x="5876057" y="2493338"/>
            <a:ext cx="3650931" cy="1015663"/>
          </a:xfrm>
          <a:prstGeom prst="rect">
            <a:avLst/>
          </a:prstGeom>
          <a:noFill/>
        </p:spPr>
        <p:txBody>
          <a:bodyPr wrap="square" rtlCol="0">
            <a:spAutoFit/>
          </a:bodyPr>
          <a:lstStyle/>
          <a:p>
            <a:r>
              <a:rPr lang="en-GB" sz="1200" b="1" dirty="0">
                <a:latin typeface="Century Gothic" panose="020B0502020202020204" pitchFamily="34" charset="0"/>
              </a:rPr>
              <a:t>Asda</a:t>
            </a:r>
            <a:r>
              <a:rPr lang="en-GB" sz="1200" dirty="0">
                <a:latin typeface="Century Gothic" panose="020B0502020202020204" pitchFamily="34" charset="0"/>
              </a:rPr>
              <a:t> forced the employee to sign a new contract, which pushed the employee to give up to their ½ time or double time of overtime for the new hourly exchange of £9 </a:t>
            </a:r>
            <a:r>
              <a:rPr lang="ro-RO" sz="1200" dirty="0">
                <a:latin typeface="Century Gothic" panose="020B0502020202020204" pitchFamily="34" charset="0"/>
              </a:rPr>
              <a:t>(The Mirror,2019)</a:t>
            </a:r>
            <a:endParaRPr lang="en-GB" sz="1200" dirty="0">
              <a:latin typeface="Century Gothic" panose="020B0502020202020204" pitchFamily="34" charset="0"/>
            </a:endParaRPr>
          </a:p>
        </p:txBody>
      </p:sp>
      <p:sp>
        <p:nvSpPr>
          <p:cNvPr id="24" name="Lightning Bolt 23">
            <a:extLst>
              <a:ext uri="{FF2B5EF4-FFF2-40B4-BE49-F238E27FC236}">
                <a16:creationId xmlns:a16="http://schemas.microsoft.com/office/drawing/2014/main" id="{9427D08B-FF3B-414A-9CE7-493F61BD8F9C}"/>
              </a:ext>
            </a:extLst>
          </p:cNvPr>
          <p:cNvSpPr/>
          <p:nvPr/>
        </p:nvSpPr>
        <p:spPr>
          <a:xfrm>
            <a:off x="5609322" y="3482669"/>
            <a:ext cx="266735" cy="361829"/>
          </a:xfrm>
          <a:prstGeom prst="lightningBol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97A72887-E947-4A86-94EB-D89706779E2D}"/>
              </a:ext>
            </a:extLst>
          </p:cNvPr>
          <p:cNvSpPr txBox="1"/>
          <p:nvPr/>
        </p:nvSpPr>
        <p:spPr>
          <a:xfrm>
            <a:off x="5876057" y="3509001"/>
            <a:ext cx="3368350" cy="1754326"/>
          </a:xfrm>
          <a:prstGeom prst="rect">
            <a:avLst/>
          </a:prstGeom>
          <a:noFill/>
        </p:spPr>
        <p:txBody>
          <a:bodyPr wrap="square" rtlCol="0">
            <a:spAutoFit/>
          </a:bodyPr>
          <a:lstStyle/>
          <a:p>
            <a:r>
              <a:rPr lang="en-GB" sz="1200" dirty="0">
                <a:latin typeface="Century Gothic" panose="020B0502020202020204" pitchFamily="34" charset="0"/>
              </a:rPr>
              <a:t>„The "leadership team" make it clear that you are not worthy of their time, and they often sit on their own table in the canteen. Managers treat you like a number and make you feel very replaceable. The job is boring, and there is no career progression unless you are best friends with management..” Employee review (Indeed.co.uk,2019)</a:t>
            </a:r>
          </a:p>
        </p:txBody>
      </p:sp>
    </p:spTree>
    <p:extLst>
      <p:ext uri="{BB962C8B-B14F-4D97-AF65-F5344CB8AC3E}">
        <p14:creationId xmlns:p14="http://schemas.microsoft.com/office/powerpoint/2010/main" val="2980193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DD8881-EFB6-470C-B6D5-F4CFBE4102B9}"/>
              </a:ext>
            </a:extLst>
          </p:cNvPr>
          <p:cNvPicPr>
            <a:picLocks noChangeAspect="1"/>
          </p:cNvPicPr>
          <p:nvPr/>
        </p:nvPicPr>
        <p:blipFill>
          <a:blip r:embed="rId2"/>
          <a:stretch>
            <a:fillRect/>
          </a:stretch>
        </p:blipFill>
        <p:spPr>
          <a:xfrm>
            <a:off x="841375" y="1375992"/>
            <a:ext cx="7425547" cy="4871126"/>
          </a:xfrm>
          <a:prstGeom prst="rect">
            <a:avLst/>
          </a:prstGeom>
        </p:spPr>
      </p:pic>
      <p:sp>
        <p:nvSpPr>
          <p:cNvPr id="5" name="Rectangle 4">
            <a:extLst>
              <a:ext uri="{FF2B5EF4-FFF2-40B4-BE49-F238E27FC236}">
                <a16:creationId xmlns:a16="http://schemas.microsoft.com/office/drawing/2014/main" id="{DF5A19D3-29BC-43CE-8D13-EA03F0A5F594}"/>
              </a:ext>
            </a:extLst>
          </p:cNvPr>
          <p:cNvSpPr/>
          <p:nvPr/>
        </p:nvSpPr>
        <p:spPr>
          <a:xfrm>
            <a:off x="3784552" y="401344"/>
            <a:ext cx="1693092" cy="923330"/>
          </a:xfrm>
          <a:prstGeom prst="rect">
            <a:avLst/>
          </a:prstGeom>
          <a:noFill/>
        </p:spPr>
        <p:txBody>
          <a:bodyPr wrap="none" lIns="91440" tIns="45720" rIns="91440" bIns="45720">
            <a:spAutoFit/>
          </a:bodyPr>
          <a:lstStyle/>
          <a:p>
            <a:pPr algn="ctr"/>
            <a:r>
              <a:rPr lang="en-GB" sz="5400" b="1" cap="none" spc="0" dirty="0">
                <a:ln w="6600">
                  <a:solidFill>
                    <a:schemeClr val="accent2"/>
                  </a:solidFill>
                  <a:prstDash val="solid"/>
                </a:ln>
                <a:solidFill>
                  <a:srgbClr val="FFFFFF"/>
                </a:solidFill>
                <a:effectLst>
                  <a:outerShdw dist="38100" dir="2700000" algn="tl" rotWithShape="0">
                    <a:schemeClr val="accent2"/>
                  </a:outerShdw>
                </a:effectLst>
              </a:rPr>
              <a:t>Asda</a:t>
            </a:r>
          </a:p>
        </p:txBody>
      </p:sp>
    </p:spTree>
    <p:extLst>
      <p:ext uri="{BB962C8B-B14F-4D97-AF65-F5344CB8AC3E}">
        <p14:creationId xmlns:p14="http://schemas.microsoft.com/office/powerpoint/2010/main" val="2158616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6301339-BA16-4079-B355-E2A4820F71E3}"/>
              </a:ext>
            </a:extLst>
          </p:cNvPr>
          <p:cNvSpPr/>
          <p:nvPr/>
        </p:nvSpPr>
        <p:spPr>
          <a:xfrm>
            <a:off x="1526842" y="438740"/>
            <a:ext cx="6096542" cy="923330"/>
          </a:xfrm>
          <a:prstGeom prst="rect">
            <a:avLst/>
          </a:prstGeom>
          <a:noFill/>
        </p:spPr>
        <p:txBody>
          <a:bodyPr wrap="none" lIns="91440" tIns="45720" rIns="91440" bIns="45720">
            <a:spAutoFit/>
          </a:bodyPr>
          <a:lstStyle/>
          <a:p>
            <a:pPr algn="ctr"/>
            <a:r>
              <a:rPr lang="en-GB" sz="5400" b="1" cap="none" spc="0" dirty="0" err="1">
                <a:ln w="6600">
                  <a:solidFill>
                    <a:schemeClr val="accent2"/>
                  </a:solidFill>
                  <a:prstDash val="solid"/>
                </a:ln>
                <a:solidFill>
                  <a:srgbClr val="FFFFFF"/>
                </a:solidFill>
                <a:effectLst>
                  <a:outerShdw dist="38100" dir="2700000" algn="tl" rotWithShape="0">
                    <a:schemeClr val="accent2"/>
                  </a:outerShdw>
                </a:effectLst>
              </a:rPr>
              <a:t>Recom</a:t>
            </a:r>
            <a:r>
              <a:rPr lang="ro-RO" sz="5400" b="1" cap="none" spc="0" dirty="0">
                <a:ln w="6600">
                  <a:solidFill>
                    <a:schemeClr val="accent2"/>
                  </a:solidFill>
                  <a:prstDash val="solid"/>
                </a:ln>
                <a:solidFill>
                  <a:srgbClr val="FFFFFF"/>
                </a:solidFill>
                <a:effectLst>
                  <a:outerShdw dist="38100" dir="2700000" algn="tl" rotWithShape="0">
                    <a:schemeClr val="accent2"/>
                  </a:outerShdw>
                </a:effectLst>
              </a:rPr>
              <a:t>m</a:t>
            </a:r>
            <a:r>
              <a:rPr lang="en-GB" sz="5400" b="1" cap="none" spc="0" dirty="0" err="1">
                <a:ln w="6600">
                  <a:solidFill>
                    <a:schemeClr val="accent2"/>
                  </a:solidFill>
                  <a:prstDash val="solid"/>
                </a:ln>
                <a:solidFill>
                  <a:srgbClr val="FFFFFF"/>
                </a:solidFill>
                <a:effectLst>
                  <a:outerShdw dist="38100" dir="2700000" algn="tl" rotWithShape="0">
                    <a:schemeClr val="accent2"/>
                  </a:outerShdw>
                </a:effectLst>
              </a:rPr>
              <a:t>endations</a:t>
            </a:r>
            <a:endParaRPr lang="en-GB"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pic>
        <p:nvPicPr>
          <p:cNvPr id="5" name="Graphic 4" descr="Arrow Slight curve">
            <a:extLst>
              <a:ext uri="{FF2B5EF4-FFF2-40B4-BE49-F238E27FC236}">
                <a16:creationId xmlns:a16="http://schemas.microsoft.com/office/drawing/2014/main" id="{34313B1E-83CB-42C6-9338-207BDF252F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4224" y="1715221"/>
            <a:ext cx="399253" cy="344085"/>
          </a:xfrm>
          <a:prstGeom prst="rect">
            <a:avLst/>
          </a:prstGeom>
        </p:spPr>
      </p:pic>
      <p:sp>
        <p:nvSpPr>
          <p:cNvPr id="6" name="TextBox 5">
            <a:extLst>
              <a:ext uri="{FF2B5EF4-FFF2-40B4-BE49-F238E27FC236}">
                <a16:creationId xmlns:a16="http://schemas.microsoft.com/office/drawing/2014/main" id="{851A401D-1EBE-473C-BDB6-212C839A02E1}"/>
              </a:ext>
            </a:extLst>
          </p:cNvPr>
          <p:cNvSpPr txBox="1"/>
          <p:nvPr/>
        </p:nvSpPr>
        <p:spPr>
          <a:xfrm>
            <a:off x="1133477" y="1715221"/>
            <a:ext cx="8059162" cy="1600438"/>
          </a:xfrm>
          <a:prstGeom prst="rect">
            <a:avLst/>
          </a:prstGeom>
          <a:noFill/>
        </p:spPr>
        <p:txBody>
          <a:bodyPr wrap="square" rtlCol="0">
            <a:spAutoFit/>
          </a:bodyPr>
          <a:lstStyle/>
          <a:p>
            <a:r>
              <a:rPr lang="en-GB" sz="1600" b="1" dirty="0">
                <a:latin typeface="Century Gothic" panose="020B0502020202020204" pitchFamily="34" charset="0"/>
              </a:rPr>
              <a:t>E</a:t>
            </a:r>
            <a:r>
              <a:rPr lang="ro-RO" sz="1600" b="1" dirty="0">
                <a:latin typeface="Century Gothic" panose="020B0502020202020204" pitchFamily="34" charset="0"/>
              </a:rPr>
              <a:t>n</a:t>
            </a:r>
            <a:r>
              <a:rPr lang="en-GB" sz="1600" b="1" dirty="0" err="1">
                <a:latin typeface="Century Gothic" panose="020B0502020202020204" pitchFamily="34" charset="0"/>
              </a:rPr>
              <a:t>ssure</a:t>
            </a:r>
            <a:r>
              <a:rPr lang="en-GB" sz="1600" dirty="0">
                <a:latin typeface="Century Gothic" panose="020B0502020202020204" pitchFamily="34" charset="0"/>
              </a:rPr>
              <a:t> a proper customer relationship training for employee, to help staff to be more organised and engage with customers. All the training sessions to be adaptable, so any employee can be flexible in delivering good experience to consumers. Asda needs technical and complementary skills for employees and training is problem-solving technic in troubleshooting </a:t>
            </a:r>
            <a:r>
              <a:rPr lang="ro-RO" sz="1600" dirty="0" err="1">
                <a:latin typeface="Century Gothic" panose="020B0502020202020204" pitchFamily="34" charset="0"/>
              </a:rPr>
              <a:t>customers</a:t>
            </a:r>
            <a:r>
              <a:rPr lang="ro-RO" sz="1600" dirty="0">
                <a:latin typeface="Century Gothic" panose="020B0502020202020204" pitchFamily="34" charset="0"/>
              </a:rPr>
              <a:t> problem. </a:t>
            </a:r>
            <a:endParaRPr lang="en-GB" sz="1600" dirty="0">
              <a:latin typeface="Century Gothic" panose="020B0502020202020204" pitchFamily="34" charset="0"/>
            </a:endParaRPr>
          </a:p>
          <a:p>
            <a:endParaRPr lang="en-GB" dirty="0"/>
          </a:p>
        </p:txBody>
      </p:sp>
      <p:pic>
        <p:nvPicPr>
          <p:cNvPr id="7" name="Graphic 6" descr="Arrow Slight curve">
            <a:extLst>
              <a:ext uri="{FF2B5EF4-FFF2-40B4-BE49-F238E27FC236}">
                <a16:creationId xmlns:a16="http://schemas.microsoft.com/office/drawing/2014/main" id="{C3E6FB27-3A1A-4D61-B841-A191FB3955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5235" y="3084915"/>
            <a:ext cx="399253" cy="344085"/>
          </a:xfrm>
          <a:prstGeom prst="rect">
            <a:avLst/>
          </a:prstGeom>
        </p:spPr>
      </p:pic>
      <p:sp>
        <p:nvSpPr>
          <p:cNvPr id="8" name="TextBox 7">
            <a:extLst>
              <a:ext uri="{FF2B5EF4-FFF2-40B4-BE49-F238E27FC236}">
                <a16:creationId xmlns:a16="http://schemas.microsoft.com/office/drawing/2014/main" id="{F0843CCB-4CEF-4B55-B045-DE356C5716C6}"/>
              </a:ext>
            </a:extLst>
          </p:cNvPr>
          <p:cNvSpPr txBox="1"/>
          <p:nvPr/>
        </p:nvSpPr>
        <p:spPr>
          <a:xfrm>
            <a:off x="1133477" y="3084915"/>
            <a:ext cx="8175893" cy="1384995"/>
          </a:xfrm>
          <a:prstGeom prst="rect">
            <a:avLst/>
          </a:prstGeom>
          <a:noFill/>
        </p:spPr>
        <p:txBody>
          <a:bodyPr wrap="square" rtlCol="0">
            <a:spAutoFit/>
          </a:bodyPr>
          <a:lstStyle/>
          <a:p>
            <a:r>
              <a:rPr lang="en-GB" sz="1600" b="1" dirty="0">
                <a:latin typeface="Century Gothic" panose="020B0502020202020204" pitchFamily="34" charset="0"/>
              </a:rPr>
              <a:t>Improve</a:t>
            </a:r>
            <a:r>
              <a:rPr lang="en-GB" sz="1600" dirty="0">
                <a:latin typeface="Century Gothic" panose="020B0502020202020204" pitchFamily="34" charset="0"/>
              </a:rPr>
              <a:t> products quality by implementing a solid strategy, have a proper Quality Management System (internal rules), ensure supreme quality in every step that Asda need to take from now on, and always look for </a:t>
            </a:r>
            <a:r>
              <a:rPr lang="en-GB" sz="1600" dirty="0" err="1">
                <a:latin typeface="Century Gothic" panose="020B0502020202020204" pitchFamily="34" charset="0"/>
              </a:rPr>
              <a:t>possibi</a:t>
            </a:r>
            <a:r>
              <a:rPr lang="ro-RO" sz="1600" dirty="0">
                <a:latin typeface="Century Gothic" panose="020B0502020202020204" pitchFamily="34" charset="0"/>
              </a:rPr>
              <a:t>li</a:t>
            </a:r>
            <a:r>
              <a:rPr lang="en-GB" sz="1600" dirty="0">
                <a:latin typeface="Century Gothic" panose="020B0502020202020204" pitchFamily="34" charset="0"/>
              </a:rPr>
              <a:t>ties to improve services and products</a:t>
            </a:r>
            <a:r>
              <a:rPr lang="ro-RO" sz="1600" dirty="0">
                <a:latin typeface="Century Gothic" panose="020B0502020202020204" pitchFamily="34" charset="0"/>
              </a:rPr>
              <a:t>. </a:t>
            </a:r>
            <a:endParaRPr lang="en-GB" sz="1600" dirty="0">
              <a:latin typeface="Century Gothic" panose="020B0502020202020204" pitchFamily="34" charset="0"/>
            </a:endParaRPr>
          </a:p>
          <a:p>
            <a:endParaRPr lang="en-GB" dirty="0"/>
          </a:p>
        </p:txBody>
      </p:sp>
    </p:spTree>
    <p:extLst>
      <p:ext uri="{BB962C8B-B14F-4D97-AF65-F5344CB8AC3E}">
        <p14:creationId xmlns:p14="http://schemas.microsoft.com/office/powerpoint/2010/main" val="51869013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95</TotalTime>
  <Words>546</Words>
  <Application>Microsoft Office PowerPoint</Application>
  <PresentationFormat>Widescreen</PresentationFormat>
  <Paragraphs>33</Paragraphs>
  <Slides>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Century Gothic</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Florin Bucur</dc:creator>
  <cp:lastModifiedBy>Florin Bucur</cp:lastModifiedBy>
  <cp:revision>6</cp:revision>
  <dcterms:created xsi:type="dcterms:W3CDTF">2020-03-17T14:29:01Z</dcterms:created>
  <dcterms:modified xsi:type="dcterms:W3CDTF">2020-03-17T17:20:52Z</dcterms:modified>
</cp:coreProperties>
</file>