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6" r:id="rId2"/>
    <p:sldId id="265" r:id="rId3"/>
    <p:sldId id="256" r:id="rId4"/>
    <p:sldId id="257" r:id="rId5"/>
    <p:sldId id="259" r:id="rId6"/>
    <p:sldId id="260" r:id="rId7"/>
    <p:sldId id="261" r:id="rId8"/>
    <p:sldId id="258" r:id="rId9"/>
    <p:sldId id="264" r:id="rId10"/>
    <p:sldId id="262" r:id="rId11"/>
    <p:sldId id="263"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8F89FD-3C2D-A87D-ACA4-925E54225E38}" v="688" dt="2025-10-08T20:32:06.885"/>
    <p1510:client id="{F6C34FB6-BE8A-44CF-0596-C931E0442892}" v="194" dt="2025-10-10T08:40:29.4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by Begum (2422428)" userId="S::2422428@student.uwtsd.ac.uk::6b543159-e164-47b6-9041-5697cb2baa93" providerId="AD" clId="Web-{F6C34FB6-BE8A-44CF-0596-C931E0442892}"/>
    <pc:docChg chg="modSld">
      <pc:chgData name="Ruby Begum (2422428)" userId="S::2422428@student.uwtsd.ac.uk::6b543159-e164-47b6-9041-5697cb2baa93" providerId="AD" clId="Web-{F6C34FB6-BE8A-44CF-0596-C931E0442892}" dt="2025-10-10T08:40:29.401" v="198" actId="20577"/>
      <pc:docMkLst>
        <pc:docMk/>
      </pc:docMkLst>
      <pc:sldChg chg="addSp delSp modSp mod setBg">
        <pc:chgData name="Ruby Begum (2422428)" userId="S::2422428@student.uwtsd.ac.uk::6b543159-e164-47b6-9041-5697cb2baa93" providerId="AD" clId="Web-{F6C34FB6-BE8A-44CF-0596-C931E0442892}" dt="2025-10-10T08:40:29.401" v="198" actId="20577"/>
        <pc:sldMkLst>
          <pc:docMk/>
          <pc:sldMk cId="3163304084" sldId="266"/>
        </pc:sldMkLst>
        <pc:spChg chg="del mod">
          <ac:chgData name="Ruby Begum (2422428)" userId="S::2422428@student.uwtsd.ac.uk::6b543159-e164-47b6-9041-5697cb2baa93" providerId="AD" clId="Web-{F6C34FB6-BE8A-44CF-0596-C931E0442892}" dt="2025-10-10T08:32:34.666" v="1"/>
          <ac:spMkLst>
            <pc:docMk/>
            <pc:sldMk cId="3163304084" sldId="266"/>
            <ac:spMk id="2" creationId="{67E57A38-0E74-A376-CDFC-D662A56441B7}"/>
          </ac:spMkLst>
        </pc:spChg>
        <pc:spChg chg="mod">
          <ac:chgData name="Ruby Begum (2422428)" userId="S::2422428@student.uwtsd.ac.uk::6b543159-e164-47b6-9041-5697cb2baa93" providerId="AD" clId="Web-{F6C34FB6-BE8A-44CF-0596-C931E0442892}" dt="2025-10-10T08:40:29.401" v="198" actId="20577"/>
          <ac:spMkLst>
            <pc:docMk/>
            <pc:sldMk cId="3163304084" sldId="266"/>
            <ac:spMk id="3" creationId="{6555CE37-0B8F-FF35-B5AD-A4A5233AAACC}"/>
          </ac:spMkLst>
        </pc:spChg>
        <pc:spChg chg="add del">
          <ac:chgData name="Ruby Begum (2422428)" userId="S::2422428@student.uwtsd.ac.uk::6b543159-e164-47b6-9041-5697cb2baa93" providerId="AD" clId="Web-{F6C34FB6-BE8A-44CF-0596-C931E0442892}" dt="2025-10-10T08:40:20.603" v="191"/>
          <ac:spMkLst>
            <pc:docMk/>
            <pc:sldMk cId="3163304084" sldId="266"/>
            <ac:spMk id="8" creationId="{100EDD19-6802-4EC3-95CE-CFFAB042CFD6}"/>
          </ac:spMkLst>
        </pc:spChg>
        <pc:spChg chg="add del">
          <ac:chgData name="Ruby Begum (2422428)" userId="S::2422428@student.uwtsd.ac.uk::6b543159-e164-47b6-9041-5697cb2baa93" providerId="AD" clId="Web-{F6C34FB6-BE8A-44CF-0596-C931E0442892}" dt="2025-10-10T08:40:20.603" v="191"/>
          <ac:spMkLst>
            <pc:docMk/>
            <pc:sldMk cId="3163304084" sldId="266"/>
            <ac:spMk id="10" creationId="{DB17E863-922E-4C26-BD64-E8FD41D28661}"/>
          </ac:spMkLst>
        </pc:spChg>
        <pc:spChg chg="add">
          <ac:chgData name="Ruby Begum (2422428)" userId="S::2422428@student.uwtsd.ac.uk::6b543159-e164-47b6-9041-5697cb2baa93" providerId="AD" clId="Web-{F6C34FB6-BE8A-44CF-0596-C931E0442892}" dt="2025-10-10T08:40:20.603" v="191"/>
          <ac:spMkLst>
            <pc:docMk/>
            <pc:sldMk cId="3163304084" sldId="266"/>
            <ac:spMk id="15" creationId="{D038248A-211C-4EEC-8401-C761B929FB52}"/>
          </ac:spMkLst>
        </pc:spChg>
        <pc:spChg chg="add">
          <ac:chgData name="Ruby Begum (2422428)" userId="S::2422428@student.uwtsd.ac.uk::6b543159-e164-47b6-9041-5697cb2baa93" providerId="AD" clId="Web-{F6C34FB6-BE8A-44CF-0596-C931E0442892}" dt="2025-10-10T08:40:20.603" v="191"/>
          <ac:spMkLst>
            <pc:docMk/>
            <pc:sldMk cId="3163304084" sldId="266"/>
            <ac:spMk id="17" creationId="{C30A849F-66D9-40C8-BEC8-35AFF8F4568F}"/>
          </ac:spMkLst>
        </pc:spChg>
        <pc:grpChg chg="add">
          <ac:chgData name="Ruby Begum (2422428)" userId="S::2422428@student.uwtsd.ac.uk::6b543159-e164-47b6-9041-5697cb2baa93" providerId="AD" clId="Web-{F6C34FB6-BE8A-44CF-0596-C931E0442892}" dt="2025-10-10T08:40:20.603" v="191"/>
          <ac:grpSpMkLst>
            <pc:docMk/>
            <pc:sldMk cId="3163304084" sldId="266"/>
            <ac:grpSpMk id="19" creationId="{04542298-A2B1-480F-A11C-A40EDD19B857}"/>
          </ac:grpSpMkLst>
        </pc:grpChg>
        <pc:grpChg chg="add">
          <ac:chgData name="Ruby Begum (2422428)" userId="S::2422428@student.uwtsd.ac.uk::6b543159-e164-47b6-9041-5697cb2baa93" providerId="AD" clId="Web-{F6C34FB6-BE8A-44CF-0596-C931E0442892}" dt="2025-10-10T08:40:20.603" v="191"/>
          <ac:grpSpMkLst>
            <pc:docMk/>
            <pc:sldMk cId="3163304084" sldId="266"/>
            <ac:grpSpMk id="25" creationId="{2A5C9C35-2375-49EB-B99C-17C87D42FE7C}"/>
          </ac:grpSpMkLst>
        </pc:grpChg>
      </pc:sldChg>
    </pc:docChg>
  </pc:docChgLst>
  <pc:docChgLst>
    <pc:chgData name="Ruby Begum (2422428)" userId="S::2422428@student.uwtsd.ac.uk::6b543159-e164-47b6-9041-5697cb2baa93" providerId="AD" clId="Web-{F68F89FD-3C2D-A87D-ACA4-925E54225E38}"/>
    <pc:docChg chg="addSld modSld sldOrd">
      <pc:chgData name="Ruby Begum (2422428)" userId="S::2422428@student.uwtsd.ac.uk::6b543159-e164-47b6-9041-5697cb2baa93" providerId="AD" clId="Web-{F68F89FD-3C2D-A87D-ACA4-925E54225E38}" dt="2025-10-08T20:32:26.041" v="766" actId="20577"/>
      <pc:docMkLst>
        <pc:docMk/>
      </pc:docMkLst>
      <pc:sldChg chg="addSp delSp modSp mod ord setBg">
        <pc:chgData name="Ruby Begum (2422428)" userId="S::2422428@student.uwtsd.ac.uk::6b543159-e164-47b6-9041-5697cb2baa93" providerId="AD" clId="Web-{F68F89FD-3C2D-A87D-ACA4-925E54225E38}" dt="2025-10-08T20:13:53.049" v="732" actId="20577"/>
        <pc:sldMkLst>
          <pc:docMk/>
          <pc:sldMk cId="109857222" sldId="256"/>
        </pc:sldMkLst>
        <pc:spChg chg="mod">
          <ac:chgData name="Ruby Begum (2422428)" userId="S::2422428@student.uwtsd.ac.uk::6b543159-e164-47b6-9041-5697cb2baa93" providerId="AD" clId="Web-{F68F89FD-3C2D-A87D-ACA4-925E54225E38}" dt="2025-10-08T18:37:54.130" v="382"/>
          <ac:spMkLst>
            <pc:docMk/>
            <pc:sldMk cId="109857222" sldId="256"/>
            <ac:spMk id="2" creationId="{00000000-0000-0000-0000-000000000000}"/>
          </ac:spMkLst>
        </pc:spChg>
        <pc:spChg chg="mod">
          <ac:chgData name="Ruby Begum (2422428)" userId="S::2422428@student.uwtsd.ac.uk::6b543159-e164-47b6-9041-5697cb2baa93" providerId="AD" clId="Web-{F68F89FD-3C2D-A87D-ACA4-925E54225E38}" dt="2025-10-08T20:13:53.049" v="732" actId="20577"/>
          <ac:spMkLst>
            <pc:docMk/>
            <pc:sldMk cId="109857222" sldId="256"/>
            <ac:spMk id="3" creationId="{00000000-0000-0000-0000-000000000000}"/>
          </ac:spMkLst>
        </pc:spChg>
        <pc:spChg chg="add">
          <ac:chgData name="Ruby Begum (2422428)" userId="S::2422428@student.uwtsd.ac.uk::6b543159-e164-47b6-9041-5697cb2baa93" providerId="AD" clId="Web-{F68F89FD-3C2D-A87D-ACA4-925E54225E38}" dt="2025-10-08T18:37:54.130" v="382"/>
          <ac:spMkLst>
            <pc:docMk/>
            <pc:sldMk cId="109857222" sldId="256"/>
            <ac:spMk id="51" creationId="{C7D023E4-8DE1-436E-9847-ED6A4B4B04FD}"/>
          </ac:spMkLst>
        </pc:spChg>
        <pc:spChg chg="add">
          <ac:chgData name="Ruby Begum (2422428)" userId="S::2422428@student.uwtsd.ac.uk::6b543159-e164-47b6-9041-5697cb2baa93" providerId="AD" clId="Web-{F68F89FD-3C2D-A87D-ACA4-925E54225E38}" dt="2025-10-08T18:37:54.130" v="382"/>
          <ac:spMkLst>
            <pc:docMk/>
            <pc:sldMk cId="109857222" sldId="256"/>
            <ac:spMk id="53" creationId="{63C1F321-BB96-4700-B3CE-1A6156067F44}"/>
          </ac:spMkLst>
        </pc:spChg>
        <pc:grpChg chg="add">
          <ac:chgData name="Ruby Begum (2422428)" userId="S::2422428@student.uwtsd.ac.uk::6b543159-e164-47b6-9041-5697cb2baa93" providerId="AD" clId="Web-{F68F89FD-3C2D-A87D-ACA4-925E54225E38}" dt="2025-10-08T18:37:54.130" v="382"/>
          <ac:grpSpMkLst>
            <pc:docMk/>
            <pc:sldMk cId="109857222" sldId="256"/>
            <ac:grpSpMk id="55" creationId="{3FA1AD64-F15F-417D-956C-B2C211FC905E}"/>
          </ac:grpSpMkLst>
        </pc:grpChg>
        <pc:grpChg chg="add">
          <ac:chgData name="Ruby Begum (2422428)" userId="S::2422428@student.uwtsd.ac.uk::6b543159-e164-47b6-9041-5697cb2baa93" providerId="AD" clId="Web-{F68F89FD-3C2D-A87D-ACA4-925E54225E38}" dt="2025-10-08T18:37:54.130" v="382"/>
          <ac:grpSpMkLst>
            <pc:docMk/>
            <pc:sldMk cId="109857222" sldId="256"/>
            <ac:grpSpMk id="59" creationId="{43F5E015-E085-4624-B431-B42414448684}"/>
          </ac:grpSpMkLst>
        </pc:grpChg>
      </pc:sldChg>
      <pc:sldChg chg="addSp delSp modSp new mod setBg">
        <pc:chgData name="Ruby Begum (2422428)" userId="S::2422428@student.uwtsd.ac.uk::6b543159-e164-47b6-9041-5697cb2baa93" providerId="AD" clId="Web-{F68F89FD-3C2D-A87D-ACA4-925E54225E38}" dt="2025-10-08T20:16:01.815" v="746" actId="20577"/>
        <pc:sldMkLst>
          <pc:docMk/>
          <pc:sldMk cId="620774176" sldId="257"/>
        </pc:sldMkLst>
        <pc:spChg chg="mod">
          <ac:chgData name="Ruby Begum (2422428)" userId="S::2422428@student.uwtsd.ac.uk::6b543159-e164-47b6-9041-5697cb2baa93" providerId="AD" clId="Web-{F68F89FD-3C2D-A87D-ACA4-925E54225E38}" dt="2025-10-08T19:35:09.853" v="489"/>
          <ac:spMkLst>
            <pc:docMk/>
            <pc:sldMk cId="620774176" sldId="257"/>
            <ac:spMk id="2" creationId="{5933EDE8-E602-C2AA-40A6-B565556879C0}"/>
          </ac:spMkLst>
        </pc:spChg>
        <pc:spChg chg="mod">
          <ac:chgData name="Ruby Begum (2422428)" userId="S::2422428@student.uwtsd.ac.uk::6b543159-e164-47b6-9041-5697cb2baa93" providerId="AD" clId="Web-{F68F89FD-3C2D-A87D-ACA4-925E54225E38}" dt="2025-10-08T20:16:01.815" v="746" actId="20577"/>
          <ac:spMkLst>
            <pc:docMk/>
            <pc:sldMk cId="620774176" sldId="257"/>
            <ac:spMk id="3" creationId="{7DBC7FF2-BE45-16B3-03CA-60FABBAD7E52}"/>
          </ac:spMkLst>
        </pc:spChg>
        <pc:spChg chg="add">
          <ac:chgData name="Ruby Begum (2422428)" userId="S::2422428@student.uwtsd.ac.uk::6b543159-e164-47b6-9041-5697cb2baa93" providerId="AD" clId="Web-{F68F89FD-3C2D-A87D-ACA4-925E54225E38}" dt="2025-10-08T19:35:09.853" v="489"/>
          <ac:spMkLst>
            <pc:docMk/>
            <pc:sldMk cId="620774176" sldId="257"/>
            <ac:spMk id="17" creationId="{18873D23-2DCF-4B31-A009-95721C06E8E1}"/>
          </ac:spMkLst>
        </pc:spChg>
        <pc:spChg chg="add">
          <ac:chgData name="Ruby Begum (2422428)" userId="S::2422428@student.uwtsd.ac.uk::6b543159-e164-47b6-9041-5697cb2baa93" providerId="AD" clId="Web-{F68F89FD-3C2D-A87D-ACA4-925E54225E38}" dt="2025-10-08T19:35:09.853" v="489"/>
          <ac:spMkLst>
            <pc:docMk/>
            <pc:sldMk cId="620774176" sldId="257"/>
            <ac:spMk id="19" creationId="{C13EF075-D4EF-4929-ADBC-91B27DA19955}"/>
          </ac:spMkLst>
        </pc:spChg>
        <pc:grpChg chg="add">
          <ac:chgData name="Ruby Begum (2422428)" userId="S::2422428@student.uwtsd.ac.uk::6b543159-e164-47b6-9041-5697cb2baa93" providerId="AD" clId="Web-{F68F89FD-3C2D-A87D-ACA4-925E54225E38}" dt="2025-10-08T19:35:09.853" v="489"/>
          <ac:grpSpMkLst>
            <pc:docMk/>
            <pc:sldMk cId="620774176" sldId="257"/>
            <ac:grpSpMk id="21" creationId="{DAA26DFA-AAB2-4973-9C17-16D587C7B198}"/>
          </ac:grpSpMkLst>
        </pc:grpChg>
      </pc:sldChg>
      <pc:sldChg chg="addSp delSp modSp new mod ord setBg">
        <pc:chgData name="Ruby Begum (2422428)" userId="S::2422428@student.uwtsd.ac.uk::6b543159-e164-47b6-9041-5697cb2baa93" providerId="AD" clId="Web-{F68F89FD-3C2D-A87D-ACA4-925E54225E38}" dt="2025-10-08T19:41:18.588" v="504"/>
        <pc:sldMkLst>
          <pc:docMk/>
          <pc:sldMk cId="994960289" sldId="258"/>
        </pc:sldMkLst>
        <pc:spChg chg="mod">
          <ac:chgData name="Ruby Begum (2422428)" userId="S::2422428@student.uwtsd.ac.uk::6b543159-e164-47b6-9041-5697cb2baa93" providerId="AD" clId="Web-{F68F89FD-3C2D-A87D-ACA4-925E54225E38}" dt="2025-10-08T19:34:47.869" v="487"/>
          <ac:spMkLst>
            <pc:docMk/>
            <pc:sldMk cId="994960289" sldId="258"/>
            <ac:spMk id="2" creationId="{A5D56CFC-10B9-3389-3870-00DF4BA15007}"/>
          </ac:spMkLst>
        </pc:spChg>
        <pc:spChg chg="add">
          <ac:chgData name="Ruby Begum (2422428)" userId="S::2422428@student.uwtsd.ac.uk::6b543159-e164-47b6-9041-5697cb2baa93" providerId="AD" clId="Web-{F68F89FD-3C2D-A87D-ACA4-925E54225E38}" dt="2025-10-08T19:34:47.869" v="488"/>
          <ac:spMkLst>
            <pc:docMk/>
            <pc:sldMk cId="994960289" sldId="258"/>
            <ac:spMk id="25" creationId="{907EF6B7-1338-4443-8C46-6A318D952DFD}"/>
          </ac:spMkLst>
        </pc:spChg>
        <pc:spChg chg="add">
          <ac:chgData name="Ruby Begum (2422428)" userId="S::2422428@student.uwtsd.ac.uk::6b543159-e164-47b6-9041-5697cb2baa93" providerId="AD" clId="Web-{F68F89FD-3C2D-A87D-ACA4-925E54225E38}" dt="2025-10-08T19:34:47.869" v="488"/>
          <ac:spMkLst>
            <pc:docMk/>
            <pc:sldMk cId="994960289" sldId="258"/>
            <ac:spMk id="26" creationId="{DAAE4CDD-124C-4DCF-9584-B6033B545DD5}"/>
          </ac:spMkLst>
        </pc:spChg>
        <pc:spChg chg="add">
          <ac:chgData name="Ruby Begum (2422428)" userId="S::2422428@student.uwtsd.ac.uk::6b543159-e164-47b6-9041-5697cb2baa93" providerId="AD" clId="Web-{F68F89FD-3C2D-A87D-ACA4-925E54225E38}" dt="2025-10-08T19:34:47.869" v="488"/>
          <ac:spMkLst>
            <pc:docMk/>
            <pc:sldMk cId="994960289" sldId="258"/>
            <ac:spMk id="27" creationId="{081E4A58-353D-44AE-B2FC-2A74E2E400F7}"/>
          </ac:spMkLst>
        </pc:spChg>
        <pc:spChg chg="add">
          <ac:chgData name="Ruby Begum (2422428)" userId="S::2422428@student.uwtsd.ac.uk::6b543159-e164-47b6-9041-5697cb2baa93" providerId="AD" clId="Web-{F68F89FD-3C2D-A87D-ACA4-925E54225E38}" dt="2025-10-08T19:34:47.869" v="488"/>
          <ac:spMkLst>
            <pc:docMk/>
            <pc:sldMk cId="994960289" sldId="258"/>
            <ac:spMk id="28" creationId="{BC550684-7676-B790-4F90-EB3C80F19208}"/>
          </ac:spMkLst>
        </pc:spChg>
      </pc:sldChg>
      <pc:sldChg chg="addSp delSp modSp new mod setBg setClrOvrMap">
        <pc:chgData name="Ruby Begum (2422428)" userId="S::2422428@student.uwtsd.ac.uk::6b543159-e164-47b6-9041-5697cb2baa93" providerId="AD" clId="Web-{F68F89FD-3C2D-A87D-ACA4-925E54225E38}" dt="2025-10-08T19:53:33.238" v="526" actId="20577"/>
        <pc:sldMkLst>
          <pc:docMk/>
          <pc:sldMk cId="1217657329" sldId="259"/>
        </pc:sldMkLst>
        <pc:spChg chg="mod">
          <ac:chgData name="Ruby Begum (2422428)" userId="S::2422428@student.uwtsd.ac.uk::6b543159-e164-47b6-9041-5697cb2baa93" providerId="AD" clId="Web-{F68F89FD-3C2D-A87D-ACA4-925E54225E38}" dt="2025-10-08T18:21:48.150" v="340"/>
          <ac:spMkLst>
            <pc:docMk/>
            <pc:sldMk cId="1217657329" sldId="259"/>
            <ac:spMk id="2" creationId="{AF85C9FA-F003-62BC-6D15-2236AADCFDAB}"/>
          </ac:spMkLst>
        </pc:spChg>
        <pc:spChg chg="add">
          <ac:chgData name="Ruby Begum (2422428)" userId="S::2422428@student.uwtsd.ac.uk::6b543159-e164-47b6-9041-5697cb2baa93" providerId="AD" clId="Web-{F68F89FD-3C2D-A87D-ACA4-925E54225E38}" dt="2025-10-08T18:21:48.150" v="340"/>
          <ac:spMkLst>
            <pc:docMk/>
            <pc:sldMk cId="1217657329" sldId="259"/>
            <ac:spMk id="21" creationId="{9228552E-C8B1-4A80-8448-0787CE0FC704}"/>
          </ac:spMkLst>
        </pc:spChg>
        <pc:graphicFrameChg chg="add mod modGraphic">
          <ac:chgData name="Ruby Begum (2422428)" userId="S::2422428@student.uwtsd.ac.uk::6b543159-e164-47b6-9041-5697cb2baa93" providerId="AD" clId="Web-{F68F89FD-3C2D-A87D-ACA4-925E54225E38}" dt="2025-10-08T19:53:33.238" v="526" actId="20577"/>
          <ac:graphicFrameMkLst>
            <pc:docMk/>
            <pc:sldMk cId="1217657329" sldId="259"/>
            <ac:graphicFrameMk id="5" creationId="{5FE73B08-F8F1-FB6A-F1C6-2B0634F12619}"/>
          </ac:graphicFrameMkLst>
        </pc:graphicFrameChg>
        <pc:picChg chg="add">
          <ac:chgData name="Ruby Begum (2422428)" userId="S::2422428@student.uwtsd.ac.uk::6b543159-e164-47b6-9041-5697cb2baa93" providerId="AD" clId="Web-{F68F89FD-3C2D-A87D-ACA4-925E54225E38}" dt="2025-10-08T18:21:48.150" v="340"/>
          <ac:picMkLst>
            <pc:docMk/>
            <pc:sldMk cId="1217657329" sldId="259"/>
            <ac:picMk id="17" creationId="{26DB8879-A1A9-B10C-74BA-05C78B0D8357}"/>
          </ac:picMkLst>
        </pc:picChg>
      </pc:sldChg>
      <pc:sldChg chg="addSp delSp modSp new mod setBg">
        <pc:chgData name="Ruby Begum (2422428)" userId="S::2422428@student.uwtsd.ac.uk::6b543159-e164-47b6-9041-5697cb2baa93" providerId="AD" clId="Web-{F68F89FD-3C2D-A87D-ACA4-925E54225E38}" dt="2025-10-08T20:20:59.816" v="752" actId="20577"/>
        <pc:sldMkLst>
          <pc:docMk/>
          <pc:sldMk cId="671348781" sldId="260"/>
        </pc:sldMkLst>
        <pc:spChg chg="mod">
          <ac:chgData name="Ruby Begum (2422428)" userId="S::2422428@student.uwtsd.ac.uk::6b543159-e164-47b6-9041-5697cb2baa93" providerId="AD" clId="Web-{F68F89FD-3C2D-A87D-ACA4-925E54225E38}" dt="2025-10-08T18:32:36.475" v="380"/>
          <ac:spMkLst>
            <pc:docMk/>
            <pc:sldMk cId="671348781" sldId="260"/>
            <ac:spMk id="2" creationId="{FAB8CCF9-73F4-C0AD-58F3-CEA42C883526}"/>
          </ac:spMkLst>
        </pc:spChg>
        <pc:spChg chg="add">
          <ac:chgData name="Ruby Begum (2422428)" userId="S::2422428@student.uwtsd.ac.uk::6b543159-e164-47b6-9041-5697cb2baa93" providerId="AD" clId="Web-{F68F89FD-3C2D-A87D-ACA4-925E54225E38}" dt="2025-10-08T18:32:36.475" v="380"/>
          <ac:spMkLst>
            <pc:docMk/>
            <pc:sldMk cId="671348781" sldId="260"/>
            <ac:spMk id="39" creationId="{56E9B3E6-E277-4D68-BA48-9CB43FFBD6E2}"/>
          </ac:spMkLst>
        </pc:spChg>
        <pc:spChg chg="add">
          <ac:chgData name="Ruby Begum (2422428)" userId="S::2422428@student.uwtsd.ac.uk::6b543159-e164-47b6-9041-5697cb2baa93" providerId="AD" clId="Web-{F68F89FD-3C2D-A87D-ACA4-925E54225E38}" dt="2025-10-08T18:32:36.475" v="380"/>
          <ac:spMkLst>
            <pc:docMk/>
            <pc:sldMk cId="671348781" sldId="260"/>
            <ac:spMk id="46" creationId="{D5B0017B-2ECA-49AF-B397-DC140825DF8D}"/>
          </ac:spMkLst>
        </pc:spChg>
        <pc:grpChg chg="add">
          <ac:chgData name="Ruby Begum (2422428)" userId="S::2422428@student.uwtsd.ac.uk::6b543159-e164-47b6-9041-5697cb2baa93" providerId="AD" clId="Web-{F68F89FD-3C2D-A87D-ACA4-925E54225E38}" dt="2025-10-08T18:32:36.475" v="380"/>
          <ac:grpSpMkLst>
            <pc:docMk/>
            <pc:sldMk cId="671348781" sldId="260"/>
            <ac:grpSpMk id="41" creationId="{AE1C45F0-260A-458C-96ED-C1F6D2151219}"/>
          </ac:grpSpMkLst>
        </pc:grpChg>
        <pc:graphicFrameChg chg="add mod modGraphic">
          <ac:chgData name="Ruby Begum (2422428)" userId="S::2422428@student.uwtsd.ac.uk::6b543159-e164-47b6-9041-5697cb2baa93" providerId="AD" clId="Web-{F68F89FD-3C2D-A87D-ACA4-925E54225E38}" dt="2025-10-08T20:20:59.816" v="752" actId="20577"/>
          <ac:graphicFrameMkLst>
            <pc:docMk/>
            <pc:sldMk cId="671348781" sldId="260"/>
            <ac:graphicFrameMk id="23" creationId="{34E39459-17C1-111C-17A1-7A95610EB2CA}"/>
          </ac:graphicFrameMkLst>
        </pc:graphicFrameChg>
        <pc:cxnChg chg="add">
          <ac:chgData name="Ruby Begum (2422428)" userId="S::2422428@student.uwtsd.ac.uk::6b543159-e164-47b6-9041-5697cb2baa93" providerId="AD" clId="Web-{F68F89FD-3C2D-A87D-ACA4-925E54225E38}" dt="2025-10-08T18:32:36.475" v="380"/>
          <ac:cxnSpMkLst>
            <pc:docMk/>
            <pc:sldMk cId="671348781" sldId="260"/>
            <ac:cxnSpMk id="48" creationId="{6CF1BAF6-AD41-4082-B212-8A1F9A2E8779}"/>
          </ac:cxnSpMkLst>
        </pc:cxnChg>
      </pc:sldChg>
      <pc:sldChg chg="addSp modSp new mod setBg">
        <pc:chgData name="Ruby Begum (2422428)" userId="S::2422428@student.uwtsd.ac.uk::6b543159-e164-47b6-9041-5697cb2baa93" providerId="AD" clId="Web-{F68F89FD-3C2D-A87D-ACA4-925E54225E38}" dt="2025-10-08T18:24:20.262" v="353" actId="1076"/>
        <pc:sldMkLst>
          <pc:docMk/>
          <pc:sldMk cId="4045037055" sldId="261"/>
        </pc:sldMkLst>
        <pc:spChg chg="mod">
          <ac:chgData name="Ruby Begum (2422428)" userId="S::2422428@student.uwtsd.ac.uk::6b543159-e164-47b6-9041-5697cb2baa93" providerId="AD" clId="Web-{F68F89FD-3C2D-A87D-ACA4-925E54225E38}" dt="2025-10-08T17:32:06.558" v="269"/>
          <ac:spMkLst>
            <pc:docMk/>
            <pc:sldMk cId="4045037055" sldId="261"/>
            <ac:spMk id="2" creationId="{CA00B135-0CB4-A83D-67E2-C047172E81EA}"/>
          </ac:spMkLst>
        </pc:spChg>
        <pc:spChg chg="mod">
          <ac:chgData name="Ruby Begum (2422428)" userId="S::2422428@student.uwtsd.ac.uk::6b543159-e164-47b6-9041-5697cb2baa93" providerId="AD" clId="Web-{F68F89FD-3C2D-A87D-ACA4-925E54225E38}" dt="2025-10-08T18:24:20.262" v="353" actId="1076"/>
          <ac:spMkLst>
            <pc:docMk/>
            <pc:sldMk cId="4045037055" sldId="261"/>
            <ac:spMk id="3" creationId="{B6665F09-B4B0-22CD-9624-05D489F7596D}"/>
          </ac:spMkLst>
        </pc:spChg>
        <pc:spChg chg="add">
          <ac:chgData name="Ruby Begum (2422428)" userId="S::2422428@student.uwtsd.ac.uk::6b543159-e164-47b6-9041-5697cb2baa93" providerId="AD" clId="Web-{F68F89FD-3C2D-A87D-ACA4-925E54225E38}" dt="2025-10-08T17:32:06.558" v="269"/>
          <ac:spMkLst>
            <pc:docMk/>
            <pc:sldMk cId="4045037055" sldId="261"/>
            <ac:spMk id="8" creationId="{1709F1D5-B0F1-4714-A239-E5B61C161915}"/>
          </ac:spMkLst>
        </pc:spChg>
        <pc:spChg chg="add">
          <ac:chgData name="Ruby Begum (2422428)" userId="S::2422428@student.uwtsd.ac.uk::6b543159-e164-47b6-9041-5697cb2baa93" providerId="AD" clId="Web-{F68F89FD-3C2D-A87D-ACA4-925E54225E38}" dt="2025-10-08T17:32:06.558" v="269"/>
          <ac:spMkLst>
            <pc:docMk/>
            <pc:sldMk cId="4045037055" sldId="261"/>
            <ac:spMk id="10" creationId="{228FB460-D3FF-4440-A020-05982A09E517}"/>
          </ac:spMkLst>
        </pc:spChg>
        <pc:spChg chg="add">
          <ac:chgData name="Ruby Begum (2422428)" userId="S::2422428@student.uwtsd.ac.uk::6b543159-e164-47b6-9041-5697cb2baa93" providerId="AD" clId="Web-{F68F89FD-3C2D-A87D-ACA4-925E54225E38}" dt="2025-10-08T17:32:06.558" v="269"/>
          <ac:spMkLst>
            <pc:docMk/>
            <pc:sldMk cId="4045037055" sldId="261"/>
            <ac:spMk id="12" creationId="{14847E93-7DC1-4D4B-8829-B19AA7137C50}"/>
          </ac:spMkLst>
        </pc:spChg>
        <pc:spChg chg="add">
          <ac:chgData name="Ruby Begum (2422428)" userId="S::2422428@student.uwtsd.ac.uk::6b543159-e164-47b6-9041-5697cb2baa93" providerId="AD" clId="Web-{F68F89FD-3C2D-A87D-ACA4-925E54225E38}" dt="2025-10-08T17:32:06.558" v="269"/>
          <ac:spMkLst>
            <pc:docMk/>
            <pc:sldMk cId="4045037055" sldId="261"/>
            <ac:spMk id="14" creationId="{5566D6E1-03A1-4D73-A4E0-35D74D568A04}"/>
          </ac:spMkLst>
        </pc:spChg>
        <pc:spChg chg="add">
          <ac:chgData name="Ruby Begum (2422428)" userId="S::2422428@student.uwtsd.ac.uk::6b543159-e164-47b6-9041-5697cb2baa93" providerId="AD" clId="Web-{F68F89FD-3C2D-A87D-ACA4-925E54225E38}" dt="2025-10-08T17:32:06.558" v="269"/>
          <ac:spMkLst>
            <pc:docMk/>
            <pc:sldMk cId="4045037055" sldId="261"/>
            <ac:spMk id="16" creationId="{9F835A99-04AC-494A-A572-AFE8413CC938}"/>
          </ac:spMkLst>
        </pc:spChg>
        <pc:spChg chg="add">
          <ac:chgData name="Ruby Begum (2422428)" userId="S::2422428@student.uwtsd.ac.uk::6b543159-e164-47b6-9041-5697cb2baa93" providerId="AD" clId="Web-{F68F89FD-3C2D-A87D-ACA4-925E54225E38}" dt="2025-10-08T17:32:06.558" v="269"/>
          <ac:spMkLst>
            <pc:docMk/>
            <pc:sldMk cId="4045037055" sldId="261"/>
            <ac:spMk id="18" creationId="{7B786209-1B0B-4CA9-9BDD-F7327066A84D}"/>
          </ac:spMkLst>
        </pc:spChg>
        <pc:spChg chg="add">
          <ac:chgData name="Ruby Begum (2422428)" userId="S::2422428@student.uwtsd.ac.uk::6b543159-e164-47b6-9041-5697cb2baa93" providerId="AD" clId="Web-{F68F89FD-3C2D-A87D-ACA4-925E54225E38}" dt="2025-10-08T17:32:06.558" v="269"/>
          <ac:spMkLst>
            <pc:docMk/>
            <pc:sldMk cId="4045037055" sldId="261"/>
            <ac:spMk id="20" creationId="{2D2964BB-484D-45AE-AD66-D407D0629652}"/>
          </ac:spMkLst>
        </pc:spChg>
        <pc:spChg chg="add">
          <ac:chgData name="Ruby Begum (2422428)" userId="S::2422428@student.uwtsd.ac.uk::6b543159-e164-47b6-9041-5697cb2baa93" providerId="AD" clId="Web-{F68F89FD-3C2D-A87D-ACA4-925E54225E38}" dt="2025-10-08T17:32:06.558" v="269"/>
          <ac:spMkLst>
            <pc:docMk/>
            <pc:sldMk cId="4045037055" sldId="261"/>
            <ac:spMk id="22" creationId="{6691AC69-A76E-4DAB-B565-468B6B87ACF3}"/>
          </ac:spMkLst>
        </pc:spChg>
      </pc:sldChg>
      <pc:sldChg chg="addSp delSp modSp new mod setBg">
        <pc:chgData name="Ruby Begum (2422428)" userId="S::2422428@student.uwtsd.ac.uk::6b543159-e164-47b6-9041-5697cb2baa93" providerId="AD" clId="Web-{F68F89FD-3C2D-A87D-ACA4-925E54225E38}" dt="2025-10-08T20:00:58.785" v="620" actId="20577"/>
        <pc:sldMkLst>
          <pc:docMk/>
          <pc:sldMk cId="1033659948" sldId="262"/>
        </pc:sldMkLst>
        <pc:spChg chg="mod">
          <ac:chgData name="Ruby Begum (2422428)" userId="S::2422428@student.uwtsd.ac.uk::6b543159-e164-47b6-9041-5697cb2baa93" providerId="AD" clId="Web-{F68F89FD-3C2D-A87D-ACA4-925E54225E38}" dt="2025-10-08T18:39:50.168" v="391"/>
          <ac:spMkLst>
            <pc:docMk/>
            <pc:sldMk cId="1033659948" sldId="262"/>
            <ac:spMk id="2" creationId="{940E1048-E375-3F78-F6CC-6B9D78C7853F}"/>
          </ac:spMkLst>
        </pc:spChg>
        <pc:spChg chg="mod">
          <ac:chgData name="Ruby Begum (2422428)" userId="S::2422428@student.uwtsd.ac.uk::6b543159-e164-47b6-9041-5697cb2baa93" providerId="AD" clId="Web-{F68F89FD-3C2D-A87D-ACA4-925E54225E38}" dt="2025-10-08T20:00:58.785" v="620" actId="20577"/>
          <ac:spMkLst>
            <pc:docMk/>
            <pc:sldMk cId="1033659948" sldId="262"/>
            <ac:spMk id="3" creationId="{B6D4B37E-A166-060A-DEF9-36A72B5F9468}"/>
          </ac:spMkLst>
        </pc:spChg>
        <pc:spChg chg="add">
          <ac:chgData name="Ruby Begum (2422428)" userId="S::2422428@student.uwtsd.ac.uk::6b543159-e164-47b6-9041-5697cb2baa93" providerId="AD" clId="Web-{F68F89FD-3C2D-A87D-ACA4-925E54225E38}" dt="2025-10-08T18:39:50.168" v="391"/>
          <ac:spMkLst>
            <pc:docMk/>
            <pc:sldMk cId="1033659948" sldId="262"/>
            <ac:spMk id="23" creationId="{B10BB131-AC8E-4A8E-A5D1-36260F720C3B}"/>
          </ac:spMkLst>
        </pc:spChg>
        <pc:spChg chg="add">
          <ac:chgData name="Ruby Begum (2422428)" userId="S::2422428@student.uwtsd.ac.uk::6b543159-e164-47b6-9041-5697cb2baa93" providerId="AD" clId="Web-{F68F89FD-3C2D-A87D-ACA4-925E54225E38}" dt="2025-10-08T18:39:50.168" v="391"/>
          <ac:spMkLst>
            <pc:docMk/>
            <pc:sldMk cId="1033659948" sldId="262"/>
            <ac:spMk id="25" creationId="{14847E93-7DC1-4D4B-8829-B19AA7137C50}"/>
          </ac:spMkLst>
        </pc:spChg>
        <pc:spChg chg="add">
          <ac:chgData name="Ruby Begum (2422428)" userId="S::2422428@student.uwtsd.ac.uk::6b543159-e164-47b6-9041-5697cb2baa93" providerId="AD" clId="Web-{F68F89FD-3C2D-A87D-ACA4-925E54225E38}" dt="2025-10-08T18:39:50.168" v="391"/>
          <ac:spMkLst>
            <pc:docMk/>
            <pc:sldMk cId="1033659948" sldId="262"/>
            <ac:spMk id="27" creationId="{5566D6E1-03A1-4D73-A4E0-35D74D568A04}"/>
          </ac:spMkLst>
        </pc:spChg>
        <pc:spChg chg="add">
          <ac:chgData name="Ruby Begum (2422428)" userId="S::2422428@student.uwtsd.ac.uk::6b543159-e164-47b6-9041-5697cb2baa93" providerId="AD" clId="Web-{F68F89FD-3C2D-A87D-ACA4-925E54225E38}" dt="2025-10-08T18:39:50.168" v="391"/>
          <ac:spMkLst>
            <pc:docMk/>
            <pc:sldMk cId="1033659948" sldId="262"/>
            <ac:spMk id="29" creationId="{9F835A99-04AC-494A-A572-AFE8413CC938}"/>
          </ac:spMkLst>
        </pc:spChg>
        <pc:spChg chg="add">
          <ac:chgData name="Ruby Begum (2422428)" userId="S::2422428@student.uwtsd.ac.uk::6b543159-e164-47b6-9041-5697cb2baa93" providerId="AD" clId="Web-{F68F89FD-3C2D-A87D-ACA4-925E54225E38}" dt="2025-10-08T18:39:50.168" v="391"/>
          <ac:spMkLst>
            <pc:docMk/>
            <pc:sldMk cId="1033659948" sldId="262"/>
            <ac:spMk id="31" creationId="{7B786209-1B0B-4CA9-9BDD-F7327066A84D}"/>
          </ac:spMkLst>
        </pc:spChg>
        <pc:spChg chg="add">
          <ac:chgData name="Ruby Begum (2422428)" userId="S::2422428@student.uwtsd.ac.uk::6b543159-e164-47b6-9041-5697cb2baa93" providerId="AD" clId="Web-{F68F89FD-3C2D-A87D-ACA4-925E54225E38}" dt="2025-10-08T18:39:50.168" v="391"/>
          <ac:spMkLst>
            <pc:docMk/>
            <pc:sldMk cId="1033659948" sldId="262"/>
            <ac:spMk id="33" creationId="{2D2964BB-484D-45AE-AD66-D407D0629652}"/>
          </ac:spMkLst>
        </pc:spChg>
      </pc:sldChg>
      <pc:sldChg chg="addSp delSp modSp new">
        <pc:chgData name="Ruby Begum (2422428)" userId="S::2422428@student.uwtsd.ac.uk::6b543159-e164-47b6-9041-5697cb2baa93" providerId="AD" clId="Web-{F68F89FD-3C2D-A87D-ACA4-925E54225E38}" dt="2025-10-08T20:32:06.885" v="765" actId="20577"/>
        <pc:sldMkLst>
          <pc:docMk/>
          <pc:sldMk cId="3835326024" sldId="263"/>
        </pc:sldMkLst>
        <pc:spChg chg="mod">
          <ac:chgData name="Ruby Begum (2422428)" userId="S::2422428@student.uwtsd.ac.uk::6b543159-e164-47b6-9041-5697cb2baa93" providerId="AD" clId="Web-{F68F89FD-3C2D-A87D-ACA4-925E54225E38}" dt="2025-10-08T20:32:06.885" v="765" actId="20577"/>
          <ac:spMkLst>
            <pc:docMk/>
            <pc:sldMk cId="3835326024" sldId="263"/>
            <ac:spMk id="2" creationId="{6FE12D41-6D27-7080-7149-98BDCF310968}"/>
          </ac:spMkLst>
        </pc:spChg>
        <pc:spChg chg="mod">
          <ac:chgData name="Ruby Begum (2422428)" userId="S::2422428@student.uwtsd.ac.uk::6b543159-e164-47b6-9041-5697cb2baa93" providerId="AD" clId="Web-{F68F89FD-3C2D-A87D-ACA4-925E54225E38}" dt="2025-10-08T19:58:43.207" v="611" actId="20577"/>
          <ac:spMkLst>
            <pc:docMk/>
            <pc:sldMk cId="3835326024" sldId="263"/>
            <ac:spMk id="3" creationId="{4AE63544-06BF-DA3A-3248-B2ACD0572D98}"/>
          </ac:spMkLst>
        </pc:spChg>
      </pc:sldChg>
      <pc:sldChg chg="addSp delSp modSp new mod ord setBg">
        <pc:chgData name="Ruby Begum (2422428)" userId="S::2422428@student.uwtsd.ac.uk::6b543159-e164-47b6-9041-5697cb2baa93" providerId="AD" clId="Web-{F68F89FD-3C2D-A87D-ACA4-925E54225E38}" dt="2025-10-08T19:55:19.031" v="531" actId="20577"/>
        <pc:sldMkLst>
          <pc:docMk/>
          <pc:sldMk cId="1524613282" sldId="264"/>
        </pc:sldMkLst>
        <pc:spChg chg="mod">
          <ac:chgData name="Ruby Begum (2422428)" userId="S::2422428@student.uwtsd.ac.uk::6b543159-e164-47b6-9041-5697cb2baa93" providerId="AD" clId="Web-{F68F89FD-3C2D-A87D-ACA4-925E54225E38}" dt="2025-10-08T19:55:19.031" v="531" actId="20577"/>
          <ac:spMkLst>
            <pc:docMk/>
            <pc:sldMk cId="1524613282" sldId="264"/>
            <ac:spMk id="3" creationId="{B91AF18A-12EB-9066-8CDD-5D684B0A73A6}"/>
          </ac:spMkLst>
        </pc:spChg>
        <pc:spChg chg="add">
          <ac:chgData name="Ruby Begum (2422428)" userId="S::2422428@student.uwtsd.ac.uk::6b543159-e164-47b6-9041-5697cb2baa93" providerId="AD" clId="Web-{F68F89FD-3C2D-A87D-ACA4-925E54225E38}" dt="2025-10-08T19:40:46.244" v="503"/>
          <ac:spMkLst>
            <pc:docMk/>
            <pc:sldMk cId="1524613282" sldId="264"/>
            <ac:spMk id="8" creationId="{17718681-A12E-49D6-9925-DD7C68176D61}"/>
          </ac:spMkLst>
        </pc:spChg>
        <pc:spChg chg="add">
          <ac:chgData name="Ruby Begum (2422428)" userId="S::2422428@student.uwtsd.ac.uk::6b543159-e164-47b6-9041-5697cb2baa93" providerId="AD" clId="Web-{F68F89FD-3C2D-A87D-ACA4-925E54225E38}" dt="2025-10-08T19:40:46.244" v="503"/>
          <ac:spMkLst>
            <pc:docMk/>
            <pc:sldMk cId="1524613282" sldId="264"/>
            <ac:spMk id="10" creationId="{FBD77573-9EF2-4C35-8285-A1CF6FBB0EA5}"/>
          </ac:spMkLst>
        </pc:spChg>
      </pc:sldChg>
      <pc:sldChg chg="addSp delSp modSp new mod ord setBg">
        <pc:chgData name="Ruby Begum (2422428)" userId="S::2422428@student.uwtsd.ac.uk::6b543159-e164-47b6-9041-5697cb2baa93" providerId="AD" clId="Web-{F68F89FD-3C2D-A87D-ACA4-925E54225E38}" dt="2025-10-08T20:32:26.041" v="766" actId="20577"/>
        <pc:sldMkLst>
          <pc:docMk/>
          <pc:sldMk cId="3833277479" sldId="265"/>
        </pc:sldMkLst>
        <pc:spChg chg="mod">
          <ac:chgData name="Ruby Begum (2422428)" userId="S::2422428@student.uwtsd.ac.uk::6b543159-e164-47b6-9041-5697cb2baa93" providerId="AD" clId="Web-{F68F89FD-3C2D-A87D-ACA4-925E54225E38}" dt="2025-10-08T20:24:34.981" v="764"/>
          <ac:spMkLst>
            <pc:docMk/>
            <pc:sldMk cId="3833277479" sldId="265"/>
            <ac:spMk id="2" creationId="{F5DB94D3-0131-C024-09F2-3E4304F1C217}"/>
          </ac:spMkLst>
        </pc:spChg>
        <pc:spChg chg="add">
          <ac:chgData name="Ruby Begum (2422428)" userId="S::2422428@student.uwtsd.ac.uk::6b543159-e164-47b6-9041-5697cb2baa93" providerId="AD" clId="Web-{F68F89FD-3C2D-A87D-ACA4-925E54225E38}" dt="2025-10-08T20:24:34.981" v="764"/>
          <ac:spMkLst>
            <pc:docMk/>
            <pc:sldMk cId="3833277479" sldId="265"/>
            <ac:spMk id="9" creationId="{7517A47C-B2E5-4B79-8061-D74B1311AF6E}"/>
          </ac:spMkLst>
        </pc:spChg>
        <pc:spChg chg="add">
          <ac:chgData name="Ruby Begum (2422428)" userId="S::2422428@student.uwtsd.ac.uk::6b543159-e164-47b6-9041-5697cb2baa93" providerId="AD" clId="Web-{F68F89FD-3C2D-A87D-ACA4-925E54225E38}" dt="2025-10-08T20:24:34.981" v="764"/>
          <ac:spMkLst>
            <pc:docMk/>
            <pc:sldMk cId="3833277479" sldId="265"/>
            <ac:spMk id="11" creationId="{C505E780-2083-4CB5-A42A-5E0E2908ECC3}"/>
          </ac:spMkLst>
        </pc:spChg>
        <pc:spChg chg="add">
          <ac:chgData name="Ruby Begum (2422428)" userId="S::2422428@student.uwtsd.ac.uk::6b543159-e164-47b6-9041-5697cb2baa93" providerId="AD" clId="Web-{F68F89FD-3C2D-A87D-ACA4-925E54225E38}" dt="2025-10-08T20:24:34.981" v="764"/>
          <ac:spMkLst>
            <pc:docMk/>
            <pc:sldMk cId="3833277479" sldId="265"/>
            <ac:spMk id="13" creationId="{D2C0AE1C-0118-41AE-8A10-7CDCBF10E96F}"/>
          </ac:spMkLst>
        </pc:spChg>
        <pc:spChg chg="add">
          <ac:chgData name="Ruby Begum (2422428)" userId="S::2422428@student.uwtsd.ac.uk::6b543159-e164-47b6-9041-5697cb2baa93" providerId="AD" clId="Web-{F68F89FD-3C2D-A87D-ACA4-925E54225E38}" dt="2025-10-08T20:24:34.981" v="764"/>
          <ac:spMkLst>
            <pc:docMk/>
            <pc:sldMk cId="3833277479" sldId="265"/>
            <ac:spMk id="15" creationId="{463EEC44-1BA3-44ED-81FC-A644B04B2A44}"/>
          </ac:spMkLst>
        </pc:spChg>
        <pc:graphicFrameChg chg="add modGraphic">
          <ac:chgData name="Ruby Begum (2422428)" userId="S::2422428@student.uwtsd.ac.uk::6b543159-e164-47b6-9041-5697cb2baa93" providerId="AD" clId="Web-{F68F89FD-3C2D-A87D-ACA4-925E54225E38}" dt="2025-10-08T20:32:26.041" v="766" actId="20577"/>
          <ac:graphicFrameMkLst>
            <pc:docMk/>
            <pc:sldMk cId="3833277479" sldId="265"/>
            <ac:graphicFrameMk id="5" creationId="{5664A5C8-5102-6E02-4392-7B2E50808208}"/>
          </ac:graphicFrameMkLst>
        </pc:graphicFrameChg>
      </pc:sldChg>
      <pc:sldChg chg="modSp new">
        <pc:chgData name="Ruby Begum (2422428)" userId="S::2422428@student.uwtsd.ac.uk::6b543159-e164-47b6-9041-5697cb2baa93" providerId="AD" clId="Web-{F68F89FD-3C2D-A87D-ACA4-925E54225E38}" dt="2025-10-08T20:05:20.685" v="716" actId="20577"/>
        <pc:sldMkLst>
          <pc:docMk/>
          <pc:sldMk cId="3163304084" sldId="266"/>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0A9D4D-4C59-4C60-ABE0-908FB7D10A63}"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F661636B-8643-40CC-A3E3-48580439A530}">
      <dgm:prSet/>
      <dgm:spPr/>
      <dgm:t>
        <a:bodyPr/>
        <a:lstStyle/>
        <a:p>
          <a:r>
            <a:rPr lang="en-GB"/>
            <a:t>Introduction</a:t>
          </a:r>
          <a:endParaRPr lang="en-US"/>
        </a:p>
      </dgm:t>
    </dgm:pt>
    <dgm:pt modelId="{D4722E9F-089D-4085-93DB-F6D64B5C3677}" type="parTrans" cxnId="{7CC905ED-7197-4FD8-9C10-ED588E5D123D}">
      <dgm:prSet/>
      <dgm:spPr/>
      <dgm:t>
        <a:bodyPr/>
        <a:lstStyle/>
        <a:p>
          <a:endParaRPr lang="en-US"/>
        </a:p>
      </dgm:t>
    </dgm:pt>
    <dgm:pt modelId="{AE808DAC-3ED3-4CE4-B2DC-08D0315A41BE}" type="sibTrans" cxnId="{7CC905ED-7197-4FD8-9C10-ED588E5D123D}">
      <dgm:prSet/>
      <dgm:spPr/>
      <dgm:t>
        <a:bodyPr/>
        <a:lstStyle/>
        <a:p>
          <a:endParaRPr lang="en-US"/>
        </a:p>
      </dgm:t>
    </dgm:pt>
    <dgm:pt modelId="{6A72E810-4250-488E-AAEA-3D665D640B8E}">
      <dgm:prSet/>
      <dgm:spPr/>
      <dgm:t>
        <a:bodyPr/>
        <a:lstStyle/>
        <a:p>
          <a:r>
            <a:rPr lang="en-GB"/>
            <a:t>Piaget's psychological theory</a:t>
          </a:r>
          <a:endParaRPr lang="en-US"/>
        </a:p>
      </dgm:t>
    </dgm:pt>
    <dgm:pt modelId="{91CED8D9-4184-45C4-8442-CB093C975A18}" type="parTrans" cxnId="{A8ED97DC-D71E-4925-ACD6-51D67CFAB93D}">
      <dgm:prSet/>
      <dgm:spPr/>
      <dgm:t>
        <a:bodyPr/>
        <a:lstStyle/>
        <a:p>
          <a:endParaRPr lang="en-US"/>
        </a:p>
      </dgm:t>
    </dgm:pt>
    <dgm:pt modelId="{C853FF65-651D-4AE2-A6EE-C2CF6731C9AB}" type="sibTrans" cxnId="{A8ED97DC-D71E-4925-ACD6-51D67CFAB93D}">
      <dgm:prSet/>
      <dgm:spPr/>
      <dgm:t>
        <a:bodyPr/>
        <a:lstStyle/>
        <a:p>
          <a:endParaRPr lang="en-US"/>
        </a:p>
      </dgm:t>
    </dgm:pt>
    <dgm:pt modelId="{B493088B-42BA-43C0-AEBD-CEF0CFCC6A65}">
      <dgm:prSet/>
      <dgm:spPr/>
      <dgm:t>
        <a:bodyPr/>
        <a:lstStyle/>
        <a:p>
          <a:r>
            <a:rPr lang="en-GB"/>
            <a:t>Key concepts</a:t>
          </a:r>
          <a:endParaRPr lang="en-US"/>
        </a:p>
      </dgm:t>
    </dgm:pt>
    <dgm:pt modelId="{8FB14D7D-77C5-4B73-9512-DF950FAAC1BC}" type="parTrans" cxnId="{917296B4-0C19-4314-9B04-1D597268E1F3}">
      <dgm:prSet/>
      <dgm:spPr/>
      <dgm:t>
        <a:bodyPr/>
        <a:lstStyle/>
        <a:p>
          <a:endParaRPr lang="en-US"/>
        </a:p>
      </dgm:t>
    </dgm:pt>
    <dgm:pt modelId="{B6BF2CF2-89CB-498E-8170-47A29A74FE20}" type="sibTrans" cxnId="{917296B4-0C19-4314-9B04-1D597268E1F3}">
      <dgm:prSet/>
      <dgm:spPr/>
      <dgm:t>
        <a:bodyPr/>
        <a:lstStyle/>
        <a:p>
          <a:endParaRPr lang="en-US"/>
        </a:p>
      </dgm:t>
    </dgm:pt>
    <dgm:pt modelId="{C9963D5D-27E4-4580-983F-7C5AEE9B9D6B}">
      <dgm:prSet/>
      <dgm:spPr/>
      <dgm:t>
        <a:bodyPr/>
        <a:lstStyle/>
        <a:p>
          <a:r>
            <a:rPr lang="en-GB"/>
            <a:t>Theory application in nursery setting</a:t>
          </a:r>
          <a:endParaRPr lang="en-US"/>
        </a:p>
      </dgm:t>
    </dgm:pt>
    <dgm:pt modelId="{8E9DD538-DDB9-4E8A-9559-87123C4CE02B}" type="parTrans" cxnId="{BAE9367F-406D-443A-846F-A2423D8E2BA4}">
      <dgm:prSet/>
      <dgm:spPr/>
      <dgm:t>
        <a:bodyPr/>
        <a:lstStyle/>
        <a:p>
          <a:endParaRPr lang="en-US"/>
        </a:p>
      </dgm:t>
    </dgm:pt>
    <dgm:pt modelId="{7A727306-A038-4C15-A5A4-19033AB7D01C}" type="sibTrans" cxnId="{BAE9367F-406D-443A-846F-A2423D8E2BA4}">
      <dgm:prSet/>
      <dgm:spPr/>
      <dgm:t>
        <a:bodyPr/>
        <a:lstStyle/>
        <a:p>
          <a:endParaRPr lang="en-US"/>
        </a:p>
      </dgm:t>
    </dgm:pt>
    <dgm:pt modelId="{DCDC6EC7-D6DF-4982-951D-BC01D9CC7B86}">
      <dgm:prSet/>
      <dgm:spPr/>
      <dgm:t>
        <a:bodyPr/>
        <a:lstStyle/>
        <a:p>
          <a:r>
            <a:rPr lang="en-GB"/>
            <a:t>Biological and enviornmental influences</a:t>
          </a:r>
          <a:endParaRPr lang="en-US"/>
        </a:p>
      </dgm:t>
    </dgm:pt>
    <dgm:pt modelId="{CB023510-19D8-4131-AC24-DBF09E884D88}" type="parTrans" cxnId="{69E3B278-DFC2-40E2-BB56-24F16F8E814B}">
      <dgm:prSet/>
      <dgm:spPr/>
      <dgm:t>
        <a:bodyPr/>
        <a:lstStyle/>
        <a:p>
          <a:endParaRPr lang="en-US"/>
        </a:p>
      </dgm:t>
    </dgm:pt>
    <dgm:pt modelId="{5665C626-4496-42F1-83DC-A16EEE3D3F56}" type="sibTrans" cxnId="{69E3B278-DFC2-40E2-BB56-24F16F8E814B}">
      <dgm:prSet/>
      <dgm:spPr/>
      <dgm:t>
        <a:bodyPr/>
        <a:lstStyle/>
        <a:p>
          <a:endParaRPr lang="en-US"/>
        </a:p>
      </dgm:t>
    </dgm:pt>
    <dgm:pt modelId="{D4568FC5-4E15-447A-85AE-E6EA08EF6FA2}">
      <dgm:prSet/>
      <dgm:spPr/>
      <dgm:t>
        <a:bodyPr/>
        <a:lstStyle/>
        <a:p>
          <a:r>
            <a:rPr lang="en-GB"/>
            <a:t>Evaluation of the theory</a:t>
          </a:r>
          <a:endParaRPr lang="en-US"/>
        </a:p>
      </dgm:t>
    </dgm:pt>
    <dgm:pt modelId="{FE47EDC9-F5B8-432D-A91E-89D07820CED5}" type="parTrans" cxnId="{390D52C9-14D0-432F-A896-8D2E226C1506}">
      <dgm:prSet/>
      <dgm:spPr/>
      <dgm:t>
        <a:bodyPr/>
        <a:lstStyle/>
        <a:p>
          <a:endParaRPr lang="en-US"/>
        </a:p>
      </dgm:t>
    </dgm:pt>
    <dgm:pt modelId="{3D0E811F-1083-4EF0-91AA-622F0EB19C02}" type="sibTrans" cxnId="{390D52C9-14D0-432F-A896-8D2E226C1506}">
      <dgm:prSet/>
      <dgm:spPr/>
      <dgm:t>
        <a:bodyPr/>
        <a:lstStyle/>
        <a:p>
          <a:endParaRPr lang="en-US"/>
        </a:p>
      </dgm:t>
    </dgm:pt>
    <dgm:pt modelId="{1EC49976-3C73-44D6-AC1C-C2487D487438}">
      <dgm:prSet/>
      <dgm:spPr/>
      <dgm:t>
        <a:bodyPr/>
        <a:lstStyle/>
        <a:p>
          <a:r>
            <a:rPr lang="en-GB"/>
            <a:t>Conclusion</a:t>
          </a:r>
          <a:endParaRPr lang="en-US"/>
        </a:p>
      </dgm:t>
    </dgm:pt>
    <dgm:pt modelId="{6B1B0A06-3184-4D74-B770-AA80ECE62009}" type="parTrans" cxnId="{15372485-CB9D-4BB1-9C90-84BA5D6E18E0}">
      <dgm:prSet/>
      <dgm:spPr/>
      <dgm:t>
        <a:bodyPr/>
        <a:lstStyle/>
        <a:p>
          <a:endParaRPr lang="en-US"/>
        </a:p>
      </dgm:t>
    </dgm:pt>
    <dgm:pt modelId="{5B8D70B8-2B75-4F5B-AD8D-436503C2BC23}" type="sibTrans" cxnId="{15372485-CB9D-4BB1-9C90-84BA5D6E18E0}">
      <dgm:prSet/>
      <dgm:spPr/>
      <dgm:t>
        <a:bodyPr/>
        <a:lstStyle/>
        <a:p>
          <a:endParaRPr lang="en-US"/>
        </a:p>
      </dgm:t>
    </dgm:pt>
    <dgm:pt modelId="{76109D63-49FD-40CA-9DD1-B2B528CF1BCF}">
      <dgm:prSet/>
      <dgm:spPr/>
      <dgm:t>
        <a:bodyPr/>
        <a:lstStyle/>
        <a:p>
          <a:r>
            <a:rPr lang="en-GB">
              <a:latin typeface="Aptos Display" panose="020F0302020204030204"/>
            </a:rPr>
            <a:t>References</a:t>
          </a:r>
          <a:endParaRPr lang="en-US"/>
        </a:p>
      </dgm:t>
    </dgm:pt>
    <dgm:pt modelId="{D26240AB-3901-4F37-972C-B8C2E1CB6EEF}" type="parTrans" cxnId="{6C34510C-6129-40EA-9316-7910C878289A}">
      <dgm:prSet/>
      <dgm:spPr/>
      <dgm:t>
        <a:bodyPr/>
        <a:lstStyle/>
        <a:p>
          <a:endParaRPr lang="en-US"/>
        </a:p>
      </dgm:t>
    </dgm:pt>
    <dgm:pt modelId="{4ED43248-0AFB-4DCD-BA3D-270CD40B2D07}" type="sibTrans" cxnId="{6C34510C-6129-40EA-9316-7910C878289A}">
      <dgm:prSet/>
      <dgm:spPr/>
      <dgm:t>
        <a:bodyPr/>
        <a:lstStyle/>
        <a:p>
          <a:endParaRPr lang="en-US"/>
        </a:p>
      </dgm:t>
    </dgm:pt>
    <dgm:pt modelId="{C3E940BA-1525-44D9-8E2C-3B601BCA4461}" type="pres">
      <dgm:prSet presAssocID="{660A9D4D-4C59-4C60-ABE0-908FB7D10A63}" presName="Name0" presStyleCnt="0">
        <dgm:presLayoutVars>
          <dgm:dir/>
          <dgm:resizeHandles val="exact"/>
        </dgm:presLayoutVars>
      </dgm:prSet>
      <dgm:spPr/>
    </dgm:pt>
    <dgm:pt modelId="{0E0BDDA3-19F1-46C9-9AFD-6DAE6E382BB3}" type="pres">
      <dgm:prSet presAssocID="{F661636B-8643-40CC-A3E3-48580439A530}" presName="node" presStyleLbl="node1" presStyleIdx="0" presStyleCnt="8">
        <dgm:presLayoutVars>
          <dgm:bulletEnabled val="1"/>
        </dgm:presLayoutVars>
      </dgm:prSet>
      <dgm:spPr/>
    </dgm:pt>
    <dgm:pt modelId="{80BCBA75-86F9-441E-AB69-32CA42814B55}" type="pres">
      <dgm:prSet presAssocID="{AE808DAC-3ED3-4CE4-B2DC-08D0315A41BE}" presName="sibTrans" presStyleLbl="sibTrans1D1" presStyleIdx="0" presStyleCnt="7"/>
      <dgm:spPr/>
    </dgm:pt>
    <dgm:pt modelId="{EF988358-7291-463F-B25C-399F4049DF31}" type="pres">
      <dgm:prSet presAssocID="{AE808DAC-3ED3-4CE4-B2DC-08D0315A41BE}" presName="connectorText" presStyleLbl="sibTrans1D1" presStyleIdx="0" presStyleCnt="7"/>
      <dgm:spPr/>
    </dgm:pt>
    <dgm:pt modelId="{9B45FAF7-8D34-4DBB-8EE1-70BEA268F54E}" type="pres">
      <dgm:prSet presAssocID="{6A72E810-4250-488E-AAEA-3D665D640B8E}" presName="node" presStyleLbl="node1" presStyleIdx="1" presStyleCnt="8">
        <dgm:presLayoutVars>
          <dgm:bulletEnabled val="1"/>
        </dgm:presLayoutVars>
      </dgm:prSet>
      <dgm:spPr/>
    </dgm:pt>
    <dgm:pt modelId="{32ED60BB-F725-4F23-9637-9BDCB686E798}" type="pres">
      <dgm:prSet presAssocID="{C853FF65-651D-4AE2-A6EE-C2CF6731C9AB}" presName="sibTrans" presStyleLbl="sibTrans1D1" presStyleIdx="1" presStyleCnt="7"/>
      <dgm:spPr/>
    </dgm:pt>
    <dgm:pt modelId="{5D3F1971-D0B4-47AE-B05A-2045BDD92155}" type="pres">
      <dgm:prSet presAssocID="{C853FF65-651D-4AE2-A6EE-C2CF6731C9AB}" presName="connectorText" presStyleLbl="sibTrans1D1" presStyleIdx="1" presStyleCnt="7"/>
      <dgm:spPr/>
    </dgm:pt>
    <dgm:pt modelId="{8049D0C3-69A6-47A9-B24A-394B16DFC953}" type="pres">
      <dgm:prSet presAssocID="{B493088B-42BA-43C0-AEBD-CEF0CFCC6A65}" presName="node" presStyleLbl="node1" presStyleIdx="2" presStyleCnt="8">
        <dgm:presLayoutVars>
          <dgm:bulletEnabled val="1"/>
        </dgm:presLayoutVars>
      </dgm:prSet>
      <dgm:spPr/>
    </dgm:pt>
    <dgm:pt modelId="{72333C26-85FB-440D-B327-9CC4E61B2C0C}" type="pres">
      <dgm:prSet presAssocID="{B6BF2CF2-89CB-498E-8170-47A29A74FE20}" presName="sibTrans" presStyleLbl="sibTrans1D1" presStyleIdx="2" presStyleCnt="7"/>
      <dgm:spPr/>
    </dgm:pt>
    <dgm:pt modelId="{90025ED1-9657-426A-9E8B-78C34A6AC059}" type="pres">
      <dgm:prSet presAssocID="{B6BF2CF2-89CB-498E-8170-47A29A74FE20}" presName="connectorText" presStyleLbl="sibTrans1D1" presStyleIdx="2" presStyleCnt="7"/>
      <dgm:spPr/>
    </dgm:pt>
    <dgm:pt modelId="{0CCC1018-9B10-4149-AC99-14E82F4E0646}" type="pres">
      <dgm:prSet presAssocID="{C9963D5D-27E4-4580-983F-7C5AEE9B9D6B}" presName="node" presStyleLbl="node1" presStyleIdx="3" presStyleCnt="8">
        <dgm:presLayoutVars>
          <dgm:bulletEnabled val="1"/>
        </dgm:presLayoutVars>
      </dgm:prSet>
      <dgm:spPr/>
    </dgm:pt>
    <dgm:pt modelId="{F6F196FC-E39A-4281-BBD3-58EB385B7501}" type="pres">
      <dgm:prSet presAssocID="{7A727306-A038-4C15-A5A4-19033AB7D01C}" presName="sibTrans" presStyleLbl="sibTrans1D1" presStyleIdx="3" presStyleCnt="7"/>
      <dgm:spPr/>
    </dgm:pt>
    <dgm:pt modelId="{6E5B8745-9261-4B5E-8CEF-DB38140F8D29}" type="pres">
      <dgm:prSet presAssocID="{7A727306-A038-4C15-A5A4-19033AB7D01C}" presName="connectorText" presStyleLbl="sibTrans1D1" presStyleIdx="3" presStyleCnt="7"/>
      <dgm:spPr/>
    </dgm:pt>
    <dgm:pt modelId="{6EAF8EE3-04B3-40B8-8165-B483764B167B}" type="pres">
      <dgm:prSet presAssocID="{DCDC6EC7-D6DF-4982-951D-BC01D9CC7B86}" presName="node" presStyleLbl="node1" presStyleIdx="4" presStyleCnt="8">
        <dgm:presLayoutVars>
          <dgm:bulletEnabled val="1"/>
        </dgm:presLayoutVars>
      </dgm:prSet>
      <dgm:spPr/>
    </dgm:pt>
    <dgm:pt modelId="{B9F78F6A-707C-4032-99A3-15BFD7F5914C}" type="pres">
      <dgm:prSet presAssocID="{5665C626-4496-42F1-83DC-A16EEE3D3F56}" presName="sibTrans" presStyleLbl="sibTrans1D1" presStyleIdx="4" presStyleCnt="7"/>
      <dgm:spPr/>
    </dgm:pt>
    <dgm:pt modelId="{3712E60C-6C64-49B5-955D-1D1A3538B30D}" type="pres">
      <dgm:prSet presAssocID="{5665C626-4496-42F1-83DC-A16EEE3D3F56}" presName="connectorText" presStyleLbl="sibTrans1D1" presStyleIdx="4" presStyleCnt="7"/>
      <dgm:spPr/>
    </dgm:pt>
    <dgm:pt modelId="{884B2E0A-FE50-4EAC-B761-EB1A07374324}" type="pres">
      <dgm:prSet presAssocID="{D4568FC5-4E15-447A-85AE-E6EA08EF6FA2}" presName="node" presStyleLbl="node1" presStyleIdx="5" presStyleCnt="8">
        <dgm:presLayoutVars>
          <dgm:bulletEnabled val="1"/>
        </dgm:presLayoutVars>
      </dgm:prSet>
      <dgm:spPr/>
    </dgm:pt>
    <dgm:pt modelId="{0AE8003B-65A3-41BD-BB23-6A85431C8A35}" type="pres">
      <dgm:prSet presAssocID="{3D0E811F-1083-4EF0-91AA-622F0EB19C02}" presName="sibTrans" presStyleLbl="sibTrans1D1" presStyleIdx="5" presStyleCnt="7"/>
      <dgm:spPr/>
    </dgm:pt>
    <dgm:pt modelId="{AA8D753B-ABD9-4CCE-9B00-06A0F4CD2041}" type="pres">
      <dgm:prSet presAssocID="{3D0E811F-1083-4EF0-91AA-622F0EB19C02}" presName="connectorText" presStyleLbl="sibTrans1D1" presStyleIdx="5" presStyleCnt="7"/>
      <dgm:spPr/>
    </dgm:pt>
    <dgm:pt modelId="{0902ECC8-18D7-4E09-9FCC-A79222AF2554}" type="pres">
      <dgm:prSet presAssocID="{1EC49976-3C73-44D6-AC1C-C2487D487438}" presName="node" presStyleLbl="node1" presStyleIdx="6" presStyleCnt="8">
        <dgm:presLayoutVars>
          <dgm:bulletEnabled val="1"/>
        </dgm:presLayoutVars>
      </dgm:prSet>
      <dgm:spPr/>
    </dgm:pt>
    <dgm:pt modelId="{8816B1E4-AC4A-4A04-9D53-73DBAD34132C}" type="pres">
      <dgm:prSet presAssocID="{5B8D70B8-2B75-4F5B-AD8D-436503C2BC23}" presName="sibTrans" presStyleLbl="sibTrans1D1" presStyleIdx="6" presStyleCnt="7"/>
      <dgm:spPr/>
    </dgm:pt>
    <dgm:pt modelId="{24FFAA41-632B-4BD4-BFFE-0541FE4ADEB1}" type="pres">
      <dgm:prSet presAssocID="{5B8D70B8-2B75-4F5B-AD8D-436503C2BC23}" presName="connectorText" presStyleLbl="sibTrans1D1" presStyleIdx="6" presStyleCnt="7"/>
      <dgm:spPr/>
    </dgm:pt>
    <dgm:pt modelId="{5F928ECA-E0E8-4FF8-81A7-69983BD8C96F}" type="pres">
      <dgm:prSet presAssocID="{76109D63-49FD-40CA-9DD1-B2B528CF1BCF}" presName="node" presStyleLbl="node1" presStyleIdx="7" presStyleCnt="8">
        <dgm:presLayoutVars>
          <dgm:bulletEnabled val="1"/>
        </dgm:presLayoutVars>
      </dgm:prSet>
      <dgm:spPr/>
    </dgm:pt>
  </dgm:ptLst>
  <dgm:cxnLst>
    <dgm:cxn modelId="{FDF08704-31AC-49C6-A89E-45FB1E1E2112}" type="presOf" srcId="{7A727306-A038-4C15-A5A4-19033AB7D01C}" destId="{6E5B8745-9261-4B5E-8CEF-DB38140F8D29}" srcOrd="1" destOrd="0" presId="urn:microsoft.com/office/officeart/2016/7/layout/RepeatingBendingProcessNew"/>
    <dgm:cxn modelId="{9F231C06-42F3-436E-8DF2-CDF89A84B0A1}" type="presOf" srcId="{B493088B-42BA-43C0-AEBD-CEF0CFCC6A65}" destId="{8049D0C3-69A6-47A9-B24A-394B16DFC953}" srcOrd="0" destOrd="0" presId="urn:microsoft.com/office/officeart/2016/7/layout/RepeatingBendingProcessNew"/>
    <dgm:cxn modelId="{11339A0B-9B2B-48E4-BF51-29158A056348}" type="presOf" srcId="{5665C626-4496-42F1-83DC-A16EEE3D3F56}" destId="{3712E60C-6C64-49B5-955D-1D1A3538B30D}" srcOrd="1" destOrd="0" presId="urn:microsoft.com/office/officeart/2016/7/layout/RepeatingBendingProcessNew"/>
    <dgm:cxn modelId="{6C34510C-6129-40EA-9316-7910C878289A}" srcId="{660A9D4D-4C59-4C60-ABE0-908FB7D10A63}" destId="{76109D63-49FD-40CA-9DD1-B2B528CF1BCF}" srcOrd="7" destOrd="0" parTransId="{D26240AB-3901-4F37-972C-B8C2E1CB6EEF}" sibTransId="{4ED43248-0AFB-4DCD-BA3D-270CD40B2D07}"/>
    <dgm:cxn modelId="{16F49C12-7E95-4895-A914-A80C348F01D2}" type="presOf" srcId="{6A72E810-4250-488E-AAEA-3D665D640B8E}" destId="{9B45FAF7-8D34-4DBB-8EE1-70BEA268F54E}" srcOrd="0" destOrd="0" presId="urn:microsoft.com/office/officeart/2016/7/layout/RepeatingBendingProcessNew"/>
    <dgm:cxn modelId="{2394D321-A417-4D7F-807E-14E94A4313F7}" type="presOf" srcId="{660A9D4D-4C59-4C60-ABE0-908FB7D10A63}" destId="{C3E940BA-1525-44D9-8E2C-3B601BCA4461}" srcOrd="0" destOrd="0" presId="urn:microsoft.com/office/officeart/2016/7/layout/RepeatingBendingProcessNew"/>
    <dgm:cxn modelId="{6D0FE836-EEF6-4994-8E0D-2AE455F57BBD}" type="presOf" srcId="{3D0E811F-1083-4EF0-91AA-622F0EB19C02}" destId="{AA8D753B-ABD9-4CCE-9B00-06A0F4CD2041}" srcOrd="1" destOrd="0" presId="urn:microsoft.com/office/officeart/2016/7/layout/RepeatingBendingProcessNew"/>
    <dgm:cxn modelId="{7093C73F-52E6-4D0E-B69B-0BD5733AD5E6}" type="presOf" srcId="{AE808DAC-3ED3-4CE4-B2DC-08D0315A41BE}" destId="{EF988358-7291-463F-B25C-399F4049DF31}" srcOrd="1" destOrd="0" presId="urn:microsoft.com/office/officeart/2016/7/layout/RepeatingBendingProcessNew"/>
    <dgm:cxn modelId="{C5D51760-3098-437F-BC9D-0FC5FBF4B69E}" type="presOf" srcId="{F661636B-8643-40CC-A3E3-48580439A530}" destId="{0E0BDDA3-19F1-46C9-9AFD-6DAE6E382BB3}" srcOrd="0" destOrd="0" presId="urn:microsoft.com/office/officeart/2016/7/layout/RepeatingBendingProcessNew"/>
    <dgm:cxn modelId="{4D855043-3BBB-401E-B892-B0BE9F618C75}" type="presOf" srcId="{AE808DAC-3ED3-4CE4-B2DC-08D0315A41BE}" destId="{80BCBA75-86F9-441E-AB69-32CA42814B55}" srcOrd="0" destOrd="0" presId="urn:microsoft.com/office/officeart/2016/7/layout/RepeatingBendingProcessNew"/>
    <dgm:cxn modelId="{A4227A69-683E-4341-8F73-FB3977034205}" type="presOf" srcId="{C9963D5D-27E4-4580-983F-7C5AEE9B9D6B}" destId="{0CCC1018-9B10-4149-AC99-14E82F4E0646}" srcOrd="0" destOrd="0" presId="urn:microsoft.com/office/officeart/2016/7/layout/RepeatingBendingProcessNew"/>
    <dgm:cxn modelId="{1D33936F-1FD9-47A3-8B18-3CFD6205FF53}" type="presOf" srcId="{B6BF2CF2-89CB-498E-8170-47A29A74FE20}" destId="{90025ED1-9657-426A-9E8B-78C34A6AC059}" srcOrd="1" destOrd="0" presId="urn:microsoft.com/office/officeart/2016/7/layout/RepeatingBendingProcessNew"/>
    <dgm:cxn modelId="{89E37B70-74BA-4861-8F69-9C5036E862F1}" type="presOf" srcId="{D4568FC5-4E15-447A-85AE-E6EA08EF6FA2}" destId="{884B2E0A-FE50-4EAC-B761-EB1A07374324}" srcOrd="0" destOrd="0" presId="urn:microsoft.com/office/officeart/2016/7/layout/RepeatingBendingProcessNew"/>
    <dgm:cxn modelId="{4F499371-AF94-4B42-AF5C-C8658FA3DB9D}" type="presOf" srcId="{B6BF2CF2-89CB-498E-8170-47A29A74FE20}" destId="{72333C26-85FB-440D-B327-9CC4E61B2C0C}" srcOrd="0" destOrd="0" presId="urn:microsoft.com/office/officeart/2016/7/layout/RepeatingBendingProcessNew"/>
    <dgm:cxn modelId="{69E3B278-DFC2-40E2-BB56-24F16F8E814B}" srcId="{660A9D4D-4C59-4C60-ABE0-908FB7D10A63}" destId="{DCDC6EC7-D6DF-4982-951D-BC01D9CC7B86}" srcOrd="4" destOrd="0" parTransId="{CB023510-19D8-4131-AC24-DBF09E884D88}" sibTransId="{5665C626-4496-42F1-83DC-A16EEE3D3F56}"/>
    <dgm:cxn modelId="{67B6917A-AA32-4D61-81AF-F6BACB491A8C}" type="presOf" srcId="{7A727306-A038-4C15-A5A4-19033AB7D01C}" destId="{F6F196FC-E39A-4281-BBD3-58EB385B7501}" srcOrd="0" destOrd="0" presId="urn:microsoft.com/office/officeart/2016/7/layout/RepeatingBendingProcessNew"/>
    <dgm:cxn modelId="{BAE9367F-406D-443A-846F-A2423D8E2BA4}" srcId="{660A9D4D-4C59-4C60-ABE0-908FB7D10A63}" destId="{C9963D5D-27E4-4580-983F-7C5AEE9B9D6B}" srcOrd="3" destOrd="0" parTransId="{8E9DD538-DDB9-4E8A-9559-87123C4CE02B}" sibTransId="{7A727306-A038-4C15-A5A4-19033AB7D01C}"/>
    <dgm:cxn modelId="{5E5D747F-E3C3-4476-9505-32698EB5B1C7}" type="presOf" srcId="{5B8D70B8-2B75-4F5B-AD8D-436503C2BC23}" destId="{8816B1E4-AC4A-4A04-9D53-73DBAD34132C}" srcOrd="0" destOrd="0" presId="urn:microsoft.com/office/officeart/2016/7/layout/RepeatingBendingProcessNew"/>
    <dgm:cxn modelId="{15372485-CB9D-4BB1-9C90-84BA5D6E18E0}" srcId="{660A9D4D-4C59-4C60-ABE0-908FB7D10A63}" destId="{1EC49976-3C73-44D6-AC1C-C2487D487438}" srcOrd="6" destOrd="0" parTransId="{6B1B0A06-3184-4D74-B770-AA80ECE62009}" sibTransId="{5B8D70B8-2B75-4F5B-AD8D-436503C2BC23}"/>
    <dgm:cxn modelId="{48120387-7600-48F6-BE6A-E13FC4C64AC2}" type="presOf" srcId="{C853FF65-651D-4AE2-A6EE-C2CF6731C9AB}" destId="{5D3F1971-D0B4-47AE-B05A-2045BDD92155}" srcOrd="1" destOrd="0" presId="urn:microsoft.com/office/officeart/2016/7/layout/RepeatingBendingProcessNew"/>
    <dgm:cxn modelId="{96783593-0E09-47E6-9FCE-F9640C43FA6C}" type="presOf" srcId="{3D0E811F-1083-4EF0-91AA-622F0EB19C02}" destId="{0AE8003B-65A3-41BD-BB23-6A85431C8A35}" srcOrd="0" destOrd="0" presId="urn:microsoft.com/office/officeart/2016/7/layout/RepeatingBendingProcessNew"/>
    <dgm:cxn modelId="{6027F498-D665-4145-9915-7B76CC7A82FB}" type="presOf" srcId="{76109D63-49FD-40CA-9DD1-B2B528CF1BCF}" destId="{5F928ECA-E0E8-4FF8-81A7-69983BD8C96F}" srcOrd="0" destOrd="0" presId="urn:microsoft.com/office/officeart/2016/7/layout/RepeatingBendingProcessNew"/>
    <dgm:cxn modelId="{09B42AB2-319F-45A0-A070-510567097497}" type="presOf" srcId="{5B8D70B8-2B75-4F5B-AD8D-436503C2BC23}" destId="{24FFAA41-632B-4BD4-BFFE-0541FE4ADEB1}" srcOrd="1" destOrd="0" presId="urn:microsoft.com/office/officeart/2016/7/layout/RepeatingBendingProcessNew"/>
    <dgm:cxn modelId="{917296B4-0C19-4314-9B04-1D597268E1F3}" srcId="{660A9D4D-4C59-4C60-ABE0-908FB7D10A63}" destId="{B493088B-42BA-43C0-AEBD-CEF0CFCC6A65}" srcOrd="2" destOrd="0" parTransId="{8FB14D7D-77C5-4B73-9512-DF950FAAC1BC}" sibTransId="{B6BF2CF2-89CB-498E-8170-47A29A74FE20}"/>
    <dgm:cxn modelId="{3E2820B6-8159-4A59-9AEE-DC18DC4F7B2C}" type="presOf" srcId="{5665C626-4496-42F1-83DC-A16EEE3D3F56}" destId="{B9F78F6A-707C-4032-99A3-15BFD7F5914C}" srcOrd="0" destOrd="0" presId="urn:microsoft.com/office/officeart/2016/7/layout/RepeatingBendingProcessNew"/>
    <dgm:cxn modelId="{E99E7FC4-7508-4289-AAA7-EF0C16C5D5DA}" type="presOf" srcId="{1EC49976-3C73-44D6-AC1C-C2487D487438}" destId="{0902ECC8-18D7-4E09-9FCC-A79222AF2554}" srcOrd="0" destOrd="0" presId="urn:microsoft.com/office/officeart/2016/7/layout/RepeatingBendingProcessNew"/>
    <dgm:cxn modelId="{390D52C9-14D0-432F-A896-8D2E226C1506}" srcId="{660A9D4D-4C59-4C60-ABE0-908FB7D10A63}" destId="{D4568FC5-4E15-447A-85AE-E6EA08EF6FA2}" srcOrd="5" destOrd="0" parTransId="{FE47EDC9-F5B8-432D-A91E-89D07820CED5}" sibTransId="{3D0E811F-1083-4EF0-91AA-622F0EB19C02}"/>
    <dgm:cxn modelId="{3E1BCCD8-6DD2-4D78-91D7-4C53B7E2CB02}" type="presOf" srcId="{DCDC6EC7-D6DF-4982-951D-BC01D9CC7B86}" destId="{6EAF8EE3-04B3-40B8-8165-B483764B167B}" srcOrd="0" destOrd="0" presId="urn:microsoft.com/office/officeart/2016/7/layout/RepeatingBendingProcessNew"/>
    <dgm:cxn modelId="{A8ED97DC-D71E-4925-ACD6-51D67CFAB93D}" srcId="{660A9D4D-4C59-4C60-ABE0-908FB7D10A63}" destId="{6A72E810-4250-488E-AAEA-3D665D640B8E}" srcOrd="1" destOrd="0" parTransId="{91CED8D9-4184-45C4-8442-CB093C975A18}" sibTransId="{C853FF65-651D-4AE2-A6EE-C2CF6731C9AB}"/>
    <dgm:cxn modelId="{55E257DD-953E-4090-B7CF-D89D7AA175D0}" type="presOf" srcId="{C853FF65-651D-4AE2-A6EE-C2CF6731C9AB}" destId="{32ED60BB-F725-4F23-9637-9BDCB686E798}" srcOrd="0" destOrd="0" presId="urn:microsoft.com/office/officeart/2016/7/layout/RepeatingBendingProcessNew"/>
    <dgm:cxn modelId="{7CC905ED-7197-4FD8-9C10-ED588E5D123D}" srcId="{660A9D4D-4C59-4C60-ABE0-908FB7D10A63}" destId="{F661636B-8643-40CC-A3E3-48580439A530}" srcOrd="0" destOrd="0" parTransId="{D4722E9F-089D-4085-93DB-F6D64B5C3677}" sibTransId="{AE808DAC-3ED3-4CE4-B2DC-08D0315A41BE}"/>
    <dgm:cxn modelId="{111E36DD-2D2E-414F-B359-8B825ACC6E49}" type="presParOf" srcId="{C3E940BA-1525-44D9-8E2C-3B601BCA4461}" destId="{0E0BDDA3-19F1-46C9-9AFD-6DAE6E382BB3}" srcOrd="0" destOrd="0" presId="urn:microsoft.com/office/officeart/2016/7/layout/RepeatingBendingProcessNew"/>
    <dgm:cxn modelId="{E97F11A0-1DF6-4FFE-ACF2-2B1FB4943A36}" type="presParOf" srcId="{C3E940BA-1525-44D9-8E2C-3B601BCA4461}" destId="{80BCBA75-86F9-441E-AB69-32CA42814B55}" srcOrd="1" destOrd="0" presId="urn:microsoft.com/office/officeart/2016/7/layout/RepeatingBendingProcessNew"/>
    <dgm:cxn modelId="{B80A40E9-D9F8-489C-94AB-6EC7D6E24ADE}" type="presParOf" srcId="{80BCBA75-86F9-441E-AB69-32CA42814B55}" destId="{EF988358-7291-463F-B25C-399F4049DF31}" srcOrd="0" destOrd="0" presId="urn:microsoft.com/office/officeart/2016/7/layout/RepeatingBendingProcessNew"/>
    <dgm:cxn modelId="{614F54C7-86DD-4C00-8451-384932F17C51}" type="presParOf" srcId="{C3E940BA-1525-44D9-8E2C-3B601BCA4461}" destId="{9B45FAF7-8D34-4DBB-8EE1-70BEA268F54E}" srcOrd="2" destOrd="0" presId="urn:microsoft.com/office/officeart/2016/7/layout/RepeatingBendingProcessNew"/>
    <dgm:cxn modelId="{961D0861-A28B-4EE9-822B-2BA5C4944164}" type="presParOf" srcId="{C3E940BA-1525-44D9-8E2C-3B601BCA4461}" destId="{32ED60BB-F725-4F23-9637-9BDCB686E798}" srcOrd="3" destOrd="0" presId="urn:microsoft.com/office/officeart/2016/7/layout/RepeatingBendingProcessNew"/>
    <dgm:cxn modelId="{3B0E2EE5-9DFE-45FA-BC7B-BE33E9AEE427}" type="presParOf" srcId="{32ED60BB-F725-4F23-9637-9BDCB686E798}" destId="{5D3F1971-D0B4-47AE-B05A-2045BDD92155}" srcOrd="0" destOrd="0" presId="urn:microsoft.com/office/officeart/2016/7/layout/RepeatingBendingProcessNew"/>
    <dgm:cxn modelId="{D2AF6A97-5C2F-4E12-A245-AD19CC1775A7}" type="presParOf" srcId="{C3E940BA-1525-44D9-8E2C-3B601BCA4461}" destId="{8049D0C3-69A6-47A9-B24A-394B16DFC953}" srcOrd="4" destOrd="0" presId="urn:microsoft.com/office/officeart/2016/7/layout/RepeatingBendingProcessNew"/>
    <dgm:cxn modelId="{87A5CA26-9883-44DE-9420-6D5CA4DC6568}" type="presParOf" srcId="{C3E940BA-1525-44D9-8E2C-3B601BCA4461}" destId="{72333C26-85FB-440D-B327-9CC4E61B2C0C}" srcOrd="5" destOrd="0" presId="urn:microsoft.com/office/officeart/2016/7/layout/RepeatingBendingProcessNew"/>
    <dgm:cxn modelId="{840E2B33-685E-458A-AF9C-29ADF5CAE0ED}" type="presParOf" srcId="{72333C26-85FB-440D-B327-9CC4E61B2C0C}" destId="{90025ED1-9657-426A-9E8B-78C34A6AC059}" srcOrd="0" destOrd="0" presId="urn:microsoft.com/office/officeart/2016/7/layout/RepeatingBendingProcessNew"/>
    <dgm:cxn modelId="{5906E85D-D7F7-4B52-A1CD-C604D405F585}" type="presParOf" srcId="{C3E940BA-1525-44D9-8E2C-3B601BCA4461}" destId="{0CCC1018-9B10-4149-AC99-14E82F4E0646}" srcOrd="6" destOrd="0" presId="urn:microsoft.com/office/officeart/2016/7/layout/RepeatingBendingProcessNew"/>
    <dgm:cxn modelId="{C2029F54-B2D6-4F07-ABB1-48D93261366C}" type="presParOf" srcId="{C3E940BA-1525-44D9-8E2C-3B601BCA4461}" destId="{F6F196FC-E39A-4281-BBD3-58EB385B7501}" srcOrd="7" destOrd="0" presId="urn:microsoft.com/office/officeart/2016/7/layout/RepeatingBendingProcessNew"/>
    <dgm:cxn modelId="{4896094D-6FF4-49BA-A42B-9DA4B9786B94}" type="presParOf" srcId="{F6F196FC-E39A-4281-BBD3-58EB385B7501}" destId="{6E5B8745-9261-4B5E-8CEF-DB38140F8D29}" srcOrd="0" destOrd="0" presId="urn:microsoft.com/office/officeart/2016/7/layout/RepeatingBendingProcessNew"/>
    <dgm:cxn modelId="{971AB821-A966-462E-8EB2-7A5F643DCB53}" type="presParOf" srcId="{C3E940BA-1525-44D9-8E2C-3B601BCA4461}" destId="{6EAF8EE3-04B3-40B8-8165-B483764B167B}" srcOrd="8" destOrd="0" presId="urn:microsoft.com/office/officeart/2016/7/layout/RepeatingBendingProcessNew"/>
    <dgm:cxn modelId="{7AE31757-832C-40A5-B906-CA038E38119A}" type="presParOf" srcId="{C3E940BA-1525-44D9-8E2C-3B601BCA4461}" destId="{B9F78F6A-707C-4032-99A3-15BFD7F5914C}" srcOrd="9" destOrd="0" presId="urn:microsoft.com/office/officeart/2016/7/layout/RepeatingBendingProcessNew"/>
    <dgm:cxn modelId="{D14B8DEE-5BE7-4DA5-BB6D-2DDB4254DEB9}" type="presParOf" srcId="{B9F78F6A-707C-4032-99A3-15BFD7F5914C}" destId="{3712E60C-6C64-49B5-955D-1D1A3538B30D}" srcOrd="0" destOrd="0" presId="urn:microsoft.com/office/officeart/2016/7/layout/RepeatingBendingProcessNew"/>
    <dgm:cxn modelId="{4273317E-0709-4126-BF88-A19697DA8EEA}" type="presParOf" srcId="{C3E940BA-1525-44D9-8E2C-3B601BCA4461}" destId="{884B2E0A-FE50-4EAC-B761-EB1A07374324}" srcOrd="10" destOrd="0" presId="urn:microsoft.com/office/officeart/2016/7/layout/RepeatingBendingProcessNew"/>
    <dgm:cxn modelId="{30F7FBC0-6862-4B79-B8DB-7B240514FD01}" type="presParOf" srcId="{C3E940BA-1525-44D9-8E2C-3B601BCA4461}" destId="{0AE8003B-65A3-41BD-BB23-6A85431C8A35}" srcOrd="11" destOrd="0" presId="urn:microsoft.com/office/officeart/2016/7/layout/RepeatingBendingProcessNew"/>
    <dgm:cxn modelId="{A174BC9A-AB9F-4A8E-99E0-50EF880564D2}" type="presParOf" srcId="{0AE8003B-65A3-41BD-BB23-6A85431C8A35}" destId="{AA8D753B-ABD9-4CCE-9B00-06A0F4CD2041}" srcOrd="0" destOrd="0" presId="urn:microsoft.com/office/officeart/2016/7/layout/RepeatingBendingProcessNew"/>
    <dgm:cxn modelId="{2AF71917-7EFA-43A8-B7A9-9737D974CD94}" type="presParOf" srcId="{C3E940BA-1525-44D9-8E2C-3B601BCA4461}" destId="{0902ECC8-18D7-4E09-9FCC-A79222AF2554}" srcOrd="12" destOrd="0" presId="urn:microsoft.com/office/officeart/2016/7/layout/RepeatingBendingProcessNew"/>
    <dgm:cxn modelId="{A3EB9063-6B69-4CBD-90F2-1DFA58C854A3}" type="presParOf" srcId="{C3E940BA-1525-44D9-8E2C-3B601BCA4461}" destId="{8816B1E4-AC4A-4A04-9D53-73DBAD34132C}" srcOrd="13" destOrd="0" presId="urn:microsoft.com/office/officeart/2016/7/layout/RepeatingBendingProcessNew"/>
    <dgm:cxn modelId="{2641DEFE-22CE-43A5-81F6-1281CD34BB0D}" type="presParOf" srcId="{8816B1E4-AC4A-4A04-9D53-73DBAD34132C}" destId="{24FFAA41-632B-4BD4-BFFE-0541FE4ADEB1}" srcOrd="0" destOrd="0" presId="urn:microsoft.com/office/officeart/2016/7/layout/RepeatingBendingProcessNew"/>
    <dgm:cxn modelId="{D66124C4-37C9-45F3-901C-8CA81B55D71B}" type="presParOf" srcId="{C3E940BA-1525-44D9-8E2C-3B601BCA4461}" destId="{5F928ECA-E0E8-4FF8-81A7-69983BD8C96F}" srcOrd="1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9004D9E-2211-4190-96F2-24F6336F00D1}" type="doc">
      <dgm:prSet loTypeId="urn:microsoft.com/office/officeart/2005/8/layout/vList2" loCatId="list" qsTypeId="urn:microsoft.com/office/officeart/2005/8/quickstyle/simple2" qsCatId="simple" csTypeId="urn:microsoft.com/office/officeart/2005/8/colors/colorful1" csCatId="colorful" phldr="1"/>
      <dgm:spPr/>
      <dgm:t>
        <a:bodyPr/>
        <a:lstStyle/>
        <a:p>
          <a:endParaRPr lang="en-US"/>
        </a:p>
      </dgm:t>
    </dgm:pt>
    <dgm:pt modelId="{53E4780C-9E60-4C3D-A5AB-B0A693F01F34}">
      <dgm:prSet custT="1"/>
      <dgm:spPr/>
      <dgm:t>
        <a:bodyPr/>
        <a:lstStyle/>
        <a:p>
          <a:pPr rtl="0"/>
          <a:r>
            <a:rPr lang="en-GB" sz="2000">
              <a:latin typeface="Arial"/>
              <a:cs typeface="Arial"/>
            </a:rPr>
            <a:t>It takes sensitivity, patience and understanding to support a 3-year-old child who displays the signs of anxiety. Children, at this age, have not yet learned how to control their emotions thus anxiety may be expressed in a range of ways which include clinginess, fear of being left alone, refusal to engage in activities.  Recent research has indicated that children are able to understand some of the concepts and do some tasks at earlier ages than what Piaget had suggested, which discredits the strictness of his stage theory. </a:t>
          </a:r>
        </a:p>
      </dgm:t>
    </dgm:pt>
    <dgm:pt modelId="{3FDA8947-C1B4-4C17-8478-81B654AFE463}" type="parTrans" cxnId="{EAA06A01-145C-48E3-BB36-A326718E6B4F}">
      <dgm:prSet/>
      <dgm:spPr/>
      <dgm:t>
        <a:bodyPr/>
        <a:lstStyle/>
        <a:p>
          <a:endParaRPr lang="en-US"/>
        </a:p>
      </dgm:t>
    </dgm:pt>
    <dgm:pt modelId="{CF75A6A8-E089-4865-A592-96161CF61BFC}" type="sibTrans" cxnId="{EAA06A01-145C-48E3-BB36-A326718E6B4F}">
      <dgm:prSet/>
      <dgm:spPr/>
      <dgm:t>
        <a:bodyPr/>
        <a:lstStyle/>
        <a:p>
          <a:endParaRPr lang="en-US"/>
        </a:p>
      </dgm:t>
    </dgm:pt>
    <dgm:pt modelId="{A7340D96-A08C-4AE1-A42A-A282D0271D13}">
      <dgm:prSet/>
      <dgm:spPr/>
      <dgm:t>
        <a:bodyPr/>
        <a:lstStyle/>
        <a:p>
          <a:pPr rtl="0"/>
          <a:r>
            <a:rPr lang="en-GB" sz="2000">
              <a:latin typeface="Arial"/>
              <a:cs typeface="Arial"/>
            </a:rPr>
            <a:t>In the case of a 3-year-old child in a nursery school, the Piaget theory can inform the teachers and caregivers in their effort to promote cognitive, social, and emotional development in the child. At this stage, the children are mostly in preoperational stage (approximately 2 to 7 years old). During the preoperational stage, the language abilities of children will develop tremendously. They are able to express ideas and represent things using words. </a:t>
          </a:r>
          <a:r>
            <a:rPr lang="en-GB" sz="2200">
              <a:latin typeface="Arial"/>
              <a:cs typeface="Arial"/>
            </a:rPr>
            <a:t>Zajac, K., &amp; Kobak, R. (2006).</a:t>
          </a:r>
          <a:endParaRPr lang="en-US" sz="2000">
            <a:latin typeface="Arial"/>
            <a:cs typeface="Arial"/>
          </a:endParaRPr>
        </a:p>
      </dgm:t>
    </dgm:pt>
    <dgm:pt modelId="{A146BD3D-4DF8-4A2B-A907-ADAC1499334A}" type="parTrans" cxnId="{421EF5B2-E0D8-4E45-B3F4-4838D3F7D3DE}">
      <dgm:prSet/>
      <dgm:spPr/>
      <dgm:t>
        <a:bodyPr/>
        <a:lstStyle/>
        <a:p>
          <a:endParaRPr lang="en-US"/>
        </a:p>
      </dgm:t>
    </dgm:pt>
    <dgm:pt modelId="{FF6BBF75-B413-471B-9934-21A9E7C22C10}" type="sibTrans" cxnId="{421EF5B2-E0D8-4E45-B3F4-4838D3F7D3DE}">
      <dgm:prSet/>
      <dgm:spPr/>
      <dgm:t>
        <a:bodyPr/>
        <a:lstStyle/>
        <a:p>
          <a:endParaRPr lang="en-US"/>
        </a:p>
      </dgm:t>
    </dgm:pt>
    <dgm:pt modelId="{12A53F94-49F2-45AA-BF1A-0020AA31CC6B}" type="pres">
      <dgm:prSet presAssocID="{F9004D9E-2211-4190-96F2-24F6336F00D1}" presName="linear" presStyleCnt="0">
        <dgm:presLayoutVars>
          <dgm:animLvl val="lvl"/>
          <dgm:resizeHandles val="exact"/>
        </dgm:presLayoutVars>
      </dgm:prSet>
      <dgm:spPr/>
    </dgm:pt>
    <dgm:pt modelId="{8F56312D-A77A-4249-992D-CA5D7311C26F}" type="pres">
      <dgm:prSet presAssocID="{53E4780C-9E60-4C3D-A5AB-B0A693F01F34}" presName="parentText" presStyleLbl="node1" presStyleIdx="0" presStyleCnt="2">
        <dgm:presLayoutVars>
          <dgm:chMax val="0"/>
          <dgm:bulletEnabled val="1"/>
        </dgm:presLayoutVars>
      </dgm:prSet>
      <dgm:spPr/>
    </dgm:pt>
    <dgm:pt modelId="{F8E570AE-8188-4D0D-9C02-74829D38456A}" type="pres">
      <dgm:prSet presAssocID="{CF75A6A8-E089-4865-A592-96161CF61BFC}" presName="spacer" presStyleCnt="0"/>
      <dgm:spPr/>
    </dgm:pt>
    <dgm:pt modelId="{EABB9A4A-DCF2-45CF-9831-925AFBE3C822}" type="pres">
      <dgm:prSet presAssocID="{A7340D96-A08C-4AE1-A42A-A282D0271D13}" presName="parentText" presStyleLbl="node1" presStyleIdx="1" presStyleCnt="2">
        <dgm:presLayoutVars>
          <dgm:chMax val="0"/>
          <dgm:bulletEnabled val="1"/>
        </dgm:presLayoutVars>
      </dgm:prSet>
      <dgm:spPr/>
    </dgm:pt>
  </dgm:ptLst>
  <dgm:cxnLst>
    <dgm:cxn modelId="{EAA06A01-145C-48E3-BB36-A326718E6B4F}" srcId="{F9004D9E-2211-4190-96F2-24F6336F00D1}" destId="{53E4780C-9E60-4C3D-A5AB-B0A693F01F34}" srcOrd="0" destOrd="0" parTransId="{3FDA8947-C1B4-4C17-8478-81B654AFE463}" sibTransId="{CF75A6A8-E089-4865-A592-96161CF61BFC}"/>
    <dgm:cxn modelId="{BEF44241-D74A-4FD5-8091-074B0027145E}" type="presOf" srcId="{F9004D9E-2211-4190-96F2-24F6336F00D1}" destId="{12A53F94-49F2-45AA-BF1A-0020AA31CC6B}" srcOrd="0" destOrd="0" presId="urn:microsoft.com/office/officeart/2005/8/layout/vList2"/>
    <dgm:cxn modelId="{F2A1437E-4A97-4DC1-8FE3-21064D27D131}" type="presOf" srcId="{53E4780C-9E60-4C3D-A5AB-B0A693F01F34}" destId="{8F56312D-A77A-4249-992D-CA5D7311C26F}" srcOrd="0" destOrd="0" presId="urn:microsoft.com/office/officeart/2005/8/layout/vList2"/>
    <dgm:cxn modelId="{D061319F-A094-4657-94BD-7837012F2AF6}" type="presOf" srcId="{A7340D96-A08C-4AE1-A42A-A282D0271D13}" destId="{EABB9A4A-DCF2-45CF-9831-925AFBE3C822}" srcOrd="0" destOrd="0" presId="urn:microsoft.com/office/officeart/2005/8/layout/vList2"/>
    <dgm:cxn modelId="{421EF5B2-E0D8-4E45-B3F4-4838D3F7D3DE}" srcId="{F9004D9E-2211-4190-96F2-24F6336F00D1}" destId="{A7340D96-A08C-4AE1-A42A-A282D0271D13}" srcOrd="1" destOrd="0" parTransId="{A146BD3D-4DF8-4A2B-A907-ADAC1499334A}" sibTransId="{FF6BBF75-B413-471B-9934-21A9E7C22C10}"/>
    <dgm:cxn modelId="{48F2204C-91E6-4EF1-ABC7-DF8A8D322415}" type="presParOf" srcId="{12A53F94-49F2-45AA-BF1A-0020AA31CC6B}" destId="{8F56312D-A77A-4249-992D-CA5D7311C26F}" srcOrd="0" destOrd="0" presId="urn:microsoft.com/office/officeart/2005/8/layout/vList2"/>
    <dgm:cxn modelId="{892BDD87-D135-4B7D-9186-36F2EF68A7B0}" type="presParOf" srcId="{12A53F94-49F2-45AA-BF1A-0020AA31CC6B}" destId="{F8E570AE-8188-4D0D-9C02-74829D38456A}" srcOrd="1" destOrd="0" presId="urn:microsoft.com/office/officeart/2005/8/layout/vList2"/>
    <dgm:cxn modelId="{70D9E928-562A-4F6E-9BF9-D0534245F792}" type="presParOf" srcId="{12A53F94-49F2-45AA-BF1A-0020AA31CC6B}" destId="{EABB9A4A-DCF2-45CF-9831-925AFBE3C822}"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6E19E8B-33EC-4D71-A80B-D1EC832F7254}" type="doc">
      <dgm:prSet loTypeId="urn:microsoft.com/office/officeart/2005/8/layout/hierarchy1" loCatId="hierarchy" qsTypeId="urn:microsoft.com/office/officeart/2005/8/quickstyle/simple1" qsCatId="simple" csTypeId="urn:microsoft.com/office/officeart/2005/8/colors/colorful1" csCatId="colorful" phldr="1"/>
      <dgm:spPr/>
      <dgm:t>
        <a:bodyPr/>
        <a:lstStyle/>
        <a:p>
          <a:endParaRPr lang="en-US"/>
        </a:p>
      </dgm:t>
    </dgm:pt>
    <dgm:pt modelId="{D6D37F34-8DD8-4A84-9256-84B7AFD2D8ED}">
      <dgm:prSet/>
      <dgm:spPr/>
      <dgm:t>
        <a:bodyPr/>
        <a:lstStyle/>
        <a:p>
          <a:r>
            <a:rPr lang="en-GB"/>
            <a:t>Teachers can promote the language development by talking to children, posing open-ended questions, and introducing new vocabulary into their everyday lives. Storey reading, singing of songs and ensuring that they explain what they are doing helps them develop language and cognitively.</a:t>
          </a:r>
          <a:endParaRPr lang="en-US"/>
        </a:p>
      </dgm:t>
    </dgm:pt>
    <dgm:pt modelId="{018095F3-98C8-4F18-BE15-8658A5F00E6C}" type="parTrans" cxnId="{A388E346-8801-4FFA-86C5-1D60B0DDE39F}">
      <dgm:prSet/>
      <dgm:spPr/>
      <dgm:t>
        <a:bodyPr/>
        <a:lstStyle/>
        <a:p>
          <a:endParaRPr lang="en-US"/>
        </a:p>
      </dgm:t>
    </dgm:pt>
    <dgm:pt modelId="{4A992D33-7B38-4EFE-B2FA-246D908EB63E}" type="sibTrans" cxnId="{A388E346-8801-4FFA-86C5-1D60B0DDE39F}">
      <dgm:prSet/>
      <dgm:spPr/>
      <dgm:t>
        <a:bodyPr/>
        <a:lstStyle/>
        <a:p>
          <a:endParaRPr lang="en-US"/>
        </a:p>
      </dgm:t>
    </dgm:pt>
    <dgm:pt modelId="{C8ED5FD6-CD48-4175-BCE9-A908CEB59F86}">
      <dgm:prSet/>
      <dgm:spPr/>
      <dgm:t>
        <a:bodyPr/>
        <a:lstStyle/>
        <a:p>
          <a:pPr rtl="0"/>
          <a:r>
            <a:rPr lang="en-GB"/>
            <a:t>Understanding cognitive development is crucial for providing age-appropriate activities and educational programs. Nursery play a crucial role in promoting the well-being of children aged 2 to 7 by implementing theories and best practices in early childhood development.</a:t>
          </a:r>
          <a:r>
            <a:rPr lang="en-GB" sz="1800" dirty="0">
              <a:latin typeface="Aptos Display"/>
              <a:ea typeface="Calibri"/>
              <a:cs typeface="Calibri"/>
            </a:rPr>
            <a:t> </a:t>
          </a:r>
          <a:r>
            <a:rPr lang="en-GB" sz="1800"/>
            <a:t>Research indicates that toddlers have the best learning when they have interest in an activity. </a:t>
          </a:r>
          <a:endParaRPr lang="en-GB" sz="1100">
            <a:latin typeface="Calibri"/>
            <a:ea typeface="Calibri"/>
            <a:cs typeface="Calibri"/>
          </a:endParaRPr>
        </a:p>
      </dgm:t>
    </dgm:pt>
    <dgm:pt modelId="{8D969E07-3BE2-4385-8EC1-BBAB6FE8642A}" type="parTrans" cxnId="{C9DE2842-6B0A-4652-9C82-B34EEE8BD782}">
      <dgm:prSet/>
      <dgm:spPr/>
      <dgm:t>
        <a:bodyPr/>
        <a:lstStyle/>
        <a:p>
          <a:endParaRPr lang="en-US"/>
        </a:p>
      </dgm:t>
    </dgm:pt>
    <dgm:pt modelId="{EAE20ABE-9221-4026-81B5-DD3E8773FD01}" type="sibTrans" cxnId="{C9DE2842-6B0A-4652-9C82-B34EEE8BD782}">
      <dgm:prSet/>
      <dgm:spPr/>
      <dgm:t>
        <a:bodyPr/>
        <a:lstStyle/>
        <a:p>
          <a:endParaRPr lang="en-US"/>
        </a:p>
      </dgm:t>
    </dgm:pt>
    <dgm:pt modelId="{23848679-C30A-46AF-9918-F6E4253BE41D}" type="pres">
      <dgm:prSet presAssocID="{96E19E8B-33EC-4D71-A80B-D1EC832F7254}" presName="hierChild1" presStyleCnt="0">
        <dgm:presLayoutVars>
          <dgm:chPref val="1"/>
          <dgm:dir/>
          <dgm:animOne val="branch"/>
          <dgm:animLvl val="lvl"/>
          <dgm:resizeHandles/>
        </dgm:presLayoutVars>
      </dgm:prSet>
      <dgm:spPr/>
    </dgm:pt>
    <dgm:pt modelId="{A414EF5B-0DB3-4639-996F-56D81F5C9076}" type="pres">
      <dgm:prSet presAssocID="{D6D37F34-8DD8-4A84-9256-84B7AFD2D8ED}" presName="hierRoot1" presStyleCnt="0"/>
      <dgm:spPr/>
    </dgm:pt>
    <dgm:pt modelId="{3A225B4F-4CE9-445C-A113-E1BC4728F503}" type="pres">
      <dgm:prSet presAssocID="{D6D37F34-8DD8-4A84-9256-84B7AFD2D8ED}" presName="composite" presStyleCnt="0"/>
      <dgm:spPr/>
    </dgm:pt>
    <dgm:pt modelId="{E738F55D-6967-4319-B6A5-4C1A89FB8861}" type="pres">
      <dgm:prSet presAssocID="{D6D37F34-8DD8-4A84-9256-84B7AFD2D8ED}" presName="background" presStyleLbl="node0" presStyleIdx="0" presStyleCnt="2"/>
      <dgm:spPr/>
    </dgm:pt>
    <dgm:pt modelId="{306207B1-486A-454D-A3D1-A04D0C4AC6E5}" type="pres">
      <dgm:prSet presAssocID="{D6D37F34-8DD8-4A84-9256-84B7AFD2D8ED}" presName="text" presStyleLbl="fgAcc0" presStyleIdx="0" presStyleCnt="2">
        <dgm:presLayoutVars>
          <dgm:chPref val="3"/>
        </dgm:presLayoutVars>
      </dgm:prSet>
      <dgm:spPr/>
    </dgm:pt>
    <dgm:pt modelId="{F12CFC1A-E286-44A2-B44E-3DE4E160FFAE}" type="pres">
      <dgm:prSet presAssocID="{D6D37F34-8DD8-4A84-9256-84B7AFD2D8ED}" presName="hierChild2" presStyleCnt="0"/>
      <dgm:spPr/>
    </dgm:pt>
    <dgm:pt modelId="{6195B055-5511-4CEB-BB05-CDEBA3D1B8CB}" type="pres">
      <dgm:prSet presAssocID="{C8ED5FD6-CD48-4175-BCE9-A908CEB59F86}" presName="hierRoot1" presStyleCnt="0"/>
      <dgm:spPr/>
    </dgm:pt>
    <dgm:pt modelId="{DE4AD8EE-C97A-4085-A6C9-C8ECE62293F6}" type="pres">
      <dgm:prSet presAssocID="{C8ED5FD6-CD48-4175-BCE9-A908CEB59F86}" presName="composite" presStyleCnt="0"/>
      <dgm:spPr/>
    </dgm:pt>
    <dgm:pt modelId="{913480A6-BF73-4C0A-BA58-6F65DBA12269}" type="pres">
      <dgm:prSet presAssocID="{C8ED5FD6-CD48-4175-BCE9-A908CEB59F86}" presName="background" presStyleLbl="node0" presStyleIdx="1" presStyleCnt="2"/>
      <dgm:spPr/>
    </dgm:pt>
    <dgm:pt modelId="{445BDE37-A75F-4D99-A0F5-20D7DEC69C45}" type="pres">
      <dgm:prSet presAssocID="{C8ED5FD6-CD48-4175-BCE9-A908CEB59F86}" presName="text" presStyleLbl="fgAcc0" presStyleIdx="1" presStyleCnt="2">
        <dgm:presLayoutVars>
          <dgm:chPref val="3"/>
        </dgm:presLayoutVars>
      </dgm:prSet>
      <dgm:spPr/>
    </dgm:pt>
    <dgm:pt modelId="{00BCD2C5-7155-4CA7-8786-A16CB606BCCF}" type="pres">
      <dgm:prSet presAssocID="{C8ED5FD6-CD48-4175-BCE9-A908CEB59F86}" presName="hierChild2" presStyleCnt="0"/>
      <dgm:spPr/>
    </dgm:pt>
  </dgm:ptLst>
  <dgm:cxnLst>
    <dgm:cxn modelId="{C9DE2842-6B0A-4652-9C82-B34EEE8BD782}" srcId="{96E19E8B-33EC-4D71-A80B-D1EC832F7254}" destId="{C8ED5FD6-CD48-4175-BCE9-A908CEB59F86}" srcOrd="1" destOrd="0" parTransId="{8D969E07-3BE2-4385-8EC1-BBAB6FE8642A}" sibTransId="{EAE20ABE-9221-4026-81B5-DD3E8773FD01}"/>
    <dgm:cxn modelId="{A388E346-8801-4FFA-86C5-1D60B0DDE39F}" srcId="{96E19E8B-33EC-4D71-A80B-D1EC832F7254}" destId="{D6D37F34-8DD8-4A84-9256-84B7AFD2D8ED}" srcOrd="0" destOrd="0" parTransId="{018095F3-98C8-4F18-BE15-8658A5F00E6C}" sibTransId="{4A992D33-7B38-4EFE-B2FA-246D908EB63E}"/>
    <dgm:cxn modelId="{100E9373-1EC4-4AC7-84AD-6F3D716A55FB}" type="presOf" srcId="{96E19E8B-33EC-4D71-A80B-D1EC832F7254}" destId="{23848679-C30A-46AF-9918-F6E4253BE41D}" srcOrd="0" destOrd="0" presId="urn:microsoft.com/office/officeart/2005/8/layout/hierarchy1"/>
    <dgm:cxn modelId="{48B413A9-5160-4394-B497-1379D071E551}" type="presOf" srcId="{D6D37F34-8DD8-4A84-9256-84B7AFD2D8ED}" destId="{306207B1-486A-454D-A3D1-A04D0C4AC6E5}" srcOrd="0" destOrd="0" presId="urn:microsoft.com/office/officeart/2005/8/layout/hierarchy1"/>
    <dgm:cxn modelId="{9D468FDC-43A8-4141-8456-A67751887099}" type="presOf" srcId="{C8ED5FD6-CD48-4175-BCE9-A908CEB59F86}" destId="{445BDE37-A75F-4D99-A0F5-20D7DEC69C45}" srcOrd="0" destOrd="0" presId="urn:microsoft.com/office/officeart/2005/8/layout/hierarchy1"/>
    <dgm:cxn modelId="{2DCE7BF8-4B85-43E7-9FCB-008E1DE8621E}" type="presParOf" srcId="{23848679-C30A-46AF-9918-F6E4253BE41D}" destId="{A414EF5B-0DB3-4639-996F-56D81F5C9076}" srcOrd="0" destOrd="0" presId="urn:microsoft.com/office/officeart/2005/8/layout/hierarchy1"/>
    <dgm:cxn modelId="{CF3B7C73-2EF8-4F38-8D57-76143F3E405D}" type="presParOf" srcId="{A414EF5B-0DB3-4639-996F-56D81F5C9076}" destId="{3A225B4F-4CE9-445C-A113-E1BC4728F503}" srcOrd="0" destOrd="0" presId="urn:microsoft.com/office/officeart/2005/8/layout/hierarchy1"/>
    <dgm:cxn modelId="{FCC2765A-4290-42C6-AA02-A29A0E28EC04}" type="presParOf" srcId="{3A225B4F-4CE9-445C-A113-E1BC4728F503}" destId="{E738F55D-6967-4319-B6A5-4C1A89FB8861}" srcOrd="0" destOrd="0" presId="urn:microsoft.com/office/officeart/2005/8/layout/hierarchy1"/>
    <dgm:cxn modelId="{A77024FC-44F3-4970-890D-58737E16C6E8}" type="presParOf" srcId="{3A225B4F-4CE9-445C-A113-E1BC4728F503}" destId="{306207B1-486A-454D-A3D1-A04D0C4AC6E5}" srcOrd="1" destOrd="0" presId="urn:microsoft.com/office/officeart/2005/8/layout/hierarchy1"/>
    <dgm:cxn modelId="{1C4F8BE3-3ABC-451F-B25B-45510C934D6B}" type="presParOf" srcId="{A414EF5B-0DB3-4639-996F-56D81F5C9076}" destId="{F12CFC1A-E286-44A2-B44E-3DE4E160FFAE}" srcOrd="1" destOrd="0" presId="urn:microsoft.com/office/officeart/2005/8/layout/hierarchy1"/>
    <dgm:cxn modelId="{95206E48-E784-43D5-907F-6B3827C5D38B}" type="presParOf" srcId="{23848679-C30A-46AF-9918-F6E4253BE41D}" destId="{6195B055-5511-4CEB-BB05-CDEBA3D1B8CB}" srcOrd="1" destOrd="0" presId="urn:microsoft.com/office/officeart/2005/8/layout/hierarchy1"/>
    <dgm:cxn modelId="{C9903767-1FC8-42E2-AABB-2A9074496DB5}" type="presParOf" srcId="{6195B055-5511-4CEB-BB05-CDEBA3D1B8CB}" destId="{DE4AD8EE-C97A-4085-A6C9-C8ECE62293F6}" srcOrd="0" destOrd="0" presId="urn:microsoft.com/office/officeart/2005/8/layout/hierarchy1"/>
    <dgm:cxn modelId="{1315CEA8-F137-4E3E-88FD-ABD8A756D5D5}" type="presParOf" srcId="{DE4AD8EE-C97A-4085-A6C9-C8ECE62293F6}" destId="{913480A6-BF73-4C0A-BA58-6F65DBA12269}" srcOrd="0" destOrd="0" presId="urn:microsoft.com/office/officeart/2005/8/layout/hierarchy1"/>
    <dgm:cxn modelId="{6E6BE751-E16C-4F8A-9E87-81BD221CAB69}" type="presParOf" srcId="{DE4AD8EE-C97A-4085-A6C9-C8ECE62293F6}" destId="{445BDE37-A75F-4D99-A0F5-20D7DEC69C45}" srcOrd="1" destOrd="0" presId="urn:microsoft.com/office/officeart/2005/8/layout/hierarchy1"/>
    <dgm:cxn modelId="{3FD9B64D-54CF-457A-86FF-EED4FD163557}" type="presParOf" srcId="{6195B055-5511-4CEB-BB05-CDEBA3D1B8CB}" destId="{00BCD2C5-7155-4CA7-8786-A16CB606BCC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BCBA75-86F9-441E-AB69-32CA42814B55}">
      <dsp:nvSpPr>
        <dsp:cNvPr id="0" name=""/>
        <dsp:cNvSpPr/>
      </dsp:nvSpPr>
      <dsp:spPr>
        <a:xfrm>
          <a:off x="1839629" y="1186858"/>
          <a:ext cx="391806" cy="91440"/>
        </a:xfrm>
        <a:custGeom>
          <a:avLst/>
          <a:gdLst/>
          <a:ahLst/>
          <a:cxnLst/>
          <a:rect l="0" t="0" r="0" b="0"/>
          <a:pathLst>
            <a:path>
              <a:moveTo>
                <a:pt x="0" y="45720"/>
              </a:moveTo>
              <a:lnTo>
                <a:pt x="391806"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24972" y="1230466"/>
        <a:ext cx="21120" cy="4224"/>
      </dsp:txXfrm>
    </dsp:sp>
    <dsp:sp modelId="{0E0BDDA3-19F1-46C9-9AFD-6DAE6E382BB3}">
      <dsp:nvSpPr>
        <dsp:cNvPr id="0" name=""/>
        <dsp:cNvSpPr/>
      </dsp:nvSpPr>
      <dsp:spPr>
        <a:xfrm>
          <a:off x="4878" y="681613"/>
          <a:ext cx="1836550" cy="1101930"/>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993" tIns="94463" rIns="89993" bIns="94463" numCol="1" spcCol="1270" anchor="ctr" anchorCtr="0">
          <a:noAutofit/>
        </a:bodyPr>
        <a:lstStyle/>
        <a:p>
          <a:pPr marL="0" lvl="0" indent="0" algn="ctr" defTabSz="889000">
            <a:lnSpc>
              <a:spcPct val="90000"/>
            </a:lnSpc>
            <a:spcBef>
              <a:spcPct val="0"/>
            </a:spcBef>
            <a:spcAft>
              <a:spcPct val="35000"/>
            </a:spcAft>
            <a:buNone/>
          </a:pPr>
          <a:r>
            <a:rPr lang="en-GB" sz="2000" kern="1200"/>
            <a:t>Introduction</a:t>
          </a:r>
          <a:endParaRPr lang="en-US" sz="2000" kern="1200"/>
        </a:p>
      </dsp:txBody>
      <dsp:txXfrm>
        <a:off x="4878" y="681613"/>
        <a:ext cx="1836550" cy="1101930"/>
      </dsp:txXfrm>
    </dsp:sp>
    <dsp:sp modelId="{32ED60BB-F725-4F23-9637-9BDCB686E798}">
      <dsp:nvSpPr>
        <dsp:cNvPr id="0" name=""/>
        <dsp:cNvSpPr/>
      </dsp:nvSpPr>
      <dsp:spPr>
        <a:xfrm>
          <a:off x="4098587" y="1186858"/>
          <a:ext cx="391806" cy="91440"/>
        </a:xfrm>
        <a:custGeom>
          <a:avLst/>
          <a:gdLst/>
          <a:ahLst/>
          <a:cxnLst/>
          <a:rect l="0" t="0" r="0" b="0"/>
          <a:pathLst>
            <a:path>
              <a:moveTo>
                <a:pt x="0" y="45720"/>
              </a:moveTo>
              <a:lnTo>
                <a:pt x="391806"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283930" y="1230466"/>
        <a:ext cx="21120" cy="4224"/>
      </dsp:txXfrm>
    </dsp:sp>
    <dsp:sp modelId="{9B45FAF7-8D34-4DBB-8EE1-70BEA268F54E}">
      <dsp:nvSpPr>
        <dsp:cNvPr id="0" name=""/>
        <dsp:cNvSpPr/>
      </dsp:nvSpPr>
      <dsp:spPr>
        <a:xfrm>
          <a:off x="2263836" y="681613"/>
          <a:ext cx="1836550" cy="1101930"/>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993" tIns="94463" rIns="89993" bIns="94463" numCol="1" spcCol="1270" anchor="ctr" anchorCtr="0">
          <a:noAutofit/>
        </a:bodyPr>
        <a:lstStyle/>
        <a:p>
          <a:pPr marL="0" lvl="0" indent="0" algn="ctr" defTabSz="889000">
            <a:lnSpc>
              <a:spcPct val="90000"/>
            </a:lnSpc>
            <a:spcBef>
              <a:spcPct val="0"/>
            </a:spcBef>
            <a:spcAft>
              <a:spcPct val="35000"/>
            </a:spcAft>
            <a:buNone/>
          </a:pPr>
          <a:r>
            <a:rPr lang="en-GB" sz="2000" kern="1200"/>
            <a:t>Piaget's psychological theory</a:t>
          </a:r>
          <a:endParaRPr lang="en-US" sz="2000" kern="1200"/>
        </a:p>
      </dsp:txBody>
      <dsp:txXfrm>
        <a:off x="2263836" y="681613"/>
        <a:ext cx="1836550" cy="1101930"/>
      </dsp:txXfrm>
    </dsp:sp>
    <dsp:sp modelId="{72333C26-85FB-440D-B327-9CC4E61B2C0C}">
      <dsp:nvSpPr>
        <dsp:cNvPr id="0" name=""/>
        <dsp:cNvSpPr/>
      </dsp:nvSpPr>
      <dsp:spPr>
        <a:xfrm>
          <a:off x="923154" y="1781743"/>
          <a:ext cx="4517915" cy="391806"/>
        </a:xfrm>
        <a:custGeom>
          <a:avLst/>
          <a:gdLst/>
          <a:ahLst/>
          <a:cxnLst/>
          <a:rect l="0" t="0" r="0" b="0"/>
          <a:pathLst>
            <a:path>
              <a:moveTo>
                <a:pt x="4517915" y="0"/>
              </a:moveTo>
              <a:lnTo>
                <a:pt x="4517915" y="213003"/>
              </a:lnTo>
              <a:lnTo>
                <a:pt x="0" y="213003"/>
              </a:lnTo>
              <a:lnTo>
                <a:pt x="0" y="391806"/>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68671" y="1975535"/>
        <a:ext cx="226880" cy="4224"/>
      </dsp:txXfrm>
    </dsp:sp>
    <dsp:sp modelId="{8049D0C3-69A6-47A9-B24A-394B16DFC953}">
      <dsp:nvSpPr>
        <dsp:cNvPr id="0" name=""/>
        <dsp:cNvSpPr/>
      </dsp:nvSpPr>
      <dsp:spPr>
        <a:xfrm>
          <a:off x="4522794" y="681613"/>
          <a:ext cx="1836550" cy="1101930"/>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993" tIns="94463" rIns="89993" bIns="94463" numCol="1" spcCol="1270" anchor="ctr" anchorCtr="0">
          <a:noAutofit/>
        </a:bodyPr>
        <a:lstStyle/>
        <a:p>
          <a:pPr marL="0" lvl="0" indent="0" algn="ctr" defTabSz="889000">
            <a:lnSpc>
              <a:spcPct val="90000"/>
            </a:lnSpc>
            <a:spcBef>
              <a:spcPct val="0"/>
            </a:spcBef>
            <a:spcAft>
              <a:spcPct val="35000"/>
            </a:spcAft>
            <a:buNone/>
          </a:pPr>
          <a:r>
            <a:rPr lang="en-GB" sz="2000" kern="1200"/>
            <a:t>Key concepts</a:t>
          </a:r>
          <a:endParaRPr lang="en-US" sz="2000" kern="1200"/>
        </a:p>
      </dsp:txBody>
      <dsp:txXfrm>
        <a:off x="4522794" y="681613"/>
        <a:ext cx="1836550" cy="1101930"/>
      </dsp:txXfrm>
    </dsp:sp>
    <dsp:sp modelId="{F6F196FC-E39A-4281-BBD3-58EB385B7501}">
      <dsp:nvSpPr>
        <dsp:cNvPr id="0" name=""/>
        <dsp:cNvSpPr/>
      </dsp:nvSpPr>
      <dsp:spPr>
        <a:xfrm>
          <a:off x="1839629" y="2711196"/>
          <a:ext cx="391806" cy="91440"/>
        </a:xfrm>
        <a:custGeom>
          <a:avLst/>
          <a:gdLst/>
          <a:ahLst/>
          <a:cxnLst/>
          <a:rect l="0" t="0" r="0" b="0"/>
          <a:pathLst>
            <a:path>
              <a:moveTo>
                <a:pt x="0" y="45720"/>
              </a:moveTo>
              <a:lnTo>
                <a:pt x="391806"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24972" y="2754803"/>
        <a:ext cx="21120" cy="4224"/>
      </dsp:txXfrm>
    </dsp:sp>
    <dsp:sp modelId="{0CCC1018-9B10-4149-AC99-14E82F4E0646}">
      <dsp:nvSpPr>
        <dsp:cNvPr id="0" name=""/>
        <dsp:cNvSpPr/>
      </dsp:nvSpPr>
      <dsp:spPr>
        <a:xfrm>
          <a:off x="4878" y="2205950"/>
          <a:ext cx="1836550" cy="1101930"/>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993" tIns="94463" rIns="89993" bIns="94463" numCol="1" spcCol="1270" anchor="ctr" anchorCtr="0">
          <a:noAutofit/>
        </a:bodyPr>
        <a:lstStyle/>
        <a:p>
          <a:pPr marL="0" lvl="0" indent="0" algn="ctr" defTabSz="889000">
            <a:lnSpc>
              <a:spcPct val="90000"/>
            </a:lnSpc>
            <a:spcBef>
              <a:spcPct val="0"/>
            </a:spcBef>
            <a:spcAft>
              <a:spcPct val="35000"/>
            </a:spcAft>
            <a:buNone/>
          </a:pPr>
          <a:r>
            <a:rPr lang="en-GB" sz="2000" kern="1200"/>
            <a:t>Theory application in nursery setting</a:t>
          </a:r>
          <a:endParaRPr lang="en-US" sz="2000" kern="1200"/>
        </a:p>
      </dsp:txBody>
      <dsp:txXfrm>
        <a:off x="4878" y="2205950"/>
        <a:ext cx="1836550" cy="1101930"/>
      </dsp:txXfrm>
    </dsp:sp>
    <dsp:sp modelId="{B9F78F6A-707C-4032-99A3-15BFD7F5914C}">
      <dsp:nvSpPr>
        <dsp:cNvPr id="0" name=""/>
        <dsp:cNvSpPr/>
      </dsp:nvSpPr>
      <dsp:spPr>
        <a:xfrm>
          <a:off x="4098587" y="2711196"/>
          <a:ext cx="391806" cy="91440"/>
        </a:xfrm>
        <a:custGeom>
          <a:avLst/>
          <a:gdLst/>
          <a:ahLst/>
          <a:cxnLst/>
          <a:rect l="0" t="0" r="0" b="0"/>
          <a:pathLst>
            <a:path>
              <a:moveTo>
                <a:pt x="0" y="45720"/>
              </a:moveTo>
              <a:lnTo>
                <a:pt x="391806"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283930" y="2754803"/>
        <a:ext cx="21120" cy="4224"/>
      </dsp:txXfrm>
    </dsp:sp>
    <dsp:sp modelId="{6EAF8EE3-04B3-40B8-8165-B483764B167B}">
      <dsp:nvSpPr>
        <dsp:cNvPr id="0" name=""/>
        <dsp:cNvSpPr/>
      </dsp:nvSpPr>
      <dsp:spPr>
        <a:xfrm>
          <a:off x="2263836" y="2205950"/>
          <a:ext cx="1836550" cy="1101930"/>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993" tIns="94463" rIns="89993" bIns="94463" numCol="1" spcCol="1270" anchor="ctr" anchorCtr="0">
          <a:noAutofit/>
        </a:bodyPr>
        <a:lstStyle/>
        <a:p>
          <a:pPr marL="0" lvl="0" indent="0" algn="ctr" defTabSz="889000">
            <a:lnSpc>
              <a:spcPct val="90000"/>
            </a:lnSpc>
            <a:spcBef>
              <a:spcPct val="0"/>
            </a:spcBef>
            <a:spcAft>
              <a:spcPct val="35000"/>
            </a:spcAft>
            <a:buNone/>
          </a:pPr>
          <a:r>
            <a:rPr lang="en-GB" sz="2000" kern="1200"/>
            <a:t>Biological and enviornmental influences</a:t>
          </a:r>
          <a:endParaRPr lang="en-US" sz="2000" kern="1200"/>
        </a:p>
      </dsp:txBody>
      <dsp:txXfrm>
        <a:off x="2263836" y="2205950"/>
        <a:ext cx="1836550" cy="1101930"/>
      </dsp:txXfrm>
    </dsp:sp>
    <dsp:sp modelId="{0AE8003B-65A3-41BD-BB23-6A85431C8A35}">
      <dsp:nvSpPr>
        <dsp:cNvPr id="0" name=""/>
        <dsp:cNvSpPr/>
      </dsp:nvSpPr>
      <dsp:spPr>
        <a:xfrm>
          <a:off x="923154" y="3306081"/>
          <a:ext cx="4517915" cy="391806"/>
        </a:xfrm>
        <a:custGeom>
          <a:avLst/>
          <a:gdLst/>
          <a:ahLst/>
          <a:cxnLst/>
          <a:rect l="0" t="0" r="0" b="0"/>
          <a:pathLst>
            <a:path>
              <a:moveTo>
                <a:pt x="4517915" y="0"/>
              </a:moveTo>
              <a:lnTo>
                <a:pt x="4517915" y="213003"/>
              </a:lnTo>
              <a:lnTo>
                <a:pt x="0" y="213003"/>
              </a:lnTo>
              <a:lnTo>
                <a:pt x="0" y="391806"/>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68671" y="3499872"/>
        <a:ext cx="226880" cy="4224"/>
      </dsp:txXfrm>
    </dsp:sp>
    <dsp:sp modelId="{884B2E0A-FE50-4EAC-B761-EB1A07374324}">
      <dsp:nvSpPr>
        <dsp:cNvPr id="0" name=""/>
        <dsp:cNvSpPr/>
      </dsp:nvSpPr>
      <dsp:spPr>
        <a:xfrm>
          <a:off x="4522794" y="2205950"/>
          <a:ext cx="1836550" cy="1101930"/>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993" tIns="94463" rIns="89993" bIns="94463" numCol="1" spcCol="1270" anchor="ctr" anchorCtr="0">
          <a:noAutofit/>
        </a:bodyPr>
        <a:lstStyle/>
        <a:p>
          <a:pPr marL="0" lvl="0" indent="0" algn="ctr" defTabSz="889000">
            <a:lnSpc>
              <a:spcPct val="90000"/>
            </a:lnSpc>
            <a:spcBef>
              <a:spcPct val="0"/>
            </a:spcBef>
            <a:spcAft>
              <a:spcPct val="35000"/>
            </a:spcAft>
            <a:buNone/>
          </a:pPr>
          <a:r>
            <a:rPr lang="en-GB" sz="2000" kern="1200"/>
            <a:t>Evaluation of the theory</a:t>
          </a:r>
          <a:endParaRPr lang="en-US" sz="2000" kern="1200"/>
        </a:p>
      </dsp:txBody>
      <dsp:txXfrm>
        <a:off x="4522794" y="2205950"/>
        <a:ext cx="1836550" cy="1101930"/>
      </dsp:txXfrm>
    </dsp:sp>
    <dsp:sp modelId="{8816B1E4-AC4A-4A04-9D53-73DBAD34132C}">
      <dsp:nvSpPr>
        <dsp:cNvPr id="0" name=""/>
        <dsp:cNvSpPr/>
      </dsp:nvSpPr>
      <dsp:spPr>
        <a:xfrm>
          <a:off x="1839629" y="4235533"/>
          <a:ext cx="391806" cy="91440"/>
        </a:xfrm>
        <a:custGeom>
          <a:avLst/>
          <a:gdLst/>
          <a:ahLst/>
          <a:cxnLst/>
          <a:rect l="0" t="0" r="0" b="0"/>
          <a:pathLst>
            <a:path>
              <a:moveTo>
                <a:pt x="0" y="45720"/>
              </a:moveTo>
              <a:lnTo>
                <a:pt x="391806"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24972" y="4279141"/>
        <a:ext cx="21120" cy="4224"/>
      </dsp:txXfrm>
    </dsp:sp>
    <dsp:sp modelId="{0902ECC8-18D7-4E09-9FCC-A79222AF2554}">
      <dsp:nvSpPr>
        <dsp:cNvPr id="0" name=""/>
        <dsp:cNvSpPr/>
      </dsp:nvSpPr>
      <dsp:spPr>
        <a:xfrm>
          <a:off x="4878" y="3730288"/>
          <a:ext cx="1836550" cy="1101930"/>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993" tIns="94463" rIns="89993" bIns="94463" numCol="1" spcCol="1270" anchor="ctr" anchorCtr="0">
          <a:noAutofit/>
        </a:bodyPr>
        <a:lstStyle/>
        <a:p>
          <a:pPr marL="0" lvl="0" indent="0" algn="ctr" defTabSz="889000">
            <a:lnSpc>
              <a:spcPct val="90000"/>
            </a:lnSpc>
            <a:spcBef>
              <a:spcPct val="0"/>
            </a:spcBef>
            <a:spcAft>
              <a:spcPct val="35000"/>
            </a:spcAft>
            <a:buNone/>
          </a:pPr>
          <a:r>
            <a:rPr lang="en-GB" sz="2000" kern="1200"/>
            <a:t>Conclusion</a:t>
          </a:r>
          <a:endParaRPr lang="en-US" sz="2000" kern="1200"/>
        </a:p>
      </dsp:txBody>
      <dsp:txXfrm>
        <a:off x="4878" y="3730288"/>
        <a:ext cx="1836550" cy="1101930"/>
      </dsp:txXfrm>
    </dsp:sp>
    <dsp:sp modelId="{5F928ECA-E0E8-4FF8-81A7-69983BD8C96F}">
      <dsp:nvSpPr>
        <dsp:cNvPr id="0" name=""/>
        <dsp:cNvSpPr/>
      </dsp:nvSpPr>
      <dsp:spPr>
        <a:xfrm>
          <a:off x="2263836" y="3730288"/>
          <a:ext cx="1836550" cy="1101930"/>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993" tIns="94463" rIns="89993" bIns="94463" numCol="1" spcCol="1270" anchor="ctr" anchorCtr="0">
          <a:noAutofit/>
        </a:bodyPr>
        <a:lstStyle/>
        <a:p>
          <a:pPr marL="0" lvl="0" indent="0" algn="ctr" defTabSz="889000">
            <a:lnSpc>
              <a:spcPct val="90000"/>
            </a:lnSpc>
            <a:spcBef>
              <a:spcPct val="0"/>
            </a:spcBef>
            <a:spcAft>
              <a:spcPct val="35000"/>
            </a:spcAft>
            <a:buNone/>
          </a:pPr>
          <a:r>
            <a:rPr lang="en-GB" sz="2000" kern="1200">
              <a:latin typeface="Aptos Display" panose="020F0302020204030204"/>
            </a:rPr>
            <a:t>References</a:t>
          </a:r>
          <a:endParaRPr lang="en-US" sz="2000" kern="1200"/>
        </a:p>
      </dsp:txBody>
      <dsp:txXfrm>
        <a:off x="2263836" y="3730288"/>
        <a:ext cx="1836550" cy="11019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56312D-A77A-4249-992D-CA5D7311C26F}">
      <dsp:nvSpPr>
        <dsp:cNvPr id="0" name=""/>
        <dsp:cNvSpPr/>
      </dsp:nvSpPr>
      <dsp:spPr>
        <a:xfrm>
          <a:off x="0" y="73527"/>
          <a:ext cx="10515600" cy="2070461"/>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latin typeface="Arial"/>
              <a:cs typeface="Arial"/>
            </a:rPr>
            <a:t>It takes sensitivity, patience and understanding to support a 3-year-old child who displays the signs of anxiety. Children, at this age, have not yet learned how to control their emotions thus anxiety may be expressed in a range of ways which include clinginess, fear of being left alone, refusal to engage in activities.  Recent research has indicated that children are able to understand some of the concepts and do some tasks at earlier ages than what Piaget had suggested, which discredits the strictness of his stage theory. </a:t>
          </a:r>
        </a:p>
      </dsp:txBody>
      <dsp:txXfrm>
        <a:off x="101072" y="174599"/>
        <a:ext cx="10313456" cy="1868317"/>
      </dsp:txXfrm>
    </dsp:sp>
    <dsp:sp modelId="{EABB9A4A-DCF2-45CF-9831-925AFBE3C822}">
      <dsp:nvSpPr>
        <dsp:cNvPr id="0" name=""/>
        <dsp:cNvSpPr/>
      </dsp:nvSpPr>
      <dsp:spPr>
        <a:xfrm>
          <a:off x="0" y="2207349"/>
          <a:ext cx="10515600" cy="2070461"/>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GB" sz="2200" kern="1200">
              <a:latin typeface="Arial"/>
              <a:cs typeface="Arial"/>
            </a:rPr>
            <a:t>In the case of a 3-year-old child in a nursery school, the Piaget theory can inform the teachers and caregivers in their effort to promote cognitive, social, and emotional development in the child. At this stage, the children are mostly in preoperational stage (approximately 2 to 7 years old). During the preoperational stage, the language abilities of children will develop tremendously. They are able to express ideas and represent things using words. Zajac, K., &amp; Kobak, R. (2006).</a:t>
          </a:r>
          <a:endParaRPr lang="en-US" sz="2200" kern="1200">
            <a:latin typeface="Arial"/>
            <a:cs typeface="Arial"/>
          </a:endParaRPr>
        </a:p>
      </dsp:txBody>
      <dsp:txXfrm>
        <a:off x="101072" y="2308421"/>
        <a:ext cx="10313456" cy="18683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38F55D-6967-4319-B6A5-4C1A89FB8861}">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6207B1-486A-454D-A3D1-A04D0C4AC6E5}">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Teachers can promote the language development by talking to children, posing open-ended questions, and introducing new vocabulary into their everyday lives. Storey reading, singing of songs and ensuring that they explain what they are doing helps them develop language and cognitively.</a:t>
          </a:r>
          <a:endParaRPr lang="en-US" sz="1700" kern="1200"/>
        </a:p>
      </dsp:txBody>
      <dsp:txXfrm>
        <a:off x="696297" y="538547"/>
        <a:ext cx="4171627" cy="2590157"/>
      </dsp:txXfrm>
    </dsp:sp>
    <dsp:sp modelId="{913480A6-BF73-4C0A-BA58-6F65DBA12269}">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5BDE37-A75F-4D99-A0F5-20D7DEC69C45}">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kern="1200"/>
            <a:t>Understanding cognitive development is crucial for providing age-appropriate activities and educational programs. Nursery play a crucial role in promoting the well-being of children aged 2 to 7 by implementing theories and best practices in early childhood development.</a:t>
          </a:r>
          <a:r>
            <a:rPr lang="en-GB" sz="1700" kern="1200" dirty="0">
              <a:latin typeface="Aptos Display"/>
              <a:ea typeface="Calibri"/>
              <a:cs typeface="Calibri"/>
            </a:rPr>
            <a:t> </a:t>
          </a:r>
          <a:r>
            <a:rPr lang="en-GB" sz="1700" kern="1200"/>
            <a:t>Research indicates that toddlers have the best learning when they have interest in an activity. </a:t>
          </a:r>
          <a:endParaRPr lang="en-GB" sz="1700" kern="1200">
            <a:latin typeface="Calibri"/>
            <a:ea typeface="Calibri"/>
            <a:cs typeface="Calibri"/>
          </a:endParaRPr>
        </a:p>
      </dsp:txBody>
      <dsp:txXfrm>
        <a:off x="5991936" y="538547"/>
        <a:ext cx="4171627" cy="2590157"/>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10/10/2025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10/10/2025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10/10/2025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10/10/2025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verywellmind.com/what-is-nature-versus-nurture-279539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9" name="Group 18">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20" name="Freeform: Shape 19">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6555CE37-0B8F-FF35-B5AD-A4A5233AAACC}"/>
              </a:ext>
            </a:extLst>
          </p:cNvPr>
          <p:cNvSpPr>
            <a:spLocks noGrp="1"/>
          </p:cNvSpPr>
          <p:nvPr>
            <p:ph idx="1"/>
          </p:nvPr>
        </p:nvSpPr>
        <p:spPr>
          <a:xfrm>
            <a:off x="1179226" y="2890979"/>
            <a:ext cx="9833548" cy="2693976"/>
          </a:xfrm>
        </p:spPr>
        <p:txBody>
          <a:bodyPr vert="horz" lIns="91440" tIns="45720" rIns="91440" bIns="45720" rtlCol="0" anchor="t">
            <a:normAutofit/>
          </a:bodyPr>
          <a:lstStyle/>
          <a:p>
            <a:pPr>
              <a:buNone/>
            </a:pPr>
            <a:r>
              <a:rPr lang="en-GB" sz="1800" b="1" dirty="0">
                <a:solidFill>
                  <a:schemeClr val="tx2"/>
                </a:solidFill>
                <a:latin typeface="Arial Nova"/>
              </a:rPr>
              <a:t>             </a:t>
            </a:r>
            <a:r>
              <a:rPr lang="en-GB" sz="1800" b="1">
                <a:solidFill>
                  <a:schemeClr val="tx2"/>
                </a:solidFill>
                <a:latin typeface="Arial Nova"/>
                <a:cs typeface="Arial"/>
              </a:rPr>
              <a:t>                                      </a:t>
            </a:r>
            <a:r>
              <a:rPr lang="en-GB" sz="1800" b="1">
                <a:solidFill>
                  <a:schemeClr val="tx2"/>
                </a:solidFill>
                <a:latin typeface="Arial"/>
                <a:cs typeface="Arial"/>
              </a:rPr>
              <a:t>Assignment Title: Individual presentation</a:t>
            </a:r>
            <a:endParaRPr lang="en-GB" sz="1800">
              <a:solidFill>
                <a:schemeClr val="tx2"/>
              </a:solidFill>
              <a:latin typeface="Arial"/>
              <a:cs typeface="Arial"/>
            </a:endParaRPr>
          </a:p>
          <a:p>
            <a:pPr>
              <a:buNone/>
            </a:pPr>
            <a:r>
              <a:rPr lang="en-GB" sz="1800" b="1">
                <a:solidFill>
                  <a:schemeClr val="tx2"/>
                </a:solidFill>
                <a:latin typeface="Arial"/>
                <a:cs typeface="Arial"/>
              </a:rPr>
              <a:t>                                                                         Component: Task 1</a:t>
            </a:r>
            <a:endParaRPr lang="en-GB" sz="1800">
              <a:solidFill>
                <a:schemeClr val="tx2"/>
              </a:solidFill>
              <a:latin typeface="Arial"/>
              <a:cs typeface="Arial"/>
            </a:endParaRPr>
          </a:p>
          <a:p>
            <a:pPr>
              <a:buNone/>
            </a:pPr>
            <a:r>
              <a:rPr lang="en-GB" sz="1800" b="1">
                <a:solidFill>
                  <a:schemeClr val="tx2"/>
                </a:solidFill>
                <a:latin typeface="Arial"/>
                <a:cs typeface="Arial"/>
              </a:rPr>
              <a:t>                                                     Module Title: Psychology in health and social care</a:t>
            </a:r>
            <a:endParaRPr lang="en-GB" sz="1800">
              <a:solidFill>
                <a:schemeClr val="tx2"/>
              </a:solidFill>
              <a:latin typeface="Arial"/>
              <a:cs typeface="Arial"/>
            </a:endParaRPr>
          </a:p>
          <a:p>
            <a:pPr>
              <a:buNone/>
            </a:pPr>
            <a:r>
              <a:rPr lang="en-GB" sz="1800" b="1">
                <a:solidFill>
                  <a:schemeClr val="tx2"/>
                </a:solidFill>
                <a:latin typeface="Arial"/>
                <a:cs typeface="Arial"/>
              </a:rPr>
              <a:t>                                                                   Student Name: Ruby Begum</a:t>
            </a:r>
            <a:endParaRPr lang="en-GB" sz="1800">
              <a:solidFill>
                <a:schemeClr val="tx2"/>
              </a:solidFill>
              <a:latin typeface="Arial"/>
              <a:cs typeface="Arial"/>
            </a:endParaRPr>
          </a:p>
          <a:p>
            <a:pPr>
              <a:buNone/>
            </a:pPr>
            <a:r>
              <a:rPr lang="en-GB" sz="1800" b="1">
                <a:solidFill>
                  <a:schemeClr val="tx2"/>
                </a:solidFill>
                <a:latin typeface="Arial"/>
                <a:cs typeface="Arial"/>
              </a:rPr>
              <a:t>                                                                      Student ID: 2422428</a:t>
            </a:r>
            <a:endParaRPr lang="en-GB" sz="1800">
              <a:solidFill>
                <a:schemeClr val="tx2"/>
              </a:solidFill>
              <a:latin typeface="Arial"/>
              <a:cs typeface="Arial"/>
            </a:endParaRPr>
          </a:p>
          <a:p>
            <a:pPr>
              <a:buNone/>
            </a:pPr>
            <a:r>
              <a:rPr lang="en-GB" sz="1800" b="1">
                <a:solidFill>
                  <a:schemeClr val="tx2"/>
                </a:solidFill>
                <a:latin typeface="Arial"/>
                <a:cs typeface="Arial"/>
              </a:rPr>
              <a:t>                                                          Module Code: LCHS4010_BIRM</a:t>
            </a:r>
            <a:endParaRPr lang="en-GB" sz="1800">
              <a:solidFill>
                <a:schemeClr val="tx2"/>
              </a:solidFill>
              <a:latin typeface="Arial"/>
              <a:cs typeface="Arial"/>
            </a:endParaRPr>
          </a:p>
          <a:p>
            <a:pPr>
              <a:buNone/>
            </a:pPr>
            <a:r>
              <a:rPr lang="en-GB" sz="1800" b="1">
                <a:solidFill>
                  <a:schemeClr val="tx2"/>
                </a:solidFill>
                <a:latin typeface="Arial"/>
                <a:cs typeface="Arial"/>
              </a:rPr>
              <a:t>                                                              Lecturer Name:   Neale Haddon</a:t>
            </a:r>
          </a:p>
          <a:p>
            <a:pPr marL="0" indent="0">
              <a:buNone/>
            </a:pPr>
            <a:endParaRPr lang="en-GB" sz="1800">
              <a:solidFill>
                <a:schemeClr val="tx2"/>
              </a:solidFill>
              <a:latin typeface="Arial"/>
              <a:cs typeface="Arial"/>
            </a:endParaRPr>
          </a:p>
        </p:txBody>
      </p:sp>
      <p:grpSp>
        <p:nvGrpSpPr>
          <p:cNvPr id="25" name="Group 24">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26" name="Freeform: Shape 25">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1633040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5DB94D3-0131-C024-09F2-3E4304F1C217}"/>
              </a:ext>
            </a:extLst>
          </p:cNvPr>
          <p:cNvSpPr>
            <a:spLocks noGrp="1"/>
          </p:cNvSpPr>
          <p:nvPr>
            <p:ph type="title"/>
          </p:nvPr>
        </p:nvSpPr>
        <p:spPr>
          <a:xfrm>
            <a:off x="621792" y="1161288"/>
            <a:ext cx="3602736" cy="4526280"/>
          </a:xfrm>
        </p:spPr>
        <p:txBody>
          <a:bodyPr>
            <a:normAutofit/>
          </a:bodyPr>
          <a:lstStyle/>
          <a:p>
            <a:r>
              <a:rPr lang="en-GB" sz="4000">
                <a:latin typeface="Arial"/>
                <a:cs typeface="Arial"/>
              </a:rPr>
              <a:t>Content </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5664A5C8-5102-6E02-4392-7B2E50808208}"/>
              </a:ext>
            </a:extLst>
          </p:cNvPr>
          <p:cNvGraphicFramePr>
            <a:graphicFrameLocks noGrp="1"/>
          </p:cNvGraphicFramePr>
          <p:nvPr>
            <p:ph idx="1"/>
            <p:extLst>
              <p:ext uri="{D42A27DB-BD31-4B8C-83A1-F6EECF244321}">
                <p14:modId xmlns:p14="http://schemas.microsoft.com/office/powerpoint/2010/main" val="1614730189"/>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32774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Color Cover">
            <a:extLst>
              <a:ext uri="{FF2B5EF4-FFF2-40B4-BE49-F238E27FC236}">
                <a16:creationId xmlns:a16="http://schemas.microsoft.com/office/drawing/2014/main" id="{63C1F321-BB96-4700-B3CE-1A6156067F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5" name="Group 54">
            <a:extLst>
              <a:ext uri="{FF2B5EF4-FFF2-40B4-BE49-F238E27FC236}">
                <a16:creationId xmlns:a16="http://schemas.microsoft.com/office/drawing/2014/main" id="{3FA1AD64-F15F-417D-956C-B2C211FC90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1" y="0"/>
            <a:ext cx="6064235" cy="6858000"/>
            <a:chOff x="651279" y="598259"/>
            <a:chExt cx="10889442" cy="5680742"/>
          </a:xfrm>
        </p:grpSpPr>
        <p:sp>
          <p:nvSpPr>
            <p:cNvPr id="56" name="Color">
              <a:extLst>
                <a:ext uri="{FF2B5EF4-FFF2-40B4-BE49-F238E27FC236}">
                  <a16:creationId xmlns:a16="http://schemas.microsoft.com/office/drawing/2014/main" id="{5F3C79B0-E0DE-407E-B550-3FDEB67B0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Color">
              <a:extLst>
                <a:ext uri="{FF2B5EF4-FFF2-40B4-BE49-F238E27FC236}">
                  <a16:creationId xmlns:a16="http://schemas.microsoft.com/office/drawing/2014/main" id="{A1A2DFA8-F321-4204-9B31-A3713BC652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59" name="Group 58">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60" name="Freeform: Shape 59">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1" name="Freeform: Shape 60">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2" name="Freeform: Shape 61">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3" name="Freeform: Shape 62">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4" name="Freeform: Shape 63">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5" name="Freeform: Shape 64">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6" name="Freeform: Shape 65">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ctrTitle"/>
          </p:nvPr>
        </p:nvSpPr>
        <p:spPr>
          <a:xfrm>
            <a:off x="789708" y="841664"/>
            <a:ext cx="4874661" cy="5156800"/>
          </a:xfrm>
        </p:spPr>
        <p:txBody>
          <a:bodyPr anchor="ctr">
            <a:normAutofit/>
          </a:bodyPr>
          <a:lstStyle/>
          <a:p>
            <a:pPr algn="l"/>
            <a:r>
              <a:rPr lang="en-GB" sz="4800">
                <a:solidFill>
                  <a:schemeClr val="bg1"/>
                </a:solidFill>
              </a:rPr>
              <a:t>Introduction</a:t>
            </a:r>
          </a:p>
        </p:txBody>
      </p:sp>
      <p:sp>
        <p:nvSpPr>
          <p:cNvPr id="3" name="Subtitle 2"/>
          <p:cNvSpPr>
            <a:spLocks noGrp="1"/>
          </p:cNvSpPr>
          <p:nvPr>
            <p:ph type="subTitle" idx="1"/>
          </p:nvPr>
        </p:nvSpPr>
        <p:spPr>
          <a:xfrm>
            <a:off x="6534687" y="841664"/>
            <a:ext cx="4867605" cy="5156800"/>
          </a:xfrm>
        </p:spPr>
        <p:txBody>
          <a:bodyPr vert="horz" lIns="91440" tIns="45720" rIns="91440" bIns="45720" rtlCol="0" anchor="ctr">
            <a:normAutofit/>
          </a:bodyPr>
          <a:lstStyle/>
          <a:p>
            <a:pPr algn="l"/>
            <a:r>
              <a:rPr lang="en-GB" sz="2200" dirty="0">
                <a:solidFill>
                  <a:schemeClr val="tx2"/>
                </a:solidFill>
                <a:ea typeface="+mn-lt"/>
                <a:cs typeface="+mn-lt"/>
              </a:rPr>
              <a:t>This presentation aims at describing how a nursery employs the psychological theory in assisting children of 3years old to boost their self-esteem and enhance their wellbeing. A nursery can use psychological theories in a variety of ways </a:t>
            </a:r>
            <a:r>
              <a:rPr lang="en-GB" sz="2200">
                <a:solidFill>
                  <a:schemeClr val="tx2"/>
                </a:solidFill>
                <a:ea typeface="+mn-lt"/>
                <a:cs typeface="+mn-lt"/>
              </a:rPr>
              <a:t>to</a:t>
            </a:r>
            <a:r>
              <a:rPr lang="en-GB" sz="2200" dirty="0">
                <a:solidFill>
                  <a:schemeClr val="tx2"/>
                </a:solidFill>
                <a:ea typeface="+mn-lt"/>
                <a:cs typeface="+mn-lt"/>
              </a:rPr>
              <a:t> promote the well-being and development of people and the society. Apply developmental psychology theories to establish programs that help children to develop in the cognitive, emotional, and social capacities. </a:t>
            </a:r>
            <a:endParaRPr lang="en-US" dirty="0">
              <a:solidFill>
                <a:schemeClr val="tx2"/>
              </a:solidFill>
            </a:endParaRPr>
          </a:p>
          <a:p>
            <a:pPr algn="l"/>
            <a:endParaRPr lang="en-GB" sz="2200">
              <a:solidFill>
                <a:schemeClr val="tx2"/>
              </a:solidFill>
            </a:endParaRPr>
          </a:p>
        </p:txBody>
      </p:sp>
    </p:spTree>
    <p:extLst>
      <p:ext uri="{BB962C8B-B14F-4D97-AF65-F5344CB8AC3E}">
        <p14:creationId xmlns:p14="http://schemas.microsoft.com/office/powerpoint/2010/main" val="109857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1" name="Group 20">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2" name="Freeform: Shape 21">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5933EDE8-E602-C2AA-40A6-B565556879C0}"/>
              </a:ext>
            </a:extLst>
          </p:cNvPr>
          <p:cNvSpPr>
            <a:spLocks noGrp="1"/>
          </p:cNvSpPr>
          <p:nvPr>
            <p:ph type="title"/>
          </p:nvPr>
        </p:nvSpPr>
        <p:spPr>
          <a:xfrm>
            <a:off x="640080" y="1243013"/>
            <a:ext cx="3855720" cy="4371974"/>
          </a:xfrm>
        </p:spPr>
        <p:txBody>
          <a:bodyPr>
            <a:normAutofit/>
          </a:bodyPr>
          <a:lstStyle/>
          <a:p>
            <a:r>
              <a:rPr lang="en-GB" sz="3600">
                <a:solidFill>
                  <a:schemeClr val="tx2"/>
                </a:solidFill>
                <a:latin typeface="Arial"/>
                <a:cs typeface="Arial"/>
              </a:rPr>
              <a:t>Piaget's psychological theory</a:t>
            </a:r>
          </a:p>
        </p:txBody>
      </p:sp>
      <p:sp>
        <p:nvSpPr>
          <p:cNvPr id="3" name="Content Placeholder 2">
            <a:extLst>
              <a:ext uri="{FF2B5EF4-FFF2-40B4-BE49-F238E27FC236}">
                <a16:creationId xmlns:a16="http://schemas.microsoft.com/office/drawing/2014/main" id="{7DBC7FF2-BE45-16B3-03CA-60FABBAD7E52}"/>
              </a:ext>
            </a:extLst>
          </p:cNvPr>
          <p:cNvSpPr>
            <a:spLocks noGrp="1"/>
          </p:cNvSpPr>
          <p:nvPr>
            <p:ph idx="1"/>
          </p:nvPr>
        </p:nvSpPr>
        <p:spPr>
          <a:xfrm>
            <a:off x="6172200" y="804672"/>
            <a:ext cx="5221224" cy="5230368"/>
          </a:xfrm>
        </p:spPr>
        <p:txBody>
          <a:bodyPr vert="horz" lIns="91440" tIns="45720" rIns="91440" bIns="45720" rtlCol="0" anchor="ctr">
            <a:normAutofit lnSpcReduction="10000"/>
          </a:bodyPr>
          <a:lstStyle/>
          <a:p>
            <a:pPr>
              <a:buNone/>
            </a:pPr>
            <a:r>
              <a:rPr lang="en-GB" sz="1500" dirty="0">
                <a:solidFill>
                  <a:schemeClr val="tx2"/>
                </a:solidFill>
                <a:latin typeface="Arial"/>
                <a:cs typeface="Arial"/>
              </a:rPr>
              <a:t>    </a:t>
            </a:r>
            <a:r>
              <a:rPr lang="en-GB" sz="2000">
                <a:solidFill>
                  <a:schemeClr val="tx2"/>
                </a:solidFill>
                <a:latin typeface="Arial"/>
                <a:cs typeface="Arial"/>
              </a:rPr>
              <a:t>Jean Piaget (1936) proposed that humans progress through four developmental stages: The sensorimotor </a:t>
            </a:r>
            <a:r>
              <a:rPr lang="en-GB" sz="2000" dirty="0">
                <a:solidFill>
                  <a:schemeClr val="tx2"/>
                </a:solidFill>
                <a:latin typeface="Arial"/>
                <a:cs typeface="Arial"/>
              </a:rPr>
              <a:t>stage(0-</a:t>
            </a:r>
            <a:r>
              <a:rPr lang="en-GB" sz="2000">
                <a:solidFill>
                  <a:schemeClr val="tx2"/>
                </a:solidFill>
                <a:latin typeface="Arial"/>
                <a:cs typeface="Arial"/>
              </a:rPr>
              <a:t>2years), preoperational stage (2-7 years), concrete operational stage (7-12 years), </a:t>
            </a:r>
            <a:r>
              <a:rPr lang="en-GB" sz="2000" dirty="0">
                <a:solidFill>
                  <a:schemeClr val="tx2"/>
                </a:solidFill>
                <a:latin typeface="Arial"/>
                <a:cs typeface="Arial"/>
              </a:rPr>
              <a:t>and </a:t>
            </a:r>
            <a:r>
              <a:rPr lang="en-GB" sz="2000">
                <a:solidFill>
                  <a:schemeClr val="tx2"/>
                </a:solidFill>
                <a:latin typeface="Arial"/>
                <a:cs typeface="Arial"/>
              </a:rPr>
              <a:t>formal operational stage (12+ years).</a:t>
            </a:r>
          </a:p>
          <a:p>
            <a:pPr>
              <a:buNone/>
            </a:pPr>
            <a:r>
              <a:rPr lang="en-GB" sz="1500" dirty="0">
                <a:solidFill>
                  <a:schemeClr val="tx2"/>
                </a:solidFill>
                <a:latin typeface="Arial"/>
                <a:cs typeface="Arial"/>
              </a:rPr>
              <a:t>  </a:t>
            </a:r>
            <a:r>
              <a:rPr lang="en-GB" sz="2000">
                <a:solidFill>
                  <a:schemeClr val="tx2"/>
                </a:solidFill>
                <a:latin typeface="Arial"/>
                <a:cs typeface="Arial"/>
              </a:rPr>
              <a:t>  Preoperational Stage (2-7 years): at this </a:t>
            </a:r>
            <a:r>
              <a:rPr lang="en-GB" sz="2000" dirty="0">
                <a:solidFill>
                  <a:schemeClr val="tx2"/>
                </a:solidFill>
                <a:latin typeface="Arial"/>
                <a:cs typeface="Arial"/>
              </a:rPr>
              <a:t>stage, children are more advanced in the manipulation of symbols, including language and mental images (Pakpahan, F.H. and Saragih, M., 2022). Nevertheless, they cannot think logically and have difficulties with such concepts as conservation (the ability to see that the quantity of something does not decrease even though the way it looks can change). </a:t>
            </a:r>
            <a:endParaRPr lang="en-US" sz="2000" dirty="0">
              <a:solidFill>
                <a:schemeClr val="tx2"/>
              </a:solidFill>
              <a:latin typeface="Arial"/>
              <a:cs typeface="Arial"/>
            </a:endParaRPr>
          </a:p>
          <a:p>
            <a:pPr>
              <a:buNone/>
            </a:pPr>
            <a:r>
              <a:rPr lang="en-GB" sz="2000" dirty="0">
                <a:solidFill>
                  <a:schemeClr val="tx2"/>
                </a:solidFill>
                <a:latin typeface="Arial"/>
                <a:cs typeface="Arial"/>
              </a:rPr>
              <a:t>  </a:t>
            </a:r>
          </a:p>
        </p:txBody>
      </p:sp>
    </p:spTree>
    <p:extLst>
      <p:ext uri="{BB962C8B-B14F-4D97-AF65-F5344CB8AC3E}">
        <p14:creationId xmlns:p14="http://schemas.microsoft.com/office/powerpoint/2010/main" val="6207741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26DB8879-A1A9-B10C-74BA-05C78B0D8357}"/>
              </a:ext>
            </a:extLst>
          </p:cNvPr>
          <p:cNvPicPr>
            <a:picLocks noChangeAspect="1"/>
          </p:cNvPicPr>
          <p:nvPr/>
        </p:nvPicPr>
        <p:blipFill>
          <a:blip r:embed="rId2">
            <a:alphaModFix amt="35000"/>
          </a:blip>
          <a:srcRect t="5910" r="-2" b="9693"/>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AF85C9FA-F003-62BC-6D15-2236AADCFDAB}"/>
              </a:ext>
            </a:extLst>
          </p:cNvPr>
          <p:cNvSpPr>
            <a:spLocks noGrp="1"/>
          </p:cNvSpPr>
          <p:nvPr>
            <p:ph type="title"/>
          </p:nvPr>
        </p:nvSpPr>
        <p:spPr>
          <a:xfrm>
            <a:off x="838200" y="365125"/>
            <a:ext cx="10515600" cy="1325563"/>
          </a:xfrm>
        </p:spPr>
        <p:txBody>
          <a:bodyPr>
            <a:normAutofit/>
          </a:bodyPr>
          <a:lstStyle/>
          <a:p>
            <a:r>
              <a:rPr lang="en-GB">
                <a:solidFill>
                  <a:srgbClr val="FFFFFF"/>
                </a:solidFill>
              </a:rPr>
              <a:t>Key concepts of the theory</a:t>
            </a:r>
          </a:p>
        </p:txBody>
      </p:sp>
      <p:graphicFrame>
        <p:nvGraphicFramePr>
          <p:cNvPr id="5" name="Content Placeholder 2">
            <a:extLst>
              <a:ext uri="{FF2B5EF4-FFF2-40B4-BE49-F238E27FC236}">
                <a16:creationId xmlns:a16="http://schemas.microsoft.com/office/drawing/2014/main" id="{5FE73B08-F8F1-FB6A-F1C6-2B0634F12619}"/>
              </a:ext>
            </a:extLst>
          </p:cNvPr>
          <p:cNvGraphicFramePr>
            <a:graphicFrameLocks noGrp="1"/>
          </p:cNvGraphicFramePr>
          <p:nvPr>
            <p:ph idx="1"/>
            <p:extLst>
              <p:ext uri="{D42A27DB-BD31-4B8C-83A1-F6EECF244321}">
                <p14:modId xmlns:p14="http://schemas.microsoft.com/office/powerpoint/2010/main" val="161975170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17657329"/>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oup 4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42" name="Rectangle 4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B8CCF9-73F4-C0AD-58F3-CEA42C883526}"/>
              </a:ext>
            </a:extLst>
          </p:cNvPr>
          <p:cNvSpPr>
            <a:spLocks noGrp="1"/>
          </p:cNvSpPr>
          <p:nvPr>
            <p:ph type="title"/>
          </p:nvPr>
        </p:nvSpPr>
        <p:spPr>
          <a:xfrm>
            <a:off x="1043631" y="809898"/>
            <a:ext cx="10173010" cy="1554480"/>
          </a:xfrm>
        </p:spPr>
        <p:txBody>
          <a:bodyPr anchor="ctr">
            <a:normAutofit/>
          </a:bodyPr>
          <a:lstStyle/>
          <a:p>
            <a:r>
              <a:rPr lang="en-GB" sz="4800"/>
              <a:t>Theory applied in nursery setting</a:t>
            </a:r>
          </a:p>
        </p:txBody>
      </p:sp>
      <p:cxnSp>
        <p:nvCxnSpPr>
          <p:cNvPr id="48" name="Straight Connector 4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23" name="Content Placeholder 2">
            <a:extLst>
              <a:ext uri="{FF2B5EF4-FFF2-40B4-BE49-F238E27FC236}">
                <a16:creationId xmlns:a16="http://schemas.microsoft.com/office/drawing/2014/main" id="{34E39459-17C1-111C-17A1-7A95610EB2CA}"/>
              </a:ext>
            </a:extLst>
          </p:cNvPr>
          <p:cNvGraphicFramePr>
            <a:graphicFrameLocks noGrp="1"/>
          </p:cNvGraphicFramePr>
          <p:nvPr>
            <p:ph idx="1"/>
            <p:extLst>
              <p:ext uri="{D42A27DB-BD31-4B8C-83A1-F6EECF244321}">
                <p14:modId xmlns:p14="http://schemas.microsoft.com/office/powerpoint/2010/main" val="3233887381"/>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713487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00B135-0CB4-A83D-67E2-C047172E81EA}"/>
              </a:ext>
            </a:extLst>
          </p:cNvPr>
          <p:cNvSpPr>
            <a:spLocks noGrp="1"/>
          </p:cNvSpPr>
          <p:nvPr>
            <p:ph type="title"/>
          </p:nvPr>
        </p:nvSpPr>
        <p:spPr>
          <a:xfrm>
            <a:off x="956826" y="1112969"/>
            <a:ext cx="3937298" cy="4166010"/>
          </a:xfrm>
        </p:spPr>
        <p:txBody>
          <a:bodyPr>
            <a:normAutofit/>
          </a:bodyPr>
          <a:lstStyle/>
          <a:p>
            <a:r>
              <a:rPr lang="en-GB">
                <a:solidFill>
                  <a:srgbClr val="FFFFFF"/>
                </a:solidFill>
                <a:latin typeface="Arial"/>
                <a:cs typeface="Arial"/>
              </a:rPr>
              <a:t>Biological and enviornmental influences</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B6665F09-B4B0-22CD-9624-05D489F7596D}"/>
              </a:ext>
            </a:extLst>
          </p:cNvPr>
          <p:cNvSpPr>
            <a:spLocks noGrp="1"/>
          </p:cNvSpPr>
          <p:nvPr>
            <p:ph idx="1"/>
          </p:nvPr>
        </p:nvSpPr>
        <p:spPr>
          <a:xfrm>
            <a:off x="5981178" y="591362"/>
            <a:ext cx="5257799" cy="6046121"/>
          </a:xfrm>
        </p:spPr>
        <p:txBody>
          <a:bodyPr vert="horz" lIns="91440" tIns="45720" rIns="91440" bIns="45720" rtlCol="0" anchor="t">
            <a:normAutofit fontScale="70000" lnSpcReduction="20000"/>
          </a:bodyPr>
          <a:lstStyle/>
          <a:p>
            <a:pPr>
              <a:buNone/>
            </a:pPr>
            <a:r>
              <a:rPr lang="en-GB" sz="2400" b="1">
                <a:latin typeface="Arial"/>
                <a:cs typeface="Arial"/>
              </a:rPr>
              <a:t>    Nature and Nurture Working Together:</a:t>
            </a:r>
            <a:r>
              <a:rPr lang="en-GB" sz="1300" dirty="0">
                <a:latin typeface="Arial"/>
                <a:cs typeface="Arial"/>
              </a:rPr>
              <a:t> </a:t>
            </a:r>
            <a:r>
              <a:rPr lang="en-GB" sz="2400" dirty="0">
                <a:latin typeface="Arial"/>
                <a:cs typeface="Arial"/>
              </a:rPr>
              <a:t>The process of a child growing up to 3 years is not determined by either nature or nurture, but it is the interaction of the two. The following are some examples of how they collaborate: </a:t>
            </a:r>
            <a:endParaRPr lang="en-US"/>
          </a:p>
          <a:p>
            <a:pPr>
              <a:buNone/>
            </a:pPr>
            <a:r>
              <a:rPr lang="en-GB" sz="2400" dirty="0">
                <a:latin typeface="Arial"/>
                <a:cs typeface="Arial"/>
              </a:rPr>
              <a:t>    Cognitive Development: A child can be pre-disposed to showing curiosity (nature), however, the realisation of this curiosity is something that is </a:t>
            </a:r>
            <a:r>
              <a:rPr lang="en-GB" sz="2400">
                <a:latin typeface="Arial"/>
                <a:cs typeface="Arial"/>
              </a:rPr>
              <a:t>developed in the environment. Cognitive </a:t>
            </a:r>
            <a:r>
              <a:rPr lang="en-GB" sz="2400" dirty="0">
                <a:latin typeface="Arial"/>
                <a:cs typeface="Arial"/>
              </a:rPr>
              <a:t>development will be further facilitated should they be exposed to interesting situations and motivation by the care givers or teachers.  </a:t>
            </a:r>
          </a:p>
          <a:p>
            <a:pPr>
              <a:buNone/>
            </a:pPr>
            <a:r>
              <a:rPr lang="en-GB" sz="2400">
                <a:latin typeface="Arial"/>
                <a:cs typeface="Arial"/>
              </a:rPr>
              <a:t>     Emotional Development: The natural temper that </a:t>
            </a:r>
            <a:r>
              <a:rPr lang="en-GB" sz="2400" dirty="0">
                <a:latin typeface="Arial"/>
                <a:cs typeface="Arial"/>
              </a:rPr>
              <a:t>a child has (nature) may predispose him or her to anxiety or to calmness. Nevertheless, when given proper emotional support and counselling by their caregivers(nurture), they will be able to learn to control their emotions better, even though they may be on the sensitive side. </a:t>
            </a:r>
          </a:p>
          <a:p>
            <a:pPr>
              <a:buNone/>
            </a:pPr>
            <a:r>
              <a:rPr lang="en-GB" sz="2400">
                <a:latin typeface="Arial"/>
                <a:cs typeface="Arial"/>
              </a:rPr>
              <a:t>    Social Development: A 3-year-old may be </a:t>
            </a:r>
            <a:r>
              <a:rPr lang="en-GB" sz="2400" dirty="0">
                <a:latin typeface="Arial"/>
                <a:cs typeface="Arial"/>
              </a:rPr>
              <a:t>naturally outgoing or a shy child (nature) but the level of social skill is moulded by how he or she is encouraged to play with peers. Regular group play and positive reinforcement by the adults allow them to acquire social competence and empathy, despite their original temperament.</a:t>
            </a:r>
          </a:p>
          <a:p>
            <a:pPr marL="0" indent="0">
              <a:buNone/>
            </a:pPr>
            <a:endParaRPr lang="en-GB" sz="2400" dirty="0">
              <a:latin typeface="Arial"/>
              <a:cs typeface="Arial"/>
            </a:endParaRP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40450370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D56CFC-10B9-3389-3870-00DF4BA15007}"/>
              </a:ext>
            </a:extLst>
          </p:cNvPr>
          <p:cNvSpPr>
            <a:spLocks noGrp="1"/>
          </p:cNvSpPr>
          <p:nvPr>
            <p:ph type="title"/>
          </p:nvPr>
        </p:nvSpPr>
        <p:spPr>
          <a:xfrm>
            <a:off x="686834" y="1153572"/>
            <a:ext cx="3200400" cy="4461163"/>
          </a:xfrm>
        </p:spPr>
        <p:txBody>
          <a:bodyPr>
            <a:normAutofit/>
          </a:bodyPr>
          <a:lstStyle/>
          <a:p>
            <a:r>
              <a:rPr lang="en-GB">
                <a:solidFill>
                  <a:srgbClr val="FFFFFF"/>
                </a:solidFill>
              </a:rPr>
              <a:t>Evaluation of the theory</a:t>
            </a:r>
            <a:endParaRPr lang="en-GB" dirty="0">
              <a:solidFill>
                <a:srgbClr val="FFFFFF"/>
              </a:solidFill>
            </a:endParaRPr>
          </a:p>
        </p:txBody>
      </p:sp>
      <p:sp>
        <p:nvSpPr>
          <p:cNvPr id="27" name="Arc 2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8" name="Content Placeholder 2">
            <a:extLst>
              <a:ext uri="{FF2B5EF4-FFF2-40B4-BE49-F238E27FC236}">
                <a16:creationId xmlns:a16="http://schemas.microsoft.com/office/drawing/2014/main" id="{BC550684-7676-B790-4F90-EB3C80F19208}"/>
              </a:ext>
            </a:extLst>
          </p:cNvPr>
          <p:cNvSpPr>
            <a:spLocks noGrp="1"/>
          </p:cNvSpPr>
          <p:nvPr>
            <p:ph idx="1"/>
          </p:nvPr>
        </p:nvSpPr>
        <p:spPr>
          <a:xfrm>
            <a:off x="4447308" y="591344"/>
            <a:ext cx="6906491" cy="5585619"/>
          </a:xfrm>
        </p:spPr>
        <p:txBody>
          <a:bodyPr vert="horz" lIns="91440" tIns="45720" rIns="91440" bIns="45720" rtlCol="0" anchor="ctr">
            <a:normAutofit/>
          </a:bodyPr>
          <a:lstStyle/>
          <a:p>
            <a:pPr>
              <a:buNone/>
            </a:pPr>
            <a:r>
              <a:rPr lang="en-GB" sz="2000">
                <a:latin typeface="Arial"/>
                <a:cs typeface="Arial"/>
              </a:rPr>
              <a:t>Strengths:</a:t>
            </a:r>
            <a:endParaRPr lang="en-US" sz="2000">
              <a:latin typeface="Arial"/>
              <a:cs typeface="Arial"/>
            </a:endParaRPr>
          </a:p>
          <a:p>
            <a:pPr>
              <a:buNone/>
            </a:pPr>
            <a:r>
              <a:rPr lang="en-GB" sz="2000">
                <a:latin typeface="Arial"/>
                <a:cs typeface="Arial"/>
              </a:rPr>
              <a:t>  The theory by Piaget provides a well-illustrated and systematic guide through which one can understand the development of the cognitive capabilities of children with time.</a:t>
            </a:r>
            <a:endParaRPr lang="en-US" sz="2000">
              <a:latin typeface="Arial"/>
              <a:cs typeface="Arial"/>
            </a:endParaRPr>
          </a:p>
          <a:p>
            <a:pPr>
              <a:buNone/>
            </a:pPr>
            <a:r>
              <a:rPr lang="en-GB" sz="2000">
                <a:latin typeface="Arial"/>
                <a:cs typeface="Arial"/>
              </a:rPr>
              <a:t>   It assists both the educators and parents in knowing the normal cognitive development of a child.</a:t>
            </a:r>
            <a:endParaRPr lang="en-US" sz="2000">
              <a:latin typeface="Arial"/>
              <a:cs typeface="Arial"/>
            </a:endParaRPr>
          </a:p>
          <a:p>
            <a:pPr>
              <a:buNone/>
            </a:pPr>
            <a:r>
              <a:rPr lang="en-GB" sz="2000">
                <a:latin typeface="Arial"/>
                <a:cs typeface="Arial"/>
              </a:rPr>
              <a:t>Weaknesses:</a:t>
            </a:r>
          </a:p>
          <a:p>
            <a:pPr>
              <a:buNone/>
            </a:pPr>
            <a:r>
              <a:rPr lang="en-GB" sz="2000">
                <a:latin typeface="Arial"/>
                <a:cs typeface="Arial"/>
              </a:rPr>
              <a:t>  The theory by Piaget is basically centred on the cognitive development of an individual and does not place much attention on social and cultural influences. </a:t>
            </a:r>
          </a:p>
          <a:p>
            <a:pPr>
              <a:buNone/>
            </a:pPr>
            <a:r>
              <a:rPr lang="en-GB" sz="2000">
                <a:latin typeface="Arial"/>
                <a:cs typeface="Arial"/>
              </a:rPr>
              <a:t>  The influence of social interaction, culture, and language on cognitive development is not completely discussed in the theory. There are researchers who feel that Piaget might have underestimated the cognitive capabilities of a child.  </a:t>
            </a:r>
          </a:p>
          <a:p>
            <a:pPr>
              <a:buNone/>
            </a:pPr>
            <a:r>
              <a:rPr lang="en-GB" sz="2000">
                <a:latin typeface="Arial"/>
                <a:cs typeface="Arial"/>
              </a:rPr>
              <a:t>   </a:t>
            </a:r>
          </a:p>
        </p:txBody>
      </p:sp>
    </p:spTree>
    <p:extLst>
      <p:ext uri="{BB962C8B-B14F-4D97-AF65-F5344CB8AC3E}">
        <p14:creationId xmlns:p14="http://schemas.microsoft.com/office/powerpoint/2010/main" val="9949602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3" name="Content Placeholder 2">
            <a:extLst>
              <a:ext uri="{FF2B5EF4-FFF2-40B4-BE49-F238E27FC236}">
                <a16:creationId xmlns:a16="http://schemas.microsoft.com/office/drawing/2014/main" id="{B91AF18A-12EB-9066-8CDD-5D684B0A73A6}"/>
              </a:ext>
            </a:extLst>
          </p:cNvPr>
          <p:cNvSpPr>
            <a:spLocks noGrp="1"/>
          </p:cNvSpPr>
          <p:nvPr>
            <p:ph idx="1"/>
          </p:nvPr>
        </p:nvSpPr>
        <p:spPr>
          <a:xfrm>
            <a:off x="6095999" y="713313"/>
            <a:ext cx="5257801" cy="5431376"/>
          </a:xfrm>
        </p:spPr>
        <p:txBody>
          <a:bodyPr vert="horz" lIns="91440" tIns="45720" rIns="91440" bIns="45720" rtlCol="0" anchor="ctr">
            <a:normAutofit/>
          </a:bodyPr>
          <a:lstStyle/>
          <a:p>
            <a:pPr>
              <a:buNone/>
            </a:pPr>
            <a:r>
              <a:rPr lang="en-GB" sz="2000">
                <a:latin typeface="Arial"/>
                <a:cs typeface="Arial"/>
              </a:rPr>
              <a:t>   Piaget J (1994).According to Piaget theory </a:t>
            </a:r>
            <a:r>
              <a:rPr lang="en-GB" sz="2000" dirty="0">
                <a:latin typeface="Arial"/>
                <a:cs typeface="Arial"/>
              </a:rPr>
              <a:t>children do not move up the hierarchy in an arbitrary manner and their development is determined not only by biological maturity but also by their exposure to the environment. Although the theory by Piaget has had numerous implications in the development psychology domain, it is notable that recent studies have proposed more fluid and changeable cognitive development as opposed to what Piaget had initially proposed. </a:t>
            </a:r>
          </a:p>
          <a:p>
            <a:pPr marL="0" indent="0">
              <a:buNone/>
            </a:pPr>
            <a:endParaRPr lang="en-GB" sz="2000"/>
          </a:p>
        </p:txBody>
      </p:sp>
    </p:spTree>
    <p:extLst>
      <p:ext uri="{BB962C8B-B14F-4D97-AF65-F5344CB8AC3E}">
        <p14:creationId xmlns:p14="http://schemas.microsoft.com/office/powerpoint/2010/main" val="15246132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0E1048-E375-3F78-F6CC-6B9D78C7853F}"/>
              </a:ext>
            </a:extLst>
          </p:cNvPr>
          <p:cNvSpPr>
            <a:spLocks noGrp="1"/>
          </p:cNvSpPr>
          <p:nvPr>
            <p:ph type="title"/>
          </p:nvPr>
        </p:nvSpPr>
        <p:spPr>
          <a:xfrm>
            <a:off x="1389278" y="1233241"/>
            <a:ext cx="3240506" cy="4064628"/>
          </a:xfrm>
        </p:spPr>
        <p:txBody>
          <a:bodyPr>
            <a:normAutofit/>
          </a:bodyPr>
          <a:lstStyle/>
          <a:p>
            <a:r>
              <a:rPr lang="en-GB">
                <a:solidFill>
                  <a:srgbClr val="FFFFFF"/>
                </a:solidFill>
              </a:rPr>
              <a:t>conclusion</a:t>
            </a:r>
            <a:endParaRPr lang="en-US">
              <a:solidFill>
                <a:srgbClr val="FFFFFF"/>
              </a:solidFill>
            </a:endParaRPr>
          </a:p>
        </p:txBody>
      </p:sp>
      <p:sp>
        <p:nvSpPr>
          <p:cNvPr id="25" name="Freeform: Shape 24">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B6D4B37E-A166-060A-DEF9-36A72B5F9468}"/>
              </a:ext>
            </a:extLst>
          </p:cNvPr>
          <p:cNvSpPr>
            <a:spLocks noGrp="1"/>
          </p:cNvSpPr>
          <p:nvPr>
            <p:ph idx="1"/>
          </p:nvPr>
        </p:nvSpPr>
        <p:spPr>
          <a:xfrm>
            <a:off x="6096000" y="820880"/>
            <a:ext cx="5257799" cy="4889350"/>
          </a:xfrm>
        </p:spPr>
        <p:txBody>
          <a:bodyPr vert="horz" lIns="91440" tIns="45720" rIns="91440" bIns="45720" rtlCol="0" anchor="t">
            <a:normAutofit/>
          </a:bodyPr>
          <a:lstStyle/>
          <a:p>
            <a:pPr marL="0" indent="0">
              <a:buNone/>
            </a:pPr>
            <a:r>
              <a:rPr lang="en-GB" sz="2000" dirty="0">
                <a:latin typeface="Arial"/>
                <a:ea typeface="+mn-lt"/>
                <a:cs typeface="+mn-lt"/>
              </a:rPr>
              <a:t>According to the theory of Piaget, children pass through a sequence of different stages to grow and develop with certain cognitive capabilities and modes of perceiving the world </a:t>
            </a:r>
            <a:r>
              <a:rPr lang="en-GB" sz="2000" dirty="0">
                <a:latin typeface="Arial"/>
                <a:ea typeface="+mn-lt"/>
                <a:cs typeface="Arial"/>
              </a:rPr>
              <a:t>(Huitt, W. and Hummel, J., 2003).</a:t>
            </a:r>
            <a:r>
              <a:rPr lang="en-GB" sz="2000" dirty="0">
                <a:latin typeface="Arial"/>
                <a:ea typeface="+mn-lt"/>
                <a:cs typeface="+mn-lt"/>
              </a:rPr>
              <a:t>The theory of Piaget has greatly impacted the education and child development. The theory of early age nursery implementation assists in learning and education psychology to develop support programs to adults and </a:t>
            </a:r>
            <a:r>
              <a:rPr lang="en-GB" sz="2000">
                <a:latin typeface="Arial"/>
                <a:ea typeface="+mn-lt"/>
                <a:cs typeface="+mn-lt"/>
              </a:rPr>
              <a:t>children.This would be useful in enhancing </a:t>
            </a:r>
            <a:r>
              <a:rPr lang="en-GB" sz="2000" dirty="0">
                <a:latin typeface="Arial"/>
                <a:ea typeface="+mn-lt"/>
                <a:cs typeface="+mn-lt"/>
              </a:rPr>
              <a:t>school grades and self-esteem.</a:t>
            </a:r>
            <a:endParaRPr lang="en-US" dirty="0"/>
          </a:p>
          <a:p>
            <a:pPr marL="0" indent="0">
              <a:buNone/>
            </a:pPr>
            <a:r>
              <a:rPr lang="en-GB" sz="2000">
                <a:latin typeface="Arial"/>
                <a:ea typeface="+mn-lt"/>
                <a:cs typeface="Arial"/>
              </a:rPr>
              <a:t>The </a:t>
            </a:r>
            <a:r>
              <a:rPr lang="en-GB" sz="2000" dirty="0">
                <a:latin typeface="Arial"/>
                <a:ea typeface="+mn-lt"/>
                <a:cs typeface="Arial"/>
              </a:rPr>
              <a:t>research by Piaget was revolutionary at the moment as it offered a logical system of cognition development in the minds of children. His writing has left a mark in the history of developmental psychology. </a:t>
            </a:r>
            <a:endParaRPr lang="en-GB"/>
          </a:p>
          <a:p>
            <a:pPr marL="0" indent="0">
              <a:buNone/>
            </a:pPr>
            <a:endParaRPr lang="en-GB" sz="2000"/>
          </a:p>
        </p:txBody>
      </p:sp>
      <p:sp>
        <p:nvSpPr>
          <p:cNvPr id="31" name="Freeform: Shape 30">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0336599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12D41-6D27-7080-7149-98BDCF310968}"/>
              </a:ext>
            </a:extLst>
          </p:cNvPr>
          <p:cNvSpPr>
            <a:spLocks noGrp="1"/>
          </p:cNvSpPr>
          <p:nvPr>
            <p:ph type="title"/>
          </p:nvPr>
        </p:nvSpPr>
        <p:spPr/>
        <p:txBody>
          <a:bodyPr>
            <a:normAutofit/>
          </a:bodyPr>
          <a:lstStyle/>
          <a:p>
            <a:r>
              <a:rPr lang="en-GB" sz="3600">
                <a:latin typeface="Arial"/>
                <a:cs typeface="Arial"/>
              </a:rPr>
              <a:t>References</a:t>
            </a:r>
          </a:p>
        </p:txBody>
      </p:sp>
      <p:sp>
        <p:nvSpPr>
          <p:cNvPr id="3" name="Content Placeholder 2">
            <a:extLst>
              <a:ext uri="{FF2B5EF4-FFF2-40B4-BE49-F238E27FC236}">
                <a16:creationId xmlns:a16="http://schemas.microsoft.com/office/drawing/2014/main" id="{4AE63544-06BF-DA3A-3248-B2ACD0572D98}"/>
              </a:ext>
            </a:extLst>
          </p:cNvPr>
          <p:cNvSpPr>
            <a:spLocks noGrp="1"/>
          </p:cNvSpPr>
          <p:nvPr>
            <p:ph idx="1"/>
          </p:nvPr>
        </p:nvSpPr>
        <p:spPr/>
        <p:txBody>
          <a:bodyPr vert="horz" lIns="91440" tIns="45720" rIns="91440" bIns="45720" rtlCol="0" anchor="t">
            <a:normAutofit fontScale="85000" lnSpcReduction="20000"/>
          </a:bodyPr>
          <a:lstStyle/>
          <a:p>
            <a:pPr>
              <a:buNone/>
            </a:pPr>
            <a:r>
              <a:rPr lang="en-GB" sz="2400">
                <a:latin typeface="Arial"/>
                <a:cs typeface="Arial"/>
              </a:rPr>
              <a:t>Huitt, W. and Hummel, J., 2003. Piaget's theory of cognitive development. </a:t>
            </a:r>
            <a:r>
              <a:rPr lang="en-GB" sz="2400" i="1">
                <a:latin typeface="Arial"/>
                <a:cs typeface="Arial"/>
              </a:rPr>
              <a:t>Educational psychology interactive</a:t>
            </a:r>
            <a:r>
              <a:rPr lang="en-GB" sz="2400">
                <a:latin typeface="Arial"/>
                <a:cs typeface="Arial"/>
              </a:rPr>
              <a:t>, </a:t>
            </a:r>
            <a:r>
              <a:rPr lang="en-GB" sz="2400" i="1">
                <a:latin typeface="Arial"/>
                <a:cs typeface="Arial"/>
              </a:rPr>
              <a:t>3</a:t>
            </a:r>
            <a:r>
              <a:rPr lang="en-GB" sz="2400">
                <a:latin typeface="Arial"/>
                <a:cs typeface="Arial"/>
              </a:rPr>
              <a:t>(2), pp.1-5.(Accessed 29th sep 2025)</a:t>
            </a:r>
          </a:p>
          <a:p>
            <a:pPr>
              <a:buNone/>
            </a:pPr>
            <a:r>
              <a:rPr lang="en-GB" sz="2600" dirty="0">
                <a:latin typeface="Arial"/>
                <a:cs typeface="Arial"/>
                <a:hlinkClick r:id="rId2">
                  <a:extLst>
                    <a:ext uri="{A12FA001-AC4F-418D-AE19-62706E023703}">
                      <ahyp:hlinkClr xmlns:ahyp="http://schemas.microsoft.com/office/drawing/2018/hyperlinkcolor" val="tx"/>
                    </a:ext>
                  </a:extLst>
                </a:hlinkClick>
              </a:rPr>
              <a:t>How Nature vs. Nurture Shapes Who We Become</a:t>
            </a:r>
            <a:endParaRPr lang="en-GB" sz="2600">
              <a:latin typeface="Arial"/>
              <a:cs typeface="Arial"/>
            </a:endParaRPr>
          </a:p>
          <a:p>
            <a:pPr>
              <a:buNone/>
            </a:pPr>
            <a:r>
              <a:rPr lang="en-GB" sz="2600" dirty="0">
                <a:latin typeface="Arial"/>
                <a:cs typeface="Arial"/>
                <a:hlinkClick r:id="rId2"/>
              </a:rPr>
              <a:t>https://www.verywellmind.com/what-is-nature-versus-nurture-2795392</a:t>
            </a:r>
            <a:r>
              <a:rPr lang="en-GB">
                <a:latin typeface="Aptos"/>
                <a:cs typeface="Arial"/>
              </a:rPr>
              <a:t> (Accessed 3rd oct 2025)</a:t>
            </a:r>
            <a:endParaRPr lang="en-GB"/>
          </a:p>
          <a:p>
            <a:pPr>
              <a:buNone/>
            </a:pPr>
            <a:r>
              <a:rPr lang="en-GB" sz="2400" dirty="0">
                <a:latin typeface="Arial"/>
                <a:cs typeface="Arial"/>
              </a:rPr>
              <a:t>Kuhn, D., 1979. The application of Piaget's theory of cognitive development to education. </a:t>
            </a:r>
            <a:r>
              <a:rPr lang="en-GB" sz="2400" i="1" dirty="0">
                <a:latin typeface="Arial"/>
                <a:cs typeface="Arial"/>
              </a:rPr>
              <a:t>Harvard educational review</a:t>
            </a:r>
            <a:r>
              <a:rPr lang="en-GB" sz="2400" dirty="0">
                <a:latin typeface="Arial"/>
                <a:cs typeface="Arial"/>
              </a:rPr>
              <a:t>, </a:t>
            </a:r>
            <a:r>
              <a:rPr lang="en-GB" sz="2400" i="1" dirty="0">
                <a:latin typeface="Arial"/>
                <a:cs typeface="Arial"/>
              </a:rPr>
              <a:t>49</a:t>
            </a:r>
            <a:r>
              <a:rPr lang="en-GB" sz="2400">
                <a:latin typeface="Arial"/>
                <a:cs typeface="Arial"/>
              </a:rPr>
              <a:t>(3), pp.340-360. (Accessed 5th oct 2025)</a:t>
            </a:r>
          </a:p>
          <a:p>
            <a:pPr>
              <a:buNone/>
            </a:pPr>
            <a:r>
              <a:rPr lang="en-GB" sz="2400" dirty="0">
                <a:latin typeface="Arial"/>
                <a:cs typeface="Arial"/>
              </a:rPr>
              <a:t>Piaget J (1994). Cognitive Development in children: Piaget Development and Learning, J. </a:t>
            </a:r>
            <a:r>
              <a:rPr lang="en-GB" sz="2400">
                <a:latin typeface="Arial"/>
                <a:cs typeface="Arial"/>
              </a:rPr>
              <a:t>Res. in Sci. Teaching, 1964, 2: 176- 186 (Accessed 2nd oct 2025)</a:t>
            </a:r>
          </a:p>
          <a:p>
            <a:pPr>
              <a:buNone/>
            </a:pPr>
            <a:r>
              <a:rPr lang="en-GB" sz="2400">
                <a:latin typeface="Arial"/>
                <a:cs typeface="Arial"/>
              </a:rPr>
              <a:t>Pakpahan, F.H. and Saragih, M., 2022. Theory of cognitive development by Jean Piaget. </a:t>
            </a:r>
            <a:r>
              <a:rPr lang="en-GB" sz="2400" i="1">
                <a:latin typeface="Arial"/>
                <a:cs typeface="Arial"/>
              </a:rPr>
              <a:t>Journal of Applied Linguistics</a:t>
            </a:r>
            <a:r>
              <a:rPr lang="en-GB" sz="2400">
                <a:latin typeface="Arial"/>
                <a:cs typeface="Arial"/>
              </a:rPr>
              <a:t>, </a:t>
            </a:r>
            <a:r>
              <a:rPr lang="en-GB" sz="2400" i="1">
                <a:latin typeface="Arial"/>
                <a:cs typeface="Arial"/>
              </a:rPr>
              <a:t>2</a:t>
            </a:r>
            <a:r>
              <a:rPr lang="en-GB" sz="2400">
                <a:latin typeface="Arial"/>
                <a:cs typeface="Arial"/>
              </a:rPr>
              <a:t>(1), pp.55-60.(Accessed 5th oct 2025)</a:t>
            </a:r>
          </a:p>
          <a:p>
            <a:pPr>
              <a:buNone/>
            </a:pPr>
            <a:r>
              <a:rPr lang="en-GB" sz="2400" dirty="0">
                <a:latin typeface="Arial"/>
                <a:cs typeface="Arial"/>
              </a:rPr>
              <a:t>Zajac, K., &amp; Kobak, R. (2006). Attachment. In G. G. Bear &amp; K. M. Minke (Eds.), </a:t>
            </a:r>
            <a:r>
              <a:rPr lang="en-GB" sz="2400" i="1" dirty="0">
                <a:latin typeface="Arial"/>
                <a:cs typeface="Arial"/>
              </a:rPr>
              <a:t>Children's needs III: Development, prevention, and intervention</a:t>
            </a:r>
            <a:r>
              <a:rPr lang="en-GB" sz="2400" dirty="0">
                <a:latin typeface="Arial"/>
                <a:cs typeface="Arial"/>
              </a:rPr>
              <a:t> (pp. 379–389). National Association </a:t>
            </a:r>
            <a:r>
              <a:rPr lang="en-GB" sz="2400">
                <a:latin typeface="Arial"/>
                <a:cs typeface="Arial"/>
              </a:rPr>
              <a:t>of School psychologists.(Accessed 7th oct 2025)</a:t>
            </a:r>
          </a:p>
        </p:txBody>
      </p:sp>
    </p:spTree>
    <p:extLst>
      <p:ext uri="{BB962C8B-B14F-4D97-AF65-F5344CB8AC3E}">
        <p14:creationId xmlns:p14="http://schemas.microsoft.com/office/powerpoint/2010/main" val="38353260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PowerPoint Presentation</vt:lpstr>
      <vt:lpstr>Content </vt:lpstr>
      <vt:lpstr>Introduction</vt:lpstr>
      <vt:lpstr>Piaget's psychological theory</vt:lpstr>
      <vt:lpstr>Key concepts of the theory</vt:lpstr>
      <vt:lpstr>Theory applied in nursery setting</vt:lpstr>
      <vt:lpstr>Biological and enviornmental influences</vt:lpstr>
      <vt:lpstr>Evaluation of the theory</vt:lpstr>
      <vt:lpstr>PowerPoint Presentation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477</cp:revision>
  <dcterms:created xsi:type="dcterms:W3CDTF">2025-10-08T16:59:35Z</dcterms:created>
  <dcterms:modified xsi:type="dcterms:W3CDTF">2025-10-10T08:40:36Z</dcterms:modified>
</cp:coreProperties>
</file>