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62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159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6395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631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64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22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325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6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08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60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4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305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lIns="91440" tIns="45720" rIns="91440" bIns="45720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lIns="91440" tIns="45720" rIns="91440" b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l">
              <a:defRPr sz="1000" cap="none" spc="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11/5/2025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l">
              <a:defRPr sz="1050" b="1" cap="none" spc="0" baseline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ctr">
              <a:defRPr sz="3600" b="1" cap="none" spc="0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639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hf hdr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5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596AA9-B120-4DE3-9A80-7DB4BD12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Blurred sun at dusk">
            <a:extLst>
              <a:ext uri="{FF2B5EF4-FFF2-40B4-BE49-F238E27FC236}">
                <a16:creationId xmlns:a16="http://schemas.microsoft.com/office/drawing/2014/main" id="{BCCEBB99-3145-F24B-8B8C-E0BFA15A0C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7" t="5858" r="20641" b="24881"/>
          <a:stretch/>
        </p:blipFill>
        <p:spPr>
          <a:xfrm>
            <a:off x="-2" y="10"/>
            <a:ext cx="12192001" cy="6857990"/>
          </a:xfrm>
          <a:prstGeom prst="rect">
            <a:avLst/>
          </a:prstGeom>
          <a:effectLst>
            <a:softEdge rad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6F169C-90BA-2339-3BC5-494FC87961DC}"/>
              </a:ext>
            </a:extLst>
          </p:cNvPr>
          <p:cNvSpPr txBox="1"/>
          <p:nvPr/>
        </p:nvSpPr>
        <p:spPr>
          <a:xfrm>
            <a:off x="318648" y="881126"/>
            <a:ext cx="3760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What is a near death experience?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E37C36-689A-AA28-D2B3-61F412977805}"/>
              </a:ext>
            </a:extLst>
          </p:cNvPr>
          <p:cNvSpPr txBox="1"/>
          <p:nvPr/>
        </p:nvSpPr>
        <p:spPr>
          <a:xfrm>
            <a:off x="4208627" y="884213"/>
            <a:ext cx="3895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Similarities between experiences.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A6F8C4-D205-209A-845A-8C348C5926FD}"/>
              </a:ext>
            </a:extLst>
          </p:cNvPr>
          <p:cNvSpPr txBox="1"/>
          <p:nvPr/>
        </p:nvSpPr>
        <p:spPr>
          <a:xfrm>
            <a:off x="8275618" y="866599"/>
            <a:ext cx="3983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Significance and inspiration. </a:t>
            </a:r>
          </a:p>
        </p:txBody>
      </p:sp>
      <p:pic>
        <p:nvPicPr>
          <p:cNvPr id="15" name="Picture 14" descr="Hand reaching out to light">
            <a:extLst>
              <a:ext uri="{FF2B5EF4-FFF2-40B4-BE49-F238E27FC236}">
                <a16:creationId xmlns:a16="http://schemas.microsoft.com/office/drawing/2014/main" id="{1F880CB0-FAFC-9480-8364-0D5A9D89E2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49" b="18755"/>
          <a:stretch/>
        </p:blipFill>
        <p:spPr>
          <a:xfrm>
            <a:off x="3057662" y="2194743"/>
            <a:ext cx="3233140" cy="333898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9" name="Picture 18" descr="Dandelion in field at sunset">
            <a:extLst>
              <a:ext uri="{FF2B5EF4-FFF2-40B4-BE49-F238E27FC236}">
                <a16:creationId xmlns:a16="http://schemas.microsoft.com/office/drawing/2014/main" id="{83C8951F-94C7-909F-45D2-F8A3BA05EF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36"/>
          <a:stretch/>
        </p:blipFill>
        <p:spPr>
          <a:xfrm>
            <a:off x="8928216" y="1232844"/>
            <a:ext cx="2479693" cy="141588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3" name="Picture 7" descr="Morning view of a forest">
            <a:extLst>
              <a:ext uri="{FF2B5EF4-FFF2-40B4-BE49-F238E27FC236}">
                <a16:creationId xmlns:a16="http://schemas.microsoft.com/office/drawing/2014/main" id="{BE8FFF3D-B8B6-3672-6F05-CD799B52C8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9338" r="29804" b="-1"/>
          <a:stretch/>
        </p:blipFill>
        <p:spPr>
          <a:xfrm>
            <a:off x="6292966" y="2197643"/>
            <a:ext cx="2771136" cy="32814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1BCBB6B-F6A4-DA7D-4838-9831192A042A}"/>
              </a:ext>
            </a:extLst>
          </p:cNvPr>
          <p:cNvSpPr/>
          <p:nvPr/>
        </p:nvSpPr>
        <p:spPr>
          <a:xfrm>
            <a:off x="2266728" y="-5135"/>
            <a:ext cx="77251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Near-Death 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xperience</a:t>
            </a:r>
          </a:p>
        </p:txBody>
      </p:sp>
      <p:pic>
        <p:nvPicPr>
          <p:cNvPr id="27" name="Picture 26" descr="Hands forming circle">
            <a:extLst>
              <a:ext uri="{FF2B5EF4-FFF2-40B4-BE49-F238E27FC236}">
                <a16:creationId xmlns:a16="http://schemas.microsoft.com/office/drawing/2014/main" id="{1EE873C6-F82E-3A9E-5008-B10A3EE16F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2043" y="4785479"/>
            <a:ext cx="2107028" cy="154099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9" name="Picture 28" descr="Child kissing woman under magnolia tree">
            <a:extLst>
              <a:ext uri="{FF2B5EF4-FFF2-40B4-BE49-F238E27FC236}">
                <a16:creationId xmlns:a16="http://schemas.microsoft.com/office/drawing/2014/main" id="{44771BE8-71CC-913A-588C-E72BF9C1E3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401" y="2874654"/>
            <a:ext cx="2479693" cy="1653128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" name="Picture 1" descr="Burnt down forest">
            <a:extLst>
              <a:ext uri="{FF2B5EF4-FFF2-40B4-BE49-F238E27FC236}">
                <a16:creationId xmlns:a16="http://schemas.microsoft.com/office/drawing/2014/main" id="{F936DCF1-1CAA-9D81-307E-1E74EC2452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743" y="2949878"/>
            <a:ext cx="2580618" cy="172041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Picture 2" descr="Leaf skeleton on green tone background">
            <a:extLst>
              <a:ext uri="{FF2B5EF4-FFF2-40B4-BE49-F238E27FC236}">
                <a16:creationId xmlns:a16="http://schemas.microsoft.com/office/drawing/2014/main" id="{A50B021D-2797-0B9F-2978-9C39609E29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31" y="1260613"/>
            <a:ext cx="2553441" cy="148601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3" descr="Black clouds on the sky with barren land on ground">
            <a:extLst>
              <a:ext uri="{FF2B5EF4-FFF2-40B4-BE49-F238E27FC236}">
                <a16:creationId xmlns:a16="http://schemas.microsoft.com/office/drawing/2014/main" id="{6AAF07FC-3CD9-5E42-E031-1DEA3913E21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63"/>
          <a:stretch/>
        </p:blipFill>
        <p:spPr>
          <a:xfrm>
            <a:off x="753540" y="4957631"/>
            <a:ext cx="2457132" cy="1278102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541077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596AA9-B120-4DE3-9A80-7DB4BD12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ainbow gradient background">
            <a:extLst>
              <a:ext uri="{FF2B5EF4-FFF2-40B4-BE49-F238E27FC236}">
                <a16:creationId xmlns:a16="http://schemas.microsoft.com/office/drawing/2014/main" id="{553C21A2-68FA-4C61-04AA-482892F46A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0" b="217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DB268D5-B17B-0337-315E-E31D91D7FF20}"/>
              </a:ext>
            </a:extLst>
          </p:cNvPr>
          <p:cNvSpPr/>
          <p:nvPr/>
        </p:nvSpPr>
        <p:spPr>
          <a:xfrm>
            <a:off x="3887690" y="184671"/>
            <a:ext cx="4416594" cy="923330"/>
          </a:xfrm>
          <a:prstGeom prst="rect">
            <a:avLst/>
          </a:prstGeom>
          <a:noFill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B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ibliography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69EB4F-9F49-3037-E2A8-2ED14BE56E70}"/>
              </a:ext>
            </a:extLst>
          </p:cNvPr>
          <p:cNvSpPr txBox="1"/>
          <p:nvPr/>
        </p:nvSpPr>
        <p:spPr>
          <a:xfrm>
            <a:off x="910023" y="1451382"/>
            <a:ext cx="10371928" cy="5406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Atwater, P.M.H,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Light, </a:t>
            </a:r>
            <a:r>
              <a:rPr lang="en-GB" sz="1200" dirty="0" err="1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HarperCollinsPublishers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 London, 1994).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Bailey, Lee W., Yates, Jenny,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Near-Death Experience A Reader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(Routledge: London, 1996).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Fenwick, Peter., Fenwick, Elizabeth,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Truth In The Light AN Investigation Of Over 300 near-Death Experiences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(Headline Book Publishing: London, 1995).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Fox, Mark,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Religion, Spirituality And the Near-Death Experience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(Routledge: London, 2003).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Greyson, Bruce (ED)., Flynn, Charles P (ED),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Near-Death Experience,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(Charles C Thomas: Illinois, 1984).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Knight, Hilary, 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Contribution of the Study of Religious Experience to Spiritual Care in the Health Service, (Alister Hardy Religious Experience Research Centre: Lampeter, 2006). Mitchell, Janet Lee, Out-Of-Body Experiences A Handbook, (The Aquarian Press: Suffolk, 1988).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Noyes Jr, Russell, Attitude Change Following Near-Death Experiences, Psychiatry, 43:3. 234-242. (1980). DOI: 10.1080/00332747.1980.11024070. 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Rankin, Marianne, An Introduction To Religious Experience, (Alister Hardy Religious Experience Centre: Lampeter, 2005).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Rankin, Marianne, An Introduction To Religious Experience, (Continuum International Publishing Group: London, 2008).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200" i="1" dirty="0">
              <a:latin typeface="Congenial" panose="02000503040000020004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All Images Are PowerPoint Stock Images.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317502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Aharoni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9680</TotalTime>
  <Words>256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Aharoni</vt:lpstr>
      <vt:lpstr>Arial</vt:lpstr>
      <vt:lpstr>Congenial</vt:lpstr>
      <vt:lpstr>MemoVTI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Philps (1901524)</dc:creator>
  <cp:lastModifiedBy>Bettina Schmidt</cp:lastModifiedBy>
  <cp:revision>12</cp:revision>
  <dcterms:created xsi:type="dcterms:W3CDTF">2023-03-05T16:38:16Z</dcterms:created>
  <dcterms:modified xsi:type="dcterms:W3CDTF">2025-11-05T09:25:53Z</dcterms:modified>
</cp:coreProperties>
</file>