
<file path=[Content_Types].xml><?xml version="1.0" encoding="utf-8"?>
<Types xmlns="http://schemas.openxmlformats.org/package/2006/content-types">
  <Default Extension="jpeg" ContentType="image/jpeg"/>
  <Default Extension="mp4" ContentType="vide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8" r:id="rId1"/>
  </p:sldMasterIdLst>
  <p:notesMasterIdLst>
    <p:notesMasterId r:id="rId13"/>
  </p:notesMasterIdLst>
  <p:handoutMasterIdLst>
    <p:handoutMasterId r:id="rId14"/>
  </p:handoutMasterIdLst>
  <p:sldIdLst>
    <p:sldId id="256" r:id="rId2"/>
    <p:sldId id="257" r:id="rId3"/>
    <p:sldId id="258" r:id="rId4"/>
    <p:sldId id="259" r:id="rId5"/>
    <p:sldId id="264" r:id="rId6"/>
    <p:sldId id="265" r:id="rId7"/>
    <p:sldId id="260" r:id="rId8"/>
    <p:sldId id="261" r:id="rId9"/>
    <p:sldId id="262" r:id="rId10"/>
    <p:sldId id="263" r:id="rId11"/>
    <p:sldId id="266" r:id="rId12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7D104B-0E12-2003-77B2-F8DEC781805D}" v="178" dt="2023-06-30T10:55:16.166"/>
    <p1510:client id="{CE4BCA8D-BB7D-431D-B880-694BE1E79232}" v="938" dt="2023-06-29T19:55:58.3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CE4BCA8D-BB7D-431D-B880-694BE1E79232}"/>
    <pc:docChg chg="addSld delSld modSld addMainMaster delMainMaster">
      <pc:chgData name="Rebecca Francis-Davies" userId="S::r.francis-davies@uwtsd.ac.uk::caf69e2c-2198-47a4-8268-c57958bd4ca9" providerId="AD" clId="Web-{CE4BCA8D-BB7D-431D-B880-694BE1E79232}" dt="2023-06-29T19:55:58.331" v="924" actId="20577"/>
      <pc:docMkLst>
        <pc:docMk/>
      </pc:docMkLst>
      <pc:sldChg chg="addSp modSp mod setBg modClrScheme chgLayout">
        <pc:chgData name="Rebecca Francis-Davies" userId="S::r.francis-davies@uwtsd.ac.uk::caf69e2c-2198-47a4-8268-c57958bd4ca9" providerId="AD" clId="Web-{CE4BCA8D-BB7D-431D-B880-694BE1E79232}" dt="2023-06-29T18:27:41.471" v="20"/>
        <pc:sldMkLst>
          <pc:docMk/>
          <pc:sldMk cId="1194440229" sldId="256"/>
        </pc:sldMkLst>
        <pc:spChg chg="mod">
          <ac:chgData name="Rebecca Francis-Davies" userId="S::r.francis-davies@uwtsd.ac.uk::caf69e2c-2198-47a4-8268-c57958bd4ca9" providerId="AD" clId="Web-{CE4BCA8D-BB7D-431D-B880-694BE1E79232}" dt="2023-06-29T18:27:41.471" v="20"/>
          <ac:spMkLst>
            <pc:docMk/>
            <pc:sldMk cId="1194440229" sldId="256"/>
            <ac:spMk id="2" creationId="{00000000-0000-0000-0000-000000000000}"/>
          </ac:spMkLst>
        </pc:spChg>
        <pc:spChg chg="mod">
          <ac:chgData name="Rebecca Francis-Davies" userId="S::r.francis-davies@uwtsd.ac.uk::caf69e2c-2198-47a4-8268-c57958bd4ca9" providerId="AD" clId="Web-{CE4BCA8D-BB7D-431D-B880-694BE1E79232}" dt="2023-06-29T18:27:41.471" v="20"/>
          <ac:spMkLst>
            <pc:docMk/>
            <pc:sldMk cId="1194440229" sldId="256"/>
            <ac:spMk id="3" creationId="{00000000-0000-0000-0000-000000000000}"/>
          </ac:spMkLst>
        </pc:spChg>
        <pc:spChg chg="add">
          <ac:chgData name="Rebecca Francis-Davies" userId="S::r.francis-davies@uwtsd.ac.uk::caf69e2c-2198-47a4-8268-c57958bd4ca9" providerId="AD" clId="Web-{CE4BCA8D-BB7D-431D-B880-694BE1E79232}" dt="2023-06-29T18:27:41.471" v="20"/>
          <ac:spMkLst>
            <pc:docMk/>
            <pc:sldMk cId="1194440229" sldId="256"/>
            <ac:spMk id="9" creationId="{A31384CA-BBDF-78EA-C1B6-7C26234E0B9A}"/>
          </ac:spMkLst>
        </pc:spChg>
        <pc:spChg chg="add">
          <ac:chgData name="Rebecca Francis-Davies" userId="S::r.francis-davies@uwtsd.ac.uk::caf69e2c-2198-47a4-8268-c57958bd4ca9" providerId="AD" clId="Web-{CE4BCA8D-BB7D-431D-B880-694BE1E79232}" dt="2023-06-29T18:27:41.471" v="20"/>
          <ac:spMkLst>
            <pc:docMk/>
            <pc:sldMk cId="1194440229" sldId="256"/>
            <ac:spMk id="11" creationId="{5DCE2D60-C998-1F1D-AFCA-5D76606AD25C}"/>
          </ac:spMkLst>
        </pc:spChg>
        <pc:spChg chg="add">
          <ac:chgData name="Rebecca Francis-Davies" userId="S::r.francis-davies@uwtsd.ac.uk::caf69e2c-2198-47a4-8268-c57958bd4ca9" providerId="AD" clId="Web-{CE4BCA8D-BB7D-431D-B880-694BE1E79232}" dt="2023-06-29T18:27:41.471" v="20"/>
          <ac:spMkLst>
            <pc:docMk/>
            <pc:sldMk cId="1194440229" sldId="256"/>
            <ac:spMk id="13" creationId="{41A03FE5-7938-1573-2D18-E168CC7C0ABF}"/>
          </ac:spMkLst>
        </pc:spChg>
        <pc:picChg chg="add">
          <ac:chgData name="Rebecca Francis-Davies" userId="S::r.francis-davies@uwtsd.ac.uk::caf69e2c-2198-47a4-8268-c57958bd4ca9" providerId="AD" clId="Web-{CE4BCA8D-BB7D-431D-B880-694BE1E79232}" dt="2023-06-29T18:27:41.471" v="20"/>
          <ac:picMkLst>
            <pc:docMk/>
            <pc:sldMk cId="1194440229" sldId="256"/>
            <ac:picMk id="4" creationId="{105D57A3-3E41-0DD8-1181-D5DE7A4A6F8F}"/>
          </ac:picMkLst>
        </pc:picChg>
      </pc:sldChg>
      <pc:sldChg chg="addSp modSp new">
        <pc:chgData name="Rebecca Francis-Davies" userId="S::r.francis-davies@uwtsd.ac.uk::caf69e2c-2198-47a4-8268-c57958bd4ca9" providerId="AD" clId="Web-{CE4BCA8D-BB7D-431D-B880-694BE1E79232}" dt="2023-06-29T18:29:45.355" v="87"/>
        <pc:sldMkLst>
          <pc:docMk/>
          <pc:sldMk cId="3841387477" sldId="257"/>
        </pc:sldMkLst>
        <pc:spChg chg="mod">
          <ac:chgData name="Rebecca Francis-Davies" userId="S::r.francis-davies@uwtsd.ac.uk::caf69e2c-2198-47a4-8268-c57958bd4ca9" providerId="AD" clId="Web-{CE4BCA8D-BB7D-431D-B880-694BE1E79232}" dt="2023-06-29T18:29:45.355" v="87"/>
          <ac:spMkLst>
            <pc:docMk/>
            <pc:sldMk cId="3841387477" sldId="257"/>
            <ac:spMk id="2" creationId="{7D1831F3-0C15-9EB2-A8FB-DCECB64FEFFA}"/>
          </ac:spMkLst>
        </pc:spChg>
        <pc:spChg chg="mod">
          <ac:chgData name="Rebecca Francis-Davies" userId="S::r.francis-davies@uwtsd.ac.uk::caf69e2c-2198-47a4-8268-c57958bd4ca9" providerId="AD" clId="Web-{CE4BCA8D-BB7D-431D-B880-694BE1E79232}" dt="2023-06-29T18:29:45.355" v="87"/>
          <ac:spMkLst>
            <pc:docMk/>
            <pc:sldMk cId="3841387477" sldId="257"/>
            <ac:spMk id="3" creationId="{BCAFA5A8-D01C-3508-346B-33FFAB6DBEB2}"/>
          </ac:spMkLst>
        </pc:spChg>
        <pc:spChg chg="add">
          <ac:chgData name="Rebecca Francis-Davies" userId="S::r.francis-davies@uwtsd.ac.uk::caf69e2c-2198-47a4-8268-c57958bd4ca9" providerId="AD" clId="Web-{CE4BCA8D-BB7D-431D-B880-694BE1E79232}" dt="2023-06-29T18:29:45.355" v="87"/>
          <ac:spMkLst>
            <pc:docMk/>
            <pc:sldMk cId="3841387477" sldId="257"/>
            <ac:spMk id="8" creationId="{BAEFCE30-20EC-D2F4-5BD8-89CDAE28D2E9}"/>
          </ac:spMkLst>
        </pc:spChg>
        <pc:spChg chg="add">
          <ac:chgData name="Rebecca Francis-Davies" userId="S::r.francis-davies@uwtsd.ac.uk::caf69e2c-2198-47a4-8268-c57958bd4ca9" providerId="AD" clId="Web-{CE4BCA8D-BB7D-431D-B880-694BE1E79232}" dt="2023-06-29T18:29:45.355" v="87"/>
          <ac:spMkLst>
            <pc:docMk/>
            <pc:sldMk cId="3841387477" sldId="257"/>
            <ac:spMk id="10" creationId="{0D8F3B5B-733B-74EA-B1EA-66EE6B84D4B8}"/>
          </ac:spMkLst>
        </pc:spChg>
        <pc:spChg chg="add">
          <ac:chgData name="Rebecca Francis-Davies" userId="S::r.francis-davies@uwtsd.ac.uk::caf69e2c-2198-47a4-8268-c57958bd4ca9" providerId="AD" clId="Web-{CE4BCA8D-BB7D-431D-B880-694BE1E79232}" dt="2023-06-29T18:29:45.355" v="87"/>
          <ac:spMkLst>
            <pc:docMk/>
            <pc:sldMk cId="3841387477" sldId="257"/>
            <ac:spMk id="12" creationId="{7FAFA6F5-E91F-C30E-BCAF-01C3F9CB40CF}"/>
          </ac:spMkLst>
        </pc:spChg>
      </pc:sldChg>
      <pc:sldChg chg="addSp modSp new">
        <pc:chgData name="Rebecca Francis-Davies" userId="S::r.francis-davies@uwtsd.ac.uk::caf69e2c-2198-47a4-8268-c57958bd4ca9" providerId="AD" clId="Web-{CE4BCA8D-BB7D-431D-B880-694BE1E79232}" dt="2023-06-29T18:31:30.796" v="142"/>
        <pc:sldMkLst>
          <pc:docMk/>
          <pc:sldMk cId="1186142238" sldId="258"/>
        </pc:sldMkLst>
        <pc:spChg chg="mod">
          <ac:chgData name="Rebecca Francis-Davies" userId="S::r.francis-davies@uwtsd.ac.uk::caf69e2c-2198-47a4-8268-c57958bd4ca9" providerId="AD" clId="Web-{CE4BCA8D-BB7D-431D-B880-694BE1E79232}" dt="2023-06-29T18:31:30.796" v="142"/>
          <ac:spMkLst>
            <pc:docMk/>
            <pc:sldMk cId="1186142238" sldId="258"/>
            <ac:spMk id="2" creationId="{C0461631-242D-2187-EF3F-36B196720DB5}"/>
          </ac:spMkLst>
        </pc:spChg>
        <pc:spChg chg="mod">
          <ac:chgData name="Rebecca Francis-Davies" userId="S::r.francis-davies@uwtsd.ac.uk::caf69e2c-2198-47a4-8268-c57958bd4ca9" providerId="AD" clId="Web-{CE4BCA8D-BB7D-431D-B880-694BE1E79232}" dt="2023-06-29T18:31:30.796" v="142"/>
          <ac:spMkLst>
            <pc:docMk/>
            <pc:sldMk cId="1186142238" sldId="258"/>
            <ac:spMk id="3" creationId="{AF12D85E-65B8-3EB9-2982-63DB9F8521B6}"/>
          </ac:spMkLst>
        </pc:spChg>
        <pc:spChg chg="add">
          <ac:chgData name="Rebecca Francis-Davies" userId="S::r.francis-davies@uwtsd.ac.uk::caf69e2c-2198-47a4-8268-c57958bd4ca9" providerId="AD" clId="Web-{CE4BCA8D-BB7D-431D-B880-694BE1E79232}" dt="2023-06-29T18:31:30.796" v="142"/>
          <ac:spMkLst>
            <pc:docMk/>
            <pc:sldMk cId="1186142238" sldId="258"/>
            <ac:spMk id="8" creationId="{BAEFCE30-20EC-D2F4-5BD8-89CDAE28D2E9}"/>
          </ac:spMkLst>
        </pc:spChg>
        <pc:spChg chg="add">
          <ac:chgData name="Rebecca Francis-Davies" userId="S::r.francis-davies@uwtsd.ac.uk::caf69e2c-2198-47a4-8268-c57958bd4ca9" providerId="AD" clId="Web-{CE4BCA8D-BB7D-431D-B880-694BE1E79232}" dt="2023-06-29T18:31:30.796" v="142"/>
          <ac:spMkLst>
            <pc:docMk/>
            <pc:sldMk cId="1186142238" sldId="258"/>
            <ac:spMk id="10" creationId="{0D8F3B5B-733B-74EA-B1EA-66EE6B84D4B8}"/>
          </ac:spMkLst>
        </pc:spChg>
        <pc:spChg chg="add">
          <ac:chgData name="Rebecca Francis-Davies" userId="S::r.francis-davies@uwtsd.ac.uk::caf69e2c-2198-47a4-8268-c57958bd4ca9" providerId="AD" clId="Web-{CE4BCA8D-BB7D-431D-B880-694BE1E79232}" dt="2023-06-29T18:31:30.796" v="142"/>
          <ac:spMkLst>
            <pc:docMk/>
            <pc:sldMk cId="1186142238" sldId="258"/>
            <ac:spMk id="12" creationId="{7FAFA6F5-E91F-C30E-BCAF-01C3F9CB40CF}"/>
          </ac:spMkLst>
        </pc:spChg>
      </pc:sldChg>
      <pc:sldChg chg="addSp modSp new">
        <pc:chgData name="Rebecca Francis-Davies" userId="S::r.francis-davies@uwtsd.ac.uk::caf69e2c-2198-47a4-8268-c57958bd4ca9" providerId="AD" clId="Web-{CE4BCA8D-BB7D-431D-B880-694BE1E79232}" dt="2023-06-29T18:42:34.666" v="276"/>
        <pc:sldMkLst>
          <pc:docMk/>
          <pc:sldMk cId="898300205" sldId="259"/>
        </pc:sldMkLst>
        <pc:spChg chg="mod">
          <ac:chgData name="Rebecca Francis-Davies" userId="S::r.francis-davies@uwtsd.ac.uk::caf69e2c-2198-47a4-8268-c57958bd4ca9" providerId="AD" clId="Web-{CE4BCA8D-BB7D-431D-B880-694BE1E79232}" dt="2023-06-29T18:42:34.666" v="276"/>
          <ac:spMkLst>
            <pc:docMk/>
            <pc:sldMk cId="898300205" sldId="259"/>
            <ac:spMk id="2" creationId="{780BC0A4-346A-602B-03CE-409067E30E99}"/>
          </ac:spMkLst>
        </pc:spChg>
        <pc:spChg chg="mod">
          <ac:chgData name="Rebecca Francis-Davies" userId="S::r.francis-davies@uwtsd.ac.uk::caf69e2c-2198-47a4-8268-c57958bd4ca9" providerId="AD" clId="Web-{CE4BCA8D-BB7D-431D-B880-694BE1E79232}" dt="2023-06-29T18:42:34.666" v="276"/>
          <ac:spMkLst>
            <pc:docMk/>
            <pc:sldMk cId="898300205" sldId="259"/>
            <ac:spMk id="3" creationId="{6F87F1AA-9F51-405D-C3D1-C14CAE740F6B}"/>
          </ac:spMkLst>
        </pc:spChg>
        <pc:spChg chg="add">
          <ac:chgData name="Rebecca Francis-Davies" userId="S::r.francis-davies@uwtsd.ac.uk::caf69e2c-2198-47a4-8268-c57958bd4ca9" providerId="AD" clId="Web-{CE4BCA8D-BB7D-431D-B880-694BE1E79232}" dt="2023-06-29T18:42:34.666" v="276"/>
          <ac:spMkLst>
            <pc:docMk/>
            <pc:sldMk cId="898300205" sldId="259"/>
            <ac:spMk id="8" creationId="{2CD4780E-F96D-A393-3D8E-90967A755199}"/>
          </ac:spMkLst>
        </pc:spChg>
        <pc:spChg chg="add">
          <ac:chgData name="Rebecca Francis-Davies" userId="S::r.francis-davies@uwtsd.ac.uk::caf69e2c-2198-47a4-8268-c57958bd4ca9" providerId="AD" clId="Web-{CE4BCA8D-BB7D-431D-B880-694BE1E79232}" dt="2023-06-29T18:42:34.666" v="276"/>
          <ac:spMkLst>
            <pc:docMk/>
            <pc:sldMk cId="898300205" sldId="259"/>
            <ac:spMk id="10" creationId="{D510D999-02C5-AA2C-353F-28D4C91E0720}"/>
          </ac:spMkLst>
        </pc:spChg>
        <pc:spChg chg="add">
          <ac:chgData name="Rebecca Francis-Davies" userId="S::r.francis-davies@uwtsd.ac.uk::caf69e2c-2198-47a4-8268-c57958bd4ca9" providerId="AD" clId="Web-{CE4BCA8D-BB7D-431D-B880-694BE1E79232}" dt="2023-06-29T18:42:34.666" v="276"/>
          <ac:spMkLst>
            <pc:docMk/>
            <pc:sldMk cId="898300205" sldId="259"/>
            <ac:spMk id="12" creationId="{2C180D01-6090-7FCA-B5CE-C857C213D310}"/>
          </ac:spMkLst>
        </pc:spChg>
      </pc:sldChg>
      <pc:sldChg chg="addSp modSp new">
        <pc:chgData name="Rebecca Francis-Davies" userId="S::r.francis-davies@uwtsd.ac.uk::caf69e2c-2198-47a4-8268-c57958bd4ca9" providerId="AD" clId="Web-{CE4BCA8D-BB7D-431D-B880-694BE1E79232}" dt="2023-06-29T18:47:19.927" v="378"/>
        <pc:sldMkLst>
          <pc:docMk/>
          <pc:sldMk cId="4168942235" sldId="260"/>
        </pc:sldMkLst>
        <pc:spChg chg="mod">
          <ac:chgData name="Rebecca Francis-Davies" userId="S::r.francis-davies@uwtsd.ac.uk::caf69e2c-2198-47a4-8268-c57958bd4ca9" providerId="AD" clId="Web-{CE4BCA8D-BB7D-431D-B880-694BE1E79232}" dt="2023-06-29T18:47:19.927" v="378"/>
          <ac:spMkLst>
            <pc:docMk/>
            <pc:sldMk cId="4168942235" sldId="260"/>
            <ac:spMk id="2" creationId="{70B212C1-6E3D-4A72-A9B9-90C54183CD7F}"/>
          </ac:spMkLst>
        </pc:spChg>
        <pc:spChg chg="mod">
          <ac:chgData name="Rebecca Francis-Davies" userId="S::r.francis-davies@uwtsd.ac.uk::caf69e2c-2198-47a4-8268-c57958bd4ca9" providerId="AD" clId="Web-{CE4BCA8D-BB7D-431D-B880-694BE1E79232}" dt="2023-06-29T18:47:19.927" v="378"/>
          <ac:spMkLst>
            <pc:docMk/>
            <pc:sldMk cId="4168942235" sldId="260"/>
            <ac:spMk id="3" creationId="{A958C217-B738-24F8-3296-FA14BC84B055}"/>
          </ac:spMkLst>
        </pc:spChg>
        <pc:spChg chg="add">
          <ac:chgData name="Rebecca Francis-Davies" userId="S::r.francis-davies@uwtsd.ac.uk::caf69e2c-2198-47a4-8268-c57958bd4ca9" providerId="AD" clId="Web-{CE4BCA8D-BB7D-431D-B880-694BE1E79232}" dt="2023-06-29T18:47:19.927" v="378"/>
          <ac:spMkLst>
            <pc:docMk/>
            <pc:sldMk cId="4168942235" sldId="260"/>
            <ac:spMk id="8" creationId="{2CD4780E-F96D-A393-3D8E-90967A755199}"/>
          </ac:spMkLst>
        </pc:spChg>
        <pc:spChg chg="add">
          <ac:chgData name="Rebecca Francis-Davies" userId="S::r.francis-davies@uwtsd.ac.uk::caf69e2c-2198-47a4-8268-c57958bd4ca9" providerId="AD" clId="Web-{CE4BCA8D-BB7D-431D-B880-694BE1E79232}" dt="2023-06-29T18:47:19.927" v="378"/>
          <ac:spMkLst>
            <pc:docMk/>
            <pc:sldMk cId="4168942235" sldId="260"/>
            <ac:spMk id="10" creationId="{D510D999-02C5-AA2C-353F-28D4C91E0720}"/>
          </ac:spMkLst>
        </pc:spChg>
        <pc:spChg chg="add">
          <ac:chgData name="Rebecca Francis-Davies" userId="S::r.francis-davies@uwtsd.ac.uk::caf69e2c-2198-47a4-8268-c57958bd4ca9" providerId="AD" clId="Web-{CE4BCA8D-BB7D-431D-B880-694BE1E79232}" dt="2023-06-29T18:47:19.927" v="378"/>
          <ac:spMkLst>
            <pc:docMk/>
            <pc:sldMk cId="4168942235" sldId="260"/>
            <ac:spMk id="12" creationId="{2C180D01-6090-7FCA-B5CE-C857C213D310}"/>
          </ac:spMkLst>
        </pc:spChg>
      </pc:sldChg>
      <pc:sldChg chg="addSp modSp new">
        <pc:chgData name="Rebecca Francis-Davies" userId="S::r.francis-davies@uwtsd.ac.uk::caf69e2c-2198-47a4-8268-c57958bd4ca9" providerId="AD" clId="Web-{CE4BCA8D-BB7D-431D-B880-694BE1E79232}" dt="2023-06-29T18:55:10.117" v="481"/>
        <pc:sldMkLst>
          <pc:docMk/>
          <pc:sldMk cId="2036270837" sldId="261"/>
        </pc:sldMkLst>
        <pc:spChg chg="mod">
          <ac:chgData name="Rebecca Francis-Davies" userId="S::r.francis-davies@uwtsd.ac.uk::caf69e2c-2198-47a4-8268-c57958bd4ca9" providerId="AD" clId="Web-{CE4BCA8D-BB7D-431D-B880-694BE1E79232}" dt="2023-06-29T18:55:10.117" v="481"/>
          <ac:spMkLst>
            <pc:docMk/>
            <pc:sldMk cId="2036270837" sldId="261"/>
            <ac:spMk id="2" creationId="{73130567-9D22-ACAD-0FFC-C6654231F298}"/>
          </ac:spMkLst>
        </pc:spChg>
        <pc:spChg chg="mod">
          <ac:chgData name="Rebecca Francis-Davies" userId="S::r.francis-davies@uwtsd.ac.uk::caf69e2c-2198-47a4-8268-c57958bd4ca9" providerId="AD" clId="Web-{CE4BCA8D-BB7D-431D-B880-694BE1E79232}" dt="2023-06-29T18:55:10.117" v="481"/>
          <ac:spMkLst>
            <pc:docMk/>
            <pc:sldMk cId="2036270837" sldId="261"/>
            <ac:spMk id="3" creationId="{B0B585CA-7A19-559A-B265-ABFD4840BCD0}"/>
          </ac:spMkLst>
        </pc:spChg>
        <pc:spChg chg="add">
          <ac:chgData name="Rebecca Francis-Davies" userId="S::r.francis-davies@uwtsd.ac.uk::caf69e2c-2198-47a4-8268-c57958bd4ca9" providerId="AD" clId="Web-{CE4BCA8D-BB7D-431D-B880-694BE1E79232}" dt="2023-06-29T18:55:10.117" v="481"/>
          <ac:spMkLst>
            <pc:docMk/>
            <pc:sldMk cId="2036270837" sldId="261"/>
            <ac:spMk id="8" creationId="{2CD4780E-F96D-A393-3D8E-90967A755199}"/>
          </ac:spMkLst>
        </pc:spChg>
        <pc:spChg chg="add">
          <ac:chgData name="Rebecca Francis-Davies" userId="S::r.francis-davies@uwtsd.ac.uk::caf69e2c-2198-47a4-8268-c57958bd4ca9" providerId="AD" clId="Web-{CE4BCA8D-BB7D-431D-B880-694BE1E79232}" dt="2023-06-29T18:55:10.117" v="481"/>
          <ac:spMkLst>
            <pc:docMk/>
            <pc:sldMk cId="2036270837" sldId="261"/>
            <ac:spMk id="10" creationId="{D510D999-02C5-AA2C-353F-28D4C91E0720}"/>
          </ac:spMkLst>
        </pc:spChg>
        <pc:spChg chg="add">
          <ac:chgData name="Rebecca Francis-Davies" userId="S::r.francis-davies@uwtsd.ac.uk::caf69e2c-2198-47a4-8268-c57958bd4ca9" providerId="AD" clId="Web-{CE4BCA8D-BB7D-431D-B880-694BE1E79232}" dt="2023-06-29T18:55:10.117" v="481"/>
          <ac:spMkLst>
            <pc:docMk/>
            <pc:sldMk cId="2036270837" sldId="261"/>
            <ac:spMk id="12" creationId="{2C180D01-6090-7FCA-B5CE-C857C213D310}"/>
          </ac:spMkLst>
        </pc:spChg>
      </pc:sldChg>
      <pc:sldChg chg="addSp delSp modSp new mod modClrScheme chgLayout">
        <pc:chgData name="Rebecca Francis-Davies" userId="S::r.francis-davies@uwtsd.ac.uk::caf69e2c-2198-47a4-8268-c57958bd4ca9" providerId="AD" clId="Web-{CE4BCA8D-BB7D-431D-B880-694BE1E79232}" dt="2023-06-29T19:17:50.167" v="503"/>
        <pc:sldMkLst>
          <pc:docMk/>
          <pc:sldMk cId="2107255197" sldId="262"/>
        </pc:sldMkLst>
        <pc:spChg chg="mod">
          <ac:chgData name="Rebecca Francis-Davies" userId="S::r.francis-davies@uwtsd.ac.uk::caf69e2c-2198-47a4-8268-c57958bd4ca9" providerId="AD" clId="Web-{CE4BCA8D-BB7D-431D-B880-694BE1E79232}" dt="2023-06-29T19:17:50.167" v="503"/>
          <ac:spMkLst>
            <pc:docMk/>
            <pc:sldMk cId="2107255197" sldId="262"/>
            <ac:spMk id="2" creationId="{70917834-A7DE-D062-FD51-92D36A090086}"/>
          </ac:spMkLst>
        </pc:spChg>
        <pc:spChg chg="del">
          <ac:chgData name="Rebecca Francis-Davies" userId="S::r.francis-davies@uwtsd.ac.uk::caf69e2c-2198-47a4-8268-c57958bd4ca9" providerId="AD" clId="Web-{CE4BCA8D-BB7D-431D-B880-694BE1E79232}" dt="2023-06-29T19:16:18.570" v="483"/>
          <ac:spMkLst>
            <pc:docMk/>
            <pc:sldMk cId="2107255197" sldId="262"/>
            <ac:spMk id="3" creationId="{E01BDEE3-0560-FC0C-F3B4-817D6C6571D6}"/>
          </ac:spMkLst>
        </pc:spChg>
        <pc:spChg chg="add mod">
          <ac:chgData name="Rebecca Francis-Davies" userId="S::r.francis-davies@uwtsd.ac.uk::caf69e2c-2198-47a4-8268-c57958bd4ca9" providerId="AD" clId="Web-{CE4BCA8D-BB7D-431D-B880-694BE1E79232}" dt="2023-06-29T19:17:50.167" v="503"/>
          <ac:spMkLst>
            <pc:docMk/>
            <pc:sldMk cId="2107255197" sldId="262"/>
            <ac:spMk id="9" creationId="{8C9CBC84-F0D5-F7BE-6145-63C8057F4DF8}"/>
          </ac:spMkLst>
        </pc:spChg>
        <pc:spChg chg="add mod">
          <ac:chgData name="Rebecca Francis-Davies" userId="S::r.francis-davies@uwtsd.ac.uk::caf69e2c-2198-47a4-8268-c57958bd4ca9" providerId="AD" clId="Web-{CE4BCA8D-BB7D-431D-B880-694BE1E79232}" dt="2023-06-29T19:17:50.167" v="503"/>
          <ac:spMkLst>
            <pc:docMk/>
            <pc:sldMk cId="2107255197" sldId="262"/>
            <ac:spMk id="11" creationId="{673D1B81-B8EF-347D-3624-BE8AC8BA7082}"/>
          </ac:spMkLst>
        </pc:spChg>
        <pc:spChg chg="add mod">
          <ac:chgData name="Rebecca Francis-Davies" userId="S::r.francis-davies@uwtsd.ac.uk::caf69e2c-2198-47a4-8268-c57958bd4ca9" providerId="AD" clId="Web-{CE4BCA8D-BB7D-431D-B880-694BE1E79232}" dt="2023-06-29T19:17:50.167" v="503"/>
          <ac:spMkLst>
            <pc:docMk/>
            <pc:sldMk cId="2107255197" sldId="262"/>
            <ac:spMk id="13" creationId="{718CA18C-7C63-A380-1EBD-94242A371EB5}"/>
          </ac:spMkLst>
        </pc:spChg>
        <pc:spChg chg="add mod">
          <ac:chgData name="Rebecca Francis-Davies" userId="S::r.francis-davies@uwtsd.ac.uk::caf69e2c-2198-47a4-8268-c57958bd4ca9" providerId="AD" clId="Web-{CE4BCA8D-BB7D-431D-B880-694BE1E79232}" dt="2023-06-29T19:17:50.167" v="503"/>
          <ac:spMkLst>
            <pc:docMk/>
            <pc:sldMk cId="2107255197" sldId="262"/>
            <ac:spMk id="15" creationId="{E8226B91-0A80-0B15-7F9A-8B178074886A}"/>
          </ac:spMkLst>
        </pc:spChg>
        <pc:picChg chg="add mod ord">
          <ac:chgData name="Rebecca Francis-Davies" userId="S::r.francis-davies@uwtsd.ac.uk::caf69e2c-2198-47a4-8268-c57958bd4ca9" providerId="AD" clId="Web-{CE4BCA8D-BB7D-431D-B880-694BE1E79232}" dt="2023-06-29T19:17:50.167" v="503"/>
          <ac:picMkLst>
            <pc:docMk/>
            <pc:sldMk cId="2107255197" sldId="262"/>
            <ac:picMk id="4" creationId="{DF948CF7-35E4-D813-F1AA-A1AF58FF74E1}"/>
          </ac:picMkLst>
        </pc:picChg>
      </pc:sldChg>
      <pc:sldChg chg="modSp new">
        <pc:chgData name="Rebecca Francis-Davies" userId="S::r.francis-davies@uwtsd.ac.uk::caf69e2c-2198-47a4-8268-c57958bd4ca9" providerId="AD" clId="Web-{CE4BCA8D-BB7D-431D-B880-694BE1E79232}" dt="2023-06-29T19:31:37.907" v="558" actId="20577"/>
        <pc:sldMkLst>
          <pc:docMk/>
          <pc:sldMk cId="2975887168" sldId="263"/>
        </pc:sldMkLst>
        <pc:spChg chg="mod">
          <ac:chgData name="Rebecca Francis-Davies" userId="S::r.francis-davies@uwtsd.ac.uk::caf69e2c-2198-47a4-8268-c57958bd4ca9" providerId="AD" clId="Web-{CE4BCA8D-BB7D-431D-B880-694BE1E79232}" dt="2023-06-29T19:31:37.907" v="558" actId="20577"/>
          <ac:spMkLst>
            <pc:docMk/>
            <pc:sldMk cId="2975887168" sldId="263"/>
            <ac:spMk id="2" creationId="{C718311A-4C23-22D1-53B1-B67FC88EF96A}"/>
          </ac:spMkLst>
        </pc:spChg>
        <pc:spChg chg="mod">
          <ac:chgData name="Rebecca Francis-Davies" userId="S::r.francis-davies@uwtsd.ac.uk::caf69e2c-2198-47a4-8268-c57958bd4ca9" providerId="AD" clId="Web-{CE4BCA8D-BB7D-431D-B880-694BE1E79232}" dt="2023-06-29T19:24:24.484" v="548" actId="20577"/>
          <ac:spMkLst>
            <pc:docMk/>
            <pc:sldMk cId="2975887168" sldId="263"/>
            <ac:spMk id="3" creationId="{E69516EE-8000-A0DC-2781-DA51CB32CADC}"/>
          </ac:spMkLst>
        </pc:spChg>
      </pc:sldChg>
      <pc:sldChg chg="modSp new">
        <pc:chgData name="Rebecca Francis-Davies" userId="S::r.francis-davies@uwtsd.ac.uk::caf69e2c-2198-47a4-8268-c57958bd4ca9" providerId="AD" clId="Web-{CE4BCA8D-BB7D-431D-B880-694BE1E79232}" dt="2023-06-29T19:42:54.424" v="725" actId="20577"/>
        <pc:sldMkLst>
          <pc:docMk/>
          <pc:sldMk cId="2803582136" sldId="264"/>
        </pc:sldMkLst>
        <pc:spChg chg="mod">
          <ac:chgData name="Rebecca Francis-Davies" userId="S::r.francis-davies@uwtsd.ac.uk::caf69e2c-2198-47a4-8268-c57958bd4ca9" providerId="AD" clId="Web-{CE4BCA8D-BB7D-431D-B880-694BE1E79232}" dt="2023-06-29T19:39:48.058" v="588" actId="20577"/>
          <ac:spMkLst>
            <pc:docMk/>
            <pc:sldMk cId="2803582136" sldId="264"/>
            <ac:spMk id="2" creationId="{9BE1EC1C-C181-F937-99D3-A3F7AF141727}"/>
          </ac:spMkLst>
        </pc:spChg>
        <pc:spChg chg="mod">
          <ac:chgData name="Rebecca Francis-Davies" userId="S::r.francis-davies@uwtsd.ac.uk::caf69e2c-2198-47a4-8268-c57958bd4ca9" providerId="AD" clId="Web-{CE4BCA8D-BB7D-431D-B880-694BE1E79232}" dt="2023-06-29T19:42:54.424" v="725" actId="20577"/>
          <ac:spMkLst>
            <pc:docMk/>
            <pc:sldMk cId="2803582136" sldId="264"/>
            <ac:spMk id="3" creationId="{E0CB47EB-7180-8869-A1BF-271D8BE51980}"/>
          </ac:spMkLst>
        </pc:spChg>
      </pc:sldChg>
      <pc:sldChg chg="modSp new del">
        <pc:chgData name="Rebecca Francis-Davies" userId="S::r.francis-davies@uwtsd.ac.uk::caf69e2c-2198-47a4-8268-c57958bd4ca9" providerId="AD" clId="Web-{CE4BCA8D-BB7D-431D-B880-694BE1E79232}" dt="2023-06-29T19:35:31.840" v="567"/>
        <pc:sldMkLst>
          <pc:docMk/>
          <pc:sldMk cId="3625938868" sldId="264"/>
        </pc:sldMkLst>
        <pc:spChg chg="mod">
          <ac:chgData name="Rebecca Francis-Davies" userId="S::r.francis-davies@uwtsd.ac.uk::caf69e2c-2198-47a4-8268-c57958bd4ca9" providerId="AD" clId="Web-{CE4BCA8D-BB7D-431D-B880-694BE1E79232}" dt="2023-06-29T19:35:29.136" v="566" actId="20577"/>
          <ac:spMkLst>
            <pc:docMk/>
            <pc:sldMk cId="3625938868" sldId="264"/>
            <ac:spMk id="2" creationId="{89C2221C-F2E6-F48D-7D1B-0FF3110578AF}"/>
          </ac:spMkLst>
        </pc:spChg>
      </pc:sldChg>
      <pc:sldChg chg="modSp new">
        <pc:chgData name="Rebecca Francis-Davies" userId="S::r.francis-davies@uwtsd.ac.uk::caf69e2c-2198-47a4-8268-c57958bd4ca9" providerId="AD" clId="Web-{CE4BCA8D-BB7D-431D-B880-694BE1E79232}" dt="2023-06-29T19:48:27.516" v="767" actId="20577"/>
        <pc:sldMkLst>
          <pc:docMk/>
          <pc:sldMk cId="2442035420" sldId="265"/>
        </pc:sldMkLst>
        <pc:spChg chg="mod">
          <ac:chgData name="Rebecca Francis-Davies" userId="S::r.francis-davies@uwtsd.ac.uk::caf69e2c-2198-47a4-8268-c57958bd4ca9" providerId="AD" clId="Web-{CE4BCA8D-BB7D-431D-B880-694BE1E79232}" dt="2023-06-29T19:47:00.622" v="731" actId="20577"/>
          <ac:spMkLst>
            <pc:docMk/>
            <pc:sldMk cId="2442035420" sldId="265"/>
            <ac:spMk id="2" creationId="{1DA33B89-FA8F-9CCE-8550-B4AC4CBDDCDB}"/>
          </ac:spMkLst>
        </pc:spChg>
        <pc:spChg chg="mod">
          <ac:chgData name="Rebecca Francis-Davies" userId="S::r.francis-davies@uwtsd.ac.uk::caf69e2c-2198-47a4-8268-c57958bd4ca9" providerId="AD" clId="Web-{CE4BCA8D-BB7D-431D-B880-694BE1E79232}" dt="2023-06-29T19:48:27.516" v="767" actId="20577"/>
          <ac:spMkLst>
            <pc:docMk/>
            <pc:sldMk cId="2442035420" sldId="265"/>
            <ac:spMk id="3" creationId="{CB20290F-15F4-4921-10E5-CF7AF416A0AF}"/>
          </ac:spMkLst>
        </pc:spChg>
      </pc:sldChg>
      <pc:sldChg chg="modSp new">
        <pc:chgData name="Rebecca Francis-Davies" userId="S::r.francis-davies@uwtsd.ac.uk::caf69e2c-2198-47a4-8268-c57958bd4ca9" providerId="AD" clId="Web-{CE4BCA8D-BB7D-431D-B880-694BE1E79232}" dt="2023-06-29T19:55:58.331" v="924" actId="20577"/>
        <pc:sldMkLst>
          <pc:docMk/>
          <pc:sldMk cId="3540154547" sldId="266"/>
        </pc:sldMkLst>
        <pc:spChg chg="mod">
          <ac:chgData name="Rebecca Francis-Davies" userId="S::r.francis-davies@uwtsd.ac.uk::caf69e2c-2198-47a4-8268-c57958bd4ca9" providerId="AD" clId="Web-{CE4BCA8D-BB7D-431D-B880-694BE1E79232}" dt="2023-06-29T19:48:51.642" v="777" actId="20577"/>
          <ac:spMkLst>
            <pc:docMk/>
            <pc:sldMk cId="3540154547" sldId="266"/>
            <ac:spMk id="2" creationId="{5DA65ED1-04EF-C3E7-663B-15AA2E4ED105}"/>
          </ac:spMkLst>
        </pc:spChg>
        <pc:spChg chg="mod">
          <ac:chgData name="Rebecca Francis-Davies" userId="S::r.francis-davies@uwtsd.ac.uk::caf69e2c-2198-47a4-8268-c57958bd4ca9" providerId="AD" clId="Web-{CE4BCA8D-BB7D-431D-B880-694BE1E79232}" dt="2023-06-29T19:55:58.331" v="924" actId="20577"/>
          <ac:spMkLst>
            <pc:docMk/>
            <pc:sldMk cId="3540154547" sldId="266"/>
            <ac:spMk id="3" creationId="{716A3D6F-90AC-0B94-6244-5D70CAF00436}"/>
          </ac:spMkLst>
        </pc:spChg>
      </pc:sldChg>
      <pc:sldMasterChg chg="del delSldLayout">
        <pc:chgData name="Rebecca Francis-Davies" userId="S::r.francis-davies@uwtsd.ac.uk::caf69e2c-2198-47a4-8268-c57958bd4ca9" providerId="AD" clId="Web-{CE4BCA8D-BB7D-431D-B880-694BE1E79232}" dt="2023-06-29T18:27:41.471" v="20"/>
        <pc:sldMasterMkLst>
          <pc:docMk/>
          <pc:sldMasterMk cId="0" sldId="2147483696"/>
        </pc:sldMasterMkLst>
        <pc:sldLayoutChg chg="del">
          <pc:chgData name="Rebecca Francis-Davies" userId="S::r.francis-davies@uwtsd.ac.uk::caf69e2c-2198-47a4-8268-c57958bd4ca9" providerId="AD" clId="Web-{CE4BCA8D-BB7D-431D-B880-694BE1E79232}" dt="2023-06-29T18:27:41.471" v="20"/>
          <pc:sldLayoutMkLst>
            <pc:docMk/>
            <pc:sldMasterMk cId="0" sldId="2147483696"/>
            <pc:sldLayoutMk cId="0" sldId="2147483697"/>
          </pc:sldLayoutMkLst>
        </pc:sldLayoutChg>
        <pc:sldLayoutChg chg="del">
          <pc:chgData name="Rebecca Francis-Davies" userId="S::r.francis-davies@uwtsd.ac.uk::caf69e2c-2198-47a4-8268-c57958bd4ca9" providerId="AD" clId="Web-{CE4BCA8D-BB7D-431D-B880-694BE1E79232}" dt="2023-06-29T18:27:41.471" v="20"/>
          <pc:sldLayoutMkLst>
            <pc:docMk/>
            <pc:sldMasterMk cId="0" sldId="2147483696"/>
            <pc:sldLayoutMk cId="0" sldId="2147483698"/>
          </pc:sldLayoutMkLst>
        </pc:sldLayoutChg>
        <pc:sldLayoutChg chg="del">
          <pc:chgData name="Rebecca Francis-Davies" userId="S::r.francis-davies@uwtsd.ac.uk::caf69e2c-2198-47a4-8268-c57958bd4ca9" providerId="AD" clId="Web-{CE4BCA8D-BB7D-431D-B880-694BE1E79232}" dt="2023-06-29T18:27:41.471" v="20"/>
          <pc:sldLayoutMkLst>
            <pc:docMk/>
            <pc:sldMasterMk cId="0" sldId="2147483696"/>
            <pc:sldLayoutMk cId="0" sldId="2147483699"/>
          </pc:sldLayoutMkLst>
        </pc:sldLayoutChg>
        <pc:sldLayoutChg chg="del">
          <pc:chgData name="Rebecca Francis-Davies" userId="S::r.francis-davies@uwtsd.ac.uk::caf69e2c-2198-47a4-8268-c57958bd4ca9" providerId="AD" clId="Web-{CE4BCA8D-BB7D-431D-B880-694BE1E79232}" dt="2023-06-29T18:27:41.471" v="20"/>
          <pc:sldLayoutMkLst>
            <pc:docMk/>
            <pc:sldMasterMk cId="0" sldId="2147483696"/>
            <pc:sldLayoutMk cId="0" sldId="2147483700"/>
          </pc:sldLayoutMkLst>
        </pc:sldLayoutChg>
        <pc:sldLayoutChg chg="del">
          <pc:chgData name="Rebecca Francis-Davies" userId="S::r.francis-davies@uwtsd.ac.uk::caf69e2c-2198-47a4-8268-c57958bd4ca9" providerId="AD" clId="Web-{CE4BCA8D-BB7D-431D-B880-694BE1E79232}" dt="2023-06-29T18:27:41.471" v="20"/>
          <pc:sldLayoutMkLst>
            <pc:docMk/>
            <pc:sldMasterMk cId="0" sldId="2147483696"/>
            <pc:sldLayoutMk cId="0" sldId="2147483701"/>
          </pc:sldLayoutMkLst>
        </pc:sldLayoutChg>
        <pc:sldLayoutChg chg="del">
          <pc:chgData name="Rebecca Francis-Davies" userId="S::r.francis-davies@uwtsd.ac.uk::caf69e2c-2198-47a4-8268-c57958bd4ca9" providerId="AD" clId="Web-{CE4BCA8D-BB7D-431D-B880-694BE1E79232}" dt="2023-06-29T18:27:41.471" v="20"/>
          <pc:sldLayoutMkLst>
            <pc:docMk/>
            <pc:sldMasterMk cId="0" sldId="2147483696"/>
            <pc:sldLayoutMk cId="0" sldId="2147483702"/>
          </pc:sldLayoutMkLst>
        </pc:sldLayoutChg>
        <pc:sldLayoutChg chg="del">
          <pc:chgData name="Rebecca Francis-Davies" userId="S::r.francis-davies@uwtsd.ac.uk::caf69e2c-2198-47a4-8268-c57958bd4ca9" providerId="AD" clId="Web-{CE4BCA8D-BB7D-431D-B880-694BE1E79232}" dt="2023-06-29T18:27:41.471" v="20"/>
          <pc:sldLayoutMkLst>
            <pc:docMk/>
            <pc:sldMasterMk cId="0" sldId="2147483696"/>
            <pc:sldLayoutMk cId="0" sldId="2147483703"/>
          </pc:sldLayoutMkLst>
        </pc:sldLayoutChg>
        <pc:sldLayoutChg chg="del">
          <pc:chgData name="Rebecca Francis-Davies" userId="S::r.francis-davies@uwtsd.ac.uk::caf69e2c-2198-47a4-8268-c57958bd4ca9" providerId="AD" clId="Web-{CE4BCA8D-BB7D-431D-B880-694BE1E79232}" dt="2023-06-29T18:27:41.471" v="20"/>
          <pc:sldLayoutMkLst>
            <pc:docMk/>
            <pc:sldMasterMk cId="0" sldId="2147483696"/>
            <pc:sldLayoutMk cId="0" sldId="2147483704"/>
          </pc:sldLayoutMkLst>
        </pc:sldLayoutChg>
        <pc:sldLayoutChg chg="del">
          <pc:chgData name="Rebecca Francis-Davies" userId="S::r.francis-davies@uwtsd.ac.uk::caf69e2c-2198-47a4-8268-c57958bd4ca9" providerId="AD" clId="Web-{CE4BCA8D-BB7D-431D-B880-694BE1E79232}" dt="2023-06-29T18:27:41.471" v="20"/>
          <pc:sldLayoutMkLst>
            <pc:docMk/>
            <pc:sldMasterMk cId="0" sldId="2147483696"/>
            <pc:sldLayoutMk cId="0" sldId="2147483705"/>
          </pc:sldLayoutMkLst>
        </pc:sldLayoutChg>
        <pc:sldLayoutChg chg="del">
          <pc:chgData name="Rebecca Francis-Davies" userId="S::r.francis-davies@uwtsd.ac.uk::caf69e2c-2198-47a4-8268-c57958bd4ca9" providerId="AD" clId="Web-{CE4BCA8D-BB7D-431D-B880-694BE1E79232}" dt="2023-06-29T18:27:41.471" v="20"/>
          <pc:sldLayoutMkLst>
            <pc:docMk/>
            <pc:sldMasterMk cId="0" sldId="2147483696"/>
            <pc:sldLayoutMk cId="0" sldId="2147483706"/>
          </pc:sldLayoutMkLst>
        </pc:sldLayoutChg>
        <pc:sldLayoutChg chg="del">
          <pc:chgData name="Rebecca Francis-Davies" userId="S::r.francis-davies@uwtsd.ac.uk::caf69e2c-2198-47a4-8268-c57958bd4ca9" providerId="AD" clId="Web-{CE4BCA8D-BB7D-431D-B880-694BE1E79232}" dt="2023-06-29T18:27:41.471" v="20"/>
          <pc:sldLayoutMkLst>
            <pc:docMk/>
            <pc:sldMasterMk cId="0" sldId="2147483696"/>
            <pc:sldLayoutMk cId="0" sldId="2147483707"/>
          </pc:sldLayoutMkLst>
        </pc:sldLayoutChg>
      </pc:sldMasterChg>
      <pc:sldMasterChg chg="add replId addSldLayout">
        <pc:chgData name="Rebecca Francis-Davies" userId="S::r.francis-davies@uwtsd.ac.uk::caf69e2c-2198-47a4-8268-c57958bd4ca9" providerId="AD" clId="Web-{CE4BCA8D-BB7D-431D-B880-694BE1E79232}" dt="2023-06-29T18:27:41.471" v="20"/>
        <pc:sldMasterMkLst>
          <pc:docMk/>
          <pc:sldMasterMk cId="1861570114" sldId="2147483708"/>
        </pc:sldMasterMkLst>
        <pc:sldLayoutChg chg="add">
          <pc:chgData name="Rebecca Francis-Davies" userId="S::r.francis-davies@uwtsd.ac.uk::caf69e2c-2198-47a4-8268-c57958bd4ca9" providerId="AD" clId="Web-{CE4BCA8D-BB7D-431D-B880-694BE1E79232}" dt="2023-06-29T18:27:41.471" v="20"/>
          <pc:sldLayoutMkLst>
            <pc:docMk/>
            <pc:sldMasterMk cId="1861570114" sldId="2147483708"/>
            <pc:sldLayoutMk cId="4238792883" sldId="2147483709"/>
          </pc:sldLayoutMkLst>
        </pc:sldLayoutChg>
        <pc:sldLayoutChg chg="add replId">
          <pc:chgData name="Rebecca Francis-Davies" userId="S::r.francis-davies@uwtsd.ac.uk::caf69e2c-2198-47a4-8268-c57958bd4ca9" providerId="AD" clId="Web-{CE4BCA8D-BB7D-431D-B880-694BE1E79232}" dt="2023-06-29T18:27:41.471" v="20"/>
          <pc:sldLayoutMkLst>
            <pc:docMk/>
            <pc:sldMasterMk cId="1861570114" sldId="2147483708"/>
            <pc:sldLayoutMk cId="2195795904" sldId="2147483710"/>
          </pc:sldLayoutMkLst>
        </pc:sldLayoutChg>
        <pc:sldLayoutChg chg="add replId">
          <pc:chgData name="Rebecca Francis-Davies" userId="S::r.francis-davies@uwtsd.ac.uk::caf69e2c-2198-47a4-8268-c57958bd4ca9" providerId="AD" clId="Web-{CE4BCA8D-BB7D-431D-B880-694BE1E79232}" dt="2023-06-29T18:27:41.471" v="20"/>
          <pc:sldLayoutMkLst>
            <pc:docMk/>
            <pc:sldMasterMk cId="1861570114" sldId="2147483708"/>
            <pc:sldLayoutMk cId="3986418165" sldId="2147483711"/>
          </pc:sldLayoutMkLst>
        </pc:sldLayoutChg>
        <pc:sldLayoutChg chg="add replId">
          <pc:chgData name="Rebecca Francis-Davies" userId="S::r.francis-davies@uwtsd.ac.uk::caf69e2c-2198-47a4-8268-c57958bd4ca9" providerId="AD" clId="Web-{CE4BCA8D-BB7D-431D-B880-694BE1E79232}" dt="2023-06-29T18:27:41.471" v="20"/>
          <pc:sldLayoutMkLst>
            <pc:docMk/>
            <pc:sldMasterMk cId="1861570114" sldId="2147483708"/>
            <pc:sldLayoutMk cId="3711608536" sldId="2147483712"/>
          </pc:sldLayoutMkLst>
        </pc:sldLayoutChg>
        <pc:sldLayoutChg chg="add replId">
          <pc:chgData name="Rebecca Francis-Davies" userId="S::r.francis-davies@uwtsd.ac.uk::caf69e2c-2198-47a4-8268-c57958bd4ca9" providerId="AD" clId="Web-{CE4BCA8D-BB7D-431D-B880-694BE1E79232}" dt="2023-06-29T18:27:41.471" v="20"/>
          <pc:sldLayoutMkLst>
            <pc:docMk/>
            <pc:sldMasterMk cId="1861570114" sldId="2147483708"/>
            <pc:sldLayoutMk cId="3194052324" sldId="2147483713"/>
          </pc:sldLayoutMkLst>
        </pc:sldLayoutChg>
        <pc:sldLayoutChg chg="add replId">
          <pc:chgData name="Rebecca Francis-Davies" userId="S::r.francis-davies@uwtsd.ac.uk::caf69e2c-2198-47a4-8268-c57958bd4ca9" providerId="AD" clId="Web-{CE4BCA8D-BB7D-431D-B880-694BE1E79232}" dt="2023-06-29T18:27:41.471" v="20"/>
          <pc:sldLayoutMkLst>
            <pc:docMk/>
            <pc:sldMasterMk cId="1861570114" sldId="2147483708"/>
            <pc:sldLayoutMk cId="324480380" sldId="2147483714"/>
          </pc:sldLayoutMkLst>
        </pc:sldLayoutChg>
        <pc:sldLayoutChg chg="add replId">
          <pc:chgData name="Rebecca Francis-Davies" userId="S::r.francis-davies@uwtsd.ac.uk::caf69e2c-2198-47a4-8268-c57958bd4ca9" providerId="AD" clId="Web-{CE4BCA8D-BB7D-431D-B880-694BE1E79232}" dt="2023-06-29T18:27:41.471" v="20"/>
          <pc:sldLayoutMkLst>
            <pc:docMk/>
            <pc:sldMasterMk cId="1861570114" sldId="2147483708"/>
            <pc:sldLayoutMk cId="537930802" sldId="2147483715"/>
          </pc:sldLayoutMkLst>
        </pc:sldLayoutChg>
        <pc:sldLayoutChg chg="add replId">
          <pc:chgData name="Rebecca Francis-Davies" userId="S::r.francis-davies@uwtsd.ac.uk::caf69e2c-2198-47a4-8268-c57958bd4ca9" providerId="AD" clId="Web-{CE4BCA8D-BB7D-431D-B880-694BE1E79232}" dt="2023-06-29T18:27:41.471" v="20"/>
          <pc:sldLayoutMkLst>
            <pc:docMk/>
            <pc:sldMasterMk cId="1861570114" sldId="2147483708"/>
            <pc:sldLayoutMk cId="1396695960" sldId="2147483716"/>
          </pc:sldLayoutMkLst>
        </pc:sldLayoutChg>
        <pc:sldLayoutChg chg="add replId">
          <pc:chgData name="Rebecca Francis-Davies" userId="S::r.francis-davies@uwtsd.ac.uk::caf69e2c-2198-47a4-8268-c57958bd4ca9" providerId="AD" clId="Web-{CE4BCA8D-BB7D-431D-B880-694BE1E79232}" dt="2023-06-29T18:27:41.471" v="20"/>
          <pc:sldLayoutMkLst>
            <pc:docMk/>
            <pc:sldMasterMk cId="1861570114" sldId="2147483708"/>
            <pc:sldLayoutMk cId="2722373931" sldId="2147483717"/>
          </pc:sldLayoutMkLst>
        </pc:sldLayoutChg>
        <pc:sldLayoutChg chg="add replId">
          <pc:chgData name="Rebecca Francis-Davies" userId="S::r.francis-davies@uwtsd.ac.uk::caf69e2c-2198-47a4-8268-c57958bd4ca9" providerId="AD" clId="Web-{CE4BCA8D-BB7D-431D-B880-694BE1E79232}" dt="2023-06-29T18:27:41.471" v="20"/>
          <pc:sldLayoutMkLst>
            <pc:docMk/>
            <pc:sldMasterMk cId="1861570114" sldId="2147483708"/>
            <pc:sldLayoutMk cId="2125179534" sldId="2147483718"/>
          </pc:sldLayoutMkLst>
        </pc:sldLayoutChg>
        <pc:sldLayoutChg chg="add replId">
          <pc:chgData name="Rebecca Francis-Davies" userId="S::r.francis-davies@uwtsd.ac.uk::caf69e2c-2198-47a4-8268-c57958bd4ca9" providerId="AD" clId="Web-{CE4BCA8D-BB7D-431D-B880-694BE1E79232}" dt="2023-06-29T18:27:41.471" v="20"/>
          <pc:sldLayoutMkLst>
            <pc:docMk/>
            <pc:sldMasterMk cId="1861570114" sldId="2147483708"/>
            <pc:sldLayoutMk cId="365156759" sldId="2147483719"/>
          </pc:sldLayoutMkLst>
        </pc:sldLayoutChg>
      </pc:sldMasterChg>
    </pc:docChg>
  </pc:docChgLst>
  <pc:docChgLst>
    <pc:chgData name="Rebecca Francis-Davies" userId="S::r.francis-davies@uwtsd.ac.uk::caf69e2c-2198-47a4-8268-c57958bd4ca9" providerId="AD" clId="Web-{0C7D104B-0E12-2003-77B2-F8DEC781805D}"/>
    <pc:docChg chg="modSld">
      <pc:chgData name="Rebecca Francis-Davies" userId="S::r.francis-davies@uwtsd.ac.uk::caf69e2c-2198-47a4-8268-c57958bd4ca9" providerId="AD" clId="Web-{0C7D104B-0E12-2003-77B2-F8DEC781805D}" dt="2023-06-30T10:55:11.400" v="176" actId="20577"/>
      <pc:docMkLst>
        <pc:docMk/>
      </pc:docMkLst>
      <pc:sldChg chg="modSp">
        <pc:chgData name="Rebecca Francis-Davies" userId="S::r.francis-davies@uwtsd.ac.uk::caf69e2c-2198-47a4-8268-c57958bd4ca9" providerId="AD" clId="Web-{0C7D104B-0E12-2003-77B2-F8DEC781805D}" dt="2023-06-30T10:55:11.400" v="176" actId="20577"/>
        <pc:sldMkLst>
          <pc:docMk/>
          <pc:sldMk cId="2975887168" sldId="263"/>
        </pc:sldMkLst>
        <pc:spChg chg="mod">
          <ac:chgData name="Rebecca Francis-Davies" userId="S::r.francis-davies@uwtsd.ac.uk::caf69e2c-2198-47a4-8268-c57958bd4ca9" providerId="AD" clId="Web-{0C7D104B-0E12-2003-77B2-F8DEC781805D}" dt="2023-06-30T10:55:11.400" v="176" actId="20577"/>
          <ac:spMkLst>
            <pc:docMk/>
            <pc:sldMk cId="2975887168" sldId="263"/>
            <ac:spMk id="3" creationId="{E69516EE-8000-A0DC-2781-DA51CB32CADC}"/>
          </ac:spMkLst>
        </pc:spChg>
      </pc:sldChg>
    </pc:docChg>
  </pc:docChgLst>
  <pc:docChgLst>
    <pc:chgData clId="Web-{CE4BCA8D-BB7D-431D-B880-694BE1E79232}"/>
    <pc:docChg chg="modSld">
      <pc:chgData name="" userId="" providerId="" clId="Web-{CE4BCA8D-BB7D-431D-B880-694BE1E79232}" dt="2023-06-29T18:27:02.532" v="4" actId="20577"/>
      <pc:docMkLst>
        <pc:docMk/>
      </pc:docMkLst>
      <pc:sldChg chg="modSp">
        <pc:chgData name="" userId="" providerId="" clId="Web-{CE4BCA8D-BB7D-431D-B880-694BE1E79232}" dt="2023-06-29T18:27:02.532" v="4" actId="20577"/>
        <pc:sldMkLst>
          <pc:docMk/>
          <pc:sldMk cId="1194440229" sldId="256"/>
        </pc:sldMkLst>
        <pc:spChg chg="mod">
          <ac:chgData name="" userId="" providerId="" clId="Web-{CE4BCA8D-BB7D-431D-B880-694BE1E79232}" dt="2023-06-29T18:27:02.532" v="4" actId="20577"/>
          <ac:spMkLst>
            <pc:docMk/>
            <pc:sldMk cId="1194440229" sldId="256"/>
            <ac:spMk id="2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4B6E94-1702-4120-9B63-AE63319883C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D6FE79-A706-4BFD-9E00-AAA9385EFEA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7BFD21-0087-4529-9525-91C20CCBC1A6}" type="datetime1">
              <a:rPr lang="en-GB" smtClean="0"/>
              <a:t>30/06/2023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58AB23-6B18-451D-9D3B-16919243652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1DD4F9-0494-427B-B1AB-C1B029FFE43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C8D3AF-C96B-4339-ADFF-17CC2AEA71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3291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6DC80F-3293-4CB9-AFF3-897E61B95F53}" type="datetime1">
              <a:rPr lang="en-GB" smtClean="0"/>
              <a:pPr/>
              <a:t>30/06/2023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806C3E-E119-438C-AE91-C1FA81E9FF1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2776285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806C3E-E119-438C-AE91-C1FA81E9FF1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4071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12BED07-6713-92AA-40AF-AE58F4F83C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95400" y="4701464"/>
            <a:ext cx="8952782" cy="1204036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C9EF77-BF49-E4C1-0FC7-5633547779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6/30/2023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BD5853-25AA-1C3D-EAD2-496674792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7F0DAD-5850-CAAE-CD25-4D6DDDFF3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4851B1-0B20-9549-0D70-886AA9D045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5400" y="952500"/>
            <a:ext cx="8952781" cy="3748824"/>
          </a:xfrm>
          <a:noFill/>
        </p:spPr>
        <p:txBody>
          <a:bodyPr anchor="b">
            <a:normAutofit/>
          </a:bodyPr>
          <a:lstStyle>
            <a:lvl1pPr algn="l">
              <a:defRPr sz="3200" spc="530" baseline="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5156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48F26-B5E3-8A90-51FC-8520D1D732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EA4D95-10F3-6212-8302-5610C43E32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281BE7-A53D-441E-0393-0E59412C91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6/30/2023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EF10F0-B23F-BF4B-DB66-9BCF734DB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65DDEC-13A7-D988-D082-03076F80F1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51795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80CFA-45ED-71B0-EE3E-CCE6D5C19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1618211"/>
            <a:ext cx="8412190" cy="3944389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37BECA-A01D-7D7A-F2A6-891EC9D229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5400" y="908858"/>
            <a:ext cx="8412192" cy="676102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716478-6FAF-D420-0B87-6EABB81E8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6/30/2023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C4289B-CB0D-8AFC-7C02-F755C0DCC8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7971E4-8A9E-2A30-D7FE-B3505124BB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23739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7F941-C3A7-545F-8046-C7A9AC803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D4277-CFAE-EEF6-3346-61F06D5A39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95401" y="2260121"/>
            <a:ext cx="4350026" cy="36568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543384-699D-84FC-C8B5-7BDE49BB44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46574" y="2260120"/>
            <a:ext cx="4350025" cy="3656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A49386-AFC8-03DA-4563-07B0A0119B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6/30/2023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ED60A-7704-31D9-7D4D-65C635EDF8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6927DA-3B5E-13B8-0BA8-5DCFF001E0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66959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7B55A-280B-BDCB-F966-8578DDE74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966788"/>
            <a:ext cx="10059988" cy="105178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76EA03-7008-14AB-547B-E66EA4EC96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5400" y="2018581"/>
            <a:ext cx="4350027" cy="544003"/>
          </a:xfrm>
        </p:spPr>
        <p:txBody>
          <a:bodyPr anchor="b"/>
          <a:lstStyle>
            <a:lvl1pPr marL="0" indent="0">
              <a:buNone/>
              <a:defRPr sz="24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629F56-D2C8-71FE-FA59-002819D518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95400" y="2774756"/>
            <a:ext cx="4350027" cy="31507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2524D2-CA8D-75F3-D089-C2F0E20D47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46572" y="2018581"/>
            <a:ext cx="4350028" cy="544003"/>
          </a:xfrm>
        </p:spPr>
        <p:txBody>
          <a:bodyPr anchor="b"/>
          <a:lstStyle>
            <a:lvl1pPr marL="0" indent="0">
              <a:buNone/>
              <a:defRPr sz="24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99B0E3-5AE5-0516-27BF-9F246137FE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46572" y="2774756"/>
            <a:ext cx="4350028" cy="31507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7B319A7-6048-4735-B2AC-6D6043F146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6/30/2023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15F875-F23E-D0D2-9115-CD494FDA0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B4F88F-F488-D9D5-CF99-AA1750AAF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5094593-EFC2-EEEF-74CD-BD00F4132A94}"/>
              </a:ext>
            </a:extLst>
          </p:cNvPr>
          <p:cNvCxnSpPr>
            <a:cxnSpLocks/>
          </p:cNvCxnSpPr>
          <p:nvPr/>
        </p:nvCxnSpPr>
        <p:spPr>
          <a:xfrm>
            <a:off x="6657975" y="2625552"/>
            <a:ext cx="423862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F851F6D-436C-FA47-8CD1-2C10E735764A}"/>
              </a:ext>
            </a:extLst>
          </p:cNvPr>
          <p:cNvCxnSpPr>
            <a:cxnSpLocks/>
          </p:cNvCxnSpPr>
          <p:nvPr/>
        </p:nvCxnSpPr>
        <p:spPr>
          <a:xfrm>
            <a:off x="1403684" y="2625552"/>
            <a:ext cx="42417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79308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91B86-9261-4E82-EF65-30F78154E2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3A5E84-E43B-20AE-E80D-47CB0B07BD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6/30/2023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FF5797-14F1-9FEB-247C-0E325AF74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5D7AF-1489-8F93-4828-0AE784B8BA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803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6CAF1C-8901-AE05-E52C-D5B959410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6/30/2023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CD4F90-2973-4FE2-6C2C-5C2AC5C5A8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50414B-A7EC-0C14-EFD2-29C5582CC1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40523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378C7-A764-C5E4-A6A4-DC5B1B353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6484" y="1306484"/>
            <a:ext cx="3932237" cy="2122516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DFE178-4B5D-413B-6583-AB81E8D041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312026"/>
            <a:ext cx="5143500" cy="4565651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B92F6D-71AB-9630-9DBE-46041C50C7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06484" y="3428999"/>
            <a:ext cx="3932237" cy="2133601"/>
          </a:xfrm>
        </p:spPr>
        <p:txBody>
          <a:bodyPr anchor="b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FEAAD1-C919-6E2E-32D2-E199025FB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6/30/2023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88B5D8-E15B-BE38-2A89-BD0F02E1A0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7ECC26-B78C-4CBD-6883-97E80D3E5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6085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04EAA-30F7-390A-C77C-2E5BD8218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6484" y="1307185"/>
            <a:ext cx="3932237" cy="2121813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13A1C34-81AC-D534-67B1-4272122893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857702" y="1307186"/>
            <a:ext cx="5038898" cy="459831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E1012D-3524-26C6-64C1-8CE6E7A9A2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06484" y="3428999"/>
            <a:ext cx="3932237" cy="2133601"/>
          </a:xfrm>
        </p:spPr>
        <p:txBody>
          <a:bodyPr anchor="b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8FA6D7-1BE0-F14D-A2F7-4836180BC3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6/30/2023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56B5AC-3F20-FDC1-D579-7C4C6B4ED0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074ACA-1D54-81FA-70B1-31AB3011B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64181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2C3AB-851A-0D2F-B3AE-5B161CFFC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89FD6B-3621-3904-7878-A2825C6925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808AE9-D8ED-ED5D-D7B0-A43811777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6/30/2023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9EF98B-AC81-D122-3D05-9C4E2FE423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FB543-B138-6627-3714-12105D172A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57959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3DE16D-F1A0-DDB5-A98C-A9055C93D9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88334" y="952499"/>
            <a:ext cx="2051165" cy="4953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8A548F-8DA7-C53C-1BFE-7C720CB20F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52500" y="952499"/>
            <a:ext cx="8235834" cy="4953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2EA2C8-1C90-25D0-8B0A-30B73CFD3E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6/30/2023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6FF1A4-0404-DA2D-1EA4-828091C0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457155-0F4A-F7B7-C4A8-755572E98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8792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792104-6F24-CD50-F55E-22A55084D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842963"/>
            <a:ext cx="9601200" cy="13096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1059CB-D00E-398D-E4D9-59792FC40A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5400" y="2262188"/>
            <a:ext cx="9601200" cy="36433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DFBC38-D897-7CBE-AC89-A95A2222D7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47726" y="61991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5DBDDF98-C922-483F-97E9-3E76B0201B42}" type="datetimeFigureOut">
              <a:rPr lang="en-US" smtClean="0"/>
              <a:pPr/>
              <a:t>6/30/2023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728008-2A03-D518-4A75-30816EB0D1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86625" y="6199188"/>
            <a:ext cx="340995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691D49-2BD8-1C36-B43A-CF2F9177769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28107" y="6199188"/>
            <a:ext cx="6191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1B8B3671-A306-4A69-8480-FA9BE839245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15701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18" r:id="rId2"/>
    <p:sldLayoutId id="2147483717" r:id="rId3"/>
    <p:sldLayoutId id="2147483716" r:id="rId4"/>
    <p:sldLayoutId id="2147483715" r:id="rId5"/>
    <p:sldLayoutId id="2147483714" r:id="rId6"/>
    <p:sldLayoutId id="2147483713" r:id="rId7"/>
    <p:sldLayoutId id="2147483712" r:id="rId8"/>
    <p:sldLayoutId id="2147483711" r:id="rId9"/>
    <p:sldLayoutId id="2147483710" r:id="rId10"/>
    <p:sldLayoutId id="2147483709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kern="1200" cap="all" spc="5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75488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94944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152144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reCGfjg83g8?feature=oembed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1384CA-BBDF-78EA-C1B6-7C26234E0B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eople Raising Their Hands">
            <a:extLst>
              <a:ext uri="{FF2B5EF4-FFF2-40B4-BE49-F238E27FC236}">
                <a16:creationId xmlns:a16="http://schemas.microsoft.com/office/drawing/2014/main" id="{105D57A3-3E41-0DD8-1181-D5DE7A4A6F8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>
            <a:alphaModFix/>
          </a:blip>
          <a:srcRect r="6250" b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DCE2D60-C998-1F1D-AFCA-5D76606AD2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502945" y="-831057"/>
            <a:ext cx="6857999" cy="8520113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46000"/>
                </a:srgbClr>
              </a:gs>
              <a:gs pos="100000">
                <a:srgbClr val="000000">
                  <a:alpha val="0"/>
                </a:srgbClr>
              </a:gs>
              <a:gs pos="56000">
                <a:srgbClr val="000000">
                  <a:alpha val="39000"/>
                </a:srgb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1A03FE5-7938-1573-2D18-E168CC7C0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6812583" y="952500"/>
            <a:ext cx="4426917" cy="4953000"/>
          </a:xfrm>
          <a:custGeom>
            <a:avLst/>
            <a:gdLst>
              <a:gd name="connsiteX0" fmla="*/ 0 w 9985794"/>
              <a:gd name="connsiteY0" fmla="*/ 0 h 4920343"/>
              <a:gd name="connsiteX1" fmla="*/ 9985794 w 9985794"/>
              <a:gd name="connsiteY1" fmla="*/ 0 h 4920343"/>
              <a:gd name="connsiteX2" fmla="*/ 9985794 w 9985794"/>
              <a:gd name="connsiteY2" fmla="*/ 4920343 h 4920343"/>
              <a:gd name="connsiteX3" fmla="*/ 0 w 9985794"/>
              <a:gd name="connsiteY3" fmla="*/ 4920343 h 4920343"/>
              <a:gd name="connsiteX4" fmla="*/ 0 w 9985794"/>
              <a:gd name="connsiteY4" fmla="*/ 4119525 h 4920343"/>
              <a:gd name="connsiteX5" fmla="*/ 4905554 w 9985794"/>
              <a:gd name="connsiteY5" fmla="*/ 4119525 h 4920343"/>
              <a:gd name="connsiteX6" fmla="*/ 4905554 w 9985794"/>
              <a:gd name="connsiteY6" fmla="*/ 1451087 h 4920343"/>
              <a:gd name="connsiteX7" fmla="*/ 0 w 9985794"/>
              <a:gd name="connsiteY7" fmla="*/ 1451087 h 4920343"/>
              <a:gd name="connsiteX0" fmla="*/ 4905554 w 9985794"/>
              <a:gd name="connsiteY0" fmla="*/ 4119525 h 4920343"/>
              <a:gd name="connsiteX1" fmla="*/ 4905554 w 9985794"/>
              <a:gd name="connsiteY1" fmla="*/ 1451087 h 4920343"/>
              <a:gd name="connsiteX2" fmla="*/ 0 w 9985794"/>
              <a:gd name="connsiteY2" fmla="*/ 1451087 h 4920343"/>
              <a:gd name="connsiteX3" fmla="*/ 0 w 9985794"/>
              <a:gd name="connsiteY3" fmla="*/ 0 h 4920343"/>
              <a:gd name="connsiteX4" fmla="*/ 9985794 w 9985794"/>
              <a:gd name="connsiteY4" fmla="*/ 0 h 4920343"/>
              <a:gd name="connsiteX5" fmla="*/ 9985794 w 9985794"/>
              <a:gd name="connsiteY5" fmla="*/ 4920343 h 4920343"/>
              <a:gd name="connsiteX6" fmla="*/ 0 w 9985794"/>
              <a:gd name="connsiteY6" fmla="*/ 4920343 h 4920343"/>
              <a:gd name="connsiteX7" fmla="*/ 0 w 9985794"/>
              <a:gd name="connsiteY7" fmla="*/ 4119525 h 4920343"/>
              <a:gd name="connsiteX8" fmla="*/ 4996994 w 9985794"/>
              <a:gd name="connsiteY8" fmla="*/ 4210965 h 4920343"/>
              <a:gd name="connsiteX0" fmla="*/ 4905554 w 9985794"/>
              <a:gd name="connsiteY0" fmla="*/ 4119525 h 4920343"/>
              <a:gd name="connsiteX1" fmla="*/ 4905554 w 9985794"/>
              <a:gd name="connsiteY1" fmla="*/ 1451087 h 4920343"/>
              <a:gd name="connsiteX2" fmla="*/ 0 w 9985794"/>
              <a:gd name="connsiteY2" fmla="*/ 1451087 h 4920343"/>
              <a:gd name="connsiteX3" fmla="*/ 0 w 9985794"/>
              <a:gd name="connsiteY3" fmla="*/ 0 h 4920343"/>
              <a:gd name="connsiteX4" fmla="*/ 9985794 w 9985794"/>
              <a:gd name="connsiteY4" fmla="*/ 0 h 4920343"/>
              <a:gd name="connsiteX5" fmla="*/ 9985794 w 9985794"/>
              <a:gd name="connsiteY5" fmla="*/ 4920343 h 4920343"/>
              <a:gd name="connsiteX6" fmla="*/ 0 w 9985794"/>
              <a:gd name="connsiteY6" fmla="*/ 4920343 h 4920343"/>
              <a:gd name="connsiteX7" fmla="*/ 0 w 9985794"/>
              <a:gd name="connsiteY7" fmla="*/ 4119525 h 4920343"/>
              <a:gd name="connsiteX0" fmla="*/ 4905554 w 9985794"/>
              <a:gd name="connsiteY0" fmla="*/ 1451087 h 4920343"/>
              <a:gd name="connsiteX1" fmla="*/ 0 w 9985794"/>
              <a:gd name="connsiteY1" fmla="*/ 1451087 h 4920343"/>
              <a:gd name="connsiteX2" fmla="*/ 0 w 9985794"/>
              <a:gd name="connsiteY2" fmla="*/ 0 h 4920343"/>
              <a:gd name="connsiteX3" fmla="*/ 9985794 w 9985794"/>
              <a:gd name="connsiteY3" fmla="*/ 0 h 4920343"/>
              <a:gd name="connsiteX4" fmla="*/ 9985794 w 9985794"/>
              <a:gd name="connsiteY4" fmla="*/ 4920343 h 4920343"/>
              <a:gd name="connsiteX5" fmla="*/ 0 w 9985794"/>
              <a:gd name="connsiteY5" fmla="*/ 4920343 h 4920343"/>
              <a:gd name="connsiteX6" fmla="*/ 0 w 9985794"/>
              <a:gd name="connsiteY6" fmla="*/ 4119525 h 4920343"/>
              <a:gd name="connsiteX0" fmla="*/ 0 w 9985794"/>
              <a:gd name="connsiteY0" fmla="*/ 1451087 h 4920343"/>
              <a:gd name="connsiteX1" fmla="*/ 0 w 9985794"/>
              <a:gd name="connsiteY1" fmla="*/ 0 h 4920343"/>
              <a:gd name="connsiteX2" fmla="*/ 9985794 w 9985794"/>
              <a:gd name="connsiteY2" fmla="*/ 0 h 4920343"/>
              <a:gd name="connsiteX3" fmla="*/ 9985794 w 9985794"/>
              <a:gd name="connsiteY3" fmla="*/ 4920343 h 4920343"/>
              <a:gd name="connsiteX4" fmla="*/ 0 w 9985794"/>
              <a:gd name="connsiteY4" fmla="*/ 4920343 h 4920343"/>
              <a:gd name="connsiteX5" fmla="*/ 0 w 9985794"/>
              <a:gd name="connsiteY5" fmla="*/ 4119525 h 4920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985794" h="4920343">
                <a:moveTo>
                  <a:pt x="0" y="1451087"/>
                </a:moveTo>
                <a:lnTo>
                  <a:pt x="0" y="0"/>
                </a:lnTo>
                <a:lnTo>
                  <a:pt x="9985794" y="0"/>
                </a:lnTo>
                <a:lnTo>
                  <a:pt x="9985794" y="4920343"/>
                </a:lnTo>
                <a:lnTo>
                  <a:pt x="0" y="4920343"/>
                </a:lnTo>
                <a:lnTo>
                  <a:pt x="0" y="4119525"/>
                </a:lnTo>
              </a:path>
            </a:pathLst>
          </a:cu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375712" y="2033018"/>
            <a:ext cx="4115702" cy="2116348"/>
          </a:xfrm>
          <a:noFill/>
        </p:spPr>
        <p:txBody>
          <a:bodyPr rtlCol="0" anchor="ctr">
            <a:normAutofit/>
          </a:bodyPr>
          <a:lstStyle/>
          <a:p>
            <a:pPr algn="r"/>
            <a:r>
              <a:rPr lang="en-GB" sz="3000">
                <a:solidFill>
                  <a:srgbClr val="FFFFFF"/>
                </a:solidFill>
              </a:rPr>
              <a:t>ETHICS AND SOCIAL RESPONSIBILITY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536783" y="4832508"/>
            <a:ext cx="3193681" cy="609910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110000"/>
              </a:lnSpc>
            </a:pPr>
            <a:r>
              <a:rPr lang="en-GB" sz="1500">
                <a:solidFill>
                  <a:srgbClr val="FFFFFF"/>
                </a:solidFill>
              </a:rPr>
              <a:t>What is the outlook for stakeholders?</a:t>
            </a:r>
          </a:p>
        </p:txBody>
      </p:sp>
    </p:spTree>
    <p:extLst>
      <p:ext uri="{BB962C8B-B14F-4D97-AF65-F5344CB8AC3E}">
        <p14:creationId xmlns:p14="http://schemas.microsoft.com/office/powerpoint/2010/main" val="11944402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1831F3-0C15-9EB2-A8FB-DCECB64FEF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916" y="1295400"/>
            <a:ext cx="4252010" cy="2133600"/>
          </a:xfrm>
        </p:spPr>
        <p:txBody>
          <a:bodyPr anchor="t">
            <a:normAutofit/>
          </a:bodyPr>
          <a:lstStyle/>
          <a:p>
            <a:r>
              <a:rPr lang="en-GB"/>
              <a:t>What does business exist to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AFA5A8-D01C-3508-346B-33FFAB6DBE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430767"/>
            <a:ext cx="4412876" cy="386185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Obvious economic goal</a:t>
            </a:r>
          </a:p>
          <a:p>
            <a:r>
              <a:rPr lang="en-GB"/>
              <a:t>We have also suggested that businesses have a broader role in society</a:t>
            </a:r>
          </a:p>
          <a:p>
            <a:r>
              <a:rPr lang="en-GB"/>
              <a:t>Seen through the eyes of stakeholder groups </a:t>
            </a:r>
          </a:p>
          <a:p>
            <a:r>
              <a:rPr lang="en-GB"/>
              <a:t>We see responsibilities and duties</a:t>
            </a:r>
          </a:p>
        </p:txBody>
      </p:sp>
      <p:sp>
        <p:nvSpPr>
          <p:cNvPr id="8" name="Date Placeholder 6">
            <a:extLst>
              <a:ext uri="{FF2B5EF4-FFF2-40B4-BE49-F238E27FC236}">
                <a16:creationId xmlns:a16="http://schemas.microsoft.com/office/drawing/2014/main" id="{BAEFCE30-20EC-D2F4-5BD8-89CDAE28D2E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726" y="6199188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7FB15980-1F01-46F5-9BE3-B420B87C4E02}" type="datetime1">
              <a:rPr lang="en-US" smtClean="0"/>
              <a:pPr>
                <a:spcAft>
                  <a:spcPts val="600"/>
                </a:spcAft>
              </a:pPr>
              <a:t>6/30/2023</a:t>
            </a:fld>
            <a:endParaRPr lang="en-US"/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0D8F3B5B-733B-74EA-B1EA-66EE6B84D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86625" y="6199188"/>
            <a:ext cx="3409951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12" name="Slide Number Placeholder 9">
            <a:extLst>
              <a:ext uri="{FF2B5EF4-FFF2-40B4-BE49-F238E27FC236}">
                <a16:creationId xmlns:a16="http://schemas.microsoft.com/office/drawing/2014/main" id="{7FAFA6F5-E91F-C30E-BCAF-01C3F9CB4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28107" y="6199188"/>
            <a:ext cx="61912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1437450A-6C25-4B4D-B27D-E1E9B2CE4682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1387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61631-242D-2187-EF3F-36B196720D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916" y="1295400"/>
            <a:ext cx="4252010" cy="2133600"/>
          </a:xfrm>
        </p:spPr>
        <p:txBody>
          <a:bodyPr anchor="t">
            <a:normAutofit/>
          </a:bodyPr>
          <a:lstStyle/>
          <a:p>
            <a:r>
              <a:rPr lang="en-GB"/>
              <a:t>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12D85E-65B8-3EB9-2982-63DB9F852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430767"/>
            <a:ext cx="4412876" cy="386185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A system of values by which judgements of right and wrong behaviour are made</a:t>
            </a:r>
          </a:p>
          <a:p>
            <a:r>
              <a:rPr lang="en-GB"/>
              <a:t>Internationally, value systems may clash</a:t>
            </a:r>
          </a:p>
          <a:p>
            <a:r>
              <a:rPr lang="en-GB"/>
              <a:t>Dilemma for companies: which value system to employ?</a:t>
            </a:r>
          </a:p>
        </p:txBody>
      </p:sp>
      <p:sp>
        <p:nvSpPr>
          <p:cNvPr id="8" name="Date Placeholder 6">
            <a:extLst>
              <a:ext uri="{FF2B5EF4-FFF2-40B4-BE49-F238E27FC236}">
                <a16:creationId xmlns:a16="http://schemas.microsoft.com/office/drawing/2014/main" id="{BAEFCE30-20EC-D2F4-5BD8-89CDAE28D2E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726" y="6199188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7FB15980-1F01-46F5-9BE3-B420B87C4E02}" type="datetime1">
              <a:rPr lang="en-US" smtClean="0"/>
              <a:pPr>
                <a:spcAft>
                  <a:spcPts val="600"/>
                </a:spcAft>
              </a:pPr>
              <a:t>6/30/2023</a:t>
            </a:fld>
            <a:endParaRPr lang="en-US"/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0D8F3B5B-733B-74EA-B1EA-66EE6B84D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86625" y="6199188"/>
            <a:ext cx="3409951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12" name="Slide Number Placeholder 9">
            <a:extLst>
              <a:ext uri="{FF2B5EF4-FFF2-40B4-BE49-F238E27FC236}">
                <a16:creationId xmlns:a16="http://schemas.microsoft.com/office/drawing/2014/main" id="{7FAFA6F5-E91F-C30E-BCAF-01C3F9CB4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28107" y="6199188"/>
            <a:ext cx="61912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1437450A-6C25-4B4D-B27D-E1E9B2CE4682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61422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0BC0A4-346A-602B-03CE-409067E30E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5588" y="2292115"/>
            <a:ext cx="4595654" cy="2273771"/>
          </a:xfrm>
        </p:spPr>
        <p:txBody>
          <a:bodyPr>
            <a:normAutofit/>
          </a:bodyPr>
          <a:lstStyle/>
          <a:p>
            <a:r>
              <a:rPr lang="en-GB"/>
              <a:t>TRADE UNIONS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87F1AA-9F51-405D-C3D1-C14CAE740F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8949" y="1553239"/>
            <a:ext cx="4339416" cy="375152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Most US companies do not welcome trade unions, and actively discourage membership</a:t>
            </a:r>
            <a:endParaRPr lang="en-US"/>
          </a:p>
          <a:p>
            <a:r>
              <a:rPr lang="en-GB"/>
              <a:t>Amazon has experienced resistance in Germany and France for its hostile stance</a:t>
            </a:r>
          </a:p>
          <a:p>
            <a:r>
              <a:rPr lang="en-GB"/>
              <a:t>Conflict has arisen: US free-market capitalists (maximise stakeholder value) against social market view of stakeholder values.</a:t>
            </a:r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2CD4780E-F96D-A393-3D8E-90967A7551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726" y="6199188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D674A38F-AE64-4D5C-B240-2C0C10AFD904}" type="datetime1">
              <a:rPr lang="en-US" smtClean="0"/>
              <a:pPr>
                <a:spcAft>
                  <a:spcPts val="600"/>
                </a:spcAft>
              </a:pPr>
              <a:t>6/30/2023</a:t>
            </a:fld>
            <a:endParaRPr lang="en-US"/>
          </a:p>
        </p:txBody>
      </p:sp>
      <p:sp>
        <p:nvSpPr>
          <p:cNvPr id="10" name="Footer Placeholder 6">
            <a:extLst>
              <a:ext uri="{FF2B5EF4-FFF2-40B4-BE49-F238E27FC236}">
                <a16:creationId xmlns:a16="http://schemas.microsoft.com/office/drawing/2014/main" id="{D510D999-02C5-AA2C-353F-28D4C91E07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86625" y="6199188"/>
            <a:ext cx="3409951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12" name="Slide Number Placeholder 8">
            <a:extLst>
              <a:ext uri="{FF2B5EF4-FFF2-40B4-BE49-F238E27FC236}">
                <a16:creationId xmlns:a16="http://schemas.microsoft.com/office/drawing/2014/main" id="{2C180D01-6090-7FCA-B5CE-C857C213D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28107" y="6199188"/>
            <a:ext cx="61912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1437450A-6C25-4B4D-B27D-E1E9B2CE4682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83002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E1EC1C-C181-F937-99D3-A3F7AF1417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FUNDAMENTAL ILO CONVENTIONS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B47EB-7180-8869-A1BF-271D8BE519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Forced Labour Convention (1930)</a:t>
            </a:r>
            <a:endParaRPr lang="en-US"/>
          </a:p>
          <a:p>
            <a:r>
              <a:rPr lang="en-GB"/>
              <a:t>Freedom of Association and Protection of the Right to Organise (1948)</a:t>
            </a:r>
          </a:p>
          <a:p>
            <a:r>
              <a:rPr lang="en-GB"/>
              <a:t>Right to Organise and Collective Bargaining Convention (1949)</a:t>
            </a:r>
          </a:p>
          <a:p>
            <a:r>
              <a:rPr lang="en-GB"/>
              <a:t>Equal Remuneration Convention (1951)</a:t>
            </a:r>
          </a:p>
          <a:p>
            <a:r>
              <a:rPr lang="en-GB"/>
              <a:t>Abolition of Forced Labour Convention (1957)</a:t>
            </a:r>
          </a:p>
          <a:p>
            <a:r>
              <a:rPr lang="en-GB"/>
              <a:t>Discrimination in Employment (1958)</a:t>
            </a:r>
          </a:p>
          <a:p>
            <a:r>
              <a:rPr lang="en-GB"/>
              <a:t>Minimum Age (1973)</a:t>
            </a:r>
          </a:p>
          <a:p>
            <a:r>
              <a:rPr lang="en-GB"/>
              <a:t>Worst Forms of Child Labour Convention (1999)</a:t>
            </a:r>
          </a:p>
        </p:txBody>
      </p:sp>
    </p:spTree>
    <p:extLst>
      <p:ext uri="{BB962C8B-B14F-4D97-AF65-F5344CB8AC3E}">
        <p14:creationId xmlns:p14="http://schemas.microsoft.com/office/powerpoint/2010/main" val="28035821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A33B89-FA8F-9CCE-8550-B4AC4CBDDC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FREEDOM OF ASSOCIATION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20290F-15F4-4921-10E5-CF7AF416A0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Where are Trade Unions illegal?</a:t>
            </a:r>
          </a:p>
          <a:p>
            <a:r>
              <a:rPr lang="en-GB"/>
              <a:t>What is the outlook for the workforce in those countries?</a:t>
            </a:r>
          </a:p>
        </p:txBody>
      </p:sp>
    </p:spTree>
    <p:extLst>
      <p:ext uri="{BB962C8B-B14F-4D97-AF65-F5344CB8AC3E}">
        <p14:creationId xmlns:p14="http://schemas.microsoft.com/office/powerpoint/2010/main" val="24420354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12C1-6E3D-4A72-A9B9-90C54183CD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5588" y="2292115"/>
            <a:ext cx="4595654" cy="2273771"/>
          </a:xfrm>
        </p:spPr>
        <p:txBody>
          <a:bodyPr>
            <a:normAutofit/>
          </a:bodyPr>
          <a:lstStyle/>
          <a:p>
            <a:r>
              <a:rPr lang="en-GB"/>
              <a:t>HOW DO ETHICAL PRINCIPLES APPLY TO BUSINESS?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58C217-B738-24F8-3296-FA14BC84B0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8949" y="1553239"/>
            <a:ext cx="4339416" cy="375152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10000"/>
              </a:lnSpc>
            </a:pPr>
            <a:r>
              <a:rPr lang="en-GB"/>
              <a:t>Relates to the what and the how</a:t>
            </a:r>
          </a:p>
          <a:p>
            <a:pPr>
              <a:lnSpc>
                <a:spcPct val="110000"/>
              </a:lnSpc>
            </a:pPr>
            <a:r>
              <a:rPr lang="en-GB"/>
              <a:t>Many firms exist that engage in gambling, cigarettes, alcohol</a:t>
            </a:r>
          </a:p>
          <a:p>
            <a:pPr>
              <a:lnSpc>
                <a:spcPct val="110000"/>
              </a:lnSpc>
            </a:pPr>
            <a:r>
              <a:rPr lang="en-GB"/>
              <a:t>If they operate within legal guidelines they operate legally</a:t>
            </a:r>
          </a:p>
          <a:p>
            <a:pPr>
              <a:lnSpc>
                <a:spcPct val="110000"/>
              </a:lnSpc>
            </a:pPr>
            <a:r>
              <a:rPr lang="en-GB"/>
              <a:t>Most of the focus of ethics in business relate to how the business operates</a:t>
            </a:r>
          </a:p>
          <a:p>
            <a:pPr>
              <a:lnSpc>
                <a:spcPct val="110000"/>
              </a:lnSpc>
            </a:pPr>
            <a:r>
              <a:rPr lang="en-GB"/>
              <a:t>Is it honest and fair in relations with stakeholders?</a:t>
            </a:r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2CD4780E-F96D-A393-3D8E-90967A7551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726" y="6199188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D674A38F-AE64-4D5C-B240-2C0C10AFD904}" type="datetime1">
              <a:rPr lang="en-US" smtClean="0"/>
              <a:pPr>
                <a:spcAft>
                  <a:spcPts val="600"/>
                </a:spcAft>
              </a:pPr>
              <a:t>6/30/2023</a:t>
            </a:fld>
            <a:endParaRPr lang="en-US"/>
          </a:p>
        </p:txBody>
      </p:sp>
      <p:sp>
        <p:nvSpPr>
          <p:cNvPr id="10" name="Footer Placeholder 6">
            <a:extLst>
              <a:ext uri="{FF2B5EF4-FFF2-40B4-BE49-F238E27FC236}">
                <a16:creationId xmlns:a16="http://schemas.microsoft.com/office/drawing/2014/main" id="{D510D999-02C5-AA2C-353F-28D4C91E07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86625" y="6199188"/>
            <a:ext cx="3409951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12" name="Slide Number Placeholder 8">
            <a:extLst>
              <a:ext uri="{FF2B5EF4-FFF2-40B4-BE49-F238E27FC236}">
                <a16:creationId xmlns:a16="http://schemas.microsoft.com/office/drawing/2014/main" id="{2C180D01-6090-7FCA-B5CE-C857C213D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28107" y="6199188"/>
            <a:ext cx="61912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1437450A-6C25-4B4D-B27D-E1E9B2CE4682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89422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30567-9D22-ACAD-0FFC-C6654231F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5588" y="2292115"/>
            <a:ext cx="4595654" cy="2273771"/>
          </a:xfrm>
        </p:spPr>
        <p:txBody>
          <a:bodyPr>
            <a:normAutofit/>
          </a:bodyPr>
          <a:lstStyle/>
          <a:p>
            <a:r>
              <a:rPr lang="en-GB"/>
              <a:t>ETHICAL DIMENSIONS OF BUSINESS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B585CA-7A19-559A-B265-ABFD4840BC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8949" y="1553239"/>
            <a:ext cx="4339416" cy="375152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No corrupt practices with Government</a:t>
            </a:r>
          </a:p>
          <a:p>
            <a:r>
              <a:rPr lang="en-GB"/>
              <a:t>Management of environmental impact</a:t>
            </a:r>
          </a:p>
          <a:p>
            <a:r>
              <a:rPr lang="en-GB"/>
              <a:t>Highest safety standards</a:t>
            </a:r>
          </a:p>
          <a:p>
            <a:r>
              <a:rPr lang="en-GB"/>
              <a:t>Policies of non-discrimination</a:t>
            </a:r>
          </a:p>
          <a:p>
            <a:r>
              <a:rPr lang="en-GB"/>
              <a:t>Recognition of human rights</a:t>
            </a:r>
          </a:p>
          <a:p>
            <a:r>
              <a:rPr lang="en-GB"/>
              <a:t>Fair business practices</a:t>
            </a:r>
          </a:p>
          <a:p>
            <a:r>
              <a:rPr lang="en-GB"/>
              <a:t>International labour standards</a:t>
            </a:r>
          </a:p>
          <a:p>
            <a:r>
              <a:rPr lang="en-GB"/>
              <a:t>Tax </a:t>
            </a:r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2CD4780E-F96D-A393-3D8E-90967A7551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726" y="6199188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D674A38F-AE64-4D5C-B240-2C0C10AFD904}" type="datetime1">
              <a:rPr lang="en-US" smtClean="0"/>
              <a:pPr>
                <a:spcAft>
                  <a:spcPts val="600"/>
                </a:spcAft>
              </a:pPr>
              <a:t>6/30/2023</a:t>
            </a:fld>
            <a:endParaRPr lang="en-US"/>
          </a:p>
        </p:txBody>
      </p:sp>
      <p:sp>
        <p:nvSpPr>
          <p:cNvPr id="10" name="Footer Placeholder 6">
            <a:extLst>
              <a:ext uri="{FF2B5EF4-FFF2-40B4-BE49-F238E27FC236}">
                <a16:creationId xmlns:a16="http://schemas.microsoft.com/office/drawing/2014/main" id="{D510D999-02C5-AA2C-353F-28D4C91E07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86625" y="6199188"/>
            <a:ext cx="3409951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12" name="Slide Number Placeholder 8">
            <a:extLst>
              <a:ext uri="{FF2B5EF4-FFF2-40B4-BE49-F238E27FC236}">
                <a16:creationId xmlns:a16="http://schemas.microsoft.com/office/drawing/2014/main" id="{2C180D01-6090-7FCA-B5CE-C857C213D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28107" y="6199188"/>
            <a:ext cx="61912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1437450A-6C25-4B4D-B27D-E1E9B2CE4682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62708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17834-A7DE-D062-FD51-92D36A0900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7460" y="1695355"/>
            <a:ext cx="4059139" cy="1822118"/>
          </a:xfrm>
        </p:spPr>
        <p:txBody>
          <a:bodyPr anchor="ctr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2200"/>
              <a:t>END SLAVERY WITH TRANSPARENT SUPPLY CHAINS (KRISHNA PATEL)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8C9CBC84-F0D5-F7BE-6145-63C8057F4D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96200" y="4619767"/>
            <a:ext cx="3200400" cy="1285733"/>
          </a:xfrm>
        </p:spPr>
        <p:txBody>
          <a:bodyPr anchor="t">
            <a:normAutofit/>
          </a:bodyPr>
          <a:lstStyle/>
          <a:p>
            <a:endParaRPr lang="en-US"/>
          </a:p>
        </p:txBody>
      </p:sp>
      <p:pic>
        <p:nvPicPr>
          <p:cNvPr id="4" name="Online Media 3" title="End Slavery with Transparent Supply Chains | Krishna Patel | TEDxAsburyPark">
            <a:hlinkClick r:id="" action="ppaction://media"/>
            <a:extLst>
              <a:ext uri="{FF2B5EF4-FFF2-40B4-BE49-F238E27FC236}">
                <a16:creationId xmlns:a16="http://schemas.microsoft.com/office/drawing/2014/main" id="{DF948CF7-35E4-D813-F1AA-A1AF58FF74E1}"/>
              </a:ext>
            </a:extLst>
          </p:cNvPr>
          <p:cNvPicPr>
            <a:picLocks noGrp="1" noRot="1" noChangeAspect="1"/>
          </p:cNvPicPr>
          <p:nvPr>
            <p:ph idx="4294967295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69511" y="1688154"/>
            <a:ext cx="4649588" cy="3487191"/>
          </a:xfrm>
          <a:noFill/>
        </p:spPr>
      </p:pic>
      <p:sp>
        <p:nvSpPr>
          <p:cNvPr id="11" name="Date Placeholder 14">
            <a:extLst>
              <a:ext uri="{FF2B5EF4-FFF2-40B4-BE49-F238E27FC236}">
                <a16:creationId xmlns:a16="http://schemas.microsoft.com/office/drawing/2014/main" id="{673D1B81-B8EF-347D-3624-BE8AC8BA708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726" y="6199188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75F0292-F641-46B7-BDE8-AFE2B94FCC46}" type="datetime1">
              <a:rPr lang="en-US" smtClean="0"/>
              <a:pPr>
                <a:spcAft>
                  <a:spcPts val="600"/>
                </a:spcAft>
              </a:pPr>
              <a:t>6/30/2023</a:t>
            </a:fld>
            <a:endParaRPr lang="en-US"/>
          </a:p>
        </p:txBody>
      </p:sp>
      <p:sp>
        <p:nvSpPr>
          <p:cNvPr id="13" name="Footer Placeholder 15">
            <a:extLst>
              <a:ext uri="{FF2B5EF4-FFF2-40B4-BE49-F238E27FC236}">
                <a16:creationId xmlns:a16="http://schemas.microsoft.com/office/drawing/2014/main" id="{718CA18C-7C63-A380-1EBD-94242A371E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86625" y="6199188"/>
            <a:ext cx="3409951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15" name="Slide Number Placeholder 16">
            <a:extLst>
              <a:ext uri="{FF2B5EF4-FFF2-40B4-BE49-F238E27FC236}">
                <a16:creationId xmlns:a16="http://schemas.microsoft.com/office/drawing/2014/main" id="{E8226B91-0A80-0B15-7F9A-8B17807488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28107" y="6199188"/>
            <a:ext cx="61912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1437450A-6C25-4B4D-B27D-E1E9B2CE4682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72551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18311A-4C23-22D1-53B1-B67FC88EF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APPLE DOING? (30 mins)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9516EE-8000-A0DC-2781-DA51CB32CA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In your groups, research what Apple is doing to combat Modern Day Slavery in the supply chain</a:t>
            </a:r>
          </a:p>
          <a:p>
            <a:r>
              <a:rPr lang="en-GB"/>
              <a:t>Think about how Apple might construct a leadership development programme to support managers fulfil their responsibilities?</a:t>
            </a:r>
          </a:p>
        </p:txBody>
      </p:sp>
    </p:spTree>
    <p:extLst>
      <p:ext uri="{BB962C8B-B14F-4D97-AF65-F5344CB8AC3E}">
        <p14:creationId xmlns:p14="http://schemas.microsoft.com/office/powerpoint/2010/main" val="29758871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65ED1-04EF-C3E7-663B-15AA2E4ED1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THEORIES OF CSR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6A3D6F-90AC-0B94-6244-5D70CAF004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Most agree that the role of the business extends beyond that of economic value</a:t>
            </a:r>
          </a:p>
          <a:p>
            <a:r>
              <a:rPr lang="en-GB"/>
              <a:t>A "weak theory" is that businesses can be philanthropic as an adjunct to their business activities.</a:t>
            </a:r>
          </a:p>
          <a:p>
            <a:r>
              <a:rPr lang="en-GB" b="1"/>
              <a:t>Corporate Citizenship</a:t>
            </a:r>
          </a:p>
          <a:p>
            <a:r>
              <a:rPr lang="en-GB" b="1"/>
              <a:t>Strategic CSR (Carroll 1991) </a:t>
            </a:r>
            <a:r>
              <a:rPr lang="en-GB"/>
              <a:t>4D  approach: economic, legal, ethical and philanthropic dimensions.  </a:t>
            </a:r>
          </a:p>
          <a:p>
            <a:r>
              <a:rPr lang="en-GB" b="1"/>
              <a:t>Stakeholder theory (Freeman 1984)</a:t>
            </a:r>
          </a:p>
        </p:txBody>
      </p:sp>
    </p:spTree>
    <p:extLst>
      <p:ext uri="{BB962C8B-B14F-4D97-AF65-F5344CB8AC3E}">
        <p14:creationId xmlns:p14="http://schemas.microsoft.com/office/powerpoint/2010/main" val="3540154547"/>
      </p:ext>
    </p:extLst>
  </p:cSld>
  <p:clrMapOvr>
    <a:masterClrMapping/>
  </p:clrMapOvr>
</p:sld>
</file>

<file path=ppt/theme/theme1.xml><?xml version="1.0" encoding="utf-8"?>
<a:theme xmlns:a="http://schemas.openxmlformats.org/drawingml/2006/main" name="PoiseVTI">
  <a:themeElements>
    <a:clrScheme name="AnalogousFromRegularSeed_2SEEDS">
      <a:dk1>
        <a:srgbClr val="000000"/>
      </a:dk1>
      <a:lt1>
        <a:srgbClr val="FFFFFF"/>
      </a:lt1>
      <a:dk2>
        <a:srgbClr val="412724"/>
      </a:dk2>
      <a:lt2>
        <a:srgbClr val="E2E7E8"/>
      </a:lt2>
      <a:accent1>
        <a:srgbClr val="B1463B"/>
      </a:accent1>
      <a:accent2>
        <a:srgbClr val="C34D72"/>
      </a:accent2>
      <a:accent3>
        <a:srgbClr val="C38A4D"/>
      </a:accent3>
      <a:accent4>
        <a:srgbClr val="3BB18C"/>
      </a:accent4>
      <a:accent5>
        <a:srgbClr val="4AB0BC"/>
      </a:accent5>
      <a:accent6>
        <a:srgbClr val="3B74B1"/>
      </a:accent6>
      <a:hlink>
        <a:srgbClr val="338F99"/>
      </a:hlink>
      <a:folHlink>
        <a:srgbClr val="7F7F7F"/>
      </a:folHlink>
    </a:clrScheme>
    <a:fontScheme name="Goudy Univers">
      <a:majorFont>
        <a:latin typeface="Goudy Old Style"/>
        <a:ea typeface=""/>
        <a:cs typeface=""/>
      </a:majorFont>
      <a:minorFont>
        <a:latin typeface="Univer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iseVTI" id="{9843863B-6720-4231-BFE7-E604B355382A}" vid="{6C5B2780-C73E-445D-98DA-9D2BCD7897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TF00001246</Template>
  <Application>Microsoft Office PowerPoint</Application>
  <PresentationFormat>Widescreen</PresentationFormat>
  <Slides>11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PoiseVTI</vt:lpstr>
      <vt:lpstr>ETHICS AND SOCIAL RESPONSIBILITY</vt:lpstr>
      <vt:lpstr>What does business exist to do?</vt:lpstr>
      <vt:lpstr>Ethics</vt:lpstr>
      <vt:lpstr>TRADE UNIONS</vt:lpstr>
      <vt:lpstr>FUNDAMENTAL ILO CONVENTIONS</vt:lpstr>
      <vt:lpstr>FREEDOM OF ASSOCIATION</vt:lpstr>
      <vt:lpstr>HOW DO ETHICAL PRINCIPLES APPLY TO BUSINESS?</vt:lpstr>
      <vt:lpstr>ETHICAL DIMENSIONS OF BUSINESS</vt:lpstr>
      <vt:lpstr>END SLAVERY WITH TRANSPARENT SUPPLY CHAINS (KRISHNA PATEL)</vt:lpstr>
      <vt:lpstr>WHAT IS APPLE DOING? (30 mins)</vt:lpstr>
      <vt:lpstr>THEORIES OF CSR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2023-06-29T18:26:39Z</dcterms:created>
  <dcterms:modified xsi:type="dcterms:W3CDTF">2023-06-30T10:55:33Z</dcterms:modified>
</cp:coreProperties>
</file>