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7" r:id="rId4"/>
    <p:sldId id="276" r:id="rId5"/>
    <p:sldId id="278" r:id="rId6"/>
    <p:sldId id="272" r:id="rId7"/>
    <p:sldId id="279" r:id="rId8"/>
    <p:sldId id="282" r:id="rId9"/>
    <p:sldId id="283" r:id="rId10"/>
    <p:sldId id="287" r:id="rId11"/>
    <p:sldId id="289" r:id="rId12"/>
    <p:sldId id="269" r:id="rId13"/>
    <p:sldId id="284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A3E2B"/>
    <a:srgbClr val="573E2D"/>
    <a:srgbClr val="C46A6C"/>
    <a:srgbClr val="F5F5DC"/>
    <a:srgbClr val="301B1B"/>
    <a:srgbClr val="C49A6C"/>
    <a:srgbClr val="1F3A4D"/>
    <a:srgbClr val="7A6A5A"/>
    <a:srgbClr val="5A3EB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3936" dt="2026-10-07T22:16:37.959"/>
    <p1510:client id="{11B19D19-DCAF-9918-BF0A-274B0E26DA41}" v="1056" dt="2026-10-08T09:30:15.878"/>
    <p1510:client id="{83B2E41B-6610-9982-167C-ED1C5612780B}" v="332" dt="2026-10-06T23:04:50.355"/>
    <p1510:client id="{99E2F1D3-DE85-CB4F-E2B3-7DA2C4DB4B7A}" v="13" dt="2026-10-07T11:04:30.112"/>
    <p1510:client id="{AD6B8EEF-4A38-25FA-0BC6-75A28F53A1E8}" v="30" dt="2026-10-08T09:43:42.703"/>
    <p1510:client id="{CB5ABE47-9FFD-C3C6-CD99-A5217A33F60D}" v="558" dt="2026-10-07T21:09:53.027"/>
    <p1510:client id="{E50EE914-397E-23B2-1FE0-DA396E64986F}" v="1660" dt="2026-10-08T17:50:52.662"/>
    <p1510:client id="{F1BB3B41-4BAD-6AA2-018F-EBDAFE02B750}" v="497" dt="2026-10-06T18:40:47.7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iselda Rama (2505618)" userId="S::2505618@student.uwtsd.ac.uk::bab08850-9eca-403a-acb7-ecf0193d06b0" providerId="AD" clId="Web-{83B2E41B-6610-9982-167C-ED1C5612780B}"/>
    <pc:docChg chg="modSld">
      <pc:chgData name="Eriselda Rama (2505618)" userId="S::2505618@student.uwtsd.ac.uk::bab08850-9eca-403a-acb7-ecf0193d06b0" providerId="AD" clId="Web-{83B2E41B-6610-9982-167C-ED1C5612780B}" dt="2026-10-06T23:04:50.355" v="324" actId="20577"/>
      <pc:docMkLst>
        <pc:docMk/>
      </pc:docMkLst>
      <pc:sldChg chg="addSp delSp modSp">
        <pc:chgData name="Eriselda Rama (2505618)" userId="S::2505618@student.uwtsd.ac.uk::bab08850-9eca-403a-acb7-ecf0193d06b0" providerId="AD" clId="Web-{83B2E41B-6610-9982-167C-ED1C5612780B}" dt="2026-10-06T22:39:02.694" v="103" actId="14100"/>
        <pc:sldMkLst>
          <pc:docMk/>
          <pc:sldMk cId="109857222" sldId="256"/>
        </pc:sldMkLst>
        <pc:spChg chg="mod">
          <ac:chgData name="Eriselda Rama (2505618)" userId="S::2505618@student.uwtsd.ac.uk::bab08850-9eca-403a-acb7-ecf0193d06b0" providerId="AD" clId="Web-{83B2E41B-6610-9982-167C-ED1C5612780B}" dt="2026-10-06T22:36:16.279" v="97" actId="20577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Eriselda Rama (2505618)" userId="S::2505618@student.uwtsd.ac.uk::bab08850-9eca-403a-acb7-ecf0193d06b0" providerId="AD" clId="Web-{83B2E41B-6610-9982-167C-ED1C5612780B}" dt="2026-10-06T22:35:26.761" v="91" actId="1076"/>
          <ac:picMkLst>
            <pc:docMk/>
            <pc:sldMk cId="109857222" sldId="256"/>
            <ac:picMk id="6" creationId="{60B05D6C-2294-DDBE-2CCF-902235E314FC}"/>
          </ac:picMkLst>
        </pc:picChg>
        <pc:picChg chg="add mod">
          <ac:chgData name="Eriselda Rama (2505618)" userId="S::2505618@student.uwtsd.ac.uk::bab08850-9eca-403a-acb7-ecf0193d06b0" providerId="AD" clId="Web-{83B2E41B-6610-9982-167C-ED1C5612780B}" dt="2026-10-06T22:35:23.151" v="90" actId="1076"/>
          <ac:picMkLst>
            <pc:docMk/>
            <pc:sldMk cId="109857222" sldId="256"/>
            <ac:picMk id="7" creationId="{BC01300B-B91F-4904-D02C-72EB93C607C3}"/>
          </ac:picMkLst>
        </pc:picChg>
        <pc:picChg chg="add mod">
          <ac:chgData name="Eriselda Rama (2505618)" userId="S::2505618@student.uwtsd.ac.uk::bab08850-9eca-403a-acb7-ecf0193d06b0" providerId="AD" clId="Web-{83B2E41B-6610-9982-167C-ED1C5612780B}" dt="2026-10-06T22:35:42.527" v="93" actId="1076"/>
          <ac:picMkLst>
            <pc:docMk/>
            <pc:sldMk cId="109857222" sldId="256"/>
            <ac:picMk id="8" creationId="{0AE98E26-7C33-F191-CE87-71C45AD8921A}"/>
          </ac:picMkLst>
        </pc:picChg>
        <pc:picChg chg="add mod">
          <ac:chgData name="Eriselda Rama (2505618)" userId="S::2505618@student.uwtsd.ac.uk::bab08850-9eca-403a-acb7-ecf0193d06b0" providerId="AD" clId="Web-{83B2E41B-6610-9982-167C-ED1C5612780B}" dt="2026-10-06T22:39:02.694" v="103" actId="14100"/>
          <ac:picMkLst>
            <pc:docMk/>
            <pc:sldMk cId="109857222" sldId="256"/>
            <ac:picMk id="11" creationId="{4800BF73-C33D-DA60-1488-B2C1350A3EFC}"/>
          </ac:picMkLst>
        </pc:picChg>
        <pc:cxnChg chg="mod">
          <ac:chgData name="Eriselda Rama (2505618)" userId="S::2505618@student.uwtsd.ac.uk::bab08850-9eca-403a-acb7-ecf0193d06b0" providerId="AD" clId="Web-{83B2E41B-6610-9982-167C-ED1C5612780B}" dt="2026-10-06T22:36:02.279" v="95" actId="1076"/>
          <ac:cxnSpMkLst>
            <pc:docMk/>
            <pc:sldMk cId="109857222" sldId="256"/>
            <ac:cxnSpMk id="5" creationId="{DD245A28-2C88-9211-BBEA-BBB113161B0E}"/>
          </ac:cxnSpMkLst>
        </pc:cxnChg>
      </pc:sldChg>
      <pc:sldChg chg="modSp">
        <pc:chgData name="Eriselda Rama (2505618)" userId="S::2505618@student.uwtsd.ac.uk::bab08850-9eca-403a-acb7-ecf0193d06b0" providerId="AD" clId="Web-{83B2E41B-6610-9982-167C-ED1C5612780B}" dt="2026-10-06T22:39:40.914" v="104" actId="1076"/>
        <pc:sldMkLst>
          <pc:docMk/>
          <pc:sldMk cId="2650299763" sldId="272"/>
        </pc:sldMkLst>
        <pc:picChg chg="mod">
          <ac:chgData name="Eriselda Rama (2505618)" userId="S::2505618@student.uwtsd.ac.uk::bab08850-9eca-403a-acb7-ecf0193d06b0" providerId="AD" clId="Web-{83B2E41B-6610-9982-167C-ED1C5612780B}" dt="2026-10-06T22:39:40.914" v="104" actId="1076"/>
          <ac:picMkLst>
            <pc:docMk/>
            <pc:sldMk cId="2650299763" sldId="272"/>
            <ac:picMk id="15" creationId="{716D5E60-E209-0EBC-127C-274E913F2AA5}"/>
          </ac:picMkLst>
        </pc:picChg>
      </pc:sldChg>
    </pc:docChg>
  </pc:docChgLst>
  <pc:docChgLst>
    <pc:chgData name="Eriselda Rama (2505618)" userId="S::2505618@student.uwtsd.ac.uk::bab08850-9eca-403a-acb7-ecf0193d06b0" providerId="AD" clId="Web-{1FA84438-41A5-9C33-7116-CF8C1D1ACA5E}"/>
    <pc:docChg chg="delSld modSld">
      <pc:chgData name="Eriselda Rama (2505618)" userId="S::2505618@student.uwtsd.ac.uk::bab08850-9eca-403a-acb7-ecf0193d06b0" providerId="AD" clId="Web-{1FA84438-41A5-9C33-7116-CF8C1D1ACA5E}" dt="2026-10-06T09:17:07.671" v="1995" actId="20577"/>
      <pc:docMkLst>
        <pc:docMk/>
      </pc:docMkLst>
      <pc:sldChg chg="modSp">
        <pc:chgData name="Eriselda Rama (2505618)" userId="S::2505618@student.uwtsd.ac.uk::bab08850-9eca-403a-acb7-ecf0193d06b0" providerId="AD" clId="Web-{1FA84438-41A5-9C33-7116-CF8C1D1ACA5E}" dt="2026-10-05T22:53:12.090" v="737" actId="20577"/>
        <pc:sldMkLst>
          <pc:docMk/>
          <pc:sldMk cId="2692063442" sldId="269"/>
        </pc:sldMkLst>
        <pc:spChg chg="mod">
          <ac:chgData name="Eriselda Rama (2505618)" userId="S::2505618@student.uwtsd.ac.uk::bab08850-9eca-403a-acb7-ecf0193d06b0" providerId="AD" clId="Web-{1FA84438-41A5-9C33-7116-CF8C1D1ACA5E}" dt="2026-10-05T22:53:12.090" v="737" actId="20577"/>
          <ac:spMkLst>
            <pc:docMk/>
            <pc:sldMk cId="2692063442" sldId="269"/>
            <ac:spMk id="3" creationId="{B4189CC6-9337-572B-7623-92AF55047C1C}"/>
          </ac:spMkLst>
        </pc:spChg>
      </pc:sldChg>
      <pc:sldChg chg="addSp delSp modSp">
        <pc:chgData name="Eriselda Rama (2505618)" userId="S::2505618@student.uwtsd.ac.uk::bab08850-9eca-403a-acb7-ecf0193d06b0" providerId="AD" clId="Web-{1FA84438-41A5-9C33-7116-CF8C1D1ACA5E}" dt="2026-10-05T23:29:49.667" v="1183" actId="1076"/>
        <pc:sldMkLst>
          <pc:docMk/>
          <pc:sldMk cId="3105104351" sldId="276"/>
        </pc:sldMkLst>
        <pc:spChg chg="mod">
          <ac:chgData name="Eriselda Rama (2505618)" userId="S::2505618@student.uwtsd.ac.uk::bab08850-9eca-403a-acb7-ecf0193d06b0" providerId="AD" clId="Web-{1FA84438-41A5-9C33-7116-CF8C1D1ACA5E}" dt="2026-10-05T23:24:09.884" v="1150" actId="20577"/>
          <ac:spMkLst>
            <pc:docMk/>
            <pc:sldMk cId="3105104351" sldId="276"/>
            <ac:spMk id="2" creationId="{F041F4A0-C28A-0B86-14C9-AEDDB058379A}"/>
          </ac:spMkLst>
        </pc:spChg>
        <pc:spChg chg="mod">
          <ac:chgData name="Eriselda Rama (2505618)" userId="S::2505618@student.uwtsd.ac.uk::bab08850-9eca-403a-acb7-ecf0193d06b0" providerId="AD" clId="Web-{1FA84438-41A5-9C33-7116-CF8C1D1ACA5E}" dt="2026-10-05T23:19:13.050" v="1109" actId="20577"/>
          <ac:spMkLst>
            <pc:docMk/>
            <pc:sldMk cId="3105104351" sldId="276"/>
            <ac:spMk id="3" creationId="{C7E2399C-A6FA-09D1-A205-7DAA3935F8E3}"/>
          </ac:spMkLst>
        </pc:spChg>
        <pc:picChg chg="add mod">
          <ac:chgData name="Eriselda Rama (2505618)" userId="S::2505618@student.uwtsd.ac.uk::bab08850-9eca-403a-acb7-ecf0193d06b0" providerId="AD" clId="Web-{1FA84438-41A5-9C33-7116-CF8C1D1ACA5E}" dt="2026-10-05T23:24:59.915" v="1155" actId="1076"/>
          <ac:picMkLst>
            <pc:docMk/>
            <pc:sldMk cId="3105104351" sldId="276"/>
            <ac:picMk id="6" creationId="{D27662EF-6271-6B66-A0F6-E891707E6A6C}"/>
          </ac:picMkLst>
        </pc:picChg>
        <pc:cxnChg chg="add mod">
          <ac:chgData name="Eriselda Rama (2505618)" userId="S::2505618@student.uwtsd.ac.uk::bab08850-9eca-403a-acb7-ecf0193d06b0" providerId="AD" clId="Web-{1FA84438-41A5-9C33-7116-CF8C1D1ACA5E}" dt="2026-10-05T23:24:43.696" v="1154" actId="14100"/>
          <ac:cxnSpMkLst>
            <pc:docMk/>
            <pc:sldMk cId="3105104351" sldId="276"/>
            <ac:cxnSpMk id="5" creationId="{973250A7-1DD5-3B89-2E71-5A12DF68DE24}"/>
          </ac:cxnSpMkLst>
        </pc:cxnChg>
        <pc:cxnChg chg="add mod">
          <ac:chgData name="Eriselda Rama (2505618)" userId="S::2505618@student.uwtsd.ac.uk::bab08850-9eca-403a-acb7-ecf0193d06b0" providerId="AD" clId="Web-{1FA84438-41A5-9C33-7116-CF8C1D1ACA5E}" dt="2026-10-05T23:27:02.854" v="1164" actId="14100"/>
          <ac:cxnSpMkLst>
            <pc:docMk/>
            <pc:sldMk cId="3105104351" sldId="276"/>
            <ac:cxnSpMk id="7" creationId="{01D223D1-A05D-5524-6E5B-7904020BB0E3}"/>
          </ac:cxnSpMkLst>
        </pc:cxnChg>
        <pc:cxnChg chg="add mod">
          <ac:chgData name="Eriselda Rama (2505618)" userId="S::2505618@student.uwtsd.ac.uk::bab08850-9eca-403a-acb7-ecf0193d06b0" providerId="AD" clId="Web-{1FA84438-41A5-9C33-7116-CF8C1D1ACA5E}" dt="2026-10-05T23:29:36.214" v="1182" actId="1076"/>
          <ac:cxnSpMkLst>
            <pc:docMk/>
            <pc:sldMk cId="3105104351" sldId="276"/>
            <ac:cxnSpMk id="9" creationId="{7BF2F3BA-75B9-D83E-3236-F824C73A7141}"/>
          </ac:cxnSpMkLst>
        </pc:cxnChg>
        <pc:cxnChg chg="add mod">
          <ac:chgData name="Eriselda Rama (2505618)" userId="S::2505618@student.uwtsd.ac.uk::bab08850-9eca-403a-acb7-ecf0193d06b0" providerId="AD" clId="Web-{1FA84438-41A5-9C33-7116-CF8C1D1ACA5E}" dt="2026-10-05T23:28:16.542" v="1173" actId="1076"/>
          <ac:cxnSpMkLst>
            <pc:docMk/>
            <pc:sldMk cId="3105104351" sldId="276"/>
            <ac:cxnSpMk id="10" creationId="{86951547-3163-5218-A3A9-512EA0155A7E}"/>
          </ac:cxnSpMkLst>
        </pc:cxnChg>
        <pc:cxnChg chg="add mod">
          <ac:chgData name="Eriselda Rama (2505618)" userId="S::2505618@student.uwtsd.ac.uk::bab08850-9eca-403a-acb7-ecf0193d06b0" providerId="AD" clId="Web-{1FA84438-41A5-9C33-7116-CF8C1D1ACA5E}" dt="2026-10-05T23:28:12.104" v="1172" actId="1076"/>
          <ac:cxnSpMkLst>
            <pc:docMk/>
            <pc:sldMk cId="3105104351" sldId="276"/>
            <ac:cxnSpMk id="11" creationId="{84197839-3281-E364-6AF3-4918D5CDBB8B}"/>
          </ac:cxnSpMkLst>
        </pc:cxnChg>
        <pc:cxnChg chg="add mod">
          <ac:chgData name="Eriselda Rama (2505618)" userId="S::2505618@student.uwtsd.ac.uk::bab08850-9eca-403a-acb7-ecf0193d06b0" providerId="AD" clId="Web-{1FA84438-41A5-9C33-7116-CF8C1D1ACA5E}" dt="2026-10-05T23:28:43.620" v="1176" actId="1076"/>
          <ac:cxnSpMkLst>
            <pc:docMk/>
            <pc:sldMk cId="3105104351" sldId="276"/>
            <ac:cxnSpMk id="12" creationId="{15225719-17D6-1414-7EF4-16B8001F97F0}"/>
          </ac:cxnSpMkLst>
        </pc:cxnChg>
        <pc:cxnChg chg="add mod">
          <ac:chgData name="Eriselda Rama (2505618)" userId="S::2505618@student.uwtsd.ac.uk::bab08850-9eca-403a-acb7-ecf0193d06b0" providerId="AD" clId="Web-{1FA84438-41A5-9C33-7116-CF8C1D1ACA5E}" dt="2026-10-05T23:29:14.933" v="1181" actId="1076"/>
          <ac:cxnSpMkLst>
            <pc:docMk/>
            <pc:sldMk cId="3105104351" sldId="276"/>
            <ac:cxnSpMk id="13" creationId="{CD142D9E-24A6-9F68-18A3-849AE5BE1718}"/>
          </ac:cxnSpMkLst>
        </pc:cxnChg>
        <pc:cxnChg chg="add mod">
          <ac:chgData name="Eriselda Rama (2505618)" userId="S::2505618@student.uwtsd.ac.uk::bab08850-9eca-403a-acb7-ecf0193d06b0" providerId="AD" clId="Web-{1FA84438-41A5-9C33-7116-CF8C1D1ACA5E}" dt="2026-10-05T23:29:49.667" v="1183" actId="1076"/>
          <ac:cxnSpMkLst>
            <pc:docMk/>
            <pc:sldMk cId="3105104351" sldId="276"/>
            <ac:cxnSpMk id="14" creationId="{BFBF3E39-93AB-77FD-E0E1-0657486891F5}"/>
          </ac:cxnSpMkLst>
        </pc:cxnChg>
      </pc:sldChg>
      <pc:sldChg chg="addSp modSp">
        <pc:chgData name="Eriselda Rama (2505618)" userId="S::2505618@student.uwtsd.ac.uk::bab08850-9eca-403a-acb7-ecf0193d06b0" providerId="AD" clId="Web-{1FA84438-41A5-9C33-7116-CF8C1D1ACA5E}" dt="2026-10-06T09:17:07.671" v="1995" actId="20577"/>
        <pc:sldMkLst>
          <pc:docMk/>
          <pc:sldMk cId="2824948406" sldId="278"/>
        </pc:sldMkLst>
        <pc:spChg chg="mod">
          <ac:chgData name="Eriselda Rama (2505618)" userId="S::2505618@student.uwtsd.ac.uk::bab08850-9eca-403a-acb7-ecf0193d06b0" providerId="AD" clId="Web-{1FA84438-41A5-9C33-7116-CF8C1D1ACA5E}" dt="2026-10-06T00:20:14.560" v="1721" actId="20577"/>
          <ac:spMkLst>
            <pc:docMk/>
            <pc:sldMk cId="2824948406" sldId="278"/>
            <ac:spMk id="2" creationId="{358A08C6-84A6-722B-03A1-B7665C840CE9}"/>
          </ac:spMkLst>
        </pc:spChg>
        <pc:spChg chg="add mod">
          <ac:chgData name="Eriselda Rama (2505618)" userId="S::2505618@student.uwtsd.ac.uk::bab08850-9eca-403a-acb7-ecf0193d06b0" providerId="AD" clId="Web-{1FA84438-41A5-9C33-7116-CF8C1D1ACA5E}" dt="2026-10-06T00:26:32.513" v="1838" actId="20577"/>
          <ac:spMkLst>
            <pc:docMk/>
            <pc:sldMk cId="2824948406" sldId="278"/>
            <ac:spMk id="4" creationId="{DFAD0A09-AD68-89BE-E953-A23E2D62D26B}"/>
          </ac:spMkLst>
        </pc:spChg>
        <pc:spChg chg="add mod">
          <ac:chgData name="Eriselda Rama (2505618)" userId="S::2505618@student.uwtsd.ac.uk::bab08850-9eca-403a-acb7-ecf0193d06b0" providerId="AD" clId="Web-{1FA84438-41A5-9C33-7116-CF8C1D1ACA5E}" dt="2026-10-06T00:29:03.516" v="1924" actId="20577"/>
          <ac:spMkLst>
            <pc:docMk/>
            <pc:sldMk cId="2824948406" sldId="278"/>
            <ac:spMk id="5" creationId="{96F0EC12-9EFC-9F25-AC06-1E1B8C0B1C32}"/>
          </ac:spMkLst>
        </pc:spChg>
        <pc:spChg chg="add mod">
          <ac:chgData name="Eriselda Rama (2505618)" userId="S::2505618@student.uwtsd.ac.uk::bab08850-9eca-403a-acb7-ecf0193d06b0" providerId="AD" clId="Web-{1FA84438-41A5-9C33-7116-CF8C1D1ACA5E}" dt="2026-10-06T09:17:07.671" v="1995" actId="20577"/>
          <ac:spMkLst>
            <pc:docMk/>
            <pc:sldMk cId="2824948406" sldId="278"/>
            <ac:spMk id="6" creationId="{31A8EC0D-61C6-4E62-F835-B8838D88BFE9}"/>
          </ac:spMkLst>
        </pc:spChg>
      </pc:sldChg>
    </pc:docChg>
  </pc:docChgLst>
  <pc:docChgLst>
    <pc:chgData name="Eriselda Rama (2505618)" userId="S::2505618@student.uwtsd.ac.uk::bab08850-9eca-403a-acb7-ecf0193d06b0" providerId="AD" clId="Web-{F1BB3B41-4BAD-6AA2-018F-EBDAFE02B750}"/>
    <pc:docChg chg="modSld">
      <pc:chgData name="Eriselda Rama (2505618)" userId="S::2505618@student.uwtsd.ac.uk::bab08850-9eca-403a-acb7-ecf0193d06b0" providerId="AD" clId="Web-{F1BB3B41-4BAD-6AA2-018F-EBDAFE02B750}" dt="2026-10-06T18:40:47.779" v="495" actId="20577"/>
      <pc:docMkLst>
        <pc:docMk/>
      </pc:docMkLst>
      <pc:sldChg chg="modSp">
        <pc:chgData name="Eriselda Rama (2505618)" userId="S::2505618@student.uwtsd.ac.uk::bab08850-9eca-403a-acb7-ecf0193d06b0" providerId="AD" clId="Web-{F1BB3B41-4BAD-6AA2-018F-EBDAFE02B750}" dt="2026-10-06T18:40:47.779" v="495" actId="20577"/>
        <pc:sldMkLst>
          <pc:docMk/>
          <pc:sldMk cId="2692063442" sldId="269"/>
        </pc:sldMkLst>
        <pc:spChg chg="mod">
          <ac:chgData name="Eriselda Rama (2505618)" userId="S::2505618@student.uwtsd.ac.uk::bab08850-9eca-403a-acb7-ecf0193d06b0" providerId="AD" clId="Web-{F1BB3B41-4BAD-6AA2-018F-EBDAFE02B750}" dt="2026-10-06T18:40:47.779" v="495" actId="20577"/>
          <ac:spMkLst>
            <pc:docMk/>
            <pc:sldMk cId="2692063442" sldId="269"/>
            <ac:spMk id="3" creationId="{B4189CC6-9337-572B-7623-92AF55047C1C}"/>
          </ac:spMkLst>
        </pc:spChg>
      </pc:sldChg>
      <pc:sldChg chg="addSp modSp">
        <pc:chgData name="Eriselda Rama (2505618)" userId="S::2505618@student.uwtsd.ac.uk::bab08850-9eca-403a-acb7-ecf0193d06b0" providerId="AD" clId="Web-{F1BB3B41-4BAD-6AA2-018F-EBDAFE02B750}" dt="2026-10-06T18:38:06.001" v="480" actId="20577"/>
        <pc:sldMkLst>
          <pc:docMk/>
          <pc:sldMk cId="2650299763" sldId="272"/>
        </pc:sldMkLst>
        <pc:spChg chg="mod">
          <ac:chgData name="Eriselda Rama (2505618)" userId="S::2505618@student.uwtsd.ac.uk::bab08850-9eca-403a-acb7-ecf0193d06b0" providerId="AD" clId="Web-{F1BB3B41-4BAD-6AA2-018F-EBDAFE02B750}" dt="2026-10-06T18:06:04.654" v="330" actId="20577"/>
          <ac:spMkLst>
            <pc:docMk/>
            <pc:sldMk cId="2650299763" sldId="272"/>
            <ac:spMk id="2" creationId="{0F7F99E3-9AA2-DA04-8B31-147178D31694}"/>
          </ac:spMkLst>
        </pc:spChg>
        <pc:cxnChg chg="add mod">
          <ac:chgData name="Eriselda Rama (2505618)" userId="S::2505618@student.uwtsd.ac.uk::bab08850-9eca-403a-acb7-ecf0193d06b0" providerId="AD" clId="Web-{F1BB3B41-4BAD-6AA2-018F-EBDAFE02B750}" dt="2026-10-06T18:06:22.265" v="332"/>
          <ac:cxnSpMkLst>
            <pc:docMk/>
            <pc:sldMk cId="2650299763" sldId="272"/>
            <ac:cxnSpMk id="4" creationId="{964B4127-6988-8F3A-9ED4-B6F9FA354436}"/>
          </ac:cxnSpMkLst>
        </pc:cxnChg>
      </pc:sldChg>
    </pc:docChg>
  </pc:docChgLst>
  <pc:docChgLst>
    <pc:chgData clId="Web-{70075979-B219-67B7-82D1-1AD76080153D}"/>
    <pc:docChg chg="modSld">
      <pc:chgData name="" userId="" providerId="" clId="Web-{70075979-B219-67B7-82D1-1AD76080153D}" dt="2026-10-04T08:51:52.101" v="2" actId="20577"/>
      <pc:docMkLst>
        <pc:docMk/>
      </pc:docMkLst>
    </pc:docChg>
  </pc:docChgLst>
  <pc:docChgLst>
    <pc:chgData name="Eriselda Rama (2505618)" userId="S::2505618@student.uwtsd.ac.uk::bab08850-9eca-403a-acb7-ecf0193d06b0" providerId="AD" clId="Web-{00000000-0000-0000-0000-000000000000}"/>
    <pc:docChg chg="addSld delSld modSld">
      <pc:chgData name="Eriselda Rama (2505618)" userId="S::2505618@student.uwtsd.ac.uk::bab08850-9eca-403a-acb7-ecf0193d06b0" providerId="AD" clId="Web-{00000000-0000-0000-0000-000000000000}" dt="2026-10-07T22:16:37.959" v="4258" actId="20577"/>
      <pc:docMkLst>
        <pc:docMk/>
      </pc:docMkLst>
      <pc:sldChg chg="modSp new">
        <pc:chgData name="Eriselda Rama (2505618)" userId="S::2505618@student.uwtsd.ac.uk::bab08850-9eca-403a-acb7-ecf0193d06b0" providerId="AD" clId="Web-{00000000-0000-0000-0000-000000000000}" dt="2026-10-06T20:59:41.433" v="3513" actId="20577"/>
        <pc:sldMkLst>
          <pc:docMk/>
          <pc:sldMk cId="2692063442" sldId="269"/>
        </pc:sldMkLst>
        <pc:spChg chg="mod">
          <ac:chgData name="Eriselda Rama (2505618)" userId="S::2505618@student.uwtsd.ac.uk::bab08850-9eca-403a-acb7-ecf0193d06b0" providerId="AD" clId="Web-{00000000-0000-0000-0000-000000000000}" dt="2026-10-03T18:51:01.808" v="73" actId="20577"/>
          <ac:spMkLst>
            <pc:docMk/>
            <pc:sldMk cId="2692063442" sldId="269"/>
            <ac:spMk id="2" creationId="{BA028B91-9E35-E5A2-718E-4F829EF9E797}"/>
          </ac:spMkLst>
        </pc:spChg>
        <pc:spChg chg="mod">
          <ac:chgData name="Eriselda Rama (2505618)" userId="S::2505618@student.uwtsd.ac.uk::bab08850-9eca-403a-acb7-ecf0193d06b0" providerId="AD" clId="Web-{00000000-0000-0000-0000-000000000000}" dt="2026-10-06T20:59:41.433" v="3513" actId="20577"/>
          <ac:spMkLst>
            <pc:docMk/>
            <pc:sldMk cId="2692063442" sldId="269"/>
            <ac:spMk id="3" creationId="{B4189CC6-9337-572B-7623-92AF55047C1C}"/>
          </ac:spMkLst>
        </pc:spChg>
      </pc:sldChg>
      <pc:sldChg chg="addSp delSp modSp">
        <pc:chgData name="Eriselda Rama (2505618)" userId="S::2505618@student.uwtsd.ac.uk::bab08850-9eca-403a-acb7-ecf0193d06b0" providerId="AD" clId="Web-{00000000-0000-0000-0000-000000000000}" dt="2026-10-06T19:28:19.384" v="1082" actId="1076"/>
        <pc:sldMkLst>
          <pc:docMk/>
          <pc:sldMk cId="2650299763" sldId="272"/>
        </pc:sldMkLst>
        <pc:spChg chg="mod">
          <ac:chgData name="Eriselda Rama (2505618)" userId="S::2505618@student.uwtsd.ac.uk::bab08850-9eca-403a-acb7-ecf0193d06b0" providerId="AD" clId="Web-{00000000-0000-0000-0000-000000000000}" dt="2026-10-06T19:28:12.165" v="1081" actId="14100"/>
          <ac:spMkLst>
            <pc:docMk/>
            <pc:sldMk cId="2650299763" sldId="272"/>
            <ac:spMk id="2" creationId="{0F7F99E3-9AA2-DA04-8B31-147178D31694}"/>
          </ac:spMkLst>
        </pc:spChg>
        <pc:spChg chg="add mod">
          <ac:chgData name="Eriselda Rama (2505618)" userId="S::2505618@student.uwtsd.ac.uk::bab08850-9eca-403a-acb7-ecf0193d06b0" providerId="AD" clId="Web-{00000000-0000-0000-0000-000000000000}" dt="2026-10-06T19:24:20.503" v="1056" actId="1076"/>
          <ac:spMkLst>
            <pc:docMk/>
            <pc:sldMk cId="2650299763" sldId="272"/>
            <ac:spMk id="16" creationId="{F2DF4BF4-6E6F-5F76-9EC6-CE3C6FF29CAB}"/>
          </ac:spMkLst>
        </pc:spChg>
        <pc:picChg chg="add mod">
          <ac:chgData name="Eriselda Rama (2505618)" userId="S::2505618@student.uwtsd.ac.uk::bab08850-9eca-403a-acb7-ecf0193d06b0" providerId="AD" clId="Web-{00000000-0000-0000-0000-000000000000}" dt="2026-10-06T19:27:24.165" v="1078" actId="1076"/>
          <ac:picMkLst>
            <pc:docMk/>
            <pc:sldMk cId="2650299763" sldId="272"/>
            <ac:picMk id="3" creationId="{CDF4448C-EDBA-7A00-A926-1189AC0C5004}"/>
          </ac:picMkLst>
        </pc:picChg>
        <pc:picChg chg="add mod">
          <ac:chgData name="Eriselda Rama (2505618)" userId="S::2505618@student.uwtsd.ac.uk::bab08850-9eca-403a-acb7-ecf0193d06b0" providerId="AD" clId="Web-{00000000-0000-0000-0000-000000000000}" dt="2026-10-06T19:27:19.275" v="1077" actId="1076"/>
          <ac:picMkLst>
            <pc:docMk/>
            <pc:sldMk cId="2650299763" sldId="272"/>
            <ac:picMk id="11" creationId="{16E6C981-3289-4DD2-B213-1FBD6B4331F0}"/>
          </ac:picMkLst>
        </pc:picChg>
        <pc:picChg chg="add mod">
          <ac:chgData name="Eriselda Rama (2505618)" userId="S::2505618@student.uwtsd.ac.uk::bab08850-9eca-403a-acb7-ecf0193d06b0" providerId="AD" clId="Web-{00000000-0000-0000-0000-000000000000}" dt="2026-10-06T19:27:12.947" v="1076" actId="1076"/>
          <ac:picMkLst>
            <pc:docMk/>
            <pc:sldMk cId="2650299763" sldId="272"/>
            <ac:picMk id="12" creationId="{B2656467-5B0C-BA70-BAB1-0BF2B11F6CA2}"/>
          </ac:picMkLst>
        </pc:picChg>
        <pc:picChg chg="add mod">
          <ac:chgData name="Eriselda Rama (2505618)" userId="S::2505618@student.uwtsd.ac.uk::bab08850-9eca-403a-acb7-ecf0193d06b0" providerId="AD" clId="Web-{00000000-0000-0000-0000-000000000000}" dt="2026-10-06T19:27:10.384" v="1075" actId="1076"/>
          <ac:picMkLst>
            <pc:docMk/>
            <pc:sldMk cId="2650299763" sldId="272"/>
            <ac:picMk id="15" creationId="{716D5E60-E209-0EBC-127C-274E913F2AA5}"/>
          </ac:picMkLst>
        </pc:picChg>
        <pc:cxnChg chg="mod">
          <ac:chgData name="Eriselda Rama (2505618)" userId="S::2505618@student.uwtsd.ac.uk::bab08850-9eca-403a-acb7-ecf0193d06b0" providerId="AD" clId="Web-{00000000-0000-0000-0000-000000000000}" dt="2026-10-06T19:28:19.384" v="1082" actId="1076"/>
          <ac:cxnSpMkLst>
            <pc:docMk/>
            <pc:sldMk cId="2650299763" sldId="272"/>
            <ac:cxnSpMk id="4" creationId="{964B4127-6988-8F3A-9ED4-B6F9FA354436}"/>
          </ac:cxnSpMkLst>
        </pc:cxnChg>
      </pc:sldChg>
      <pc:sldChg chg="addSp delSp modSp new">
        <pc:chgData name="Eriselda Rama (2505618)" userId="S::2505618@student.uwtsd.ac.uk::bab08850-9eca-403a-acb7-ecf0193d06b0" providerId="AD" clId="Web-{00000000-0000-0000-0000-000000000000}" dt="2026-10-06T20:56:42.241" v="3502" actId="1076"/>
        <pc:sldMkLst>
          <pc:docMk/>
          <pc:sldMk cId="3717192776" sldId="279"/>
        </pc:sldMkLst>
        <pc:spChg chg="mod">
          <ac:chgData name="Eriselda Rama (2505618)" userId="S::2505618@student.uwtsd.ac.uk::bab08850-9eca-403a-acb7-ecf0193d06b0" providerId="AD" clId="Web-{00000000-0000-0000-0000-000000000000}" dt="2026-10-06T20:28:22.549" v="2590" actId="20577"/>
          <ac:spMkLst>
            <pc:docMk/>
            <pc:sldMk cId="3717192776" sldId="279"/>
            <ac:spMk id="2" creationId="{8EFE1B32-F1FF-47A0-44D7-FCCACDBF5119}"/>
          </ac:spMkLst>
        </pc:spChg>
        <pc:spChg chg="add mod">
          <ac:chgData name="Eriselda Rama (2505618)" userId="S::2505618@student.uwtsd.ac.uk::bab08850-9eca-403a-acb7-ecf0193d06b0" providerId="AD" clId="Web-{00000000-0000-0000-0000-000000000000}" dt="2026-10-06T20:48:55.867" v="3101" actId="14100"/>
          <ac:spMkLst>
            <pc:docMk/>
            <pc:sldMk cId="3717192776" sldId="279"/>
            <ac:spMk id="9" creationId="{180141CC-BA1E-32A5-8A7A-84466CCF6A1B}"/>
          </ac:spMkLst>
        </pc:spChg>
        <pc:graphicFrameChg chg="add mod modGraphic">
          <ac:chgData name="Eriselda Rama (2505618)" userId="S::2505618@student.uwtsd.ac.uk::bab08850-9eca-403a-acb7-ecf0193d06b0" providerId="AD" clId="Web-{00000000-0000-0000-0000-000000000000}" dt="2026-10-06T20:56:42.241" v="3502" actId="1076"/>
          <ac:graphicFrameMkLst>
            <pc:docMk/>
            <pc:sldMk cId="3717192776" sldId="279"/>
            <ac:graphicFrameMk id="11" creationId="{B8448FCA-A208-1EF6-E557-13DA0E4DEE0C}"/>
          </ac:graphicFrameMkLst>
        </pc:graphicFrameChg>
      </pc:sldChg>
      <pc:sldChg chg="delSp modSp new del">
        <pc:chgData name="Eriselda Rama (2505618)" userId="S::2505618@student.uwtsd.ac.uk::bab08850-9eca-403a-acb7-ecf0193d06b0" providerId="AD" clId="Web-{00000000-0000-0000-0000-000000000000}" dt="2026-10-07T22:10:29.703" v="4254"/>
        <pc:sldMkLst>
          <pc:docMk/>
          <pc:sldMk cId="677181191" sldId="280"/>
        </pc:sldMkLst>
        <pc:spChg chg="mod">
          <ac:chgData name="Eriselda Rama (2505618)" userId="S::2505618@student.uwtsd.ac.uk::bab08850-9eca-403a-acb7-ecf0193d06b0" providerId="AD" clId="Web-{00000000-0000-0000-0000-000000000000}" dt="2026-10-07T21:10:32.549" v="3536" actId="20577"/>
          <ac:spMkLst>
            <pc:docMk/>
            <pc:sldMk cId="677181191" sldId="280"/>
            <ac:spMk id="3" creationId="{A57B3AE9-F807-81C6-9B03-5E6380EBBE84}"/>
          </ac:spMkLst>
        </pc:spChg>
        <pc:spChg chg="mod">
          <ac:chgData name="Eriselda Rama (2505618)" userId="S::2505618@student.uwtsd.ac.uk::bab08850-9eca-403a-acb7-ecf0193d06b0" providerId="AD" clId="Web-{00000000-0000-0000-0000-000000000000}" dt="2026-10-07T21:10:59.722" v="3538" actId="1076"/>
          <ac:spMkLst>
            <pc:docMk/>
            <pc:sldMk cId="677181191" sldId="280"/>
            <ac:spMk id="4" creationId="{B42EEF74-0EC8-003C-0E4D-63E380F69F09}"/>
          </ac:spMkLst>
        </pc:spChg>
        <pc:picChg chg="del">
          <ac:chgData name="Eriselda Rama (2505618)" userId="S::2505618@student.uwtsd.ac.uk::bab08850-9eca-403a-acb7-ecf0193d06b0" providerId="AD" clId="Web-{00000000-0000-0000-0000-000000000000}" dt="2026-10-07T21:10:43.800" v="3537"/>
          <ac:picMkLst>
            <pc:docMk/>
            <pc:sldMk cId="677181191" sldId="280"/>
            <ac:picMk id="18" creationId="{532B7DF2-DC5F-ED4A-F4E0-6D286201D9DA}"/>
          </ac:picMkLst>
        </pc:picChg>
      </pc:sldChg>
      <pc:sldChg chg="modSp new del">
        <pc:chgData name="Eriselda Rama (2505618)" userId="S::2505618@student.uwtsd.ac.uk::bab08850-9eca-403a-acb7-ecf0193d06b0" providerId="AD" clId="Web-{00000000-0000-0000-0000-000000000000}" dt="2026-10-07T22:02:08.187" v="4181"/>
        <pc:sldMkLst>
          <pc:docMk/>
          <pc:sldMk cId="704588130" sldId="281"/>
        </pc:sldMkLst>
        <pc:spChg chg="mod">
          <ac:chgData name="Eriselda Rama (2505618)" userId="S::2505618@student.uwtsd.ac.uk::bab08850-9eca-403a-acb7-ecf0193d06b0" providerId="AD" clId="Web-{00000000-0000-0000-0000-000000000000}" dt="2026-10-07T21:12:24.210" v="3553" actId="20577"/>
          <ac:spMkLst>
            <pc:docMk/>
            <pc:sldMk cId="704588130" sldId="281"/>
            <ac:spMk id="2" creationId="{603811F4-4E28-BDAC-710C-CE52468DFFFD}"/>
          </ac:spMkLst>
        </pc:spChg>
      </pc:sldChg>
      <pc:sldChg chg="addSp delSp modSp new">
        <pc:chgData name="Eriselda Rama (2505618)" userId="S::2505618@student.uwtsd.ac.uk::bab08850-9eca-403a-acb7-ecf0193d06b0" providerId="AD" clId="Web-{00000000-0000-0000-0000-000000000000}" dt="2026-10-07T22:10:17.890" v="4253"/>
        <pc:sldMkLst>
          <pc:docMk/>
          <pc:sldMk cId="3219091813" sldId="282"/>
        </pc:sldMkLst>
        <pc:spChg chg="mod">
          <ac:chgData name="Eriselda Rama (2505618)" userId="S::2505618@student.uwtsd.ac.uk::bab08850-9eca-403a-acb7-ecf0193d06b0" providerId="AD" clId="Web-{00000000-0000-0000-0000-000000000000}" dt="2026-10-07T22:03:20.972" v="4194" actId="20577"/>
          <ac:spMkLst>
            <pc:docMk/>
            <pc:sldMk cId="3219091813" sldId="282"/>
            <ac:spMk id="2" creationId="{438EA92E-B6A2-1581-0A66-5CEBB53E7C57}"/>
          </ac:spMkLst>
        </pc:spChg>
        <pc:spChg chg="mod">
          <ac:chgData name="Eriselda Rama (2505618)" userId="S::2505618@student.uwtsd.ac.uk::bab08850-9eca-403a-acb7-ecf0193d06b0" providerId="AD" clId="Web-{00000000-0000-0000-0000-000000000000}" dt="2026-10-07T22:09:17.654" v="4246" actId="20577"/>
          <ac:spMkLst>
            <pc:docMk/>
            <pc:sldMk cId="3219091813" sldId="282"/>
            <ac:spMk id="3" creationId="{E0B80824-B349-4485-D093-AE945CFE3307}"/>
          </ac:spMkLst>
        </pc:spChg>
        <pc:spChg chg="add del mod">
          <ac:chgData name="Eriselda Rama (2505618)" userId="S::2505618@student.uwtsd.ac.uk::bab08850-9eca-403a-acb7-ecf0193d06b0" providerId="AD" clId="Web-{00000000-0000-0000-0000-000000000000}" dt="2026-10-07T21:50:40.705" v="3937"/>
          <ac:spMkLst>
            <pc:docMk/>
            <pc:sldMk cId="3219091813" sldId="282"/>
            <ac:spMk id="4" creationId="{4B1FA278-B61D-6E14-B3C8-CEB8E95DB0D4}"/>
          </ac:spMkLst>
        </pc:spChg>
        <pc:spChg chg="add mod">
          <ac:chgData name="Eriselda Rama (2505618)" userId="S::2505618@student.uwtsd.ac.uk::bab08850-9eca-403a-acb7-ecf0193d06b0" providerId="AD" clId="Web-{00000000-0000-0000-0000-000000000000}" dt="2026-10-07T22:09:31.186" v="4248" actId="1076"/>
          <ac:spMkLst>
            <pc:docMk/>
            <pc:sldMk cId="3219091813" sldId="282"/>
            <ac:spMk id="5" creationId="{DBDA2924-2B8C-33E8-B072-0D93EF3C898A}"/>
          </ac:spMkLst>
        </pc:spChg>
        <pc:spChg chg="add del mod">
          <ac:chgData name="Eriselda Rama (2505618)" userId="S::2505618@student.uwtsd.ac.uk::bab08850-9eca-403a-acb7-ecf0193d06b0" providerId="AD" clId="Web-{00000000-0000-0000-0000-000000000000}" dt="2026-10-07T21:53:12.677" v="4021"/>
          <ac:spMkLst>
            <pc:docMk/>
            <pc:sldMk cId="3219091813" sldId="282"/>
            <ac:spMk id="6" creationId="{11A7CF56-58C9-5461-AC80-791C557148C3}"/>
          </ac:spMkLst>
        </pc:spChg>
        <pc:spChg chg="add mod">
          <ac:chgData name="Eriselda Rama (2505618)" userId="S::2505618@student.uwtsd.ac.uk::bab08850-9eca-403a-acb7-ecf0193d06b0" providerId="AD" clId="Web-{00000000-0000-0000-0000-000000000000}" dt="2026-10-07T22:09:25.279" v="4247" actId="1076"/>
          <ac:spMkLst>
            <pc:docMk/>
            <pc:sldMk cId="3219091813" sldId="282"/>
            <ac:spMk id="7" creationId="{119F4EDE-A9EC-6499-8289-6F06D234F11D}"/>
          </ac:spMkLst>
        </pc:spChg>
        <pc:spChg chg="add mod">
          <ac:chgData name="Eriselda Rama (2505618)" userId="S::2505618@student.uwtsd.ac.uk::bab08850-9eca-403a-acb7-ecf0193d06b0" providerId="AD" clId="Web-{00000000-0000-0000-0000-000000000000}" dt="2026-10-07T22:10:17.890" v="4253"/>
          <ac:spMkLst>
            <pc:docMk/>
            <pc:sldMk cId="3219091813" sldId="282"/>
            <ac:spMk id="8" creationId="{50A47B1C-BEC2-9D0F-BC3C-A24DC01894F1}"/>
          </ac:spMkLst>
        </pc:spChg>
        <pc:picChg chg="add mod">
          <ac:chgData name="Eriselda Rama (2505618)" userId="S::2505618@student.uwtsd.ac.uk::bab08850-9eca-403a-acb7-ecf0193d06b0" providerId="AD" clId="Web-{00000000-0000-0000-0000-000000000000}" dt="2026-10-07T22:07:23.167" v="4229" actId="1076"/>
          <ac:picMkLst>
            <pc:docMk/>
            <pc:sldMk cId="3219091813" sldId="282"/>
            <ac:picMk id="9" creationId="{B557BC23-1021-36AC-46FA-BFFB3A7820F4}"/>
          </ac:picMkLst>
        </pc:picChg>
        <pc:picChg chg="add mod">
          <ac:chgData name="Eriselda Rama (2505618)" userId="S::2505618@student.uwtsd.ac.uk::bab08850-9eca-403a-acb7-ecf0193d06b0" providerId="AD" clId="Web-{00000000-0000-0000-0000-000000000000}" dt="2026-10-07T22:09:47.795" v="4251" actId="1076"/>
          <ac:picMkLst>
            <pc:docMk/>
            <pc:sldMk cId="3219091813" sldId="282"/>
            <ac:picMk id="11" creationId="{7C936FCE-CF16-8AE6-63FF-AA08309817C5}"/>
          </ac:picMkLst>
        </pc:picChg>
        <pc:picChg chg="add mod">
          <ac:chgData name="Eriselda Rama (2505618)" userId="S::2505618@student.uwtsd.ac.uk::bab08850-9eca-403a-acb7-ecf0193d06b0" providerId="AD" clId="Web-{00000000-0000-0000-0000-000000000000}" dt="2026-10-07T22:09:51.764" v="4252" actId="1076"/>
          <ac:picMkLst>
            <pc:docMk/>
            <pc:sldMk cId="3219091813" sldId="282"/>
            <ac:picMk id="12" creationId="{A51B7015-0FD9-5AA4-8289-FDB866A17FA7}"/>
          </ac:picMkLst>
        </pc:picChg>
        <pc:cxnChg chg="add mod">
          <ac:chgData name="Eriselda Rama (2505618)" userId="S::2505618@student.uwtsd.ac.uk::bab08850-9eca-403a-acb7-ecf0193d06b0" providerId="AD" clId="Web-{00000000-0000-0000-0000-000000000000}" dt="2026-10-07T22:07:11.651" v="4227" actId="1076"/>
          <ac:cxnSpMkLst>
            <pc:docMk/>
            <pc:sldMk cId="3219091813" sldId="282"/>
            <ac:cxnSpMk id="10" creationId="{59A0E430-16AF-4B0C-3128-2EF520EAA14A}"/>
          </ac:cxnSpMkLst>
        </pc:cxnChg>
      </pc:sldChg>
      <pc:sldChg chg="modSp new">
        <pc:chgData name="Eriselda Rama (2505618)" userId="S::2505618@student.uwtsd.ac.uk::bab08850-9eca-403a-acb7-ecf0193d06b0" providerId="AD" clId="Web-{00000000-0000-0000-0000-000000000000}" dt="2026-10-07T22:16:37.959" v="4258" actId="20577"/>
        <pc:sldMkLst>
          <pc:docMk/>
          <pc:sldMk cId="3232348597" sldId="283"/>
        </pc:sldMkLst>
        <pc:spChg chg="mod">
          <ac:chgData name="Eriselda Rama (2505618)" userId="S::2505618@student.uwtsd.ac.uk::bab08850-9eca-403a-acb7-ecf0193d06b0" providerId="AD" clId="Web-{00000000-0000-0000-0000-000000000000}" dt="2026-10-07T22:16:37.959" v="4258" actId="20577"/>
          <ac:spMkLst>
            <pc:docMk/>
            <pc:sldMk cId="3232348597" sldId="283"/>
            <ac:spMk id="2" creationId="{5A8CA72C-FE67-4A14-D038-DC67B4B5B38B}"/>
          </ac:spMkLst>
        </pc:spChg>
      </pc:sldChg>
      <pc:sldChg chg="modSp new">
        <pc:chgData name="Eriselda Rama (2505618)" userId="S::2505618@student.uwtsd.ac.uk::bab08850-9eca-403a-acb7-ecf0193d06b0" providerId="AD" clId="Web-{00000000-0000-0000-0000-000000000000}" dt="2026-10-07T21:31:11.816" v="3674" actId="20577"/>
        <pc:sldMkLst>
          <pc:docMk/>
          <pc:sldMk cId="689845871" sldId="284"/>
        </pc:sldMkLst>
        <pc:spChg chg="mod">
          <ac:chgData name="Eriselda Rama (2505618)" userId="S::2505618@student.uwtsd.ac.uk::bab08850-9eca-403a-acb7-ecf0193d06b0" providerId="AD" clId="Web-{00000000-0000-0000-0000-000000000000}" dt="2026-10-06T20:59:46.855" v="3518" actId="20577"/>
          <ac:spMkLst>
            <pc:docMk/>
            <pc:sldMk cId="689845871" sldId="284"/>
            <ac:spMk id="2" creationId="{3CE8F27B-7E08-1FD4-FAD8-69B25CEAF606}"/>
          </ac:spMkLst>
        </pc:spChg>
        <pc:spChg chg="mod">
          <ac:chgData name="Eriselda Rama (2505618)" userId="S::2505618@student.uwtsd.ac.uk::bab08850-9eca-403a-acb7-ecf0193d06b0" providerId="AD" clId="Web-{00000000-0000-0000-0000-000000000000}" dt="2026-10-07T21:31:11.816" v="3674" actId="20577"/>
          <ac:spMkLst>
            <pc:docMk/>
            <pc:sldMk cId="689845871" sldId="284"/>
            <ac:spMk id="3" creationId="{1FD42F2F-0308-0DB3-F3AD-182D1E592803}"/>
          </ac:spMkLst>
        </pc:spChg>
      </pc:sldChg>
    </pc:docChg>
  </pc:docChgLst>
  <pc:docChgLst>
    <pc:chgData name="Eriselda Rama (2505618)" userId="S::2505618@student.uwtsd.ac.uk::bab08850-9eca-403a-acb7-ecf0193d06b0" providerId="AD" clId="Web-{1E38A24C-F33C-4AE0-6C12-0798D33E2C17}"/>
    <pc:docChg chg="delSld modSld modMainMaster">
      <pc:chgData name="Eriselda Rama (2505618)" userId="S::2505618@student.uwtsd.ac.uk::bab08850-9eca-403a-acb7-ecf0193d06b0" providerId="AD" clId="Web-{1E38A24C-F33C-4AE0-6C12-0798D33E2C17}" dt="2026-10-03T17:44:07.587" v="563" actId="14100"/>
      <pc:docMkLst>
        <pc:docMk/>
      </pc:docMkLst>
      <pc:sldChg chg="addSp delSp modSp mod">
        <pc:chgData name="Eriselda Rama (2505618)" userId="S::2505618@student.uwtsd.ac.uk::bab08850-9eca-403a-acb7-ecf0193d06b0" providerId="AD" clId="Web-{1E38A24C-F33C-4AE0-6C12-0798D33E2C17}" dt="2026-10-03T15:26:28.553" v="31"/>
        <pc:sldMkLst>
          <pc:docMk/>
          <pc:sldMk cId="109857222" sldId="256"/>
        </pc:sldMkLst>
        <pc:spChg chg="mod">
          <ac:chgData name="Eriselda Rama (2505618)" userId="S::2505618@student.uwtsd.ac.uk::bab08850-9eca-403a-acb7-ecf0193d06b0" providerId="AD" clId="Web-{1E38A24C-F33C-4AE0-6C12-0798D33E2C17}" dt="2026-10-03T15:24:10.558" v="21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riselda Rama (2505618)" userId="S::2505618@student.uwtsd.ac.uk::bab08850-9eca-403a-acb7-ecf0193d06b0" providerId="AD" clId="Web-{1E38A24C-F33C-4AE0-6C12-0798D33E2C17}" dt="2026-10-03T15:24:15.543" v="22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mod">
        <pc:chgData name="Eriselda Rama (2505618)" userId="S::2505618@student.uwtsd.ac.uk::bab08850-9eca-403a-acb7-ecf0193d06b0" providerId="AD" clId="Web-{1E38A24C-F33C-4AE0-6C12-0798D33E2C17}" dt="2026-10-03T15:26:28.553" v="31"/>
        <pc:sldMkLst>
          <pc:docMk/>
          <pc:sldMk cId="1493792674" sldId="263"/>
        </pc:sldMkLst>
      </pc:sldChg>
      <pc:sldChg chg="mod">
        <pc:chgData name="Eriselda Rama (2505618)" userId="S::2505618@student.uwtsd.ac.uk::bab08850-9eca-403a-acb7-ecf0193d06b0" providerId="AD" clId="Web-{1E38A24C-F33C-4AE0-6C12-0798D33E2C17}" dt="2026-10-03T15:26:28.553" v="31"/>
        <pc:sldMkLst>
          <pc:docMk/>
          <pc:sldMk cId="750163967" sldId="267"/>
        </pc:sldMkLst>
      </pc:sldChg>
      <pc:sldMasterChg chg="mod setBg modSldLayout">
        <pc:chgData name="Eriselda Rama (2505618)" userId="S::2505618@student.uwtsd.ac.uk::bab08850-9eca-403a-acb7-ecf0193d06b0" providerId="AD" clId="Web-{1E38A24C-F33C-4AE0-6C12-0798D33E2C17}" dt="2026-10-03T15:26:28.553" v="31"/>
        <pc:sldMasterMkLst>
          <pc:docMk/>
          <pc:sldMasterMk cId="2460954070" sldId="2147483660"/>
        </pc:sldMasterMkLst>
        <pc:sldLayoutChg chg="mod">
          <pc:chgData name="Eriselda Rama (2505618)" userId="S::2505618@student.uwtsd.ac.uk::bab08850-9eca-403a-acb7-ecf0193d06b0" providerId="AD" clId="Web-{1E38A24C-F33C-4AE0-6C12-0798D33E2C17}" dt="2026-10-03T15:26:28.553" v="31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Eriselda Rama (2505618)" userId="S::2505618@student.uwtsd.ac.uk::bab08850-9eca-403a-acb7-ecf0193d06b0" providerId="AD" clId="Web-{1E38A24C-F33C-4AE0-6C12-0798D33E2C17}" dt="2026-10-03T15:26:28.553" v="31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Eriselda Rama (2505618)" userId="S::2505618@student.uwtsd.ac.uk::bab08850-9eca-403a-acb7-ecf0193d06b0" providerId="AD" clId="Web-{1E38A24C-F33C-4AE0-6C12-0798D33E2C17}" dt="2026-10-03T15:26:28.553" v="31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Eriselda Rama (2505618)" userId="S::2505618@student.uwtsd.ac.uk::bab08850-9eca-403a-acb7-ecf0193d06b0" providerId="AD" clId="Web-{1E38A24C-F33C-4AE0-6C12-0798D33E2C17}" dt="2026-10-03T15:26:28.553" v="31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Eriselda Rama (2505618)" userId="S::2505618@student.uwtsd.ac.uk::bab08850-9eca-403a-acb7-ecf0193d06b0" providerId="AD" clId="Web-{1E38A24C-F33C-4AE0-6C12-0798D33E2C17}" dt="2026-10-03T15:26:28.553" v="31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Eriselda Rama (2505618)" userId="S::2505618@student.uwtsd.ac.uk::bab08850-9eca-403a-acb7-ecf0193d06b0" providerId="AD" clId="Web-{1E38A24C-F33C-4AE0-6C12-0798D33E2C17}" dt="2026-10-03T15:26:28.553" v="31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Eriselda Rama (2505618)" userId="S::2505618@student.uwtsd.ac.uk::bab08850-9eca-403a-acb7-ecf0193d06b0" providerId="AD" clId="Web-{1E38A24C-F33C-4AE0-6C12-0798D33E2C17}" dt="2026-10-03T15:26:28.553" v="31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Eriselda Rama (2505618)" userId="S::2505618@student.uwtsd.ac.uk::bab08850-9eca-403a-acb7-ecf0193d06b0" providerId="AD" clId="Web-{1E38A24C-F33C-4AE0-6C12-0798D33E2C17}" dt="2026-10-03T15:26:28.553" v="31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Eriselda Rama (2505618)" userId="S::2505618@student.uwtsd.ac.uk::bab08850-9eca-403a-acb7-ecf0193d06b0" providerId="AD" clId="Web-{1E38A24C-F33C-4AE0-6C12-0798D33E2C17}" dt="2026-10-03T15:26:28.553" v="31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Eriselda Rama (2505618)" userId="S::2505618@student.uwtsd.ac.uk::bab08850-9eca-403a-acb7-ecf0193d06b0" providerId="AD" clId="Web-{1E38A24C-F33C-4AE0-6C12-0798D33E2C17}" dt="2026-10-03T15:26:28.553" v="31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Eriselda Rama (2505618)" userId="S::2505618@student.uwtsd.ac.uk::bab08850-9eca-403a-acb7-ecf0193d06b0" providerId="AD" clId="Web-{1E38A24C-F33C-4AE0-6C12-0798D33E2C17}" dt="2026-10-03T15:26:28.553" v="31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Eriselda Rama (2505618)" userId="S::2505618@student.uwtsd.ac.uk::bab08850-9eca-403a-acb7-ecf0193d06b0" providerId="AD" clId="Web-{D9897342-DABC-D5CE-A8A5-5A6DEE667261}"/>
    <pc:docChg chg="delSld modSld">
      <pc:chgData name="Eriselda Rama (2505618)" userId="S::2505618@student.uwtsd.ac.uk::bab08850-9eca-403a-acb7-ecf0193d06b0" providerId="AD" clId="Web-{D9897342-DABC-D5CE-A8A5-5A6DEE667261}" dt="2026-10-03T18:44:27.050" v="281"/>
      <pc:docMkLst>
        <pc:docMk/>
      </pc:docMkLst>
    </pc:docChg>
  </pc:docChgLst>
  <pc:docChgLst>
    <pc:chgData name="Eriselda Rama (2505618)" userId="S::2505618@student.uwtsd.ac.uk::bab08850-9eca-403a-acb7-ecf0193d06b0" providerId="AD" clId="Web-{11B19D19-DCAF-9918-BF0A-274B0E26DA41}"/>
    <pc:docChg chg="addSld delSld modSld">
      <pc:chgData name="Eriselda Rama (2505618)" userId="S::2505618@student.uwtsd.ac.uk::bab08850-9eca-403a-acb7-ecf0193d06b0" providerId="AD" clId="Web-{11B19D19-DCAF-9918-BF0A-274B0E26DA41}" dt="2026-10-08T09:30:15.878" v="1055" actId="1076"/>
      <pc:docMkLst>
        <pc:docMk/>
      </pc:docMkLst>
      <pc:sldChg chg="modSp">
        <pc:chgData name="Eriselda Rama (2505618)" userId="S::2505618@student.uwtsd.ac.uk::bab08850-9eca-403a-acb7-ecf0193d06b0" providerId="AD" clId="Web-{11B19D19-DCAF-9918-BF0A-274B0E26DA41}" dt="2026-10-08T08:45:12.998" v="366" actId="20577"/>
        <pc:sldMkLst>
          <pc:docMk/>
          <pc:sldMk cId="3232348597" sldId="283"/>
        </pc:sldMkLst>
        <pc:spChg chg="mod">
          <ac:chgData name="Eriselda Rama (2505618)" userId="S::2505618@student.uwtsd.ac.uk::bab08850-9eca-403a-acb7-ecf0193d06b0" providerId="AD" clId="Web-{11B19D19-DCAF-9918-BF0A-274B0E26DA41}" dt="2026-10-08T08:45:06.888" v="365" actId="20577"/>
          <ac:spMkLst>
            <pc:docMk/>
            <pc:sldMk cId="3232348597" sldId="283"/>
            <ac:spMk id="2" creationId="{5A8CA72C-FE67-4A14-D038-DC67B4B5B38B}"/>
          </ac:spMkLst>
        </pc:spChg>
        <pc:spChg chg="mod">
          <ac:chgData name="Eriselda Rama (2505618)" userId="S::2505618@student.uwtsd.ac.uk::bab08850-9eca-403a-acb7-ecf0193d06b0" providerId="AD" clId="Web-{11B19D19-DCAF-9918-BF0A-274B0E26DA41}" dt="2026-10-08T08:45:12.998" v="366" actId="20577"/>
          <ac:spMkLst>
            <pc:docMk/>
            <pc:sldMk cId="3232348597" sldId="283"/>
            <ac:spMk id="4" creationId="{4D6F3275-B3C4-5891-D893-FA7EC11AB432}"/>
          </ac:spMkLst>
        </pc:spChg>
      </pc:sldChg>
      <pc:sldChg chg="modSp new del">
        <pc:chgData name="Eriselda Rama (2505618)" userId="S::2505618@student.uwtsd.ac.uk::bab08850-9eca-403a-acb7-ecf0193d06b0" providerId="AD" clId="Web-{11B19D19-DCAF-9918-BF0A-274B0E26DA41}" dt="2026-10-08T08:11:59.319" v="211"/>
        <pc:sldMkLst>
          <pc:docMk/>
          <pc:sldMk cId="3502477351" sldId="285"/>
        </pc:sldMkLst>
        <pc:spChg chg="mod">
          <ac:chgData name="Eriselda Rama (2505618)" userId="S::2505618@student.uwtsd.ac.uk::bab08850-9eca-403a-acb7-ecf0193d06b0" providerId="AD" clId="Web-{11B19D19-DCAF-9918-BF0A-274B0E26DA41}" dt="2026-10-08T00:25:05.400" v="201" actId="20577"/>
          <ac:spMkLst>
            <pc:docMk/>
            <pc:sldMk cId="3502477351" sldId="285"/>
            <ac:spMk id="2" creationId="{10C6DCA6-CBB7-DC16-8914-4BE26D1733C4}"/>
          </ac:spMkLst>
        </pc:spChg>
        <pc:spChg chg="mod">
          <ac:chgData name="Eriselda Rama (2505618)" userId="S::2505618@student.uwtsd.ac.uk::bab08850-9eca-403a-acb7-ecf0193d06b0" providerId="AD" clId="Web-{11B19D19-DCAF-9918-BF0A-274B0E26DA41}" dt="2026-10-08T00:29:44.216" v="204" actId="20577"/>
          <ac:spMkLst>
            <pc:docMk/>
            <pc:sldMk cId="3502477351" sldId="285"/>
            <ac:spMk id="3" creationId="{F109C1B3-8D9E-7808-77C3-08A2E193CF47}"/>
          </ac:spMkLst>
        </pc:spChg>
      </pc:sldChg>
      <pc:sldChg chg="modSp new del">
        <pc:chgData name="Eriselda Rama (2505618)" userId="S::2505618@student.uwtsd.ac.uk::bab08850-9eca-403a-acb7-ecf0193d06b0" providerId="AD" clId="Web-{11B19D19-DCAF-9918-BF0A-274B0E26DA41}" dt="2026-10-08T09:18:59.707" v="967"/>
        <pc:sldMkLst>
          <pc:docMk/>
          <pc:sldMk cId="1865223005" sldId="286"/>
        </pc:sldMkLst>
        <pc:spChg chg="mod">
          <ac:chgData name="Eriselda Rama (2505618)" userId="S::2505618@student.uwtsd.ac.uk::bab08850-9eca-403a-acb7-ecf0193d06b0" providerId="AD" clId="Web-{11B19D19-DCAF-9918-BF0A-274B0E26DA41}" dt="2026-10-08T08:11:44.037" v="210" actId="20577"/>
          <ac:spMkLst>
            <pc:docMk/>
            <pc:sldMk cId="1865223005" sldId="286"/>
            <ac:spMk id="2" creationId="{3CE40CAB-042C-9425-5408-E94C5CBDB304}"/>
          </ac:spMkLst>
        </pc:spChg>
        <pc:spChg chg="mod">
          <ac:chgData name="Eriselda Rama (2505618)" userId="S::2505618@student.uwtsd.ac.uk::bab08850-9eca-403a-acb7-ecf0193d06b0" providerId="AD" clId="Web-{11B19D19-DCAF-9918-BF0A-274B0E26DA41}" dt="2026-10-08T08:18:22.833" v="220" actId="20577"/>
          <ac:spMkLst>
            <pc:docMk/>
            <pc:sldMk cId="1865223005" sldId="286"/>
            <ac:spMk id="3" creationId="{1BFD6B41-CA82-95D9-54AD-B74111D611BF}"/>
          </ac:spMkLst>
        </pc:spChg>
      </pc:sldChg>
      <pc:sldChg chg="addSp delSp modSp new">
        <pc:chgData name="Eriselda Rama (2505618)" userId="S::2505618@student.uwtsd.ac.uk::bab08850-9eca-403a-acb7-ecf0193d06b0" providerId="AD" clId="Web-{11B19D19-DCAF-9918-BF0A-274B0E26DA41}" dt="2026-10-08T09:30:15.878" v="1055" actId="1076"/>
        <pc:sldMkLst>
          <pc:docMk/>
          <pc:sldMk cId="4137600438" sldId="287"/>
        </pc:sldMkLst>
        <pc:spChg chg="mod">
          <ac:chgData name="Eriselda Rama (2505618)" userId="S::2505618@student.uwtsd.ac.uk::bab08850-9eca-403a-acb7-ecf0193d06b0" providerId="AD" clId="Web-{11B19D19-DCAF-9918-BF0A-274B0E26DA41}" dt="2026-10-08T09:30:04.017" v="1054" actId="20577"/>
          <ac:spMkLst>
            <pc:docMk/>
            <pc:sldMk cId="4137600438" sldId="287"/>
            <ac:spMk id="2" creationId="{B50804A8-4E09-98B7-3891-3505687B734D}"/>
          </ac:spMkLst>
        </pc:spChg>
        <pc:spChg chg="mod">
          <ac:chgData name="Eriselda Rama (2505618)" userId="S::2505618@student.uwtsd.ac.uk::bab08850-9eca-403a-acb7-ecf0193d06b0" providerId="AD" clId="Web-{11B19D19-DCAF-9918-BF0A-274B0E26DA41}" dt="2026-10-08T09:20:44.926" v="972" actId="20577"/>
          <ac:spMkLst>
            <pc:docMk/>
            <pc:sldMk cId="4137600438" sldId="287"/>
            <ac:spMk id="3" creationId="{AA885685-6258-243E-E223-1CCC8A687A7E}"/>
          </ac:spMkLst>
        </pc:spChg>
        <pc:spChg chg="add del">
          <ac:chgData name="Eriselda Rama (2505618)" userId="S::2505618@student.uwtsd.ac.uk::bab08850-9eca-403a-acb7-ecf0193d06b0" providerId="AD" clId="Web-{11B19D19-DCAF-9918-BF0A-274B0E26DA41}" dt="2026-10-08T08:40:11.655" v="263"/>
          <ac:spMkLst>
            <pc:docMk/>
            <pc:sldMk cId="4137600438" sldId="287"/>
            <ac:spMk id="4" creationId="{0FCF0361-9080-BF46-F43A-4551DA03607D}"/>
          </ac:spMkLst>
        </pc:spChg>
        <pc:spChg chg="add del mod">
          <ac:chgData name="Eriselda Rama (2505618)" userId="S::2505618@student.uwtsd.ac.uk::bab08850-9eca-403a-acb7-ecf0193d06b0" providerId="AD" clId="Web-{11B19D19-DCAF-9918-BF0A-274B0E26DA41}" dt="2026-10-08T08:51:48.051" v="457"/>
          <ac:spMkLst>
            <pc:docMk/>
            <pc:sldMk cId="4137600438" sldId="287"/>
            <ac:spMk id="5" creationId="{B34AD59A-AADB-357E-4931-A4A4EF58D266}"/>
          </ac:spMkLst>
        </pc:spChg>
        <pc:spChg chg="add del mod">
          <ac:chgData name="Eriselda Rama (2505618)" userId="S::2505618@student.uwtsd.ac.uk::bab08850-9eca-403a-acb7-ecf0193d06b0" providerId="AD" clId="Web-{11B19D19-DCAF-9918-BF0A-274B0E26DA41}" dt="2026-10-08T09:24:14.823" v="974"/>
          <ac:spMkLst>
            <pc:docMk/>
            <pc:sldMk cId="4137600438" sldId="287"/>
            <ac:spMk id="6" creationId="{1A6A261A-D02E-8FC0-3CFC-D6657515F107}"/>
          </ac:spMkLst>
        </pc:spChg>
        <pc:spChg chg="add mod">
          <ac:chgData name="Eriselda Rama (2505618)" userId="S::2505618@student.uwtsd.ac.uk::bab08850-9eca-403a-acb7-ecf0193d06b0" providerId="AD" clId="Web-{11B19D19-DCAF-9918-BF0A-274B0E26DA41}" dt="2026-10-08T09:18:30.597" v="963" actId="20577"/>
          <ac:spMkLst>
            <pc:docMk/>
            <pc:sldMk cId="4137600438" sldId="287"/>
            <ac:spMk id="7" creationId="{11C97E64-2E7B-FBA0-CF4A-88E99A9C06AD}"/>
          </ac:spMkLst>
        </pc:spChg>
        <pc:spChg chg="add mod">
          <ac:chgData name="Eriselda Rama (2505618)" userId="S::2505618@student.uwtsd.ac.uk::bab08850-9eca-403a-acb7-ecf0193d06b0" providerId="AD" clId="Web-{11B19D19-DCAF-9918-BF0A-274B0E26DA41}" dt="2026-10-08T09:18:24.315" v="962" actId="20577"/>
          <ac:spMkLst>
            <pc:docMk/>
            <pc:sldMk cId="4137600438" sldId="287"/>
            <ac:spMk id="8" creationId="{7300223C-3809-CEB9-56BF-8EB3FCECB9E1}"/>
          </ac:spMkLst>
        </pc:spChg>
        <pc:spChg chg="add mod">
          <ac:chgData name="Eriselda Rama (2505618)" userId="S::2505618@student.uwtsd.ac.uk::bab08850-9eca-403a-acb7-ecf0193d06b0" providerId="AD" clId="Web-{11B19D19-DCAF-9918-BF0A-274B0E26DA41}" dt="2026-10-08T09:18:48.144" v="966"/>
          <ac:spMkLst>
            <pc:docMk/>
            <pc:sldMk cId="4137600438" sldId="287"/>
            <ac:spMk id="9" creationId="{24C4D0FE-FA2E-03B8-4908-57064CC9D741}"/>
          </ac:spMkLst>
        </pc:spChg>
        <pc:spChg chg="add mod">
          <ac:chgData name="Eriselda Rama (2505618)" userId="S::2505618@student.uwtsd.ac.uk::bab08850-9eca-403a-acb7-ecf0193d06b0" providerId="AD" clId="Web-{11B19D19-DCAF-9918-BF0A-274B0E26DA41}" dt="2026-10-08T09:18:39.957" v="965" actId="20577"/>
          <ac:spMkLst>
            <pc:docMk/>
            <pc:sldMk cId="4137600438" sldId="287"/>
            <ac:spMk id="10" creationId="{F2471A03-677F-23B0-DA9E-352597F9D9D7}"/>
          </ac:spMkLst>
        </pc:spChg>
        <pc:picChg chg="add del mod">
          <ac:chgData name="Eriselda Rama (2505618)" userId="S::2505618@student.uwtsd.ac.uk::bab08850-9eca-403a-acb7-ecf0193d06b0" providerId="AD" clId="Web-{11B19D19-DCAF-9918-BF0A-274B0E26DA41}" dt="2026-10-08T09:25:32.355" v="997"/>
          <ac:picMkLst>
            <pc:docMk/>
            <pc:sldMk cId="4137600438" sldId="287"/>
            <ac:picMk id="11" creationId="{DD8BF007-867B-65A8-D6A1-AC6F6DC59159}"/>
          </ac:picMkLst>
        </pc:picChg>
        <pc:picChg chg="add mod">
          <ac:chgData name="Eriselda Rama (2505618)" userId="S::2505618@student.uwtsd.ac.uk::bab08850-9eca-403a-acb7-ecf0193d06b0" providerId="AD" clId="Web-{11B19D19-DCAF-9918-BF0A-274B0E26DA41}" dt="2026-10-08T09:28:25.232" v="1022" actId="1076"/>
          <ac:picMkLst>
            <pc:docMk/>
            <pc:sldMk cId="4137600438" sldId="287"/>
            <ac:picMk id="12" creationId="{B83E48C3-FFF5-CB38-D792-EE6F64C2B4F9}"/>
          </ac:picMkLst>
        </pc:picChg>
        <pc:cxnChg chg="add mod">
          <ac:chgData name="Eriselda Rama (2505618)" userId="S::2505618@student.uwtsd.ac.uk::bab08850-9eca-403a-acb7-ecf0193d06b0" providerId="AD" clId="Web-{11B19D19-DCAF-9918-BF0A-274B0E26DA41}" dt="2026-10-08T09:30:15.878" v="1055" actId="1076"/>
          <ac:cxnSpMkLst>
            <pc:docMk/>
            <pc:sldMk cId="4137600438" sldId="287"/>
            <ac:cxnSpMk id="13" creationId="{13092B55-2DE7-5CFA-BFD8-3A790B38258F}"/>
          </ac:cxnSpMkLst>
        </pc:cxnChg>
      </pc:sldChg>
    </pc:docChg>
  </pc:docChgLst>
  <pc:docChgLst>
    <pc:chgData name="Eriselda Rama (2505618)" userId="S::2505618@student.uwtsd.ac.uk::bab08850-9eca-403a-acb7-ecf0193d06b0" providerId="AD" clId="Web-{E50EE914-397E-23B2-1FE0-DA396E64986F}"/>
    <pc:docChg chg="addSld delSld modSld">
      <pc:chgData name="Eriselda Rama (2505618)" userId="S::2505618@student.uwtsd.ac.uk::bab08850-9eca-403a-acb7-ecf0193d06b0" providerId="AD" clId="Web-{E50EE914-397E-23B2-1FE0-DA396E64986F}" dt="2026-10-08T17:50:52.662" v="1647" actId="1076"/>
      <pc:docMkLst>
        <pc:docMk/>
      </pc:docMkLst>
      <pc:sldChg chg="modSp">
        <pc:chgData name="Eriselda Rama (2505618)" userId="S::2505618@student.uwtsd.ac.uk::bab08850-9eca-403a-acb7-ecf0193d06b0" providerId="AD" clId="Web-{E50EE914-397E-23B2-1FE0-DA396E64986F}" dt="2026-10-08T16:46:29.634" v="986" actId="20577"/>
        <pc:sldMkLst>
          <pc:docMk/>
          <pc:sldMk cId="750163967" sldId="267"/>
        </pc:sldMkLst>
        <pc:spChg chg="mod">
          <ac:chgData name="Eriselda Rama (2505618)" userId="S::2505618@student.uwtsd.ac.uk::bab08850-9eca-403a-acb7-ecf0193d06b0" providerId="AD" clId="Web-{E50EE914-397E-23B2-1FE0-DA396E64986F}" dt="2026-10-08T16:46:29.634" v="986" actId="20577"/>
          <ac:spMkLst>
            <pc:docMk/>
            <pc:sldMk cId="750163967" sldId="267"/>
            <ac:spMk id="2" creationId="{09502490-6BB9-A46A-C8BA-8F36CB161905}"/>
          </ac:spMkLst>
        </pc:spChg>
      </pc:sldChg>
      <pc:sldChg chg="modSp">
        <pc:chgData name="Eriselda Rama (2505618)" userId="S::2505618@student.uwtsd.ac.uk::bab08850-9eca-403a-acb7-ecf0193d06b0" providerId="AD" clId="Web-{E50EE914-397E-23B2-1FE0-DA396E64986F}" dt="2026-10-08T16:24:15.642" v="974" actId="20577"/>
        <pc:sldMkLst>
          <pc:docMk/>
          <pc:sldMk cId="2692063442" sldId="269"/>
        </pc:sldMkLst>
        <pc:spChg chg="mod">
          <ac:chgData name="Eriselda Rama (2505618)" userId="S::2505618@student.uwtsd.ac.uk::bab08850-9eca-403a-acb7-ecf0193d06b0" providerId="AD" clId="Web-{E50EE914-397E-23B2-1FE0-DA396E64986F}" dt="2026-10-08T16:24:15.642" v="974" actId="20577"/>
          <ac:spMkLst>
            <pc:docMk/>
            <pc:sldMk cId="2692063442" sldId="269"/>
            <ac:spMk id="3" creationId="{B4189CC6-9337-572B-7623-92AF55047C1C}"/>
          </ac:spMkLst>
        </pc:spChg>
      </pc:sldChg>
      <pc:sldChg chg="addSp modSp">
        <pc:chgData name="Eriselda Rama (2505618)" userId="S::2505618@student.uwtsd.ac.uk::bab08850-9eca-403a-acb7-ecf0193d06b0" providerId="AD" clId="Web-{E50EE914-397E-23B2-1FE0-DA396E64986F}" dt="2026-10-08T16:24:24.455" v="975" actId="20577"/>
        <pc:sldMkLst>
          <pc:docMk/>
          <pc:sldMk cId="3232348597" sldId="283"/>
        </pc:sldMkLst>
        <pc:spChg chg="mod">
          <ac:chgData name="Eriselda Rama (2505618)" userId="S::2505618@student.uwtsd.ac.uk::bab08850-9eca-403a-acb7-ecf0193d06b0" providerId="AD" clId="Web-{E50EE914-397E-23B2-1FE0-DA396E64986F}" dt="2026-10-08T16:24:24.455" v="975" actId="20577"/>
          <ac:spMkLst>
            <pc:docMk/>
            <pc:sldMk cId="3232348597" sldId="283"/>
            <ac:spMk id="2" creationId="{5A8CA72C-FE67-4A14-D038-DC67B4B5B38B}"/>
          </ac:spMkLst>
        </pc:spChg>
        <pc:spChg chg="mod">
          <ac:chgData name="Eriselda Rama (2505618)" userId="S::2505618@student.uwtsd.ac.uk::bab08850-9eca-403a-acb7-ecf0193d06b0" providerId="AD" clId="Web-{E50EE914-397E-23B2-1FE0-DA396E64986F}" dt="2026-10-07T23:51:56.856" v="589" actId="20577"/>
          <ac:spMkLst>
            <pc:docMk/>
            <pc:sldMk cId="3232348597" sldId="283"/>
            <ac:spMk id="3" creationId="{655161F0-1EB1-96D2-DB6A-3FB206A70B1A}"/>
          </ac:spMkLst>
        </pc:spChg>
        <pc:spChg chg="add mod">
          <ac:chgData name="Eriselda Rama (2505618)" userId="S::2505618@student.uwtsd.ac.uk::bab08850-9eca-403a-acb7-ecf0193d06b0" providerId="AD" clId="Web-{E50EE914-397E-23B2-1FE0-DA396E64986F}" dt="2026-10-07T23:57:30.345" v="636" actId="20577"/>
          <ac:spMkLst>
            <pc:docMk/>
            <pc:sldMk cId="3232348597" sldId="283"/>
            <ac:spMk id="4" creationId="{4D6F3275-B3C4-5891-D893-FA7EC11AB432}"/>
          </ac:spMkLst>
        </pc:spChg>
        <pc:spChg chg="add mod">
          <ac:chgData name="Eriselda Rama (2505618)" userId="S::2505618@student.uwtsd.ac.uk::bab08850-9eca-403a-acb7-ecf0193d06b0" providerId="AD" clId="Web-{E50EE914-397E-23B2-1FE0-DA396E64986F}" dt="2026-10-07T23:56:44.828" v="629" actId="20577"/>
          <ac:spMkLst>
            <pc:docMk/>
            <pc:sldMk cId="3232348597" sldId="283"/>
            <ac:spMk id="5" creationId="{AE071997-CDFE-6363-C960-63ABB5193458}"/>
          </ac:spMkLst>
        </pc:spChg>
        <pc:spChg chg="add mod">
          <ac:chgData name="Eriselda Rama (2505618)" userId="S::2505618@student.uwtsd.ac.uk::bab08850-9eca-403a-acb7-ecf0193d06b0" providerId="AD" clId="Web-{E50EE914-397E-23B2-1FE0-DA396E64986F}" dt="2026-10-07T23:57:51.679" v="644" actId="20577"/>
          <ac:spMkLst>
            <pc:docMk/>
            <pc:sldMk cId="3232348597" sldId="283"/>
            <ac:spMk id="6" creationId="{7011710E-4E23-1550-0A1D-676B6BDA7C4A}"/>
          </ac:spMkLst>
        </pc:spChg>
        <pc:spChg chg="add mod">
          <ac:chgData name="Eriselda Rama (2505618)" userId="S::2505618@student.uwtsd.ac.uk::bab08850-9eca-403a-acb7-ecf0193d06b0" providerId="AD" clId="Web-{E50EE914-397E-23B2-1FE0-DA396E64986F}" dt="2026-10-07T23:58:32.618" v="650" actId="20577"/>
          <ac:spMkLst>
            <pc:docMk/>
            <pc:sldMk cId="3232348597" sldId="283"/>
            <ac:spMk id="7" creationId="{E7384B52-F20F-4C91-322C-957D2D2986D9}"/>
          </ac:spMkLst>
        </pc:spChg>
        <pc:picChg chg="add mod">
          <ac:chgData name="Eriselda Rama (2505618)" userId="S::2505618@student.uwtsd.ac.uk::bab08850-9eca-403a-acb7-ecf0193d06b0" providerId="AD" clId="Web-{E50EE914-397E-23B2-1FE0-DA396E64986F}" dt="2026-10-07T23:57:23.923" v="635" actId="1076"/>
          <ac:picMkLst>
            <pc:docMk/>
            <pc:sldMk cId="3232348597" sldId="283"/>
            <ac:picMk id="8" creationId="{B2B7ACB4-FC17-C03A-872B-AE9164CCFEAA}"/>
          </ac:picMkLst>
        </pc:picChg>
        <pc:picChg chg="add mod">
          <ac:chgData name="Eriselda Rama (2505618)" userId="S::2505618@student.uwtsd.ac.uk::bab08850-9eca-403a-acb7-ecf0193d06b0" providerId="AD" clId="Web-{E50EE914-397E-23B2-1FE0-DA396E64986F}" dt="2026-10-07T23:57:15.501" v="634" actId="1076"/>
          <ac:picMkLst>
            <pc:docMk/>
            <pc:sldMk cId="3232348597" sldId="283"/>
            <ac:picMk id="9" creationId="{51E8CB09-21DD-D54C-D326-DE4271473049}"/>
          </ac:picMkLst>
        </pc:picChg>
        <pc:picChg chg="add mod">
          <ac:chgData name="Eriselda Rama (2505618)" userId="S::2505618@student.uwtsd.ac.uk::bab08850-9eca-403a-acb7-ecf0193d06b0" providerId="AD" clId="Web-{E50EE914-397E-23B2-1FE0-DA396E64986F}" dt="2026-10-07T23:59:02.541" v="655" actId="14100"/>
          <ac:picMkLst>
            <pc:docMk/>
            <pc:sldMk cId="3232348597" sldId="283"/>
            <ac:picMk id="10" creationId="{2076B584-C025-8CE5-312A-F62B7E4CA729}"/>
          </ac:picMkLst>
        </pc:picChg>
        <pc:picChg chg="add mod">
          <ac:chgData name="Eriselda Rama (2505618)" userId="S::2505618@student.uwtsd.ac.uk::bab08850-9eca-403a-acb7-ecf0193d06b0" providerId="AD" clId="Web-{E50EE914-397E-23B2-1FE0-DA396E64986F}" dt="2026-10-07T23:58:51.134" v="653" actId="1076"/>
          <ac:picMkLst>
            <pc:docMk/>
            <pc:sldMk cId="3232348597" sldId="283"/>
            <ac:picMk id="11" creationId="{FAEBE01D-9621-468C-4097-AA89F01627FE}"/>
          </ac:picMkLst>
        </pc:picChg>
        <pc:cxnChg chg="add mod">
          <ac:chgData name="Eriselda Rama (2505618)" userId="S::2505618@student.uwtsd.ac.uk::bab08850-9eca-403a-acb7-ecf0193d06b0" providerId="AD" clId="Web-{E50EE914-397E-23B2-1FE0-DA396E64986F}" dt="2026-10-08T00:02:22.560" v="666" actId="1076"/>
          <ac:cxnSpMkLst>
            <pc:docMk/>
            <pc:sldMk cId="3232348597" sldId="283"/>
            <ac:cxnSpMk id="12" creationId="{088F16FE-F56D-96B4-E768-AC2BF1F1607B}"/>
          </ac:cxnSpMkLst>
        </pc:cxnChg>
      </pc:sldChg>
      <pc:sldChg chg="modSp">
        <pc:chgData name="Eriselda Rama (2505618)" userId="S::2505618@student.uwtsd.ac.uk::bab08850-9eca-403a-acb7-ecf0193d06b0" providerId="AD" clId="Web-{E50EE914-397E-23B2-1FE0-DA396E64986F}" dt="2026-10-08T16:23:28.156" v="972" actId="20577"/>
        <pc:sldMkLst>
          <pc:docMk/>
          <pc:sldMk cId="689845871" sldId="284"/>
        </pc:sldMkLst>
        <pc:spChg chg="mod">
          <ac:chgData name="Eriselda Rama (2505618)" userId="S::2505618@student.uwtsd.ac.uk::bab08850-9eca-403a-acb7-ecf0193d06b0" providerId="AD" clId="Web-{E50EE914-397E-23B2-1FE0-DA396E64986F}" dt="2026-10-08T16:23:28.156" v="972" actId="20577"/>
          <ac:spMkLst>
            <pc:docMk/>
            <pc:sldMk cId="689845871" sldId="284"/>
            <ac:spMk id="3" creationId="{1FD42F2F-0308-0DB3-F3AD-182D1E592803}"/>
          </ac:spMkLst>
        </pc:spChg>
      </pc:sldChg>
      <pc:sldChg chg="modSp new del">
        <pc:chgData name="Eriselda Rama (2505618)" userId="S::2505618@student.uwtsd.ac.uk::bab08850-9eca-403a-acb7-ecf0193d06b0" providerId="AD" clId="Web-{E50EE914-397E-23B2-1FE0-DA396E64986F}" dt="2026-10-08T17:43:47.666" v="1624"/>
        <pc:sldMkLst>
          <pc:docMk/>
          <pc:sldMk cId="1384322110" sldId="288"/>
        </pc:sldMkLst>
        <pc:spChg chg="mod">
          <ac:chgData name="Eriselda Rama (2505618)" userId="S::2505618@student.uwtsd.ac.uk::bab08850-9eca-403a-acb7-ecf0193d06b0" providerId="AD" clId="Web-{E50EE914-397E-23B2-1FE0-DA396E64986F}" dt="2026-10-08T17:21:44.144" v="1209" actId="14100"/>
          <ac:spMkLst>
            <pc:docMk/>
            <pc:sldMk cId="1384322110" sldId="288"/>
            <ac:spMk id="2" creationId="{8D6BEB83-C5E6-284D-BF9C-86C55BEC62C3}"/>
          </ac:spMkLst>
        </pc:spChg>
        <pc:spChg chg="mod">
          <ac:chgData name="Eriselda Rama (2505618)" userId="S::2505618@student.uwtsd.ac.uk::bab08850-9eca-403a-acb7-ecf0193d06b0" providerId="AD" clId="Web-{E50EE914-397E-23B2-1FE0-DA396E64986F}" dt="2026-10-08T17:21:35.768" v="1208" actId="14100"/>
          <ac:spMkLst>
            <pc:docMk/>
            <pc:sldMk cId="1384322110" sldId="288"/>
            <ac:spMk id="3" creationId="{6D07580F-C2BA-FBD6-DDC7-E8388DF1FFCC}"/>
          </ac:spMkLst>
        </pc:spChg>
      </pc:sldChg>
      <pc:sldChg chg="modSp new del">
        <pc:chgData name="Eriselda Rama (2505618)" userId="S::2505618@student.uwtsd.ac.uk::bab08850-9eca-403a-acb7-ecf0193d06b0" providerId="AD" clId="Web-{E50EE914-397E-23B2-1FE0-DA396E64986F}" dt="2026-10-08T17:15:27.246" v="1107"/>
        <pc:sldMkLst>
          <pc:docMk/>
          <pc:sldMk cId="1949941312" sldId="288"/>
        </pc:sldMkLst>
        <pc:spChg chg="mod">
          <ac:chgData name="Eriselda Rama (2505618)" userId="S::2505618@student.uwtsd.ac.uk::bab08850-9eca-403a-acb7-ecf0193d06b0" providerId="AD" clId="Web-{E50EE914-397E-23B2-1FE0-DA396E64986F}" dt="2026-10-08T17:15:16.370" v="1106" actId="20577"/>
          <ac:spMkLst>
            <pc:docMk/>
            <pc:sldMk cId="1949941312" sldId="288"/>
            <ac:spMk id="2" creationId="{F908BD28-8F57-F20E-3294-8EE5D9D957D7}"/>
          </ac:spMkLst>
        </pc:spChg>
      </pc:sldChg>
      <pc:sldChg chg="addSp delSp modSp new">
        <pc:chgData name="Eriselda Rama (2505618)" userId="S::2505618@student.uwtsd.ac.uk::bab08850-9eca-403a-acb7-ecf0193d06b0" providerId="AD" clId="Web-{E50EE914-397E-23B2-1FE0-DA396E64986F}" dt="2026-10-08T17:50:52.662" v="1647" actId="1076"/>
        <pc:sldMkLst>
          <pc:docMk/>
          <pc:sldMk cId="376065892" sldId="289"/>
        </pc:sldMkLst>
        <pc:spChg chg="mod">
          <ac:chgData name="Eriselda Rama (2505618)" userId="S::2505618@student.uwtsd.ac.uk::bab08850-9eca-403a-acb7-ecf0193d06b0" providerId="AD" clId="Web-{E50EE914-397E-23B2-1FE0-DA396E64986F}" dt="2026-10-08T17:45:26.205" v="1632" actId="20577"/>
          <ac:spMkLst>
            <pc:docMk/>
            <pc:sldMk cId="376065892" sldId="289"/>
            <ac:spMk id="2" creationId="{A7D53FBC-6683-C81C-DB72-09356B18741E}"/>
          </ac:spMkLst>
        </pc:spChg>
        <pc:spChg chg="mod">
          <ac:chgData name="Eriselda Rama (2505618)" userId="S::2505618@student.uwtsd.ac.uk::bab08850-9eca-403a-acb7-ecf0193d06b0" providerId="AD" clId="Web-{E50EE914-397E-23B2-1FE0-DA396E64986F}" dt="2026-10-08T17:27:03.312" v="1340" actId="20577"/>
          <ac:spMkLst>
            <pc:docMk/>
            <pc:sldMk cId="376065892" sldId="289"/>
            <ac:spMk id="3" creationId="{B73E601A-60BC-9E90-4A9A-AEABAF88430B}"/>
          </ac:spMkLst>
        </pc:spChg>
        <pc:spChg chg="add mod">
          <ac:chgData name="Eriselda Rama (2505618)" userId="S::2505618@student.uwtsd.ac.uk::bab08850-9eca-403a-acb7-ecf0193d06b0" providerId="AD" clId="Web-{E50EE914-397E-23B2-1FE0-DA396E64986F}" dt="2026-10-08T17:40:53.085" v="1602" actId="20577"/>
          <ac:spMkLst>
            <pc:docMk/>
            <pc:sldMk cId="376065892" sldId="289"/>
            <ac:spMk id="4" creationId="{33BFCDE3-4C1F-C05E-4689-804328EBBB98}"/>
          </ac:spMkLst>
        </pc:spChg>
        <pc:spChg chg="add mod">
          <ac:chgData name="Eriselda Rama (2505618)" userId="S::2505618@student.uwtsd.ac.uk::bab08850-9eca-403a-acb7-ecf0193d06b0" providerId="AD" clId="Web-{E50EE914-397E-23B2-1FE0-DA396E64986F}" dt="2026-10-08T17:41:40.370" v="1611" actId="20577"/>
          <ac:spMkLst>
            <pc:docMk/>
            <pc:sldMk cId="376065892" sldId="289"/>
            <ac:spMk id="5" creationId="{357B8CD9-B64A-1DF2-9998-EF3D3FCFA496}"/>
          </ac:spMkLst>
        </pc:spChg>
        <pc:spChg chg="add mod">
          <ac:chgData name="Eriselda Rama (2505618)" userId="S::2505618@student.uwtsd.ac.uk::bab08850-9eca-403a-acb7-ecf0193d06b0" providerId="AD" clId="Web-{E50EE914-397E-23B2-1FE0-DA396E64986F}" dt="2026-10-08T17:42:05.748" v="1615" actId="20577"/>
          <ac:spMkLst>
            <pc:docMk/>
            <pc:sldMk cId="376065892" sldId="289"/>
            <ac:spMk id="6" creationId="{8F3B571A-F1BE-7021-9361-72EC03C18D18}"/>
          </ac:spMkLst>
        </pc:spChg>
        <pc:picChg chg="add mod">
          <ac:chgData name="Eriselda Rama (2505618)" userId="S::2505618@student.uwtsd.ac.uk::bab08850-9eca-403a-acb7-ecf0193d06b0" providerId="AD" clId="Web-{E50EE914-397E-23B2-1FE0-DA396E64986F}" dt="2026-10-08T17:45:06.048" v="1631" actId="14100"/>
          <ac:picMkLst>
            <pc:docMk/>
            <pc:sldMk cId="376065892" sldId="289"/>
            <ac:picMk id="8" creationId="{79E3CC6B-8334-78F4-BB09-A9D7333CB302}"/>
          </ac:picMkLst>
        </pc:picChg>
        <pc:picChg chg="add del mod">
          <ac:chgData name="Eriselda Rama (2505618)" userId="S::2505618@student.uwtsd.ac.uk::bab08850-9eca-403a-acb7-ecf0193d06b0" providerId="AD" clId="Web-{E50EE914-397E-23B2-1FE0-DA396E64986F}" dt="2026-10-08T17:48:03.855" v="1638"/>
          <ac:picMkLst>
            <pc:docMk/>
            <pc:sldMk cId="376065892" sldId="289"/>
            <ac:picMk id="9" creationId="{B1046E22-7F7C-806C-0FB8-30B05A7DD9F1}"/>
          </ac:picMkLst>
        </pc:picChg>
        <pc:picChg chg="add del mod">
          <ac:chgData name="Eriselda Rama (2505618)" userId="S::2505618@student.uwtsd.ac.uk::bab08850-9eca-403a-acb7-ecf0193d06b0" providerId="AD" clId="Web-{E50EE914-397E-23B2-1FE0-DA396E64986F}" dt="2026-10-08T17:50:28.426" v="1642"/>
          <ac:picMkLst>
            <pc:docMk/>
            <pc:sldMk cId="376065892" sldId="289"/>
            <ac:picMk id="10" creationId="{20164DA1-833E-CF4F-C916-FF1FFD3CFB32}"/>
          </ac:picMkLst>
        </pc:picChg>
        <pc:picChg chg="add mod">
          <ac:chgData name="Eriselda Rama (2505618)" userId="S::2505618@student.uwtsd.ac.uk::bab08850-9eca-403a-acb7-ecf0193d06b0" providerId="AD" clId="Web-{E50EE914-397E-23B2-1FE0-DA396E64986F}" dt="2026-10-08T17:50:52.662" v="1647" actId="1076"/>
          <ac:picMkLst>
            <pc:docMk/>
            <pc:sldMk cId="376065892" sldId="289"/>
            <ac:picMk id="11" creationId="{8220C841-2F10-475C-F5C6-43D0F8B19A48}"/>
          </ac:picMkLst>
        </pc:picChg>
        <pc:cxnChg chg="add mod">
          <ac:chgData name="Eriselda Rama (2505618)" userId="S::2505618@student.uwtsd.ac.uk::bab08850-9eca-403a-acb7-ecf0193d06b0" providerId="AD" clId="Web-{E50EE914-397E-23B2-1FE0-DA396E64986F}" dt="2026-10-08T17:44:42.843" v="1626" actId="1076"/>
          <ac:cxnSpMkLst>
            <pc:docMk/>
            <pc:sldMk cId="376065892" sldId="289"/>
            <ac:cxnSpMk id="7" creationId="{6AD4616B-CD43-63A8-CEE1-FFF56882D322}"/>
          </ac:cxnSpMkLst>
        </pc:cxnChg>
      </pc:sldChg>
    </pc:docChg>
  </pc:docChgLst>
  <pc:docChgLst>
    <pc:chgData name="Eriselda Rama (2505618)" userId="S::2505618@student.uwtsd.ac.uk::bab08850-9eca-403a-acb7-ecf0193d06b0" providerId="AD" clId="Web-{CB5ABE47-9FFD-C3C6-CD99-A5217A33F60D}"/>
    <pc:docChg chg="modSld">
      <pc:chgData name="Eriselda Rama (2505618)" userId="S::2505618@student.uwtsd.ac.uk::bab08850-9eca-403a-acb7-ecf0193d06b0" providerId="AD" clId="Web-{CB5ABE47-9FFD-C3C6-CD99-A5217A33F60D}" dt="2026-10-07T21:09:53.027" v="553"/>
      <pc:docMkLst>
        <pc:docMk/>
      </pc:docMkLst>
      <pc:sldChg chg="modSp">
        <pc:chgData name="Eriselda Rama (2505618)" userId="S::2505618@student.uwtsd.ac.uk::bab08850-9eca-403a-acb7-ecf0193d06b0" providerId="AD" clId="Web-{CB5ABE47-9FFD-C3C6-CD99-A5217A33F60D}" dt="2026-10-07T18:29:25.590" v="2" actId="20577"/>
        <pc:sldMkLst>
          <pc:docMk/>
          <pc:sldMk cId="1493792674" sldId="263"/>
        </pc:sldMkLst>
        <pc:spChg chg="mod">
          <ac:chgData name="Eriselda Rama (2505618)" userId="S::2505618@student.uwtsd.ac.uk::bab08850-9eca-403a-acb7-ecf0193d06b0" providerId="AD" clId="Web-{CB5ABE47-9FFD-C3C6-CD99-A5217A33F60D}" dt="2026-10-07T18:29:15.167" v="0" actId="20577"/>
          <ac:spMkLst>
            <pc:docMk/>
            <pc:sldMk cId="1493792674" sldId="263"/>
            <ac:spMk id="7" creationId="{A2B168EB-91BD-9426-5999-93A7652D5B49}"/>
          </ac:spMkLst>
        </pc:spChg>
        <pc:spChg chg="mod">
          <ac:chgData name="Eriselda Rama (2505618)" userId="S::2505618@student.uwtsd.ac.uk::bab08850-9eca-403a-acb7-ecf0193d06b0" providerId="AD" clId="Web-{CB5ABE47-9FFD-C3C6-CD99-A5217A33F60D}" dt="2026-10-07T18:29:25.590" v="2" actId="20577"/>
          <ac:spMkLst>
            <pc:docMk/>
            <pc:sldMk cId="1493792674" sldId="263"/>
            <ac:spMk id="8" creationId="{4F2743D9-834A-13C9-5DEF-DC95983B89CD}"/>
          </ac:spMkLst>
        </pc:spChg>
      </pc:sldChg>
      <pc:sldChg chg="modSp">
        <pc:chgData name="Eriselda Rama (2505618)" userId="S::2505618@student.uwtsd.ac.uk::bab08850-9eca-403a-acb7-ecf0193d06b0" providerId="AD" clId="Web-{CB5ABE47-9FFD-C3C6-CD99-A5217A33F60D}" dt="2026-10-07T18:31:43.704" v="3" actId="20577"/>
        <pc:sldMkLst>
          <pc:docMk/>
          <pc:sldMk cId="3105104351" sldId="276"/>
        </pc:sldMkLst>
        <pc:spChg chg="mod">
          <ac:chgData name="Eriselda Rama (2505618)" userId="S::2505618@student.uwtsd.ac.uk::bab08850-9eca-403a-acb7-ecf0193d06b0" providerId="AD" clId="Web-{CB5ABE47-9FFD-C3C6-CD99-A5217A33F60D}" dt="2026-10-07T18:31:43.704" v="3" actId="20577"/>
          <ac:spMkLst>
            <pc:docMk/>
            <pc:sldMk cId="3105104351" sldId="276"/>
            <ac:spMk id="3" creationId="{C7E2399C-A6FA-09D1-A205-7DAA3935F8E3}"/>
          </ac:spMkLst>
        </pc:spChg>
      </pc:sldChg>
      <pc:sldChg chg="addSp delSp modSp">
        <pc:chgData name="Eriselda Rama (2505618)" userId="S::2505618@student.uwtsd.ac.uk::bab08850-9eca-403a-acb7-ecf0193d06b0" providerId="AD" clId="Web-{CB5ABE47-9FFD-C3C6-CD99-A5217A33F60D}" dt="2026-10-07T21:09:53.027" v="553"/>
        <pc:sldMkLst>
          <pc:docMk/>
          <pc:sldMk cId="677181191" sldId="280"/>
        </pc:sldMkLst>
        <pc:spChg chg="mod">
          <ac:chgData name="Eriselda Rama (2505618)" userId="S::2505618@student.uwtsd.ac.uk::bab08850-9eca-403a-acb7-ecf0193d06b0" providerId="AD" clId="Web-{CB5ABE47-9FFD-C3C6-CD99-A5217A33F60D}" dt="2026-10-07T19:56:41.081" v="202" actId="20577"/>
          <ac:spMkLst>
            <pc:docMk/>
            <pc:sldMk cId="677181191" sldId="280"/>
            <ac:spMk id="2" creationId="{D0FD356A-70CB-EAE9-9427-B232A60DB53E}"/>
          </ac:spMkLst>
        </pc:spChg>
        <pc:spChg chg="mod">
          <ac:chgData name="Eriselda Rama (2505618)" userId="S::2505618@student.uwtsd.ac.uk::bab08850-9eca-403a-acb7-ecf0193d06b0" providerId="AD" clId="Web-{CB5ABE47-9FFD-C3C6-CD99-A5217A33F60D}" dt="2026-10-07T21:09:53.027" v="553"/>
          <ac:spMkLst>
            <pc:docMk/>
            <pc:sldMk cId="677181191" sldId="280"/>
            <ac:spMk id="3" creationId="{A57B3AE9-F807-81C6-9B03-5E6380EBBE84}"/>
          </ac:spMkLst>
        </pc:spChg>
        <pc:spChg chg="add mod">
          <ac:chgData name="Eriselda Rama (2505618)" userId="S::2505618@student.uwtsd.ac.uk::bab08850-9eca-403a-acb7-ecf0193d06b0" providerId="AD" clId="Web-{CB5ABE47-9FFD-C3C6-CD99-A5217A33F60D}" dt="2026-10-07T20:52:29.046" v="458" actId="1076"/>
          <ac:spMkLst>
            <pc:docMk/>
            <pc:sldMk cId="677181191" sldId="280"/>
            <ac:spMk id="4" creationId="{B42EEF74-0EC8-003C-0E4D-63E380F69F09}"/>
          </ac:spMkLst>
        </pc:spChg>
        <pc:spChg chg="add mod">
          <ac:chgData name="Eriselda Rama (2505618)" userId="S::2505618@student.uwtsd.ac.uk::bab08850-9eca-403a-acb7-ecf0193d06b0" providerId="AD" clId="Web-{CB5ABE47-9FFD-C3C6-CD99-A5217A33F60D}" dt="2026-10-07T20:31:51.515" v="351" actId="1076"/>
          <ac:spMkLst>
            <pc:docMk/>
            <pc:sldMk cId="677181191" sldId="280"/>
            <ac:spMk id="5" creationId="{D5C2815A-606F-A5AA-5BD9-143CB67B0FB4}"/>
          </ac:spMkLst>
        </pc:spChg>
        <pc:spChg chg="add mod">
          <ac:chgData name="Eriselda Rama (2505618)" userId="S::2505618@student.uwtsd.ac.uk::bab08850-9eca-403a-acb7-ecf0193d06b0" providerId="AD" clId="Web-{CB5ABE47-9FFD-C3C6-CD99-A5217A33F60D}" dt="2026-10-07T20:31:55.969" v="353" actId="1076"/>
          <ac:spMkLst>
            <pc:docMk/>
            <pc:sldMk cId="677181191" sldId="280"/>
            <ac:spMk id="6" creationId="{61027A8D-A540-1AB8-9107-DB5380369473}"/>
          </ac:spMkLst>
        </pc:spChg>
        <pc:spChg chg="add del mod">
          <ac:chgData name="Eriselda Rama (2505618)" userId="S::2505618@student.uwtsd.ac.uk::bab08850-9eca-403a-acb7-ecf0193d06b0" providerId="AD" clId="Web-{CB5ABE47-9FFD-C3C6-CD99-A5217A33F60D}" dt="2026-10-07T20:35:39.933" v="371"/>
          <ac:spMkLst>
            <pc:docMk/>
            <pc:sldMk cId="677181191" sldId="280"/>
            <ac:spMk id="7" creationId="{DFB52F3D-FE1F-AC16-57FE-FED228F20D45}"/>
          </ac:spMkLst>
        </pc:spChg>
        <pc:spChg chg="add del mod">
          <ac:chgData name="Eriselda Rama (2505618)" userId="S::2505618@student.uwtsd.ac.uk::bab08850-9eca-403a-acb7-ecf0193d06b0" providerId="AD" clId="Web-{CB5ABE47-9FFD-C3C6-CD99-A5217A33F60D}" dt="2026-10-07T20:49:26.913" v="432"/>
          <ac:spMkLst>
            <pc:docMk/>
            <pc:sldMk cId="677181191" sldId="280"/>
            <ac:spMk id="13" creationId="{249F0B22-086C-5463-4C79-571729FADF39}"/>
          </ac:spMkLst>
        </pc:spChg>
        <pc:picChg chg="add del mod">
          <ac:chgData name="Eriselda Rama (2505618)" userId="S::2505618@student.uwtsd.ac.uk::bab08850-9eca-403a-acb7-ecf0193d06b0" providerId="AD" clId="Web-{CB5ABE47-9FFD-C3C6-CD99-A5217A33F60D}" dt="2026-10-07T20:02:14.873" v="216"/>
          <ac:picMkLst>
            <pc:docMk/>
            <pc:sldMk cId="677181191" sldId="280"/>
            <ac:picMk id="4" creationId="{D50146F6-77B3-1C21-5E22-E5565E324649}"/>
          </ac:picMkLst>
        </pc:picChg>
        <pc:picChg chg="add del mod">
          <ac:chgData name="Eriselda Rama (2505618)" userId="S::2505618@student.uwtsd.ac.uk::bab08850-9eca-403a-acb7-ecf0193d06b0" providerId="AD" clId="Web-{CB5ABE47-9FFD-C3C6-CD99-A5217A33F60D}" dt="2026-10-07T20:43:14.544" v="414"/>
          <ac:picMkLst>
            <pc:docMk/>
            <pc:sldMk cId="677181191" sldId="280"/>
            <ac:picMk id="8" creationId="{2B6B63EE-6840-BB52-E7F7-0C6FE775B2AD}"/>
          </ac:picMkLst>
        </pc:picChg>
        <pc:picChg chg="add del mod">
          <ac:chgData name="Eriselda Rama (2505618)" userId="S::2505618@student.uwtsd.ac.uk::bab08850-9eca-403a-acb7-ecf0193d06b0" providerId="AD" clId="Web-{CB5ABE47-9FFD-C3C6-CD99-A5217A33F60D}" dt="2026-10-07T20:44:43.941" v="415"/>
          <ac:picMkLst>
            <pc:docMk/>
            <pc:sldMk cId="677181191" sldId="280"/>
            <ac:picMk id="9" creationId="{CEFCB020-F825-ADCD-CE63-E67F8F56A94B}"/>
          </ac:picMkLst>
        </pc:picChg>
        <pc:picChg chg="add del mod">
          <ac:chgData name="Eriselda Rama (2505618)" userId="S::2505618@student.uwtsd.ac.uk::bab08850-9eca-403a-acb7-ecf0193d06b0" providerId="AD" clId="Web-{CB5ABE47-9FFD-C3C6-CD99-A5217A33F60D}" dt="2026-10-07T20:46:32.978" v="422"/>
          <ac:picMkLst>
            <pc:docMk/>
            <pc:sldMk cId="677181191" sldId="280"/>
            <ac:picMk id="10" creationId="{631D2B2F-1193-C045-1334-26937CAC6679}"/>
          </ac:picMkLst>
        </pc:picChg>
        <pc:picChg chg="add del mod">
          <ac:chgData name="Eriselda Rama (2505618)" userId="S::2505618@student.uwtsd.ac.uk::bab08850-9eca-403a-acb7-ecf0193d06b0" providerId="AD" clId="Web-{CB5ABE47-9FFD-C3C6-CD99-A5217A33F60D}" dt="2026-10-07T20:47:00.417" v="427"/>
          <ac:picMkLst>
            <pc:docMk/>
            <pc:sldMk cId="677181191" sldId="280"/>
            <ac:picMk id="11" creationId="{A20C7555-67AD-DAAA-B903-56FBCF607A15}"/>
          </ac:picMkLst>
        </pc:picChg>
        <pc:picChg chg="add del mod">
          <ac:chgData name="Eriselda Rama (2505618)" userId="S::2505618@student.uwtsd.ac.uk::bab08850-9eca-403a-acb7-ecf0193d06b0" providerId="AD" clId="Web-{CB5ABE47-9FFD-C3C6-CD99-A5217A33F60D}" dt="2026-10-07T20:49:26.913" v="433"/>
          <ac:picMkLst>
            <pc:docMk/>
            <pc:sldMk cId="677181191" sldId="280"/>
            <ac:picMk id="12" creationId="{D5BF6969-4D3A-8650-E677-9DC76F970134}"/>
          </ac:picMkLst>
        </pc:picChg>
        <pc:picChg chg="add del mod">
          <ac:chgData name="Eriselda Rama (2505618)" userId="S::2505618@student.uwtsd.ac.uk::bab08850-9eca-403a-acb7-ecf0193d06b0" providerId="AD" clId="Web-{CB5ABE47-9FFD-C3C6-CD99-A5217A33F60D}" dt="2026-10-07T20:51:04.348" v="440"/>
          <ac:picMkLst>
            <pc:docMk/>
            <pc:sldMk cId="677181191" sldId="280"/>
            <ac:picMk id="15" creationId="{74E04260-B116-1A45-DAA2-4311B822B7BE}"/>
          </ac:picMkLst>
        </pc:picChg>
        <pc:picChg chg="add del mod modCrop">
          <ac:chgData name="Eriselda Rama (2505618)" userId="S::2505618@student.uwtsd.ac.uk::bab08850-9eca-403a-acb7-ecf0193d06b0" providerId="AD" clId="Web-{CB5ABE47-9FFD-C3C6-CD99-A5217A33F60D}" dt="2026-10-07T20:51:24.381" v="445"/>
          <ac:picMkLst>
            <pc:docMk/>
            <pc:sldMk cId="677181191" sldId="280"/>
            <ac:picMk id="16" creationId="{F25FB5F5-7EFE-6090-337F-BBEC7107C5E6}"/>
          </ac:picMkLst>
        </pc:picChg>
        <pc:picChg chg="add del mod">
          <ac:chgData name="Eriselda Rama (2505618)" userId="S::2505618@student.uwtsd.ac.uk::bab08850-9eca-403a-acb7-ecf0193d06b0" providerId="AD" clId="Web-{CB5ABE47-9FFD-C3C6-CD99-A5217A33F60D}" dt="2026-10-07T21:08:12.462" v="526"/>
          <ac:picMkLst>
            <pc:docMk/>
            <pc:sldMk cId="677181191" sldId="280"/>
            <ac:picMk id="17" creationId="{47AA5020-0AD4-7247-8EE7-703BA95671FE}"/>
          </ac:picMkLst>
        </pc:picChg>
        <pc:picChg chg="add mod">
          <ac:chgData name="Eriselda Rama (2505618)" userId="S::2505618@student.uwtsd.ac.uk::bab08850-9eca-403a-acb7-ecf0193d06b0" providerId="AD" clId="Web-{CB5ABE47-9FFD-C3C6-CD99-A5217A33F60D}" dt="2026-10-07T21:09:29.323" v="552" actId="1076"/>
          <ac:picMkLst>
            <pc:docMk/>
            <pc:sldMk cId="677181191" sldId="280"/>
            <ac:picMk id="18" creationId="{532B7DF2-DC5F-ED4A-F4E0-6D286201D9DA}"/>
          </ac:picMkLst>
        </pc:picChg>
      </pc:sldChg>
    </pc:docChg>
  </pc:docChgLst>
  <pc:docChgLst>
    <pc:chgData name="Eriselda Rama (2505618)" userId="S::2505618@student.uwtsd.ac.uk::bab08850-9eca-403a-acb7-ecf0193d06b0" providerId="AD" clId="Web-{AD6B8EEF-4A38-25FA-0BC6-75A28F53A1E8}"/>
    <pc:docChg chg="modSld">
      <pc:chgData name="Eriselda Rama (2505618)" userId="S::2505618@student.uwtsd.ac.uk::bab08850-9eca-403a-acb7-ecf0193d06b0" providerId="AD" clId="Web-{AD6B8EEF-4A38-25FA-0BC6-75A28F53A1E8}" dt="2026-10-08T09:43:29.749" v="28" actId="20577"/>
      <pc:docMkLst>
        <pc:docMk/>
      </pc:docMkLst>
      <pc:sldChg chg="modSp">
        <pc:chgData name="Eriselda Rama (2505618)" userId="S::2505618@student.uwtsd.ac.uk::bab08850-9eca-403a-acb7-ecf0193d06b0" providerId="AD" clId="Web-{AD6B8EEF-4A38-25FA-0BC6-75A28F53A1E8}" dt="2026-10-08T09:41:51.164" v="23" actId="20577"/>
        <pc:sldMkLst>
          <pc:docMk/>
          <pc:sldMk cId="2692063442" sldId="269"/>
        </pc:sldMkLst>
        <pc:spChg chg="mod">
          <ac:chgData name="Eriselda Rama (2505618)" userId="S::2505618@student.uwtsd.ac.uk::bab08850-9eca-403a-acb7-ecf0193d06b0" providerId="AD" clId="Web-{AD6B8EEF-4A38-25FA-0BC6-75A28F53A1E8}" dt="2026-10-08T09:41:51.164" v="23" actId="20577"/>
          <ac:spMkLst>
            <pc:docMk/>
            <pc:sldMk cId="2692063442" sldId="269"/>
            <ac:spMk id="3" creationId="{B4189CC6-9337-572B-7623-92AF55047C1C}"/>
          </ac:spMkLst>
        </pc:spChg>
      </pc:sldChg>
      <pc:sldChg chg="modSp">
        <pc:chgData name="Eriselda Rama (2505618)" userId="S::2505618@student.uwtsd.ac.uk::bab08850-9eca-403a-acb7-ecf0193d06b0" providerId="AD" clId="Web-{AD6B8EEF-4A38-25FA-0BC6-75A28F53A1E8}" dt="2026-10-08T09:43:29.749" v="28" actId="20577"/>
        <pc:sldMkLst>
          <pc:docMk/>
          <pc:sldMk cId="689845871" sldId="284"/>
        </pc:sldMkLst>
        <pc:spChg chg="mod">
          <ac:chgData name="Eriselda Rama (2505618)" userId="S::2505618@student.uwtsd.ac.uk::bab08850-9eca-403a-acb7-ecf0193d06b0" providerId="AD" clId="Web-{AD6B8EEF-4A38-25FA-0BC6-75A28F53A1E8}" dt="2026-10-08T09:43:29.749" v="28" actId="20577"/>
          <ac:spMkLst>
            <pc:docMk/>
            <pc:sldMk cId="689845871" sldId="284"/>
            <ac:spMk id="3" creationId="{1FD42F2F-0308-0DB3-F3AD-182D1E592803}"/>
          </ac:spMkLst>
        </pc:spChg>
      </pc:sldChg>
    </pc:docChg>
  </pc:docChgLst>
  <pc:docChgLst>
    <pc:chgData name="Eriselda Rama (2505618)" userId="S::2505618@student.uwtsd.ac.uk::bab08850-9eca-403a-acb7-ecf0193d06b0" providerId="AD" clId="Web-{E073FDA7-D96A-05D2-A7D0-D67F9C336800}"/>
    <pc:docChg chg="modSld">
      <pc:chgData name="Eriselda Rama (2505618)" userId="S::2505618@student.uwtsd.ac.uk::bab08850-9eca-403a-acb7-ecf0193d06b0" providerId="AD" clId="Web-{E073FDA7-D96A-05D2-A7D0-D67F9C336800}" dt="2026-10-03T19:35:56.716" v="96"/>
      <pc:docMkLst>
        <pc:docMk/>
      </pc:docMkLst>
      <pc:sldChg chg="modSp">
        <pc:chgData name="Eriselda Rama (2505618)" userId="S::2505618@student.uwtsd.ac.uk::bab08850-9eca-403a-acb7-ecf0193d06b0" providerId="AD" clId="Web-{E073FDA7-D96A-05D2-A7D0-D67F9C336800}" dt="2026-10-03T19:05:48.558" v="2" actId="20577"/>
        <pc:sldMkLst>
          <pc:docMk/>
          <pc:sldMk cId="2692063442" sldId="269"/>
        </pc:sldMkLst>
        <pc:spChg chg="mod">
          <ac:chgData name="Eriselda Rama (2505618)" userId="S::2505618@student.uwtsd.ac.uk::bab08850-9eca-403a-acb7-ecf0193d06b0" providerId="AD" clId="Web-{E073FDA7-D96A-05D2-A7D0-D67F9C336800}" dt="2026-10-03T19:05:48.558" v="2" actId="20577"/>
          <ac:spMkLst>
            <pc:docMk/>
            <pc:sldMk cId="2692063442" sldId="269"/>
            <ac:spMk id="3" creationId="{B4189CC6-9337-572B-7623-92AF55047C1C}"/>
          </ac:spMkLst>
        </pc:spChg>
      </pc:sldChg>
    </pc:docChg>
  </pc:docChgLst>
  <pc:docChgLst>
    <pc:chgData name="Eriselda Rama (2505618)" userId="S::2505618@student.uwtsd.ac.uk::bab08850-9eca-403a-acb7-ecf0193d06b0" providerId="AD" clId="Web-{0F9485D6-2952-8D84-4C0A-6F7A3E14C907}"/>
    <pc:docChg chg="addSld delSld modSld">
      <pc:chgData name="Eriselda Rama (2505618)" userId="S::2505618@student.uwtsd.ac.uk::bab08850-9eca-403a-acb7-ecf0193d06b0" providerId="AD" clId="Web-{0F9485D6-2952-8D84-4C0A-6F7A3E14C907}" dt="2026-10-05T19:25:04.720" v="353" actId="20577"/>
      <pc:docMkLst>
        <pc:docMk/>
      </pc:docMkLst>
      <pc:sldChg chg="addSp delSp modSp">
        <pc:chgData name="Eriselda Rama (2505618)" userId="S::2505618@student.uwtsd.ac.uk::bab08850-9eca-403a-acb7-ecf0193d06b0" providerId="AD" clId="Web-{0F9485D6-2952-8D84-4C0A-6F7A3E14C907}" dt="2026-10-05T18:13:15.431" v="20" actId="20577"/>
        <pc:sldMkLst>
          <pc:docMk/>
          <pc:sldMk cId="109857222" sldId="256"/>
        </pc:sldMkLst>
        <pc:spChg chg="mod">
          <ac:chgData name="Eriselda Rama (2505618)" userId="S::2505618@student.uwtsd.ac.uk::bab08850-9eca-403a-acb7-ecf0193d06b0" providerId="AD" clId="Web-{0F9485D6-2952-8D84-4C0A-6F7A3E14C907}" dt="2026-10-05T18:13:15.431" v="20" actId="20577"/>
          <ac:spMkLst>
            <pc:docMk/>
            <pc:sldMk cId="109857222" sldId="256"/>
            <ac:spMk id="2" creationId="{00000000-0000-0000-0000-000000000000}"/>
          </ac:spMkLst>
        </pc:spChg>
        <pc:cxnChg chg="add mod">
          <ac:chgData name="Eriselda Rama (2505618)" userId="S::2505618@student.uwtsd.ac.uk::bab08850-9eca-403a-acb7-ecf0193d06b0" providerId="AD" clId="Web-{0F9485D6-2952-8D84-4C0A-6F7A3E14C907}" dt="2026-10-05T18:12:13.975" v="16" actId="14100"/>
          <ac:cxnSpMkLst>
            <pc:docMk/>
            <pc:sldMk cId="109857222" sldId="256"/>
            <ac:cxnSpMk id="5" creationId="{DD245A28-2C88-9211-BBEA-BBB113161B0E}"/>
          </ac:cxnSpMkLst>
        </pc:cxnChg>
      </pc:sldChg>
      <pc:sldChg chg="modSp">
        <pc:chgData name="Eriselda Rama (2505618)" userId="S::2505618@student.uwtsd.ac.uk::bab08850-9eca-403a-acb7-ecf0193d06b0" providerId="AD" clId="Web-{0F9485D6-2952-8D84-4C0A-6F7A3E14C907}" dt="2026-10-05T06:24:11.499" v="10" actId="1076"/>
        <pc:sldMkLst>
          <pc:docMk/>
          <pc:sldMk cId="750163967" sldId="267"/>
        </pc:sldMkLst>
        <pc:spChg chg="mod">
          <ac:chgData name="Eriselda Rama (2505618)" userId="S::2505618@student.uwtsd.ac.uk::bab08850-9eca-403a-acb7-ecf0193d06b0" providerId="AD" clId="Web-{0F9485D6-2952-8D84-4C0A-6F7A3E14C907}" dt="2026-10-05T06:24:01.811" v="8" actId="14100"/>
          <ac:spMkLst>
            <pc:docMk/>
            <pc:sldMk cId="750163967" sldId="267"/>
            <ac:spMk id="2" creationId="{09502490-6BB9-A46A-C8BA-8F36CB161905}"/>
          </ac:spMkLst>
        </pc:spChg>
        <pc:picChg chg="mod">
          <ac:chgData name="Eriselda Rama (2505618)" userId="S::2505618@student.uwtsd.ac.uk::bab08850-9eca-403a-acb7-ecf0193d06b0" providerId="AD" clId="Web-{0F9485D6-2952-8D84-4C0A-6F7A3E14C907}" dt="2026-10-05T06:24:11.499" v="10" actId="1076"/>
          <ac:picMkLst>
            <pc:docMk/>
            <pc:sldMk cId="750163967" sldId="267"/>
            <ac:picMk id="15" creationId="{472F06C6-9DEA-9E8C-EEEF-BD5112543E5F}"/>
          </ac:picMkLst>
        </pc:picChg>
        <pc:cxnChg chg="mod">
          <ac:chgData name="Eriselda Rama (2505618)" userId="S::2505618@student.uwtsd.ac.uk::bab08850-9eca-403a-acb7-ecf0193d06b0" providerId="AD" clId="Web-{0F9485D6-2952-8D84-4C0A-6F7A3E14C907}" dt="2026-10-05T06:23:25.514" v="0" actId="1076"/>
          <ac:cxnSpMkLst>
            <pc:docMk/>
            <pc:sldMk cId="750163967" sldId="267"/>
            <ac:cxnSpMk id="18" creationId="{B06EA3DF-3C45-0D37-CA9B-12779763827E}"/>
          </ac:cxnSpMkLst>
        </pc:cxnChg>
      </pc:sldChg>
      <pc:sldChg chg="new">
        <pc:chgData name="Eriselda Rama (2505618)" userId="S::2505618@student.uwtsd.ac.uk::bab08850-9eca-403a-acb7-ecf0193d06b0" providerId="AD" clId="Web-{0F9485D6-2952-8D84-4C0A-6F7A3E14C907}" dt="2026-10-05T18:32:20.103" v="52"/>
        <pc:sldMkLst>
          <pc:docMk/>
          <pc:sldMk cId="2650299763" sldId="272"/>
        </pc:sldMkLst>
      </pc:sldChg>
      <pc:sldChg chg="new">
        <pc:chgData name="Eriselda Rama (2505618)" userId="S::2505618@student.uwtsd.ac.uk::bab08850-9eca-403a-acb7-ecf0193d06b0" providerId="AD" clId="Web-{0F9485D6-2952-8D84-4C0A-6F7A3E14C907}" dt="2026-10-05T18:32:35.134" v="56"/>
        <pc:sldMkLst>
          <pc:docMk/>
          <pc:sldMk cId="3105104351" sldId="276"/>
        </pc:sldMkLst>
      </pc:sldChg>
      <pc:sldChg chg="new">
        <pc:chgData name="Eriselda Rama (2505618)" userId="S::2505618@student.uwtsd.ac.uk::bab08850-9eca-403a-acb7-ecf0193d06b0" providerId="AD" clId="Web-{0F9485D6-2952-8D84-4C0A-6F7A3E14C907}" dt="2026-10-05T18:32:37.978" v="58"/>
        <pc:sldMkLst>
          <pc:docMk/>
          <pc:sldMk cId="2824948406" sldId="278"/>
        </pc:sldMkLst>
      </pc:sldChg>
    </pc:docChg>
  </pc:docChgLst>
  <pc:docChgLst>
    <pc:chgData name="Eriselda Rama (2505618)" userId="S::2505618@student.uwtsd.ac.uk::bab08850-9eca-403a-acb7-ecf0193d06b0" providerId="AD" clId="Web-{99E2F1D3-DE85-CB4F-E2B3-7DA2C4DB4B7A}"/>
    <pc:docChg chg="modSld">
      <pc:chgData name="Eriselda Rama (2505618)" userId="S::2505618@student.uwtsd.ac.uk::bab08850-9eca-403a-acb7-ecf0193d06b0" providerId="AD" clId="Web-{99E2F1D3-DE85-CB4F-E2B3-7DA2C4DB4B7A}" dt="2026-10-07T11:04:30.112" v="11" actId="20577"/>
      <pc:docMkLst>
        <pc:docMk/>
      </pc:docMkLst>
      <pc:sldChg chg="modSp">
        <pc:chgData name="Eriselda Rama (2505618)" userId="S::2505618@student.uwtsd.ac.uk::bab08850-9eca-403a-acb7-ecf0193d06b0" providerId="AD" clId="Web-{99E2F1D3-DE85-CB4F-E2B3-7DA2C4DB4B7A}" dt="2026-10-07T11:03:14.956" v="7" actId="20577"/>
        <pc:sldMkLst>
          <pc:docMk/>
          <pc:sldMk cId="1493792674" sldId="263"/>
        </pc:sldMkLst>
        <pc:spChg chg="mod">
          <ac:chgData name="Eriselda Rama (2505618)" userId="S::2505618@student.uwtsd.ac.uk::bab08850-9eca-403a-acb7-ecf0193d06b0" providerId="AD" clId="Web-{99E2F1D3-DE85-CB4F-E2B3-7DA2C4DB4B7A}" dt="2026-10-07T11:03:14.956" v="7" actId="20577"/>
          <ac:spMkLst>
            <pc:docMk/>
            <pc:sldMk cId="1493792674" sldId="263"/>
            <ac:spMk id="2" creationId="{A448647D-0F7C-2C8C-C2E3-09D56D7F0CBB}"/>
          </ac:spMkLst>
        </pc:spChg>
      </pc:sldChg>
      <pc:sldChg chg="modSp">
        <pc:chgData name="Eriselda Rama (2505618)" userId="S::2505618@student.uwtsd.ac.uk::bab08850-9eca-403a-acb7-ecf0193d06b0" providerId="AD" clId="Web-{99E2F1D3-DE85-CB4F-E2B3-7DA2C4DB4B7A}" dt="2026-10-07T11:04:30.112" v="11" actId="20577"/>
        <pc:sldMkLst>
          <pc:docMk/>
          <pc:sldMk cId="2650299763" sldId="272"/>
        </pc:sldMkLst>
        <pc:spChg chg="mod">
          <ac:chgData name="Eriselda Rama (2505618)" userId="S::2505618@student.uwtsd.ac.uk::bab08850-9eca-403a-acb7-ecf0193d06b0" providerId="AD" clId="Web-{99E2F1D3-DE85-CB4F-E2B3-7DA2C4DB4B7A}" dt="2026-10-07T11:04:13.252" v="10" actId="20577"/>
          <ac:spMkLst>
            <pc:docMk/>
            <pc:sldMk cId="2650299763" sldId="272"/>
            <ac:spMk id="2" creationId="{0F7F99E3-9AA2-DA04-8B31-147178D31694}"/>
          </ac:spMkLst>
        </pc:spChg>
        <pc:spChg chg="mod">
          <ac:chgData name="Eriselda Rama (2505618)" userId="S::2505618@student.uwtsd.ac.uk::bab08850-9eca-403a-acb7-ecf0193d06b0" providerId="AD" clId="Web-{99E2F1D3-DE85-CB4F-E2B3-7DA2C4DB4B7A}" dt="2026-10-07T11:04:30.112" v="11" actId="20577"/>
          <ac:spMkLst>
            <pc:docMk/>
            <pc:sldMk cId="2650299763" sldId="272"/>
            <ac:spMk id="16" creationId="{F2DF4BF4-6E6F-5F76-9EC6-CE3C6FF29CAB}"/>
          </ac:spMkLst>
        </pc:spChg>
      </pc:sldChg>
      <pc:sldChg chg="modSp">
        <pc:chgData name="Eriselda Rama (2505618)" userId="S::2505618@student.uwtsd.ac.uk::bab08850-9eca-403a-acb7-ecf0193d06b0" providerId="AD" clId="Web-{99E2F1D3-DE85-CB4F-E2B3-7DA2C4DB4B7A}" dt="2026-10-07T11:02:14.503" v="3" actId="20577"/>
        <pc:sldMkLst>
          <pc:docMk/>
          <pc:sldMk cId="3105104351" sldId="276"/>
        </pc:sldMkLst>
        <pc:spChg chg="mod">
          <ac:chgData name="Eriselda Rama (2505618)" userId="S::2505618@student.uwtsd.ac.uk::bab08850-9eca-403a-acb7-ecf0193d06b0" providerId="AD" clId="Web-{99E2F1D3-DE85-CB4F-E2B3-7DA2C4DB4B7A}" dt="2026-10-07T11:02:14.503" v="3" actId="20577"/>
          <ac:spMkLst>
            <pc:docMk/>
            <pc:sldMk cId="3105104351" sldId="276"/>
            <ac:spMk id="3" creationId="{C7E2399C-A6FA-09D1-A205-7DAA3935F8E3}"/>
          </ac:spMkLst>
        </pc:spChg>
      </pc:sldChg>
      <pc:sldChg chg="modSp">
        <pc:chgData name="Eriselda Rama (2505618)" userId="S::2505618@student.uwtsd.ac.uk::bab08850-9eca-403a-acb7-ecf0193d06b0" providerId="AD" clId="Web-{99E2F1D3-DE85-CB4F-E2B3-7DA2C4DB4B7A}" dt="2026-10-07T08:13:24.912" v="0" actId="20577"/>
        <pc:sldMkLst>
          <pc:docMk/>
          <pc:sldMk cId="3717192776" sldId="279"/>
        </pc:sldMkLst>
        <pc:spChg chg="mod">
          <ac:chgData name="Eriselda Rama (2505618)" userId="S::2505618@student.uwtsd.ac.uk::bab08850-9eca-403a-acb7-ecf0193d06b0" providerId="AD" clId="Web-{99E2F1D3-DE85-CB4F-E2B3-7DA2C4DB4B7A}" dt="2026-10-07T08:13:24.912" v="0" actId="20577"/>
          <ac:spMkLst>
            <pc:docMk/>
            <pc:sldMk cId="3717192776" sldId="279"/>
            <ac:spMk id="2" creationId="{8EFE1B32-F1FF-47A0-44D7-FCCACDBF5119}"/>
          </ac:spMkLst>
        </pc:spChg>
      </pc:sldChg>
    </pc:docChg>
  </pc:docChgLst>
  <pc:docChgLst>
    <pc:chgData name="Eriselda Rama (2505618)" userId="S::2505618@student.uwtsd.ac.uk::bab08850-9eca-403a-acb7-ecf0193d06b0" providerId="AD" clId="Web-{7EEFFA70-0758-D453-656F-4870726C9F73}"/>
    <pc:docChg chg="addSld modSld">
      <pc:chgData name="Eriselda Rama (2505618)" userId="S::2505618@student.uwtsd.ac.uk::bab08850-9eca-403a-acb7-ecf0193d06b0" providerId="AD" clId="Web-{7EEFFA70-0758-D453-656F-4870726C9F73}" dt="2026-10-03T15:12:01.663" v="264" actId="14100"/>
      <pc:docMkLst>
        <pc:docMk/>
      </pc:docMkLst>
      <pc:sldChg chg="addSp modSp mod setBg">
        <pc:chgData name="Eriselda Rama (2505618)" userId="S::2505618@student.uwtsd.ac.uk::bab08850-9eca-403a-acb7-ecf0193d06b0" providerId="AD" clId="Web-{7EEFFA70-0758-D453-656F-4870726C9F73}" dt="2026-10-03T15:12:01.663" v="264" actId="14100"/>
        <pc:sldMkLst>
          <pc:docMk/>
          <pc:sldMk cId="109857222" sldId="256"/>
        </pc:sldMkLst>
        <pc:spChg chg="mod">
          <ac:chgData name="Eriselda Rama (2505618)" userId="S::2505618@student.uwtsd.ac.uk::bab08850-9eca-403a-acb7-ecf0193d06b0" providerId="AD" clId="Web-{7EEFFA70-0758-D453-656F-4870726C9F73}" dt="2026-10-03T15:05:57.479" v="25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riselda Rama (2505618)" userId="S::2505618@student.uwtsd.ac.uk::bab08850-9eca-403a-acb7-ecf0193d06b0" providerId="AD" clId="Web-{7EEFFA70-0758-D453-656F-4870726C9F73}" dt="2026-10-03T14:57:14.032" v="25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new">
        <pc:chgData name="Eriselda Rama (2505618)" userId="S::2505618@student.uwtsd.ac.uk::bab08850-9eca-403a-acb7-ecf0193d06b0" providerId="AD" clId="Web-{7EEFFA70-0758-D453-656F-4870726C9F73}" dt="2026-10-03T14:25:37.539" v="6"/>
        <pc:sldMkLst>
          <pc:docMk/>
          <pc:sldMk cId="1493792674" sldId="263"/>
        </pc:sldMkLst>
      </pc:sldChg>
      <pc:sldChg chg="new">
        <pc:chgData name="Eriselda Rama (2505618)" userId="S::2505618@student.uwtsd.ac.uk::bab08850-9eca-403a-acb7-ecf0193d06b0" providerId="AD" clId="Web-{7EEFFA70-0758-D453-656F-4870726C9F73}" dt="2026-10-03T14:25:41.883" v="10"/>
        <pc:sldMkLst>
          <pc:docMk/>
          <pc:sldMk cId="750163967" sldId="267"/>
        </pc:sldMkLst>
      </pc:sldChg>
    </pc:docChg>
  </pc:docChgLst>
  <pc:docChgLst>
    <pc:chgData name="Eriselda Rama (2505618)" userId="S::2505618@student.uwtsd.ac.uk::bab08850-9eca-403a-acb7-ecf0193d06b0" providerId="AD" clId="Web-{9CAE828E-B0E9-7B01-0C2B-E0222FF32326}"/>
    <pc:docChg chg="modSld">
      <pc:chgData name="Eriselda Rama (2505618)" userId="S::2505618@student.uwtsd.ac.uk::bab08850-9eca-403a-acb7-ecf0193d06b0" providerId="AD" clId="Web-{9CAE828E-B0E9-7B01-0C2B-E0222FF32326}" dt="2026-10-06T13:48:53.202" v="344" actId="20577"/>
      <pc:docMkLst>
        <pc:docMk/>
      </pc:docMkLst>
      <pc:sldChg chg="modSp">
        <pc:chgData name="Eriselda Rama (2505618)" userId="S::2505618@student.uwtsd.ac.uk::bab08850-9eca-403a-acb7-ecf0193d06b0" providerId="AD" clId="Web-{9CAE828E-B0E9-7B01-0C2B-E0222FF32326}" dt="2026-10-06T13:16:31.958" v="127" actId="20577"/>
        <pc:sldMkLst>
          <pc:docMk/>
          <pc:sldMk cId="2692063442" sldId="269"/>
        </pc:sldMkLst>
        <pc:spChg chg="mod">
          <ac:chgData name="Eriselda Rama (2505618)" userId="S::2505618@student.uwtsd.ac.uk::bab08850-9eca-403a-acb7-ecf0193d06b0" providerId="AD" clId="Web-{9CAE828E-B0E9-7B01-0C2B-E0222FF32326}" dt="2026-10-06T13:16:31.958" v="127" actId="20577"/>
          <ac:spMkLst>
            <pc:docMk/>
            <pc:sldMk cId="2692063442" sldId="269"/>
            <ac:spMk id="3" creationId="{B4189CC6-9337-572B-7623-92AF55047C1C}"/>
          </ac:spMkLst>
        </pc:spChg>
      </pc:sldChg>
      <pc:sldChg chg="addSp delSp modSp">
        <pc:chgData name="Eriselda Rama (2505618)" userId="S::2505618@student.uwtsd.ac.uk::bab08850-9eca-403a-acb7-ecf0193d06b0" providerId="AD" clId="Web-{9CAE828E-B0E9-7B01-0C2B-E0222FF32326}" dt="2026-10-06T13:48:53.202" v="344" actId="20577"/>
        <pc:sldMkLst>
          <pc:docMk/>
          <pc:sldMk cId="2650299763" sldId="272"/>
        </pc:sldMkLst>
        <pc:spChg chg="mod">
          <ac:chgData name="Eriselda Rama (2505618)" userId="S::2505618@student.uwtsd.ac.uk::bab08850-9eca-403a-acb7-ecf0193d06b0" providerId="AD" clId="Web-{9CAE828E-B0E9-7B01-0C2B-E0222FF32326}" dt="2026-10-06T13:39:34.666" v="199" actId="20577"/>
          <ac:spMkLst>
            <pc:docMk/>
            <pc:sldMk cId="2650299763" sldId="272"/>
            <ac:spMk id="2" creationId="{0F7F99E3-9AA2-DA04-8B31-147178D31694}"/>
          </ac:spMkLst>
        </pc:spChg>
      </pc:sldChg>
      <pc:sldChg chg="addSp delSp modSp">
        <pc:chgData name="Eriselda Rama (2505618)" userId="S::2505618@student.uwtsd.ac.uk::bab08850-9eca-403a-acb7-ecf0193d06b0" providerId="AD" clId="Web-{9CAE828E-B0E9-7B01-0C2B-E0222FF32326}" dt="2026-10-06T13:13:42.421" v="122" actId="1076"/>
        <pc:sldMkLst>
          <pc:docMk/>
          <pc:sldMk cId="3105104351" sldId="276"/>
        </pc:sldMkLst>
        <pc:spChg chg="mod">
          <ac:chgData name="Eriselda Rama (2505618)" userId="S::2505618@student.uwtsd.ac.uk::bab08850-9eca-403a-acb7-ecf0193d06b0" providerId="AD" clId="Web-{9CAE828E-B0E9-7B01-0C2B-E0222FF32326}" dt="2026-10-06T13:13:34.890" v="120" actId="20577"/>
          <ac:spMkLst>
            <pc:docMk/>
            <pc:sldMk cId="3105104351" sldId="276"/>
            <ac:spMk id="2" creationId="{F041F4A0-C28A-0B86-14C9-AEDDB058379A}"/>
          </ac:spMkLst>
        </pc:spChg>
        <pc:picChg chg="mod">
          <ac:chgData name="Eriselda Rama (2505618)" userId="S::2505618@student.uwtsd.ac.uk::bab08850-9eca-403a-acb7-ecf0193d06b0" providerId="AD" clId="Web-{9CAE828E-B0E9-7B01-0C2B-E0222FF32326}" dt="2026-10-06T13:13:40.609" v="121" actId="1076"/>
          <ac:picMkLst>
            <pc:docMk/>
            <pc:sldMk cId="3105104351" sldId="276"/>
            <ac:picMk id="6" creationId="{D27662EF-6271-6B66-A0F6-E891707E6A6C}"/>
          </ac:picMkLst>
        </pc:picChg>
        <pc:cxnChg chg="mod">
          <ac:chgData name="Eriselda Rama (2505618)" userId="S::2505618@student.uwtsd.ac.uk::bab08850-9eca-403a-acb7-ecf0193d06b0" providerId="AD" clId="Web-{9CAE828E-B0E9-7B01-0C2B-E0222FF32326}" dt="2026-10-06T13:13:42.421" v="122" actId="1076"/>
          <ac:cxnSpMkLst>
            <pc:docMk/>
            <pc:sldMk cId="3105104351" sldId="276"/>
            <ac:cxnSpMk id="5" creationId="{973250A7-1DD5-3B89-2E71-5A12DF68DE24}"/>
          </ac:cxnSpMkLst>
        </pc:cxnChg>
      </pc:sldChg>
    </pc:docChg>
  </pc:docChgLst>
  <pc:docChgLst>
    <pc:chgData name="Eriselda Rama (2505618)" userId="S::2505618@student.uwtsd.ac.uk::bab08850-9eca-403a-acb7-ecf0193d06b0" providerId="AD" clId="Web-{275EE2BF-15F3-BE94-1E73-8A0044E470CC}"/>
    <pc:docChg chg="modSld">
      <pc:chgData name="Eriselda Rama (2505618)" userId="S::2505618@student.uwtsd.ac.uk::bab08850-9eca-403a-acb7-ecf0193d06b0" providerId="AD" clId="Web-{275EE2BF-15F3-BE94-1E73-8A0044E470CC}" dt="2026-10-06T09:56:26.757" v="258"/>
      <pc:docMkLst>
        <pc:docMk/>
      </pc:docMkLst>
      <pc:sldChg chg="modSp">
        <pc:chgData name="Eriselda Rama (2505618)" userId="S::2505618@student.uwtsd.ac.uk::bab08850-9eca-403a-acb7-ecf0193d06b0" providerId="AD" clId="Web-{275EE2BF-15F3-BE94-1E73-8A0044E470CC}" dt="2026-10-06T09:56:26.757" v="258"/>
        <pc:sldMkLst>
          <pc:docMk/>
          <pc:sldMk cId="2692063442" sldId="269"/>
        </pc:sldMkLst>
        <pc:spChg chg="mod">
          <ac:chgData name="Eriselda Rama (2505618)" userId="S::2505618@student.uwtsd.ac.uk::bab08850-9eca-403a-acb7-ecf0193d06b0" providerId="AD" clId="Web-{275EE2BF-15F3-BE94-1E73-8A0044E470CC}" dt="2026-10-06T09:56:26.757" v="258"/>
          <ac:spMkLst>
            <pc:docMk/>
            <pc:sldMk cId="2692063442" sldId="269"/>
            <ac:spMk id="3" creationId="{B4189CC6-9337-572B-7623-92AF55047C1C}"/>
          </ac:spMkLst>
        </pc:spChg>
      </pc:sldChg>
      <pc:sldChg chg="modSp">
        <pc:chgData name="Eriselda Rama (2505618)" userId="S::2505618@student.uwtsd.ac.uk::bab08850-9eca-403a-acb7-ecf0193d06b0" providerId="AD" clId="Web-{275EE2BF-15F3-BE94-1E73-8A0044E470CC}" dt="2026-10-06T09:48:18.499" v="256" actId="20577"/>
        <pc:sldMkLst>
          <pc:docMk/>
          <pc:sldMk cId="2650299763" sldId="272"/>
        </pc:sldMkLst>
        <pc:spChg chg="mod">
          <ac:chgData name="Eriselda Rama (2505618)" userId="S::2505618@student.uwtsd.ac.uk::bab08850-9eca-403a-acb7-ecf0193d06b0" providerId="AD" clId="Web-{275EE2BF-15F3-BE94-1E73-8A0044E470CC}" dt="2026-10-06T09:48:18.499" v="256" actId="20577"/>
          <ac:spMkLst>
            <pc:docMk/>
            <pc:sldMk cId="2650299763" sldId="272"/>
            <ac:spMk id="2" creationId="{0F7F99E3-9AA2-DA04-8B31-147178D31694}"/>
          </ac:spMkLst>
        </pc:spChg>
      </pc:sldChg>
      <pc:sldChg chg="addSp delSp modSp">
        <pc:chgData name="Eriselda Rama (2505618)" userId="S::2505618@student.uwtsd.ac.uk::bab08850-9eca-403a-acb7-ecf0193d06b0" providerId="AD" clId="Web-{275EE2BF-15F3-BE94-1E73-8A0044E470CC}" dt="2026-10-06T09:42:08.648" v="234" actId="20577"/>
        <pc:sldMkLst>
          <pc:docMk/>
          <pc:sldMk cId="2824948406" sldId="278"/>
        </pc:sldMkLst>
        <pc:spChg chg="mod">
          <ac:chgData name="Eriselda Rama (2505618)" userId="S::2505618@student.uwtsd.ac.uk::bab08850-9eca-403a-acb7-ecf0193d06b0" providerId="AD" clId="Web-{275EE2BF-15F3-BE94-1E73-8A0044E470CC}" dt="2026-10-06T09:36:31.270" v="208" actId="20577"/>
          <ac:spMkLst>
            <pc:docMk/>
            <pc:sldMk cId="2824948406" sldId="278"/>
            <ac:spMk id="2" creationId="{358A08C6-84A6-722B-03A1-B7665C840CE9}"/>
          </ac:spMkLst>
        </pc:spChg>
        <pc:spChg chg="mod">
          <ac:chgData name="Eriselda Rama (2505618)" userId="S::2505618@student.uwtsd.ac.uk::bab08850-9eca-403a-acb7-ecf0193d06b0" providerId="AD" clId="Web-{275EE2BF-15F3-BE94-1E73-8A0044E470CC}" dt="2026-10-06T09:42:08.648" v="234" actId="20577"/>
          <ac:spMkLst>
            <pc:docMk/>
            <pc:sldMk cId="2824948406" sldId="278"/>
            <ac:spMk id="3" creationId="{FBFB9953-6D94-A794-B580-39C37F1E4AD5}"/>
          </ac:spMkLst>
        </pc:spChg>
        <pc:spChg chg="mod">
          <ac:chgData name="Eriselda Rama (2505618)" userId="S::2505618@student.uwtsd.ac.uk::bab08850-9eca-403a-acb7-ecf0193d06b0" providerId="AD" clId="Web-{275EE2BF-15F3-BE94-1E73-8A0044E470CC}" dt="2026-10-06T09:41:47.192" v="232" actId="20577"/>
          <ac:spMkLst>
            <pc:docMk/>
            <pc:sldMk cId="2824948406" sldId="278"/>
            <ac:spMk id="4" creationId="{DFAD0A09-AD68-89BE-E953-A23E2D62D26B}"/>
          </ac:spMkLst>
        </pc:spChg>
        <pc:spChg chg="mod">
          <ac:chgData name="Eriselda Rama (2505618)" userId="S::2505618@student.uwtsd.ac.uk::bab08850-9eca-403a-acb7-ecf0193d06b0" providerId="AD" clId="Web-{275EE2BF-15F3-BE94-1E73-8A0044E470CC}" dt="2026-10-06T09:41:09.404" v="228" actId="20577"/>
          <ac:spMkLst>
            <pc:docMk/>
            <pc:sldMk cId="2824948406" sldId="278"/>
            <ac:spMk id="5" creationId="{96F0EC12-9EFC-9F25-AC06-1E1B8C0B1C32}"/>
          </ac:spMkLst>
        </pc:spChg>
        <pc:spChg chg="mod">
          <ac:chgData name="Eriselda Rama (2505618)" userId="S::2505618@student.uwtsd.ac.uk::bab08850-9eca-403a-acb7-ecf0193d06b0" providerId="AD" clId="Web-{275EE2BF-15F3-BE94-1E73-8A0044E470CC}" dt="2026-10-06T09:41:55.287" v="233" actId="20577"/>
          <ac:spMkLst>
            <pc:docMk/>
            <pc:sldMk cId="2824948406" sldId="278"/>
            <ac:spMk id="6" creationId="{31A8EC0D-61C6-4E62-F835-B8838D88BFE9}"/>
          </ac:spMkLst>
        </pc:spChg>
        <pc:picChg chg="add mod">
          <ac:chgData name="Eriselda Rama (2505618)" userId="S::2505618@student.uwtsd.ac.uk::bab08850-9eca-403a-acb7-ecf0193d06b0" providerId="AD" clId="Web-{275EE2BF-15F3-BE94-1E73-8A0044E470CC}" dt="2026-10-06T09:38:46.865" v="217" actId="1076"/>
          <ac:picMkLst>
            <pc:docMk/>
            <pc:sldMk cId="2824948406" sldId="278"/>
            <ac:picMk id="8" creationId="{6B574E6A-09D7-803D-2FAB-6356B5A23CF9}"/>
          </ac:picMkLst>
        </pc:picChg>
        <pc:cxnChg chg="add mod">
          <ac:chgData name="Eriselda Rama (2505618)" userId="S::2505618@student.uwtsd.ac.uk::bab08850-9eca-403a-acb7-ecf0193d06b0" providerId="AD" clId="Web-{275EE2BF-15F3-BE94-1E73-8A0044E470CC}" dt="2026-10-06T09:39:40.023" v="221" actId="14100"/>
          <ac:cxnSpMkLst>
            <pc:docMk/>
            <pc:sldMk cId="2824948406" sldId="278"/>
            <ac:cxnSpMk id="9" creationId="{7355FFC9-1113-14CA-AB11-C4026BEAA3D3}"/>
          </ac:cxnSpMkLst>
        </pc:cxnChg>
      </pc:sldChg>
    </pc:docChg>
  </pc:docChgLst>
  <pc:docChgLst>
    <pc:chgData name="Eriselda Rama (2505618)" userId="S::2505618@student.uwtsd.ac.uk::bab08850-9eca-403a-acb7-ecf0193d06b0" providerId="AD" clId="Web-{70075979-B219-67B7-82D1-1AD76080153D}"/>
    <pc:docChg chg="addSld delSld modSld">
      <pc:chgData name="Eriselda Rama (2505618)" userId="S::2505618@student.uwtsd.ac.uk::bab08850-9eca-403a-acb7-ecf0193d06b0" providerId="AD" clId="Web-{70075979-B219-67B7-82D1-1AD76080153D}" dt="2026-10-05T01:05:08.396" v="1965" actId="20577"/>
      <pc:docMkLst>
        <pc:docMk/>
      </pc:docMkLst>
      <pc:sldChg chg="modSp">
        <pc:chgData name="Eriselda Rama (2505618)" userId="S::2505618@student.uwtsd.ac.uk::bab08850-9eca-403a-acb7-ecf0193d06b0" providerId="AD" clId="Web-{70075979-B219-67B7-82D1-1AD76080153D}" dt="2026-10-04T21:31:26.798" v="596"/>
        <pc:sldMkLst>
          <pc:docMk/>
          <pc:sldMk cId="109857222" sldId="256"/>
        </pc:sldMkLst>
      </pc:sldChg>
      <pc:sldChg chg="addSp delSp modSp mod setBg">
        <pc:chgData name="Eriselda Rama (2505618)" userId="S::2505618@student.uwtsd.ac.uk::bab08850-9eca-403a-acb7-ecf0193d06b0" providerId="AD" clId="Web-{70075979-B219-67B7-82D1-1AD76080153D}" dt="2026-10-05T00:28:18.169" v="1709"/>
        <pc:sldMkLst>
          <pc:docMk/>
          <pc:sldMk cId="1493792674" sldId="263"/>
        </pc:sldMkLst>
        <pc:spChg chg="mod">
          <ac:chgData name="Eriselda Rama (2505618)" userId="S::2505618@student.uwtsd.ac.uk::bab08850-9eca-403a-acb7-ecf0193d06b0" providerId="AD" clId="Web-{70075979-B219-67B7-82D1-1AD76080153D}" dt="2026-10-04T22:12:38.470" v="1064" actId="20577"/>
          <ac:spMkLst>
            <pc:docMk/>
            <pc:sldMk cId="1493792674" sldId="263"/>
            <ac:spMk id="2" creationId="{A448647D-0F7C-2C8C-C2E3-09D56D7F0CBB}"/>
          </ac:spMkLst>
        </pc:spChg>
        <pc:spChg chg="mod">
          <ac:chgData name="Eriselda Rama (2505618)" userId="S::2505618@student.uwtsd.ac.uk::bab08850-9eca-403a-acb7-ecf0193d06b0" providerId="AD" clId="Web-{70075979-B219-67B7-82D1-1AD76080153D}" dt="2026-10-04T22:12:23.390" v="1062" actId="14100"/>
          <ac:spMkLst>
            <pc:docMk/>
            <pc:sldMk cId="1493792674" sldId="263"/>
            <ac:spMk id="3" creationId="{7D9F8CED-6F2C-EE08-C10C-EF4BCDCAAEFB}"/>
          </ac:spMkLst>
        </pc:spChg>
        <pc:spChg chg="add mod">
          <ac:chgData name="Eriselda Rama (2505618)" userId="S::2505618@student.uwtsd.ac.uk::bab08850-9eca-403a-acb7-ecf0193d06b0" providerId="AD" clId="Web-{70075979-B219-67B7-82D1-1AD76080153D}" dt="2026-10-04T21:14:30.388" v="506"/>
          <ac:spMkLst>
            <pc:docMk/>
            <pc:sldMk cId="1493792674" sldId="263"/>
            <ac:spMk id="7" creationId="{A2B168EB-91BD-9426-5999-93A7652D5B49}"/>
          </ac:spMkLst>
        </pc:spChg>
        <pc:spChg chg="add mod">
          <ac:chgData name="Eriselda Rama (2505618)" userId="S::2505618@student.uwtsd.ac.uk::bab08850-9eca-403a-acb7-ecf0193d06b0" providerId="AD" clId="Web-{70075979-B219-67B7-82D1-1AD76080153D}" dt="2026-10-04T21:14:24.013" v="504"/>
          <ac:spMkLst>
            <pc:docMk/>
            <pc:sldMk cId="1493792674" sldId="263"/>
            <ac:spMk id="8" creationId="{4F2743D9-834A-13C9-5DEF-DC95983B89CD}"/>
          </ac:spMkLst>
        </pc:spChg>
        <pc:spChg chg="add mod">
          <ac:chgData name="Eriselda Rama (2505618)" userId="S::2505618@student.uwtsd.ac.uk::bab08850-9eca-403a-acb7-ecf0193d06b0" providerId="AD" clId="Web-{70075979-B219-67B7-82D1-1AD76080153D}" dt="2026-10-04T22:09:52.472" v="1061" actId="1076"/>
          <ac:spMkLst>
            <pc:docMk/>
            <pc:sldMk cId="1493792674" sldId="263"/>
            <ac:spMk id="9" creationId="{7BE24E6A-A594-ED94-B9F8-4719FE71C496}"/>
          </ac:spMkLst>
        </pc:spChg>
        <pc:spChg chg="add mod">
          <ac:chgData name="Eriselda Rama (2505618)" userId="S::2505618@student.uwtsd.ac.uk::bab08850-9eca-403a-acb7-ecf0193d06b0" providerId="AD" clId="Web-{70075979-B219-67B7-82D1-1AD76080153D}" dt="2026-10-05T00:27:41.885" v="1707"/>
          <ac:spMkLst>
            <pc:docMk/>
            <pc:sldMk cId="1493792674" sldId="263"/>
            <ac:spMk id="15" creationId="{5BC672DF-8173-8AA7-0792-31967CE90C45}"/>
          </ac:spMkLst>
        </pc:spChg>
        <pc:spChg chg="add mod">
          <ac:chgData name="Eriselda Rama (2505618)" userId="S::2505618@student.uwtsd.ac.uk::bab08850-9eca-403a-acb7-ecf0193d06b0" providerId="AD" clId="Web-{70075979-B219-67B7-82D1-1AD76080153D}" dt="2026-10-05T00:28:04.262" v="1708"/>
          <ac:spMkLst>
            <pc:docMk/>
            <pc:sldMk cId="1493792674" sldId="263"/>
            <ac:spMk id="16" creationId="{91D24461-2811-9161-CBC7-81437BF798CC}"/>
          </ac:spMkLst>
        </pc:spChg>
        <pc:spChg chg="add mod">
          <ac:chgData name="Eriselda Rama (2505618)" userId="S::2505618@student.uwtsd.ac.uk::bab08850-9eca-403a-acb7-ecf0193d06b0" providerId="AD" clId="Web-{70075979-B219-67B7-82D1-1AD76080153D}" dt="2026-10-05T00:28:18.169" v="1709"/>
          <ac:spMkLst>
            <pc:docMk/>
            <pc:sldMk cId="1493792674" sldId="263"/>
            <ac:spMk id="17" creationId="{AFA3BB3F-F62E-A92F-C9FA-2B9E732543A2}"/>
          </ac:spMkLst>
        </pc:spChg>
        <pc:picChg chg="add mod">
          <ac:chgData name="Eriselda Rama (2505618)" userId="S::2505618@student.uwtsd.ac.uk::bab08850-9eca-403a-acb7-ecf0193d06b0" providerId="AD" clId="Web-{70075979-B219-67B7-82D1-1AD76080153D}" dt="2026-10-04T21:39:57.621" v="653" actId="14100"/>
          <ac:picMkLst>
            <pc:docMk/>
            <pc:sldMk cId="1493792674" sldId="263"/>
            <ac:picMk id="14" creationId="{B1D06520-363F-AA31-5A34-D4A49011F0BC}"/>
          </ac:picMkLst>
        </pc:picChg>
        <pc:cxnChg chg="add mod">
          <ac:chgData name="Eriselda Rama (2505618)" userId="S::2505618@student.uwtsd.ac.uk::bab08850-9eca-403a-acb7-ecf0193d06b0" providerId="AD" clId="Web-{70075979-B219-67B7-82D1-1AD76080153D}" dt="2026-10-04T21:34:38.392" v="609" actId="14100"/>
          <ac:cxnSpMkLst>
            <pc:docMk/>
            <pc:sldMk cId="1493792674" sldId="263"/>
            <ac:cxnSpMk id="13" creationId="{5B66CF22-2B52-140F-F834-E9CEE682DEA3}"/>
          </ac:cxnSpMkLst>
        </pc:cxnChg>
      </pc:sldChg>
      <pc:sldChg chg="addSp delSp modSp">
        <pc:chgData name="Eriselda Rama (2505618)" userId="S::2505618@student.uwtsd.ac.uk::bab08850-9eca-403a-acb7-ecf0193d06b0" providerId="AD" clId="Web-{70075979-B219-67B7-82D1-1AD76080153D}" dt="2026-10-05T00:30:27.475" v="1715"/>
        <pc:sldMkLst>
          <pc:docMk/>
          <pc:sldMk cId="750163967" sldId="267"/>
        </pc:sldMkLst>
        <pc:spChg chg="mod">
          <ac:chgData name="Eriselda Rama (2505618)" userId="S::2505618@student.uwtsd.ac.uk::bab08850-9eca-403a-acb7-ecf0193d06b0" providerId="AD" clId="Web-{70075979-B219-67B7-82D1-1AD76080153D}" dt="2026-10-05T00:20:50.105" v="1680" actId="20577"/>
          <ac:spMkLst>
            <pc:docMk/>
            <pc:sldMk cId="750163967" sldId="267"/>
            <ac:spMk id="2" creationId="{09502490-6BB9-A46A-C8BA-8F36CB161905}"/>
          </ac:spMkLst>
        </pc:spChg>
        <pc:spChg chg="mod">
          <ac:chgData name="Eriselda Rama (2505618)" userId="S::2505618@student.uwtsd.ac.uk::bab08850-9eca-403a-acb7-ecf0193d06b0" providerId="AD" clId="Web-{70075979-B219-67B7-82D1-1AD76080153D}" dt="2026-10-05T00:19:20.270" v="1663" actId="14100"/>
          <ac:spMkLst>
            <pc:docMk/>
            <pc:sldMk cId="750163967" sldId="267"/>
            <ac:spMk id="3" creationId="{96F6FC98-F512-744E-21E1-415C1893885A}"/>
          </ac:spMkLst>
        </pc:spChg>
        <pc:spChg chg="add mod">
          <ac:chgData name="Eriselda Rama (2505618)" userId="S::2505618@student.uwtsd.ac.uk::bab08850-9eca-403a-acb7-ecf0193d06b0" providerId="AD" clId="Web-{70075979-B219-67B7-82D1-1AD76080153D}" dt="2026-10-05T00:20:00.913" v="1672"/>
          <ac:spMkLst>
            <pc:docMk/>
            <pc:sldMk cId="750163967" sldId="267"/>
            <ac:spMk id="8" creationId="{CEA26583-F3A4-6992-FAEC-456F8A05C6F6}"/>
          </ac:spMkLst>
        </pc:spChg>
        <pc:spChg chg="add mod">
          <ac:chgData name="Eriselda Rama (2505618)" userId="S::2505618@student.uwtsd.ac.uk::bab08850-9eca-403a-acb7-ecf0193d06b0" providerId="AD" clId="Web-{70075979-B219-67B7-82D1-1AD76080153D}" dt="2026-10-05T00:29:03.625" v="1710"/>
          <ac:spMkLst>
            <pc:docMk/>
            <pc:sldMk cId="750163967" sldId="267"/>
            <ac:spMk id="9" creationId="{8F362B92-70A0-3A5F-16EF-A76A9B254B05}"/>
          </ac:spMkLst>
        </pc:spChg>
        <pc:spChg chg="add mod">
          <ac:chgData name="Eriselda Rama (2505618)" userId="S::2505618@student.uwtsd.ac.uk::bab08850-9eca-403a-acb7-ecf0193d06b0" providerId="AD" clId="Web-{70075979-B219-67B7-82D1-1AD76080153D}" dt="2026-10-05T00:29:08.688" v="1711"/>
          <ac:spMkLst>
            <pc:docMk/>
            <pc:sldMk cId="750163967" sldId="267"/>
            <ac:spMk id="10" creationId="{1626F714-CE1A-520C-36C5-2AB083594C10}"/>
          </ac:spMkLst>
        </pc:spChg>
        <pc:spChg chg="add mod">
          <ac:chgData name="Eriselda Rama (2505618)" userId="S::2505618@student.uwtsd.ac.uk::bab08850-9eca-403a-acb7-ecf0193d06b0" providerId="AD" clId="Web-{70075979-B219-67B7-82D1-1AD76080153D}" dt="2026-10-05T00:29:57.098" v="1714"/>
          <ac:spMkLst>
            <pc:docMk/>
            <pc:sldMk cId="750163967" sldId="267"/>
            <ac:spMk id="11" creationId="{9B2E839E-9A53-6775-ECB1-CD847C29C9FC}"/>
          </ac:spMkLst>
        </pc:spChg>
        <pc:spChg chg="add mod">
          <ac:chgData name="Eriselda Rama (2505618)" userId="S::2505618@student.uwtsd.ac.uk::bab08850-9eca-403a-acb7-ecf0193d06b0" providerId="AD" clId="Web-{70075979-B219-67B7-82D1-1AD76080153D}" dt="2026-10-05T00:29:40.144" v="1713"/>
          <ac:spMkLst>
            <pc:docMk/>
            <pc:sldMk cId="750163967" sldId="267"/>
            <ac:spMk id="12" creationId="{FBF69A49-A89F-56C8-502D-D83042FDD067}"/>
          </ac:spMkLst>
        </pc:spChg>
        <pc:spChg chg="add mod">
          <ac:chgData name="Eriselda Rama (2505618)" userId="S::2505618@student.uwtsd.ac.uk::bab08850-9eca-403a-acb7-ecf0193d06b0" providerId="AD" clId="Web-{70075979-B219-67B7-82D1-1AD76080153D}" dt="2026-10-05T00:30:27.475" v="1715"/>
          <ac:spMkLst>
            <pc:docMk/>
            <pc:sldMk cId="750163967" sldId="267"/>
            <ac:spMk id="13" creationId="{B95AB88B-92C6-E6F1-1976-FA56A6DC48B4}"/>
          </ac:spMkLst>
        </pc:spChg>
        <pc:picChg chg="add mod">
          <ac:chgData name="Eriselda Rama (2505618)" userId="S::2505618@student.uwtsd.ac.uk::bab08850-9eca-403a-acb7-ecf0193d06b0" providerId="AD" clId="Web-{70075979-B219-67B7-82D1-1AD76080153D}" dt="2026-10-05T00:24:51.716" v="1691" actId="1076"/>
          <ac:picMkLst>
            <pc:docMk/>
            <pc:sldMk cId="750163967" sldId="267"/>
            <ac:picMk id="15" creationId="{472F06C6-9DEA-9E8C-EEEF-BD5112543E5F}"/>
          </ac:picMkLst>
        </pc:picChg>
        <pc:cxnChg chg="add mod">
          <ac:chgData name="Eriselda Rama (2505618)" userId="S::2505618@student.uwtsd.ac.uk::bab08850-9eca-403a-acb7-ecf0193d06b0" providerId="AD" clId="Web-{70075979-B219-67B7-82D1-1AD76080153D}" dt="2026-10-05T00:21:58.485" v="1687" actId="14100"/>
          <ac:cxnSpMkLst>
            <pc:docMk/>
            <pc:sldMk cId="750163967" sldId="267"/>
            <ac:cxnSpMk id="18" creationId="{B06EA3DF-3C45-0D37-CA9B-12779763827E}"/>
          </ac:cxnSpMkLst>
        </pc:cxnChg>
      </pc:sldChg>
      <pc:sldChg chg="modSp">
        <pc:chgData name="Eriselda Rama (2505618)" userId="S::2505618@student.uwtsd.ac.uk::bab08850-9eca-403a-acb7-ecf0193d06b0" providerId="AD" clId="Web-{70075979-B219-67B7-82D1-1AD76080153D}" dt="2026-10-05T01:05:08.396" v="1965" actId="20577"/>
        <pc:sldMkLst>
          <pc:docMk/>
          <pc:sldMk cId="2692063442" sldId="269"/>
        </pc:sldMkLst>
        <pc:spChg chg="mod">
          <ac:chgData name="Eriselda Rama (2505618)" userId="S::2505618@student.uwtsd.ac.uk::bab08850-9eca-403a-acb7-ecf0193d06b0" providerId="AD" clId="Web-{70075979-B219-67B7-82D1-1AD76080153D}" dt="2026-10-05T01:05:08.396" v="1965" actId="20577"/>
          <ac:spMkLst>
            <pc:docMk/>
            <pc:sldMk cId="2692063442" sldId="269"/>
            <ac:spMk id="3" creationId="{B4189CC6-9337-572B-7623-92AF55047C1C}"/>
          </ac:spMkLst>
        </pc:spChg>
      </pc:sldChg>
    </pc:docChg>
  </pc:docChgLst>
  <pc:docChgLst>
    <pc:chgData name="Eriselda Rama (2505618)" userId="S::2505618@student.uwtsd.ac.uk::bab08850-9eca-403a-acb7-ecf0193d06b0" providerId="AD" clId="Web-{7E4C3EAD-1408-2678-72E5-C9AE2B251CEE}"/>
    <pc:docChg chg="modSld">
      <pc:chgData name="Eriselda Rama (2505618)" userId="S::2505618@student.uwtsd.ac.uk::bab08850-9eca-403a-acb7-ecf0193d06b0" providerId="AD" clId="Web-{7E4C3EAD-1408-2678-72E5-C9AE2B251CEE}" dt="2026-10-04T10:29:14.532" v="943" actId="20577"/>
      <pc:docMkLst>
        <pc:docMk/>
      </pc:docMkLst>
      <pc:sldChg chg="addSp delSp modSp">
        <pc:chgData name="Eriselda Rama (2505618)" userId="S::2505618@student.uwtsd.ac.uk::bab08850-9eca-403a-acb7-ecf0193d06b0" providerId="AD" clId="Web-{7E4C3EAD-1408-2678-72E5-C9AE2B251CEE}" dt="2026-10-04T10:29:14.532" v="943" actId="20577"/>
        <pc:sldMkLst>
          <pc:docMk/>
          <pc:sldMk cId="1493792674" sldId="263"/>
        </pc:sldMkLst>
        <pc:spChg chg="mod">
          <ac:chgData name="Eriselda Rama (2505618)" userId="S::2505618@student.uwtsd.ac.uk::bab08850-9eca-403a-acb7-ecf0193d06b0" providerId="AD" clId="Web-{7E4C3EAD-1408-2678-72E5-C9AE2B251CEE}" dt="2026-10-04T10:08:32.283" v="387" actId="14100"/>
          <ac:spMkLst>
            <pc:docMk/>
            <pc:sldMk cId="1493792674" sldId="263"/>
            <ac:spMk id="7" creationId="{A2B168EB-91BD-9426-5999-93A7652D5B49}"/>
          </ac:spMkLst>
        </pc:spChg>
        <pc:spChg chg="mod">
          <ac:chgData name="Eriselda Rama (2505618)" userId="S::2505618@student.uwtsd.ac.uk::bab08850-9eca-403a-acb7-ecf0193d06b0" providerId="AD" clId="Web-{7E4C3EAD-1408-2678-72E5-C9AE2B251CEE}" dt="2026-10-04T10:09:00.972" v="392" actId="14100"/>
          <ac:spMkLst>
            <pc:docMk/>
            <pc:sldMk cId="1493792674" sldId="263"/>
            <ac:spMk id="8" creationId="{4F2743D9-834A-13C9-5DEF-DC95983B89CD}"/>
          </ac:spMkLst>
        </pc:spChg>
        <pc:spChg chg="mod">
          <ac:chgData name="Eriselda Rama (2505618)" userId="S::2505618@student.uwtsd.ac.uk::bab08850-9eca-403a-acb7-ecf0193d06b0" providerId="AD" clId="Web-{7E4C3EAD-1408-2678-72E5-C9AE2B251CEE}" dt="2026-10-04T10:09:12.020" v="394" actId="14100"/>
          <ac:spMkLst>
            <pc:docMk/>
            <pc:sldMk cId="1493792674" sldId="263"/>
            <ac:spMk id="9" creationId="{7BE24E6A-A594-ED94-B9F8-4719FE71C49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nagementstudyguide.com/human-resource-management.htm?" TargetMode="External"/><Relationship Id="rId7" Type="http://schemas.openxmlformats.org/officeDocument/2006/relationships/hyperlink" Target="https://factorial.com/blog/recruitment-process-internal-external/" TargetMode="External"/><Relationship Id="rId2" Type="http://schemas.openxmlformats.org/officeDocument/2006/relationships/hyperlink" Target="https://www.frontiersin.org/journals/sociology/articles/10.3389/fsoc.2025.1552672/full?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publication/nhs-long-term--workforce-plan" TargetMode="External"/><Relationship Id="rId5" Type="http://schemas.openxmlformats.org/officeDocument/2006/relationships/hyperlink" Target="https://pmc.ncbi.nlm.nih.gov/articles/PMC5595212/" TargetMode="External"/><Relationship Id="rId4" Type="http://schemas.openxmlformats.org/officeDocument/2006/relationships/hyperlink" Target="https://bbdesgi.wordpress.com/wp-content/uploads/2010/03/7-steps-of-hr-planning.pdf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chapter/10.1007/978-3-030-16181-1_16" TargetMode="External"/><Relationship Id="rId2" Type="http://schemas.openxmlformats.org/officeDocument/2006/relationships/hyperlink" Target="https://www.manatal.com/blog/social-media-recruiti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aihr.com/blog/learning-and-development/" TargetMode="External"/><Relationship Id="rId4" Type="http://schemas.openxmlformats.org/officeDocument/2006/relationships/hyperlink" Target="https://www.jmir.org/2015/7/e183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046163"/>
            <a:ext cx="9144000" cy="2387600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rgbClr val="1F3A4D"/>
                </a:solidFill>
                <a:latin typeface="Arial"/>
                <a:cs typeface="Arial"/>
              </a:rPr>
              <a:t>HEALTHCONNEC UK</a:t>
            </a:r>
            <a:r>
              <a:rPr lang="en-GB" sz="2800">
                <a:solidFill>
                  <a:srgbClr val="1F3A4D"/>
                </a:solidFill>
                <a:latin typeface="Arial"/>
                <a:cs typeface="Arial"/>
              </a:rPr>
              <a:t> </a:t>
            </a:r>
            <a:br>
              <a:rPr lang="en-GB" sz="2800">
                <a:latin typeface="Arial"/>
                <a:cs typeface="Arial"/>
              </a:rPr>
            </a:br>
            <a:r>
              <a:rPr lang="en-GB" sz="2000">
                <a:solidFill>
                  <a:srgbClr val="1F3A4D"/>
                </a:solidFill>
                <a:latin typeface="Arial"/>
                <a:cs typeface="Arial"/>
              </a:rPr>
              <a:t>EXECUITIVE BOARD PRESENTATION</a:t>
            </a:r>
            <a:br>
              <a:rPr lang="en-GB" sz="2000">
                <a:latin typeface="Arial"/>
                <a:cs typeface="Arial"/>
              </a:rPr>
            </a:br>
            <a:br>
              <a:rPr lang="en-GB" sz="2000">
                <a:latin typeface="Arial"/>
                <a:cs typeface="Arial"/>
              </a:rPr>
            </a:br>
            <a:br>
              <a:rPr lang="en-GB" sz="2000">
                <a:latin typeface="Arial"/>
                <a:cs typeface="Arial"/>
              </a:rPr>
            </a:br>
            <a:r>
              <a:rPr lang="en-GB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STRATEGIC HUMAN RESOURCE MANAGMENT</a:t>
            </a:r>
            <a:br>
              <a:rPr lang="en-GB" sz="2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</a:br>
            <a:endParaRPr lang="en-GB" sz="2800"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226118"/>
            <a:ext cx="9144000" cy="28952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Practise for the workforce and Development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DD245A28-2C88-9211-BBEA-BBB113161B0E}"/>
              </a:ext>
            </a:extLst>
          </p:cNvPr>
          <p:cNvCxnSpPr/>
          <p:nvPr/>
        </p:nvCxnSpPr>
        <p:spPr>
          <a:xfrm flipV="1">
            <a:off x="2704" y="3158842"/>
            <a:ext cx="12175453" cy="19176"/>
          </a:xfrm>
          <a:prstGeom prst="straightConnector1">
            <a:avLst/>
          </a:prstGeom>
          <a:ln w="28575"/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blue and white logo&#10;&#10;AI-generated content may be incorrect.">
            <a:extLst>
              <a:ext uri="{FF2B5EF4-FFF2-40B4-BE49-F238E27FC236}">
                <a16:creationId xmlns:a16="http://schemas.microsoft.com/office/drawing/2014/main" id="{60B05D6C-2294-DDBE-2CCF-902235E314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9507" y="3991928"/>
            <a:ext cx="1998345" cy="1739265"/>
          </a:xfrm>
          <a:prstGeom prst="rect">
            <a:avLst/>
          </a:prstGeom>
        </p:spPr>
      </p:pic>
      <p:pic>
        <p:nvPicPr>
          <p:cNvPr id="7" name="Picture 6" descr="A blue circle with a graduation cap and text&#10;&#10;AI-generated content may be incorrect.">
            <a:extLst>
              <a:ext uri="{FF2B5EF4-FFF2-40B4-BE49-F238E27FC236}">
                <a16:creationId xmlns:a16="http://schemas.microsoft.com/office/drawing/2014/main" id="{BC01300B-B91F-4904-D02C-72EB93C607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0618" y="4108450"/>
            <a:ext cx="1802765" cy="1506220"/>
          </a:xfrm>
          <a:prstGeom prst="rect">
            <a:avLst/>
          </a:prstGeom>
        </p:spPr>
      </p:pic>
      <p:pic>
        <p:nvPicPr>
          <p:cNvPr id="8" name="Picture 7" descr="A blue circle with a book and text&#10;&#10;AI-generated content may be incorrect.">
            <a:extLst>
              <a:ext uri="{FF2B5EF4-FFF2-40B4-BE49-F238E27FC236}">
                <a16:creationId xmlns:a16="http://schemas.microsoft.com/office/drawing/2014/main" id="{0AE98E26-7C33-F191-CE87-71C45AD892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4385" y="4201160"/>
            <a:ext cx="1906270" cy="1524000"/>
          </a:xfrm>
          <a:prstGeom prst="rect">
            <a:avLst/>
          </a:prstGeom>
        </p:spPr>
      </p:pic>
      <p:pic>
        <p:nvPicPr>
          <p:cNvPr id="11" name="Picture 10" descr="A blue text on a white background&#10;&#10;AI-generated content may be incorrect.">
            <a:extLst>
              <a:ext uri="{FF2B5EF4-FFF2-40B4-BE49-F238E27FC236}">
                <a16:creationId xmlns:a16="http://schemas.microsoft.com/office/drawing/2014/main" id="{4800BF73-C33D-DA60-1488-B2C1350A3EF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4630" y="243522"/>
            <a:ext cx="4549140" cy="80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8647D-0F7C-2C8C-C2E3-09D56D7F0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>
                <a:solidFill>
                  <a:srgbClr val="5A3E2B"/>
                </a:solidFill>
                <a:latin typeface="Arial"/>
                <a:cs typeface="Arial"/>
              </a:rPr>
              <a:t> </a:t>
            </a:r>
            <a:r>
              <a:rPr lang="en-GB" sz="32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Organisation Overview</a:t>
            </a:r>
            <a:r>
              <a:rPr lang="en-GB" sz="3200" b="1">
                <a:solidFill>
                  <a:srgbClr val="5A3E2B"/>
                </a:solidFill>
                <a:latin typeface="Arial"/>
                <a:cs typeface="Arial"/>
              </a:rPr>
              <a:t>   </a:t>
            </a:r>
            <a:br>
              <a:rPr lang="en-GB" sz="3200" b="1">
                <a:solidFill>
                  <a:srgbClr val="5A3E2B"/>
                </a:solidFill>
                <a:latin typeface="Arial"/>
                <a:cs typeface="Arial"/>
              </a:rPr>
            </a:br>
            <a:r>
              <a:rPr lang="en-GB" sz="3200" b="1">
                <a:solidFill>
                  <a:srgbClr val="5A3E2B"/>
                </a:solidFill>
                <a:latin typeface="Arial"/>
                <a:cs typeface="Arial"/>
              </a:rPr>
              <a:t>  </a:t>
            </a:r>
            <a:r>
              <a:rPr lang="en-GB" sz="24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Health Connect Uk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9F8CED-6F2C-EE08-C10C-EF4BCDCAAE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13902"/>
            <a:ext cx="11054861" cy="500783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/>
              <a:t>               </a:t>
            </a:r>
            <a:endParaRPr lang="en-US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                                                      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2B168EB-91BD-9426-5999-93A7652D5B49}"/>
              </a:ext>
            </a:extLst>
          </p:cNvPr>
          <p:cNvSpPr/>
          <p:nvPr/>
        </p:nvSpPr>
        <p:spPr>
          <a:xfrm>
            <a:off x="833873" y="2234734"/>
            <a:ext cx="3171576" cy="465983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Health Connect UK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F2743D9-834A-13C9-5DEF-DC95983B89CD}"/>
              </a:ext>
            </a:extLst>
          </p:cNvPr>
          <p:cNvSpPr/>
          <p:nvPr/>
        </p:nvSpPr>
        <p:spPr>
          <a:xfrm>
            <a:off x="4392803" y="2229653"/>
            <a:ext cx="3405256" cy="425343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Health Connect Challenges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BE24E6A-A594-ED94-B9F8-4719FE71C496}"/>
              </a:ext>
            </a:extLst>
          </p:cNvPr>
          <p:cNvSpPr/>
          <p:nvPr/>
        </p:nvSpPr>
        <p:spPr>
          <a:xfrm>
            <a:off x="8446251" y="2234732"/>
            <a:ext cx="3415416" cy="445663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Why HRM matters?</a:t>
            </a:r>
            <a:endParaRPr lang="en-US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B66CF22-2B52-140F-F834-E9CEE682DEA3}"/>
              </a:ext>
            </a:extLst>
          </p:cNvPr>
          <p:cNvCxnSpPr/>
          <p:nvPr/>
        </p:nvCxnSpPr>
        <p:spPr>
          <a:xfrm>
            <a:off x="5636" y="1729558"/>
            <a:ext cx="12168118" cy="27910"/>
          </a:xfrm>
          <a:prstGeom prst="straightConnector1">
            <a:avLst/>
          </a:prstGeom>
          <a:ln w="28575"/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B1D06520-363F-AA31-5A34-D4A49011F0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57101" y="774089"/>
            <a:ext cx="3683244" cy="597143"/>
          </a:xfrm>
          <a:prstGeom prst="rect">
            <a:avLst/>
          </a:prstGeom>
        </p:spPr>
      </p:pic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5BC672DF-8173-8AA7-0792-31967CE90C45}"/>
              </a:ext>
            </a:extLst>
          </p:cNvPr>
          <p:cNvSpPr/>
          <p:nvPr/>
        </p:nvSpPr>
        <p:spPr>
          <a:xfrm>
            <a:off x="838349" y="2741284"/>
            <a:ext cx="3173195" cy="2846177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A Rapidly growing UK Digital Healthcare that offers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Virtual Consultations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Remote patient monitoring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Digital Healthcare services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91D24461-2811-9161-CBC7-81437BF798CC}"/>
              </a:ext>
            </a:extLst>
          </p:cNvPr>
          <p:cNvSpPr/>
          <p:nvPr/>
        </p:nvSpPr>
        <p:spPr>
          <a:xfrm>
            <a:off x="4520607" y="2681440"/>
            <a:ext cx="3152019" cy="287496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The workforce challenges due to rapid growth.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Struggle to hire qualified individuals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Lack of skill in digital technologies 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Poor engagement and leadership performance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AFA3BB3F-F62E-A92F-C9FA-2B9E732543A2}"/>
              </a:ext>
            </a:extLst>
          </p:cNvPr>
          <p:cNvSpPr/>
          <p:nvPr/>
        </p:nvSpPr>
        <p:spPr>
          <a:xfrm>
            <a:off x="8441251" y="2709613"/>
            <a:ext cx="3243962" cy="2890185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HRM is strategically important 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To achieve stable workforce and growth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Innovation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Employee experience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Organisation's scalability</a:t>
            </a:r>
          </a:p>
        </p:txBody>
      </p:sp>
    </p:spTree>
    <p:extLst>
      <p:ext uri="{BB962C8B-B14F-4D97-AF65-F5344CB8AC3E}">
        <p14:creationId xmlns:p14="http://schemas.microsoft.com/office/powerpoint/2010/main" val="14937926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02490-6BB9-A46A-C8BA-8F36CB161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338864"/>
            <a:ext cx="10528515" cy="1605824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       </a:t>
            </a:r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Strategic Importance of HRM</a:t>
            </a:r>
            <a:br>
              <a:rPr lang="en-GB" sz="2800" b="1" dirty="0">
                <a:latin typeface="Arial"/>
                <a:cs typeface="Arial"/>
              </a:rPr>
            </a:br>
            <a:br>
              <a:rPr lang="en-GB" sz="2800" b="1" dirty="0">
                <a:latin typeface="Arial"/>
                <a:cs typeface="Arial"/>
              </a:rPr>
            </a:br>
            <a:r>
              <a:rPr lang="en-GB" sz="20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        HRM is the process of managing people in organizations in a structured and through            </a:t>
            </a:r>
            <a:r>
              <a:rPr lang="en-GB" sz="20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manner</a:t>
            </a:r>
            <a:r>
              <a:rPr lang="en-GB" sz="2000" dirty="0">
                <a:solidFill>
                  <a:schemeClr val="tx2">
                    <a:lumMod val="90000"/>
                    <a:lumOff val="10000"/>
                  </a:schemeClr>
                </a:solidFill>
                <a:ea typeface="+mj-lt"/>
                <a:cs typeface="+mj-lt"/>
              </a:rPr>
              <a:t>(Juneja, 2025)</a:t>
            </a:r>
            <a:endParaRPr lang="en-GB" sz="2800" dirty="0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6FC98-F512-744E-21E1-415C189388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208" y="1948717"/>
            <a:ext cx="10528300" cy="46942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>
                <a:solidFill>
                  <a:schemeClr val="tx2">
                    <a:lumMod val="90000"/>
                    <a:lumOff val="10000"/>
                  </a:schemeClr>
                </a:solidFill>
              </a:rPr>
              <a:t>Applied to Health Connect UK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EA26583-F3A4-6992-FAEC-456F8A05C6F6}"/>
              </a:ext>
            </a:extLst>
          </p:cNvPr>
          <p:cNvSpPr/>
          <p:nvPr/>
        </p:nvSpPr>
        <p:spPr>
          <a:xfrm>
            <a:off x="316718" y="2444392"/>
            <a:ext cx="3669482" cy="1823832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</a:rPr>
              <a:t>Recruitment:</a:t>
            </a: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algn="ctr"/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Finding the appropriate digital-health and healthcare personnel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8F362B92-70A0-3A5F-16EF-A76A9B254B05}"/>
              </a:ext>
            </a:extLst>
          </p:cNvPr>
          <p:cNvSpPr/>
          <p:nvPr/>
        </p:nvSpPr>
        <p:spPr>
          <a:xfrm>
            <a:off x="4245839" y="2437759"/>
            <a:ext cx="3689914" cy="1844868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</a:rPr>
              <a:t>Retention:</a:t>
            </a: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algn="ctr"/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Keeping the talented employees by offering professional growth and development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626F714-CE1A-520C-36C5-2AB083594C10}"/>
              </a:ext>
            </a:extLst>
          </p:cNvPr>
          <p:cNvSpPr/>
          <p:nvPr/>
        </p:nvSpPr>
        <p:spPr>
          <a:xfrm>
            <a:off x="8230514" y="2434920"/>
            <a:ext cx="3685941" cy="184050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</a:rPr>
              <a:t>Pay and Benefits: 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algn="ctr"/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Paying employees ferly and providing suitable benefits.  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B2E839E-9A53-6775-ECB1-CD847C29C9FC}"/>
              </a:ext>
            </a:extLst>
          </p:cNvPr>
          <p:cNvSpPr/>
          <p:nvPr/>
        </p:nvSpPr>
        <p:spPr>
          <a:xfrm>
            <a:off x="310475" y="4591577"/>
            <a:ext cx="3646315" cy="1813969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Aptos"/>
                <a:cs typeface="Arial"/>
              </a:rPr>
              <a:t>Performance Management:</a:t>
            </a: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  <a:latin typeface="Aptos"/>
                <a:cs typeface="Arial"/>
              </a:rPr>
              <a:t> Establishing objectives and giving regular feedback.</a:t>
            </a:r>
            <a:r>
              <a:rPr lang="en-GB"/>
              <a:t> 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BF69A49-A89F-56C8-502D-D83042FDD067}"/>
              </a:ext>
            </a:extLst>
          </p:cNvPr>
          <p:cNvSpPr/>
          <p:nvPr/>
        </p:nvSpPr>
        <p:spPr>
          <a:xfrm>
            <a:off x="4255134" y="4566819"/>
            <a:ext cx="3683280" cy="181187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</a:rPr>
              <a:t>Change Management:</a:t>
            </a: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algn="ctr"/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Helping staff members through organisational and digital transformation.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B95AB88B-92C6-E6F1-1976-FA56A6DC48B4}"/>
              </a:ext>
            </a:extLst>
          </p:cNvPr>
          <p:cNvSpPr/>
          <p:nvPr/>
        </p:nvSpPr>
        <p:spPr>
          <a:xfrm>
            <a:off x="8232961" y="4566568"/>
            <a:ext cx="3672106" cy="1834438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</a:rPr>
              <a:t>Employee Exits: 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algn="ctr"/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Handling quits and transfer properly. </a:t>
            </a:r>
          </a:p>
        </p:txBody>
      </p:sp>
      <p:pic>
        <p:nvPicPr>
          <p:cNvPr id="15" name="Picture 14" descr="A light bulb with a person holding a light bulb&#10;&#10;AI-generated content may be incorrect.">
            <a:extLst>
              <a:ext uri="{FF2B5EF4-FFF2-40B4-BE49-F238E27FC236}">
                <a16:creationId xmlns:a16="http://schemas.microsoft.com/office/drawing/2014/main" id="{472F06C6-9DEA-9E8C-EEEF-BD5112543E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26" y="157061"/>
            <a:ext cx="1386573" cy="1556027"/>
          </a:xfrm>
          <a:prstGeom prst="rect">
            <a:avLst/>
          </a:prstGeom>
        </p:spPr>
      </p:pic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B06EA3DF-3C45-0D37-CA9B-12779763827E}"/>
              </a:ext>
            </a:extLst>
          </p:cNvPr>
          <p:cNvCxnSpPr/>
          <p:nvPr/>
        </p:nvCxnSpPr>
        <p:spPr>
          <a:xfrm flipV="1">
            <a:off x="1252299" y="1158642"/>
            <a:ext cx="10933499" cy="28262"/>
          </a:xfrm>
          <a:prstGeom prst="straightConnector1">
            <a:avLst/>
          </a:prstGeom>
          <a:ln w="28575"/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01639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1F4A0-C28A-0B86-14C9-AEDDB0583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454516"/>
          </a:xfrm>
        </p:spPr>
        <p:txBody>
          <a:bodyPr>
            <a:normAutofit fontScale="90000"/>
          </a:bodyPr>
          <a:lstStyle/>
          <a:p>
            <a:r>
              <a:rPr lang="en-GB" sz="2800" b="1">
                <a:latin typeface="Arial"/>
                <a:cs typeface="Arial"/>
              </a:rPr>
              <a:t>      </a:t>
            </a:r>
            <a:br>
              <a:rPr lang="en-GB" sz="2800" b="1">
                <a:solidFill>
                  <a:srgbClr val="000000"/>
                </a:solidFill>
                <a:latin typeface="Arial"/>
                <a:cs typeface="Arial"/>
              </a:rPr>
            </a:br>
            <a:r>
              <a:rPr lang="en-GB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             Workforce Planning</a:t>
            </a:r>
            <a:br>
              <a:rPr lang="en-GB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</a:br>
            <a:br>
              <a:rPr lang="en-GB" sz="2800" b="1">
                <a:latin typeface="Arial"/>
                <a:cs typeface="Arial"/>
              </a:rPr>
            </a:br>
            <a:r>
              <a:rPr lang="en-GB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              Workfo</a:t>
            </a:r>
            <a:r>
              <a:rPr lang="en-GB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+mj-lt"/>
                <a:cs typeface="Arial"/>
              </a:rPr>
              <a:t>rce</a:t>
            </a:r>
            <a:r>
              <a:rPr lang="en-GB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Planning ensure that an organisation have the right people with the right skills in the right job.                   </a:t>
            </a:r>
            <a:r>
              <a:rPr lang="en-GB" sz="1800">
                <a:solidFill>
                  <a:schemeClr val="tx2">
                    <a:lumMod val="90000"/>
                    <a:lumOff val="10000"/>
                  </a:schemeClr>
                </a:solidFill>
                <a:latin typeface="Aptos Display"/>
                <a:cs typeface="Arial"/>
              </a:rPr>
              <a:t>(Cotten, 2007)</a:t>
            </a:r>
            <a:br>
              <a:rPr lang="en-GB" sz="1800">
                <a:solidFill>
                  <a:schemeClr val="tx2">
                    <a:lumMod val="90000"/>
                    <a:lumOff val="10000"/>
                  </a:schemeClr>
                </a:solidFill>
                <a:latin typeface="Aptos Display"/>
                <a:cs typeface="Arial"/>
              </a:rPr>
            </a:br>
            <a:br>
              <a:rPr lang="en-GB" sz="1800">
                <a:latin typeface="Aptos Display"/>
                <a:cs typeface="Arial"/>
              </a:rPr>
            </a:br>
            <a:br>
              <a:rPr lang="en-GB" sz="2800" b="1">
                <a:latin typeface="Arial"/>
                <a:cs typeface="Arial"/>
              </a:rPr>
            </a:br>
            <a:r>
              <a:rPr lang="en-GB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+mj-lt"/>
                <a:cs typeface="Arial"/>
              </a:rPr>
              <a:t>          </a:t>
            </a:r>
            <a:endParaRPr lang="en-GB" sz="1800" b="1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2399C-A6FA-09D1-A205-7DAA3935F8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Strategic Direction:</a:t>
            </a:r>
            <a:r>
              <a:rPr lang="en-GB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Outline Health Connect UK's vision and objectives</a:t>
            </a:r>
          </a:p>
          <a:p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Analyse Environment:</a:t>
            </a:r>
            <a:r>
              <a:rPr lang="en-GB" sz="18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</a:t>
            </a:r>
            <a:r>
              <a:rPr lang="en-GB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Recognize Internal and external factors for the workplace</a:t>
            </a:r>
            <a:r>
              <a:rPr lang="en-GB" sz="1800">
                <a:solidFill>
                  <a:schemeClr val="accent2">
                    <a:lumMod val="76000"/>
                  </a:schemeClr>
                </a:solidFill>
                <a:latin typeface="Arial"/>
                <a:cs typeface="Arial"/>
              </a:rPr>
              <a:t>.</a:t>
            </a:r>
          </a:p>
          <a:p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Current Workforce:</a:t>
            </a:r>
            <a:r>
              <a:rPr lang="en-GB" sz="180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GB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Evaluate  employees' abilities and knowledge.  </a:t>
            </a:r>
          </a:p>
          <a:p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Future Needs:</a:t>
            </a:r>
            <a:r>
              <a:rPr lang="en-GB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Plan for staffing and skills needs in the future.</a:t>
            </a:r>
          </a:p>
          <a:p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Identify Gaps: </a:t>
            </a:r>
            <a:r>
              <a:rPr lang="en-GB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Find shortage in skills or staffing</a:t>
            </a:r>
          </a:p>
          <a:p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Close the gaps: </a:t>
            </a:r>
            <a:r>
              <a:rPr lang="en-GB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Utilize recruitment, training and development.</a:t>
            </a:r>
          </a:p>
          <a:p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Evaluate: </a:t>
            </a:r>
            <a:r>
              <a:rPr lang="en-GB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Monitor outcomes and labour programme.</a:t>
            </a:r>
          </a:p>
          <a:p>
            <a:endParaRPr lang="en-GB" sz="180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r>
              <a:rPr lang="en-GB" sz="1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Application to Health Connect UK</a:t>
            </a:r>
            <a:endParaRPr lang="en-GB" sz="1800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r>
              <a:rPr lang="en-GB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Healthcare system must be responsive to the healthcare needs of the population they service (Tomblin Murphy et al., 2017).</a:t>
            </a:r>
            <a:endParaRPr lang="en-US" sz="1800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endParaRPr lang="en-GB" sz="1800">
              <a:solidFill>
                <a:schemeClr val="tx2">
                  <a:lumMod val="76000"/>
                  <a:lumOff val="24000"/>
                </a:schemeClr>
              </a:solidFill>
              <a:latin typeface="Aptos"/>
              <a:cs typeface="Arial"/>
            </a:endParaRPr>
          </a:p>
          <a:p>
            <a:endParaRPr lang="en-GB" sz="180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973250A7-1DD5-3B89-2E71-5A12DF68DE24}"/>
              </a:ext>
            </a:extLst>
          </p:cNvPr>
          <p:cNvCxnSpPr/>
          <p:nvPr/>
        </p:nvCxnSpPr>
        <p:spPr>
          <a:xfrm flipV="1">
            <a:off x="1699800" y="826189"/>
            <a:ext cx="10230623" cy="30123"/>
          </a:xfrm>
          <a:prstGeom prst="straightConnector1">
            <a:avLst/>
          </a:prstGeom>
          <a:ln w="28575"/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blue circle with a group of people and a calendar&#10;&#10;AI-generated content may be incorrect.">
            <a:extLst>
              <a:ext uri="{FF2B5EF4-FFF2-40B4-BE49-F238E27FC236}">
                <a16:creationId xmlns:a16="http://schemas.microsoft.com/office/drawing/2014/main" id="{D27662EF-6271-6B66-A0F6-E891707E6A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1" y="163219"/>
            <a:ext cx="1635370" cy="1227260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1D223D1-A05D-5524-6E5B-7904020BB0E3}"/>
              </a:ext>
            </a:extLst>
          </p:cNvPr>
          <p:cNvCxnSpPr/>
          <p:nvPr/>
        </p:nvCxnSpPr>
        <p:spPr>
          <a:xfrm flipV="1">
            <a:off x="1001858" y="2184716"/>
            <a:ext cx="10934058" cy="1934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7BF2F3BA-75B9-D83E-3236-F824C73A7141}"/>
              </a:ext>
            </a:extLst>
          </p:cNvPr>
          <p:cNvCxnSpPr>
            <a:cxnSpLocks/>
          </p:cNvCxnSpPr>
          <p:nvPr/>
        </p:nvCxnSpPr>
        <p:spPr>
          <a:xfrm flipV="1">
            <a:off x="978411" y="2618469"/>
            <a:ext cx="10934058" cy="1934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6951547-3163-5218-A3A9-512EA0155A7E}"/>
              </a:ext>
            </a:extLst>
          </p:cNvPr>
          <p:cNvCxnSpPr>
            <a:cxnSpLocks/>
          </p:cNvCxnSpPr>
          <p:nvPr/>
        </p:nvCxnSpPr>
        <p:spPr>
          <a:xfrm flipV="1">
            <a:off x="1001856" y="3415637"/>
            <a:ext cx="10934058" cy="1934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84197839-3281-E364-6AF3-4918D5CDBB8B}"/>
              </a:ext>
            </a:extLst>
          </p:cNvPr>
          <p:cNvCxnSpPr>
            <a:cxnSpLocks/>
          </p:cNvCxnSpPr>
          <p:nvPr/>
        </p:nvCxnSpPr>
        <p:spPr>
          <a:xfrm flipV="1">
            <a:off x="1001855" y="3017051"/>
            <a:ext cx="10934058" cy="1934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15225719-17D6-1414-7EF4-16B8001F97F0}"/>
              </a:ext>
            </a:extLst>
          </p:cNvPr>
          <p:cNvCxnSpPr>
            <a:cxnSpLocks/>
          </p:cNvCxnSpPr>
          <p:nvPr/>
        </p:nvCxnSpPr>
        <p:spPr>
          <a:xfrm flipV="1">
            <a:off x="978409" y="3779051"/>
            <a:ext cx="10934058" cy="1934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D142D9E-24A6-9F68-18A3-849AE5BE1718}"/>
              </a:ext>
            </a:extLst>
          </p:cNvPr>
          <p:cNvCxnSpPr>
            <a:cxnSpLocks/>
          </p:cNvCxnSpPr>
          <p:nvPr/>
        </p:nvCxnSpPr>
        <p:spPr>
          <a:xfrm flipV="1">
            <a:off x="978408" y="4189358"/>
            <a:ext cx="10934058" cy="1934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FBF3E39-93AB-77FD-E0E1-0657486891F5}"/>
              </a:ext>
            </a:extLst>
          </p:cNvPr>
          <p:cNvCxnSpPr>
            <a:cxnSpLocks/>
          </p:cNvCxnSpPr>
          <p:nvPr/>
        </p:nvCxnSpPr>
        <p:spPr>
          <a:xfrm flipV="1">
            <a:off x="978407" y="4599664"/>
            <a:ext cx="10934058" cy="1934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51043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A08C6-84A6-722B-03A1-B7665C840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                  Skills Gap Identification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FB9953-6D94-A794-B580-39C37F1E4A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1800">
              <a:latin typeface="Arial"/>
              <a:cs typeface="Arial"/>
            </a:endParaRPr>
          </a:p>
          <a:p>
            <a:endParaRPr lang="en-GB" sz="1800">
              <a:latin typeface="Arial"/>
              <a:cs typeface="Arial"/>
            </a:endParaRPr>
          </a:p>
          <a:p>
            <a:endParaRPr lang="en-GB" sz="1800">
              <a:latin typeface="Arial"/>
              <a:cs typeface="Arial"/>
            </a:endParaRPr>
          </a:p>
          <a:p>
            <a:endParaRPr lang="en-GB" sz="1800">
              <a:latin typeface="Arial"/>
              <a:cs typeface="Arial"/>
            </a:endParaRPr>
          </a:p>
          <a:p>
            <a:endParaRPr lang="en-GB" sz="1800">
              <a:latin typeface="Arial"/>
              <a:cs typeface="Arial"/>
            </a:endParaRPr>
          </a:p>
          <a:p>
            <a:endParaRPr lang="en-GB" sz="1800">
              <a:latin typeface="Arial"/>
              <a:cs typeface="Arial"/>
            </a:endParaRPr>
          </a:p>
          <a:p>
            <a:endParaRPr lang="en-GB" sz="1800">
              <a:latin typeface="Arial"/>
              <a:cs typeface="Arial"/>
            </a:endParaRPr>
          </a:p>
          <a:p>
            <a:endParaRPr lang="en-GB" sz="1800">
              <a:latin typeface="Arial"/>
              <a:cs typeface="Arial"/>
            </a:endParaRPr>
          </a:p>
          <a:p>
            <a:endParaRPr lang="en-GB" sz="1800">
              <a:latin typeface="Arial"/>
              <a:cs typeface="Arial"/>
            </a:endParaRPr>
          </a:p>
          <a:p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cs typeface="Arial"/>
              </a:rPr>
              <a:t>Care systems and services across the globe are under pressure, with challenges related to the recruitment and retention of the care workforce identified as a particular issue.</a:t>
            </a:r>
            <a:r>
              <a:rPr lang="en-GB" sz="1600">
                <a:ea typeface="+mn-lt"/>
                <a:cs typeface="+mn-lt"/>
              </a:rPr>
              <a:t>(Whitfield et al., 2025)</a:t>
            </a:r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endParaRPr lang="en-GB" sz="1800">
              <a:highlight>
                <a:srgbClr val="FFFFFF"/>
              </a:highlight>
              <a:latin typeface="Arial"/>
              <a:cs typeface="Arial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FAD0A09-AD68-89BE-E953-A23E2D62D26B}"/>
              </a:ext>
            </a:extLst>
          </p:cNvPr>
          <p:cNvSpPr/>
          <p:nvPr/>
        </p:nvSpPr>
        <p:spPr>
          <a:xfrm>
            <a:off x="1179360" y="2165383"/>
            <a:ext cx="2784064" cy="3093404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DIGITAL HEALTH</a:t>
            </a:r>
            <a:endParaRPr lang="en-US" b="1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A convenient combination of remote monitoring platforms, health-data literacy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and digital workflow design.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6F0EC12-9EFC-9F25-AC06-1E1B8C0B1C32}"/>
              </a:ext>
            </a:extLst>
          </p:cNvPr>
          <p:cNvSpPr/>
          <p:nvPr/>
        </p:nvSpPr>
        <p:spPr>
          <a:xfrm>
            <a:off x="4450098" y="2165382"/>
            <a:ext cx="2784064" cy="309340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CLINICAL+ COLLABORATION</a:t>
            </a:r>
            <a:endParaRPr lang="en-US" sz="2000" b="1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</a:rPr>
              <a:t>The ability to consult with others virtually, the multidisciplinary approach and the communication with patients.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1A8EC0D-61C6-4E62-F835-B8838D88BFE9}"/>
              </a:ext>
            </a:extLst>
          </p:cNvPr>
          <p:cNvSpPr/>
          <p:nvPr/>
        </p:nvSpPr>
        <p:spPr>
          <a:xfrm>
            <a:off x="7931851" y="2165381"/>
            <a:ext cx="2784064" cy="309340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LEADERSHIP</a:t>
            </a:r>
            <a:endParaRPr lang="en-US" sz="2000" b="1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</a:rPr>
              <a:t>Coaching, performance management, chang leadership and team coordination.  </a:t>
            </a:r>
          </a:p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B574E6A-09D7-803D-2FAB-6356B5A23C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675" y="19050"/>
            <a:ext cx="2508250" cy="1993900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7355FFC9-1113-14CA-AB11-C4026BEAA3D3}"/>
              </a:ext>
            </a:extLst>
          </p:cNvPr>
          <p:cNvCxnSpPr/>
          <p:nvPr/>
        </p:nvCxnSpPr>
        <p:spPr>
          <a:xfrm flipV="1">
            <a:off x="2822732" y="1376205"/>
            <a:ext cx="8537306" cy="15826"/>
          </a:xfrm>
          <a:prstGeom prst="straightConnector1">
            <a:avLst/>
          </a:prstGeom>
          <a:ln w="28575"/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4948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F99E3-9AA2-DA04-8B31-147178D31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200" y="365125"/>
            <a:ext cx="11023600" cy="1335723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Recruitment Challenges- The external market content.</a:t>
            </a:r>
            <a:br>
              <a:rPr lang="en-GB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</a:br>
            <a:r>
              <a:rPr lang="en-GB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        </a:t>
            </a:r>
            <a:br>
              <a:rPr lang="en-GB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</a:br>
            <a:r>
              <a:rPr lang="en-GB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The healthcare and digital labour market is competitive, and recruitment can be difficult for                     Health Connect UK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964B4127-6988-8F3A-9ED4-B6F9FA354436}"/>
              </a:ext>
            </a:extLst>
          </p:cNvPr>
          <p:cNvCxnSpPr/>
          <p:nvPr/>
        </p:nvCxnSpPr>
        <p:spPr>
          <a:xfrm>
            <a:off x="531334" y="955960"/>
            <a:ext cx="10694744" cy="21883"/>
          </a:xfrm>
          <a:prstGeom prst="straightConnector1">
            <a:avLst/>
          </a:prstGeom>
          <a:ln w="28575"/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F2DF4BF4-6E6F-5F76-9EC6-CE3C6FF29C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9720" y="1713865"/>
            <a:ext cx="10515600" cy="50625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Healthcare Workforce Shortages</a:t>
            </a:r>
            <a:endParaRPr lang="en-US" sz="1600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High competition in Healthcare for professionals.</a:t>
            </a:r>
          </a:p>
          <a:p>
            <a:pPr>
              <a:lnSpc>
                <a:spcPct val="100000"/>
              </a:lnSpc>
            </a:pPr>
            <a: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The lack of members in the workforce makes it difficult to fill the vacancies.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Digital skills competition </a:t>
            </a:r>
          </a:p>
          <a:p>
            <a:pPr>
              <a:lnSpc>
                <a:spcPct val="100000"/>
              </a:lnSpc>
            </a:pPr>
            <a: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Increasing need for digital, data and technology skills.</a:t>
            </a:r>
          </a:p>
          <a:p>
            <a:pPr>
              <a:lnSpc>
                <a:spcPct val="100000"/>
              </a:lnSpc>
            </a:pPr>
            <a: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Limited supply of specialist digital-health skills.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Intense competition from other employers</a:t>
            </a:r>
          </a:p>
          <a:p>
            <a:pPr>
              <a:lnSpc>
                <a:spcPct val="100000"/>
              </a:lnSpc>
            </a:pPr>
            <a: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There are employment opportunities for skilled candidates with other employers.</a:t>
            </a:r>
          </a:p>
          <a:p>
            <a:pPr>
              <a:lnSpc>
                <a:spcPct val="100000"/>
              </a:lnSpc>
            </a:pPr>
            <a: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Attractive employment offers that need to compete.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Changing Skill Requirement</a:t>
            </a:r>
          </a:p>
          <a:p>
            <a:pPr>
              <a:lnSpc>
                <a:spcPct val="100000"/>
              </a:lnSpc>
            </a:pPr>
            <a: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New technology is transforming the jobs in the healthcare field.</a:t>
            </a:r>
          </a:p>
          <a:p>
            <a:pPr>
              <a:lnSpc>
                <a:spcPct val="100000"/>
              </a:lnSpc>
            </a:pPr>
            <a: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Now employees are required to have healthcare and digital Skills.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Implication to Health Connect</a:t>
            </a:r>
            <a: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 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The workforce plan for the NHS is to put staffing on a sustainable footing and improving patient care.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  <a:latin typeface="Aptos" panose="02110004020202020204"/>
              <a:ea typeface="Calibri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(NHS England, 2023)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>
              <a:lnSpc>
                <a:spcPct val="100000"/>
              </a:lnSpc>
            </a:pPr>
            <a:endParaRPr lang="en-US" sz="1800">
              <a:solidFill>
                <a:schemeClr val="tx2">
                  <a:lumMod val="90000"/>
                  <a:lumOff val="10000"/>
                </a:schemeClr>
              </a:solidFill>
              <a:latin typeface="Arial"/>
              <a:ea typeface="Calibri"/>
              <a:cs typeface="Arial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F4448C-EDBA-7A00-A926-1189AC0C50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557" y="1705610"/>
            <a:ext cx="964565" cy="84582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6E6C981-3289-4DD2-B213-1FBD6B4331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670" y="2544763"/>
            <a:ext cx="962660" cy="87439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2656467-5B0C-BA70-BAB1-0BF2B11F6C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193" y="3426777"/>
            <a:ext cx="963295" cy="90868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16D5E60-E209-0EBC-127C-274E913F2A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33" y="4594909"/>
            <a:ext cx="958215" cy="953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2997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E1B32-F1FF-47A0-44D7-FCCACDBF51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Recruitment Methods-Internal &amp; External</a:t>
            </a:r>
            <a:br>
              <a:rPr lang="en-US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</a:br>
            <a: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If the companies wants to successfully thrive in this and compete in this everexpanding environment they will need to pay careful attention to improving their recruitment process.</a:t>
            </a:r>
            <a: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ea typeface="+mj-lt"/>
                <a:cs typeface="+mj-lt"/>
              </a:rPr>
              <a:t>(Factorial, 2026)</a:t>
            </a:r>
            <a:b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ea typeface="+mj-lt"/>
                <a:cs typeface="+mj-lt"/>
              </a:rPr>
            </a:br>
            <a:endParaRPr lang="en-US" sz="1600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80141CC-BA1E-32A5-8A7A-84466CCF6A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55287"/>
            <a:ext cx="10515600" cy="50664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b="1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Evaluate </a:t>
            </a:r>
          </a:p>
          <a:p>
            <a:pPr marL="0" indent="0">
              <a:buNone/>
            </a:pPr>
            <a:r>
              <a:rPr lang="en-GB" sz="1600">
                <a:latin typeface="Arial"/>
                <a:cs typeface="Arial"/>
              </a:rPr>
              <a:t>Ensure that new or limited capability is sourced from external recruitment and succession and mobility is done through internal recruitment.</a:t>
            </a:r>
            <a:r>
              <a:rPr lang="en-GB" sz="1800">
                <a:latin typeface="Arial"/>
                <a:cs typeface="Arial"/>
              </a:rPr>
              <a:t> 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B8448FCA-A208-1EF6-E557-13DA0E4DEE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6411599"/>
              </p:ext>
            </p:extLst>
          </p:nvPr>
        </p:nvGraphicFramePr>
        <p:xfrm>
          <a:off x="1671710" y="1390591"/>
          <a:ext cx="8168640" cy="41165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2900344007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1514689457"/>
                    </a:ext>
                  </a:extLst>
                </a:gridCol>
              </a:tblGrid>
              <a:tr h="367518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Internal  </a:t>
                      </a:r>
                    </a:p>
                  </a:txBody>
                  <a:tcPr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External</a:t>
                      </a:r>
                    </a:p>
                  </a:txBody>
                  <a:tcPr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0430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Strengths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Improve access to recognize ability.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Maintains organizational knowledge.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Helps with career growth and retention.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Strengths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Increases talent pool.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Introduces new skills and ideas.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Beneficial when internal talent is limited.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203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Limitations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Smaller pool can also generate existing  skill gaps.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Can also create new job opening elsewhere.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Limitations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Increases attraction and onboarding expenses.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Additional time required for external hires to fit in with the culture and organisation.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62291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171927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EA92E-B6A2-1581-0A66-5CEBB53E7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      Recruitment Method-Online and Social Media</a:t>
            </a:r>
            <a:br>
              <a:rPr lang="en-US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</a:br>
            <a:br>
              <a:rPr lang="en-US" sz="2800" b="1">
                <a:latin typeface="Arial"/>
                <a:cs typeface="Arial"/>
              </a:rPr>
            </a:br>
            <a:r>
              <a:rPr lang="en-US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 Internet and mobile health (mHealth) apps promise for expanding the reach of evidence-based                                     health</a:t>
            </a:r>
            <a:r>
              <a:rPr lang="en-US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</a:t>
            </a:r>
            <a:r>
              <a:rPr lang="en-US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interventions.</a:t>
            </a:r>
            <a:r>
              <a:rPr lang="en-US" sz="1800">
                <a:solidFill>
                  <a:schemeClr val="tx2">
                    <a:lumMod val="90000"/>
                    <a:lumOff val="10000"/>
                  </a:schemeClr>
                </a:solidFill>
              </a:rPr>
              <a:t>(Lane, Armin and Gordon, 2015)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80824-B349-4485-D093-AE945CFE33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000" y="1724025"/>
            <a:ext cx="12039600" cy="512349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r>
              <a:rPr lang="en-US" sz="20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                                              </a:t>
            </a:r>
          </a:p>
          <a:p>
            <a:pPr marL="0" indent="0">
              <a:buNone/>
            </a:pPr>
            <a:r>
              <a:rPr lang="en-US" sz="1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                 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0" indent="0">
              <a:buNone/>
            </a:pPr>
            <a:endParaRPr lang="en-US" sz="1600" b="1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   </a:t>
            </a:r>
            <a:r>
              <a:rPr lang="en-US" sz="20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Key Platforms</a:t>
            </a:r>
          </a:p>
          <a:p>
            <a:pPr marL="0" indent="0">
              <a:buNone/>
            </a:pPr>
            <a:endParaRPr lang="en-US" sz="1600" b="1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     </a:t>
            </a:r>
            <a:r>
              <a:rPr lang="en-US" sz="1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LinkedIn </a:t>
            </a:r>
            <a:endParaRPr lang="en-US" sz="1800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     Is undoubtedly a market leader when it comes to social network that are aimed for professional use </a:t>
            </a:r>
            <a:r>
              <a:rPr lang="en-US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+mn-lt"/>
                <a:cs typeface="Arial"/>
              </a:rPr>
              <a:t>(Pinho et al., 2019)</a:t>
            </a:r>
          </a:p>
          <a:p>
            <a:pPr marL="0" indent="0">
              <a:buNone/>
            </a:pPr>
            <a:r>
              <a:rPr lang="en-US" sz="1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     Instagram</a:t>
            </a:r>
          </a:p>
          <a:p>
            <a:pPr marL="0" indent="0">
              <a:buNone/>
            </a:pPr>
            <a:r>
              <a:rPr lang="en-US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     Instagram excels at showcasing company culture through visual storytelling</a:t>
            </a:r>
            <a:r>
              <a:rPr lang="en-US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+mn-lt"/>
                <a:cs typeface="Arial"/>
              </a:rPr>
              <a:t> (</a:t>
            </a:r>
            <a:r>
              <a:rPr lang="en-US" sz="1800" err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+mn-lt"/>
                <a:cs typeface="Arial"/>
              </a:rPr>
              <a:t>Manatal</a:t>
            </a:r>
            <a:r>
              <a:rPr lang="en-US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+mn-lt"/>
                <a:cs typeface="Arial"/>
              </a:rPr>
              <a:t>, 2026)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BDA2924-2B8C-33E8-B072-0D93EF3C898A}"/>
              </a:ext>
            </a:extLst>
          </p:cNvPr>
          <p:cNvSpPr/>
          <p:nvPr/>
        </p:nvSpPr>
        <p:spPr>
          <a:xfrm>
            <a:off x="4278326" y="1783248"/>
            <a:ext cx="2948001" cy="2496420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Social Media Recruitment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Use social networks like LinkedIn &amp; Instagram to reach to candidates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Select applicants with appropriate digital and healthcare skills.</a:t>
            </a:r>
          </a:p>
          <a:p>
            <a:pPr marL="285750" indent="-285750" algn="ctr">
              <a:buFont typeface="Arial"/>
              <a:buChar char="•"/>
            </a:pPr>
            <a:endParaRPr lang="en-US" sz="1600">
              <a:latin typeface="Arial"/>
              <a:cs typeface="Arial"/>
            </a:endParaRPr>
          </a:p>
          <a:p>
            <a:pPr algn="ctr"/>
            <a:endParaRPr lang="en-US" sz="1600">
              <a:latin typeface="Arial"/>
              <a:cs typeface="Arial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19F4EDE-A9EC-6499-8289-6F06D234F11D}"/>
              </a:ext>
            </a:extLst>
          </p:cNvPr>
          <p:cNvSpPr/>
          <p:nvPr/>
        </p:nvSpPr>
        <p:spPr>
          <a:xfrm>
            <a:off x="840337" y="1783248"/>
            <a:ext cx="2948001" cy="2496420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Online Recruitments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Post job openings on online sites.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Expands the talent pool of suitable applicants. </a:t>
            </a:r>
          </a:p>
          <a:p>
            <a:pPr algn="ctr"/>
            <a:endParaRPr lang="en-US" sz="1600" b="1">
              <a:latin typeface="Arial"/>
              <a:cs typeface="Arial"/>
            </a:endParaRPr>
          </a:p>
          <a:p>
            <a:pPr marL="285750" indent="-285750" algn="ctr">
              <a:buFont typeface="Arial"/>
              <a:buChar char="•"/>
            </a:pPr>
            <a:endParaRPr lang="en-US" sz="1600">
              <a:latin typeface="Arial"/>
              <a:cs typeface="Arial"/>
            </a:endParaRPr>
          </a:p>
          <a:p>
            <a:pPr algn="ctr"/>
            <a:endParaRPr lang="en-US" sz="1600">
              <a:latin typeface="Arial"/>
              <a:cs typeface="Arial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0A47B1C-BEC2-9D0F-BC3C-A24DC01894F1}"/>
              </a:ext>
            </a:extLst>
          </p:cNvPr>
          <p:cNvSpPr/>
          <p:nvPr/>
        </p:nvSpPr>
        <p:spPr>
          <a:xfrm>
            <a:off x="7865126" y="1747390"/>
            <a:ext cx="3037375" cy="253246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Benefits to HealthConnect UK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sz="16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Access to talent-more than one.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Quicker recruitment process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Helps attract digital-health professionals.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57BC23-1021-36AC-46FA-BFFB3A7820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445" y="211089"/>
            <a:ext cx="1290955" cy="800930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59A0E430-16AF-4B0C-3128-2EF520EAA14A}"/>
              </a:ext>
            </a:extLst>
          </p:cNvPr>
          <p:cNvCxnSpPr/>
          <p:nvPr/>
        </p:nvCxnSpPr>
        <p:spPr>
          <a:xfrm flipV="1">
            <a:off x="1446796" y="933938"/>
            <a:ext cx="10362998" cy="18347"/>
          </a:xfrm>
          <a:prstGeom prst="straightConnector1">
            <a:avLst/>
          </a:prstGeom>
          <a:ln w="28575"/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7C936FCE-CF16-8AE6-63FF-AA08309817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" y="5130678"/>
            <a:ext cx="514350" cy="37147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51B7015-0FD9-5AA4-8289-FDB866A17F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95" y="5676900"/>
            <a:ext cx="428625" cy="38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9091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CA72C-FE67-4A14-D038-DC67B4B5B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Recommendations-Recruitments</a:t>
            </a:r>
            <a:br>
              <a:rPr lang="en-US" sz="2800" b="1">
                <a:latin typeface="Arial"/>
                <a:cs typeface="Arial"/>
              </a:rPr>
            </a:br>
            <a:br>
              <a:rPr lang="en-US" sz="2800" b="1">
                <a:latin typeface="Arial"/>
                <a:cs typeface="Arial"/>
              </a:rPr>
            </a:br>
            <a:r>
              <a:rPr lang="en-US" sz="2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H</a:t>
            </a:r>
            <a:r>
              <a:rPr lang="en-US" sz="20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ealthConnect UK should employ targeted and digital recruitment and digital recruitment approach.</a:t>
            </a:r>
            <a:br>
              <a:rPr lang="en-US" sz="2000" b="1">
                <a:latin typeface="Arial"/>
                <a:cs typeface="Arial"/>
              </a:rPr>
            </a:br>
            <a:endParaRPr lang="en-US" sz="2800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5161F0-1EB1-96D2-DB6A-3FB206A70B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" y="1724025"/>
            <a:ext cx="12131040" cy="497109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800">
              <a:latin typeface="Arial"/>
              <a:cs typeface="Arial"/>
            </a:endParaRPr>
          </a:p>
          <a:p>
            <a:endParaRPr lang="en-US" sz="1800">
              <a:latin typeface="Arial"/>
              <a:cs typeface="Arial"/>
            </a:endParaRPr>
          </a:p>
          <a:p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endParaRPr lang="en-US" sz="1800">
              <a:latin typeface="Arial"/>
              <a:cs typeface="Arial"/>
            </a:endParaRPr>
          </a:p>
          <a:p>
            <a:endParaRPr lang="en-US" sz="1800">
              <a:latin typeface="Arial"/>
              <a:cs typeface="Arial"/>
            </a:endParaRPr>
          </a:p>
          <a:p>
            <a:endParaRPr lang="en-US" sz="1800">
              <a:latin typeface="Arial"/>
              <a:cs typeface="Arial"/>
            </a:endParaRPr>
          </a:p>
          <a:p>
            <a:endParaRPr lang="en-US" sz="1800">
              <a:latin typeface="Arial"/>
              <a:cs typeface="Arial"/>
            </a:endParaRPr>
          </a:p>
          <a:p>
            <a:endParaRPr lang="en-US" sz="1800">
              <a:latin typeface="Arial"/>
              <a:cs typeface="Arial"/>
            </a:endParaRPr>
          </a:p>
          <a:p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endParaRPr lang="en-US" sz="1800" b="1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 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  <a:latin typeface="Aptos" panose="02110004020202020204"/>
              <a:cs typeface="Arial"/>
            </a:endParaRPr>
          </a:p>
          <a:p>
            <a:pPr marL="0" indent="0">
              <a:buNone/>
            </a:pPr>
            <a:r>
              <a:rPr lang="en-US" sz="1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Expended Outcome   </a:t>
            </a:r>
            <a:r>
              <a:rPr lang="en-US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Larger talent base, speeds up hiring process, enhance digital-health abilities.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D6F3275-B3C4-5891-D893-FA7EC11AB432}"/>
              </a:ext>
            </a:extLst>
          </p:cNvPr>
          <p:cNvSpPr/>
          <p:nvPr/>
        </p:nvSpPr>
        <p:spPr>
          <a:xfrm>
            <a:off x="605953" y="1991379"/>
            <a:ext cx="4891446" cy="1546702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      Expand Digital Recruitment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Leverage online job sites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Use LinkedIn &amp; Instagram to recruit.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Recruit staff to promote HealtConnect .</a:t>
            </a:r>
          </a:p>
          <a:p>
            <a:pPr marL="285750" indent="-285750" algn="ctr">
              <a:buFont typeface="Arial"/>
              <a:buChar char="•"/>
            </a:pPr>
            <a:endParaRPr lang="en-GB">
              <a:latin typeface="Arial"/>
              <a:cs typeface="Arial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E071997-CDFE-6363-C960-63ABB5193458}"/>
              </a:ext>
            </a:extLst>
          </p:cNvPr>
          <p:cNvSpPr/>
          <p:nvPr/>
        </p:nvSpPr>
        <p:spPr>
          <a:xfrm>
            <a:off x="6478432" y="1991378"/>
            <a:ext cx="4891446" cy="154670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    Target Specialist Skill</a:t>
            </a: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s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Recruit digital and health related skills.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Clearle identify required skills.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Focus on digital health professionals</a:t>
            </a:r>
            <a:r>
              <a:rPr lang="en-GB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011710E-4E23-1550-0A1D-676B6BDA7C4A}"/>
              </a:ext>
            </a:extLst>
          </p:cNvPr>
          <p:cNvSpPr/>
          <p:nvPr/>
        </p:nvSpPr>
        <p:spPr>
          <a:xfrm>
            <a:off x="605952" y="3840498"/>
            <a:ext cx="4891446" cy="1546702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     Improve Employee Offer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Provide competitive salaries and benefits.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Afford flexible schedule.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Focus on career development.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7384B52-F20F-4C91-322C-957D2D2986D9}"/>
              </a:ext>
            </a:extLst>
          </p:cNvPr>
          <p:cNvSpPr/>
          <p:nvPr/>
        </p:nvSpPr>
        <p:spPr>
          <a:xfrm>
            <a:off x="6478431" y="3840497"/>
            <a:ext cx="4891446" cy="1546702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     Improve Recruitment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Simplify applications &amp; selections.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Ensure fair and inclusive recruitment.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Reduce recruitment delays.</a:t>
            </a:r>
          </a:p>
        </p:txBody>
      </p:sp>
      <p:pic>
        <p:nvPicPr>
          <p:cNvPr id="8" name="Picture 7" descr="A white globe on a computer screen&#10;&#10;AI-generated content may be incorrect.">
            <a:extLst>
              <a:ext uri="{FF2B5EF4-FFF2-40B4-BE49-F238E27FC236}">
                <a16:creationId xmlns:a16="http://schemas.microsoft.com/office/drawing/2014/main" id="{B2B7ACB4-FC17-C03A-872B-AE9164CCFE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615" y="1993900"/>
            <a:ext cx="542290" cy="452120"/>
          </a:xfrm>
          <a:prstGeom prst="rect">
            <a:avLst/>
          </a:prstGeom>
        </p:spPr>
      </p:pic>
      <p:pic>
        <p:nvPicPr>
          <p:cNvPr id="9" name="Picture 8" descr="A white target with a dart in the center&#10;&#10;AI-generated content may be incorrect.">
            <a:extLst>
              <a:ext uri="{FF2B5EF4-FFF2-40B4-BE49-F238E27FC236}">
                <a16:creationId xmlns:a16="http://schemas.microsoft.com/office/drawing/2014/main" id="{51E8CB09-21DD-D54C-D326-DE42714730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0810" y="1997392"/>
            <a:ext cx="500380" cy="465455"/>
          </a:xfrm>
          <a:prstGeom prst="rect">
            <a:avLst/>
          </a:prstGeom>
        </p:spPr>
      </p:pic>
      <p:pic>
        <p:nvPicPr>
          <p:cNvPr id="10" name="Picture 9" descr="A group of people on a blue background&#10;&#10;AI-generated content may be incorrect.">
            <a:extLst>
              <a:ext uri="{FF2B5EF4-FFF2-40B4-BE49-F238E27FC236}">
                <a16:creationId xmlns:a16="http://schemas.microsoft.com/office/drawing/2014/main" id="{2076B584-C025-8CE5-312A-F62B7E4CA7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9755" y="3826510"/>
            <a:ext cx="547370" cy="535940"/>
          </a:xfrm>
          <a:prstGeom prst="rect">
            <a:avLst/>
          </a:prstGeom>
        </p:spPr>
      </p:pic>
      <p:pic>
        <p:nvPicPr>
          <p:cNvPr id="11" name="Picture 10" descr="A white check mark on a blue background&#10;&#10;AI-generated content may be incorrect.">
            <a:extLst>
              <a:ext uri="{FF2B5EF4-FFF2-40B4-BE49-F238E27FC236}">
                <a16:creationId xmlns:a16="http://schemas.microsoft.com/office/drawing/2014/main" id="{FAEBE01D-9621-468C-4097-AA89F01627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9700" y="3835083"/>
            <a:ext cx="492760" cy="518795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88F16FE-F56D-96B4-E768-AC2BF1F1607B}"/>
              </a:ext>
            </a:extLst>
          </p:cNvPr>
          <p:cNvCxnSpPr/>
          <p:nvPr/>
        </p:nvCxnSpPr>
        <p:spPr>
          <a:xfrm flipV="1">
            <a:off x="841233" y="752788"/>
            <a:ext cx="10208235" cy="38667"/>
          </a:xfrm>
          <a:prstGeom prst="straightConnector1">
            <a:avLst/>
          </a:prstGeom>
          <a:ln w="28575"/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23485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804A8-4E09-98B7-3891-3505687B7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     Learning and Development-Linking training to strategy</a:t>
            </a:r>
            <a:br>
              <a:rPr lang="en-GB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</a:br>
            <a:r>
              <a:rPr lang="en-GB" sz="20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        </a:t>
            </a:r>
            <a:br>
              <a:rPr lang="en-GB" sz="20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</a:br>
            <a:r>
              <a:rPr lang="en-GB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Learning and Development (L&amp;D) is a systematic process to enhance employees' skills knowledge and competency, resulting in a better work performance (AIHR, n.d.</a:t>
            </a:r>
            <a:r>
              <a:rPr lang="en-GB" sz="2000">
                <a:solidFill>
                  <a:schemeClr val="tx2">
                    <a:lumMod val="90000"/>
                    <a:lumOff val="10000"/>
                  </a:schemeClr>
                </a:solidFill>
                <a:latin typeface="Aptos Display"/>
                <a:cs typeface="Arial"/>
              </a:rPr>
              <a:t>)</a:t>
            </a:r>
            <a:br>
              <a:rPr lang="en-GB" sz="2800" b="1">
                <a:latin typeface="Arial"/>
                <a:cs typeface="Arial"/>
              </a:rPr>
            </a:br>
            <a:endParaRPr lang="en-GB" sz="18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85685-6258-243E-E223-1CCC8A687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700" y="1444625"/>
            <a:ext cx="11887200" cy="52022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800" b="1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1800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b="1">
              <a:solidFill>
                <a:srgbClr val="163E64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/>
              <a:t>   </a:t>
            </a:r>
          </a:p>
          <a:p>
            <a:pPr>
              <a:buAutoNum type="arabicPeriod"/>
            </a:pPr>
            <a:endParaRPr lang="en-GB"/>
          </a:p>
          <a:p>
            <a:pPr>
              <a:buAutoNum type="arabicPeriod"/>
            </a:pPr>
            <a:endParaRPr lang="en-GB"/>
          </a:p>
          <a:p>
            <a:pPr>
              <a:buAutoNum type="arabicPeriod"/>
            </a:pPr>
            <a:endParaRPr lang="en-GB"/>
          </a:p>
          <a:p>
            <a:pPr marL="0" indent="0">
              <a:buNone/>
            </a:pPr>
            <a:endParaRPr lang="en-GB" sz="1800" b="1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b="1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b="1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Expected Results –</a:t>
            </a:r>
            <a:r>
              <a:rPr lang="en-GB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A confident, competent, and future ready-staff helps HealthConnect UK reach its digital objectives</a:t>
            </a:r>
            <a:endParaRPr lang="en-GB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1C97E64-2E7B-FBA0-CF4A-88E99A9C06AD}"/>
              </a:ext>
            </a:extLst>
          </p:cNvPr>
          <p:cNvSpPr/>
          <p:nvPr/>
        </p:nvSpPr>
        <p:spPr>
          <a:xfrm>
            <a:off x="6271493" y="1682215"/>
            <a:ext cx="3866756" cy="172546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Fit Corporate objectives</a:t>
            </a:r>
            <a:endParaRPr lang="en-US" sz="1600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Connect training to workforce plan.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Build skills for future job/roles.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Help with career advancement</a:t>
            </a:r>
            <a:r>
              <a:rPr lang="en-GB"/>
              <a:t>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300223C-3809-CEB9-56BF-8EB3FCECB9E1}"/>
              </a:ext>
            </a:extLst>
          </p:cNvPr>
          <p:cNvSpPr/>
          <p:nvPr/>
        </p:nvSpPr>
        <p:spPr>
          <a:xfrm>
            <a:off x="1432793" y="1694914"/>
            <a:ext cx="3854056" cy="171276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Emphasize Digital Competences</a:t>
            </a:r>
            <a:endParaRPr lang="en-US" sz="1600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Teach employees about digital tools.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Develop technological confidence.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Encourage ongoing education.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4C4D0FE-FA2E-03B8-4908-57064CC9D741}"/>
              </a:ext>
            </a:extLst>
          </p:cNvPr>
          <p:cNvSpPr/>
          <p:nvPr/>
        </p:nvSpPr>
        <p:spPr>
          <a:xfrm>
            <a:off x="1432793" y="3587214"/>
            <a:ext cx="3866756" cy="1725460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Utilize adaptable learning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Give hybrid and online education.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Offers learning while on duty.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Provide everyone opportunity for training.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2471A03-677F-23B0-DA9E-352597F9D9D7}"/>
              </a:ext>
            </a:extLst>
          </p:cNvPr>
          <p:cNvSpPr/>
          <p:nvPr/>
        </p:nvSpPr>
        <p:spPr>
          <a:xfrm>
            <a:off x="6271493" y="3587214"/>
            <a:ext cx="3866756" cy="183976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 algn="ctr">
              <a:buFont typeface="Arial"/>
              <a:buChar char="•"/>
            </a:pPr>
            <a:endParaRPr lang="en-GB" sz="1600">
              <a:latin typeface="Arial"/>
              <a:cs typeface="Arial"/>
            </a:endParaRPr>
          </a:p>
          <a:p>
            <a:pPr marL="285750" indent="-285750" algn="ctr">
              <a:buFont typeface="Arial"/>
              <a:buChar char="•"/>
            </a:pP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Measure and Improve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Monitor levels of training &amp; it's effectiveness.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Compile staff impute.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Keeping updated the training strategy.</a:t>
            </a:r>
          </a:p>
          <a:p>
            <a:endParaRPr lang="en-GB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285750" indent="-285750" algn="ctr">
              <a:buFont typeface="Arial"/>
              <a:buChar char="•"/>
            </a:pPr>
            <a:endParaRPr lang="en-GB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pic>
        <p:nvPicPr>
          <p:cNvPr id="12" name="Picture 11" descr="A blue book with white outline&#10;&#10;AI-generated content may be incorrect.">
            <a:extLst>
              <a:ext uri="{FF2B5EF4-FFF2-40B4-BE49-F238E27FC236}">
                <a16:creationId xmlns:a16="http://schemas.microsoft.com/office/drawing/2014/main" id="{B83E48C3-FFF5-CB38-D792-EE6F64C2B4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525" y="165833"/>
            <a:ext cx="1123950" cy="704850"/>
          </a:xfrm>
          <a:prstGeom prst="rect">
            <a:avLst/>
          </a:prstGeo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3092B55-2DE7-5CFA-BFD8-3A790B38258F}"/>
              </a:ext>
            </a:extLst>
          </p:cNvPr>
          <p:cNvCxnSpPr/>
          <p:nvPr/>
        </p:nvCxnSpPr>
        <p:spPr>
          <a:xfrm flipV="1">
            <a:off x="1435221" y="836032"/>
            <a:ext cx="9464872" cy="55526"/>
          </a:xfrm>
          <a:prstGeom prst="straightConnector1">
            <a:avLst/>
          </a:prstGeom>
          <a:ln w="28575"/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76004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53FBC-6683-C81C-DB72-09356B187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840" y="365125"/>
            <a:ext cx="9712960" cy="1335723"/>
          </a:xfrm>
        </p:spPr>
        <p:txBody>
          <a:bodyPr>
            <a:normAutofit fontScale="90000"/>
          </a:bodyPr>
          <a:lstStyle/>
          <a:p>
            <a:r>
              <a:rPr lang="en-GB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Conclusion</a:t>
            </a:r>
            <a:b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</a:br>
            <a:br>
              <a:rPr lang="en-GB" sz="2800" b="1" dirty="0">
                <a:latin typeface="Arial"/>
                <a:cs typeface="Arial"/>
              </a:rPr>
            </a:br>
            <a:r>
              <a:rPr lang="en-GB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Health Connect UK requires effective HRM to ensure it has the right staff skills, attributes and attitudes for the future.</a:t>
            </a:r>
            <a:endParaRPr lang="en-US" sz="180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E601A-60BC-9E90-4A9A-AEABAF8843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" y="1724025"/>
            <a:ext cx="12141200" cy="49101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Overall Impact 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A component and strategic team will enable </a:t>
            </a:r>
            <a:r>
              <a:rPr lang="en-GB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Health Connect</a:t>
            </a:r>
            <a:r>
              <a:rPr lang="en-GB" sz="18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 UK to benefit from digital innovation, encourage </a:t>
            </a:r>
            <a:r>
              <a:rPr lang="en-GB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employees to develop their skills and meat its organization</a:t>
            </a:r>
            <a:r>
              <a:rPr lang="en-GB" sz="18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goals.</a:t>
            </a:r>
          </a:p>
          <a:p>
            <a:pPr marL="0" indent="0">
              <a:buNone/>
            </a:pPr>
            <a:endParaRPr lang="en-GB" sz="1800" dirty="0">
              <a:latin typeface="Arial"/>
              <a:cs typeface="Arial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3BFCDE3-4C1F-C05E-4689-804328EBBB98}"/>
              </a:ext>
            </a:extLst>
          </p:cNvPr>
          <p:cNvSpPr/>
          <p:nvPr/>
        </p:nvSpPr>
        <p:spPr>
          <a:xfrm>
            <a:off x="418898" y="2075451"/>
            <a:ext cx="3141739" cy="2513391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Workforce </a:t>
            </a:r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Planning</a:t>
            </a:r>
            <a:endParaRPr lang="en-GB" b="1" dirty="0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Determine the next steps in career planning and skill </a:t>
            </a:r>
            <a:r>
              <a:rPr lang="en-GB" sz="16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development.</a:t>
            </a:r>
            <a:endParaRPr lang="en-GB" sz="1600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Pinpoint</a:t>
            </a:r>
            <a:r>
              <a:rPr lang="en-GB" sz="16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and remedy skill gaps.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57B8CD9-B64A-1DF2-9998-EF3D3FCFA496}"/>
              </a:ext>
            </a:extLst>
          </p:cNvPr>
          <p:cNvSpPr/>
          <p:nvPr/>
        </p:nvSpPr>
        <p:spPr>
          <a:xfrm>
            <a:off x="4147618" y="2075450"/>
            <a:ext cx="3141739" cy="2513391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Recruitment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Recruit experienced health and digital-health workers.</a:t>
            </a:r>
            <a:endParaRPr lang="en-GB" sz="1600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Leverage online platforms and social </a:t>
            </a:r>
            <a:r>
              <a:rPr lang="en-GB" sz="16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media for digital recruitment.</a:t>
            </a:r>
            <a:endParaRPr lang="en-GB" sz="1600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F3B571A-F1BE-7021-9361-72EC03C18D18}"/>
              </a:ext>
            </a:extLst>
          </p:cNvPr>
          <p:cNvSpPr/>
          <p:nvPr/>
        </p:nvSpPr>
        <p:spPr>
          <a:xfrm>
            <a:off x="7856018" y="2075449"/>
            <a:ext cx="3141739" cy="2513391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Learning &amp; Development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Build digital skills and capability of sta</a:t>
            </a: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ff.</a:t>
            </a:r>
            <a:endParaRPr lang="en-GB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Align training with organisational </a:t>
            </a: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objectives.</a:t>
            </a:r>
            <a:endParaRPr lang="en-GB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AD4616B-CD43-63A8-CEE1-FFF56882D322}"/>
              </a:ext>
            </a:extLst>
          </p:cNvPr>
          <p:cNvCxnSpPr/>
          <p:nvPr/>
        </p:nvCxnSpPr>
        <p:spPr>
          <a:xfrm flipV="1">
            <a:off x="1786441" y="950836"/>
            <a:ext cx="9958361" cy="38081"/>
          </a:xfrm>
          <a:prstGeom prst="straightConnector1">
            <a:avLst/>
          </a:prstGeom>
          <a:ln w="28575"/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 blue text on a white background&#10;&#10;AI-generated content may be incorrect.">
            <a:extLst>
              <a:ext uri="{FF2B5EF4-FFF2-40B4-BE49-F238E27FC236}">
                <a16:creationId xmlns:a16="http://schemas.microsoft.com/office/drawing/2014/main" id="{79E3CC6B-8334-78F4-BB09-A9D7333CB3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5110" y="-318"/>
            <a:ext cx="4244340" cy="762635"/>
          </a:xfrm>
          <a:prstGeom prst="rect">
            <a:avLst/>
          </a:prstGeom>
        </p:spPr>
      </p:pic>
      <p:pic>
        <p:nvPicPr>
          <p:cNvPr id="11" name="Picture 10" descr="A blue graduation cap on top of a stack of books&#10;&#10;AI-generated content may be incorrect.">
            <a:extLst>
              <a:ext uri="{FF2B5EF4-FFF2-40B4-BE49-F238E27FC236}">
                <a16:creationId xmlns:a16="http://schemas.microsoft.com/office/drawing/2014/main" id="{8220C841-2F10-475C-F5C6-43D0F8B19A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0" y="87948"/>
            <a:ext cx="1623060" cy="1642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0658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28B91-9E35-E5A2-718E-4F829EF9E7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89CC6-9337-572B-7623-92AF55047C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46505"/>
            <a:ext cx="10515600" cy="54689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Whitfield, G., Kispeter, E., Hamblin, K. and Burns, D. (2025) ‘How the care workforce navigates the digital “skills gap”: problems and opportunities from policy to practice’, </a:t>
            </a:r>
            <a:r>
              <a:rPr lang="en-GB" sz="1800" i="1" dirty="0">
                <a:ea typeface="+mn-lt"/>
                <a:cs typeface="+mn-lt"/>
              </a:rPr>
              <a:t>Frontiers in Sociology</a:t>
            </a:r>
            <a:r>
              <a:rPr lang="en-GB" sz="1800" dirty="0">
                <a:ea typeface="+mn-lt"/>
                <a:cs typeface="+mn-lt"/>
              </a:rPr>
              <a:t>, 10, 1552672. </a:t>
            </a:r>
            <a:r>
              <a:rPr lang="en-GB" sz="1800" dirty="0" err="1">
                <a:ea typeface="+mn-lt"/>
                <a:cs typeface="+mn-lt"/>
              </a:rPr>
              <a:t>doi</a:t>
            </a:r>
            <a:r>
              <a:rPr lang="en-GB" sz="1800" dirty="0">
                <a:ea typeface="+mn-lt"/>
                <a:cs typeface="+mn-lt"/>
              </a:rPr>
              <a:t>: 10.3389/fsoc.2025.1552672. Available at:</a:t>
            </a:r>
            <a:r>
              <a:rPr lang="en-GB" sz="1800" dirty="0">
                <a:ea typeface="+mn-lt"/>
                <a:cs typeface="Arial"/>
              </a:rPr>
              <a:t> </a:t>
            </a:r>
            <a:r>
              <a:rPr lang="en-GB" sz="1800" dirty="0">
                <a:ea typeface="+mn-lt"/>
                <a:cs typeface="Arial"/>
                <a:hlinkClick r:id="rId2"/>
              </a:rPr>
              <a:t>https://www.frontiersin.org/journals/sociology/articles/10.3389/fsoc.2025.1552672/full?</a:t>
            </a:r>
            <a:endParaRPr lang="en-GB" sz="1800" dirty="0">
              <a:latin typeface="Aptos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1800">
                <a:ea typeface="+mn-lt"/>
                <a:cs typeface="+mn-lt"/>
              </a:rPr>
              <a:t>Juneja, H. (2025) ‘Human Resource Management (HRM): Definition, Nature, Importance &amp; Scope’, </a:t>
            </a:r>
            <a:r>
              <a:rPr lang="en-US" sz="1800" i="1">
                <a:ea typeface="+mn-lt"/>
                <a:cs typeface="+mn-lt"/>
              </a:rPr>
              <a:t>Management Study Guide.</a:t>
            </a:r>
            <a:r>
              <a:rPr lang="en-US" sz="1800">
                <a:ea typeface="+mn-lt"/>
                <a:cs typeface="+mn-lt"/>
              </a:rPr>
              <a:t> Available at: </a:t>
            </a:r>
            <a:r>
              <a:rPr lang="en-US" sz="1800">
                <a:ea typeface="+mn-lt"/>
                <a:cs typeface="Arial"/>
                <a:hlinkClick r:id="rId3"/>
              </a:rPr>
              <a:t>https://www.managementstudyguide.com/human-resource-management.htm?</a:t>
            </a:r>
            <a:endParaRPr lang="en-US" sz="1800">
              <a:latin typeface="Aptos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1800">
                <a:ea typeface="+mn-lt"/>
                <a:cs typeface="+mn-lt"/>
              </a:rPr>
              <a:t>Cotten, A. (2007) </a:t>
            </a:r>
            <a:r>
              <a:rPr lang="en-US" sz="1800" i="1">
                <a:ea typeface="+mn-lt"/>
                <a:cs typeface="+mn-lt"/>
              </a:rPr>
              <a:t>Seven Steps of Effective Workforce Planning</a:t>
            </a:r>
            <a:r>
              <a:rPr lang="en-US" sz="1800">
                <a:ea typeface="+mn-lt"/>
                <a:cs typeface="+mn-lt"/>
              </a:rPr>
              <a:t>. Washington, DC: IBM Center for The Business of Government. Available at: </a:t>
            </a:r>
            <a:r>
              <a:rPr lang="en-US" sz="1800">
                <a:latin typeface="Arial"/>
                <a:ea typeface="+mn-lt"/>
                <a:cs typeface="Arial"/>
                <a:hlinkClick r:id="rId4"/>
              </a:rPr>
              <a:t>https://bbdesgi.wordpress.com/wp-content/uploads/2010/03/7-steps-of-hr-planning.pdf</a:t>
            </a: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>
                <a:ea typeface="+mn-lt"/>
                <a:cs typeface="+mn-lt"/>
              </a:rPr>
              <a:t>Tomblin Murphy, G., Birch, S., Mackenzie, A., Rigby, J. and Langley, J. (2017) ‘An Integrated Needs-Based Approach to Health Service and Health Workforce Planning: Applications for Pandemic Influenza’, </a:t>
            </a:r>
            <a:r>
              <a:rPr lang="en-US" sz="1800" i="1">
                <a:ea typeface="+mn-lt"/>
                <a:cs typeface="+mn-lt"/>
              </a:rPr>
              <a:t>Healthcare Policy</a:t>
            </a:r>
            <a:r>
              <a:rPr lang="en-US" sz="1800">
                <a:ea typeface="+mn-lt"/>
                <a:cs typeface="+mn-lt"/>
              </a:rPr>
              <a:t>, 13(1), pp. 28–42. Doi: 10.12927/hcpol.2017.25193. Available at: </a:t>
            </a:r>
            <a:r>
              <a:rPr lang="en-US" sz="1800">
                <a:latin typeface="Arial"/>
                <a:ea typeface="+mn-lt"/>
                <a:cs typeface="Arial"/>
                <a:hlinkClick r:id="rId5"/>
              </a:rPr>
              <a:t>https://pmc.ncbi.nlm.nih.gov/articles/PMC5595212/</a:t>
            </a:r>
            <a:r>
              <a:rPr lang="en-US" sz="1800">
                <a:latin typeface="Arial"/>
                <a:ea typeface="+mn-lt"/>
                <a:cs typeface="Arial"/>
              </a:rPr>
              <a:t>  </a:t>
            </a:r>
          </a:p>
          <a:p>
            <a:pPr marL="0" indent="0">
              <a:buNone/>
            </a:pPr>
            <a:r>
              <a:rPr lang="en-US" sz="1800">
                <a:ea typeface="+mn-lt"/>
                <a:cs typeface="+mn-lt"/>
              </a:rPr>
              <a:t>NHS England (2023) </a:t>
            </a:r>
            <a:r>
              <a:rPr lang="en-US" sz="1800" i="1">
                <a:ea typeface="+mn-lt"/>
                <a:cs typeface="+mn-lt"/>
              </a:rPr>
              <a:t>NHS Long Term Workforce Plan</a:t>
            </a:r>
            <a:r>
              <a:rPr lang="en-US" sz="1800">
                <a:ea typeface="+mn-lt"/>
                <a:cs typeface="+mn-lt"/>
              </a:rPr>
              <a:t>. Available at:</a:t>
            </a:r>
            <a:r>
              <a:rPr lang="en-US" sz="1800">
                <a:latin typeface="Aptos"/>
                <a:ea typeface="+mn-lt"/>
                <a:cs typeface="Arial"/>
              </a:rPr>
              <a:t> </a:t>
            </a:r>
            <a:r>
              <a:rPr lang="en-US" sz="1800">
                <a:latin typeface="Arial"/>
                <a:ea typeface="+mn-lt"/>
                <a:cs typeface="Arial"/>
                <a:hlinkClick r:id="rId6"/>
              </a:rPr>
              <a:t>https://www.england.nhs.uk/publication/nhs-long </a:t>
            </a:r>
            <a:r>
              <a:rPr lang="en-US" sz="1800">
                <a:latin typeface="Arial"/>
                <a:cs typeface="Arial"/>
                <a:hlinkClick r:id="rId6"/>
              </a:rPr>
              <a:t>term-</a:t>
            </a:r>
            <a:r>
              <a:rPr lang="en-US" sz="1800">
                <a:latin typeface="Arial"/>
                <a:ea typeface="+mn-lt"/>
                <a:cs typeface="Arial"/>
                <a:hlinkClick r:id="rId6"/>
              </a:rPr>
              <a:t> -workforce-plan</a:t>
            </a: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>
                <a:ea typeface="+mn-lt"/>
                <a:cs typeface="+mn-lt"/>
              </a:rPr>
              <a:t>Factorial (2026) ‘Recruitment Process: Internal Vs External Recruitment’, 8 May. Available at: </a:t>
            </a:r>
            <a:r>
              <a:rPr lang="en-US" sz="1800">
                <a:ea typeface="+mn-lt"/>
                <a:cs typeface="+mn-lt"/>
                <a:hlinkClick r:id="rId7"/>
              </a:rPr>
              <a:t>https://factorial.com/blog/recruitment-process-internal-external/</a:t>
            </a:r>
            <a:endParaRPr lang="en-US" sz="1800"/>
          </a:p>
          <a:p>
            <a:pPr marL="0" indent="0">
              <a:buNone/>
            </a:pPr>
            <a:endParaRPr lang="en-US" sz="18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920634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8F27B-7E08-1FD4-FAD8-69B25CEAF6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42F2F-0308-0DB3-F3AD-182D1E5928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>
                <a:latin typeface="Arial"/>
                <a:cs typeface="Arial"/>
              </a:rPr>
              <a:t>Manatal (2026) ‘The Ultimate Guide to Social Media Recruiting in 2026’, 29 June. Available at: </a:t>
            </a:r>
            <a:r>
              <a:rPr lang="en-GB" sz="1800">
                <a:latin typeface="Arial"/>
                <a:cs typeface="Arial"/>
                <a:hlinkClick r:id="rId2"/>
              </a:rPr>
              <a:t>https://www.manatal.com/blog/social-media-recruiting</a:t>
            </a: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Pinho, G., Arantes, J., Marques, T., Branco, F. and Au-Yong-Oliveira, M. (2019) ‘The Use of LinkedIn for ICT Recruitment’, in Rocha, Á., Adeli, H., Reis, L. and Costanzo, S. (eds.) </a:t>
            </a:r>
            <a:r>
              <a:rPr lang="en-GB" sz="1800" i="1">
                <a:ea typeface="+mn-lt"/>
                <a:cs typeface="+mn-lt"/>
              </a:rPr>
              <a:t>New Knowledge in Information Systems and Technologies. WorldCIST 2019</a:t>
            </a:r>
            <a:r>
              <a:rPr lang="en-GB" sz="1800">
                <a:ea typeface="+mn-lt"/>
                <a:cs typeface="+mn-lt"/>
              </a:rPr>
              <a:t>. Cham: Springer, pp. 166–175. </a:t>
            </a:r>
            <a:r>
              <a:rPr lang="en-GB" sz="1800" err="1">
                <a:ea typeface="+mn-lt"/>
                <a:cs typeface="+mn-lt"/>
              </a:rPr>
              <a:t>doi</a:t>
            </a:r>
            <a:r>
              <a:rPr lang="en-GB" sz="1800">
                <a:ea typeface="+mn-lt"/>
                <a:cs typeface="+mn-lt"/>
              </a:rPr>
              <a:t>: 10.1007/978-3-030-16181-1_16. Available at:</a:t>
            </a:r>
            <a:r>
              <a:rPr lang="en-GB" sz="1800">
                <a:latin typeface="Arial"/>
                <a:ea typeface="+mn-lt"/>
                <a:cs typeface="Arial"/>
                <a:hlinkClick r:id="rId3"/>
              </a:rPr>
              <a:t>https://link.springer.com/chapter/10.1007/978-3-030-16181-1_16</a:t>
            </a: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Lane, T.S., Armin, J. and Gordon, J.S. (2015) ‘Online Recruitment Methods for Web-Based and Mobile Health Studies: A Review of the Literature’, </a:t>
            </a:r>
            <a:r>
              <a:rPr lang="en-GB" sz="1800" i="1">
                <a:ea typeface="+mn-lt"/>
                <a:cs typeface="+mn-lt"/>
              </a:rPr>
              <a:t>Journal of Medical Internet Research</a:t>
            </a:r>
            <a:r>
              <a:rPr lang="en-GB" sz="1800">
                <a:ea typeface="+mn-lt"/>
                <a:cs typeface="+mn-lt"/>
              </a:rPr>
              <a:t>, 17(7), e183. </a:t>
            </a:r>
            <a:r>
              <a:rPr lang="en-GB" sz="1800" err="1">
                <a:ea typeface="+mn-lt"/>
                <a:cs typeface="+mn-lt"/>
              </a:rPr>
              <a:t>doi</a:t>
            </a:r>
            <a:r>
              <a:rPr lang="en-GB" sz="1800">
                <a:ea typeface="+mn-lt"/>
                <a:cs typeface="+mn-lt"/>
              </a:rPr>
              <a:t>: 10.2196/jmir.4359. Available at: </a:t>
            </a:r>
            <a:r>
              <a:rPr lang="en-GB" sz="1800">
                <a:latin typeface="Arial"/>
                <a:ea typeface="+mn-lt"/>
                <a:cs typeface="Arial"/>
                <a:hlinkClick r:id="rId4"/>
              </a:rPr>
              <a:t>https://www.jmir.org/2015/7/e183/</a:t>
            </a: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AIHR (n.d.) ‘Learning and Development: A Comprehensive Guide’. Available at: </a:t>
            </a:r>
            <a:r>
              <a:rPr lang="en-GB" sz="1800">
                <a:latin typeface="Arial"/>
                <a:ea typeface="+mn-lt"/>
                <a:cs typeface="Arial"/>
                <a:hlinkClick r:id="rId5"/>
              </a:rPr>
              <a:t>https://www.aihr.com/blog/learning-and-development/</a:t>
            </a:r>
            <a:endParaRPr lang="en-GB" sz="1800">
              <a:latin typeface="Arial"/>
              <a:cs typeface="Arial"/>
            </a:endParaRPr>
          </a:p>
          <a:p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898458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HEALTHCONNEC UK  EXECUITIVE BOARD PRESENTATION   STRATEGIC HUMAN RESOURCE MANAGMENT </vt:lpstr>
      <vt:lpstr>  Organisation Overview      Health Connect Uk </vt:lpstr>
      <vt:lpstr>        Strategic Importance of HRM           HRM is the process of managing people in organizations in a structured and through            manner(Juneja, 2025)</vt:lpstr>
      <vt:lpstr>                     Workforce Planning                 Workforce Planning ensure that an organisation have the right people with the right skills in the right job.                   (Cotten, 2007)             </vt:lpstr>
      <vt:lpstr>                    Skills Gap Identification </vt:lpstr>
      <vt:lpstr> Recruitment Challenges- The external market content.           The healthcare and digital labour market is competitive, and recruitment can be difficult for                     Health Connect UK</vt:lpstr>
      <vt:lpstr>Recruitment Methods-Internal &amp; External If the companies wants to successfully thrive in this and compete in this everexpanding environment they will need to pay careful attention to improving their recruitment process.(Factorial, 2026) </vt:lpstr>
      <vt:lpstr>       Recruitment Method-Online and Social Media    Internet and mobile health (mHealth) apps promise for expanding the reach of evidence-based                                     health interventions.(Lane, Armin and Gordon, 2015)</vt:lpstr>
      <vt:lpstr>Recommendations-Recruitments  HealthConnect UK should employ targeted and digital recruitment and digital recruitment approach. </vt:lpstr>
      <vt:lpstr>      Learning and Development-Linking training to strategy           Learning and Development (L&amp;D) is a systematic process to enhance employees' skills knowledge and competency, resulting in a better work performance (AIHR, n.d.) </vt:lpstr>
      <vt:lpstr>Conclusion  Health Connect UK requires effective HRM to ensure it has the right staff skills, attributes and attitudes for the future.</vt:lpstr>
      <vt:lpstr>Reference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224</cp:revision>
  <dcterms:created xsi:type="dcterms:W3CDTF">2026-10-03T14:24:49Z</dcterms:created>
  <dcterms:modified xsi:type="dcterms:W3CDTF">2026-10-08T17:51:01Z</dcterms:modified>
</cp:coreProperties>
</file>