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58" r:id="rId4"/>
    <p:sldId id="257" r:id="rId5"/>
    <p:sldId id="262" r:id="rId6"/>
    <p:sldId id="264" r:id="rId7"/>
    <p:sldId id="265" r:id="rId8"/>
    <p:sldId id="268" r:id="rId9"/>
    <p:sldId id="267" r:id="rId10"/>
    <p:sldId id="259" r:id="rId11"/>
    <p:sldId id="263" r:id="rId12"/>
    <p:sldId id="272" r:id="rId13"/>
    <p:sldId id="273" r:id="rId14"/>
    <p:sldId id="274"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0" d="100"/>
          <a:sy n="60" d="100"/>
        </p:scale>
        <p:origin x="45" y="9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E3C19FA5-84AF-4A0C-BCC9-5096023A689D}"/>
    <pc:docChg chg="undo custSel addSld delSld modSld modMainMaster">
      <pc:chgData name="Ralph Haeussler" userId="a33031a8bc7a0d8c" providerId="LiveId" clId="{E3C19FA5-84AF-4A0C-BCC9-5096023A689D}" dt="2018-04-30T10:21:51.568" v="1672" actId="20577"/>
      <pc:docMkLst>
        <pc:docMk/>
      </pc:docMkLst>
      <pc:sldChg chg="modSp modTransition">
        <pc:chgData name="Ralph Haeussler" userId="a33031a8bc7a0d8c" providerId="LiveId" clId="{E3C19FA5-84AF-4A0C-BCC9-5096023A689D}" dt="2018-04-30T08:45:40.686" v="77"/>
        <pc:sldMkLst>
          <pc:docMk/>
          <pc:sldMk cId="3646944370" sldId="256"/>
        </pc:sldMkLst>
        <pc:spChg chg="mod">
          <ac:chgData name="Ralph Haeussler" userId="a33031a8bc7a0d8c" providerId="LiveId" clId="{E3C19FA5-84AF-4A0C-BCC9-5096023A689D}" dt="2018-04-30T08:32:31.268" v="8" actId="14100"/>
          <ac:spMkLst>
            <pc:docMk/>
            <pc:sldMk cId="3646944370" sldId="256"/>
            <ac:spMk id="8" creationId="{D77A8928-0D90-4BB6-812D-0249D4525205}"/>
          </ac:spMkLst>
        </pc:spChg>
        <pc:picChg chg="mod">
          <ac:chgData name="Ralph Haeussler" userId="a33031a8bc7a0d8c" providerId="LiveId" clId="{E3C19FA5-84AF-4A0C-BCC9-5096023A689D}" dt="2018-04-30T08:32:36.582" v="10" actId="1076"/>
          <ac:picMkLst>
            <pc:docMk/>
            <pc:sldMk cId="3646944370" sldId="256"/>
            <ac:picMk id="5" creationId="{B288B5AC-35AC-419D-8B14-6684D1AEAB58}"/>
          </ac:picMkLst>
        </pc:picChg>
        <pc:picChg chg="mod">
          <ac:chgData name="Ralph Haeussler" userId="a33031a8bc7a0d8c" providerId="LiveId" clId="{E3C19FA5-84AF-4A0C-BCC9-5096023A689D}" dt="2018-04-30T08:32:32.185" v="9" actId="1076"/>
          <ac:picMkLst>
            <pc:docMk/>
            <pc:sldMk cId="3646944370" sldId="256"/>
            <ac:picMk id="7" creationId="{2F752B33-827C-4C66-859E-C1D096B249B6}"/>
          </ac:picMkLst>
        </pc:picChg>
      </pc:sldChg>
      <pc:sldChg chg="addSp delSp modSp mod modTransition setBg">
        <pc:chgData name="Ralph Haeussler" userId="a33031a8bc7a0d8c" providerId="LiveId" clId="{E3C19FA5-84AF-4A0C-BCC9-5096023A689D}" dt="2018-04-30T08:47:27.762" v="81"/>
        <pc:sldMkLst>
          <pc:docMk/>
          <pc:sldMk cId="4211053691" sldId="257"/>
        </pc:sldMkLst>
        <pc:spChg chg="mod">
          <ac:chgData name="Ralph Haeussler" userId="a33031a8bc7a0d8c" providerId="LiveId" clId="{E3C19FA5-84AF-4A0C-BCC9-5096023A689D}" dt="2018-04-30T08:46:04.180" v="79" actId="26606"/>
          <ac:spMkLst>
            <pc:docMk/>
            <pc:sldMk cId="4211053691" sldId="257"/>
            <ac:spMk id="2" creationId="{8391F373-DDC1-406E-9889-576862D7762B}"/>
          </ac:spMkLst>
        </pc:spChg>
        <pc:spChg chg="del">
          <ac:chgData name="Ralph Haeussler" userId="a33031a8bc7a0d8c" providerId="LiveId" clId="{E3C19FA5-84AF-4A0C-BCC9-5096023A689D}" dt="2018-04-30T08:37:28.009" v="23" actId="931"/>
          <ac:spMkLst>
            <pc:docMk/>
            <pc:sldMk cId="4211053691" sldId="257"/>
            <ac:spMk id="3" creationId="{F52417A1-39D4-453F-B58F-BB1D4691FB29}"/>
          </ac:spMkLst>
        </pc:spChg>
        <pc:spChg chg="add mod">
          <ac:chgData name="Ralph Haeussler" userId="a33031a8bc7a0d8c" providerId="LiveId" clId="{E3C19FA5-84AF-4A0C-BCC9-5096023A689D}" dt="2018-04-30T08:46:04.180" v="79" actId="26606"/>
          <ac:spMkLst>
            <pc:docMk/>
            <pc:sldMk cId="4211053691" sldId="257"/>
            <ac:spMk id="9" creationId="{74144DE6-BE36-4451-9A46-CDAC759FFED5}"/>
          </ac:spMkLst>
        </pc:spChg>
        <pc:spChg chg="add">
          <ac:chgData name="Ralph Haeussler" userId="a33031a8bc7a0d8c" providerId="LiveId" clId="{E3C19FA5-84AF-4A0C-BCC9-5096023A689D}" dt="2018-04-30T08:46:04.180" v="79" actId="26606"/>
          <ac:spMkLst>
            <pc:docMk/>
            <pc:sldMk cId="4211053691" sldId="257"/>
            <ac:spMk id="15" creationId="{0D187C4E-14B9-4504-B200-5127823FA78C}"/>
          </ac:spMkLst>
        </pc:spChg>
        <pc:graphicFrameChg chg="add del mod">
          <ac:chgData name="Ralph Haeussler" userId="a33031a8bc7a0d8c" providerId="LiveId" clId="{E3C19FA5-84AF-4A0C-BCC9-5096023A689D}" dt="2018-04-30T08:37:00.132" v="22"/>
          <ac:graphicFrameMkLst>
            <pc:docMk/>
            <pc:sldMk cId="4211053691" sldId="257"/>
            <ac:graphicFrameMk id="5" creationId="{AE52007B-A61E-4BD0-A5CE-F8C44B1DC261}"/>
          </ac:graphicFrameMkLst>
        </pc:graphicFrameChg>
        <pc:graphicFrameChg chg="add del mod">
          <ac:chgData name="Ralph Haeussler" userId="a33031a8bc7a0d8c" providerId="LiveId" clId="{E3C19FA5-84AF-4A0C-BCC9-5096023A689D}" dt="2018-04-30T08:44:22.114" v="67"/>
          <ac:graphicFrameMkLst>
            <pc:docMk/>
            <pc:sldMk cId="4211053691" sldId="257"/>
            <ac:graphicFrameMk id="8" creationId="{C2200F0E-FE0F-45FD-AA6C-5266EA2F1600}"/>
          </ac:graphicFrameMkLst>
        </pc:graphicFrameChg>
        <pc:picChg chg="add del mod modCrop">
          <ac:chgData name="Ralph Haeussler" userId="a33031a8bc7a0d8c" providerId="LiveId" clId="{E3C19FA5-84AF-4A0C-BCC9-5096023A689D}" dt="2018-04-30T08:44:18.732" v="65" actId="478"/>
          <ac:picMkLst>
            <pc:docMk/>
            <pc:sldMk cId="4211053691" sldId="257"/>
            <ac:picMk id="4" creationId="{D4B5E4B6-649C-4A1E-8327-A4618AAFCBD2}"/>
          </ac:picMkLst>
        </pc:picChg>
        <pc:picChg chg="add del mod">
          <ac:chgData name="Ralph Haeussler" userId="a33031a8bc7a0d8c" providerId="LiveId" clId="{E3C19FA5-84AF-4A0C-BCC9-5096023A689D}" dt="2018-04-30T08:45:14.240" v="72"/>
          <ac:picMkLst>
            <pc:docMk/>
            <pc:sldMk cId="4211053691" sldId="257"/>
            <ac:picMk id="7" creationId="{A02F4455-3996-49C5-879D-D2C47F76E99A}"/>
          </ac:picMkLst>
        </pc:picChg>
        <pc:picChg chg="add mod ord">
          <ac:chgData name="Ralph Haeussler" userId="a33031a8bc7a0d8c" providerId="LiveId" clId="{E3C19FA5-84AF-4A0C-BCC9-5096023A689D}" dt="2018-04-30T08:46:04.180" v="79" actId="26606"/>
          <ac:picMkLst>
            <pc:docMk/>
            <pc:sldMk cId="4211053691" sldId="257"/>
            <ac:picMk id="10" creationId="{6ACC6E09-9B6F-4BA7-A09C-9A9CC5DAD13E}"/>
          </ac:picMkLst>
        </pc:picChg>
        <pc:picChg chg="add">
          <ac:chgData name="Ralph Haeussler" userId="a33031a8bc7a0d8c" providerId="LiveId" clId="{E3C19FA5-84AF-4A0C-BCC9-5096023A689D}" dt="2018-04-30T08:47:27.762" v="81"/>
          <ac:picMkLst>
            <pc:docMk/>
            <pc:sldMk cId="4211053691" sldId="257"/>
            <ac:picMk id="12" creationId="{D994D6F5-272B-4195-9EAC-6E7D22647F21}"/>
          </ac:picMkLst>
        </pc:picChg>
      </pc:sldChg>
      <pc:sldChg chg="addSp delSp modSp add mod modTransition setBg modAnim">
        <pc:chgData name="Ralph Haeussler" userId="a33031a8bc7a0d8c" providerId="LiveId" clId="{E3C19FA5-84AF-4A0C-BCC9-5096023A689D}" dt="2018-04-30T08:45:40.686" v="77"/>
        <pc:sldMkLst>
          <pc:docMk/>
          <pc:sldMk cId="3946967569" sldId="258"/>
        </pc:sldMkLst>
        <pc:spChg chg="del">
          <ac:chgData name="Ralph Haeussler" userId="a33031a8bc7a0d8c" providerId="LiveId" clId="{E3C19FA5-84AF-4A0C-BCC9-5096023A689D}" dt="2018-04-30T08:45:04.823" v="71" actId="26606"/>
          <ac:spMkLst>
            <pc:docMk/>
            <pc:sldMk cId="3946967569" sldId="258"/>
            <ac:spMk id="2" creationId="{9FD19E23-E2D1-435D-A5DC-EFF913127850}"/>
          </ac:spMkLst>
        </pc:spChg>
        <pc:spChg chg="del">
          <ac:chgData name="Ralph Haeussler" userId="a33031a8bc7a0d8c" providerId="LiveId" clId="{E3C19FA5-84AF-4A0C-BCC9-5096023A689D}" dt="2018-04-30T08:44:53.177" v="68" actId="931"/>
          <ac:spMkLst>
            <pc:docMk/>
            <pc:sldMk cId="3946967569" sldId="258"/>
            <ac:spMk id="3" creationId="{08DA45F6-51DF-4826-B64C-5CA297336DF2}"/>
          </ac:spMkLst>
        </pc:spChg>
        <pc:spChg chg="add">
          <ac:chgData name="Ralph Haeussler" userId="a33031a8bc7a0d8c" providerId="LiveId" clId="{E3C19FA5-84AF-4A0C-BCC9-5096023A689D}" dt="2018-04-30T08:45:04.823" v="71" actId="26606"/>
          <ac:spMkLst>
            <pc:docMk/>
            <pc:sldMk cId="3946967569" sldId="258"/>
            <ac:spMk id="14" creationId="{DA1DAC79-DDBA-4382-9D43-6E5F685BE5FB}"/>
          </ac:spMkLst>
        </pc:spChg>
        <pc:spChg chg="add">
          <ac:chgData name="Ralph Haeussler" userId="a33031a8bc7a0d8c" providerId="LiveId" clId="{E3C19FA5-84AF-4A0C-BCC9-5096023A689D}" dt="2018-04-30T08:45:04.823" v="71" actId="26606"/>
          <ac:spMkLst>
            <pc:docMk/>
            <pc:sldMk cId="3946967569" sldId="258"/>
            <ac:spMk id="20" creationId="{6AACA73D-178F-4CFC-99E3-9F4FCBBDBA83}"/>
          </ac:spMkLst>
        </pc:spChg>
        <pc:spChg chg="add">
          <ac:chgData name="Ralph Haeussler" userId="a33031a8bc7a0d8c" providerId="LiveId" clId="{E3C19FA5-84AF-4A0C-BCC9-5096023A689D}" dt="2018-04-30T08:45:04.823" v="71" actId="26606"/>
          <ac:spMkLst>
            <pc:docMk/>
            <pc:sldMk cId="3946967569" sldId="258"/>
            <ac:spMk id="22" creationId="{52B1435E-BAB8-43AB-AF6A-C15D437DCB1B}"/>
          </ac:spMkLst>
        </pc:spChg>
        <pc:picChg chg="add mod">
          <ac:chgData name="Ralph Haeussler" userId="a33031a8bc7a0d8c" providerId="LiveId" clId="{E3C19FA5-84AF-4A0C-BCC9-5096023A689D}" dt="2018-04-30T08:45:04.823" v="71" actId="26606"/>
          <ac:picMkLst>
            <pc:docMk/>
            <pc:sldMk cId="3946967569" sldId="258"/>
            <ac:picMk id="5" creationId="{967C9341-7CC7-47F7-B714-7ECF80410763}"/>
          </ac:picMkLst>
        </pc:picChg>
        <pc:picChg chg="add">
          <ac:chgData name="Ralph Haeussler" userId="a33031a8bc7a0d8c" providerId="LiveId" clId="{E3C19FA5-84AF-4A0C-BCC9-5096023A689D}" dt="2018-04-30T08:45:04.823" v="71" actId="26606"/>
          <ac:picMkLst>
            <pc:docMk/>
            <pc:sldMk cId="3946967569" sldId="258"/>
            <ac:picMk id="10" creationId="{5B89E5C5-A037-45B3-9D37-3658914D4799}"/>
          </ac:picMkLst>
        </pc:picChg>
        <pc:picChg chg="add">
          <ac:chgData name="Ralph Haeussler" userId="a33031a8bc7a0d8c" providerId="LiveId" clId="{E3C19FA5-84AF-4A0C-BCC9-5096023A689D}" dt="2018-04-30T08:45:04.823" v="71" actId="26606"/>
          <ac:picMkLst>
            <pc:docMk/>
            <pc:sldMk cId="3946967569" sldId="258"/>
            <ac:picMk id="12" creationId="{5ACB93B0-521E-443D-9750-AFCFDDB3E801}"/>
          </ac:picMkLst>
        </pc:picChg>
        <pc:picChg chg="add mod">
          <ac:chgData name="Ralph Haeussler" userId="a33031a8bc7a0d8c" providerId="LiveId" clId="{E3C19FA5-84AF-4A0C-BCC9-5096023A689D}" dt="2018-04-30T08:45:28.923" v="74" actId="1076"/>
          <ac:picMkLst>
            <pc:docMk/>
            <pc:sldMk cId="3946967569" sldId="258"/>
            <ac:picMk id="13" creationId="{047613F0-FF58-4B0E-8E69-B25227702D0E}"/>
          </ac:picMkLst>
        </pc:picChg>
        <pc:picChg chg="add">
          <ac:chgData name="Ralph Haeussler" userId="a33031a8bc7a0d8c" providerId="LiveId" clId="{E3C19FA5-84AF-4A0C-BCC9-5096023A689D}" dt="2018-04-30T08:45:04.823" v="71" actId="26606"/>
          <ac:picMkLst>
            <pc:docMk/>
            <pc:sldMk cId="3946967569" sldId="258"/>
            <ac:picMk id="16" creationId="{E0880F10-995F-4F01-A83B-7ECDB7BE7905}"/>
          </ac:picMkLst>
        </pc:picChg>
        <pc:picChg chg="add">
          <ac:chgData name="Ralph Haeussler" userId="a33031a8bc7a0d8c" providerId="LiveId" clId="{E3C19FA5-84AF-4A0C-BCC9-5096023A689D}" dt="2018-04-30T08:45:04.823" v="71" actId="26606"/>
          <ac:picMkLst>
            <pc:docMk/>
            <pc:sldMk cId="3946967569" sldId="258"/>
            <ac:picMk id="18" creationId="{A2D49266-1F08-40F2-B0E1-1D919DCB5780}"/>
          </ac:picMkLst>
        </pc:picChg>
      </pc:sldChg>
      <pc:sldChg chg="addSp delSp modSp add modTransition">
        <pc:chgData name="Ralph Haeussler" userId="a33031a8bc7a0d8c" providerId="LiveId" clId="{E3C19FA5-84AF-4A0C-BCC9-5096023A689D}" dt="2018-04-30T09:23:13.089" v="425" actId="1076"/>
        <pc:sldMkLst>
          <pc:docMk/>
          <pc:sldMk cId="1287581753" sldId="259"/>
        </pc:sldMkLst>
        <pc:spChg chg="del mod">
          <ac:chgData name="Ralph Haeussler" userId="a33031a8bc7a0d8c" providerId="LiveId" clId="{E3C19FA5-84AF-4A0C-BCC9-5096023A689D}" dt="2018-04-30T09:22:56.285" v="422" actId="478"/>
          <ac:spMkLst>
            <pc:docMk/>
            <pc:sldMk cId="1287581753" sldId="259"/>
            <ac:spMk id="2" creationId="{8391F373-DDC1-406E-9889-576862D7762B}"/>
          </ac:spMkLst>
        </pc:spChg>
        <pc:spChg chg="del">
          <ac:chgData name="Ralph Haeussler" userId="a33031a8bc7a0d8c" providerId="LiveId" clId="{E3C19FA5-84AF-4A0C-BCC9-5096023A689D}" dt="2018-04-30T09:22:45.618" v="418" actId="931"/>
          <ac:spMkLst>
            <pc:docMk/>
            <pc:sldMk cId="1287581753" sldId="259"/>
            <ac:spMk id="3" creationId="{F52417A1-39D4-453F-B58F-BB1D4691FB29}"/>
          </ac:spMkLst>
        </pc:spChg>
        <pc:spChg chg="add mod">
          <ac:chgData name="Ralph Haeussler" userId="a33031a8bc7a0d8c" providerId="LiveId" clId="{E3C19FA5-84AF-4A0C-BCC9-5096023A689D}" dt="2018-04-30T09:22:56.285" v="422" actId="478"/>
          <ac:spMkLst>
            <pc:docMk/>
            <pc:sldMk cId="1287581753" sldId="259"/>
            <ac:spMk id="10" creationId="{3393F22B-82D6-4AAC-8E90-F5D50ECA118B}"/>
          </ac:spMkLst>
        </pc:spChg>
        <pc:graphicFrameChg chg="add del mod">
          <ac:chgData name="Ralph Haeussler" userId="a33031a8bc7a0d8c" providerId="LiveId" clId="{E3C19FA5-84AF-4A0C-BCC9-5096023A689D}" dt="2018-04-30T09:22:20.524" v="417"/>
          <ac:graphicFrameMkLst>
            <pc:docMk/>
            <pc:sldMk cId="1287581753" sldId="259"/>
            <ac:graphicFrameMk id="6" creationId="{E042C93A-C5F8-4AA0-A252-1850BED1DF40}"/>
          </ac:graphicFrameMkLst>
        </pc:graphicFrameChg>
        <pc:picChg chg="del mod ord modCrop">
          <ac:chgData name="Ralph Haeussler" userId="a33031a8bc7a0d8c" providerId="LiveId" clId="{E3C19FA5-84AF-4A0C-BCC9-5096023A689D}" dt="2018-04-30T08:47:43.992" v="85"/>
          <ac:picMkLst>
            <pc:docMk/>
            <pc:sldMk cId="1287581753" sldId="259"/>
            <ac:picMk id="4" creationId="{D4B5E4B6-649C-4A1E-8327-A4618AAFCBD2}"/>
          </ac:picMkLst>
        </pc:picChg>
        <pc:picChg chg="add del mod modCrop">
          <ac:chgData name="Ralph Haeussler" userId="a33031a8bc7a0d8c" providerId="LiveId" clId="{E3C19FA5-84AF-4A0C-BCC9-5096023A689D}" dt="2018-04-30T08:47:43.992" v="85"/>
          <ac:picMkLst>
            <pc:docMk/>
            <pc:sldMk cId="1287581753" sldId="259"/>
            <ac:picMk id="5" creationId="{BFCA2CC1-33F8-4734-B016-71596AE0D62E}"/>
          </ac:picMkLst>
        </pc:picChg>
        <pc:picChg chg="add mod">
          <ac:chgData name="Ralph Haeussler" userId="a33031a8bc7a0d8c" providerId="LiveId" clId="{E3C19FA5-84AF-4A0C-BCC9-5096023A689D}" dt="2018-04-30T09:23:13.089" v="425" actId="1076"/>
          <ac:picMkLst>
            <pc:docMk/>
            <pc:sldMk cId="1287581753" sldId="259"/>
            <ac:picMk id="8" creationId="{E549800F-B42B-423C-B5F4-55F3B099FA80}"/>
          </ac:picMkLst>
        </pc:picChg>
      </pc:sldChg>
      <pc:sldChg chg="addSp delSp modSp add del modTransition">
        <pc:chgData name="Ralph Haeussler" userId="a33031a8bc7a0d8c" providerId="LiveId" clId="{E3C19FA5-84AF-4A0C-BCC9-5096023A689D}" dt="2018-04-30T10:12:41.883" v="1520" actId="2696"/>
        <pc:sldMkLst>
          <pc:docMk/>
          <pc:sldMk cId="4143937450" sldId="260"/>
        </pc:sldMkLst>
        <pc:spChg chg="del">
          <ac:chgData name="Ralph Haeussler" userId="a33031a8bc7a0d8c" providerId="LiveId" clId="{E3C19FA5-84AF-4A0C-BCC9-5096023A689D}" dt="2018-04-30T08:40:25.309" v="60"/>
          <ac:spMkLst>
            <pc:docMk/>
            <pc:sldMk cId="4143937450" sldId="260"/>
            <ac:spMk id="3" creationId="{F52417A1-39D4-453F-B58F-BB1D4691FB29}"/>
          </ac:spMkLst>
        </pc:spChg>
        <pc:picChg chg="del">
          <ac:chgData name="Ralph Haeussler" userId="a33031a8bc7a0d8c" providerId="LiveId" clId="{E3C19FA5-84AF-4A0C-BCC9-5096023A689D}" dt="2018-04-30T08:39:38.156" v="54" actId="478"/>
          <ac:picMkLst>
            <pc:docMk/>
            <pc:sldMk cId="4143937450" sldId="260"/>
            <ac:picMk id="4" creationId="{D4B5E4B6-649C-4A1E-8327-A4618AAFCBD2}"/>
          </ac:picMkLst>
        </pc:picChg>
        <pc:picChg chg="mod modCrop">
          <ac:chgData name="Ralph Haeussler" userId="a33031a8bc7a0d8c" providerId="LiveId" clId="{E3C19FA5-84AF-4A0C-BCC9-5096023A689D}" dt="2018-04-30T08:40:11.246" v="59" actId="732"/>
          <ac:picMkLst>
            <pc:docMk/>
            <pc:sldMk cId="4143937450" sldId="260"/>
            <ac:picMk id="5" creationId="{BFCA2CC1-33F8-4734-B016-71596AE0D62E}"/>
          </ac:picMkLst>
        </pc:picChg>
        <pc:picChg chg="add mod modCrop">
          <ac:chgData name="Ralph Haeussler" userId="a33031a8bc7a0d8c" providerId="LiveId" clId="{E3C19FA5-84AF-4A0C-BCC9-5096023A689D}" dt="2018-04-30T08:40:39.459" v="63" actId="14100"/>
          <ac:picMkLst>
            <pc:docMk/>
            <pc:sldMk cId="4143937450" sldId="260"/>
            <ac:picMk id="6" creationId="{C7A11E01-9D67-43D2-870C-2D7BECC6769A}"/>
          </ac:picMkLst>
        </pc:picChg>
      </pc:sldChg>
      <pc:sldChg chg="delSp add del modTransition">
        <pc:chgData name="Ralph Haeussler" userId="a33031a8bc7a0d8c" providerId="LiveId" clId="{E3C19FA5-84AF-4A0C-BCC9-5096023A689D}" dt="2018-04-30T08:47:33.185" v="83" actId="2696"/>
        <pc:sldMkLst>
          <pc:docMk/>
          <pc:sldMk cId="1935284161" sldId="261"/>
        </pc:sldMkLst>
        <pc:picChg chg="del">
          <ac:chgData name="Ralph Haeussler" userId="a33031a8bc7a0d8c" providerId="LiveId" clId="{E3C19FA5-84AF-4A0C-BCC9-5096023A689D}" dt="2018-04-30T08:47:24.444" v="80"/>
          <ac:picMkLst>
            <pc:docMk/>
            <pc:sldMk cId="1935284161" sldId="261"/>
            <ac:picMk id="4" creationId="{D4B5E4B6-649C-4A1E-8327-A4618AAFCBD2}"/>
          </ac:picMkLst>
        </pc:picChg>
      </pc:sldChg>
      <pc:sldChg chg="addSp delSp add">
        <pc:chgData name="Ralph Haeussler" userId="a33031a8bc7a0d8c" providerId="LiveId" clId="{E3C19FA5-84AF-4A0C-BCC9-5096023A689D}" dt="2018-04-30T08:47:47.095" v="86"/>
        <pc:sldMkLst>
          <pc:docMk/>
          <pc:sldMk cId="2477748991" sldId="262"/>
        </pc:sldMkLst>
        <pc:picChg chg="add">
          <ac:chgData name="Ralph Haeussler" userId="a33031a8bc7a0d8c" providerId="LiveId" clId="{E3C19FA5-84AF-4A0C-BCC9-5096023A689D}" dt="2018-04-30T08:47:47.095" v="86"/>
          <ac:picMkLst>
            <pc:docMk/>
            <pc:sldMk cId="2477748991" sldId="262"/>
            <ac:picMk id="7" creationId="{242C2303-EBA0-4B2C-9CF6-E7868F04B07D}"/>
          </ac:picMkLst>
        </pc:picChg>
        <pc:picChg chg="add">
          <ac:chgData name="Ralph Haeussler" userId="a33031a8bc7a0d8c" providerId="LiveId" clId="{E3C19FA5-84AF-4A0C-BCC9-5096023A689D}" dt="2018-04-30T08:47:47.095" v="86"/>
          <ac:picMkLst>
            <pc:docMk/>
            <pc:sldMk cId="2477748991" sldId="262"/>
            <ac:picMk id="8" creationId="{4362316C-5526-4057-A875-C34CC488ED0D}"/>
          </ac:picMkLst>
        </pc:picChg>
        <pc:picChg chg="del">
          <ac:chgData name="Ralph Haeussler" userId="a33031a8bc7a0d8c" providerId="LiveId" clId="{E3C19FA5-84AF-4A0C-BCC9-5096023A689D}" dt="2018-04-30T08:47:38.122" v="84" actId="478"/>
          <ac:picMkLst>
            <pc:docMk/>
            <pc:sldMk cId="2477748991" sldId="262"/>
            <ac:picMk id="12" creationId="{D994D6F5-272B-4195-9EAC-6E7D22647F21}"/>
          </ac:picMkLst>
        </pc:picChg>
      </pc:sldChg>
      <pc:sldChg chg="addSp modSp add mod setBg">
        <pc:chgData name="Ralph Haeussler" userId="a33031a8bc7a0d8c" providerId="LiveId" clId="{E3C19FA5-84AF-4A0C-BCC9-5096023A689D}" dt="2018-04-30T09:59:30.486" v="1295" actId="113"/>
        <pc:sldMkLst>
          <pc:docMk/>
          <pc:sldMk cId="151364956" sldId="263"/>
        </pc:sldMkLst>
        <pc:spChg chg="mod">
          <ac:chgData name="Ralph Haeussler" userId="a33031a8bc7a0d8c" providerId="LiveId" clId="{E3C19FA5-84AF-4A0C-BCC9-5096023A689D}" dt="2018-04-30T09:58:49.611" v="1203" actId="14100"/>
          <ac:spMkLst>
            <pc:docMk/>
            <pc:sldMk cId="151364956" sldId="263"/>
            <ac:spMk id="2" creationId="{8391F373-DDC1-406E-9889-576862D7762B}"/>
          </ac:spMkLst>
        </pc:spChg>
        <pc:spChg chg="mod">
          <ac:chgData name="Ralph Haeussler" userId="a33031a8bc7a0d8c" providerId="LiveId" clId="{E3C19FA5-84AF-4A0C-BCC9-5096023A689D}" dt="2018-04-30T09:59:30.486" v="1295" actId="113"/>
          <ac:spMkLst>
            <pc:docMk/>
            <pc:sldMk cId="151364956" sldId="263"/>
            <ac:spMk id="3" creationId="{F52417A1-39D4-453F-B58F-BB1D4691FB29}"/>
          </ac:spMkLst>
        </pc:spChg>
        <pc:picChg chg="add mod ord">
          <ac:chgData name="Ralph Haeussler" userId="a33031a8bc7a0d8c" providerId="LiveId" clId="{E3C19FA5-84AF-4A0C-BCC9-5096023A689D}" dt="2018-04-30T09:51:12.336" v="839" actId="962"/>
          <ac:picMkLst>
            <pc:docMk/>
            <pc:sldMk cId="151364956" sldId="263"/>
            <ac:picMk id="5" creationId="{C04FEB70-FFD5-4C2F-84DD-00B784BFDD26}"/>
          </ac:picMkLst>
        </pc:picChg>
      </pc:sldChg>
      <pc:sldChg chg="addSp delSp modSp add">
        <pc:chgData name="Ralph Haeussler" userId="a33031a8bc7a0d8c" providerId="LiveId" clId="{E3C19FA5-84AF-4A0C-BCC9-5096023A689D}" dt="2018-04-30T08:48:14.826" v="91" actId="1076"/>
        <pc:sldMkLst>
          <pc:docMk/>
          <pc:sldMk cId="2243264485" sldId="264"/>
        </pc:sldMkLst>
        <pc:picChg chg="del">
          <ac:chgData name="Ralph Haeussler" userId="a33031a8bc7a0d8c" providerId="LiveId" clId="{E3C19FA5-84AF-4A0C-BCC9-5096023A689D}" dt="2018-04-30T08:48:00.871" v="89" actId="478"/>
          <ac:picMkLst>
            <pc:docMk/>
            <pc:sldMk cId="2243264485" sldId="264"/>
            <ac:picMk id="7" creationId="{242C2303-EBA0-4B2C-9CF6-E7868F04B07D}"/>
          </ac:picMkLst>
        </pc:picChg>
        <pc:picChg chg="del">
          <ac:chgData name="Ralph Haeussler" userId="a33031a8bc7a0d8c" providerId="LiveId" clId="{E3C19FA5-84AF-4A0C-BCC9-5096023A689D}" dt="2018-04-30T08:48:00.871" v="89" actId="478"/>
          <ac:picMkLst>
            <pc:docMk/>
            <pc:sldMk cId="2243264485" sldId="264"/>
            <ac:picMk id="8" creationId="{4362316C-5526-4057-A875-C34CC488ED0D}"/>
          </ac:picMkLst>
        </pc:picChg>
        <pc:picChg chg="add mod">
          <ac:chgData name="Ralph Haeussler" userId="a33031a8bc7a0d8c" providerId="LiveId" clId="{E3C19FA5-84AF-4A0C-BCC9-5096023A689D}" dt="2018-04-30T08:48:14.826" v="91" actId="1076"/>
          <ac:picMkLst>
            <pc:docMk/>
            <pc:sldMk cId="2243264485" sldId="264"/>
            <ac:picMk id="11" creationId="{E0DC1A31-6569-410C-BBA0-45AD19F0C281}"/>
          </ac:picMkLst>
        </pc:picChg>
        <pc:picChg chg="add mod">
          <ac:chgData name="Ralph Haeussler" userId="a33031a8bc7a0d8c" providerId="LiveId" clId="{E3C19FA5-84AF-4A0C-BCC9-5096023A689D}" dt="2018-04-30T08:48:14.826" v="91" actId="1076"/>
          <ac:picMkLst>
            <pc:docMk/>
            <pc:sldMk cId="2243264485" sldId="264"/>
            <ac:picMk id="12" creationId="{BEAAD573-E0F0-488E-9E58-585988FD7BAA}"/>
          </ac:picMkLst>
        </pc:picChg>
      </pc:sldChg>
      <pc:sldChg chg="addSp delSp modSp add modAnim">
        <pc:chgData name="Ralph Haeussler" userId="a33031a8bc7a0d8c" providerId="LiveId" clId="{E3C19FA5-84AF-4A0C-BCC9-5096023A689D}" dt="2018-04-30T09:15:26.896" v="257" actId="404"/>
        <pc:sldMkLst>
          <pc:docMk/>
          <pc:sldMk cId="3281107204" sldId="265"/>
        </pc:sldMkLst>
        <pc:spChg chg="mod">
          <ac:chgData name="Ralph Haeussler" userId="a33031a8bc7a0d8c" providerId="LiveId" clId="{E3C19FA5-84AF-4A0C-BCC9-5096023A689D}" dt="2018-04-30T09:15:26.896" v="257" actId="404"/>
          <ac:spMkLst>
            <pc:docMk/>
            <pc:sldMk cId="3281107204" sldId="265"/>
            <ac:spMk id="2" creationId="{8391F373-DDC1-406E-9889-576862D7762B}"/>
          </ac:spMkLst>
        </pc:spChg>
        <pc:spChg chg="del">
          <ac:chgData name="Ralph Haeussler" userId="a33031a8bc7a0d8c" providerId="LiveId" clId="{E3C19FA5-84AF-4A0C-BCC9-5096023A689D}" dt="2018-04-30T08:50:54.091" v="98" actId="931"/>
          <ac:spMkLst>
            <pc:docMk/>
            <pc:sldMk cId="3281107204" sldId="265"/>
            <ac:spMk id="9" creationId="{74144DE6-BE36-4451-9A46-CDAC759FFED5}"/>
          </ac:spMkLst>
        </pc:spChg>
        <pc:graphicFrameChg chg="add del mod">
          <ac:chgData name="Ralph Haeussler" userId="a33031a8bc7a0d8c" providerId="LiveId" clId="{E3C19FA5-84AF-4A0C-BCC9-5096023A689D}" dt="2018-04-30T08:50:19.541" v="97"/>
          <ac:graphicFrameMkLst>
            <pc:docMk/>
            <pc:sldMk cId="3281107204" sldId="265"/>
            <ac:graphicFrameMk id="3" creationId="{5BAF8A70-AAC4-4B09-B24A-E49F78DF0F18}"/>
          </ac:graphicFrameMkLst>
        </pc:graphicFrameChg>
        <pc:picChg chg="add mod">
          <ac:chgData name="Ralph Haeussler" userId="a33031a8bc7a0d8c" providerId="LiveId" clId="{E3C19FA5-84AF-4A0C-BCC9-5096023A689D}" dt="2018-04-30T08:51:49.445" v="113" actId="1076"/>
          <ac:picMkLst>
            <pc:docMk/>
            <pc:sldMk cId="3281107204" sldId="265"/>
            <ac:picMk id="5" creationId="{6161D54D-8CB0-4C64-BB71-08416F877AE4}"/>
          </ac:picMkLst>
        </pc:picChg>
        <pc:picChg chg="add mod">
          <ac:chgData name="Ralph Haeussler" userId="a33031a8bc7a0d8c" providerId="LiveId" clId="{E3C19FA5-84AF-4A0C-BCC9-5096023A689D}" dt="2018-04-30T08:51:41.159" v="111" actId="14100"/>
          <ac:picMkLst>
            <pc:docMk/>
            <pc:sldMk cId="3281107204" sldId="265"/>
            <ac:picMk id="7" creationId="{1E2585DD-68F1-45B2-95D8-C2F5D7AE11B0}"/>
          </ac:picMkLst>
        </pc:picChg>
        <pc:picChg chg="del">
          <ac:chgData name="Ralph Haeussler" userId="a33031a8bc7a0d8c" providerId="LiveId" clId="{E3C19FA5-84AF-4A0C-BCC9-5096023A689D}" dt="2018-04-30T08:50:12.854" v="93" actId="478"/>
          <ac:picMkLst>
            <pc:docMk/>
            <pc:sldMk cId="3281107204" sldId="265"/>
            <ac:picMk id="11" creationId="{E0DC1A31-6569-410C-BBA0-45AD19F0C281}"/>
          </ac:picMkLst>
        </pc:picChg>
        <pc:picChg chg="del mod">
          <ac:chgData name="Ralph Haeussler" userId="a33031a8bc7a0d8c" providerId="LiveId" clId="{E3C19FA5-84AF-4A0C-BCC9-5096023A689D}" dt="2018-04-30T08:50:15.853" v="95" actId="478"/>
          <ac:picMkLst>
            <pc:docMk/>
            <pc:sldMk cId="3281107204" sldId="265"/>
            <ac:picMk id="12" creationId="{BEAAD573-E0F0-488E-9E58-585988FD7BAA}"/>
          </ac:picMkLst>
        </pc:picChg>
        <pc:picChg chg="add del mod">
          <ac:chgData name="Ralph Haeussler" userId="a33031a8bc7a0d8c" providerId="LiveId" clId="{E3C19FA5-84AF-4A0C-BCC9-5096023A689D}" dt="2018-04-30T09:10:09.355" v="224"/>
          <ac:picMkLst>
            <pc:docMk/>
            <pc:sldMk cId="3281107204" sldId="265"/>
            <ac:picMk id="13" creationId="{118C33D9-6BE7-40C2-9A2B-6AC1051BD96B}"/>
          </ac:picMkLst>
        </pc:picChg>
      </pc:sldChg>
      <pc:sldChg chg="addSp delSp modSp add mod setBg">
        <pc:chgData name="Ralph Haeussler" userId="a33031a8bc7a0d8c" providerId="LiveId" clId="{E3C19FA5-84AF-4A0C-BCC9-5096023A689D}" dt="2018-04-30T08:54:59.615" v="179" actId="20577"/>
        <pc:sldMkLst>
          <pc:docMk/>
          <pc:sldMk cId="496996321" sldId="266"/>
        </pc:sldMkLst>
        <pc:spChg chg="mod ord">
          <ac:chgData name="Ralph Haeussler" userId="a33031a8bc7a0d8c" providerId="LiveId" clId="{E3C19FA5-84AF-4A0C-BCC9-5096023A689D}" dt="2018-04-30T08:54:59.615" v="179" actId="20577"/>
          <ac:spMkLst>
            <pc:docMk/>
            <pc:sldMk cId="496996321" sldId="266"/>
            <ac:spMk id="2" creationId="{0CC601DB-9867-475F-AE0E-B3FAE45E4864}"/>
          </ac:spMkLst>
        </pc:spChg>
        <pc:spChg chg="add del">
          <ac:chgData name="Ralph Haeussler" userId="a33031a8bc7a0d8c" providerId="LiveId" clId="{E3C19FA5-84AF-4A0C-BCC9-5096023A689D}" dt="2018-04-30T08:53:47.833" v="117" actId="931"/>
          <ac:spMkLst>
            <pc:docMk/>
            <pc:sldMk cId="496996321" sldId="266"/>
            <ac:spMk id="3" creationId="{2DCC51BC-8263-4464-AD95-D4B958378FEF}"/>
          </ac:spMkLst>
        </pc:spChg>
        <pc:spChg chg="add">
          <ac:chgData name="Ralph Haeussler" userId="a33031a8bc7a0d8c" providerId="LiveId" clId="{E3C19FA5-84AF-4A0C-BCC9-5096023A689D}" dt="2018-04-30T08:53:53.361" v="120" actId="26606"/>
          <ac:spMkLst>
            <pc:docMk/>
            <pc:sldMk cId="496996321" sldId="266"/>
            <ac:spMk id="16" creationId="{989BE678-777B-482A-A616-FEDC47B162E5}"/>
          </ac:spMkLst>
        </pc:spChg>
        <pc:spChg chg="add">
          <ac:chgData name="Ralph Haeussler" userId="a33031a8bc7a0d8c" providerId="LiveId" clId="{E3C19FA5-84AF-4A0C-BCC9-5096023A689D}" dt="2018-04-30T08:53:53.361" v="120" actId="26606"/>
          <ac:spMkLst>
            <pc:docMk/>
            <pc:sldMk cId="496996321" sldId="266"/>
            <ac:spMk id="22" creationId="{D28BE0C3-2102-4820-B88B-A448B1840D14}"/>
          </ac:spMkLst>
        </pc:spChg>
        <pc:spChg chg="add">
          <ac:chgData name="Ralph Haeussler" userId="a33031a8bc7a0d8c" providerId="LiveId" clId="{E3C19FA5-84AF-4A0C-BCC9-5096023A689D}" dt="2018-04-30T08:53:53.361" v="120" actId="26606"/>
          <ac:spMkLst>
            <pc:docMk/>
            <pc:sldMk cId="496996321" sldId="266"/>
            <ac:spMk id="24" creationId="{2B65E6B8-0D17-4912-97E4-60B47A511133}"/>
          </ac:spMkLst>
        </pc:spChg>
        <pc:spChg chg="add">
          <ac:chgData name="Ralph Haeussler" userId="a33031a8bc7a0d8c" providerId="LiveId" clId="{E3C19FA5-84AF-4A0C-BCC9-5096023A689D}" dt="2018-04-30T08:53:53.361" v="120" actId="26606"/>
          <ac:spMkLst>
            <pc:docMk/>
            <pc:sldMk cId="496996321" sldId="266"/>
            <ac:spMk id="26" creationId="{C73A1314-2070-446E-B692-C78D88AAB9AE}"/>
          </ac:spMkLst>
        </pc:spChg>
        <pc:picChg chg="add del mod">
          <ac:chgData name="Ralph Haeussler" userId="a33031a8bc7a0d8c" providerId="LiveId" clId="{E3C19FA5-84AF-4A0C-BCC9-5096023A689D}" dt="2018-04-30T08:53:13.031" v="116"/>
          <ac:picMkLst>
            <pc:docMk/>
            <pc:sldMk cId="496996321" sldId="266"/>
            <ac:picMk id="5" creationId="{A85ED2B4-D91E-4A02-A452-E6161DC75F5D}"/>
          </ac:picMkLst>
        </pc:picChg>
        <pc:picChg chg="add mod">
          <ac:chgData name="Ralph Haeussler" userId="a33031a8bc7a0d8c" providerId="LiveId" clId="{E3C19FA5-84AF-4A0C-BCC9-5096023A689D}" dt="2018-04-30T08:53:53.361" v="120" actId="26606"/>
          <ac:picMkLst>
            <pc:docMk/>
            <pc:sldMk cId="496996321" sldId="266"/>
            <ac:picMk id="7" creationId="{096ED151-4F37-405C-A24A-B8FEDFA6057B}"/>
          </ac:picMkLst>
        </pc:picChg>
        <pc:picChg chg="add">
          <ac:chgData name="Ralph Haeussler" userId="a33031a8bc7a0d8c" providerId="LiveId" clId="{E3C19FA5-84AF-4A0C-BCC9-5096023A689D}" dt="2018-04-30T08:53:53.361" v="120" actId="26606"/>
          <ac:picMkLst>
            <pc:docMk/>
            <pc:sldMk cId="496996321" sldId="266"/>
            <ac:picMk id="12" creationId="{DF19BAF3-7E20-4B9D-B544-BABAEEA1FA75}"/>
          </ac:picMkLst>
        </pc:picChg>
        <pc:picChg chg="add">
          <ac:chgData name="Ralph Haeussler" userId="a33031a8bc7a0d8c" providerId="LiveId" clId="{E3C19FA5-84AF-4A0C-BCC9-5096023A689D}" dt="2018-04-30T08:53:53.361" v="120" actId="26606"/>
          <ac:picMkLst>
            <pc:docMk/>
            <pc:sldMk cId="496996321" sldId="266"/>
            <ac:picMk id="14" creationId="{950648F4-ABCD-4DF0-8641-76CFB2354721}"/>
          </ac:picMkLst>
        </pc:picChg>
        <pc:picChg chg="add">
          <ac:chgData name="Ralph Haeussler" userId="a33031a8bc7a0d8c" providerId="LiveId" clId="{E3C19FA5-84AF-4A0C-BCC9-5096023A689D}" dt="2018-04-30T08:53:53.361" v="120" actId="26606"/>
          <ac:picMkLst>
            <pc:docMk/>
            <pc:sldMk cId="496996321" sldId="266"/>
            <ac:picMk id="18" creationId="{CF1EB4BD-9C7E-4AA3-9681-C7EB0DA6250B}"/>
          </ac:picMkLst>
        </pc:picChg>
        <pc:picChg chg="add">
          <ac:chgData name="Ralph Haeussler" userId="a33031a8bc7a0d8c" providerId="LiveId" clId="{E3C19FA5-84AF-4A0C-BCC9-5096023A689D}" dt="2018-04-30T08:53:53.361" v="120" actId="26606"/>
          <ac:picMkLst>
            <pc:docMk/>
            <pc:sldMk cId="496996321" sldId="266"/>
            <ac:picMk id="20" creationId="{94AAE3AA-3759-4D28-B0EF-575F25A5146C}"/>
          </ac:picMkLst>
        </pc:picChg>
      </pc:sldChg>
      <pc:sldChg chg="addSp delSp modSp add modAnim">
        <pc:chgData name="Ralph Haeussler" userId="a33031a8bc7a0d8c" providerId="LiveId" clId="{E3C19FA5-84AF-4A0C-BCC9-5096023A689D}" dt="2018-04-30T09:19:57.991" v="409"/>
        <pc:sldMkLst>
          <pc:docMk/>
          <pc:sldMk cId="1446308851" sldId="267"/>
        </pc:sldMkLst>
        <pc:spChg chg="mod">
          <ac:chgData name="Ralph Haeussler" userId="a33031a8bc7a0d8c" providerId="LiveId" clId="{E3C19FA5-84AF-4A0C-BCC9-5096023A689D}" dt="2018-04-30T09:15:34.140" v="258"/>
          <ac:spMkLst>
            <pc:docMk/>
            <pc:sldMk cId="1446308851" sldId="267"/>
            <ac:spMk id="2" creationId="{8391F373-DDC1-406E-9889-576862D7762B}"/>
          </ac:spMkLst>
        </pc:spChg>
        <pc:spChg chg="add mod">
          <ac:chgData name="Ralph Haeussler" userId="a33031a8bc7a0d8c" providerId="LiveId" clId="{E3C19FA5-84AF-4A0C-BCC9-5096023A689D}" dt="2018-04-30T09:08:26.012" v="202" actId="1076"/>
          <ac:spMkLst>
            <pc:docMk/>
            <pc:sldMk cId="1446308851" sldId="267"/>
            <ac:spMk id="3" creationId="{AFA0447A-9EA1-4C2B-9F19-2CE336F2439E}"/>
          </ac:spMkLst>
        </pc:spChg>
        <pc:spChg chg="add mod">
          <ac:chgData name="Ralph Haeussler" userId="a33031a8bc7a0d8c" providerId="LiveId" clId="{E3C19FA5-84AF-4A0C-BCC9-5096023A689D}" dt="2018-04-30T09:04:11.036" v="191" actId="1076"/>
          <ac:spMkLst>
            <pc:docMk/>
            <pc:sldMk cId="1446308851" sldId="267"/>
            <ac:spMk id="4" creationId="{B902FA1A-0BA4-4B80-8FAF-B16D31E2D8E5}"/>
          </ac:spMkLst>
        </pc:spChg>
        <pc:spChg chg="add del">
          <ac:chgData name="Ralph Haeussler" userId="a33031a8bc7a0d8c" providerId="LiveId" clId="{E3C19FA5-84AF-4A0C-BCC9-5096023A689D}" dt="2018-04-30T09:10:32.374" v="230"/>
          <ac:spMkLst>
            <pc:docMk/>
            <pc:sldMk cId="1446308851" sldId="267"/>
            <ac:spMk id="6" creationId="{0A2B7DFA-F349-4448-8404-1002E9176649}"/>
          </ac:spMkLst>
        </pc:spChg>
        <pc:spChg chg="add mod">
          <ac:chgData name="Ralph Haeussler" userId="a33031a8bc7a0d8c" providerId="LiveId" clId="{E3C19FA5-84AF-4A0C-BCC9-5096023A689D}" dt="2018-04-30T09:10:59.622" v="242" actId="1076"/>
          <ac:spMkLst>
            <pc:docMk/>
            <pc:sldMk cId="1446308851" sldId="267"/>
            <ac:spMk id="8" creationId="{436FCB30-676A-4D06-A4A7-4779EC8437D2}"/>
          </ac:spMkLst>
        </pc:spChg>
        <pc:picChg chg="mod">
          <ac:chgData name="Ralph Haeussler" userId="a33031a8bc7a0d8c" providerId="LiveId" clId="{E3C19FA5-84AF-4A0C-BCC9-5096023A689D}" dt="2018-04-30T09:10:37.756" v="233" actId="1076"/>
          <ac:picMkLst>
            <pc:docMk/>
            <pc:sldMk cId="1446308851" sldId="267"/>
            <ac:picMk id="5" creationId="{6161D54D-8CB0-4C64-BB71-08416F877AE4}"/>
          </ac:picMkLst>
        </pc:picChg>
        <pc:picChg chg="add mod">
          <ac:chgData name="Ralph Haeussler" userId="a33031a8bc7a0d8c" providerId="LiveId" clId="{E3C19FA5-84AF-4A0C-BCC9-5096023A689D}" dt="2018-04-30T09:10:18.155" v="226" actId="1076"/>
          <ac:picMkLst>
            <pc:docMk/>
            <pc:sldMk cId="1446308851" sldId="267"/>
            <ac:picMk id="9" creationId="{C594097B-F7A3-49BB-87FB-0267F6D0D7E6}"/>
          </ac:picMkLst>
        </pc:picChg>
      </pc:sldChg>
      <pc:sldChg chg="addSp modSp add modAnim">
        <pc:chgData name="Ralph Haeussler" userId="a33031a8bc7a0d8c" providerId="LiveId" clId="{E3C19FA5-84AF-4A0C-BCC9-5096023A689D}" dt="2018-04-30T09:19:47.894" v="408"/>
        <pc:sldMkLst>
          <pc:docMk/>
          <pc:sldMk cId="3059477502" sldId="268"/>
        </pc:sldMkLst>
        <pc:spChg chg="add mod">
          <ac:chgData name="Ralph Haeussler" userId="a33031a8bc7a0d8c" providerId="LiveId" clId="{E3C19FA5-84AF-4A0C-BCC9-5096023A689D}" dt="2018-04-30T09:19:35.882" v="403" actId="20577"/>
          <ac:spMkLst>
            <pc:docMk/>
            <pc:sldMk cId="3059477502" sldId="268"/>
            <ac:spMk id="6" creationId="{87178D05-A799-4EFD-851F-DB5D363993F6}"/>
          </ac:spMkLst>
        </pc:spChg>
        <pc:picChg chg="add mod">
          <ac:chgData name="Ralph Haeussler" userId="a33031a8bc7a0d8c" providerId="LiveId" clId="{E3C19FA5-84AF-4A0C-BCC9-5096023A689D}" dt="2018-04-30T09:17:38.551" v="267" actId="1076"/>
          <ac:picMkLst>
            <pc:docMk/>
            <pc:sldMk cId="3059477502" sldId="268"/>
            <ac:picMk id="4" creationId="{6E12E18D-89CC-4D87-9F11-040710C5DB2F}"/>
          </ac:picMkLst>
        </pc:picChg>
      </pc:sldChg>
      <pc:sldChg chg="addSp delSp modSp add del mod setBg">
        <pc:chgData name="Ralph Haeussler" userId="a33031a8bc7a0d8c" providerId="LiveId" clId="{E3C19FA5-84AF-4A0C-BCC9-5096023A689D}" dt="2018-04-30T10:12:47.026" v="1521" actId="2696"/>
        <pc:sldMkLst>
          <pc:docMk/>
          <pc:sldMk cId="2317373203" sldId="269"/>
        </pc:sldMkLst>
        <pc:spChg chg="del">
          <ac:chgData name="Ralph Haeussler" userId="a33031a8bc7a0d8c" providerId="LiveId" clId="{E3C19FA5-84AF-4A0C-BCC9-5096023A689D}" dt="2018-04-30T09:21:05.643" v="412" actId="26606"/>
          <ac:spMkLst>
            <pc:docMk/>
            <pc:sldMk cId="2317373203" sldId="269"/>
            <ac:spMk id="2" creationId="{93A09E95-B113-4BDE-B5BE-360906F26FDB}"/>
          </ac:spMkLst>
        </pc:spChg>
        <pc:spChg chg="del">
          <ac:chgData name="Ralph Haeussler" userId="a33031a8bc7a0d8c" providerId="LiveId" clId="{E3C19FA5-84AF-4A0C-BCC9-5096023A689D}" dt="2018-04-30T09:21:01.201" v="411" actId="931"/>
          <ac:spMkLst>
            <pc:docMk/>
            <pc:sldMk cId="2317373203" sldId="269"/>
            <ac:spMk id="3" creationId="{015281E5-6694-4322-A9BB-085C6DAC1D98}"/>
          </ac:spMkLst>
        </pc:spChg>
        <pc:spChg chg="add mod">
          <ac:chgData name="Ralph Haeussler" userId="a33031a8bc7a0d8c" providerId="LiveId" clId="{E3C19FA5-84AF-4A0C-BCC9-5096023A689D}" dt="2018-04-30T09:21:15.959" v="415" actId="478"/>
          <ac:spMkLst>
            <pc:docMk/>
            <pc:sldMk cId="2317373203" sldId="269"/>
            <ac:spMk id="7" creationId="{8F00B534-BF60-4A7A-94E8-5A1EDA0F655C}"/>
          </ac:spMkLst>
        </pc:spChg>
        <pc:spChg chg="add">
          <ac:chgData name="Ralph Haeussler" userId="a33031a8bc7a0d8c" providerId="LiveId" clId="{E3C19FA5-84AF-4A0C-BCC9-5096023A689D}" dt="2018-04-30T09:21:05.643" v="412" actId="26606"/>
          <ac:spMkLst>
            <pc:docMk/>
            <pc:sldMk cId="2317373203" sldId="269"/>
            <ac:spMk id="14" creationId="{DA1DAC79-DDBA-4382-9D43-6E5F685BE5FB}"/>
          </ac:spMkLst>
        </pc:spChg>
        <pc:spChg chg="add">
          <ac:chgData name="Ralph Haeussler" userId="a33031a8bc7a0d8c" providerId="LiveId" clId="{E3C19FA5-84AF-4A0C-BCC9-5096023A689D}" dt="2018-04-30T09:21:05.643" v="412" actId="26606"/>
          <ac:spMkLst>
            <pc:docMk/>
            <pc:sldMk cId="2317373203" sldId="269"/>
            <ac:spMk id="20" creationId="{6AACA73D-178F-4CFC-99E3-9F4FCBBDBA83}"/>
          </ac:spMkLst>
        </pc:spChg>
        <pc:spChg chg="add">
          <ac:chgData name="Ralph Haeussler" userId="a33031a8bc7a0d8c" providerId="LiveId" clId="{E3C19FA5-84AF-4A0C-BCC9-5096023A689D}" dt="2018-04-30T09:21:05.643" v="412" actId="26606"/>
          <ac:spMkLst>
            <pc:docMk/>
            <pc:sldMk cId="2317373203" sldId="269"/>
            <ac:spMk id="22" creationId="{52B1435E-BAB8-43AB-AF6A-C15D437DCB1B}"/>
          </ac:spMkLst>
        </pc:spChg>
        <pc:picChg chg="add del mod">
          <ac:chgData name="Ralph Haeussler" userId="a33031a8bc7a0d8c" providerId="LiveId" clId="{E3C19FA5-84AF-4A0C-BCC9-5096023A689D}" dt="2018-04-30T09:21:15.959" v="415" actId="478"/>
          <ac:picMkLst>
            <pc:docMk/>
            <pc:sldMk cId="2317373203" sldId="269"/>
            <ac:picMk id="5" creationId="{E967631A-C7FC-4854-A6A8-160CAC9B7319}"/>
          </ac:picMkLst>
        </pc:picChg>
        <pc:picChg chg="add">
          <ac:chgData name="Ralph Haeussler" userId="a33031a8bc7a0d8c" providerId="LiveId" clId="{E3C19FA5-84AF-4A0C-BCC9-5096023A689D}" dt="2018-04-30T09:21:05.643" v="412" actId="26606"/>
          <ac:picMkLst>
            <pc:docMk/>
            <pc:sldMk cId="2317373203" sldId="269"/>
            <ac:picMk id="10" creationId="{5B89E5C5-A037-45B3-9D37-3658914D4799}"/>
          </ac:picMkLst>
        </pc:picChg>
        <pc:picChg chg="add">
          <ac:chgData name="Ralph Haeussler" userId="a33031a8bc7a0d8c" providerId="LiveId" clId="{E3C19FA5-84AF-4A0C-BCC9-5096023A689D}" dt="2018-04-30T09:21:05.643" v="412" actId="26606"/>
          <ac:picMkLst>
            <pc:docMk/>
            <pc:sldMk cId="2317373203" sldId="269"/>
            <ac:picMk id="12" creationId="{5ACB93B0-521E-443D-9750-AFCFDDB3E801}"/>
          </ac:picMkLst>
        </pc:picChg>
        <pc:picChg chg="add">
          <ac:chgData name="Ralph Haeussler" userId="a33031a8bc7a0d8c" providerId="LiveId" clId="{E3C19FA5-84AF-4A0C-BCC9-5096023A689D}" dt="2018-04-30T09:21:05.643" v="412" actId="26606"/>
          <ac:picMkLst>
            <pc:docMk/>
            <pc:sldMk cId="2317373203" sldId="269"/>
            <ac:picMk id="16" creationId="{E0880F10-995F-4F01-A83B-7ECDB7BE7905}"/>
          </ac:picMkLst>
        </pc:picChg>
        <pc:picChg chg="add">
          <ac:chgData name="Ralph Haeussler" userId="a33031a8bc7a0d8c" providerId="LiveId" clId="{E3C19FA5-84AF-4A0C-BCC9-5096023A689D}" dt="2018-04-30T09:21:05.643" v="412" actId="26606"/>
          <ac:picMkLst>
            <pc:docMk/>
            <pc:sldMk cId="2317373203" sldId="269"/>
            <ac:picMk id="18" creationId="{A2D49266-1F08-40F2-B0E1-1D919DCB5780}"/>
          </ac:picMkLst>
        </pc:picChg>
      </pc:sldChg>
      <pc:sldChg chg="addSp delSp modSp add mod setBg setClrOvrMap">
        <pc:chgData name="Ralph Haeussler" userId="a33031a8bc7a0d8c" providerId="LiveId" clId="{E3C19FA5-84AF-4A0C-BCC9-5096023A689D}" dt="2018-04-30T09:40:31.247" v="720" actId="207"/>
        <pc:sldMkLst>
          <pc:docMk/>
          <pc:sldMk cId="2827858211" sldId="270"/>
        </pc:sldMkLst>
        <pc:spChg chg="mod ord">
          <ac:chgData name="Ralph Haeussler" userId="a33031a8bc7a0d8c" providerId="LiveId" clId="{E3C19FA5-84AF-4A0C-BCC9-5096023A689D}" dt="2018-04-30T09:40:31.247" v="720" actId="207"/>
          <ac:spMkLst>
            <pc:docMk/>
            <pc:sldMk cId="2827858211" sldId="270"/>
            <ac:spMk id="2" creationId="{F43E00D3-AB13-4534-8E1F-A409B7354FA1}"/>
          </ac:spMkLst>
        </pc:spChg>
        <pc:spChg chg="del">
          <ac:chgData name="Ralph Haeussler" userId="a33031a8bc7a0d8c" providerId="LiveId" clId="{E3C19FA5-84AF-4A0C-BCC9-5096023A689D}" dt="2018-04-30T09:26:43.497" v="440"/>
          <ac:spMkLst>
            <pc:docMk/>
            <pc:sldMk cId="2827858211" sldId="270"/>
            <ac:spMk id="3" creationId="{C9FA764F-D768-456A-B6F2-2A363653C3DE}"/>
          </ac:spMkLst>
        </pc:spChg>
        <pc:spChg chg="add mod">
          <ac:chgData name="Ralph Haeussler" userId="a33031a8bc7a0d8c" providerId="LiveId" clId="{E3C19FA5-84AF-4A0C-BCC9-5096023A689D}" dt="2018-04-30T09:35:02.049" v="701" actId="20577"/>
          <ac:spMkLst>
            <pc:docMk/>
            <pc:sldMk cId="2827858211" sldId="270"/>
            <ac:spMk id="13" creationId="{6D5FF4A4-12A3-4A7F-8D22-7822A8D8F16D}"/>
          </ac:spMkLst>
        </pc:spChg>
        <pc:spChg chg="add">
          <ac:chgData name="Ralph Haeussler" userId="a33031a8bc7a0d8c" providerId="LiveId" clId="{E3C19FA5-84AF-4A0C-BCC9-5096023A689D}" dt="2018-04-30T09:26:48.754" v="444" actId="26606"/>
          <ac:spMkLst>
            <pc:docMk/>
            <pc:sldMk cId="2827858211" sldId="270"/>
            <ac:spMk id="14" creationId="{4AC0CD9D-7610-4620-93B4-798CCD9AB581}"/>
          </ac:spMkLst>
        </pc:spChg>
        <pc:spChg chg="add">
          <ac:chgData name="Ralph Haeussler" userId="a33031a8bc7a0d8c" providerId="LiveId" clId="{E3C19FA5-84AF-4A0C-BCC9-5096023A689D}" dt="2018-04-30T09:26:48.754" v="444" actId="26606"/>
          <ac:spMkLst>
            <pc:docMk/>
            <pc:sldMk cId="2827858211" sldId="270"/>
            <ac:spMk id="20" creationId="{DE4D62F9-188E-4530-84C2-24BDEE4BEB82}"/>
          </ac:spMkLst>
        </pc:spChg>
        <pc:spChg chg="add">
          <ac:chgData name="Ralph Haeussler" userId="a33031a8bc7a0d8c" providerId="LiveId" clId="{E3C19FA5-84AF-4A0C-BCC9-5096023A689D}" dt="2018-04-30T09:26:48.754" v="444" actId="26606"/>
          <ac:spMkLst>
            <pc:docMk/>
            <pc:sldMk cId="2827858211" sldId="270"/>
            <ac:spMk id="22" creationId="{757B325C-3E35-45CF-9D07-3BCB281F3B9C}"/>
          </ac:spMkLst>
        </pc:spChg>
        <pc:spChg chg="add">
          <ac:chgData name="Ralph Haeussler" userId="a33031a8bc7a0d8c" providerId="LiveId" clId="{E3C19FA5-84AF-4A0C-BCC9-5096023A689D}" dt="2018-04-30T09:26:48.754" v="444" actId="26606"/>
          <ac:spMkLst>
            <pc:docMk/>
            <pc:sldMk cId="2827858211" sldId="270"/>
            <ac:spMk id="24" creationId="{C24BEC42-AFF3-40D1-93A2-A27A42E1E23C}"/>
          </ac:spMkLst>
        </pc:spChg>
        <pc:spChg chg="add">
          <ac:chgData name="Ralph Haeussler" userId="a33031a8bc7a0d8c" providerId="LiveId" clId="{E3C19FA5-84AF-4A0C-BCC9-5096023A689D}" dt="2018-04-30T09:26:48.754" v="444" actId="26606"/>
          <ac:spMkLst>
            <pc:docMk/>
            <pc:sldMk cId="2827858211" sldId="270"/>
            <ac:spMk id="26" creationId="{F98810A7-E114-447A-A7D6-69B27CFB5650}"/>
          </ac:spMkLst>
        </pc:spChg>
        <pc:spChg chg="add">
          <ac:chgData name="Ralph Haeussler" userId="a33031a8bc7a0d8c" providerId="LiveId" clId="{E3C19FA5-84AF-4A0C-BCC9-5096023A689D}" dt="2018-04-30T09:26:48.754" v="444" actId="26606"/>
          <ac:spMkLst>
            <pc:docMk/>
            <pc:sldMk cId="2827858211" sldId="270"/>
            <ac:spMk id="28" creationId="{608F427C-1EC9-4280-9367-F2B3AA063E82}"/>
          </ac:spMkLst>
        </pc:spChg>
        <pc:graphicFrameChg chg="add del mod">
          <ac:chgData name="Ralph Haeussler" userId="a33031a8bc7a0d8c" providerId="LiveId" clId="{E3C19FA5-84AF-4A0C-BCC9-5096023A689D}" dt="2018-04-30T09:27:52.487" v="450"/>
          <ac:graphicFrameMkLst>
            <pc:docMk/>
            <pc:sldMk cId="2827858211" sldId="270"/>
            <ac:graphicFrameMk id="6" creationId="{D8EF1DA2-9C3F-46EC-9C25-28F622025413}"/>
          </ac:graphicFrameMkLst>
        </pc:graphicFrameChg>
        <pc:graphicFrameChg chg="add del mod">
          <ac:chgData name="Ralph Haeussler" userId="a33031a8bc7a0d8c" providerId="LiveId" clId="{E3C19FA5-84AF-4A0C-BCC9-5096023A689D}" dt="2018-04-30T09:27:51.404" v="449"/>
          <ac:graphicFrameMkLst>
            <pc:docMk/>
            <pc:sldMk cId="2827858211" sldId="270"/>
            <ac:graphicFrameMk id="7" creationId="{4C5D9CC6-176A-46AB-98E7-B2E39F90F0FE}"/>
          </ac:graphicFrameMkLst>
        </pc:graphicFrameChg>
        <pc:graphicFrameChg chg="add del mod">
          <ac:chgData name="Ralph Haeussler" userId="a33031a8bc7a0d8c" providerId="LiveId" clId="{E3C19FA5-84AF-4A0C-BCC9-5096023A689D}" dt="2018-04-30T09:28:06.693" v="452"/>
          <ac:graphicFrameMkLst>
            <pc:docMk/>
            <pc:sldMk cId="2827858211" sldId="270"/>
            <ac:graphicFrameMk id="8" creationId="{42708081-2356-455B-AE08-3CF07ED622B1}"/>
          </ac:graphicFrameMkLst>
        </pc:graphicFrameChg>
        <pc:picChg chg="add mod modCrop">
          <ac:chgData name="Ralph Haeussler" userId="a33031a8bc7a0d8c" providerId="LiveId" clId="{E3C19FA5-84AF-4A0C-BCC9-5096023A689D}" dt="2018-04-30T09:28:59.715" v="465" actId="1440"/>
          <ac:picMkLst>
            <pc:docMk/>
            <pc:sldMk cId="2827858211" sldId="270"/>
            <ac:picMk id="5" creationId="{CC7DA105-E825-4063-913C-673E9343DA4F}"/>
          </ac:picMkLst>
        </pc:picChg>
        <pc:picChg chg="add">
          <ac:chgData name="Ralph Haeussler" userId="a33031a8bc7a0d8c" providerId="LiveId" clId="{E3C19FA5-84AF-4A0C-BCC9-5096023A689D}" dt="2018-04-30T09:26:48.754" v="444" actId="26606"/>
          <ac:picMkLst>
            <pc:docMk/>
            <pc:sldMk cId="2827858211" sldId="270"/>
            <ac:picMk id="10" creationId="{41B68C77-138E-4BF7-A276-BD0C78A4219F}"/>
          </ac:picMkLst>
        </pc:picChg>
        <pc:picChg chg="add mod">
          <ac:chgData name="Ralph Haeussler" userId="a33031a8bc7a0d8c" providerId="LiveId" clId="{E3C19FA5-84AF-4A0C-BCC9-5096023A689D}" dt="2018-04-30T09:29:05.568" v="467" actId="1076"/>
          <ac:picMkLst>
            <pc:docMk/>
            <pc:sldMk cId="2827858211" sldId="270"/>
            <ac:picMk id="11" creationId="{AC29EE5D-F91C-4168-B6AD-D6782BB42D7B}"/>
          </ac:picMkLst>
        </pc:picChg>
        <pc:picChg chg="add">
          <ac:chgData name="Ralph Haeussler" userId="a33031a8bc7a0d8c" providerId="LiveId" clId="{E3C19FA5-84AF-4A0C-BCC9-5096023A689D}" dt="2018-04-30T09:26:48.754" v="444" actId="26606"/>
          <ac:picMkLst>
            <pc:docMk/>
            <pc:sldMk cId="2827858211" sldId="270"/>
            <ac:picMk id="12" creationId="{7C268552-D473-46ED-B1B8-422042C4DEF1}"/>
          </ac:picMkLst>
        </pc:picChg>
        <pc:picChg chg="add">
          <ac:chgData name="Ralph Haeussler" userId="a33031a8bc7a0d8c" providerId="LiveId" clId="{E3C19FA5-84AF-4A0C-BCC9-5096023A689D}" dt="2018-04-30T09:26:48.754" v="444" actId="26606"/>
          <ac:picMkLst>
            <pc:docMk/>
            <pc:sldMk cId="2827858211" sldId="270"/>
            <ac:picMk id="16" creationId="{B9238B3E-24AA-439A-B527-6C5DF6D72145}"/>
          </ac:picMkLst>
        </pc:picChg>
        <pc:picChg chg="add mod">
          <ac:chgData name="Ralph Haeussler" userId="a33031a8bc7a0d8c" providerId="LiveId" clId="{E3C19FA5-84AF-4A0C-BCC9-5096023A689D}" dt="2018-04-30T09:38:51.126" v="716" actId="1440"/>
          <ac:picMkLst>
            <pc:docMk/>
            <pc:sldMk cId="2827858211" sldId="270"/>
            <ac:picMk id="17" creationId="{97B89E72-BE70-40DE-A6BF-45F3085A0226}"/>
          </ac:picMkLst>
        </pc:picChg>
        <pc:picChg chg="add">
          <ac:chgData name="Ralph Haeussler" userId="a33031a8bc7a0d8c" providerId="LiveId" clId="{E3C19FA5-84AF-4A0C-BCC9-5096023A689D}" dt="2018-04-30T09:26:48.754" v="444" actId="26606"/>
          <ac:picMkLst>
            <pc:docMk/>
            <pc:sldMk cId="2827858211" sldId="270"/>
            <ac:picMk id="18" creationId="{69F01145-BEA3-4CBF-AA21-10077B948CA8}"/>
          </ac:picMkLst>
        </pc:picChg>
      </pc:sldChg>
      <pc:sldChg chg="addSp delSp modSp add mod setBg setClrOvrMap">
        <pc:chgData name="Ralph Haeussler" userId="a33031a8bc7a0d8c" providerId="LiveId" clId="{E3C19FA5-84AF-4A0C-BCC9-5096023A689D}" dt="2018-04-30T09:36:07.409" v="710" actId="478"/>
        <pc:sldMkLst>
          <pc:docMk/>
          <pc:sldMk cId="2345644330" sldId="271"/>
        </pc:sldMkLst>
        <pc:spChg chg="mod ord">
          <ac:chgData name="Ralph Haeussler" userId="a33031a8bc7a0d8c" providerId="LiveId" clId="{E3C19FA5-84AF-4A0C-BCC9-5096023A689D}" dt="2018-04-30T09:30:28.262" v="478" actId="26606"/>
          <ac:spMkLst>
            <pc:docMk/>
            <pc:sldMk cId="2345644330" sldId="271"/>
            <ac:spMk id="2" creationId="{F43E00D3-AB13-4534-8E1F-A409B7354FA1}"/>
          </ac:spMkLst>
        </pc:spChg>
        <pc:spChg chg="add del mod">
          <ac:chgData name="Ralph Haeussler" userId="a33031a8bc7a0d8c" providerId="LiveId" clId="{E3C19FA5-84AF-4A0C-BCC9-5096023A689D}" dt="2018-04-30T09:30:24.521" v="475" actId="931"/>
          <ac:spMkLst>
            <pc:docMk/>
            <pc:sldMk cId="2345644330" sldId="271"/>
            <ac:spMk id="4" creationId="{422B22EB-D3BA-436F-8B14-746683272498}"/>
          </ac:spMkLst>
        </pc:spChg>
        <pc:spChg chg="del">
          <ac:chgData name="Ralph Haeussler" userId="a33031a8bc7a0d8c" providerId="LiveId" clId="{E3C19FA5-84AF-4A0C-BCC9-5096023A689D}" dt="2018-04-30T09:30:28.262" v="478" actId="26606"/>
          <ac:spMkLst>
            <pc:docMk/>
            <pc:sldMk cId="2345644330" sldId="271"/>
            <ac:spMk id="14" creationId="{4AC0CD9D-7610-4620-93B4-798CCD9AB581}"/>
          </ac:spMkLst>
        </pc:spChg>
        <pc:spChg chg="del">
          <ac:chgData name="Ralph Haeussler" userId="a33031a8bc7a0d8c" providerId="LiveId" clId="{E3C19FA5-84AF-4A0C-BCC9-5096023A689D}" dt="2018-04-30T09:30:28.262" v="478" actId="26606"/>
          <ac:spMkLst>
            <pc:docMk/>
            <pc:sldMk cId="2345644330" sldId="271"/>
            <ac:spMk id="20" creationId="{DE4D62F9-188E-4530-84C2-24BDEE4BEB82}"/>
          </ac:spMkLst>
        </pc:spChg>
        <pc:spChg chg="del">
          <ac:chgData name="Ralph Haeussler" userId="a33031a8bc7a0d8c" providerId="LiveId" clId="{E3C19FA5-84AF-4A0C-BCC9-5096023A689D}" dt="2018-04-30T09:30:28.262" v="478" actId="26606"/>
          <ac:spMkLst>
            <pc:docMk/>
            <pc:sldMk cId="2345644330" sldId="271"/>
            <ac:spMk id="22" creationId="{757B325C-3E35-45CF-9D07-3BCB281F3B9C}"/>
          </ac:spMkLst>
        </pc:spChg>
        <pc:spChg chg="del">
          <ac:chgData name="Ralph Haeussler" userId="a33031a8bc7a0d8c" providerId="LiveId" clId="{E3C19FA5-84AF-4A0C-BCC9-5096023A689D}" dt="2018-04-30T09:30:28.262" v="478" actId="26606"/>
          <ac:spMkLst>
            <pc:docMk/>
            <pc:sldMk cId="2345644330" sldId="271"/>
            <ac:spMk id="24" creationId="{C24BEC42-AFF3-40D1-93A2-A27A42E1E23C}"/>
          </ac:spMkLst>
        </pc:spChg>
        <pc:spChg chg="del">
          <ac:chgData name="Ralph Haeussler" userId="a33031a8bc7a0d8c" providerId="LiveId" clId="{E3C19FA5-84AF-4A0C-BCC9-5096023A689D}" dt="2018-04-30T09:30:28.262" v="478" actId="26606"/>
          <ac:spMkLst>
            <pc:docMk/>
            <pc:sldMk cId="2345644330" sldId="271"/>
            <ac:spMk id="26" creationId="{F98810A7-E114-447A-A7D6-69B27CFB5650}"/>
          </ac:spMkLst>
        </pc:spChg>
        <pc:spChg chg="del">
          <ac:chgData name="Ralph Haeussler" userId="a33031a8bc7a0d8c" providerId="LiveId" clId="{E3C19FA5-84AF-4A0C-BCC9-5096023A689D}" dt="2018-04-30T09:30:28.262" v="478" actId="26606"/>
          <ac:spMkLst>
            <pc:docMk/>
            <pc:sldMk cId="2345644330" sldId="271"/>
            <ac:spMk id="28" creationId="{608F427C-1EC9-4280-9367-F2B3AA063E82}"/>
          </ac:spMkLst>
        </pc:spChg>
        <pc:spChg chg="add">
          <ac:chgData name="Ralph Haeussler" userId="a33031a8bc7a0d8c" providerId="LiveId" clId="{E3C19FA5-84AF-4A0C-BCC9-5096023A689D}" dt="2018-04-30T09:30:28.262" v="478" actId="26606"/>
          <ac:spMkLst>
            <pc:docMk/>
            <pc:sldMk cId="2345644330" sldId="271"/>
            <ac:spMk id="37" creationId="{989BE678-777B-482A-A616-FEDC47B162E5}"/>
          </ac:spMkLst>
        </pc:spChg>
        <pc:spChg chg="add">
          <ac:chgData name="Ralph Haeussler" userId="a33031a8bc7a0d8c" providerId="LiveId" clId="{E3C19FA5-84AF-4A0C-BCC9-5096023A689D}" dt="2018-04-30T09:30:28.262" v="478" actId="26606"/>
          <ac:spMkLst>
            <pc:docMk/>
            <pc:sldMk cId="2345644330" sldId="271"/>
            <ac:spMk id="43" creationId="{D28BE0C3-2102-4820-B88B-A448B1840D14}"/>
          </ac:spMkLst>
        </pc:spChg>
        <pc:graphicFrameChg chg="add del mod">
          <ac:chgData name="Ralph Haeussler" userId="a33031a8bc7a0d8c" providerId="LiveId" clId="{E3C19FA5-84AF-4A0C-BCC9-5096023A689D}" dt="2018-04-30T09:30:00.486" v="472"/>
          <ac:graphicFrameMkLst>
            <pc:docMk/>
            <pc:sldMk cId="2345644330" sldId="271"/>
            <ac:graphicFrameMk id="6" creationId="{0923E840-6D32-42A8-8DCE-3E21549C5F2A}"/>
          </ac:graphicFrameMkLst>
        </pc:graphicFrameChg>
        <pc:graphicFrameChg chg="add del mod">
          <ac:chgData name="Ralph Haeussler" userId="a33031a8bc7a0d8c" providerId="LiveId" clId="{E3C19FA5-84AF-4A0C-BCC9-5096023A689D}" dt="2018-04-30T09:30:13.288" v="474"/>
          <ac:graphicFrameMkLst>
            <pc:docMk/>
            <pc:sldMk cId="2345644330" sldId="271"/>
            <ac:graphicFrameMk id="7" creationId="{5A05AC13-5B5C-488E-9E5D-4D60B709B21C}"/>
          </ac:graphicFrameMkLst>
        </pc:graphicFrameChg>
        <pc:graphicFrameChg chg="add del mod">
          <ac:chgData name="Ralph Haeussler" userId="a33031a8bc7a0d8c" providerId="LiveId" clId="{E3C19FA5-84AF-4A0C-BCC9-5096023A689D}" dt="2018-04-30T09:36:07.409" v="710" actId="478"/>
          <ac:graphicFrameMkLst>
            <pc:docMk/>
            <pc:sldMk cId="2345644330" sldId="271"/>
            <ac:graphicFrameMk id="17" creationId="{D815238E-2E9E-452B-9AB8-67F9E40D6829}"/>
          </ac:graphicFrameMkLst>
        </pc:graphicFrameChg>
        <pc:picChg chg="del">
          <ac:chgData name="Ralph Haeussler" userId="a33031a8bc7a0d8c" providerId="LiveId" clId="{E3C19FA5-84AF-4A0C-BCC9-5096023A689D}" dt="2018-04-30T09:29:57.638" v="470" actId="478"/>
          <ac:picMkLst>
            <pc:docMk/>
            <pc:sldMk cId="2345644330" sldId="271"/>
            <ac:picMk id="5" creationId="{CC7DA105-E825-4063-913C-673E9343DA4F}"/>
          </ac:picMkLst>
        </pc:picChg>
        <pc:picChg chg="add mod">
          <ac:chgData name="Ralph Haeussler" userId="a33031a8bc7a0d8c" providerId="LiveId" clId="{E3C19FA5-84AF-4A0C-BCC9-5096023A689D}" dt="2018-04-30T09:30:28.262" v="478" actId="26606"/>
          <ac:picMkLst>
            <pc:docMk/>
            <pc:sldMk cId="2345644330" sldId="271"/>
            <ac:picMk id="9" creationId="{A40387AF-F4E4-4DEE-9153-4C56119F5EAE}"/>
          </ac:picMkLst>
        </pc:picChg>
        <pc:picChg chg="del">
          <ac:chgData name="Ralph Haeussler" userId="a33031a8bc7a0d8c" providerId="LiveId" clId="{E3C19FA5-84AF-4A0C-BCC9-5096023A689D}" dt="2018-04-30T09:30:28.262" v="478" actId="26606"/>
          <ac:picMkLst>
            <pc:docMk/>
            <pc:sldMk cId="2345644330" sldId="271"/>
            <ac:picMk id="10" creationId="{41B68C77-138E-4BF7-A276-BD0C78A4219F}"/>
          </ac:picMkLst>
        </pc:picChg>
        <pc:picChg chg="del">
          <ac:chgData name="Ralph Haeussler" userId="a33031a8bc7a0d8c" providerId="LiveId" clId="{E3C19FA5-84AF-4A0C-BCC9-5096023A689D}" dt="2018-04-30T09:29:55.791" v="469" actId="478"/>
          <ac:picMkLst>
            <pc:docMk/>
            <pc:sldMk cId="2345644330" sldId="271"/>
            <ac:picMk id="11" creationId="{AC29EE5D-F91C-4168-B6AD-D6782BB42D7B}"/>
          </ac:picMkLst>
        </pc:picChg>
        <pc:picChg chg="del">
          <ac:chgData name="Ralph Haeussler" userId="a33031a8bc7a0d8c" providerId="LiveId" clId="{E3C19FA5-84AF-4A0C-BCC9-5096023A689D}" dt="2018-04-30T09:30:28.262" v="478" actId="26606"/>
          <ac:picMkLst>
            <pc:docMk/>
            <pc:sldMk cId="2345644330" sldId="271"/>
            <ac:picMk id="12" creationId="{7C268552-D473-46ED-B1B8-422042C4DEF1}"/>
          </ac:picMkLst>
        </pc:picChg>
        <pc:picChg chg="add mod">
          <ac:chgData name="Ralph Haeussler" userId="a33031a8bc7a0d8c" providerId="LiveId" clId="{E3C19FA5-84AF-4A0C-BCC9-5096023A689D}" dt="2018-04-30T09:31:43.213" v="485" actId="14100"/>
          <ac:picMkLst>
            <pc:docMk/>
            <pc:sldMk cId="2345644330" sldId="271"/>
            <ac:picMk id="15" creationId="{4A87896F-C4ED-4E9A-B145-BE1F32AF35C6}"/>
          </ac:picMkLst>
        </pc:picChg>
        <pc:picChg chg="del">
          <ac:chgData name="Ralph Haeussler" userId="a33031a8bc7a0d8c" providerId="LiveId" clId="{E3C19FA5-84AF-4A0C-BCC9-5096023A689D}" dt="2018-04-30T09:30:28.262" v="478" actId="26606"/>
          <ac:picMkLst>
            <pc:docMk/>
            <pc:sldMk cId="2345644330" sldId="271"/>
            <ac:picMk id="16" creationId="{B9238B3E-24AA-439A-B527-6C5DF6D72145}"/>
          </ac:picMkLst>
        </pc:picChg>
        <pc:picChg chg="del">
          <ac:chgData name="Ralph Haeussler" userId="a33031a8bc7a0d8c" providerId="LiveId" clId="{E3C19FA5-84AF-4A0C-BCC9-5096023A689D}" dt="2018-04-30T09:30:28.262" v="478" actId="26606"/>
          <ac:picMkLst>
            <pc:docMk/>
            <pc:sldMk cId="2345644330" sldId="271"/>
            <ac:picMk id="18" creationId="{69F01145-BEA3-4CBF-AA21-10077B948CA8}"/>
          </ac:picMkLst>
        </pc:picChg>
        <pc:picChg chg="add mod modCrop">
          <ac:chgData name="Ralph Haeussler" userId="a33031a8bc7a0d8c" providerId="LiveId" clId="{E3C19FA5-84AF-4A0C-BCC9-5096023A689D}" dt="2018-04-30T09:36:04.915" v="709" actId="14100"/>
          <ac:picMkLst>
            <pc:docMk/>
            <pc:sldMk cId="2345644330" sldId="271"/>
            <ac:picMk id="21" creationId="{5F2776B8-55E7-4557-81F8-6E79DE95E5DC}"/>
          </ac:picMkLst>
        </pc:picChg>
        <pc:picChg chg="add">
          <ac:chgData name="Ralph Haeussler" userId="a33031a8bc7a0d8c" providerId="LiveId" clId="{E3C19FA5-84AF-4A0C-BCC9-5096023A689D}" dt="2018-04-30T09:30:28.262" v="478" actId="26606"/>
          <ac:picMkLst>
            <pc:docMk/>
            <pc:sldMk cId="2345644330" sldId="271"/>
            <ac:picMk id="33" creationId="{DF19BAF3-7E20-4B9D-B544-BABAEEA1FA75}"/>
          </ac:picMkLst>
        </pc:picChg>
        <pc:picChg chg="add">
          <ac:chgData name="Ralph Haeussler" userId="a33031a8bc7a0d8c" providerId="LiveId" clId="{E3C19FA5-84AF-4A0C-BCC9-5096023A689D}" dt="2018-04-30T09:30:28.262" v="478" actId="26606"/>
          <ac:picMkLst>
            <pc:docMk/>
            <pc:sldMk cId="2345644330" sldId="271"/>
            <ac:picMk id="35" creationId="{950648F4-ABCD-4DF0-8641-76CFB2354721}"/>
          </ac:picMkLst>
        </pc:picChg>
        <pc:picChg chg="add">
          <ac:chgData name="Ralph Haeussler" userId="a33031a8bc7a0d8c" providerId="LiveId" clId="{E3C19FA5-84AF-4A0C-BCC9-5096023A689D}" dt="2018-04-30T09:30:28.262" v="478" actId="26606"/>
          <ac:picMkLst>
            <pc:docMk/>
            <pc:sldMk cId="2345644330" sldId="271"/>
            <ac:picMk id="39" creationId="{CF1EB4BD-9C7E-4AA3-9681-C7EB0DA6250B}"/>
          </ac:picMkLst>
        </pc:picChg>
        <pc:picChg chg="add">
          <ac:chgData name="Ralph Haeussler" userId="a33031a8bc7a0d8c" providerId="LiveId" clId="{E3C19FA5-84AF-4A0C-BCC9-5096023A689D}" dt="2018-04-30T09:30:28.262" v="478" actId="26606"/>
          <ac:picMkLst>
            <pc:docMk/>
            <pc:sldMk cId="2345644330" sldId="271"/>
            <ac:picMk id="41" creationId="{94AAE3AA-3759-4D28-B0EF-575F25A5146C}"/>
          </ac:picMkLst>
        </pc:picChg>
      </pc:sldChg>
      <pc:sldChg chg="addSp modSp add modAnim">
        <pc:chgData name="Ralph Haeussler" userId="a33031a8bc7a0d8c" providerId="LiveId" clId="{E3C19FA5-84AF-4A0C-BCC9-5096023A689D}" dt="2018-04-30T10:12:25.761" v="1519" actId="14100"/>
        <pc:sldMkLst>
          <pc:docMk/>
          <pc:sldMk cId="2773557462" sldId="272"/>
        </pc:sldMkLst>
        <pc:spChg chg="mod">
          <ac:chgData name="Ralph Haeussler" userId="a33031a8bc7a0d8c" providerId="LiveId" clId="{E3C19FA5-84AF-4A0C-BCC9-5096023A689D}" dt="2018-04-30T10:01:49.673" v="1311" actId="20577"/>
          <ac:spMkLst>
            <pc:docMk/>
            <pc:sldMk cId="2773557462" sldId="272"/>
            <ac:spMk id="2" creationId="{8391F373-DDC1-406E-9889-576862D7762B}"/>
          </ac:spMkLst>
        </pc:spChg>
        <pc:spChg chg="mod">
          <ac:chgData name="Ralph Haeussler" userId="a33031a8bc7a0d8c" providerId="LiveId" clId="{E3C19FA5-84AF-4A0C-BCC9-5096023A689D}" dt="2018-04-30T10:12:25.761" v="1519" actId="14100"/>
          <ac:spMkLst>
            <pc:docMk/>
            <pc:sldMk cId="2773557462" sldId="272"/>
            <ac:spMk id="3" creationId="{F52417A1-39D4-453F-B58F-BB1D4691FB29}"/>
          </ac:spMkLst>
        </pc:spChg>
        <pc:spChg chg="add mod">
          <ac:chgData name="Ralph Haeussler" userId="a33031a8bc7a0d8c" providerId="LiveId" clId="{E3C19FA5-84AF-4A0C-BCC9-5096023A689D}" dt="2018-04-30T10:12:11.008" v="1516" actId="404"/>
          <ac:spMkLst>
            <pc:docMk/>
            <pc:sldMk cId="2773557462" sldId="272"/>
            <ac:spMk id="7" creationId="{3C458042-5F31-4C28-9A1B-6059CF59EFA7}"/>
          </ac:spMkLst>
        </pc:spChg>
        <pc:picChg chg="mod modCrop">
          <ac:chgData name="Ralph Haeussler" userId="a33031a8bc7a0d8c" providerId="LiveId" clId="{E3C19FA5-84AF-4A0C-BCC9-5096023A689D}" dt="2018-04-30T10:12:20.607" v="1518" actId="732"/>
          <ac:picMkLst>
            <pc:docMk/>
            <pc:sldMk cId="2773557462" sldId="272"/>
            <ac:picMk id="5" creationId="{C04FEB70-FFD5-4C2F-84DD-00B784BFDD26}"/>
          </ac:picMkLst>
        </pc:picChg>
        <pc:picChg chg="add mod">
          <ac:chgData name="Ralph Haeussler" userId="a33031a8bc7a0d8c" providerId="LiveId" clId="{E3C19FA5-84AF-4A0C-BCC9-5096023A689D}" dt="2018-04-30T10:12:07.407" v="1514" actId="14100"/>
          <ac:picMkLst>
            <pc:docMk/>
            <pc:sldMk cId="2773557462" sldId="272"/>
            <ac:picMk id="6" creationId="{0C3A7C93-B1F7-4F1B-AE32-86082BC67317}"/>
          </ac:picMkLst>
        </pc:picChg>
      </pc:sldChg>
      <pc:sldChg chg="addSp delSp modSp add modTransition">
        <pc:chgData name="Ralph Haeussler" userId="a33031a8bc7a0d8c" providerId="LiveId" clId="{E3C19FA5-84AF-4A0C-BCC9-5096023A689D}" dt="2018-04-30T10:19:46.087" v="1582" actId="1076"/>
        <pc:sldMkLst>
          <pc:docMk/>
          <pc:sldMk cId="1928796250" sldId="273"/>
        </pc:sldMkLst>
        <pc:spChg chg="mod">
          <ac:chgData name="Ralph Haeussler" userId="a33031a8bc7a0d8c" providerId="LiveId" clId="{E3C19FA5-84AF-4A0C-BCC9-5096023A689D}" dt="2018-04-30T10:14:18.277" v="1538" actId="5793"/>
          <ac:spMkLst>
            <pc:docMk/>
            <pc:sldMk cId="1928796250" sldId="273"/>
            <ac:spMk id="2" creationId="{4E101FBD-739F-442C-8911-9E73E1DE08FB}"/>
          </ac:spMkLst>
        </pc:spChg>
        <pc:spChg chg="del">
          <ac:chgData name="Ralph Haeussler" userId="a33031a8bc7a0d8c" providerId="LiveId" clId="{E3C19FA5-84AF-4A0C-BCC9-5096023A689D}" dt="2018-04-30T10:14:20.298" v="1539"/>
          <ac:spMkLst>
            <pc:docMk/>
            <pc:sldMk cId="1928796250" sldId="273"/>
            <ac:spMk id="3" creationId="{6BCF0532-0717-4E0F-8F83-22486AE3F258}"/>
          </ac:spMkLst>
        </pc:spChg>
        <pc:spChg chg="add mod">
          <ac:chgData name="Ralph Haeussler" userId="a33031a8bc7a0d8c" providerId="LiveId" clId="{E3C19FA5-84AF-4A0C-BCC9-5096023A689D}" dt="2018-04-30T10:16:05.497" v="1554" actId="1076"/>
          <ac:spMkLst>
            <pc:docMk/>
            <pc:sldMk cId="1928796250" sldId="273"/>
            <ac:spMk id="6" creationId="{E37147E3-5A2E-4191-A1BC-10A29262D0DC}"/>
          </ac:spMkLst>
        </pc:spChg>
        <pc:spChg chg="add mod">
          <ac:chgData name="Ralph Haeussler" userId="a33031a8bc7a0d8c" providerId="LiveId" clId="{E3C19FA5-84AF-4A0C-BCC9-5096023A689D}" dt="2018-04-30T10:19:46.087" v="1582" actId="1076"/>
          <ac:spMkLst>
            <pc:docMk/>
            <pc:sldMk cId="1928796250" sldId="273"/>
            <ac:spMk id="14" creationId="{33E09428-F086-46C1-8084-04543FB84F50}"/>
          </ac:spMkLst>
        </pc:spChg>
        <pc:graphicFrameChg chg="add del mod">
          <ac:chgData name="Ralph Haeussler" userId="a33031a8bc7a0d8c" providerId="LiveId" clId="{E3C19FA5-84AF-4A0C-BCC9-5096023A689D}" dt="2018-04-30T10:17:22.724" v="1561" actId="478"/>
          <ac:graphicFrameMkLst>
            <pc:docMk/>
            <pc:sldMk cId="1928796250" sldId="273"/>
            <ac:graphicFrameMk id="9" creationId="{412E2DB6-73CF-4F45-A618-EA9ABE4F7BFE}"/>
          </ac:graphicFrameMkLst>
        </pc:graphicFrameChg>
        <pc:picChg chg="add mod">
          <ac:chgData name="Ralph Haeussler" userId="a33031a8bc7a0d8c" providerId="LiveId" clId="{E3C19FA5-84AF-4A0C-BCC9-5096023A689D}" dt="2018-04-30T10:14:26.377" v="1542" actId="962"/>
          <ac:picMkLst>
            <pc:docMk/>
            <pc:sldMk cId="1928796250" sldId="273"/>
            <ac:picMk id="5" creationId="{5314DCFE-2913-4394-8CEF-D26EABFB8E78}"/>
          </ac:picMkLst>
        </pc:picChg>
        <pc:picChg chg="add mod">
          <ac:chgData name="Ralph Haeussler" userId="a33031a8bc7a0d8c" providerId="LiveId" clId="{E3C19FA5-84AF-4A0C-BCC9-5096023A689D}" dt="2018-04-30T10:19:27.811" v="1578" actId="1076"/>
          <ac:picMkLst>
            <pc:docMk/>
            <pc:sldMk cId="1928796250" sldId="273"/>
            <ac:picMk id="8" creationId="{70310A71-44AF-4C2F-AD47-5697161366D0}"/>
          </ac:picMkLst>
        </pc:picChg>
        <pc:picChg chg="add mod">
          <ac:chgData name="Ralph Haeussler" userId="a33031a8bc7a0d8c" providerId="LiveId" clId="{E3C19FA5-84AF-4A0C-BCC9-5096023A689D}" dt="2018-04-30T10:19:29.791" v="1579" actId="1076"/>
          <ac:picMkLst>
            <pc:docMk/>
            <pc:sldMk cId="1928796250" sldId="273"/>
            <ac:picMk id="11" creationId="{F59392C4-D1EC-4FF4-A47A-17DC1B3D8156}"/>
          </ac:picMkLst>
        </pc:picChg>
        <pc:picChg chg="add mod">
          <ac:chgData name="Ralph Haeussler" userId="a33031a8bc7a0d8c" providerId="LiveId" clId="{E3C19FA5-84AF-4A0C-BCC9-5096023A689D}" dt="2018-04-30T10:19:32.273" v="1580" actId="1076"/>
          <ac:picMkLst>
            <pc:docMk/>
            <pc:sldMk cId="1928796250" sldId="273"/>
            <ac:picMk id="13" creationId="{67DA7FC9-FA5D-4157-827C-3AA7B69B135E}"/>
          </ac:picMkLst>
        </pc:picChg>
      </pc:sldChg>
      <pc:sldChg chg="addSp delSp modSp add">
        <pc:chgData name="Ralph Haeussler" userId="a33031a8bc7a0d8c" providerId="LiveId" clId="{E3C19FA5-84AF-4A0C-BCC9-5096023A689D}" dt="2018-04-30T10:21:51.568" v="1672" actId="20577"/>
        <pc:sldMkLst>
          <pc:docMk/>
          <pc:sldMk cId="2714962613" sldId="274"/>
        </pc:sldMkLst>
        <pc:spChg chg="add mod">
          <ac:chgData name="Ralph Haeussler" userId="a33031a8bc7a0d8c" providerId="LiveId" clId="{E3C19FA5-84AF-4A0C-BCC9-5096023A689D}" dt="2018-04-30T10:21:51.568" v="1672" actId="20577"/>
          <ac:spMkLst>
            <pc:docMk/>
            <pc:sldMk cId="2714962613" sldId="274"/>
            <ac:spMk id="9" creationId="{D105994B-F7D7-44C2-9305-53F0389A4052}"/>
          </ac:spMkLst>
        </pc:spChg>
        <pc:picChg chg="add mod">
          <ac:chgData name="Ralph Haeussler" userId="a33031a8bc7a0d8c" providerId="LiveId" clId="{E3C19FA5-84AF-4A0C-BCC9-5096023A689D}" dt="2018-04-30T10:21:37.881" v="1653" actId="1076"/>
          <ac:picMkLst>
            <pc:docMk/>
            <pc:sldMk cId="2714962613" sldId="274"/>
            <ac:picMk id="4" creationId="{6970307A-7CF7-443A-B4AA-63003B0BE22C}"/>
          </ac:picMkLst>
        </pc:picChg>
        <pc:picChg chg="del">
          <ac:chgData name="Ralph Haeussler" userId="a33031a8bc7a0d8c" providerId="LiveId" clId="{E3C19FA5-84AF-4A0C-BCC9-5096023A689D}" dt="2018-04-30T10:20:29.603" v="1590" actId="478"/>
          <ac:picMkLst>
            <pc:docMk/>
            <pc:sldMk cId="2714962613" sldId="274"/>
            <ac:picMk id="5" creationId="{5314DCFE-2913-4394-8CEF-D26EABFB8E78}"/>
          </ac:picMkLst>
        </pc:picChg>
        <pc:picChg chg="del">
          <ac:chgData name="Ralph Haeussler" userId="a33031a8bc7a0d8c" providerId="LiveId" clId="{E3C19FA5-84AF-4A0C-BCC9-5096023A689D}" dt="2018-04-30T10:20:27.445" v="1589" actId="478"/>
          <ac:picMkLst>
            <pc:docMk/>
            <pc:sldMk cId="2714962613" sldId="274"/>
            <ac:picMk id="8" creationId="{70310A71-44AF-4C2F-AD47-5697161366D0}"/>
          </ac:picMkLst>
        </pc:picChg>
        <pc:picChg chg="del">
          <ac:chgData name="Ralph Haeussler" userId="a33031a8bc7a0d8c" providerId="LiveId" clId="{E3C19FA5-84AF-4A0C-BCC9-5096023A689D}" dt="2018-04-30T10:20:25.059" v="1588" actId="478"/>
          <ac:picMkLst>
            <pc:docMk/>
            <pc:sldMk cId="2714962613" sldId="274"/>
            <ac:picMk id="11" creationId="{F59392C4-D1EC-4FF4-A47A-17DC1B3D8156}"/>
          </ac:picMkLst>
        </pc:picChg>
        <pc:picChg chg="add mod">
          <ac:chgData name="Ralph Haeussler" userId="a33031a8bc7a0d8c" providerId="LiveId" clId="{E3C19FA5-84AF-4A0C-BCC9-5096023A689D}" dt="2018-04-30T10:21:45.170" v="1656" actId="1076"/>
          <ac:picMkLst>
            <pc:docMk/>
            <pc:sldMk cId="2714962613" sldId="274"/>
            <ac:picMk id="12" creationId="{2D68DBFD-EEC6-4093-81E2-DAE9C86FCA1C}"/>
          </ac:picMkLst>
        </pc:picChg>
      </pc:sldChg>
      <pc:sldMasterChg chg="modTransition modSldLayout">
        <pc:chgData name="Ralph Haeussler" userId="a33031a8bc7a0d8c" providerId="LiveId" clId="{E3C19FA5-84AF-4A0C-BCC9-5096023A689D}" dt="2018-04-30T08:45:40.686" v="77"/>
        <pc:sldMasterMkLst>
          <pc:docMk/>
          <pc:sldMasterMk cId="2304009144" sldId="2147483672"/>
        </pc:sldMasterMkLst>
        <pc:sldLayoutChg chg="modTransition">
          <pc:chgData name="Ralph Haeussler" userId="a33031a8bc7a0d8c" providerId="LiveId" clId="{E3C19FA5-84AF-4A0C-BCC9-5096023A689D}" dt="2018-04-30T08:45:40.686" v="77"/>
          <pc:sldLayoutMkLst>
            <pc:docMk/>
            <pc:sldMasterMk cId="2304009144" sldId="2147483672"/>
            <pc:sldLayoutMk cId="3811522209" sldId="2147483673"/>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1663513171" sldId="2147483674"/>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3736998653" sldId="2147483675"/>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1295898381" sldId="2147483676"/>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2536114720" sldId="2147483677"/>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54970709" sldId="2147483678"/>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2945519920" sldId="2147483679"/>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2645326562" sldId="2147483680"/>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3235013407" sldId="2147483681"/>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476623358" sldId="2147483682"/>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3772411504" sldId="2147483683"/>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154038002" sldId="2147483684"/>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3475344082" sldId="2147483685"/>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4177123948" sldId="2147483686"/>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3130442736" sldId="2147483687"/>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1902723466" sldId="2147483688"/>
          </pc:sldLayoutMkLst>
        </pc:sldLayoutChg>
        <pc:sldLayoutChg chg="modTransition">
          <pc:chgData name="Ralph Haeussler" userId="a33031a8bc7a0d8c" providerId="LiveId" clId="{E3C19FA5-84AF-4A0C-BCC9-5096023A689D}" dt="2018-04-30T08:45:40.686" v="77"/>
          <pc:sldLayoutMkLst>
            <pc:docMk/>
            <pc:sldMasterMk cId="2304009144" sldId="2147483672"/>
            <pc:sldLayoutMk cId="3763507833" sldId="214748368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811522209"/>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1663513171"/>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736998653"/>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9DCC81-BC85-4856-B888-5DB75F171125}"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1295898381"/>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9DCC81-BC85-4856-B888-5DB75F171125}" type="datetimeFigureOut">
              <a:rPr lang="en-GB" smtClean="0"/>
              <a:t>30/04/2018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2536114720"/>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54970709"/>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2945519920"/>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2645326562"/>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79DCC81-BC85-4856-B888-5DB75F171125}"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235013407"/>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79DCC81-BC85-4856-B888-5DB75F171125}"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476623358"/>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772411504"/>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4038002"/>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475344082"/>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4177123948"/>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130442736"/>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1902723466"/>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9DCC81-BC85-4856-B888-5DB75F171125}"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33AC0-A7AE-47CE-82CE-A44D5360C0C7}" type="slidenum">
              <a:rPr lang="en-GB" smtClean="0"/>
              <a:t>‹#›</a:t>
            </a:fld>
            <a:endParaRPr lang="en-GB"/>
          </a:p>
        </p:txBody>
      </p:sp>
    </p:spTree>
    <p:extLst>
      <p:ext uri="{BB962C8B-B14F-4D97-AF65-F5344CB8AC3E}">
        <p14:creationId xmlns:p14="http://schemas.microsoft.com/office/powerpoint/2010/main" val="3763507833"/>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79DCC81-BC85-4856-B888-5DB75F171125}" type="datetimeFigureOut">
              <a:rPr lang="en-GB" smtClean="0"/>
              <a:t>30/04/2018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0E33AC0-A7AE-47CE-82CE-A44D5360C0C7}" type="slidenum">
              <a:rPr lang="en-GB" smtClean="0"/>
              <a:t>‹#›</a:t>
            </a:fld>
            <a:endParaRPr lang="en-GB"/>
          </a:p>
        </p:txBody>
      </p:sp>
    </p:spTree>
    <p:extLst>
      <p:ext uri="{BB962C8B-B14F-4D97-AF65-F5344CB8AC3E}">
        <p14:creationId xmlns:p14="http://schemas.microsoft.com/office/powerpoint/2010/main" val="230400914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ransition spd="slow">
    <p:randomBar dir="vert"/>
  </p:transition>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2.png"/><Relationship Id="rId7"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5" Type="http://schemas.openxmlformats.org/officeDocument/2006/relationships/image" Target="../media/image24.jpg"/><Relationship Id="rId4" Type="http://schemas.openxmlformats.org/officeDocument/2006/relationships/image" Target="../media/image23.jpg"/></Relationships>
</file>

<file path=ppt/slides/_rels/slide1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image" Target="../media/image26.jpg"/></Relationships>
</file>

<file path=ppt/slides/_rels/slide15.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3.png"/><Relationship Id="rId7" Type="http://schemas.openxmlformats.org/officeDocument/2006/relationships/image" Target="../media/image28.jp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png"/><Relationship Id="rId7" Type="http://schemas.openxmlformats.org/officeDocument/2006/relationships/image" Target="../media/image30.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32.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7" name="Picture 6" descr="A close up of a mans face&#10;&#10;Description generated with high confidence">
            <a:extLst>
              <a:ext uri="{FF2B5EF4-FFF2-40B4-BE49-F238E27FC236}">
                <a16:creationId xmlns:a16="http://schemas.microsoft.com/office/drawing/2014/main" id="{2F752B33-827C-4C66-859E-C1D096B249B6}"/>
              </a:ext>
            </a:extLst>
          </p:cNvPr>
          <p:cNvPicPr>
            <a:picLocks noChangeAspect="1"/>
          </p:cNvPicPr>
          <p:nvPr/>
        </p:nvPicPr>
        <p:blipFill rotWithShape="1">
          <a:blip r:embed="rId3">
            <a:extLst>
              <a:ext uri="{28A0092B-C50C-407E-A947-70E740481C1C}">
                <a14:useLocalDpi xmlns:a14="http://schemas.microsoft.com/office/drawing/2010/main" val="0"/>
              </a:ext>
            </a:extLst>
          </a:blip>
          <a:srcRect l="4541" r="14596"/>
          <a:stretch/>
        </p:blipFill>
        <p:spPr>
          <a:xfrm>
            <a:off x="684048" y="424544"/>
            <a:ext cx="3419804" cy="5638797"/>
          </a:xfrm>
          <a:prstGeom prst="rect">
            <a:avLst/>
          </a:prstGeom>
          <a:effectLst>
            <a:outerShdw blurRad="50800" dist="38100" dir="5400000" algn="t" rotWithShape="0">
              <a:prstClr val="black">
                <a:alpha val="43000"/>
              </a:prstClr>
            </a:outerShdw>
          </a:effectLst>
        </p:spPr>
      </p:pic>
      <p:pic>
        <p:nvPicPr>
          <p:cNvPr id="5" name="Picture 4" descr="A close up of a logo&#10;&#10;Description generated with high confidence">
            <a:extLst>
              <a:ext uri="{FF2B5EF4-FFF2-40B4-BE49-F238E27FC236}">
                <a16:creationId xmlns:a16="http://schemas.microsoft.com/office/drawing/2014/main" id="{B288B5AC-35AC-419D-8B14-6684D1AEAB58}"/>
              </a:ext>
            </a:extLst>
          </p:cNvPr>
          <p:cNvPicPr>
            <a:picLocks noChangeAspect="1"/>
          </p:cNvPicPr>
          <p:nvPr/>
        </p:nvPicPr>
        <p:blipFill rotWithShape="1">
          <a:blip r:embed="rId4">
            <a:extLst>
              <a:ext uri="{28A0092B-C50C-407E-A947-70E740481C1C}">
                <a14:useLocalDpi xmlns:a14="http://schemas.microsoft.com/office/drawing/2010/main" val="0"/>
              </a:ext>
            </a:extLst>
          </a:blip>
          <a:srcRect l="5030" r="5594"/>
          <a:stretch/>
        </p:blipFill>
        <p:spPr>
          <a:xfrm>
            <a:off x="4286846" y="424543"/>
            <a:ext cx="3414424" cy="5638797"/>
          </a:xfrm>
          <a:prstGeom prst="rect">
            <a:avLst/>
          </a:prstGeom>
          <a:effectLst>
            <a:outerShdw blurRad="50800" dist="38100" dir="5400000" algn="t" rotWithShape="0">
              <a:prstClr val="black">
                <a:alpha val="43000"/>
              </a:prstClr>
            </a:outerShdw>
          </a:effectLst>
        </p:spPr>
      </p:pic>
      <p:sp>
        <p:nvSpPr>
          <p:cNvPr id="2" name="Title 1">
            <a:extLst>
              <a:ext uri="{FF2B5EF4-FFF2-40B4-BE49-F238E27FC236}">
                <a16:creationId xmlns:a16="http://schemas.microsoft.com/office/drawing/2014/main" id="{5A0403F8-5EC7-4183-B623-9516C9AB645F}"/>
              </a:ext>
            </a:extLst>
          </p:cNvPr>
          <p:cNvSpPr>
            <a:spLocks noGrp="1"/>
          </p:cNvSpPr>
          <p:nvPr>
            <p:ph type="ctrTitle"/>
          </p:nvPr>
        </p:nvSpPr>
        <p:spPr>
          <a:xfrm>
            <a:off x="8201839" y="1447800"/>
            <a:ext cx="3342459" cy="3329581"/>
          </a:xfrm>
        </p:spPr>
        <p:txBody>
          <a:bodyPr>
            <a:normAutofit/>
          </a:bodyPr>
          <a:lstStyle/>
          <a:p>
            <a:endParaRPr lang="en-GB" sz="6000"/>
          </a:p>
        </p:txBody>
      </p:sp>
      <p:sp>
        <p:nvSpPr>
          <p:cNvPr id="3" name="Subtitle 2">
            <a:extLst>
              <a:ext uri="{FF2B5EF4-FFF2-40B4-BE49-F238E27FC236}">
                <a16:creationId xmlns:a16="http://schemas.microsoft.com/office/drawing/2014/main" id="{54EFB54D-4DFC-4E29-B161-52851A8F2E3B}"/>
              </a:ext>
            </a:extLst>
          </p:cNvPr>
          <p:cNvSpPr>
            <a:spLocks noGrp="1"/>
          </p:cNvSpPr>
          <p:nvPr>
            <p:ph type="subTitle" idx="1"/>
          </p:nvPr>
        </p:nvSpPr>
        <p:spPr>
          <a:xfrm>
            <a:off x="8201839" y="4777379"/>
            <a:ext cx="3342459" cy="1471019"/>
          </a:xfrm>
        </p:spPr>
        <p:txBody>
          <a:bodyPr>
            <a:normAutofit/>
          </a:bodyPr>
          <a:lstStyle/>
          <a:p>
            <a:endParaRPr lang="en-GB" sz="1800"/>
          </a:p>
        </p:txBody>
      </p:sp>
      <p:sp>
        <p:nvSpPr>
          <p:cNvPr id="8" name="Rectangle 7">
            <a:extLst>
              <a:ext uri="{FF2B5EF4-FFF2-40B4-BE49-F238E27FC236}">
                <a16:creationId xmlns:a16="http://schemas.microsoft.com/office/drawing/2014/main" id="{D77A8928-0D90-4BB6-812D-0249D4525205}"/>
              </a:ext>
            </a:extLst>
          </p:cNvPr>
          <p:cNvSpPr/>
          <p:nvPr/>
        </p:nvSpPr>
        <p:spPr>
          <a:xfrm rot="16200000">
            <a:off x="-2815361" y="3142322"/>
            <a:ext cx="6653981" cy="369332"/>
          </a:xfrm>
          <a:prstGeom prst="rect">
            <a:avLst/>
          </a:prstGeom>
        </p:spPr>
        <p:txBody>
          <a:bodyPr wrap="square">
            <a:spAutoFit/>
          </a:bodyPr>
          <a:lstStyle/>
          <a:p>
            <a:r>
              <a:rPr lang="en-GB" dirty="0"/>
              <a:t>Good Shepherd and </a:t>
            </a:r>
            <a:r>
              <a:rPr lang="en-GB" dirty="0" err="1"/>
              <a:t>Orant</a:t>
            </a:r>
            <a:r>
              <a:rPr lang="en-GB" dirty="0"/>
              <a:t> fresco, . Catacomb of Priscilla</a:t>
            </a:r>
          </a:p>
        </p:txBody>
      </p:sp>
    </p:spTree>
    <p:extLst>
      <p:ext uri="{BB962C8B-B14F-4D97-AF65-F5344CB8AC3E}">
        <p14:creationId xmlns:p14="http://schemas.microsoft.com/office/powerpoint/2010/main" val="3646944370"/>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F19BAF3-7E20-4B9D-B544-BABAEEA1FA7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950648F4-ABCD-4DF0-8641-76CFB235472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989BE678-777B-482A-A616-FEDC47B162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CF1EB4BD-9C7E-4AA3-9681-C7EB0DA6250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94AAE3AA-3759-4D28-B0EF-575F25A5146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28BE0C3-2102-4820-B88B-A448B1840D1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Content Placeholder 6" descr="A close up of a map&#10;&#10;Description generated with high confidence">
            <a:extLst>
              <a:ext uri="{FF2B5EF4-FFF2-40B4-BE49-F238E27FC236}">
                <a16:creationId xmlns:a16="http://schemas.microsoft.com/office/drawing/2014/main" id="{096ED151-4F37-405C-A24A-B8FEDFA6057B}"/>
              </a:ext>
            </a:extLst>
          </p:cNvPr>
          <p:cNvPicPr>
            <a:picLocks noGrp="1" noChangeAspect="1"/>
          </p:cNvPicPr>
          <p:nvPr>
            <p:ph idx="1"/>
          </p:nvPr>
        </p:nvPicPr>
        <p:blipFill rotWithShape="1">
          <a:blip r:embed="rId7">
            <a:alphaModFix/>
            <a:extLst>
              <a:ext uri="{28A0092B-C50C-407E-A947-70E740481C1C}">
                <a14:useLocalDpi xmlns:a14="http://schemas.microsoft.com/office/drawing/2010/main" val="0"/>
              </a:ext>
            </a:extLst>
          </a:blip>
          <a:srcRect t="22446" b="3051"/>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B65E6B8-0D17-4912-97E4-60B47A51113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257800" y="1295400"/>
            <a:ext cx="5867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73A1314-2070-446E-B692-C78D88AAB9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7800" y="0"/>
            <a:ext cx="58658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C601DB-9867-475F-AE0E-B3FAE45E4864}"/>
              </a:ext>
            </a:extLst>
          </p:cNvPr>
          <p:cNvSpPr>
            <a:spLocks noGrp="1"/>
          </p:cNvSpPr>
          <p:nvPr>
            <p:ph type="title"/>
          </p:nvPr>
        </p:nvSpPr>
        <p:spPr>
          <a:xfrm>
            <a:off x="5418161" y="1447800"/>
            <a:ext cx="4562452" cy="3253378"/>
          </a:xfrm>
        </p:spPr>
        <p:txBody>
          <a:bodyPr vert="horz" lIns="91440" tIns="45720" rIns="91440" bIns="45720" rtlCol="0" anchor="b">
            <a:normAutofit/>
          </a:bodyPr>
          <a:lstStyle/>
          <a:p>
            <a:pPr marL="685800" indent="-685800">
              <a:buFont typeface="Wingdings" panose="05000000000000000000" pitchFamily="2" charset="2"/>
              <a:buChar char="Ø"/>
            </a:pPr>
            <a:r>
              <a:rPr lang="en-US" sz="3200" dirty="0"/>
              <a:t>Spread of Christianity…</a:t>
            </a:r>
            <a:br>
              <a:rPr lang="en-US" sz="3200" dirty="0"/>
            </a:br>
            <a:br>
              <a:rPr lang="en-US" sz="3200" dirty="0"/>
            </a:br>
            <a:r>
              <a:rPr lang="en-US" sz="3200" dirty="0"/>
              <a:t>Roman intolerance?</a:t>
            </a:r>
          </a:p>
        </p:txBody>
      </p:sp>
    </p:spTree>
    <p:extLst>
      <p:ext uri="{BB962C8B-B14F-4D97-AF65-F5344CB8AC3E}">
        <p14:creationId xmlns:p14="http://schemas.microsoft.com/office/powerpoint/2010/main" val="496996321"/>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9E5C5-A037-45B3-9D37-3658914D479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5ACB93B0-521E-443D-9750-AFCFDDB3E80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DA1DAC79-DDBA-4382-9D43-6E5F685BE5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E0880F10-995F-4F01-A83B-7ECDB7BE790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A2D49266-1F08-40F2-B0E1-1D919DCB578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6AACA73D-178F-4CFC-99E3-9F4FCBBDBA8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descr="A close up of a map&#10;&#10;Description generated with high confidence">
            <a:extLst>
              <a:ext uri="{FF2B5EF4-FFF2-40B4-BE49-F238E27FC236}">
                <a16:creationId xmlns:a16="http://schemas.microsoft.com/office/drawing/2014/main" id="{967C9341-7CC7-47F7-B714-7ECF80410763}"/>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52B1435E-BAB8-43AB-AF6A-C15D437DCB1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3" name="Content Placeholder 6" descr="A picture containing text, map&#10;&#10;Description generated with very high confidence">
            <a:extLst>
              <a:ext uri="{FF2B5EF4-FFF2-40B4-BE49-F238E27FC236}">
                <a16:creationId xmlns:a16="http://schemas.microsoft.com/office/drawing/2014/main" id="{047613F0-FF58-4B0E-8E69-B25227702D0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24020" y="4657862"/>
            <a:ext cx="4170690" cy="2539350"/>
          </a:xfrm>
          <a:prstGeom prst="rect">
            <a:avLst/>
          </a:prstGeom>
        </p:spPr>
      </p:pic>
    </p:spTree>
    <p:extLst>
      <p:ext uri="{BB962C8B-B14F-4D97-AF65-F5344CB8AC3E}">
        <p14:creationId xmlns:p14="http://schemas.microsoft.com/office/powerpoint/2010/main" val="39469675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0" name="Content Placeholder 4" descr="A close up of a map&#10;&#10;Description generated with high confidence">
            <a:extLst>
              <a:ext uri="{FF2B5EF4-FFF2-40B4-BE49-F238E27FC236}">
                <a16:creationId xmlns:a16="http://schemas.microsoft.com/office/drawing/2014/main" id="{6ACC6E09-9B6F-4BA7-A09C-9A9CC5DAD13E}"/>
              </a:ext>
            </a:extLst>
          </p:cNvPr>
          <p:cNvPicPr>
            <a:picLocks noChangeAspect="1"/>
          </p:cNvPicPr>
          <p:nvPr/>
        </p:nvPicPr>
        <p:blipFill rotWithShape="1">
          <a:blip r:embed="rId2">
            <a:alphaModFix amt="25000"/>
            <a:grayscl/>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0D187C4E-14B9-4504-B200-5127823FA7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646111" y="452718"/>
            <a:ext cx="9404723" cy="1400530"/>
          </a:xfrm>
        </p:spPr>
        <p:txBody>
          <a:bodyPr>
            <a:normAutofit/>
          </a:bodyPr>
          <a:lstStyle/>
          <a:p>
            <a:r>
              <a:rPr lang="en-GB" dirty="0"/>
              <a:t>Pliny</a:t>
            </a:r>
          </a:p>
        </p:txBody>
      </p:sp>
      <p:sp>
        <p:nvSpPr>
          <p:cNvPr id="9" name="Content Placeholder 8">
            <a:extLst>
              <a:ext uri="{FF2B5EF4-FFF2-40B4-BE49-F238E27FC236}">
                <a16:creationId xmlns:a16="http://schemas.microsoft.com/office/drawing/2014/main" id="{74144DE6-BE36-4451-9A46-CDAC759FFED5}"/>
              </a:ext>
            </a:extLst>
          </p:cNvPr>
          <p:cNvSpPr>
            <a:spLocks noGrp="1"/>
          </p:cNvSpPr>
          <p:nvPr>
            <p:ph idx="1"/>
          </p:nvPr>
        </p:nvSpPr>
        <p:spPr>
          <a:xfrm>
            <a:off x="1103312" y="2052918"/>
            <a:ext cx="8946541" cy="4195481"/>
          </a:xfrm>
        </p:spPr>
        <p:txBody>
          <a:bodyPr>
            <a:normAutofit/>
          </a:bodyPr>
          <a:lstStyle/>
          <a:p>
            <a:endParaRPr lang="en-GB"/>
          </a:p>
        </p:txBody>
      </p:sp>
      <p:pic>
        <p:nvPicPr>
          <p:cNvPr id="12" name="Grafik 1" descr="Sources Christianity 5 Pliny.jpg">
            <a:extLst>
              <a:ext uri="{FF2B5EF4-FFF2-40B4-BE49-F238E27FC236}">
                <a16:creationId xmlns:a16="http://schemas.microsoft.com/office/drawing/2014/main" id="{D994D6F5-272B-4195-9EAC-6E7D22647F21}"/>
              </a:ext>
            </a:extLst>
          </p:cNvPr>
          <p:cNvPicPr/>
          <p:nvPr/>
        </p:nvPicPr>
        <p:blipFill rotWithShape="1">
          <a:blip r:embed="rId3" cstate="print"/>
          <a:srcRect b="32024"/>
          <a:stretch/>
        </p:blipFill>
        <p:spPr>
          <a:xfrm>
            <a:off x="3686594" y="-160337"/>
            <a:ext cx="8505406" cy="7018337"/>
          </a:xfrm>
          <a:prstGeom prst="rect">
            <a:avLst/>
          </a:prstGeom>
        </p:spPr>
      </p:pic>
    </p:spTree>
    <p:extLst>
      <p:ext uri="{BB962C8B-B14F-4D97-AF65-F5344CB8AC3E}">
        <p14:creationId xmlns:p14="http://schemas.microsoft.com/office/powerpoint/2010/main" val="4211053691"/>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0" name="Content Placeholder 4" descr="A close up of a map&#10;&#10;Description generated with high confidence">
            <a:extLst>
              <a:ext uri="{FF2B5EF4-FFF2-40B4-BE49-F238E27FC236}">
                <a16:creationId xmlns:a16="http://schemas.microsoft.com/office/drawing/2014/main" id="{6ACC6E09-9B6F-4BA7-A09C-9A9CC5DAD13E}"/>
              </a:ext>
            </a:extLst>
          </p:cNvPr>
          <p:cNvPicPr>
            <a:picLocks noChangeAspect="1"/>
          </p:cNvPicPr>
          <p:nvPr/>
        </p:nvPicPr>
        <p:blipFill rotWithShape="1">
          <a:blip r:embed="rId2">
            <a:alphaModFix amt="25000"/>
            <a:grayscl/>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0D187C4E-14B9-4504-B200-5127823FA7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646111" y="452718"/>
            <a:ext cx="9404723" cy="1400530"/>
          </a:xfrm>
        </p:spPr>
        <p:txBody>
          <a:bodyPr>
            <a:normAutofit/>
          </a:bodyPr>
          <a:lstStyle/>
          <a:p>
            <a:r>
              <a:rPr lang="en-GB" dirty="0"/>
              <a:t>Pliny</a:t>
            </a:r>
          </a:p>
        </p:txBody>
      </p:sp>
      <p:sp>
        <p:nvSpPr>
          <p:cNvPr id="9" name="Content Placeholder 8">
            <a:extLst>
              <a:ext uri="{FF2B5EF4-FFF2-40B4-BE49-F238E27FC236}">
                <a16:creationId xmlns:a16="http://schemas.microsoft.com/office/drawing/2014/main" id="{74144DE6-BE36-4451-9A46-CDAC759FFED5}"/>
              </a:ext>
            </a:extLst>
          </p:cNvPr>
          <p:cNvSpPr>
            <a:spLocks noGrp="1"/>
          </p:cNvSpPr>
          <p:nvPr>
            <p:ph idx="1"/>
          </p:nvPr>
        </p:nvSpPr>
        <p:spPr>
          <a:xfrm>
            <a:off x="1103312" y="2052918"/>
            <a:ext cx="8946541" cy="4195481"/>
          </a:xfrm>
        </p:spPr>
        <p:txBody>
          <a:bodyPr>
            <a:normAutofit/>
          </a:bodyPr>
          <a:lstStyle/>
          <a:p>
            <a:endParaRPr lang="en-GB"/>
          </a:p>
        </p:txBody>
      </p:sp>
      <p:pic>
        <p:nvPicPr>
          <p:cNvPr id="7" name="Grafik 6" descr="Sources Christianity 4.jpg">
            <a:extLst>
              <a:ext uri="{FF2B5EF4-FFF2-40B4-BE49-F238E27FC236}">
                <a16:creationId xmlns:a16="http://schemas.microsoft.com/office/drawing/2014/main" id="{242C2303-EBA0-4B2C-9CF6-E7868F04B07D}"/>
              </a:ext>
            </a:extLst>
          </p:cNvPr>
          <p:cNvPicPr/>
          <p:nvPr/>
        </p:nvPicPr>
        <p:blipFill rotWithShape="1">
          <a:blip r:embed="rId3" cstate="print"/>
          <a:srcRect b="57042"/>
          <a:stretch/>
        </p:blipFill>
        <p:spPr>
          <a:xfrm>
            <a:off x="4451052" y="2168012"/>
            <a:ext cx="5841365" cy="4195481"/>
          </a:xfrm>
          <a:prstGeom prst="rect">
            <a:avLst/>
          </a:prstGeom>
        </p:spPr>
      </p:pic>
      <p:pic>
        <p:nvPicPr>
          <p:cNvPr id="8" name="Grafik 1" descr="Sources Christianity 5 Pliny.jpg">
            <a:extLst>
              <a:ext uri="{FF2B5EF4-FFF2-40B4-BE49-F238E27FC236}">
                <a16:creationId xmlns:a16="http://schemas.microsoft.com/office/drawing/2014/main" id="{4362316C-5526-4057-A875-C34CC488ED0D}"/>
              </a:ext>
            </a:extLst>
          </p:cNvPr>
          <p:cNvPicPr/>
          <p:nvPr/>
        </p:nvPicPr>
        <p:blipFill rotWithShape="1">
          <a:blip r:embed="rId4" cstate="print"/>
          <a:srcRect t="65409" b="4390"/>
          <a:stretch/>
        </p:blipFill>
        <p:spPr>
          <a:xfrm>
            <a:off x="4451053" y="103236"/>
            <a:ext cx="5841365" cy="2168013"/>
          </a:xfrm>
          <a:prstGeom prst="rect">
            <a:avLst/>
          </a:prstGeom>
        </p:spPr>
      </p:pic>
    </p:spTree>
    <p:extLst>
      <p:ext uri="{BB962C8B-B14F-4D97-AF65-F5344CB8AC3E}">
        <p14:creationId xmlns:p14="http://schemas.microsoft.com/office/powerpoint/2010/main" val="247774899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0" name="Content Placeholder 4" descr="A close up of a map&#10;&#10;Description generated with high confidence">
            <a:extLst>
              <a:ext uri="{FF2B5EF4-FFF2-40B4-BE49-F238E27FC236}">
                <a16:creationId xmlns:a16="http://schemas.microsoft.com/office/drawing/2014/main" id="{6ACC6E09-9B6F-4BA7-A09C-9A9CC5DAD13E}"/>
              </a:ext>
            </a:extLst>
          </p:cNvPr>
          <p:cNvPicPr>
            <a:picLocks noChangeAspect="1"/>
          </p:cNvPicPr>
          <p:nvPr/>
        </p:nvPicPr>
        <p:blipFill rotWithShape="1">
          <a:blip r:embed="rId2">
            <a:alphaModFix amt="25000"/>
            <a:grayscl/>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0D187C4E-14B9-4504-B200-5127823FA7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646111" y="452718"/>
            <a:ext cx="9404723" cy="1400530"/>
          </a:xfrm>
        </p:spPr>
        <p:txBody>
          <a:bodyPr>
            <a:normAutofit/>
          </a:bodyPr>
          <a:lstStyle/>
          <a:p>
            <a:r>
              <a:rPr lang="en-GB" dirty="0"/>
              <a:t>Pliny</a:t>
            </a:r>
          </a:p>
        </p:txBody>
      </p:sp>
      <p:sp>
        <p:nvSpPr>
          <p:cNvPr id="9" name="Content Placeholder 8">
            <a:extLst>
              <a:ext uri="{FF2B5EF4-FFF2-40B4-BE49-F238E27FC236}">
                <a16:creationId xmlns:a16="http://schemas.microsoft.com/office/drawing/2014/main" id="{74144DE6-BE36-4451-9A46-CDAC759FFED5}"/>
              </a:ext>
            </a:extLst>
          </p:cNvPr>
          <p:cNvSpPr>
            <a:spLocks noGrp="1"/>
          </p:cNvSpPr>
          <p:nvPr>
            <p:ph idx="1"/>
          </p:nvPr>
        </p:nvSpPr>
        <p:spPr>
          <a:xfrm>
            <a:off x="1103312" y="2052918"/>
            <a:ext cx="8946541" cy="4195481"/>
          </a:xfrm>
        </p:spPr>
        <p:txBody>
          <a:bodyPr>
            <a:normAutofit/>
          </a:bodyPr>
          <a:lstStyle/>
          <a:p>
            <a:endParaRPr lang="en-GB"/>
          </a:p>
        </p:txBody>
      </p:sp>
      <p:pic>
        <p:nvPicPr>
          <p:cNvPr id="11" name="Grafik 6" descr="Sources Christianity 4.jpg">
            <a:extLst>
              <a:ext uri="{FF2B5EF4-FFF2-40B4-BE49-F238E27FC236}">
                <a16:creationId xmlns:a16="http://schemas.microsoft.com/office/drawing/2014/main" id="{E0DC1A31-6569-410C-BBA0-45AD19F0C281}"/>
              </a:ext>
            </a:extLst>
          </p:cNvPr>
          <p:cNvPicPr/>
          <p:nvPr/>
        </p:nvPicPr>
        <p:blipFill rotWithShape="1">
          <a:blip r:embed="rId3" cstate="print"/>
          <a:srcRect t="42509" b="2448"/>
          <a:stretch/>
        </p:blipFill>
        <p:spPr>
          <a:xfrm>
            <a:off x="4600102" y="-24580"/>
            <a:ext cx="5841365" cy="5375788"/>
          </a:xfrm>
          <a:prstGeom prst="rect">
            <a:avLst/>
          </a:prstGeom>
        </p:spPr>
      </p:pic>
      <p:pic>
        <p:nvPicPr>
          <p:cNvPr id="12" name="Grafik 3" descr="Sources Christianity 3.jpg">
            <a:extLst>
              <a:ext uri="{FF2B5EF4-FFF2-40B4-BE49-F238E27FC236}">
                <a16:creationId xmlns:a16="http://schemas.microsoft.com/office/drawing/2014/main" id="{BEAAD573-E0F0-488E-9E58-585988FD7BAA}"/>
              </a:ext>
            </a:extLst>
          </p:cNvPr>
          <p:cNvPicPr>
            <a:picLocks/>
          </p:cNvPicPr>
          <p:nvPr/>
        </p:nvPicPr>
        <p:blipFill rotWithShape="1">
          <a:blip r:embed="rId4" cstate="print"/>
          <a:srcRect b="86881"/>
          <a:stretch/>
        </p:blipFill>
        <p:spPr>
          <a:xfrm>
            <a:off x="4600102" y="5351208"/>
            <a:ext cx="5841365" cy="1585452"/>
          </a:xfrm>
          <a:prstGeom prst="rect">
            <a:avLst/>
          </a:prstGeom>
        </p:spPr>
      </p:pic>
    </p:spTree>
    <p:extLst>
      <p:ext uri="{BB962C8B-B14F-4D97-AF65-F5344CB8AC3E}">
        <p14:creationId xmlns:p14="http://schemas.microsoft.com/office/powerpoint/2010/main" val="2243264485"/>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0" name="Content Placeholder 4" descr="A close up of a map&#10;&#10;Description generated with high confidence">
            <a:extLst>
              <a:ext uri="{FF2B5EF4-FFF2-40B4-BE49-F238E27FC236}">
                <a16:creationId xmlns:a16="http://schemas.microsoft.com/office/drawing/2014/main" id="{6ACC6E09-9B6F-4BA7-A09C-9A9CC5DAD13E}"/>
              </a:ext>
            </a:extLst>
          </p:cNvPr>
          <p:cNvPicPr>
            <a:picLocks noChangeAspect="1"/>
          </p:cNvPicPr>
          <p:nvPr/>
        </p:nvPicPr>
        <p:blipFill rotWithShape="1">
          <a:blip r:embed="rId2">
            <a:alphaModFix amt="25000"/>
            <a:grayscl/>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0D187C4E-14B9-4504-B200-5127823FA7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646111" y="452718"/>
            <a:ext cx="9404723" cy="1400530"/>
          </a:xfrm>
        </p:spPr>
        <p:txBody>
          <a:bodyPr>
            <a:normAutofit/>
          </a:bodyPr>
          <a:lstStyle/>
          <a:p>
            <a:r>
              <a:rPr lang="en-GB" dirty="0"/>
              <a:t>St Paul</a:t>
            </a:r>
            <a:br>
              <a:rPr lang="en-GB" dirty="0"/>
            </a:br>
            <a:r>
              <a:rPr lang="en-GB" sz="3200" dirty="0">
                <a:sym typeface="Wingdings" panose="05000000000000000000" pitchFamily="2" charset="2"/>
              </a:rPr>
              <a:t>64/67</a:t>
            </a:r>
            <a:endParaRPr lang="en-GB" dirty="0"/>
          </a:p>
        </p:txBody>
      </p:sp>
      <p:pic>
        <p:nvPicPr>
          <p:cNvPr id="5" name="Content Placeholder 4" descr="A picture containing text, map&#10;&#10;Description generated with very high confidence">
            <a:extLst>
              <a:ext uri="{FF2B5EF4-FFF2-40B4-BE49-F238E27FC236}">
                <a16:creationId xmlns:a16="http://schemas.microsoft.com/office/drawing/2014/main" id="{6161D54D-8CB0-4C64-BB71-08416F877AE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75822" y="237898"/>
            <a:ext cx="9021797" cy="49738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descr="A close up of text on a black background&#10;&#10;Description generated with very high confidence">
            <a:extLst>
              <a:ext uri="{FF2B5EF4-FFF2-40B4-BE49-F238E27FC236}">
                <a16:creationId xmlns:a16="http://schemas.microsoft.com/office/drawing/2014/main" id="{1E2585DD-68F1-45B2-95D8-C2F5D7AE11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216" y="3565585"/>
            <a:ext cx="2332127" cy="3292415"/>
          </a:xfrm>
          <a:prstGeom prst="rect">
            <a:avLst/>
          </a:prstGeom>
        </p:spPr>
      </p:pic>
    </p:spTree>
    <p:extLst>
      <p:ext uri="{BB962C8B-B14F-4D97-AF65-F5344CB8AC3E}">
        <p14:creationId xmlns:p14="http://schemas.microsoft.com/office/powerpoint/2010/main" val="328110720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0" name="Content Placeholder 4" descr="A close up of a map&#10;&#10;Description generated with high confidence">
            <a:extLst>
              <a:ext uri="{FF2B5EF4-FFF2-40B4-BE49-F238E27FC236}">
                <a16:creationId xmlns:a16="http://schemas.microsoft.com/office/drawing/2014/main" id="{6ACC6E09-9B6F-4BA7-A09C-9A9CC5DAD13E}"/>
              </a:ext>
            </a:extLst>
          </p:cNvPr>
          <p:cNvPicPr>
            <a:picLocks noChangeAspect="1"/>
          </p:cNvPicPr>
          <p:nvPr/>
        </p:nvPicPr>
        <p:blipFill rotWithShape="1">
          <a:blip r:embed="rId2">
            <a:alphaModFix amt="25000"/>
            <a:grayscl/>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0D187C4E-14B9-4504-B200-5127823FA7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646111" y="452718"/>
            <a:ext cx="9404723" cy="1400530"/>
          </a:xfrm>
        </p:spPr>
        <p:txBody>
          <a:bodyPr>
            <a:normAutofit/>
          </a:bodyPr>
          <a:lstStyle/>
          <a:p>
            <a:r>
              <a:rPr lang="en-GB" dirty="0"/>
              <a:t>St Paul</a:t>
            </a:r>
            <a:br>
              <a:rPr lang="en-GB" dirty="0"/>
            </a:br>
            <a:r>
              <a:rPr lang="en-GB" sz="3200" dirty="0">
                <a:sym typeface="Wingdings" panose="05000000000000000000" pitchFamily="2" charset="2"/>
              </a:rPr>
              <a:t>64/67</a:t>
            </a:r>
            <a:endParaRPr lang="en-GB" dirty="0"/>
          </a:p>
        </p:txBody>
      </p:sp>
      <p:pic>
        <p:nvPicPr>
          <p:cNvPr id="5" name="Content Placeholder 4" descr="A picture containing text, map&#10;&#10;Description generated with very high confidence">
            <a:extLst>
              <a:ext uri="{FF2B5EF4-FFF2-40B4-BE49-F238E27FC236}">
                <a16:creationId xmlns:a16="http://schemas.microsoft.com/office/drawing/2014/main" id="{6161D54D-8CB0-4C64-BB71-08416F877AE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75822" y="237898"/>
            <a:ext cx="9021797" cy="49738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descr="A close up of text on a black background&#10;&#10;Description generated with very high confidence">
            <a:extLst>
              <a:ext uri="{FF2B5EF4-FFF2-40B4-BE49-F238E27FC236}">
                <a16:creationId xmlns:a16="http://schemas.microsoft.com/office/drawing/2014/main" id="{1E2585DD-68F1-45B2-95D8-C2F5D7AE11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216" y="3565585"/>
            <a:ext cx="2332127" cy="3292415"/>
          </a:xfrm>
          <a:prstGeom prst="rect">
            <a:avLst/>
          </a:prstGeom>
        </p:spPr>
      </p:pic>
      <p:pic>
        <p:nvPicPr>
          <p:cNvPr id="4" name="Picture 3" descr="A picture containing outdoor, building, sky, ruin&#10;&#10;Description generated with very high confidence">
            <a:extLst>
              <a:ext uri="{FF2B5EF4-FFF2-40B4-BE49-F238E27FC236}">
                <a16:creationId xmlns:a16="http://schemas.microsoft.com/office/drawing/2014/main" id="{6E12E18D-89CC-4D87-9F11-040710C5DB2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48472" y="646262"/>
            <a:ext cx="6762750" cy="5181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a:extLst>
              <a:ext uri="{FF2B5EF4-FFF2-40B4-BE49-F238E27FC236}">
                <a16:creationId xmlns:a16="http://schemas.microsoft.com/office/drawing/2014/main" id="{87178D05-A799-4EFD-851F-DB5D363993F6}"/>
              </a:ext>
            </a:extLst>
          </p:cNvPr>
          <p:cNvSpPr/>
          <p:nvPr/>
        </p:nvSpPr>
        <p:spPr>
          <a:xfrm>
            <a:off x="7332453" y="817192"/>
            <a:ext cx="4502414" cy="1477328"/>
          </a:xfrm>
          <a:prstGeom prst="rect">
            <a:avLst/>
          </a:prstGeom>
        </p:spPr>
        <p:txBody>
          <a:bodyPr wrap="square">
            <a:spAutoFit/>
          </a:bodyPr>
          <a:lstStyle/>
          <a:p>
            <a:pPr algn="r"/>
            <a:r>
              <a:rPr lang="en-GB" dirty="0" err="1"/>
              <a:t>Ephesos</a:t>
            </a:r>
            <a:r>
              <a:rPr lang="en-GB" dirty="0"/>
              <a:t> – Jewish diaspora community in Hellenistic times, </a:t>
            </a:r>
            <a:br>
              <a:rPr lang="en-GB" dirty="0"/>
            </a:br>
            <a:r>
              <a:rPr lang="en-GB" dirty="0"/>
              <a:t>exempted from military service </a:t>
            </a:r>
            <a:br>
              <a:rPr lang="en-GB" dirty="0"/>
            </a:br>
            <a:r>
              <a:rPr lang="en-GB" dirty="0"/>
              <a:t>by the Romans, </a:t>
            </a:r>
            <a:br>
              <a:rPr lang="en-GB" dirty="0"/>
            </a:br>
            <a:r>
              <a:rPr lang="en-GB" dirty="0"/>
              <a:t>e.g. in 49 B.C…..</a:t>
            </a:r>
          </a:p>
        </p:txBody>
      </p:sp>
    </p:spTree>
    <p:extLst>
      <p:ext uri="{BB962C8B-B14F-4D97-AF65-F5344CB8AC3E}">
        <p14:creationId xmlns:p14="http://schemas.microsoft.com/office/powerpoint/2010/main" val="30594775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0" name="Content Placeholder 4" descr="A close up of a map&#10;&#10;Description generated with high confidence">
            <a:extLst>
              <a:ext uri="{FF2B5EF4-FFF2-40B4-BE49-F238E27FC236}">
                <a16:creationId xmlns:a16="http://schemas.microsoft.com/office/drawing/2014/main" id="{6ACC6E09-9B6F-4BA7-A09C-9A9CC5DAD13E}"/>
              </a:ext>
            </a:extLst>
          </p:cNvPr>
          <p:cNvPicPr>
            <a:picLocks noChangeAspect="1"/>
          </p:cNvPicPr>
          <p:nvPr/>
        </p:nvPicPr>
        <p:blipFill rotWithShape="1">
          <a:blip r:embed="rId2">
            <a:alphaModFix amt="25000"/>
            <a:grayscl/>
            <a:extLst>
              <a:ext uri="{28A0092B-C50C-407E-A947-70E740481C1C}">
                <a14:useLocalDpi xmlns:a14="http://schemas.microsoft.com/office/drawing/2010/main" val="0"/>
              </a:ext>
            </a:extLst>
          </a:blip>
          <a:srcRect t="18869" b="354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0D187C4E-14B9-4504-B200-5127823FA7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646111" y="452718"/>
            <a:ext cx="9404723" cy="1400530"/>
          </a:xfrm>
        </p:spPr>
        <p:txBody>
          <a:bodyPr>
            <a:normAutofit/>
          </a:bodyPr>
          <a:lstStyle/>
          <a:p>
            <a:r>
              <a:rPr lang="en-GB" dirty="0"/>
              <a:t>St Paul</a:t>
            </a:r>
            <a:br>
              <a:rPr lang="en-GB" dirty="0"/>
            </a:br>
            <a:r>
              <a:rPr lang="en-GB" sz="3200" dirty="0">
                <a:sym typeface="Wingdings" panose="05000000000000000000" pitchFamily="2" charset="2"/>
              </a:rPr>
              <a:t>64/67</a:t>
            </a:r>
            <a:endParaRPr lang="en-GB" dirty="0"/>
          </a:p>
        </p:txBody>
      </p:sp>
      <p:pic>
        <p:nvPicPr>
          <p:cNvPr id="5" name="Content Placeholder 4" descr="A picture containing text, map&#10;&#10;Description generated with very high confidence">
            <a:extLst>
              <a:ext uri="{FF2B5EF4-FFF2-40B4-BE49-F238E27FC236}">
                <a16:creationId xmlns:a16="http://schemas.microsoft.com/office/drawing/2014/main" id="{6161D54D-8CB0-4C64-BB71-08416F877AE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75822" y="237898"/>
            <a:ext cx="9021797" cy="49738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descr="A close up of text on a black background&#10;&#10;Description generated with very high confidence">
            <a:extLst>
              <a:ext uri="{FF2B5EF4-FFF2-40B4-BE49-F238E27FC236}">
                <a16:creationId xmlns:a16="http://schemas.microsoft.com/office/drawing/2014/main" id="{1E2585DD-68F1-45B2-95D8-C2F5D7AE11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216" y="3565585"/>
            <a:ext cx="2332127" cy="3292415"/>
          </a:xfrm>
          <a:prstGeom prst="rect">
            <a:avLst/>
          </a:prstGeom>
        </p:spPr>
      </p:pic>
      <p:sp>
        <p:nvSpPr>
          <p:cNvPr id="3" name="Rectangle 1">
            <a:extLst>
              <a:ext uri="{FF2B5EF4-FFF2-40B4-BE49-F238E27FC236}">
                <a16:creationId xmlns:a16="http://schemas.microsoft.com/office/drawing/2014/main" id="{AFA0447A-9EA1-4C2B-9F19-2CE336F2439E}"/>
              </a:ext>
            </a:extLst>
          </p:cNvPr>
          <p:cNvSpPr>
            <a:spLocks noChangeArrowheads="1"/>
          </p:cNvSpPr>
          <p:nvPr/>
        </p:nvSpPr>
        <p:spPr bwMode="auto">
          <a:xfrm>
            <a:off x="1155363" y="2490751"/>
            <a:ext cx="3481743" cy="3416320"/>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If anyone else has reason to be confident in the flesh, I have more: circumcised on the eighth day, a member of the people of Israel, of the tribe of Benjamin, a Hebrew born of Hebrews; as to the law, a Pharisee; as to zeal, a persecutor of the church; as to righteousness under the law, blameless.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Paul's Letter to the </a:t>
            </a:r>
            <a:r>
              <a:rPr lang="en-US" altLang="en-US" i="1" dirty="0">
                <a:solidFill>
                  <a:schemeClr val="tx1"/>
                </a:solidFill>
                <a:latin typeface="Arial" panose="020B0604020202020204" pitchFamily="34" charset="0"/>
              </a:rPr>
              <a:t>Philippians 3:4–6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B902FA1A-0BA4-4B80-8FAF-B16D31E2D8E5}"/>
              </a:ext>
            </a:extLst>
          </p:cNvPr>
          <p:cNvSpPr>
            <a:spLocks noChangeArrowheads="1"/>
          </p:cNvSpPr>
          <p:nvPr/>
        </p:nvSpPr>
        <p:spPr bwMode="auto">
          <a:xfrm>
            <a:off x="5457646" y="4259575"/>
            <a:ext cx="6435306" cy="1754326"/>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You have heard, no doubt, of my earlier life in Judaism. I was violently persecuting the church of God and was trying to destroy it. I advanced in Judaism beyond many among my people of the same age, for I was far more </a:t>
            </a:r>
            <a:r>
              <a:rPr lang="en-US" altLang="en-US" dirty="0">
                <a:solidFill>
                  <a:schemeClr val="tx1"/>
                </a:solidFill>
                <a:latin typeface="Arial" panose="020B0604020202020204" pitchFamily="34" charset="0"/>
              </a:rPr>
              <a:t>zealous</a:t>
            </a:r>
            <a:r>
              <a:rPr kumimoji="0" lang="en-US" altLang="en-US" sz="1800" b="0" i="0" u="none" strike="noStrike" cap="none" normalizeH="0" baseline="0" dirty="0">
                <a:ln>
                  <a:noFill/>
                </a:ln>
                <a:solidFill>
                  <a:schemeClr val="tx1"/>
                </a:solidFill>
                <a:effectLst/>
                <a:latin typeface="Arial" panose="020B0604020202020204" pitchFamily="34" charset="0"/>
              </a:rPr>
              <a:t> for the traditions of my ancestors.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Paul's Letter to the </a:t>
            </a:r>
            <a:r>
              <a:rPr lang="en-US" altLang="en-US" i="1" dirty="0">
                <a:solidFill>
                  <a:schemeClr val="tx1"/>
                </a:solidFill>
                <a:latin typeface="Arial" panose="020B0604020202020204" pitchFamily="34" charset="0"/>
              </a:rPr>
              <a:t>Galatians 1:13—14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C594097B-F7A3-49BB-87FB-0267F6D0D7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69313" y="45784"/>
            <a:ext cx="3048000" cy="3614928"/>
          </a:xfrm>
          <a:prstGeom prst="rect">
            <a:avLst/>
          </a:prstGeom>
        </p:spPr>
      </p:pic>
      <p:sp>
        <p:nvSpPr>
          <p:cNvPr id="8" name="Rectangle 7">
            <a:extLst>
              <a:ext uri="{FF2B5EF4-FFF2-40B4-BE49-F238E27FC236}">
                <a16:creationId xmlns:a16="http://schemas.microsoft.com/office/drawing/2014/main" id="{436FCB30-676A-4D06-A4A7-4779EC8437D2}"/>
              </a:ext>
            </a:extLst>
          </p:cNvPr>
          <p:cNvSpPr/>
          <p:nvPr/>
        </p:nvSpPr>
        <p:spPr>
          <a:xfrm>
            <a:off x="8886419" y="45784"/>
            <a:ext cx="3305581" cy="461665"/>
          </a:xfrm>
          <a:prstGeom prst="rect">
            <a:avLst/>
          </a:prstGeom>
        </p:spPr>
        <p:txBody>
          <a:bodyPr wrap="square">
            <a:spAutoFit/>
          </a:bodyPr>
          <a:lstStyle/>
          <a:p>
            <a:pPr algn="r"/>
            <a:r>
              <a:rPr lang="en-GB" sz="1200" i="1" dirty="0"/>
              <a:t>Preaching of Saint Paul at Ephesus</a:t>
            </a:r>
            <a:r>
              <a:rPr lang="en-GB" sz="1200" dirty="0"/>
              <a:t> by Eustache Le </a:t>
            </a:r>
            <a:r>
              <a:rPr lang="en-GB" sz="1200" dirty="0" err="1"/>
              <a:t>Sueur</a:t>
            </a:r>
            <a:r>
              <a:rPr lang="en-GB" sz="1200" dirty="0"/>
              <a:t> (1649)</a:t>
            </a:r>
          </a:p>
        </p:txBody>
      </p:sp>
    </p:spTree>
    <p:extLst>
      <p:ext uri="{BB962C8B-B14F-4D97-AF65-F5344CB8AC3E}">
        <p14:creationId xmlns:p14="http://schemas.microsoft.com/office/powerpoint/2010/main" val="144630885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750"/>
                                        <p:tgtEl>
                                          <p:spTgt spid="3"/>
                                        </p:tgtEl>
                                      </p:cBhvr>
                                    </p:animEffect>
                                    <p:anim calcmode="lin" valueType="num">
                                      <p:cBhvr>
                                        <p:cTn id="8" dur="1750" fill="hold"/>
                                        <p:tgtEl>
                                          <p:spTgt spid="3"/>
                                        </p:tgtEl>
                                        <p:attrNameLst>
                                          <p:attrName>ppt_x</p:attrName>
                                        </p:attrNameLst>
                                      </p:cBhvr>
                                      <p:tavLst>
                                        <p:tav tm="0">
                                          <p:val>
                                            <p:strVal val="#ppt_x"/>
                                          </p:val>
                                        </p:tav>
                                        <p:tav tm="100000">
                                          <p:val>
                                            <p:strVal val="#ppt_x"/>
                                          </p:val>
                                        </p:tav>
                                      </p:tavLst>
                                    </p:anim>
                                    <p:anim calcmode="lin" valueType="num">
                                      <p:cBhvr>
                                        <p:cTn id="9" dur="175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750"/>
                                        <p:tgtEl>
                                          <p:spTgt spid="4"/>
                                        </p:tgtEl>
                                      </p:cBhvr>
                                    </p:animEffect>
                                    <p:anim calcmode="lin" valueType="num">
                                      <p:cBhvr>
                                        <p:cTn id="14" dur="1750" fill="hold"/>
                                        <p:tgtEl>
                                          <p:spTgt spid="4"/>
                                        </p:tgtEl>
                                        <p:attrNameLst>
                                          <p:attrName>ppt_x</p:attrName>
                                        </p:attrNameLst>
                                      </p:cBhvr>
                                      <p:tavLst>
                                        <p:tav tm="0">
                                          <p:val>
                                            <p:strVal val="#ppt_x"/>
                                          </p:val>
                                        </p:tav>
                                        <p:tav tm="100000">
                                          <p:val>
                                            <p:strVal val="#ppt_x"/>
                                          </p:val>
                                        </p:tav>
                                      </p:tavLst>
                                    </p:anim>
                                    <p:anim calcmode="lin" valueType="num">
                                      <p:cBhvr>
                                        <p:cTn id="15" dur="17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icture containing text, map&#10;&#10;Description generated with very high confidence">
            <a:extLst>
              <a:ext uri="{FF2B5EF4-FFF2-40B4-BE49-F238E27FC236}">
                <a16:creationId xmlns:a16="http://schemas.microsoft.com/office/drawing/2014/main" id="{E549800F-B42B-423C-B5F4-55F3B099FA8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5313" y="0"/>
            <a:ext cx="10050834" cy="6887985"/>
          </a:xfrm>
        </p:spPr>
      </p:pic>
      <p:sp>
        <p:nvSpPr>
          <p:cNvPr id="10" name="Title 9">
            <a:extLst>
              <a:ext uri="{FF2B5EF4-FFF2-40B4-BE49-F238E27FC236}">
                <a16:creationId xmlns:a16="http://schemas.microsoft.com/office/drawing/2014/main" id="{3393F22B-82D6-4AAC-8E90-F5D50ECA118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287581753"/>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5" name="Picture 4" descr="Tertullian, 1400s.">
            <a:extLst>
              <a:ext uri="{FF2B5EF4-FFF2-40B4-BE49-F238E27FC236}">
                <a16:creationId xmlns:a16="http://schemas.microsoft.com/office/drawing/2014/main" id="{C04FEB70-FFD5-4C2F-84DD-00B784BFDD26}"/>
              </a:ext>
            </a:extLst>
          </p:cNvPr>
          <p:cNvPicPr>
            <a:picLocks noChangeAspect="1"/>
          </p:cNvPicPr>
          <p:nvPr/>
        </p:nvPicPr>
        <p:blipFill rotWithShape="1">
          <a:blip r:embed="rId3">
            <a:extLst>
              <a:ext uri="{28A0092B-C50C-407E-A947-70E740481C1C}">
                <a14:useLocalDpi xmlns:a14="http://schemas.microsoft.com/office/drawing/2010/main" val="0"/>
              </a:ext>
            </a:extLst>
          </a:blip>
          <a:srcRect r="24363"/>
          <a:stretch/>
        </p:blipFill>
        <p:spPr>
          <a:xfrm>
            <a:off x="-1" y="10"/>
            <a:ext cx="4058949" cy="6857990"/>
          </a:xfrm>
          <a:prstGeom prst="rect">
            <a:avLst/>
          </a:prstGeom>
        </p:spPr>
      </p:pic>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4706649" y="629266"/>
            <a:ext cx="5343203" cy="900485"/>
          </a:xfrm>
        </p:spPr>
        <p:txBody>
          <a:bodyPr>
            <a:normAutofit/>
          </a:bodyPr>
          <a:lstStyle/>
          <a:p>
            <a:r>
              <a:rPr lang="en-GB" dirty="0"/>
              <a:t>Handout:</a:t>
            </a:r>
          </a:p>
        </p:txBody>
      </p:sp>
      <p:sp>
        <p:nvSpPr>
          <p:cNvPr id="3" name="Content Placeholder 2">
            <a:extLst>
              <a:ext uri="{FF2B5EF4-FFF2-40B4-BE49-F238E27FC236}">
                <a16:creationId xmlns:a16="http://schemas.microsoft.com/office/drawing/2014/main" id="{F52417A1-39D4-453F-B58F-BB1D4691FB29}"/>
              </a:ext>
            </a:extLst>
          </p:cNvPr>
          <p:cNvSpPr>
            <a:spLocks noGrp="1"/>
          </p:cNvSpPr>
          <p:nvPr>
            <p:ph idx="1"/>
          </p:nvPr>
        </p:nvSpPr>
        <p:spPr>
          <a:xfrm>
            <a:off x="4405223" y="1529751"/>
            <a:ext cx="7366958" cy="5083834"/>
          </a:xfrm>
        </p:spPr>
        <p:txBody>
          <a:bodyPr>
            <a:normAutofit fontScale="92500" lnSpcReduction="10000"/>
          </a:bodyPr>
          <a:lstStyle/>
          <a:p>
            <a:r>
              <a:rPr lang="en-GB" dirty="0"/>
              <a:t>Tatian, c. 120-180, </a:t>
            </a:r>
            <a:r>
              <a:rPr lang="en-GB" i="1" dirty="0" err="1"/>
              <a:t>Oratio</a:t>
            </a:r>
            <a:r>
              <a:rPr lang="en-GB" i="1" dirty="0"/>
              <a:t> ad </a:t>
            </a:r>
            <a:r>
              <a:rPr lang="en-GB" i="1" dirty="0" err="1"/>
              <a:t>Graecos</a:t>
            </a:r>
            <a:r>
              <a:rPr lang="en-GB" dirty="0"/>
              <a:t>  </a:t>
            </a:r>
            <a:br>
              <a:rPr lang="en-GB" dirty="0"/>
            </a:br>
            <a:r>
              <a:rPr lang="en-GB" dirty="0"/>
              <a:t>- Christian writer</a:t>
            </a:r>
          </a:p>
          <a:p>
            <a:r>
              <a:rPr lang="en-GB" dirty="0"/>
              <a:t>Tertullian, </a:t>
            </a:r>
            <a:r>
              <a:rPr lang="en-GB" i="1" dirty="0" err="1"/>
              <a:t>Apologeticus</a:t>
            </a:r>
            <a:r>
              <a:rPr lang="en-GB" dirty="0"/>
              <a:t>, AD197</a:t>
            </a:r>
          </a:p>
          <a:p>
            <a:r>
              <a:rPr lang="en-GB" dirty="0"/>
              <a:t>Pliny, letters to Trajan, </a:t>
            </a:r>
            <a:r>
              <a:rPr lang="en-GB" dirty="0" err="1"/>
              <a:t>epist.</a:t>
            </a:r>
            <a:r>
              <a:rPr lang="en-GB" dirty="0"/>
              <a:t> AD 112</a:t>
            </a:r>
          </a:p>
          <a:p>
            <a:r>
              <a:rPr lang="en-GB" b="1" dirty="0"/>
              <a:t>Marcus </a:t>
            </a:r>
            <a:r>
              <a:rPr lang="en-GB" b="1" dirty="0" err="1"/>
              <a:t>Minucius</a:t>
            </a:r>
            <a:r>
              <a:rPr lang="en-GB" b="1" dirty="0"/>
              <a:t> Felix</a:t>
            </a:r>
            <a:r>
              <a:rPr lang="en-GB" dirty="0"/>
              <a:t> (Berber?; died c. AD 250, Rome): Octavius – dialogue: </a:t>
            </a:r>
            <a:r>
              <a:rPr lang="en-GB" dirty="0" err="1"/>
              <a:t>pagen</a:t>
            </a:r>
            <a:r>
              <a:rPr lang="en-GB" dirty="0"/>
              <a:t>&lt;-&gt;non-Roman, some arguments borrowed from Cicero, de div.</a:t>
            </a:r>
          </a:p>
          <a:p>
            <a:r>
              <a:rPr lang="en-GB" dirty="0"/>
              <a:t>Athenagoras, Athens, c. 133-190, philosopher, Platonist</a:t>
            </a:r>
          </a:p>
          <a:p>
            <a:r>
              <a:rPr lang="en-GB" dirty="0"/>
              <a:t>Titus Flavius Josephus, Yosef ben Matityahu</a:t>
            </a:r>
            <a:br>
              <a:rPr lang="en-GB" dirty="0"/>
            </a:br>
            <a:r>
              <a:rPr lang="en-GB" dirty="0"/>
              <a:t>33 – c.100</a:t>
            </a:r>
          </a:p>
          <a:p>
            <a:r>
              <a:rPr lang="en-GB" dirty="0"/>
              <a:t>Philo of Alexandria, 20BC – AD 30, Alexandria</a:t>
            </a:r>
          </a:p>
          <a:p>
            <a:endParaRPr lang="en-GB" dirty="0"/>
          </a:p>
          <a:p>
            <a:r>
              <a:rPr lang="en-GB" b="1" dirty="0"/>
              <a:t>Accusations: pro/contra Christianity, Judaism, traditional polytheistic cults…</a:t>
            </a:r>
          </a:p>
        </p:txBody>
      </p:sp>
    </p:spTree>
    <p:extLst>
      <p:ext uri="{BB962C8B-B14F-4D97-AF65-F5344CB8AC3E}">
        <p14:creationId xmlns:p14="http://schemas.microsoft.com/office/powerpoint/2010/main" val="151364956"/>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5" name="Picture 4" descr="Tertullian, 1400s.">
            <a:extLst>
              <a:ext uri="{FF2B5EF4-FFF2-40B4-BE49-F238E27FC236}">
                <a16:creationId xmlns:a16="http://schemas.microsoft.com/office/drawing/2014/main" id="{C04FEB70-FFD5-4C2F-84DD-00B784BFDD26}"/>
              </a:ext>
            </a:extLst>
          </p:cNvPr>
          <p:cNvPicPr>
            <a:picLocks noChangeAspect="1"/>
          </p:cNvPicPr>
          <p:nvPr/>
        </p:nvPicPr>
        <p:blipFill rotWithShape="1">
          <a:blip r:embed="rId3">
            <a:extLst>
              <a:ext uri="{28A0092B-C50C-407E-A947-70E740481C1C}">
                <a14:useLocalDpi xmlns:a14="http://schemas.microsoft.com/office/drawing/2010/main" val="0"/>
              </a:ext>
            </a:extLst>
          </a:blip>
          <a:srcRect r="40737"/>
          <a:stretch/>
        </p:blipFill>
        <p:spPr>
          <a:xfrm>
            <a:off x="1" y="10"/>
            <a:ext cx="3180272" cy="6857990"/>
          </a:xfrm>
          <a:prstGeom prst="rect">
            <a:avLst/>
          </a:prstGeom>
        </p:spPr>
      </p:pic>
      <p:sp>
        <p:nvSpPr>
          <p:cNvPr id="2" name="Title 1">
            <a:extLst>
              <a:ext uri="{FF2B5EF4-FFF2-40B4-BE49-F238E27FC236}">
                <a16:creationId xmlns:a16="http://schemas.microsoft.com/office/drawing/2014/main" id="{8391F373-DDC1-406E-9889-576862D7762B}"/>
              </a:ext>
            </a:extLst>
          </p:cNvPr>
          <p:cNvSpPr>
            <a:spLocks noGrp="1"/>
          </p:cNvSpPr>
          <p:nvPr>
            <p:ph type="title"/>
          </p:nvPr>
        </p:nvSpPr>
        <p:spPr>
          <a:xfrm>
            <a:off x="4706649" y="629266"/>
            <a:ext cx="5343203" cy="900485"/>
          </a:xfrm>
        </p:spPr>
        <p:txBody>
          <a:bodyPr>
            <a:normAutofit/>
          </a:bodyPr>
          <a:lstStyle/>
          <a:p>
            <a:r>
              <a:rPr lang="en-GB" dirty="0"/>
              <a:t>Theodosian Code</a:t>
            </a:r>
          </a:p>
        </p:txBody>
      </p:sp>
      <p:sp>
        <p:nvSpPr>
          <p:cNvPr id="3" name="Content Placeholder 2">
            <a:extLst>
              <a:ext uri="{FF2B5EF4-FFF2-40B4-BE49-F238E27FC236}">
                <a16:creationId xmlns:a16="http://schemas.microsoft.com/office/drawing/2014/main" id="{F52417A1-39D4-453F-B58F-BB1D4691FB29}"/>
              </a:ext>
            </a:extLst>
          </p:cNvPr>
          <p:cNvSpPr>
            <a:spLocks noGrp="1"/>
          </p:cNvSpPr>
          <p:nvPr>
            <p:ph idx="1"/>
          </p:nvPr>
        </p:nvSpPr>
        <p:spPr>
          <a:xfrm>
            <a:off x="3180273" y="1357224"/>
            <a:ext cx="9069236" cy="5500766"/>
          </a:xfrm>
        </p:spPr>
        <p:txBody>
          <a:bodyPr>
            <a:normAutofit fontScale="70000" lnSpcReduction="20000"/>
          </a:bodyPr>
          <a:lstStyle/>
          <a:p>
            <a:r>
              <a:rPr lang="en-GB" b="1" dirty="0"/>
              <a:t>AD 315/399? 16.8.1: </a:t>
            </a:r>
            <a:r>
              <a:rPr lang="en-GB" dirty="0"/>
              <a:t>Any Jew who stones a Jewish convert to Christianity shall be burned, and no one is allowed to join Judaism.</a:t>
            </a:r>
          </a:p>
          <a:p>
            <a:r>
              <a:rPr lang="en-GB" b="1" dirty="0"/>
              <a:t>AD 321</a:t>
            </a:r>
            <a:r>
              <a:rPr lang="en-GB" dirty="0"/>
              <a:t>: "At death, people shall have the right to leave property to the Church." </a:t>
            </a:r>
          </a:p>
          <a:p>
            <a:r>
              <a:rPr lang="en-GB" b="1" dirty="0"/>
              <a:t>AD 323 16.2.5: </a:t>
            </a:r>
            <a:r>
              <a:rPr lang="en-GB" dirty="0"/>
              <a:t>"Clergy shall not be forced into participating in pagan practices; anyone who forces a clergyman into such an act may be fined or publicly beaten, depending on his legal status." </a:t>
            </a:r>
          </a:p>
          <a:p>
            <a:r>
              <a:rPr lang="en-GB" b="1" dirty="0"/>
              <a:t>AD 330: </a:t>
            </a:r>
            <a:r>
              <a:rPr lang="en-GB" dirty="0"/>
              <a:t>16.8.2: Jewish priests shall be exempt from public service. </a:t>
            </a:r>
          </a:p>
          <a:p>
            <a:r>
              <a:rPr lang="en-GB" b="1" dirty="0"/>
              <a:t>AD 333: </a:t>
            </a:r>
            <a:r>
              <a:rPr lang="en-GB" dirty="0"/>
              <a:t>"Judicial decisions made by bishops are to be upheld.  Enforcement is to be the responsibility of the prefect.  If a party to a law suit may request the case to be heard by a bishop rather than a secular judge, the request is to be granted." (See below for precedent of 323 CE) </a:t>
            </a:r>
          </a:p>
          <a:p>
            <a:r>
              <a:rPr lang="en-GB" b="1" dirty="0"/>
              <a:t>AD 336</a:t>
            </a:r>
            <a:r>
              <a:rPr lang="en-GB" dirty="0"/>
              <a:t>: Circumcised slaves are to be freed. </a:t>
            </a:r>
          </a:p>
          <a:p>
            <a:r>
              <a:rPr lang="en-GB" b="1" dirty="0"/>
              <a:t>AD342/6: 16.10.3</a:t>
            </a:r>
            <a:r>
              <a:rPr lang="en-GB" dirty="0"/>
              <a:t>: Although pagan religious practices are banned, pagan temples are to be preserved because they host plays and circuses.</a:t>
            </a:r>
          </a:p>
          <a:p>
            <a:r>
              <a:rPr lang="en-GB" b="1" dirty="0"/>
              <a:t>AD372: </a:t>
            </a:r>
            <a:r>
              <a:rPr lang="en-GB" dirty="0"/>
              <a:t>Manichaeans and similar groups may not assemble; their teachers will be punished. </a:t>
            </a:r>
          </a:p>
          <a:p>
            <a:r>
              <a:rPr lang="en-GB" b="1" dirty="0"/>
              <a:t>AD 380</a:t>
            </a:r>
            <a:r>
              <a:rPr lang="en-GB" dirty="0"/>
              <a:t>:  "All of the people shall believe in God within the concept of the Holy Trinity, as taught by St. Peter, and take the name Catholic Christians.  Meeting places of those who do not believe shall not be given the status of churches, and such people may be suit.</a:t>
            </a:r>
          </a:p>
          <a:p>
            <a:r>
              <a:rPr lang="en-GB" b="1" dirty="0"/>
              <a:t>AD 381"</a:t>
            </a:r>
            <a:r>
              <a:rPr lang="en-GB" dirty="0"/>
              <a:t>Heretics are defined as those who do not observe the Nicene faith.  Their teachings are forbidden. A definition of the Trinity, </a:t>
            </a:r>
            <a:r>
              <a:rPr lang="en-GB" dirty="0" err="1"/>
              <a:t>ousia</a:t>
            </a:r>
            <a:r>
              <a:rPr lang="en-GB" dirty="0"/>
              <a:t>, is established. Catholic churches throughout the empire are to be returned to orthodox bishops.   " </a:t>
            </a:r>
          </a:p>
          <a:p>
            <a:r>
              <a:rPr lang="en-GB" b="1" dirty="0"/>
              <a:t>AD 381</a:t>
            </a:r>
            <a:r>
              <a:rPr lang="en-GB" dirty="0"/>
              <a:t>: "It is forbidden for Arians, </a:t>
            </a:r>
            <a:r>
              <a:rPr lang="en-GB" dirty="0" err="1"/>
              <a:t>Eunomians</a:t>
            </a:r>
            <a:r>
              <a:rPr lang="en-GB" dirty="0"/>
              <a:t>, or followers of </a:t>
            </a:r>
            <a:r>
              <a:rPr lang="en-GB" dirty="0" err="1"/>
              <a:t>Ethius</a:t>
            </a:r>
            <a:r>
              <a:rPr lang="en-GB" dirty="0"/>
              <a:t> to build churches.  If any such churches are built, they will be confiscated." </a:t>
            </a:r>
            <a:endParaRPr lang="en-GB" b="1" dirty="0"/>
          </a:p>
        </p:txBody>
      </p:sp>
      <p:pic>
        <p:nvPicPr>
          <p:cNvPr id="6" name="Picture 5" descr="A close up of a piece of paper&#10;&#10;Description generated with high confidence">
            <a:extLst>
              <a:ext uri="{FF2B5EF4-FFF2-40B4-BE49-F238E27FC236}">
                <a16:creationId xmlns:a16="http://schemas.microsoft.com/office/drawing/2014/main" id="{0C3A7C93-B1F7-4F1B-AE32-86082BC673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552" y="1965877"/>
            <a:ext cx="1847813" cy="43800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3C458042-5F31-4C28-9A1B-6059CF59EFA7}"/>
              </a:ext>
            </a:extLst>
          </p:cNvPr>
          <p:cNvSpPr/>
          <p:nvPr/>
        </p:nvSpPr>
        <p:spPr>
          <a:xfrm rot="16200000">
            <a:off x="-1110940" y="4376713"/>
            <a:ext cx="3506088" cy="307777"/>
          </a:xfrm>
          <a:prstGeom prst="rect">
            <a:avLst/>
          </a:prstGeom>
        </p:spPr>
        <p:txBody>
          <a:bodyPr wrap="none">
            <a:spAutoFit/>
          </a:bodyPr>
          <a:lstStyle/>
          <a:p>
            <a:r>
              <a:rPr lang="en-GB" sz="1400" i="1" dirty="0"/>
              <a:t>Jesus Christ as a Manichaean prophet</a:t>
            </a:r>
            <a:endParaRPr lang="en-GB" sz="1400" dirty="0"/>
          </a:p>
        </p:txBody>
      </p:sp>
    </p:spTree>
    <p:extLst>
      <p:ext uri="{BB962C8B-B14F-4D97-AF65-F5344CB8AC3E}">
        <p14:creationId xmlns:p14="http://schemas.microsoft.com/office/powerpoint/2010/main" val="27735574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1FBD-739F-442C-8911-9E73E1DE08FB}"/>
              </a:ext>
            </a:extLst>
          </p:cNvPr>
          <p:cNvSpPr>
            <a:spLocks noGrp="1"/>
          </p:cNvSpPr>
          <p:nvPr>
            <p:ph type="title"/>
          </p:nvPr>
        </p:nvSpPr>
        <p:spPr/>
        <p:txBody>
          <a:bodyPr/>
          <a:lstStyle/>
          <a:p>
            <a:r>
              <a:rPr lang="en-GB" dirty="0"/>
              <a:t>Architecture…</a:t>
            </a:r>
          </a:p>
        </p:txBody>
      </p:sp>
      <p:pic>
        <p:nvPicPr>
          <p:cNvPr id="5" name="Content Placeholder 4" descr="A picture containing ground, sitting, floor&#10;&#10;Description generated with high confidence">
            <a:extLst>
              <a:ext uri="{FF2B5EF4-FFF2-40B4-BE49-F238E27FC236}">
                <a16:creationId xmlns:a16="http://schemas.microsoft.com/office/drawing/2014/main" id="{5314DCFE-2913-4394-8CEF-D26EABFB8E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333" y="1152983"/>
            <a:ext cx="5797253" cy="4195762"/>
          </a:xfrm>
        </p:spPr>
      </p:pic>
      <p:sp>
        <p:nvSpPr>
          <p:cNvPr id="6" name="Rectangle 5">
            <a:extLst>
              <a:ext uri="{FF2B5EF4-FFF2-40B4-BE49-F238E27FC236}">
                <a16:creationId xmlns:a16="http://schemas.microsoft.com/office/drawing/2014/main" id="{E37147E3-5A2E-4191-A1BC-10A29262D0DC}"/>
              </a:ext>
            </a:extLst>
          </p:cNvPr>
          <p:cNvSpPr/>
          <p:nvPr/>
        </p:nvSpPr>
        <p:spPr>
          <a:xfrm>
            <a:off x="2768743" y="5271361"/>
            <a:ext cx="1803699" cy="369332"/>
          </a:xfrm>
          <a:prstGeom prst="rect">
            <a:avLst/>
          </a:prstGeom>
        </p:spPr>
        <p:txBody>
          <a:bodyPr wrap="none">
            <a:spAutoFit/>
          </a:bodyPr>
          <a:lstStyle/>
          <a:p>
            <a:r>
              <a:rPr lang="en-GB" b="1" dirty="0" err="1"/>
              <a:t>Sbeïtla</a:t>
            </a:r>
            <a:r>
              <a:rPr lang="en-GB" b="1" dirty="0"/>
              <a:t>, Tunisia</a:t>
            </a:r>
          </a:p>
        </p:txBody>
      </p:sp>
      <p:pic>
        <p:nvPicPr>
          <p:cNvPr id="8" name="Picture 7" descr="A close up of text on a black background&#10;&#10;Description generated with very high confidence">
            <a:extLst>
              <a:ext uri="{FF2B5EF4-FFF2-40B4-BE49-F238E27FC236}">
                <a16:creationId xmlns:a16="http://schemas.microsoft.com/office/drawing/2014/main" id="{70310A71-44AF-4C2F-AD47-5697161366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6379" y="3753248"/>
            <a:ext cx="3354945" cy="3036225"/>
          </a:xfrm>
          <a:prstGeom prst="rect">
            <a:avLst/>
          </a:prstGeom>
        </p:spPr>
      </p:pic>
      <p:pic>
        <p:nvPicPr>
          <p:cNvPr id="11" name="Picture 10" descr="A picture containing indoor, building&#10;&#10;Description generated with high confidence">
            <a:extLst>
              <a:ext uri="{FF2B5EF4-FFF2-40B4-BE49-F238E27FC236}">
                <a16:creationId xmlns:a16="http://schemas.microsoft.com/office/drawing/2014/main" id="{F59392C4-D1EC-4FF4-A47A-17DC1B3D81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6391" y="68527"/>
            <a:ext cx="5641675" cy="2256670"/>
          </a:xfrm>
          <a:prstGeom prst="rect">
            <a:avLst/>
          </a:prstGeom>
        </p:spPr>
      </p:pic>
      <p:pic>
        <p:nvPicPr>
          <p:cNvPr id="13" name="Picture 12" descr="A close up of a logo&#10;&#10;Description generated with very high confidence">
            <a:extLst>
              <a:ext uri="{FF2B5EF4-FFF2-40B4-BE49-F238E27FC236}">
                <a16:creationId xmlns:a16="http://schemas.microsoft.com/office/drawing/2014/main" id="{67DA7FC9-FA5D-4157-827C-3AA7B69B13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42722" y="1818825"/>
            <a:ext cx="4411573" cy="3452535"/>
          </a:xfrm>
          <a:prstGeom prst="rect">
            <a:avLst/>
          </a:prstGeom>
        </p:spPr>
      </p:pic>
      <p:sp>
        <p:nvSpPr>
          <p:cNvPr id="14" name="Rectangle 13">
            <a:extLst>
              <a:ext uri="{FF2B5EF4-FFF2-40B4-BE49-F238E27FC236}">
                <a16:creationId xmlns:a16="http://schemas.microsoft.com/office/drawing/2014/main" id="{33E09428-F086-46C1-8084-04543FB84F50}"/>
              </a:ext>
            </a:extLst>
          </p:cNvPr>
          <p:cNvSpPr/>
          <p:nvPr/>
        </p:nvSpPr>
        <p:spPr>
          <a:xfrm>
            <a:off x="9570770" y="5164079"/>
            <a:ext cx="2621230" cy="369332"/>
          </a:xfrm>
          <a:prstGeom prst="rect">
            <a:avLst/>
          </a:prstGeom>
        </p:spPr>
        <p:txBody>
          <a:bodyPr wrap="none">
            <a:spAutoFit/>
          </a:bodyPr>
          <a:lstStyle/>
          <a:p>
            <a:r>
              <a:rPr lang="en-GB" dirty="0"/>
              <a:t>Hinton St Mary, Dorset</a:t>
            </a:r>
          </a:p>
        </p:txBody>
      </p:sp>
    </p:spTree>
    <p:extLst>
      <p:ext uri="{BB962C8B-B14F-4D97-AF65-F5344CB8AC3E}">
        <p14:creationId xmlns:p14="http://schemas.microsoft.com/office/powerpoint/2010/main" val="19287962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crush"/>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01FBD-739F-442C-8911-9E73E1DE08FB}"/>
              </a:ext>
            </a:extLst>
          </p:cNvPr>
          <p:cNvSpPr>
            <a:spLocks noGrp="1"/>
          </p:cNvSpPr>
          <p:nvPr>
            <p:ph type="title"/>
          </p:nvPr>
        </p:nvSpPr>
        <p:spPr/>
        <p:txBody>
          <a:bodyPr/>
          <a:lstStyle/>
          <a:p>
            <a:r>
              <a:rPr lang="en-GB" dirty="0"/>
              <a:t>Architecture…</a:t>
            </a:r>
          </a:p>
        </p:txBody>
      </p:sp>
      <p:sp>
        <p:nvSpPr>
          <p:cNvPr id="6" name="Rectangle 5">
            <a:extLst>
              <a:ext uri="{FF2B5EF4-FFF2-40B4-BE49-F238E27FC236}">
                <a16:creationId xmlns:a16="http://schemas.microsoft.com/office/drawing/2014/main" id="{E37147E3-5A2E-4191-A1BC-10A29262D0DC}"/>
              </a:ext>
            </a:extLst>
          </p:cNvPr>
          <p:cNvSpPr/>
          <p:nvPr/>
        </p:nvSpPr>
        <p:spPr>
          <a:xfrm>
            <a:off x="2768743" y="5271361"/>
            <a:ext cx="1803699" cy="369332"/>
          </a:xfrm>
          <a:prstGeom prst="rect">
            <a:avLst/>
          </a:prstGeom>
        </p:spPr>
        <p:txBody>
          <a:bodyPr wrap="none">
            <a:spAutoFit/>
          </a:bodyPr>
          <a:lstStyle/>
          <a:p>
            <a:r>
              <a:rPr lang="en-GB" b="1" dirty="0" err="1"/>
              <a:t>Sbeïtla</a:t>
            </a:r>
            <a:r>
              <a:rPr lang="en-GB" b="1" dirty="0"/>
              <a:t>, Tunisia</a:t>
            </a:r>
          </a:p>
        </p:txBody>
      </p:sp>
      <p:pic>
        <p:nvPicPr>
          <p:cNvPr id="13" name="Picture 12" descr="A close up of a logo&#10;&#10;Description generated with very high confidence">
            <a:extLst>
              <a:ext uri="{FF2B5EF4-FFF2-40B4-BE49-F238E27FC236}">
                <a16:creationId xmlns:a16="http://schemas.microsoft.com/office/drawing/2014/main" id="{67DA7FC9-FA5D-4157-827C-3AA7B69B13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2722" y="1818825"/>
            <a:ext cx="4411573" cy="3452535"/>
          </a:xfrm>
          <a:prstGeom prst="rect">
            <a:avLst/>
          </a:prstGeom>
        </p:spPr>
      </p:pic>
      <p:sp>
        <p:nvSpPr>
          <p:cNvPr id="14" name="Rectangle 13">
            <a:extLst>
              <a:ext uri="{FF2B5EF4-FFF2-40B4-BE49-F238E27FC236}">
                <a16:creationId xmlns:a16="http://schemas.microsoft.com/office/drawing/2014/main" id="{33E09428-F086-46C1-8084-04543FB84F50}"/>
              </a:ext>
            </a:extLst>
          </p:cNvPr>
          <p:cNvSpPr/>
          <p:nvPr/>
        </p:nvSpPr>
        <p:spPr>
          <a:xfrm>
            <a:off x="9570770" y="5164079"/>
            <a:ext cx="2621230" cy="369332"/>
          </a:xfrm>
          <a:prstGeom prst="rect">
            <a:avLst/>
          </a:prstGeom>
        </p:spPr>
        <p:txBody>
          <a:bodyPr wrap="none">
            <a:spAutoFit/>
          </a:bodyPr>
          <a:lstStyle/>
          <a:p>
            <a:r>
              <a:rPr lang="en-GB" dirty="0"/>
              <a:t>Hinton St Mary, Dorset</a:t>
            </a:r>
          </a:p>
        </p:txBody>
      </p:sp>
      <p:pic>
        <p:nvPicPr>
          <p:cNvPr id="4" name="Picture 3" descr="A picture containing furniture, wall&#10;&#10;Description generated with very high confidence">
            <a:extLst>
              <a:ext uri="{FF2B5EF4-FFF2-40B4-BE49-F238E27FC236}">
                <a16:creationId xmlns:a16="http://schemas.microsoft.com/office/drawing/2014/main" id="{6970307A-7CF7-443A-B4AA-63003B0BE2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83" y="1036200"/>
            <a:ext cx="12583210" cy="4660448"/>
          </a:xfrm>
          <a:prstGeom prst="rect">
            <a:avLst/>
          </a:prstGeom>
        </p:spPr>
      </p:pic>
      <p:sp>
        <p:nvSpPr>
          <p:cNvPr id="9" name="Content Placeholder 8">
            <a:extLst>
              <a:ext uri="{FF2B5EF4-FFF2-40B4-BE49-F238E27FC236}">
                <a16:creationId xmlns:a16="http://schemas.microsoft.com/office/drawing/2014/main" id="{D105994B-F7D7-44C2-9305-53F0389A4052}"/>
              </a:ext>
            </a:extLst>
          </p:cNvPr>
          <p:cNvSpPr>
            <a:spLocks noGrp="1"/>
          </p:cNvSpPr>
          <p:nvPr>
            <p:ph idx="1"/>
          </p:nvPr>
        </p:nvSpPr>
        <p:spPr>
          <a:xfrm>
            <a:off x="1060423" y="5859885"/>
            <a:ext cx="8988085" cy="607706"/>
          </a:xfrm>
        </p:spPr>
        <p:txBody>
          <a:bodyPr>
            <a:normAutofit fontScale="70000" lnSpcReduction="20000"/>
          </a:bodyPr>
          <a:lstStyle/>
          <a:p>
            <a:r>
              <a:rPr lang="en-GB" dirty="0" err="1"/>
              <a:t>Lullington</a:t>
            </a:r>
            <a:r>
              <a:rPr lang="en-GB" dirty="0"/>
              <a:t> Roman Villa:</a:t>
            </a:r>
            <a:br>
              <a:rPr lang="en-GB" dirty="0"/>
            </a:br>
            <a:r>
              <a:rPr lang="en-GB" dirty="0"/>
              <a:t>Christians, praying…?</a:t>
            </a:r>
            <a:br>
              <a:rPr lang="en-GB" dirty="0"/>
            </a:br>
            <a:r>
              <a:rPr lang="en-GB"/>
              <a:t>Wall painting</a:t>
            </a:r>
            <a:endParaRPr lang="en-GB" dirty="0"/>
          </a:p>
        </p:txBody>
      </p:sp>
      <p:pic>
        <p:nvPicPr>
          <p:cNvPr id="12" name="Picture 11" descr="A large clock on the wall&#10;&#10;Description generated with high confidence">
            <a:extLst>
              <a:ext uri="{FF2B5EF4-FFF2-40B4-BE49-F238E27FC236}">
                <a16:creationId xmlns:a16="http://schemas.microsoft.com/office/drawing/2014/main" id="{2D68DBFD-EEC6-4093-81E2-DAE9C86FCA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442" y="4245076"/>
            <a:ext cx="3435558" cy="2576669"/>
          </a:xfrm>
          <a:prstGeom prst="rect">
            <a:avLst/>
          </a:prstGeom>
        </p:spPr>
      </p:pic>
    </p:spTree>
    <p:extLst>
      <p:ext uri="{BB962C8B-B14F-4D97-AF65-F5344CB8AC3E}">
        <p14:creationId xmlns:p14="http://schemas.microsoft.com/office/powerpoint/2010/main" val="27149626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crush"/>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757B325C-3E35-45CF-9D07-3BCB281F3B9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36">
            <a:extLst>
              <a:ext uri="{FF2B5EF4-FFF2-40B4-BE49-F238E27FC236}">
                <a16:creationId xmlns:a16="http://schemas.microsoft.com/office/drawing/2014/main" id="{C24BEC42-AFF3-40D1-93A2-A27A42E1E2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6" name="Rectangle 25">
            <a:extLst>
              <a:ext uri="{FF2B5EF4-FFF2-40B4-BE49-F238E27FC236}">
                <a16:creationId xmlns:a16="http://schemas.microsoft.com/office/drawing/2014/main" id="{F98810A7-E114-447A-A7D6-69B27CFB565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 name="Freeform: Shape 27">
            <a:extLst>
              <a:ext uri="{FF2B5EF4-FFF2-40B4-BE49-F238E27FC236}">
                <a16:creationId xmlns:a16="http://schemas.microsoft.com/office/drawing/2014/main" id="{608F427C-1EC9-4280-9367-F2B3AA063E8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text&#10;&#10;Description generated with very high confidence">
            <a:extLst>
              <a:ext uri="{FF2B5EF4-FFF2-40B4-BE49-F238E27FC236}">
                <a16:creationId xmlns:a16="http://schemas.microsoft.com/office/drawing/2014/main" id="{CC7DA105-E825-4063-913C-673E9343DA4F}"/>
              </a:ext>
            </a:extLst>
          </p:cNvPr>
          <p:cNvPicPr>
            <a:picLocks noGrp="1" noChangeAspect="1"/>
          </p:cNvPicPr>
          <p:nvPr>
            <p:ph idx="1"/>
          </p:nvPr>
        </p:nvPicPr>
        <p:blipFill rotWithShape="1">
          <a:blip r:embed="rId6">
            <a:extLst>
              <a:ext uri="{28A0092B-C50C-407E-A947-70E740481C1C}">
                <a14:useLocalDpi xmlns:a14="http://schemas.microsoft.com/office/drawing/2010/main" val="0"/>
              </a:ext>
            </a:extLst>
          </a:blip>
          <a:srcRect l="5534" t="14162" r="3109" b="146"/>
          <a:stretch/>
        </p:blipFill>
        <p:spPr>
          <a:xfrm>
            <a:off x="-17008" y="44951"/>
            <a:ext cx="6412301" cy="44508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F43E00D3-AB13-4534-8E1F-A409B7354FA1}"/>
              </a:ext>
            </a:extLst>
          </p:cNvPr>
          <p:cNvSpPr>
            <a:spLocks noGrp="1"/>
          </p:cNvSpPr>
          <p:nvPr>
            <p:ph type="title"/>
          </p:nvPr>
        </p:nvSpPr>
        <p:spPr>
          <a:xfrm>
            <a:off x="8359685" y="2115093"/>
            <a:ext cx="3352375" cy="3066507"/>
          </a:xfrm>
        </p:spPr>
        <p:txBody>
          <a:bodyPr vert="horz" lIns="91440" tIns="45720" rIns="91440" bIns="45720" rtlCol="0" anchor="b">
            <a:normAutofit/>
          </a:bodyPr>
          <a:lstStyle/>
          <a:p>
            <a:r>
              <a:rPr lang="en-US" sz="3800" b="0" i="0" kern="1200" dirty="0" err="1">
                <a:solidFill>
                  <a:schemeClr val="accent6">
                    <a:lumMod val="20000"/>
                    <a:lumOff val="80000"/>
                  </a:schemeClr>
                </a:solidFill>
                <a:latin typeface="+mj-lt"/>
                <a:ea typeface="+mj-ea"/>
                <a:cs typeface="+mj-cs"/>
              </a:rPr>
              <a:t>Hemmaberg</a:t>
            </a:r>
            <a:br>
              <a:rPr lang="en-US" sz="3800" b="0" i="0" kern="1200" dirty="0">
                <a:solidFill>
                  <a:schemeClr val="accent6">
                    <a:lumMod val="20000"/>
                    <a:lumOff val="80000"/>
                  </a:schemeClr>
                </a:solidFill>
                <a:latin typeface="+mj-lt"/>
                <a:ea typeface="+mj-ea"/>
                <a:cs typeface="+mj-cs"/>
              </a:rPr>
            </a:br>
            <a:r>
              <a:rPr lang="en-GB" sz="4000" b="1" dirty="0">
                <a:solidFill>
                  <a:schemeClr val="accent6">
                    <a:lumMod val="20000"/>
                    <a:lumOff val="80000"/>
                  </a:schemeClr>
                </a:solidFill>
              </a:rPr>
              <a:t>Carinthia</a:t>
            </a:r>
            <a:endParaRPr lang="en-US" sz="3800" b="0" i="0" kern="1200" dirty="0">
              <a:solidFill>
                <a:schemeClr val="accent6">
                  <a:lumMod val="20000"/>
                  <a:lumOff val="80000"/>
                </a:schemeClr>
              </a:solidFill>
            </a:endParaRPr>
          </a:p>
        </p:txBody>
      </p:sp>
      <p:pic>
        <p:nvPicPr>
          <p:cNvPr id="11" name="Picture 10" descr="A picture containing tree, outdoor, train, forest&#10;&#10;Description generated with very high confidence">
            <a:extLst>
              <a:ext uri="{FF2B5EF4-FFF2-40B4-BE49-F238E27FC236}">
                <a16:creationId xmlns:a16="http://schemas.microsoft.com/office/drawing/2014/main" id="{AC29EE5D-F91C-4168-B6AD-D6782BB42D7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4052" y="4037133"/>
            <a:ext cx="4136810" cy="2775916"/>
          </a:xfrm>
          <a:prstGeom prst="rect">
            <a:avLst/>
          </a:prstGeom>
        </p:spPr>
      </p:pic>
      <p:sp>
        <p:nvSpPr>
          <p:cNvPr id="13" name="Rectangle 12">
            <a:extLst>
              <a:ext uri="{FF2B5EF4-FFF2-40B4-BE49-F238E27FC236}">
                <a16:creationId xmlns:a16="http://schemas.microsoft.com/office/drawing/2014/main" id="{6D5FF4A4-12A3-4A7F-8D22-7822A8D8F16D}"/>
              </a:ext>
            </a:extLst>
          </p:cNvPr>
          <p:cNvSpPr/>
          <p:nvPr/>
        </p:nvSpPr>
        <p:spPr>
          <a:xfrm>
            <a:off x="4473221" y="4593389"/>
            <a:ext cx="6096000" cy="2031325"/>
          </a:xfrm>
          <a:prstGeom prst="rect">
            <a:avLst/>
          </a:prstGeom>
        </p:spPr>
        <p:txBody>
          <a:bodyPr>
            <a:spAutoFit/>
          </a:bodyPr>
          <a:lstStyle/>
          <a:p>
            <a:r>
              <a:rPr lang="en-GB" sz="1400" b="1" dirty="0"/>
              <a:t>1 – 1</a:t>
            </a:r>
            <a:r>
              <a:rPr lang="en-GB" sz="1400" b="1" baseline="30000" dirty="0"/>
              <a:t>st</a:t>
            </a:r>
            <a:r>
              <a:rPr lang="en-GB" sz="1400" b="1" dirty="0"/>
              <a:t> church, c.AD400</a:t>
            </a:r>
          </a:p>
          <a:p>
            <a:r>
              <a:rPr lang="en-GB" sz="1400" b="1" dirty="0"/>
              <a:t>2. – eastern double church, 500/510</a:t>
            </a:r>
          </a:p>
          <a:p>
            <a:r>
              <a:rPr lang="en-GB" sz="1400" b="1" dirty="0"/>
              <a:t>2a. Parish church</a:t>
            </a:r>
            <a:br>
              <a:rPr lang="en-GB" sz="1400" dirty="0"/>
            </a:br>
            <a:r>
              <a:rPr lang="en-GB" sz="1400" b="1" dirty="0"/>
              <a:t>2b. Memorial church</a:t>
            </a:r>
          </a:p>
          <a:p>
            <a:r>
              <a:rPr lang="en-GB" sz="1400" b="1" dirty="0"/>
              <a:t>2c. </a:t>
            </a:r>
            <a:r>
              <a:rPr lang="en-GB" sz="1400" b="1" dirty="0" err="1"/>
              <a:t>Baptisterium</a:t>
            </a:r>
            <a:endParaRPr lang="en-GB" sz="1400" b="1" dirty="0"/>
          </a:p>
          <a:p>
            <a:r>
              <a:rPr lang="en-GB" sz="1400" b="1" dirty="0"/>
              <a:t>2d. Funerary chapel</a:t>
            </a:r>
          </a:p>
          <a:p>
            <a:r>
              <a:rPr lang="en-GB" sz="1400" b="1" dirty="0"/>
              <a:t>3. Pilgrims hostel</a:t>
            </a:r>
          </a:p>
          <a:p>
            <a:r>
              <a:rPr lang="en-GB" sz="1400" b="1" dirty="0"/>
              <a:t>4a. Western double church</a:t>
            </a:r>
          </a:p>
          <a:p>
            <a:r>
              <a:rPr lang="en-GB" sz="1400" b="1" dirty="0"/>
              <a:t>5.  Church St. </a:t>
            </a:r>
            <a:r>
              <a:rPr lang="en-GB" sz="1400" b="1" dirty="0" err="1"/>
              <a:t>Hemma</a:t>
            </a:r>
            <a:r>
              <a:rPr lang="en-GB" sz="1400" b="1" dirty="0"/>
              <a:t> &amp; Dorothea</a:t>
            </a:r>
            <a:endParaRPr lang="en-GB" sz="1400" dirty="0"/>
          </a:p>
        </p:txBody>
      </p:sp>
      <p:pic>
        <p:nvPicPr>
          <p:cNvPr id="17" name="Picture 16" descr="A close up of a rock&#10;&#10;Description generated with very high confidence">
            <a:extLst>
              <a:ext uri="{FF2B5EF4-FFF2-40B4-BE49-F238E27FC236}">
                <a16:creationId xmlns:a16="http://schemas.microsoft.com/office/drawing/2014/main" id="{97B89E72-BE70-40DE-A6BF-45F3085A022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39559" y="775848"/>
            <a:ext cx="2241790" cy="298905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27858211"/>
      </p:ext>
    </p:extLst>
  </p:cSld>
  <p:clrMapOvr>
    <a:overrideClrMapping bg1="lt1" tx1="dk1" bg2="lt2" tx2="dk2" accent1="accent1" accent2="accent2" accent3="accent3" accent4="accent4" accent5="accent5" accent6="accent6" hlink="hlink" folHlink="folHlink"/>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DF19BAF3-7E20-4B9D-B544-BABAEEA1FA7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5" name="Picture 34">
            <a:extLst>
              <a:ext uri="{FF2B5EF4-FFF2-40B4-BE49-F238E27FC236}">
                <a16:creationId xmlns:a16="http://schemas.microsoft.com/office/drawing/2014/main" id="{950648F4-ABCD-4DF0-8641-76CFB235472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36">
            <a:extLst>
              <a:ext uri="{FF2B5EF4-FFF2-40B4-BE49-F238E27FC236}">
                <a16:creationId xmlns:a16="http://schemas.microsoft.com/office/drawing/2014/main" id="{989BE678-777B-482A-A616-FEDC47B162E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38">
            <a:extLst>
              <a:ext uri="{FF2B5EF4-FFF2-40B4-BE49-F238E27FC236}">
                <a16:creationId xmlns:a16="http://schemas.microsoft.com/office/drawing/2014/main" id="{CF1EB4BD-9C7E-4AA3-9681-C7EB0DA6250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 name="Picture 40">
            <a:extLst>
              <a:ext uri="{FF2B5EF4-FFF2-40B4-BE49-F238E27FC236}">
                <a16:creationId xmlns:a16="http://schemas.microsoft.com/office/drawing/2014/main" id="{94AAE3AA-3759-4D28-B0EF-575F25A5146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3" name="Rectangle 42">
            <a:extLst>
              <a:ext uri="{FF2B5EF4-FFF2-40B4-BE49-F238E27FC236}">
                <a16:creationId xmlns:a16="http://schemas.microsoft.com/office/drawing/2014/main" id="{D28BE0C3-2102-4820-B88B-A448B1840D1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 name="Content Placeholder 8" descr="A picture containing building&#10;&#10;Description generated with high confidence">
            <a:extLst>
              <a:ext uri="{FF2B5EF4-FFF2-40B4-BE49-F238E27FC236}">
                <a16:creationId xmlns:a16="http://schemas.microsoft.com/office/drawing/2014/main" id="{A40387AF-F4E4-4DEE-9153-4C56119F5EAE}"/>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l="5876" r="20874"/>
          <a:stretch/>
        </p:blipFill>
        <p:spPr>
          <a:xfrm>
            <a:off x="-1" y="10"/>
            <a:ext cx="7554140" cy="6857990"/>
          </a:xfrm>
          <a:prstGeom prst="rect">
            <a:avLst/>
          </a:prstGeom>
        </p:spPr>
      </p:pic>
      <p:sp>
        <p:nvSpPr>
          <p:cNvPr id="2" name="Title 1">
            <a:extLst>
              <a:ext uri="{FF2B5EF4-FFF2-40B4-BE49-F238E27FC236}">
                <a16:creationId xmlns:a16="http://schemas.microsoft.com/office/drawing/2014/main" id="{F43E00D3-AB13-4534-8E1F-A409B7354FA1}"/>
              </a:ext>
            </a:extLst>
          </p:cNvPr>
          <p:cNvSpPr>
            <a:spLocks noGrp="1"/>
          </p:cNvSpPr>
          <p:nvPr>
            <p:ph type="title"/>
          </p:nvPr>
        </p:nvSpPr>
        <p:spPr>
          <a:xfrm>
            <a:off x="8201839" y="1454964"/>
            <a:ext cx="3342460" cy="3308840"/>
          </a:xfrm>
        </p:spPr>
        <p:txBody>
          <a:bodyPr vert="horz" lIns="91440" tIns="45720" rIns="91440" bIns="45720" rtlCol="0" anchor="b">
            <a:normAutofit/>
          </a:bodyPr>
          <a:lstStyle/>
          <a:p>
            <a:r>
              <a:rPr lang="en-US" sz="3800"/>
              <a:t>Hemmaberg</a:t>
            </a:r>
          </a:p>
        </p:txBody>
      </p:sp>
      <p:pic>
        <p:nvPicPr>
          <p:cNvPr id="15" name="Picture 14" descr="A close up of a rug&#10;&#10;Description generated with high confidence">
            <a:extLst>
              <a:ext uri="{FF2B5EF4-FFF2-40B4-BE49-F238E27FC236}">
                <a16:creationId xmlns:a16="http://schemas.microsoft.com/office/drawing/2014/main" id="{4A87896F-C4ED-4E9A-B145-BE1F32AF35C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46215" y="0"/>
            <a:ext cx="4545785" cy="3409339"/>
          </a:xfrm>
          <a:prstGeom prst="rect">
            <a:avLst/>
          </a:prstGeom>
        </p:spPr>
      </p:pic>
      <p:pic>
        <p:nvPicPr>
          <p:cNvPr id="21" name="Picture 20" descr="A picture containing furniture&#10;&#10;Description generated with high confidence">
            <a:extLst>
              <a:ext uri="{FF2B5EF4-FFF2-40B4-BE49-F238E27FC236}">
                <a16:creationId xmlns:a16="http://schemas.microsoft.com/office/drawing/2014/main" id="{5F2776B8-55E7-4557-81F8-6E79DE95E5DC}"/>
              </a:ext>
            </a:extLst>
          </p:cNvPr>
          <p:cNvPicPr>
            <a:picLocks noChangeAspect="1"/>
          </p:cNvPicPr>
          <p:nvPr/>
        </p:nvPicPr>
        <p:blipFill rotWithShape="1">
          <a:blip r:embed="rId9">
            <a:extLst>
              <a:ext uri="{28A0092B-C50C-407E-A947-70E740481C1C}">
                <a14:useLocalDpi xmlns:a14="http://schemas.microsoft.com/office/drawing/2010/main" val="0"/>
              </a:ext>
            </a:extLst>
          </a:blip>
          <a:srcRect t="23037" b="15891"/>
          <a:stretch/>
        </p:blipFill>
        <p:spPr>
          <a:xfrm>
            <a:off x="7544463" y="4717236"/>
            <a:ext cx="4673752" cy="2140764"/>
          </a:xfrm>
          <a:prstGeom prst="rect">
            <a:avLst/>
          </a:prstGeom>
        </p:spPr>
      </p:pic>
    </p:spTree>
    <p:extLst>
      <p:ext uri="{BB962C8B-B14F-4D97-AF65-F5344CB8AC3E}">
        <p14:creationId xmlns:p14="http://schemas.microsoft.com/office/powerpoint/2010/main" val="2345644330"/>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349</Words>
  <Application>Microsoft Office PowerPoint</Application>
  <PresentationFormat>Widescreen</PresentationFormat>
  <Paragraphs>54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Century Gothic</vt:lpstr>
      <vt:lpstr>Wingdings</vt:lpstr>
      <vt:lpstr>Wingdings 3</vt:lpstr>
      <vt:lpstr>Ion</vt:lpstr>
      <vt:lpstr>PowerPoint Presentation</vt:lpstr>
      <vt:lpstr>Spread of Christianity…  Roman intolerance?</vt:lpstr>
      <vt:lpstr>PowerPoint Presentation</vt:lpstr>
      <vt:lpstr>Pliny</vt:lpstr>
      <vt:lpstr>Pliny</vt:lpstr>
      <vt:lpstr>Pliny</vt:lpstr>
      <vt:lpstr>St Paul 64/67</vt:lpstr>
      <vt:lpstr>St Paul 64/67</vt:lpstr>
      <vt:lpstr>St Paul 64/67</vt:lpstr>
      <vt:lpstr>PowerPoint Presentation</vt:lpstr>
      <vt:lpstr>Handout:</vt:lpstr>
      <vt:lpstr>Theodosian Code</vt:lpstr>
      <vt:lpstr>Architecture…</vt:lpstr>
      <vt:lpstr>Architecture…</vt:lpstr>
      <vt:lpstr>Hemmaberg Carinthia</vt:lpstr>
      <vt:lpstr>Hemmaberg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1</cp:revision>
  <dcterms:created xsi:type="dcterms:W3CDTF">2018-04-30T08:23:52Z</dcterms:created>
  <dcterms:modified xsi:type="dcterms:W3CDTF">2018-04-30T10:21:52Z</dcterms:modified>
</cp:coreProperties>
</file>