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0" r:id="rId7"/>
    <p:sldId id="258" r:id="rId8"/>
    <p:sldId id="259" r:id="rId9"/>
    <p:sldId id="262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BCC35-9350-CC32-A416-48BAEC4CDA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D90F1D-291E-0691-D520-8366FA4B53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C1D77-04CF-A568-8F70-F948BCAC1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DB115-1CE6-E6A4-A411-B76133B3F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A1A0A-938A-F070-745A-DD0D5221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0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0BE60-7048-8F3F-BBB4-F7938B66A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3859B-C545-92CF-9ACB-51DD332321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2C270-C3F3-92F0-8BB8-33E1A1782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068D4-37AB-A799-BC3A-2E2CF66BD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79B37-7168-FF7D-7C3E-FE238D1C7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482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9C183-9BAC-DCB8-2117-A4935797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BFA86B-9950-02C6-C0C8-766B3EFD1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C5562-28BE-2ACC-1E8E-4CAC95656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BEE3D-86D0-CAB2-1028-07FDA9B5B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66AD2-9311-0058-9D6F-DA12ADC87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005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A81E2-F54E-E64E-14F6-A3D11C062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DF37F-FB16-DAA6-3AC9-2A2E6AE0C4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572036-66F5-7409-F93D-85761EC0CA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8A07AB-B3C4-17E5-F9CC-13CBC38A4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0A59F-ED1D-AB14-3C5A-B86996A58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5FBB6-8AEF-7A11-34CC-696CB516C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02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F3A88-7376-526C-97C8-3D598E84C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4C8B9-C308-CD7A-86BF-DF952253F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ED339-3BD3-3DE9-E1C0-B1BE40646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A1DF7F-0E88-EA1C-A8FB-1203C6C6BD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AB81D7-2BF7-4AF6-83BC-C4FE51F3C4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A02BB7-DF93-AE94-015F-BB93473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665ACE-58B2-7ADC-BBC8-DDB414AA7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8CFB1E-AA14-BD2D-55BC-D6258B435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741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79D56-A2DC-0311-EF5F-16DF83A6C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81BA65-1AAA-693A-40F3-968861C1A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E35B6-0FC0-F8A1-08CC-0240F6875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C227-A794-C215-4349-07A5155AC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673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77D6EE-9585-FEF6-6BA7-C770BFB7D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351EFC-DC0A-54AC-0223-87AA7B2AA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3DDDB-0397-D7D9-1285-5F216EA36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0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8F49F-2D0F-184B-A66F-00E4F9F2D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5C363-4986-E157-5A8C-33170FDB5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67ED6-DE6E-8E6A-04D4-BB011DB997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A6537-E3B2-B49D-4468-6E729886E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9E2B0-C975-91DB-EE35-365923FB0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CB98A1-3F61-99CB-B027-3F19F838B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46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4AD5C-093D-425E-75A1-4DB909FDD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4A9A56-810F-9BEA-75C9-C40132C3C0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C86846-01D4-E366-3E37-C6AB286B95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31F97-D6AB-EE88-ABC6-300B17EBA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A0291-5AF0-978B-4B89-3CCA6276F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AFF924-8666-D2DD-B5E1-97C64A0FC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322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148A0-3309-C945-1EB1-5ACEBDD3C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01DE0C-D54E-E908-EE59-D6FA020704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008E6-3533-BCDB-5ED1-A82C79CD9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0159F-EF7C-FEF0-8BA2-DF0154D30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8078D-4055-6ECF-4506-08688809A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16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DE210F-9687-2EE2-0812-925C15C594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F9761-032E-FFA1-8F78-62F4648900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6FD46-EA7E-7AF1-577A-4E95AAC6F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71DD8-98ED-020E-1ED4-AE7C2488F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A3466-95A1-3A48-244E-FC4095237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65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9082F4-0F02-E1DF-F5B2-00FF01105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17A24-F75E-3001-F0F2-85A77E3FEF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D838E-5FA4-0EBD-D37C-14BC61FE3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8F66B-CAFE-4F1D-849D-AD8B0C2EF731}" type="datetimeFigureOut">
              <a:rPr lang="en-GB" smtClean="0"/>
              <a:t>16/01/2024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37AD3-1CF3-A4B9-0F66-64565C1B6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378E3-CE62-9F2C-877A-A0D82CAD48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2AE09-0EEA-40C4-A39A-83277470AF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538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1951D-9687-71F1-1CB2-10EF957750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544" y="1911096"/>
            <a:ext cx="8055864" cy="2076651"/>
          </a:xfrm>
        </p:spPr>
        <p:txBody>
          <a:bodyPr anchor="b"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Example Primary 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F7547A-1F36-15CD-5963-7C61E6702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7832" y="4353507"/>
            <a:ext cx="5733288" cy="932688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96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53CAE-4719-5CBF-090B-1952A044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Wilton Diptych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ainting of a group of people&#10;&#10;Description automatically generated">
            <a:extLst>
              <a:ext uri="{FF2B5EF4-FFF2-40B4-BE49-F238E27FC236}">
                <a16:creationId xmlns:a16="http://schemas.microsoft.com/office/drawing/2014/main" id="{9FAA9550-ECBA-75E7-5D70-D1C0285710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673732"/>
            <a:ext cx="7214616" cy="5483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06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A64FE2-8993-BC70-0E0F-9DBB289D8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The Canterbury Tales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AA521C4-E981-44D2-2D43-04455FC27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5" name="Content Placeholder 4" descr="A page with text and a person riding a horse&#10;&#10;Description automatically generated">
            <a:extLst>
              <a:ext uri="{FF2B5EF4-FFF2-40B4-BE49-F238E27FC236}">
                <a16:creationId xmlns:a16="http://schemas.microsoft.com/office/drawing/2014/main" id="{8538276B-E79D-0CE1-D346-C66FF9E046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00" r="1" b="2241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55676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4ACD8-C4CB-AD5E-7C46-98D6C5355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Luttrell Psalter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4EF902-9C82-EB66-09B5-4E2BAD016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5" name="Content Placeholder 4" descr="A close-up of a book&#10;&#10;Description automatically generated">
            <a:extLst>
              <a:ext uri="{FF2B5EF4-FFF2-40B4-BE49-F238E27FC236}">
                <a16:creationId xmlns:a16="http://schemas.microsoft.com/office/drawing/2014/main" id="{E3CD3B6F-28F3-735F-8499-D5DC32A84B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881" r="1" b="7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41146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6438D5-F45D-AFF9-B749-12315DC40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Mappa Mundi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19E293-52EB-373D-ECC5-3582F0D9E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endParaRPr lang="en-US" sz="2200"/>
          </a:p>
        </p:txBody>
      </p:sp>
      <p:pic>
        <p:nvPicPr>
          <p:cNvPr id="5" name="Content Placeholder 4" descr="A close-up of a map&#10;&#10;Description automatically generated">
            <a:extLst>
              <a:ext uri="{FF2B5EF4-FFF2-40B4-BE49-F238E27FC236}">
                <a16:creationId xmlns:a16="http://schemas.microsoft.com/office/drawing/2014/main" id="{149ED4D7-CC00-967E-6ADD-73E67E00A5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061" y="640080"/>
            <a:ext cx="479694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867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CA0A49-EE2B-1259-B781-E71B59E16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Chronicon Anglicanum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54C99655-FC10-1C20-6AEB-A2A433DCC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5" name="Content Placeholder 4" descr="An open book with text on it&#10;&#10;Description automatically generated">
            <a:extLst>
              <a:ext uri="{FF2B5EF4-FFF2-40B4-BE49-F238E27FC236}">
                <a16:creationId xmlns:a16="http://schemas.microsoft.com/office/drawing/2014/main" id="{C7C2D4AD-5AF6-E6F9-D438-9383753EE3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9" r="183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94265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F18E1-9912-979C-62F6-D0A9212D4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Pilgrim Badge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80142C4-4E5F-4EE7-27D3-BDFDB5209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US" sz="2200"/>
          </a:p>
        </p:txBody>
      </p:sp>
      <p:pic>
        <p:nvPicPr>
          <p:cNvPr id="5" name="Content Placeholder 4" descr="A close-up of a metal sculpture&#10;&#10;Description automatically generated">
            <a:extLst>
              <a:ext uri="{FF2B5EF4-FFF2-40B4-BE49-F238E27FC236}">
                <a16:creationId xmlns:a16="http://schemas.microsoft.com/office/drawing/2014/main" id="{0CD53C28-9558-43CA-C1E6-F17A1DEAAB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9" r="15514"/>
          <a:stretch/>
        </p:blipFill>
        <p:spPr>
          <a:xfrm>
            <a:off x="4883669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12718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9C63C37ACA646BE54901579DE1973" ma:contentTypeVersion="18" ma:contentTypeDescription="Create a new document." ma:contentTypeScope="" ma:versionID="7ab011c987bb5065b4348ad851106fdd">
  <xsd:schema xmlns:xsd="http://www.w3.org/2001/XMLSchema" xmlns:xs="http://www.w3.org/2001/XMLSchema" xmlns:p="http://schemas.microsoft.com/office/2006/metadata/properties" xmlns:ns3="ae888650-7396-48c8-b40d-dd012b4de289" xmlns:ns4="2d818235-49ca-4ae5-a4a6-8bb78267d6ec" targetNamespace="http://schemas.microsoft.com/office/2006/metadata/properties" ma:root="true" ma:fieldsID="b43c11fd4a9111c345a1d8d5852d2bad" ns3:_="" ns4:_="">
    <xsd:import namespace="ae888650-7396-48c8-b40d-dd012b4de289"/>
    <xsd:import namespace="2d818235-49ca-4ae5-a4a6-8bb78267d6e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LengthInSecond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888650-7396-48c8-b40d-dd012b4de28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818235-49ca-4ae5-a4a6-8bb78267d6e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d818235-49ca-4ae5-a4a6-8bb78267d6e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5C324B-3EF5-4D95-A1C0-95CA8BF04D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e888650-7396-48c8-b40d-dd012b4de289"/>
    <ds:schemaRef ds:uri="2d818235-49ca-4ae5-a4a6-8bb78267d6e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65D94CA-755C-40D3-92F2-820FCC6B5A3E}">
  <ds:schemaRefs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2d818235-49ca-4ae5-a4a6-8bb78267d6ec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ae888650-7396-48c8-b40d-dd012b4de289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EA137F8-7E5F-42D6-B294-F614A4ADD2C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</Words>
  <Application>Microsoft Office PowerPoint</Application>
  <PresentationFormat>Widescreen</PresentationFormat>
  <Paragraphs>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Example Primary Sources</vt:lpstr>
      <vt:lpstr>Wilton Diptych</vt:lpstr>
      <vt:lpstr>The Canterbury Tales</vt:lpstr>
      <vt:lpstr>Luttrell Psalter</vt:lpstr>
      <vt:lpstr>Mappa Mundi</vt:lpstr>
      <vt:lpstr>Chronicon Anglicanum</vt:lpstr>
      <vt:lpstr>Pilgrim Badge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Primary Sources</dc:title>
  <dc:creator>Harriett Webster</dc:creator>
  <cp:lastModifiedBy>Harriett Webster</cp:lastModifiedBy>
  <cp:revision>1</cp:revision>
  <dcterms:created xsi:type="dcterms:W3CDTF">2024-01-16T13:12:24Z</dcterms:created>
  <dcterms:modified xsi:type="dcterms:W3CDTF">2024-01-16T13:19:53Z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0x010100FD69C63C37ACA646BE54901579DE1973</vt:lpwstr>
  </property>
</Properties>
</file>