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6" r:id="rId1"/>
  </p:sldMasterIdLst>
  <p:sldIdLst>
    <p:sldId id="256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70" r:id="rId11"/>
    <p:sldId id="271" r:id="rId12"/>
    <p:sldId id="272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D2D0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4E0A6CD-BD03-CE4E-BB16-2E14D239F3EF}" v="844" dt="2025-07-10T21:02:32.16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474"/>
    <p:restoredTop sz="94731"/>
  </p:normalViewPr>
  <p:slideViewPr>
    <p:cSldViewPr snapToGrid="0">
      <p:cViewPr varScale="1">
        <p:scale>
          <a:sx n="77" d="100"/>
          <a:sy n="77" d="100"/>
        </p:scale>
        <p:origin x="200" y="15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die Russell (2315602)" userId="7bf6bf44-e2a0-48f3-b428-8eaac75f7363" providerId="ADAL" clId="{24E0A6CD-BD03-CE4E-BB16-2E14D239F3EF}"/>
    <pc:docChg chg="undo redo custSel addSld delSld modSld sldOrd addMainMaster delMainMaster">
      <pc:chgData name="Codie Russell (2315602)" userId="7bf6bf44-e2a0-48f3-b428-8eaac75f7363" providerId="ADAL" clId="{24E0A6CD-BD03-CE4E-BB16-2E14D239F3EF}" dt="2025-07-10T21:02:57.334" v="6634" actId="1076"/>
      <pc:docMkLst>
        <pc:docMk/>
      </pc:docMkLst>
      <pc:sldChg chg="addSp delSp modSp add del mod modMedia setBg modClrScheme addAnim delAnim modAnim setClrOvrMap delDesignElem chgLayout">
        <pc:chgData name="Codie Russell (2315602)" userId="7bf6bf44-e2a0-48f3-b428-8eaac75f7363" providerId="ADAL" clId="{24E0A6CD-BD03-CE4E-BB16-2E14D239F3EF}" dt="2025-07-04T16:59:28.532" v="604" actId="18131"/>
        <pc:sldMkLst>
          <pc:docMk/>
          <pc:sldMk cId="1523408834" sldId="256"/>
        </pc:sldMkLst>
        <pc:spChg chg="mod">
          <ac:chgData name="Codie Russell (2315602)" userId="7bf6bf44-e2a0-48f3-b428-8eaac75f7363" providerId="ADAL" clId="{24E0A6CD-BD03-CE4E-BB16-2E14D239F3EF}" dt="2025-07-04T16:20:25.681" v="579" actId="26606"/>
          <ac:spMkLst>
            <pc:docMk/>
            <pc:sldMk cId="1523408834" sldId="256"/>
            <ac:spMk id="2" creationId="{A0E1DAAC-9789-D88F-9BCE-69BD040B68A1}"/>
          </ac:spMkLst>
        </pc:spChg>
        <pc:spChg chg="mod">
          <ac:chgData name="Codie Russell (2315602)" userId="7bf6bf44-e2a0-48f3-b428-8eaac75f7363" providerId="ADAL" clId="{24E0A6CD-BD03-CE4E-BB16-2E14D239F3EF}" dt="2025-07-04T16:20:25.681" v="579" actId="26606"/>
          <ac:spMkLst>
            <pc:docMk/>
            <pc:sldMk cId="1523408834" sldId="256"/>
            <ac:spMk id="3" creationId="{F8BA93B1-E21F-1FEB-8082-1598F913CA89}"/>
          </ac:spMkLst>
        </pc:spChg>
        <pc:spChg chg="add">
          <ac:chgData name="Codie Russell (2315602)" userId="7bf6bf44-e2a0-48f3-b428-8eaac75f7363" providerId="ADAL" clId="{24E0A6CD-BD03-CE4E-BB16-2E14D239F3EF}" dt="2025-07-04T16:20:25.681" v="579" actId="26606"/>
          <ac:spMkLst>
            <pc:docMk/>
            <pc:sldMk cId="1523408834" sldId="256"/>
            <ac:spMk id="28" creationId="{7A875D55-4A80-43E9-38F6-27E3664939B0}"/>
          </ac:spMkLst>
        </pc:spChg>
        <pc:picChg chg="add mod ord modCrop">
          <ac:chgData name="Codie Russell (2315602)" userId="7bf6bf44-e2a0-48f3-b428-8eaac75f7363" providerId="ADAL" clId="{24E0A6CD-BD03-CE4E-BB16-2E14D239F3EF}" dt="2025-07-04T16:59:28.532" v="604" actId="18131"/>
          <ac:picMkLst>
            <pc:docMk/>
            <pc:sldMk cId="1523408834" sldId="256"/>
            <ac:picMk id="5" creationId="{997021CC-BACE-2A5B-69D3-D7A6E512F513}"/>
          </ac:picMkLst>
        </pc:picChg>
      </pc:sldChg>
      <pc:sldChg chg="addSp delSp modSp new del mod ord setBg delDesignElem">
        <pc:chgData name="Codie Russell (2315602)" userId="7bf6bf44-e2a0-48f3-b428-8eaac75f7363" providerId="ADAL" clId="{24E0A6CD-BD03-CE4E-BB16-2E14D239F3EF}" dt="2025-07-07T19:50:47.022" v="2513" actId="2696"/>
        <pc:sldMkLst>
          <pc:docMk/>
          <pc:sldMk cId="2138062567" sldId="257"/>
        </pc:sldMkLst>
      </pc:sldChg>
      <pc:sldChg chg="addSp delSp modSp new del mod setBg setClrOvrMap">
        <pc:chgData name="Codie Russell (2315602)" userId="7bf6bf44-e2a0-48f3-b428-8eaac75f7363" providerId="ADAL" clId="{24E0A6CD-BD03-CE4E-BB16-2E14D239F3EF}" dt="2025-07-02T19:36:43.435" v="483" actId="2696"/>
        <pc:sldMkLst>
          <pc:docMk/>
          <pc:sldMk cId="3155141006" sldId="258"/>
        </pc:sldMkLst>
      </pc:sldChg>
      <pc:sldChg chg="addSp delSp modSp new del mod ord setBg">
        <pc:chgData name="Codie Russell (2315602)" userId="7bf6bf44-e2a0-48f3-b428-8eaac75f7363" providerId="ADAL" clId="{24E0A6CD-BD03-CE4E-BB16-2E14D239F3EF}" dt="2025-07-08T20:20:36.972" v="5734" actId="2696"/>
        <pc:sldMkLst>
          <pc:docMk/>
          <pc:sldMk cId="214288530" sldId="259"/>
        </pc:sldMkLst>
      </pc:sldChg>
      <pc:sldChg chg="addSp delSp modSp new del mod ord setBg">
        <pc:chgData name="Codie Russell (2315602)" userId="7bf6bf44-e2a0-48f3-b428-8eaac75f7363" providerId="ADAL" clId="{24E0A6CD-BD03-CE4E-BB16-2E14D239F3EF}" dt="2025-07-07T19:01:29.835" v="1944" actId="2696"/>
        <pc:sldMkLst>
          <pc:docMk/>
          <pc:sldMk cId="4070989906" sldId="260"/>
        </pc:sldMkLst>
      </pc:sldChg>
      <pc:sldChg chg="addSp delSp modSp new mod setBg">
        <pc:chgData name="Codie Russell (2315602)" userId="7bf6bf44-e2a0-48f3-b428-8eaac75f7363" providerId="ADAL" clId="{24E0A6CD-BD03-CE4E-BB16-2E14D239F3EF}" dt="2025-07-07T22:16:23.860" v="5527" actId="20577"/>
        <pc:sldMkLst>
          <pc:docMk/>
          <pc:sldMk cId="2169234756" sldId="261"/>
        </pc:sldMkLst>
        <pc:spChg chg="add mod">
          <ac:chgData name="Codie Russell (2315602)" userId="7bf6bf44-e2a0-48f3-b428-8eaac75f7363" providerId="ADAL" clId="{24E0A6CD-BD03-CE4E-BB16-2E14D239F3EF}" dt="2025-07-07T19:47:19.464" v="2458" actId="1076"/>
          <ac:spMkLst>
            <pc:docMk/>
            <pc:sldMk cId="2169234756" sldId="261"/>
            <ac:spMk id="8" creationId="{D59BDB0A-72A7-A478-54CF-D4CFDBF5CF0A}"/>
          </ac:spMkLst>
        </pc:spChg>
        <pc:spChg chg="add mod">
          <ac:chgData name="Codie Russell (2315602)" userId="7bf6bf44-e2a0-48f3-b428-8eaac75f7363" providerId="ADAL" clId="{24E0A6CD-BD03-CE4E-BB16-2E14D239F3EF}" dt="2025-07-07T19:47:16.692" v="2457" actId="1076"/>
          <ac:spMkLst>
            <pc:docMk/>
            <pc:sldMk cId="2169234756" sldId="261"/>
            <ac:spMk id="40" creationId="{2AE7B3FA-B24D-127F-1A0F-295326B5F6E4}"/>
          </ac:spMkLst>
        </pc:spChg>
        <pc:spChg chg="add mod">
          <ac:chgData name="Codie Russell (2315602)" userId="7bf6bf44-e2a0-48f3-b428-8eaac75f7363" providerId="ADAL" clId="{24E0A6CD-BD03-CE4E-BB16-2E14D239F3EF}" dt="2025-07-07T22:16:23.860" v="5527" actId="20577"/>
          <ac:spMkLst>
            <pc:docMk/>
            <pc:sldMk cId="2169234756" sldId="261"/>
            <ac:spMk id="41" creationId="{F2EAB6D9-E100-8BDB-EE49-A3E904F5C28C}"/>
          </ac:spMkLst>
        </pc:spChg>
        <pc:picChg chg="add mod">
          <ac:chgData name="Codie Russell (2315602)" userId="7bf6bf44-e2a0-48f3-b428-8eaac75f7363" providerId="ADAL" clId="{24E0A6CD-BD03-CE4E-BB16-2E14D239F3EF}" dt="2025-07-07T19:43:23.937" v="2431" actId="1076"/>
          <ac:picMkLst>
            <pc:docMk/>
            <pc:sldMk cId="2169234756" sldId="261"/>
            <ac:picMk id="4" creationId="{2CC8BF8D-3239-9B5C-85DD-9EC7107E3E30}"/>
          </ac:picMkLst>
        </pc:picChg>
        <pc:picChg chg="add mod modCrop">
          <ac:chgData name="Codie Russell (2315602)" userId="7bf6bf44-e2a0-48f3-b428-8eaac75f7363" providerId="ADAL" clId="{24E0A6CD-BD03-CE4E-BB16-2E14D239F3EF}" dt="2025-07-07T19:36:26.596" v="2386" actId="1076"/>
          <ac:picMkLst>
            <pc:docMk/>
            <pc:sldMk cId="2169234756" sldId="261"/>
            <ac:picMk id="5" creationId="{E413AAD1-32A6-9241-DD01-0D4D6E1C1903}"/>
          </ac:picMkLst>
        </pc:picChg>
        <pc:picChg chg="add mod">
          <ac:chgData name="Codie Russell (2315602)" userId="7bf6bf44-e2a0-48f3-b428-8eaac75f7363" providerId="ADAL" clId="{24E0A6CD-BD03-CE4E-BB16-2E14D239F3EF}" dt="2025-07-07T19:43:33.561" v="2434" actId="1076"/>
          <ac:picMkLst>
            <pc:docMk/>
            <pc:sldMk cId="2169234756" sldId="261"/>
            <ac:picMk id="6" creationId="{0E1F358E-EEB4-F4B8-1DCD-D9A6878F65C2}"/>
          </ac:picMkLst>
        </pc:picChg>
        <pc:picChg chg="add mod">
          <ac:chgData name="Codie Russell (2315602)" userId="7bf6bf44-e2a0-48f3-b428-8eaac75f7363" providerId="ADAL" clId="{24E0A6CD-BD03-CE4E-BB16-2E14D239F3EF}" dt="2025-07-07T19:43:26.458" v="2432" actId="1076"/>
          <ac:picMkLst>
            <pc:docMk/>
            <pc:sldMk cId="2169234756" sldId="261"/>
            <ac:picMk id="13" creationId="{DC3E74B8-EAA7-FE22-3DDE-EF45B5AED18E}"/>
          </ac:picMkLst>
        </pc:picChg>
        <pc:picChg chg="add mod">
          <ac:chgData name="Codie Russell (2315602)" userId="7bf6bf44-e2a0-48f3-b428-8eaac75f7363" providerId="ADAL" clId="{24E0A6CD-BD03-CE4E-BB16-2E14D239F3EF}" dt="2025-07-07T19:36:30.538" v="2387" actId="1076"/>
          <ac:picMkLst>
            <pc:docMk/>
            <pc:sldMk cId="2169234756" sldId="261"/>
            <ac:picMk id="15" creationId="{FA75C775-99F0-7927-B9DF-21015D7D4B9D}"/>
          </ac:picMkLst>
        </pc:picChg>
        <pc:picChg chg="add mod">
          <ac:chgData name="Codie Russell (2315602)" userId="7bf6bf44-e2a0-48f3-b428-8eaac75f7363" providerId="ADAL" clId="{24E0A6CD-BD03-CE4E-BB16-2E14D239F3EF}" dt="2025-07-07T19:36:16.038" v="2384" actId="14100"/>
          <ac:picMkLst>
            <pc:docMk/>
            <pc:sldMk cId="2169234756" sldId="261"/>
            <ac:picMk id="17" creationId="{8B1E8F03-D7F0-7C4F-534F-BE7E525D3077}"/>
          </ac:picMkLst>
        </pc:picChg>
        <pc:picChg chg="add mod">
          <ac:chgData name="Codie Russell (2315602)" userId="7bf6bf44-e2a0-48f3-b428-8eaac75f7363" providerId="ADAL" clId="{24E0A6CD-BD03-CE4E-BB16-2E14D239F3EF}" dt="2025-07-07T19:43:36.059" v="2435" actId="1076"/>
          <ac:picMkLst>
            <pc:docMk/>
            <pc:sldMk cId="2169234756" sldId="261"/>
            <ac:picMk id="19" creationId="{86DAC136-1DAA-4501-116B-5758F43BF7D7}"/>
          </ac:picMkLst>
        </pc:picChg>
        <pc:picChg chg="add mod">
          <ac:chgData name="Codie Russell (2315602)" userId="7bf6bf44-e2a0-48f3-b428-8eaac75f7363" providerId="ADAL" clId="{24E0A6CD-BD03-CE4E-BB16-2E14D239F3EF}" dt="2025-07-07T19:46:29.328" v="2449" actId="1076"/>
          <ac:picMkLst>
            <pc:docMk/>
            <pc:sldMk cId="2169234756" sldId="261"/>
            <ac:picMk id="21" creationId="{E8D3FD27-CCB8-E4FB-8668-995109EC5B23}"/>
          </ac:picMkLst>
        </pc:picChg>
        <pc:picChg chg="add mod">
          <ac:chgData name="Codie Russell (2315602)" userId="7bf6bf44-e2a0-48f3-b428-8eaac75f7363" providerId="ADAL" clId="{24E0A6CD-BD03-CE4E-BB16-2E14D239F3EF}" dt="2025-07-07T19:48:39.266" v="2475" actId="1076"/>
          <ac:picMkLst>
            <pc:docMk/>
            <pc:sldMk cId="2169234756" sldId="261"/>
            <ac:picMk id="23" creationId="{A31B00A4-C273-5324-3355-08AF419BCDF6}"/>
          </ac:picMkLst>
        </pc:picChg>
        <pc:picChg chg="add mod">
          <ac:chgData name="Codie Russell (2315602)" userId="7bf6bf44-e2a0-48f3-b428-8eaac75f7363" providerId="ADAL" clId="{24E0A6CD-BD03-CE4E-BB16-2E14D239F3EF}" dt="2025-07-07T19:17:46.634" v="2288" actId="1076"/>
          <ac:picMkLst>
            <pc:docMk/>
            <pc:sldMk cId="2169234756" sldId="261"/>
            <ac:picMk id="35" creationId="{70FDC3F9-93F6-3AB6-96A2-F288B50245C2}"/>
          </ac:picMkLst>
        </pc:picChg>
        <pc:picChg chg="add mod">
          <ac:chgData name="Codie Russell (2315602)" userId="7bf6bf44-e2a0-48f3-b428-8eaac75f7363" providerId="ADAL" clId="{24E0A6CD-BD03-CE4E-BB16-2E14D239F3EF}" dt="2025-07-07T19:46:45.437" v="2453" actId="1076"/>
          <ac:picMkLst>
            <pc:docMk/>
            <pc:sldMk cId="2169234756" sldId="261"/>
            <ac:picMk id="43" creationId="{06CECED6-AD0C-38E4-951A-100A1990DF5A}"/>
          </ac:picMkLst>
        </pc:picChg>
        <pc:picChg chg="add mod">
          <ac:chgData name="Codie Russell (2315602)" userId="7bf6bf44-e2a0-48f3-b428-8eaac75f7363" providerId="ADAL" clId="{24E0A6CD-BD03-CE4E-BB16-2E14D239F3EF}" dt="2025-07-07T19:46:21.714" v="2447" actId="1076"/>
          <ac:picMkLst>
            <pc:docMk/>
            <pc:sldMk cId="2169234756" sldId="261"/>
            <ac:picMk id="45" creationId="{1FC53E40-4E13-3787-4B69-D8FDED352B81}"/>
          </ac:picMkLst>
        </pc:picChg>
      </pc:sldChg>
      <pc:sldChg chg="addSp delSp modSp new mod setBg">
        <pc:chgData name="Codie Russell (2315602)" userId="7bf6bf44-e2a0-48f3-b428-8eaac75f7363" providerId="ADAL" clId="{24E0A6CD-BD03-CE4E-BB16-2E14D239F3EF}" dt="2025-07-07T22:18:13.821" v="5579"/>
        <pc:sldMkLst>
          <pc:docMk/>
          <pc:sldMk cId="2825530809" sldId="262"/>
        </pc:sldMkLst>
        <pc:spChg chg="add mod ord">
          <ac:chgData name="Codie Russell (2315602)" userId="7bf6bf44-e2a0-48f3-b428-8eaac75f7363" providerId="ADAL" clId="{24E0A6CD-BD03-CE4E-BB16-2E14D239F3EF}" dt="2025-07-07T22:18:06.905" v="5573" actId="1076"/>
          <ac:spMkLst>
            <pc:docMk/>
            <pc:sldMk cId="2825530809" sldId="262"/>
            <ac:spMk id="11" creationId="{C746DFAB-3C9B-10FD-1D07-69E7B878A112}"/>
          </ac:spMkLst>
        </pc:spChg>
        <pc:picChg chg="add mod">
          <ac:chgData name="Codie Russell (2315602)" userId="7bf6bf44-e2a0-48f3-b428-8eaac75f7363" providerId="ADAL" clId="{24E0A6CD-BD03-CE4E-BB16-2E14D239F3EF}" dt="2025-07-07T20:00:09.260" v="2603" actId="26606"/>
          <ac:picMkLst>
            <pc:docMk/>
            <pc:sldMk cId="2825530809" sldId="262"/>
            <ac:picMk id="15" creationId="{DBB4B60C-E6FE-0C24-7889-FB32CE1D3B6E}"/>
          </ac:picMkLst>
        </pc:picChg>
        <pc:picChg chg="add mod">
          <ac:chgData name="Codie Russell (2315602)" userId="7bf6bf44-e2a0-48f3-b428-8eaac75f7363" providerId="ADAL" clId="{24E0A6CD-BD03-CE4E-BB16-2E14D239F3EF}" dt="2025-07-07T20:00:09.260" v="2603" actId="26606"/>
          <ac:picMkLst>
            <pc:docMk/>
            <pc:sldMk cId="2825530809" sldId="262"/>
            <ac:picMk id="18" creationId="{AB4A603A-A322-3B3B-DC1F-AB81732D23D4}"/>
          </ac:picMkLst>
        </pc:picChg>
        <pc:picChg chg="add mod">
          <ac:chgData name="Codie Russell (2315602)" userId="7bf6bf44-e2a0-48f3-b428-8eaac75f7363" providerId="ADAL" clId="{24E0A6CD-BD03-CE4E-BB16-2E14D239F3EF}" dt="2025-07-07T20:00:09.260" v="2603" actId="26606"/>
          <ac:picMkLst>
            <pc:docMk/>
            <pc:sldMk cId="2825530809" sldId="262"/>
            <ac:picMk id="20" creationId="{7E0C8F72-8C09-7325-4DA4-458DFDC09FB4}"/>
          </ac:picMkLst>
        </pc:picChg>
        <pc:picChg chg="add mod ord">
          <ac:chgData name="Codie Russell (2315602)" userId="7bf6bf44-e2a0-48f3-b428-8eaac75f7363" providerId="ADAL" clId="{24E0A6CD-BD03-CE4E-BB16-2E14D239F3EF}" dt="2025-07-07T20:00:09.260" v="2603" actId="26606"/>
          <ac:picMkLst>
            <pc:docMk/>
            <pc:sldMk cId="2825530809" sldId="262"/>
            <ac:picMk id="22" creationId="{2639C024-2E0A-94A3-DFF6-091418924401}"/>
          </ac:picMkLst>
        </pc:picChg>
        <pc:picChg chg="add mod ord">
          <ac:chgData name="Codie Russell (2315602)" userId="7bf6bf44-e2a0-48f3-b428-8eaac75f7363" providerId="ADAL" clId="{24E0A6CD-BD03-CE4E-BB16-2E14D239F3EF}" dt="2025-07-07T20:00:09.260" v="2603" actId="26606"/>
          <ac:picMkLst>
            <pc:docMk/>
            <pc:sldMk cId="2825530809" sldId="262"/>
            <ac:picMk id="24" creationId="{9458E6EE-A22E-6334-95F2-F8B2D5D5A31F}"/>
          </ac:picMkLst>
        </pc:picChg>
        <pc:picChg chg="add mod">
          <ac:chgData name="Codie Russell (2315602)" userId="7bf6bf44-e2a0-48f3-b428-8eaac75f7363" providerId="ADAL" clId="{24E0A6CD-BD03-CE4E-BB16-2E14D239F3EF}" dt="2025-07-07T20:31:39.693" v="3079" actId="207"/>
          <ac:picMkLst>
            <pc:docMk/>
            <pc:sldMk cId="2825530809" sldId="262"/>
            <ac:picMk id="26" creationId="{094204EA-9691-1CDE-2251-C1F00A982F55}"/>
          </ac:picMkLst>
        </pc:picChg>
        <pc:cxnChg chg="add">
          <ac:chgData name="Codie Russell (2315602)" userId="7bf6bf44-e2a0-48f3-b428-8eaac75f7363" providerId="ADAL" clId="{24E0A6CD-BD03-CE4E-BB16-2E14D239F3EF}" dt="2025-07-07T20:00:09.260" v="2603" actId="26606"/>
          <ac:cxnSpMkLst>
            <pc:docMk/>
            <pc:sldMk cId="2825530809" sldId="262"/>
            <ac:cxnSpMk id="31" creationId="{822A5670-0F7B-4199-AEAB-33FBA9CEA44D}"/>
          </ac:cxnSpMkLst>
        </pc:cxnChg>
        <pc:cxnChg chg="add">
          <ac:chgData name="Codie Russell (2315602)" userId="7bf6bf44-e2a0-48f3-b428-8eaac75f7363" providerId="ADAL" clId="{24E0A6CD-BD03-CE4E-BB16-2E14D239F3EF}" dt="2025-07-07T20:00:09.260" v="2603" actId="26606"/>
          <ac:cxnSpMkLst>
            <pc:docMk/>
            <pc:sldMk cId="2825530809" sldId="262"/>
            <ac:cxnSpMk id="33" creationId="{8BB1744D-A7DF-4B65-B6E3-DCF12BB2D869}"/>
          </ac:cxnSpMkLst>
        </pc:cxnChg>
        <pc:cxnChg chg="add">
          <ac:chgData name="Codie Russell (2315602)" userId="7bf6bf44-e2a0-48f3-b428-8eaac75f7363" providerId="ADAL" clId="{24E0A6CD-BD03-CE4E-BB16-2E14D239F3EF}" dt="2025-07-07T20:00:09.260" v="2603" actId="26606"/>
          <ac:cxnSpMkLst>
            <pc:docMk/>
            <pc:sldMk cId="2825530809" sldId="262"/>
            <ac:cxnSpMk id="35" creationId="{882DD753-EA38-4E86-91FB-05041A44A28E}"/>
          </ac:cxnSpMkLst>
        </pc:cxnChg>
      </pc:sldChg>
      <pc:sldChg chg="addSp delSp modSp new mod setBg">
        <pc:chgData name="Codie Russell (2315602)" userId="7bf6bf44-e2a0-48f3-b428-8eaac75f7363" providerId="ADAL" clId="{24E0A6CD-BD03-CE4E-BB16-2E14D239F3EF}" dt="2025-07-07T20:28:57.987" v="3074" actId="688"/>
        <pc:sldMkLst>
          <pc:docMk/>
          <pc:sldMk cId="3486562644" sldId="263"/>
        </pc:sldMkLst>
        <pc:spChg chg="add mod ord">
          <ac:chgData name="Codie Russell (2315602)" userId="7bf6bf44-e2a0-48f3-b428-8eaac75f7363" providerId="ADAL" clId="{24E0A6CD-BD03-CE4E-BB16-2E14D239F3EF}" dt="2025-07-07T20:25:57.453" v="3061" actId="2711"/>
          <ac:spMkLst>
            <pc:docMk/>
            <pc:sldMk cId="3486562644" sldId="263"/>
            <ac:spMk id="4" creationId="{D6E31E30-815B-8628-0929-49EE83AF7E40}"/>
          </ac:spMkLst>
        </pc:spChg>
        <pc:spChg chg="add">
          <ac:chgData name="Codie Russell (2315602)" userId="7bf6bf44-e2a0-48f3-b428-8eaac75f7363" providerId="ADAL" clId="{24E0A6CD-BD03-CE4E-BB16-2E14D239F3EF}" dt="2025-07-07T20:15:00.041" v="2991" actId="26606"/>
          <ac:spMkLst>
            <pc:docMk/>
            <pc:sldMk cId="3486562644" sldId="263"/>
            <ac:spMk id="15" creationId="{34D85B6A-FF18-4EFD-BD23-77FDE89EC5A0}"/>
          </ac:spMkLst>
        </pc:spChg>
        <pc:spChg chg="add">
          <ac:chgData name="Codie Russell (2315602)" userId="7bf6bf44-e2a0-48f3-b428-8eaac75f7363" providerId="ADAL" clId="{24E0A6CD-BD03-CE4E-BB16-2E14D239F3EF}" dt="2025-07-07T20:15:00.041" v="2991" actId="26606"/>
          <ac:spMkLst>
            <pc:docMk/>
            <pc:sldMk cId="3486562644" sldId="263"/>
            <ac:spMk id="17" creationId="{E8AAB596-4870-4D7C-9F51-06F1F7367CCD}"/>
          </ac:spMkLst>
        </pc:spChg>
        <pc:picChg chg="add mod ord modCrop">
          <ac:chgData name="Codie Russell (2315602)" userId="7bf6bf44-e2a0-48f3-b428-8eaac75f7363" providerId="ADAL" clId="{24E0A6CD-BD03-CE4E-BB16-2E14D239F3EF}" dt="2025-07-07T20:15:09.746" v="2993" actId="14100"/>
          <ac:picMkLst>
            <pc:docMk/>
            <pc:sldMk cId="3486562644" sldId="263"/>
            <ac:picMk id="6" creationId="{79170653-57CE-CBC0-95E9-365060C48AAF}"/>
          </ac:picMkLst>
        </pc:picChg>
        <pc:picChg chg="add mod ord">
          <ac:chgData name="Codie Russell (2315602)" userId="7bf6bf44-e2a0-48f3-b428-8eaac75f7363" providerId="ADAL" clId="{24E0A6CD-BD03-CE4E-BB16-2E14D239F3EF}" dt="2025-07-07T20:15:00.041" v="2991" actId="26606"/>
          <ac:picMkLst>
            <pc:docMk/>
            <pc:sldMk cId="3486562644" sldId="263"/>
            <ac:picMk id="8" creationId="{96B72A71-399D-6057-B284-E9ABF7C38025}"/>
          </ac:picMkLst>
        </pc:picChg>
        <pc:picChg chg="add mod">
          <ac:chgData name="Codie Russell (2315602)" userId="7bf6bf44-e2a0-48f3-b428-8eaac75f7363" providerId="ADAL" clId="{24E0A6CD-BD03-CE4E-BB16-2E14D239F3EF}" dt="2025-07-07T20:15:00.041" v="2991" actId="26606"/>
          <ac:picMkLst>
            <pc:docMk/>
            <pc:sldMk cId="3486562644" sldId="263"/>
            <ac:picMk id="10" creationId="{1B0D784F-CD98-E68A-653F-A1792313D5B3}"/>
          </ac:picMkLst>
        </pc:picChg>
        <pc:picChg chg="add mod">
          <ac:chgData name="Codie Russell (2315602)" userId="7bf6bf44-e2a0-48f3-b428-8eaac75f7363" providerId="ADAL" clId="{24E0A6CD-BD03-CE4E-BB16-2E14D239F3EF}" dt="2025-07-07T20:21:35.713" v="3026" actId="1076"/>
          <ac:picMkLst>
            <pc:docMk/>
            <pc:sldMk cId="3486562644" sldId="263"/>
            <ac:picMk id="12" creationId="{C0ED46D5-DC9E-7CCB-0C9E-9EAD6CE7F332}"/>
          </ac:picMkLst>
        </pc:picChg>
        <pc:picChg chg="add mod">
          <ac:chgData name="Codie Russell (2315602)" userId="7bf6bf44-e2a0-48f3-b428-8eaac75f7363" providerId="ADAL" clId="{24E0A6CD-BD03-CE4E-BB16-2E14D239F3EF}" dt="2025-07-07T20:22:16.394" v="3031" actId="1076"/>
          <ac:picMkLst>
            <pc:docMk/>
            <pc:sldMk cId="3486562644" sldId="263"/>
            <ac:picMk id="14" creationId="{D47A3D81-F722-1B1E-5A7E-F1550E83DD0F}"/>
          </ac:picMkLst>
        </pc:picChg>
        <pc:picChg chg="add mod">
          <ac:chgData name="Codie Russell (2315602)" userId="7bf6bf44-e2a0-48f3-b428-8eaac75f7363" providerId="ADAL" clId="{24E0A6CD-BD03-CE4E-BB16-2E14D239F3EF}" dt="2025-07-07T20:28:47.874" v="3071" actId="1076"/>
          <ac:picMkLst>
            <pc:docMk/>
            <pc:sldMk cId="3486562644" sldId="263"/>
            <ac:picMk id="26" creationId="{D5F1C138-3618-46A4-2648-0A47BFF5E57F}"/>
          </ac:picMkLst>
        </pc:picChg>
        <pc:picChg chg="add mod">
          <ac:chgData name="Codie Russell (2315602)" userId="7bf6bf44-e2a0-48f3-b428-8eaac75f7363" providerId="ADAL" clId="{24E0A6CD-BD03-CE4E-BB16-2E14D239F3EF}" dt="2025-07-07T20:23:04.884" v="3047" actId="688"/>
          <ac:picMkLst>
            <pc:docMk/>
            <pc:sldMk cId="3486562644" sldId="263"/>
            <ac:picMk id="28" creationId="{B37A85F8-1746-BF01-3289-68656351EE2E}"/>
          </ac:picMkLst>
        </pc:picChg>
        <pc:picChg chg="add mod">
          <ac:chgData name="Codie Russell (2315602)" userId="7bf6bf44-e2a0-48f3-b428-8eaac75f7363" providerId="ADAL" clId="{24E0A6CD-BD03-CE4E-BB16-2E14D239F3EF}" dt="2025-07-07T20:26:26.299" v="3062" actId="1076"/>
          <ac:picMkLst>
            <pc:docMk/>
            <pc:sldMk cId="3486562644" sldId="263"/>
            <ac:picMk id="30" creationId="{307C0B6A-CE50-65B7-EDC2-FD0FE21556B1}"/>
          </ac:picMkLst>
        </pc:picChg>
        <pc:picChg chg="add mod">
          <ac:chgData name="Codie Russell (2315602)" userId="7bf6bf44-e2a0-48f3-b428-8eaac75f7363" providerId="ADAL" clId="{24E0A6CD-BD03-CE4E-BB16-2E14D239F3EF}" dt="2025-07-07T20:23:46.668" v="3060" actId="1076"/>
          <ac:picMkLst>
            <pc:docMk/>
            <pc:sldMk cId="3486562644" sldId="263"/>
            <ac:picMk id="32" creationId="{3BC486FA-1671-BAED-6DA2-535F3ADED296}"/>
          </ac:picMkLst>
        </pc:picChg>
        <pc:picChg chg="add mod">
          <ac:chgData name="Codie Russell (2315602)" userId="7bf6bf44-e2a0-48f3-b428-8eaac75f7363" providerId="ADAL" clId="{24E0A6CD-BD03-CE4E-BB16-2E14D239F3EF}" dt="2025-07-07T20:27:23.038" v="3070" actId="1076"/>
          <ac:picMkLst>
            <pc:docMk/>
            <pc:sldMk cId="3486562644" sldId="263"/>
            <ac:picMk id="34" creationId="{408FE962-1E01-72A6-7C41-9A7E9BEC02AF}"/>
          </ac:picMkLst>
        </pc:picChg>
        <pc:picChg chg="add mod">
          <ac:chgData name="Codie Russell (2315602)" userId="7bf6bf44-e2a0-48f3-b428-8eaac75f7363" providerId="ADAL" clId="{24E0A6CD-BD03-CE4E-BB16-2E14D239F3EF}" dt="2025-07-07T20:28:57.987" v="3074" actId="688"/>
          <ac:picMkLst>
            <pc:docMk/>
            <pc:sldMk cId="3486562644" sldId="263"/>
            <ac:picMk id="35" creationId="{B6F6BFDD-8E19-412F-30F6-B4D5237DCB70}"/>
          </ac:picMkLst>
        </pc:picChg>
      </pc:sldChg>
      <pc:sldChg chg="addSp delSp modSp new mod setBg">
        <pc:chgData name="Codie Russell (2315602)" userId="7bf6bf44-e2a0-48f3-b428-8eaac75f7363" providerId="ADAL" clId="{24E0A6CD-BD03-CE4E-BB16-2E14D239F3EF}" dt="2025-07-07T22:20:07.116" v="5584" actId="255"/>
        <pc:sldMkLst>
          <pc:docMk/>
          <pc:sldMk cId="2586527556" sldId="264"/>
        </pc:sldMkLst>
        <pc:spChg chg="add mod">
          <ac:chgData name="Codie Russell (2315602)" userId="7bf6bf44-e2a0-48f3-b428-8eaac75f7363" providerId="ADAL" clId="{24E0A6CD-BD03-CE4E-BB16-2E14D239F3EF}" dt="2025-07-07T22:20:07.116" v="5584" actId="255"/>
          <ac:spMkLst>
            <pc:docMk/>
            <pc:sldMk cId="2586527556" sldId="264"/>
            <ac:spMk id="4" creationId="{9EDF4250-B1F9-2A7D-1ABD-29B8641FA665}"/>
          </ac:spMkLst>
        </pc:spChg>
        <pc:spChg chg="add mod">
          <ac:chgData name="Codie Russell (2315602)" userId="7bf6bf44-e2a0-48f3-b428-8eaac75f7363" providerId="ADAL" clId="{24E0A6CD-BD03-CE4E-BB16-2E14D239F3EF}" dt="2025-07-07T20:46:42.355" v="3503" actId="1076"/>
          <ac:spMkLst>
            <pc:docMk/>
            <pc:sldMk cId="2586527556" sldId="264"/>
            <ac:spMk id="5" creationId="{C8CB7F77-642C-32D7-AC13-ACFDFB62BCA4}"/>
          </ac:spMkLst>
        </pc:spChg>
        <pc:picChg chg="add mod">
          <ac:chgData name="Codie Russell (2315602)" userId="7bf6bf44-e2a0-48f3-b428-8eaac75f7363" providerId="ADAL" clId="{24E0A6CD-BD03-CE4E-BB16-2E14D239F3EF}" dt="2025-07-07T20:46:44.794" v="3504" actId="1076"/>
          <ac:picMkLst>
            <pc:docMk/>
            <pc:sldMk cId="2586527556" sldId="264"/>
            <ac:picMk id="7" creationId="{D69673EF-EC29-1A69-5465-14B825351909}"/>
          </ac:picMkLst>
        </pc:picChg>
        <pc:picChg chg="add mod">
          <ac:chgData name="Codie Russell (2315602)" userId="7bf6bf44-e2a0-48f3-b428-8eaac75f7363" providerId="ADAL" clId="{24E0A6CD-BD03-CE4E-BB16-2E14D239F3EF}" dt="2025-07-07T20:47:14.407" v="3508" actId="1076"/>
          <ac:picMkLst>
            <pc:docMk/>
            <pc:sldMk cId="2586527556" sldId="264"/>
            <ac:picMk id="9" creationId="{5FD25138-DF8F-DAC8-078E-C0E527A4C252}"/>
          </ac:picMkLst>
        </pc:picChg>
        <pc:picChg chg="add mod">
          <ac:chgData name="Codie Russell (2315602)" userId="7bf6bf44-e2a0-48f3-b428-8eaac75f7363" providerId="ADAL" clId="{24E0A6CD-BD03-CE4E-BB16-2E14D239F3EF}" dt="2025-07-07T20:47:16.538" v="3509" actId="1076"/>
          <ac:picMkLst>
            <pc:docMk/>
            <pc:sldMk cId="2586527556" sldId="264"/>
            <ac:picMk id="11" creationId="{DD0FAD01-08BB-8D24-A58D-E63412C87F70}"/>
          </ac:picMkLst>
        </pc:picChg>
        <pc:picChg chg="add mod">
          <ac:chgData name="Codie Russell (2315602)" userId="7bf6bf44-e2a0-48f3-b428-8eaac75f7363" providerId="ADAL" clId="{24E0A6CD-BD03-CE4E-BB16-2E14D239F3EF}" dt="2025-07-07T20:39:57.035" v="3465" actId="1076"/>
          <ac:picMkLst>
            <pc:docMk/>
            <pc:sldMk cId="2586527556" sldId="264"/>
            <ac:picMk id="17" creationId="{4D98E2E8-C799-6699-518D-0D3B2BE87B23}"/>
          </ac:picMkLst>
        </pc:picChg>
        <pc:picChg chg="add mod">
          <ac:chgData name="Codie Russell (2315602)" userId="7bf6bf44-e2a0-48f3-b428-8eaac75f7363" providerId="ADAL" clId="{24E0A6CD-BD03-CE4E-BB16-2E14D239F3EF}" dt="2025-07-07T20:39:33.832" v="3457" actId="1076"/>
          <ac:picMkLst>
            <pc:docMk/>
            <pc:sldMk cId="2586527556" sldId="264"/>
            <ac:picMk id="19" creationId="{36CA96D7-BA5F-972A-DDBF-054261628C7E}"/>
          </ac:picMkLst>
        </pc:picChg>
        <pc:picChg chg="add mod">
          <ac:chgData name="Codie Russell (2315602)" userId="7bf6bf44-e2a0-48f3-b428-8eaac75f7363" providerId="ADAL" clId="{24E0A6CD-BD03-CE4E-BB16-2E14D239F3EF}" dt="2025-07-07T20:40:38.925" v="3473" actId="1076"/>
          <ac:picMkLst>
            <pc:docMk/>
            <pc:sldMk cId="2586527556" sldId="264"/>
            <ac:picMk id="21" creationId="{E573C234-CFDB-7359-FE7C-35FC07D0AF28}"/>
          </ac:picMkLst>
        </pc:picChg>
        <pc:picChg chg="add mod">
          <ac:chgData name="Codie Russell (2315602)" userId="7bf6bf44-e2a0-48f3-b428-8eaac75f7363" providerId="ADAL" clId="{24E0A6CD-BD03-CE4E-BB16-2E14D239F3EF}" dt="2025-07-07T20:41:14.359" v="3485" actId="1076"/>
          <ac:picMkLst>
            <pc:docMk/>
            <pc:sldMk cId="2586527556" sldId="264"/>
            <ac:picMk id="23" creationId="{FFC65A41-DF7F-BB86-C51E-EBF7614372D8}"/>
          </ac:picMkLst>
        </pc:picChg>
        <pc:picChg chg="add mod">
          <ac:chgData name="Codie Russell (2315602)" userId="7bf6bf44-e2a0-48f3-b428-8eaac75f7363" providerId="ADAL" clId="{24E0A6CD-BD03-CE4E-BB16-2E14D239F3EF}" dt="2025-07-07T20:41:03.549" v="3481" actId="1076"/>
          <ac:picMkLst>
            <pc:docMk/>
            <pc:sldMk cId="2586527556" sldId="264"/>
            <ac:picMk id="25" creationId="{53A83857-DBF5-B1A0-D696-9B471F94C4A7}"/>
          </ac:picMkLst>
        </pc:picChg>
        <pc:picChg chg="add mod">
          <ac:chgData name="Codie Russell (2315602)" userId="7bf6bf44-e2a0-48f3-b428-8eaac75f7363" providerId="ADAL" clId="{24E0A6CD-BD03-CE4E-BB16-2E14D239F3EF}" dt="2025-07-07T20:40:54.797" v="3477" actId="1076"/>
          <ac:picMkLst>
            <pc:docMk/>
            <pc:sldMk cId="2586527556" sldId="264"/>
            <ac:picMk id="27" creationId="{691B4AD3-F037-73A9-933E-D0FCC3BA4AD8}"/>
          </ac:picMkLst>
        </pc:picChg>
        <pc:picChg chg="add mod">
          <ac:chgData name="Codie Russell (2315602)" userId="7bf6bf44-e2a0-48f3-b428-8eaac75f7363" providerId="ADAL" clId="{24E0A6CD-BD03-CE4E-BB16-2E14D239F3EF}" dt="2025-07-07T20:47:09.092" v="3507" actId="1076"/>
          <ac:picMkLst>
            <pc:docMk/>
            <pc:sldMk cId="2586527556" sldId="264"/>
            <ac:picMk id="29" creationId="{87F73414-5B1C-98E7-28B2-B0F15C811A91}"/>
          </ac:picMkLst>
        </pc:picChg>
      </pc:sldChg>
      <pc:sldChg chg="addSp delSp modSp new mod setBg">
        <pc:chgData name="Codie Russell (2315602)" userId="7bf6bf44-e2a0-48f3-b428-8eaac75f7363" providerId="ADAL" clId="{24E0A6CD-BD03-CE4E-BB16-2E14D239F3EF}" dt="2025-07-07T21:26:30.427" v="4107" actId="1076"/>
        <pc:sldMkLst>
          <pc:docMk/>
          <pc:sldMk cId="240217764" sldId="265"/>
        </pc:sldMkLst>
        <pc:spChg chg="add mod ord">
          <ac:chgData name="Codie Russell (2315602)" userId="7bf6bf44-e2a0-48f3-b428-8eaac75f7363" providerId="ADAL" clId="{24E0A6CD-BD03-CE4E-BB16-2E14D239F3EF}" dt="2025-07-07T21:26:22.509" v="4105" actId="1076"/>
          <ac:spMkLst>
            <pc:docMk/>
            <pc:sldMk cId="240217764" sldId="265"/>
            <ac:spMk id="4" creationId="{77794F9C-C4AB-7F65-3491-780F0FA1FABA}"/>
          </ac:spMkLst>
        </pc:spChg>
        <pc:spChg chg="add mod">
          <ac:chgData name="Codie Russell (2315602)" userId="7bf6bf44-e2a0-48f3-b428-8eaac75f7363" providerId="ADAL" clId="{24E0A6CD-BD03-CE4E-BB16-2E14D239F3EF}" dt="2025-07-07T21:21:38.732" v="4102" actId="1076"/>
          <ac:spMkLst>
            <pc:docMk/>
            <pc:sldMk cId="240217764" sldId="265"/>
            <ac:spMk id="37" creationId="{2BE54002-E3F5-2410-3A8B-12E3D1DF833F}"/>
          </ac:spMkLst>
        </pc:spChg>
        <pc:spChg chg="add">
          <ac:chgData name="Codie Russell (2315602)" userId="7bf6bf44-e2a0-48f3-b428-8eaac75f7363" providerId="ADAL" clId="{24E0A6CD-BD03-CE4E-BB16-2E14D239F3EF}" dt="2025-07-07T21:08:53.792" v="3982" actId="26606"/>
          <ac:spMkLst>
            <pc:docMk/>
            <pc:sldMk cId="240217764" sldId="265"/>
            <ac:spMk id="75" creationId="{C7EFEC15-5873-4245-BEBE-F611545814E0}"/>
          </ac:spMkLst>
        </pc:spChg>
        <pc:grpChg chg="add">
          <ac:chgData name="Codie Russell (2315602)" userId="7bf6bf44-e2a0-48f3-b428-8eaac75f7363" providerId="ADAL" clId="{24E0A6CD-BD03-CE4E-BB16-2E14D239F3EF}" dt="2025-07-07T21:08:53.792" v="3982" actId="26606"/>
          <ac:grpSpMkLst>
            <pc:docMk/>
            <pc:sldMk cId="240217764" sldId="265"/>
            <ac:grpSpMk id="77" creationId="{881199B3-92F7-4182-B809-801DD4E36371}"/>
          </ac:grpSpMkLst>
        </pc:grpChg>
        <pc:grpChg chg="add">
          <ac:chgData name="Codie Russell (2315602)" userId="7bf6bf44-e2a0-48f3-b428-8eaac75f7363" providerId="ADAL" clId="{24E0A6CD-BD03-CE4E-BB16-2E14D239F3EF}" dt="2025-07-07T21:08:53.792" v="3982" actId="26606"/>
          <ac:grpSpMkLst>
            <pc:docMk/>
            <pc:sldMk cId="240217764" sldId="265"/>
            <ac:grpSpMk id="84" creationId="{EFC6FFFA-AB2A-4812-A998-4A53F250651D}"/>
          </ac:grpSpMkLst>
        </pc:grpChg>
        <pc:grpChg chg="add">
          <ac:chgData name="Codie Russell (2315602)" userId="7bf6bf44-e2a0-48f3-b428-8eaac75f7363" providerId="ADAL" clId="{24E0A6CD-BD03-CE4E-BB16-2E14D239F3EF}" dt="2025-07-07T21:08:53.792" v="3982" actId="26606"/>
          <ac:grpSpMkLst>
            <pc:docMk/>
            <pc:sldMk cId="240217764" sldId="265"/>
            <ac:grpSpMk id="90" creationId="{17257C98-0E33-485C-9C22-40866738EE67}"/>
          </ac:grpSpMkLst>
        </pc:grpChg>
        <pc:grpChg chg="add">
          <ac:chgData name="Codie Russell (2315602)" userId="7bf6bf44-e2a0-48f3-b428-8eaac75f7363" providerId="ADAL" clId="{24E0A6CD-BD03-CE4E-BB16-2E14D239F3EF}" dt="2025-07-07T21:08:53.792" v="3982" actId="26606"/>
          <ac:grpSpMkLst>
            <pc:docMk/>
            <pc:sldMk cId="240217764" sldId="265"/>
            <ac:grpSpMk id="96" creationId="{05F16C50-F398-4082-942C-098B046B43FB}"/>
          </ac:grpSpMkLst>
        </pc:grpChg>
        <pc:picChg chg="add mod ord modCrop">
          <ac:chgData name="Codie Russell (2315602)" userId="7bf6bf44-e2a0-48f3-b428-8eaac75f7363" providerId="ADAL" clId="{24E0A6CD-BD03-CE4E-BB16-2E14D239F3EF}" dt="2025-07-07T21:05:48.829" v="3924" actId="26606"/>
          <ac:picMkLst>
            <pc:docMk/>
            <pc:sldMk cId="240217764" sldId="265"/>
            <ac:picMk id="6" creationId="{3FE3BDDB-05C1-F004-A466-92F541DEF828}"/>
          </ac:picMkLst>
        </pc:picChg>
        <pc:picChg chg="add mod ord modCrop">
          <ac:chgData name="Codie Russell (2315602)" userId="7bf6bf44-e2a0-48f3-b428-8eaac75f7363" providerId="ADAL" clId="{24E0A6CD-BD03-CE4E-BB16-2E14D239F3EF}" dt="2025-07-07T21:12:47.082" v="4030" actId="18131"/>
          <ac:picMkLst>
            <pc:docMk/>
            <pc:sldMk cId="240217764" sldId="265"/>
            <ac:picMk id="8" creationId="{5CE64661-8C0B-5A21-9D62-F525BDC81CAA}"/>
          </ac:picMkLst>
        </pc:picChg>
        <pc:picChg chg="add mod modCrop">
          <ac:chgData name="Codie Russell (2315602)" userId="7bf6bf44-e2a0-48f3-b428-8eaac75f7363" providerId="ADAL" clId="{24E0A6CD-BD03-CE4E-BB16-2E14D239F3EF}" dt="2025-07-07T21:13:02.411" v="4034" actId="1076"/>
          <ac:picMkLst>
            <pc:docMk/>
            <pc:sldMk cId="240217764" sldId="265"/>
            <ac:picMk id="10" creationId="{7234D2D3-978A-A91C-07D2-D773B835BF12}"/>
          </ac:picMkLst>
        </pc:picChg>
        <pc:picChg chg="add mod">
          <ac:chgData name="Codie Russell (2315602)" userId="7bf6bf44-e2a0-48f3-b428-8eaac75f7363" providerId="ADAL" clId="{24E0A6CD-BD03-CE4E-BB16-2E14D239F3EF}" dt="2025-07-07T21:07:12.689" v="3946" actId="26606"/>
          <ac:picMkLst>
            <pc:docMk/>
            <pc:sldMk cId="240217764" sldId="265"/>
            <ac:picMk id="12" creationId="{DABE1893-AE41-53C0-AFD7-2EBFC3D89BEF}"/>
          </ac:picMkLst>
        </pc:picChg>
        <pc:picChg chg="add mod">
          <ac:chgData name="Codie Russell (2315602)" userId="7bf6bf44-e2a0-48f3-b428-8eaac75f7363" providerId="ADAL" clId="{24E0A6CD-BD03-CE4E-BB16-2E14D239F3EF}" dt="2025-07-07T21:19:49.508" v="4069" actId="1076"/>
          <ac:picMkLst>
            <pc:docMk/>
            <pc:sldMk cId="240217764" sldId="265"/>
            <ac:picMk id="21" creationId="{C9CD109D-2760-8CD2-44E9-131C42ADC551}"/>
          </ac:picMkLst>
        </pc:picChg>
        <pc:picChg chg="add mod">
          <ac:chgData name="Codie Russell (2315602)" userId="7bf6bf44-e2a0-48f3-b428-8eaac75f7363" providerId="ADAL" clId="{24E0A6CD-BD03-CE4E-BB16-2E14D239F3EF}" dt="2025-07-07T21:17:12.644" v="4046" actId="207"/>
          <ac:picMkLst>
            <pc:docMk/>
            <pc:sldMk cId="240217764" sldId="265"/>
            <ac:picMk id="23" creationId="{C4DD20D0-9BBA-F01D-1B49-29A7874672ED}"/>
          </ac:picMkLst>
        </pc:picChg>
        <pc:picChg chg="add mod">
          <ac:chgData name="Codie Russell (2315602)" userId="7bf6bf44-e2a0-48f3-b428-8eaac75f7363" providerId="ADAL" clId="{24E0A6CD-BD03-CE4E-BB16-2E14D239F3EF}" dt="2025-07-07T21:26:30.427" v="4107" actId="1076"/>
          <ac:picMkLst>
            <pc:docMk/>
            <pc:sldMk cId="240217764" sldId="265"/>
            <ac:picMk id="27" creationId="{B31B6D77-FEB7-D959-5BA5-84D23366EFA8}"/>
          </ac:picMkLst>
        </pc:picChg>
        <pc:picChg chg="add mod">
          <ac:chgData name="Codie Russell (2315602)" userId="7bf6bf44-e2a0-48f3-b428-8eaac75f7363" providerId="ADAL" clId="{24E0A6CD-BD03-CE4E-BB16-2E14D239F3EF}" dt="2025-07-07T21:19:28.605" v="4066" actId="1076"/>
          <ac:picMkLst>
            <pc:docMk/>
            <pc:sldMk cId="240217764" sldId="265"/>
            <ac:picMk id="31" creationId="{58FB7933-FF98-A5DD-63C1-2E60DC81B93D}"/>
          </ac:picMkLst>
        </pc:picChg>
        <pc:picChg chg="add mod">
          <ac:chgData name="Codie Russell (2315602)" userId="7bf6bf44-e2a0-48f3-b428-8eaac75f7363" providerId="ADAL" clId="{24E0A6CD-BD03-CE4E-BB16-2E14D239F3EF}" dt="2025-07-07T21:26:27.228" v="4106" actId="1076"/>
          <ac:picMkLst>
            <pc:docMk/>
            <pc:sldMk cId="240217764" sldId="265"/>
            <ac:picMk id="35" creationId="{836068CF-52F0-D59F-0002-6C71DFA9AEBD}"/>
          </ac:picMkLst>
        </pc:picChg>
      </pc:sldChg>
      <pc:sldChg chg="addSp delSp modSp new mod setBg">
        <pc:chgData name="Codie Russell (2315602)" userId="7bf6bf44-e2a0-48f3-b428-8eaac75f7363" providerId="ADAL" clId="{24E0A6CD-BD03-CE4E-BB16-2E14D239F3EF}" dt="2025-07-07T21:53:37.843" v="4704" actId="688"/>
        <pc:sldMkLst>
          <pc:docMk/>
          <pc:sldMk cId="3105963529" sldId="266"/>
        </pc:sldMkLst>
        <pc:spChg chg="add mod ord">
          <ac:chgData name="Codie Russell (2315602)" userId="7bf6bf44-e2a0-48f3-b428-8eaac75f7363" providerId="ADAL" clId="{24E0A6CD-BD03-CE4E-BB16-2E14D239F3EF}" dt="2025-07-07T21:46:53.838" v="4597" actId="1076"/>
          <ac:spMkLst>
            <pc:docMk/>
            <pc:sldMk cId="3105963529" sldId="266"/>
            <ac:spMk id="4" creationId="{DADE5DA3-BE35-A9E5-C4E4-902A4A703332}"/>
          </ac:spMkLst>
        </pc:spChg>
        <pc:spChg chg="add">
          <ac:chgData name="Codie Russell (2315602)" userId="7bf6bf44-e2a0-48f3-b428-8eaac75f7363" providerId="ADAL" clId="{24E0A6CD-BD03-CE4E-BB16-2E14D239F3EF}" dt="2025-07-07T21:43:57.332" v="4558" actId="26606"/>
          <ac:spMkLst>
            <pc:docMk/>
            <pc:sldMk cId="3105963529" sldId="266"/>
            <ac:spMk id="50" creationId="{AD96FDFD-4E42-4A06-B8B5-768A1DB9C2A9}"/>
          </ac:spMkLst>
        </pc:spChg>
        <pc:spChg chg="add mod">
          <ac:chgData name="Codie Russell (2315602)" userId="7bf6bf44-e2a0-48f3-b428-8eaac75f7363" providerId="ADAL" clId="{24E0A6CD-BD03-CE4E-BB16-2E14D239F3EF}" dt="2025-07-07T21:52:48.652" v="4690" actId="113"/>
          <ac:spMkLst>
            <pc:docMk/>
            <pc:sldMk cId="3105963529" sldId="266"/>
            <ac:spMk id="69" creationId="{480C3D45-4478-744F-0338-601CEDBCFFD7}"/>
          </ac:spMkLst>
        </pc:spChg>
        <pc:picChg chg="add mod ord">
          <ac:chgData name="Codie Russell (2315602)" userId="7bf6bf44-e2a0-48f3-b428-8eaac75f7363" providerId="ADAL" clId="{24E0A6CD-BD03-CE4E-BB16-2E14D239F3EF}" dt="2025-07-07T21:43:57.332" v="4558" actId="26606"/>
          <ac:picMkLst>
            <pc:docMk/>
            <pc:sldMk cId="3105963529" sldId="266"/>
            <ac:picMk id="6" creationId="{2EE3AF03-4E20-1603-510F-9282261335BC}"/>
          </ac:picMkLst>
        </pc:picChg>
        <pc:picChg chg="add mod ord modCrop">
          <ac:chgData name="Codie Russell (2315602)" userId="7bf6bf44-e2a0-48f3-b428-8eaac75f7363" providerId="ADAL" clId="{24E0A6CD-BD03-CE4E-BB16-2E14D239F3EF}" dt="2025-07-07T21:53:26.581" v="4702" actId="1076"/>
          <ac:picMkLst>
            <pc:docMk/>
            <pc:sldMk cId="3105963529" sldId="266"/>
            <ac:picMk id="8" creationId="{7418BAE9-94B5-A99C-D389-46E3703F694F}"/>
          </ac:picMkLst>
        </pc:picChg>
        <pc:picChg chg="add mod ord">
          <ac:chgData name="Codie Russell (2315602)" userId="7bf6bf44-e2a0-48f3-b428-8eaac75f7363" providerId="ADAL" clId="{24E0A6CD-BD03-CE4E-BB16-2E14D239F3EF}" dt="2025-07-07T21:43:57.332" v="4558" actId="26606"/>
          <ac:picMkLst>
            <pc:docMk/>
            <pc:sldMk cId="3105963529" sldId="266"/>
            <ac:picMk id="10" creationId="{DAA775FD-7E2E-02BF-B0F0-C63DFF2B7418}"/>
          </ac:picMkLst>
        </pc:picChg>
        <pc:picChg chg="add mod">
          <ac:chgData name="Codie Russell (2315602)" userId="7bf6bf44-e2a0-48f3-b428-8eaac75f7363" providerId="ADAL" clId="{24E0A6CD-BD03-CE4E-BB16-2E14D239F3EF}" dt="2025-07-07T21:47:39.676" v="4600" actId="1076"/>
          <ac:picMkLst>
            <pc:docMk/>
            <pc:sldMk cId="3105963529" sldId="266"/>
            <ac:picMk id="12" creationId="{F20CB85A-5693-4545-C720-76F1505F9C3D}"/>
          </ac:picMkLst>
        </pc:picChg>
        <pc:picChg chg="add mod">
          <ac:chgData name="Codie Russell (2315602)" userId="7bf6bf44-e2a0-48f3-b428-8eaac75f7363" providerId="ADAL" clId="{24E0A6CD-BD03-CE4E-BB16-2E14D239F3EF}" dt="2025-07-07T21:48:26.881" v="4609" actId="688"/>
          <ac:picMkLst>
            <pc:docMk/>
            <pc:sldMk cId="3105963529" sldId="266"/>
            <ac:picMk id="47" creationId="{2818299D-1333-B1CD-7181-2EE494C5C39C}"/>
          </ac:picMkLst>
        </pc:picChg>
        <pc:picChg chg="add mod">
          <ac:chgData name="Codie Russell (2315602)" userId="7bf6bf44-e2a0-48f3-b428-8eaac75f7363" providerId="ADAL" clId="{24E0A6CD-BD03-CE4E-BB16-2E14D239F3EF}" dt="2025-07-07T21:52:02.615" v="4664" actId="1076"/>
          <ac:picMkLst>
            <pc:docMk/>
            <pc:sldMk cId="3105963529" sldId="266"/>
            <ac:picMk id="51" creationId="{930E54EC-7641-4DB8-7232-58CAAD9AFFC8}"/>
          </ac:picMkLst>
        </pc:picChg>
        <pc:picChg chg="add mod">
          <ac:chgData name="Codie Russell (2315602)" userId="7bf6bf44-e2a0-48f3-b428-8eaac75f7363" providerId="ADAL" clId="{24E0A6CD-BD03-CE4E-BB16-2E14D239F3EF}" dt="2025-07-07T21:53:37.843" v="4704" actId="688"/>
          <ac:picMkLst>
            <pc:docMk/>
            <pc:sldMk cId="3105963529" sldId="266"/>
            <ac:picMk id="53" creationId="{5634DB06-3DCA-FDA8-8CA2-5FEF32A7EB5B}"/>
          </ac:picMkLst>
        </pc:picChg>
        <pc:picChg chg="add mod">
          <ac:chgData name="Codie Russell (2315602)" userId="7bf6bf44-e2a0-48f3-b428-8eaac75f7363" providerId="ADAL" clId="{24E0A6CD-BD03-CE4E-BB16-2E14D239F3EF}" dt="2025-07-07T21:49:22.164" v="4621" actId="688"/>
          <ac:picMkLst>
            <pc:docMk/>
            <pc:sldMk cId="3105963529" sldId="266"/>
            <ac:picMk id="55" creationId="{941F119E-F023-78B0-F20D-4414D3E3568C}"/>
          </ac:picMkLst>
        </pc:picChg>
        <pc:picChg chg="add mod">
          <ac:chgData name="Codie Russell (2315602)" userId="7bf6bf44-e2a0-48f3-b428-8eaac75f7363" providerId="ADAL" clId="{24E0A6CD-BD03-CE4E-BB16-2E14D239F3EF}" dt="2025-07-07T21:49:32.991" v="4623" actId="1076"/>
          <ac:picMkLst>
            <pc:docMk/>
            <pc:sldMk cId="3105963529" sldId="266"/>
            <ac:picMk id="57" creationId="{741FED85-6E8C-EAFC-67B8-25FC9E9033F8}"/>
          </ac:picMkLst>
        </pc:picChg>
        <pc:picChg chg="add mod">
          <ac:chgData name="Codie Russell (2315602)" userId="7bf6bf44-e2a0-48f3-b428-8eaac75f7363" providerId="ADAL" clId="{24E0A6CD-BD03-CE4E-BB16-2E14D239F3EF}" dt="2025-07-07T21:50:46.743" v="4645" actId="1076"/>
          <ac:picMkLst>
            <pc:docMk/>
            <pc:sldMk cId="3105963529" sldId="266"/>
            <ac:picMk id="63" creationId="{1F7AC8CA-2985-1CB8-8EF2-439E7E22D6A9}"/>
          </ac:picMkLst>
        </pc:picChg>
        <pc:picChg chg="add mod">
          <ac:chgData name="Codie Russell (2315602)" userId="7bf6bf44-e2a0-48f3-b428-8eaac75f7363" providerId="ADAL" clId="{24E0A6CD-BD03-CE4E-BB16-2E14D239F3EF}" dt="2025-07-07T21:50:58.276" v="4650" actId="1076"/>
          <ac:picMkLst>
            <pc:docMk/>
            <pc:sldMk cId="3105963529" sldId="266"/>
            <ac:picMk id="65" creationId="{DF8A3F4A-83CC-0E36-25AE-6F0AAB0587AC}"/>
          </ac:picMkLst>
        </pc:picChg>
        <pc:picChg chg="add mod">
          <ac:chgData name="Codie Russell (2315602)" userId="7bf6bf44-e2a0-48f3-b428-8eaac75f7363" providerId="ADAL" clId="{24E0A6CD-BD03-CE4E-BB16-2E14D239F3EF}" dt="2025-07-07T21:51:28.246" v="4662" actId="1076"/>
          <ac:picMkLst>
            <pc:docMk/>
            <pc:sldMk cId="3105963529" sldId="266"/>
            <ac:picMk id="67" creationId="{5C5983E5-F145-01D2-BB5F-EADBBA0E02D5}"/>
          </ac:picMkLst>
        </pc:picChg>
      </pc:sldChg>
      <pc:sldChg chg="addSp delSp modSp new mod setBg">
        <pc:chgData name="Codie Russell (2315602)" userId="7bf6bf44-e2a0-48f3-b428-8eaac75f7363" providerId="ADAL" clId="{24E0A6CD-BD03-CE4E-BB16-2E14D239F3EF}" dt="2025-07-10T20:57:16.683" v="6604" actId="20577"/>
        <pc:sldMkLst>
          <pc:docMk/>
          <pc:sldMk cId="1187632559" sldId="267"/>
        </pc:sldMkLst>
        <pc:spChg chg="add mod ord">
          <ac:chgData name="Codie Russell (2315602)" userId="7bf6bf44-e2a0-48f3-b428-8eaac75f7363" providerId="ADAL" clId="{24E0A6CD-BD03-CE4E-BB16-2E14D239F3EF}" dt="2025-07-10T20:57:16.683" v="6604" actId="20577"/>
          <ac:spMkLst>
            <pc:docMk/>
            <pc:sldMk cId="1187632559" sldId="267"/>
            <ac:spMk id="6" creationId="{F305C152-2431-B421-6C30-B98B79D74B95}"/>
          </ac:spMkLst>
        </pc:spChg>
        <pc:spChg chg="add">
          <ac:chgData name="Codie Russell (2315602)" userId="7bf6bf44-e2a0-48f3-b428-8eaac75f7363" providerId="ADAL" clId="{24E0A6CD-BD03-CE4E-BB16-2E14D239F3EF}" dt="2025-07-07T22:03:45.470" v="5361" actId="26606"/>
          <ac:spMkLst>
            <pc:docMk/>
            <pc:sldMk cId="1187632559" sldId="267"/>
            <ac:spMk id="19" creationId="{43FCDA63-538C-4FB3-911D-7DF75B5993C9}"/>
          </ac:spMkLst>
        </pc:spChg>
        <pc:spChg chg="add">
          <ac:chgData name="Codie Russell (2315602)" userId="7bf6bf44-e2a0-48f3-b428-8eaac75f7363" providerId="ADAL" clId="{24E0A6CD-BD03-CE4E-BB16-2E14D239F3EF}" dt="2025-07-07T22:03:45.470" v="5361" actId="26606"/>
          <ac:spMkLst>
            <pc:docMk/>
            <pc:sldMk cId="1187632559" sldId="267"/>
            <ac:spMk id="21" creationId="{C0F36B17-8009-453B-9C49-36A9D6F9D0EC}"/>
          </ac:spMkLst>
        </pc:spChg>
        <pc:picChg chg="add mod ord modCrop">
          <ac:chgData name="Codie Russell (2315602)" userId="7bf6bf44-e2a0-48f3-b428-8eaac75f7363" providerId="ADAL" clId="{24E0A6CD-BD03-CE4E-BB16-2E14D239F3EF}" dt="2025-07-07T22:04:07.722" v="5365" actId="14861"/>
          <ac:picMkLst>
            <pc:docMk/>
            <pc:sldMk cId="1187632559" sldId="267"/>
            <ac:picMk id="8" creationId="{6245E40F-91B2-2444-461F-E8161CB23AD2}"/>
          </ac:picMkLst>
        </pc:picChg>
        <pc:picChg chg="add mod modCrop">
          <ac:chgData name="Codie Russell (2315602)" userId="7bf6bf44-e2a0-48f3-b428-8eaac75f7363" providerId="ADAL" clId="{24E0A6CD-BD03-CE4E-BB16-2E14D239F3EF}" dt="2025-07-07T22:04:11.575" v="5366" actId="14861"/>
          <ac:picMkLst>
            <pc:docMk/>
            <pc:sldMk cId="1187632559" sldId="267"/>
            <ac:picMk id="10" creationId="{DA15BF54-47F3-6F26-F665-EC3C3FACBC1E}"/>
          </ac:picMkLst>
        </pc:picChg>
        <pc:picChg chg="add mod">
          <ac:chgData name="Codie Russell (2315602)" userId="7bf6bf44-e2a0-48f3-b428-8eaac75f7363" providerId="ADAL" clId="{24E0A6CD-BD03-CE4E-BB16-2E14D239F3EF}" dt="2025-07-07T22:03:45.470" v="5361" actId="26606"/>
          <ac:picMkLst>
            <pc:docMk/>
            <pc:sldMk cId="1187632559" sldId="267"/>
            <ac:picMk id="12" creationId="{124BFB6E-AC66-D72A-FEA1-4AB4D99E1A8A}"/>
          </ac:picMkLst>
        </pc:picChg>
        <pc:picChg chg="add mod ord">
          <ac:chgData name="Codie Russell (2315602)" userId="7bf6bf44-e2a0-48f3-b428-8eaac75f7363" providerId="ADAL" clId="{24E0A6CD-BD03-CE4E-BB16-2E14D239F3EF}" dt="2025-07-07T22:03:45.470" v="5361" actId="26606"/>
          <ac:picMkLst>
            <pc:docMk/>
            <pc:sldMk cId="1187632559" sldId="267"/>
            <ac:picMk id="14" creationId="{7C8F8AFA-6777-0C2F-5842-AAD89691B0A0}"/>
          </ac:picMkLst>
        </pc:picChg>
      </pc:sldChg>
      <pc:sldChg chg="addSp delSp modSp new mod setBg">
        <pc:chgData name="Codie Russell (2315602)" userId="7bf6bf44-e2a0-48f3-b428-8eaac75f7363" providerId="ADAL" clId="{24E0A6CD-BD03-CE4E-BB16-2E14D239F3EF}" dt="2025-07-08T19:09:04.867" v="5595" actId="20577"/>
        <pc:sldMkLst>
          <pc:docMk/>
          <pc:sldMk cId="3178921147" sldId="268"/>
        </pc:sldMkLst>
        <pc:spChg chg="add mod">
          <ac:chgData name="Codie Russell (2315602)" userId="7bf6bf44-e2a0-48f3-b428-8eaac75f7363" providerId="ADAL" clId="{24E0A6CD-BD03-CE4E-BB16-2E14D239F3EF}" dt="2025-07-08T19:09:04.867" v="5595" actId="20577"/>
          <ac:spMkLst>
            <pc:docMk/>
            <pc:sldMk cId="3178921147" sldId="268"/>
            <ac:spMk id="4" creationId="{CD259985-90DB-8DE0-36C7-87A04E6738DE}"/>
          </ac:spMkLst>
        </pc:spChg>
        <pc:picChg chg="add mod">
          <ac:chgData name="Codie Russell (2315602)" userId="7bf6bf44-e2a0-48f3-b428-8eaac75f7363" providerId="ADAL" clId="{24E0A6CD-BD03-CE4E-BB16-2E14D239F3EF}" dt="2025-07-07T22:13:45.420" v="5497" actId="1076"/>
          <ac:picMkLst>
            <pc:docMk/>
            <pc:sldMk cId="3178921147" sldId="268"/>
            <ac:picMk id="6" creationId="{698B9623-C0D2-7A90-8586-A2F44FBC8014}"/>
          </ac:picMkLst>
        </pc:picChg>
        <pc:picChg chg="add mod modCrop">
          <ac:chgData name="Codie Russell (2315602)" userId="7bf6bf44-e2a0-48f3-b428-8eaac75f7363" providerId="ADAL" clId="{24E0A6CD-BD03-CE4E-BB16-2E14D239F3EF}" dt="2025-07-07T22:13:49.626" v="5498" actId="1076"/>
          <ac:picMkLst>
            <pc:docMk/>
            <pc:sldMk cId="3178921147" sldId="268"/>
            <ac:picMk id="8" creationId="{91EEA6E6-B9FC-1052-F9D8-BBC284A6CC8E}"/>
          </ac:picMkLst>
        </pc:picChg>
        <pc:picChg chg="add mod">
          <ac:chgData name="Codie Russell (2315602)" userId="7bf6bf44-e2a0-48f3-b428-8eaac75f7363" providerId="ADAL" clId="{24E0A6CD-BD03-CE4E-BB16-2E14D239F3EF}" dt="2025-07-07T22:09:58.123" v="5442" actId="1076"/>
          <ac:picMkLst>
            <pc:docMk/>
            <pc:sldMk cId="3178921147" sldId="268"/>
            <ac:picMk id="10" creationId="{282D86C1-4130-5090-2227-1CDFF7B9D1C4}"/>
          </ac:picMkLst>
        </pc:picChg>
        <pc:picChg chg="add mod">
          <ac:chgData name="Codie Russell (2315602)" userId="7bf6bf44-e2a0-48f3-b428-8eaac75f7363" providerId="ADAL" clId="{24E0A6CD-BD03-CE4E-BB16-2E14D239F3EF}" dt="2025-07-07T22:10:29.731" v="5446" actId="1076"/>
          <ac:picMkLst>
            <pc:docMk/>
            <pc:sldMk cId="3178921147" sldId="268"/>
            <ac:picMk id="12" creationId="{E42C04C4-C280-142A-7BDB-78CD0BC12C5A}"/>
          </ac:picMkLst>
        </pc:picChg>
        <pc:picChg chg="add mod">
          <ac:chgData name="Codie Russell (2315602)" userId="7bf6bf44-e2a0-48f3-b428-8eaac75f7363" providerId="ADAL" clId="{24E0A6CD-BD03-CE4E-BB16-2E14D239F3EF}" dt="2025-07-07T22:11:23.915" v="5463" actId="1076"/>
          <ac:picMkLst>
            <pc:docMk/>
            <pc:sldMk cId="3178921147" sldId="268"/>
            <ac:picMk id="14" creationId="{BB60DD56-311F-3E02-4BF3-2A1A57078737}"/>
          </ac:picMkLst>
        </pc:picChg>
        <pc:picChg chg="add mod">
          <ac:chgData name="Codie Russell (2315602)" userId="7bf6bf44-e2a0-48f3-b428-8eaac75f7363" providerId="ADAL" clId="{24E0A6CD-BD03-CE4E-BB16-2E14D239F3EF}" dt="2025-07-07T22:10:50.876" v="5455" actId="1076"/>
          <ac:picMkLst>
            <pc:docMk/>
            <pc:sldMk cId="3178921147" sldId="268"/>
            <ac:picMk id="16" creationId="{3D7553ED-8B40-04BF-8E53-6990E7C54D0C}"/>
          </ac:picMkLst>
        </pc:picChg>
        <pc:picChg chg="add mod">
          <ac:chgData name="Codie Russell (2315602)" userId="7bf6bf44-e2a0-48f3-b428-8eaac75f7363" providerId="ADAL" clId="{24E0A6CD-BD03-CE4E-BB16-2E14D239F3EF}" dt="2025-07-07T22:12:59.519" v="5490" actId="1076"/>
          <ac:picMkLst>
            <pc:docMk/>
            <pc:sldMk cId="3178921147" sldId="268"/>
            <ac:picMk id="18" creationId="{36730343-76D9-FA67-829F-79D4B09777A9}"/>
          </ac:picMkLst>
        </pc:picChg>
        <pc:picChg chg="add mod">
          <ac:chgData name="Codie Russell (2315602)" userId="7bf6bf44-e2a0-48f3-b428-8eaac75f7363" providerId="ADAL" clId="{24E0A6CD-BD03-CE4E-BB16-2E14D239F3EF}" dt="2025-07-07T22:10:39.003" v="5451" actId="14100"/>
          <ac:picMkLst>
            <pc:docMk/>
            <pc:sldMk cId="3178921147" sldId="268"/>
            <ac:picMk id="20" creationId="{5D9C379A-EA79-B3D9-FA16-321FDDF93BF3}"/>
          </ac:picMkLst>
        </pc:picChg>
        <pc:picChg chg="add mod">
          <ac:chgData name="Codie Russell (2315602)" userId="7bf6bf44-e2a0-48f3-b428-8eaac75f7363" providerId="ADAL" clId="{24E0A6CD-BD03-CE4E-BB16-2E14D239F3EF}" dt="2025-07-07T22:12:49.842" v="5484" actId="1076"/>
          <ac:picMkLst>
            <pc:docMk/>
            <pc:sldMk cId="3178921147" sldId="268"/>
            <ac:picMk id="22" creationId="{D8C3C657-9A1A-C7ED-792E-8CDAE6165B0A}"/>
          </ac:picMkLst>
        </pc:picChg>
        <pc:picChg chg="add mod">
          <ac:chgData name="Codie Russell (2315602)" userId="7bf6bf44-e2a0-48f3-b428-8eaac75f7363" providerId="ADAL" clId="{24E0A6CD-BD03-CE4E-BB16-2E14D239F3EF}" dt="2025-07-07T22:12:10.794" v="5472" actId="1076"/>
          <ac:picMkLst>
            <pc:docMk/>
            <pc:sldMk cId="3178921147" sldId="268"/>
            <ac:picMk id="26" creationId="{0CC8C79A-F529-BB72-D1A7-163D214949BD}"/>
          </ac:picMkLst>
        </pc:picChg>
        <pc:picChg chg="add mod">
          <ac:chgData name="Codie Russell (2315602)" userId="7bf6bf44-e2a0-48f3-b428-8eaac75f7363" providerId="ADAL" clId="{24E0A6CD-BD03-CE4E-BB16-2E14D239F3EF}" dt="2025-07-07T22:13:35.452" v="5494" actId="1076"/>
          <ac:picMkLst>
            <pc:docMk/>
            <pc:sldMk cId="3178921147" sldId="268"/>
            <ac:picMk id="28" creationId="{126BF8BE-2CB1-5505-041A-0CAE21EEF19C}"/>
          </ac:picMkLst>
        </pc:picChg>
        <pc:picChg chg="add mod">
          <ac:chgData name="Codie Russell (2315602)" userId="7bf6bf44-e2a0-48f3-b428-8eaac75f7363" providerId="ADAL" clId="{24E0A6CD-BD03-CE4E-BB16-2E14D239F3EF}" dt="2025-07-07T22:12:26.545" v="5475" actId="1076"/>
          <ac:picMkLst>
            <pc:docMk/>
            <pc:sldMk cId="3178921147" sldId="268"/>
            <ac:picMk id="30" creationId="{C2F7EE80-ED26-3550-1B49-5E992C7CC990}"/>
          </ac:picMkLst>
        </pc:picChg>
        <pc:picChg chg="add mod">
          <ac:chgData name="Codie Russell (2315602)" userId="7bf6bf44-e2a0-48f3-b428-8eaac75f7363" providerId="ADAL" clId="{24E0A6CD-BD03-CE4E-BB16-2E14D239F3EF}" dt="2025-07-07T22:12:57.882" v="5489" actId="1076"/>
          <ac:picMkLst>
            <pc:docMk/>
            <pc:sldMk cId="3178921147" sldId="268"/>
            <ac:picMk id="32" creationId="{267D483E-AFE8-DF5E-9143-C4669C789EB7}"/>
          </ac:picMkLst>
        </pc:picChg>
        <pc:picChg chg="add mod">
          <ac:chgData name="Codie Russell (2315602)" userId="7bf6bf44-e2a0-48f3-b428-8eaac75f7363" providerId="ADAL" clId="{24E0A6CD-BD03-CE4E-BB16-2E14D239F3EF}" dt="2025-07-07T22:14:27.032" v="5509" actId="1076"/>
          <ac:picMkLst>
            <pc:docMk/>
            <pc:sldMk cId="3178921147" sldId="268"/>
            <ac:picMk id="34" creationId="{9ACFB472-FD62-701D-87E0-4811864104EC}"/>
          </ac:picMkLst>
        </pc:picChg>
        <pc:picChg chg="add mod">
          <ac:chgData name="Codie Russell (2315602)" userId="7bf6bf44-e2a0-48f3-b428-8eaac75f7363" providerId="ADAL" clId="{24E0A6CD-BD03-CE4E-BB16-2E14D239F3EF}" dt="2025-07-07T22:14:15.293" v="5506" actId="1076"/>
          <ac:picMkLst>
            <pc:docMk/>
            <pc:sldMk cId="3178921147" sldId="268"/>
            <ac:picMk id="36" creationId="{8AA5DFF0-E26B-CC1F-92E7-05FBD8A519B1}"/>
          </ac:picMkLst>
        </pc:picChg>
        <pc:picChg chg="add mod">
          <ac:chgData name="Codie Russell (2315602)" userId="7bf6bf44-e2a0-48f3-b428-8eaac75f7363" providerId="ADAL" clId="{24E0A6CD-BD03-CE4E-BB16-2E14D239F3EF}" dt="2025-07-07T22:14:09.349" v="5504" actId="1076"/>
          <ac:picMkLst>
            <pc:docMk/>
            <pc:sldMk cId="3178921147" sldId="268"/>
            <ac:picMk id="38" creationId="{6B409FE7-52FF-401B-FF5B-BAE77D87413B}"/>
          </ac:picMkLst>
        </pc:picChg>
        <pc:picChg chg="add mod">
          <ac:chgData name="Codie Russell (2315602)" userId="7bf6bf44-e2a0-48f3-b428-8eaac75f7363" providerId="ADAL" clId="{24E0A6CD-BD03-CE4E-BB16-2E14D239F3EF}" dt="2025-07-07T22:15:47.897" v="5520" actId="1076"/>
          <ac:picMkLst>
            <pc:docMk/>
            <pc:sldMk cId="3178921147" sldId="268"/>
            <ac:picMk id="41" creationId="{5DC6BEC3-E8BA-1F7A-F0C2-C7D97E78FAB9}"/>
          </ac:picMkLst>
        </pc:picChg>
      </pc:sldChg>
      <pc:sldChg chg="new del">
        <pc:chgData name="Codie Russell (2315602)" userId="7bf6bf44-e2a0-48f3-b428-8eaac75f7363" providerId="ADAL" clId="{24E0A6CD-BD03-CE4E-BB16-2E14D239F3EF}" dt="2025-07-07T21:58:24.400" v="5316" actId="2696"/>
        <pc:sldMkLst>
          <pc:docMk/>
          <pc:sldMk cId="620765491" sldId="269"/>
        </pc:sldMkLst>
      </pc:sldChg>
      <pc:sldChg chg="addSp delSp modSp new mod setBg">
        <pc:chgData name="Codie Russell (2315602)" userId="7bf6bf44-e2a0-48f3-b428-8eaac75f7363" providerId="ADAL" clId="{24E0A6CD-BD03-CE4E-BB16-2E14D239F3EF}" dt="2025-07-10T20:59:29.987" v="6613" actId="20577"/>
        <pc:sldMkLst>
          <pc:docMk/>
          <pc:sldMk cId="3046530670" sldId="270"/>
        </pc:sldMkLst>
        <pc:spChg chg="add mod">
          <ac:chgData name="Codie Russell (2315602)" userId="7bf6bf44-e2a0-48f3-b428-8eaac75f7363" providerId="ADAL" clId="{24E0A6CD-BD03-CE4E-BB16-2E14D239F3EF}" dt="2025-07-10T20:59:29.987" v="6613" actId="20577"/>
          <ac:spMkLst>
            <pc:docMk/>
            <pc:sldMk cId="3046530670" sldId="270"/>
            <ac:spMk id="6" creationId="{0DCF2A2F-45EC-DA56-6AB6-169A8DBA3423}"/>
          </ac:spMkLst>
        </pc:spChg>
        <pc:spChg chg="add mod">
          <ac:chgData name="Codie Russell (2315602)" userId="7bf6bf44-e2a0-48f3-b428-8eaac75f7363" providerId="ADAL" clId="{24E0A6CD-BD03-CE4E-BB16-2E14D239F3EF}" dt="2025-07-08T21:18:17.689" v="6521" actId="255"/>
          <ac:spMkLst>
            <pc:docMk/>
            <pc:sldMk cId="3046530670" sldId="270"/>
            <ac:spMk id="7" creationId="{1C54D7C5-BA4B-ECB7-F015-180CDAF33892}"/>
          </ac:spMkLst>
        </pc:spChg>
        <pc:spChg chg="add">
          <ac:chgData name="Codie Russell (2315602)" userId="7bf6bf44-e2a0-48f3-b428-8eaac75f7363" providerId="ADAL" clId="{24E0A6CD-BD03-CE4E-BB16-2E14D239F3EF}" dt="2025-07-08T21:16:08.847" v="6487" actId="26606"/>
          <ac:spMkLst>
            <pc:docMk/>
            <pc:sldMk cId="3046530670" sldId="270"/>
            <ac:spMk id="20" creationId="{99E115D7-68EB-4590-9BD1-A56D94144025}"/>
          </ac:spMkLst>
        </pc:spChg>
        <pc:picChg chg="add mod ord">
          <ac:chgData name="Codie Russell (2315602)" userId="7bf6bf44-e2a0-48f3-b428-8eaac75f7363" providerId="ADAL" clId="{24E0A6CD-BD03-CE4E-BB16-2E14D239F3EF}" dt="2025-07-08T21:16:08.847" v="6487" actId="26606"/>
          <ac:picMkLst>
            <pc:docMk/>
            <pc:sldMk cId="3046530670" sldId="270"/>
            <ac:picMk id="9" creationId="{08E65DB0-8B1E-92BF-60F0-61BB254ACB2B}"/>
          </ac:picMkLst>
        </pc:picChg>
        <pc:picChg chg="add mod">
          <ac:chgData name="Codie Russell (2315602)" userId="7bf6bf44-e2a0-48f3-b428-8eaac75f7363" providerId="ADAL" clId="{24E0A6CD-BD03-CE4E-BB16-2E14D239F3EF}" dt="2025-07-08T21:16:08.847" v="6487" actId="26606"/>
          <ac:picMkLst>
            <pc:docMk/>
            <pc:sldMk cId="3046530670" sldId="270"/>
            <ac:picMk id="11" creationId="{BF96C7D7-7A17-20AA-7E1E-B9D6BE30F45C}"/>
          </ac:picMkLst>
        </pc:picChg>
        <pc:picChg chg="add mod ord">
          <ac:chgData name="Codie Russell (2315602)" userId="7bf6bf44-e2a0-48f3-b428-8eaac75f7363" providerId="ADAL" clId="{24E0A6CD-BD03-CE4E-BB16-2E14D239F3EF}" dt="2025-07-08T21:52:34.638" v="6554" actId="14861"/>
          <ac:picMkLst>
            <pc:docMk/>
            <pc:sldMk cId="3046530670" sldId="270"/>
            <ac:picMk id="13" creationId="{58F5CA39-3C20-1D91-271F-B6EEFE7C768C}"/>
          </ac:picMkLst>
        </pc:picChg>
        <pc:picChg chg="add mod modCrop">
          <ac:chgData name="Codie Russell (2315602)" userId="7bf6bf44-e2a0-48f3-b428-8eaac75f7363" providerId="ADAL" clId="{24E0A6CD-BD03-CE4E-BB16-2E14D239F3EF}" dt="2025-07-08T21:52:39.062" v="6555" actId="14861"/>
          <ac:picMkLst>
            <pc:docMk/>
            <pc:sldMk cId="3046530670" sldId="270"/>
            <ac:picMk id="15" creationId="{13A9F964-0CDC-7CB1-E25A-7980657E2FDF}"/>
          </ac:picMkLst>
        </pc:picChg>
        <pc:picChg chg="add mod">
          <ac:chgData name="Codie Russell (2315602)" userId="7bf6bf44-e2a0-48f3-b428-8eaac75f7363" providerId="ADAL" clId="{24E0A6CD-BD03-CE4E-BB16-2E14D239F3EF}" dt="2025-07-08T21:19:14.972" v="6531" actId="1076"/>
          <ac:picMkLst>
            <pc:docMk/>
            <pc:sldMk cId="3046530670" sldId="270"/>
            <ac:picMk id="21" creationId="{1E5938BD-52BF-DF60-4CEB-C083ABC1BE21}"/>
          </ac:picMkLst>
        </pc:picChg>
        <pc:picChg chg="add mod">
          <ac:chgData name="Codie Russell (2315602)" userId="7bf6bf44-e2a0-48f3-b428-8eaac75f7363" providerId="ADAL" clId="{24E0A6CD-BD03-CE4E-BB16-2E14D239F3EF}" dt="2025-07-08T21:20:17.465" v="6552" actId="1076"/>
          <ac:picMkLst>
            <pc:docMk/>
            <pc:sldMk cId="3046530670" sldId="270"/>
            <ac:picMk id="23" creationId="{08651AF4-59FE-1097-83D3-EF2543B77240}"/>
          </ac:picMkLst>
        </pc:picChg>
        <pc:picChg chg="add mod">
          <ac:chgData name="Codie Russell (2315602)" userId="7bf6bf44-e2a0-48f3-b428-8eaac75f7363" providerId="ADAL" clId="{24E0A6CD-BD03-CE4E-BB16-2E14D239F3EF}" dt="2025-07-08T21:20:15.608" v="6551" actId="1076"/>
          <ac:picMkLst>
            <pc:docMk/>
            <pc:sldMk cId="3046530670" sldId="270"/>
            <ac:picMk id="25" creationId="{2A84F143-960A-71BE-B25D-5BAE9B5204E0}"/>
          </ac:picMkLst>
        </pc:picChg>
        <pc:picChg chg="add mod">
          <ac:chgData name="Codie Russell (2315602)" userId="7bf6bf44-e2a0-48f3-b428-8eaac75f7363" providerId="ADAL" clId="{24E0A6CD-BD03-CE4E-BB16-2E14D239F3EF}" dt="2025-07-08T21:19:24.920" v="6537" actId="688"/>
          <ac:picMkLst>
            <pc:docMk/>
            <pc:sldMk cId="3046530670" sldId="270"/>
            <ac:picMk id="27" creationId="{54185DD7-2438-33DF-1ACD-893E8EE4B418}"/>
          </ac:picMkLst>
        </pc:picChg>
        <pc:picChg chg="add mod">
          <ac:chgData name="Codie Russell (2315602)" userId="7bf6bf44-e2a0-48f3-b428-8eaac75f7363" providerId="ADAL" clId="{24E0A6CD-BD03-CE4E-BB16-2E14D239F3EF}" dt="2025-07-08T21:19:33.468" v="6539" actId="1076"/>
          <ac:picMkLst>
            <pc:docMk/>
            <pc:sldMk cId="3046530670" sldId="270"/>
            <ac:picMk id="29" creationId="{0629CD6D-574A-9CEE-A601-60479630F28A}"/>
          </ac:picMkLst>
        </pc:picChg>
        <pc:picChg chg="add mod">
          <ac:chgData name="Codie Russell (2315602)" userId="7bf6bf44-e2a0-48f3-b428-8eaac75f7363" providerId="ADAL" clId="{24E0A6CD-BD03-CE4E-BB16-2E14D239F3EF}" dt="2025-07-08T21:19:54.411" v="6545" actId="1076"/>
          <ac:picMkLst>
            <pc:docMk/>
            <pc:sldMk cId="3046530670" sldId="270"/>
            <ac:picMk id="31" creationId="{1E88395E-BDB2-7927-631F-507E745FA963}"/>
          </ac:picMkLst>
        </pc:picChg>
        <pc:picChg chg="add mod">
          <ac:chgData name="Codie Russell (2315602)" userId="7bf6bf44-e2a0-48f3-b428-8eaac75f7363" providerId="ADAL" clId="{24E0A6CD-BD03-CE4E-BB16-2E14D239F3EF}" dt="2025-07-08T21:20:05.608" v="6548" actId="1076"/>
          <ac:picMkLst>
            <pc:docMk/>
            <pc:sldMk cId="3046530670" sldId="270"/>
            <ac:picMk id="33" creationId="{15054495-B542-86BA-F10F-EB8C46283B6A}"/>
          </ac:picMkLst>
        </pc:picChg>
        <pc:picChg chg="add mod">
          <ac:chgData name="Codie Russell (2315602)" userId="7bf6bf44-e2a0-48f3-b428-8eaac75f7363" providerId="ADAL" clId="{24E0A6CD-BD03-CE4E-BB16-2E14D239F3EF}" dt="2025-07-08T21:20:19.764" v="6553" actId="1076"/>
          <ac:picMkLst>
            <pc:docMk/>
            <pc:sldMk cId="3046530670" sldId="270"/>
            <ac:picMk id="35" creationId="{E39B17C4-7970-4E96-E777-DCF8BCCBD6E9}"/>
          </ac:picMkLst>
        </pc:picChg>
      </pc:sldChg>
      <pc:sldChg chg="addSp delSp modSp new mod setBg">
        <pc:chgData name="Codie Russell (2315602)" userId="7bf6bf44-e2a0-48f3-b428-8eaac75f7363" providerId="ADAL" clId="{24E0A6CD-BD03-CE4E-BB16-2E14D239F3EF}" dt="2025-07-10T21:02:00.445" v="6629" actId="20577"/>
        <pc:sldMkLst>
          <pc:docMk/>
          <pc:sldMk cId="2302967270" sldId="271"/>
        </pc:sldMkLst>
        <pc:spChg chg="add mod">
          <ac:chgData name="Codie Russell (2315602)" userId="7bf6bf44-e2a0-48f3-b428-8eaac75f7363" providerId="ADAL" clId="{24E0A6CD-BD03-CE4E-BB16-2E14D239F3EF}" dt="2025-07-10T21:02:00.445" v="6629" actId="20577"/>
          <ac:spMkLst>
            <pc:docMk/>
            <pc:sldMk cId="2302967270" sldId="271"/>
            <ac:spMk id="5" creationId="{3C5F7812-7F53-425C-D428-507CF4F45F12}"/>
          </ac:spMkLst>
        </pc:spChg>
        <pc:picChg chg="add mod">
          <ac:chgData name="Codie Russell (2315602)" userId="7bf6bf44-e2a0-48f3-b428-8eaac75f7363" providerId="ADAL" clId="{24E0A6CD-BD03-CE4E-BB16-2E14D239F3EF}" dt="2025-07-08T21:55:08.837" v="6583" actId="1076"/>
          <ac:picMkLst>
            <pc:docMk/>
            <pc:sldMk cId="2302967270" sldId="271"/>
            <ac:picMk id="7" creationId="{8599FF48-A11F-10BA-EEA5-63427E239282}"/>
          </ac:picMkLst>
        </pc:picChg>
        <pc:picChg chg="add mod">
          <ac:chgData name="Codie Russell (2315602)" userId="7bf6bf44-e2a0-48f3-b428-8eaac75f7363" providerId="ADAL" clId="{24E0A6CD-BD03-CE4E-BB16-2E14D239F3EF}" dt="2025-07-08T21:55:05.423" v="6582" actId="1076"/>
          <ac:picMkLst>
            <pc:docMk/>
            <pc:sldMk cId="2302967270" sldId="271"/>
            <ac:picMk id="9" creationId="{6B356216-B7AA-8DD1-3E8F-D3D28302FDDD}"/>
          </ac:picMkLst>
        </pc:picChg>
        <pc:picChg chg="add mod">
          <ac:chgData name="Codie Russell (2315602)" userId="7bf6bf44-e2a0-48f3-b428-8eaac75f7363" providerId="ADAL" clId="{24E0A6CD-BD03-CE4E-BB16-2E14D239F3EF}" dt="2025-07-08T21:54:56.053" v="6579" actId="1076"/>
          <ac:picMkLst>
            <pc:docMk/>
            <pc:sldMk cId="2302967270" sldId="271"/>
            <ac:picMk id="11" creationId="{041D13D6-6254-DE31-ED92-C6C7CEFC6AF9}"/>
          </ac:picMkLst>
        </pc:picChg>
        <pc:picChg chg="add mod">
          <ac:chgData name="Codie Russell (2315602)" userId="7bf6bf44-e2a0-48f3-b428-8eaac75f7363" providerId="ADAL" clId="{24E0A6CD-BD03-CE4E-BB16-2E14D239F3EF}" dt="2025-07-08T21:56:20.180" v="6601" actId="1076"/>
          <ac:picMkLst>
            <pc:docMk/>
            <pc:sldMk cId="2302967270" sldId="271"/>
            <ac:picMk id="15" creationId="{B6DD6D7A-E6B9-E9A4-5D3F-C0260F090B60}"/>
          </ac:picMkLst>
        </pc:picChg>
        <pc:picChg chg="add mod">
          <ac:chgData name="Codie Russell (2315602)" userId="7bf6bf44-e2a0-48f3-b428-8eaac75f7363" providerId="ADAL" clId="{24E0A6CD-BD03-CE4E-BB16-2E14D239F3EF}" dt="2025-07-08T21:54:51.161" v="6578" actId="688"/>
          <ac:picMkLst>
            <pc:docMk/>
            <pc:sldMk cId="2302967270" sldId="271"/>
            <ac:picMk id="17" creationId="{EE090FEC-C697-7DC6-ECEC-F5C6FE68ED5C}"/>
          </ac:picMkLst>
        </pc:picChg>
        <pc:picChg chg="add mod">
          <ac:chgData name="Codie Russell (2315602)" userId="7bf6bf44-e2a0-48f3-b428-8eaac75f7363" providerId="ADAL" clId="{24E0A6CD-BD03-CE4E-BB16-2E14D239F3EF}" dt="2025-07-08T21:55:02.815" v="6581" actId="1076"/>
          <ac:picMkLst>
            <pc:docMk/>
            <pc:sldMk cId="2302967270" sldId="271"/>
            <ac:picMk id="19" creationId="{AFF452B1-AF55-74F1-DE42-512B92BBC5DC}"/>
          </ac:picMkLst>
        </pc:picChg>
        <pc:picChg chg="add mod">
          <ac:chgData name="Codie Russell (2315602)" userId="7bf6bf44-e2a0-48f3-b428-8eaac75f7363" providerId="ADAL" clId="{24E0A6CD-BD03-CE4E-BB16-2E14D239F3EF}" dt="2025-07-08T21:54:46.862" v="6576" actId="1076"/>
          <ac:picMkLst>
            <pc:docMk/>
            <pc:sldMk cId="2302967270" sldId="271"/>
            <ac:picMk id="21" creationId="{CEF34200-F8A4-7DC2-A5C9-AE9AE12EC3E3}"/>
          </ac:picMkLst>
        </pc:picChg>
        <pc:picChg chg="add mod">
          <ac:chgData name="Codie Russell (2315602)" userId="7bf6bf44-e2a0-48f3-b428-8eaac75f7363" providerId="ADAL" clId="{24E0A6CD-BD03-CE4E-BB16-2E14D239F3EF}" dt="2025-07-08T21:55:27.373" v="6585" actId="1076"/>
          <ac:picMkLst>
            <pc:docMk/>
            <pc:sldMk cId="2302967270" sldId="271"/>
            <ac:picMk id="23" creationId="{038A4848-DDDE-390D-59E8-B8758FF6F216}"/>
          </ac:picMkLst>
        </pc:picChg>
        <pc:picChg chg="add mod">
          <ac:chgData name="Codie Russell (2315602)" userId="7bf6bf44-e2a0-48f3-b428-8eaac75f7363" providerId="ADAL" clId="{24E0A6CD-BD03-CE4E-BB16-2E14D239F3EF}" dt="2025-07-08T21:55:32.416" v="6587" actId="1076"/>
          <ac:picMkLst>
            <pc:docMk/>
            <pc:sldMk cId="2302967270" sldId="271"/>
            <ac:picMk id="25" creationId="{ACD3EFB0-65C8-A1AB-619C-A95E4C39FD58}"/>
          </ac:picMkLst>
        </pc:picChg>
        <pc:picChg chg="add mod">
          <ac:chgData name="Codie Russell (2315602)" userId="7bf6bf44-e2a0-48f3-b428-8eaac75f7363" providerId="ADAL" clId="{24E0A6CD-BD03-CE4E-BB16-2E14D239F3EF}" dt="2025-07-08T21:56:10.903" v="6598" actId="1076"/>
          <ac:picMkLst>
            <pc:docMk/>
            <pc:sldMk cId="2302967270" sldId="271"/>
            <ac:picMk id="27" creationId="{26A7CE5D-93B8-269A-310B-BA0707C3E242}"/>
          </ac:picMkLst>
        </pc:picChg>
        <pc:picChg chg="add mod">
          <ac:chgData name="Codie Russell (2315602)" userId="7bf6bf44-e2a0-48f3-b428-8eaac75f7363" providerId="ADAL" clId="{24E0A6CD-BD03-CE4E-BB16-2E14D239F3EF}" dt="2025-07-08T21:55:59.587" v="6595" actId="1076"/>
          <ac:picMkLst>
            <pc:docMk/>
            <pc:sldMk cId="2302967270" sldId="271"/>
            <ac:picMk id="29" creationId="{D441595C-21AC-5F69-7783-3DA9D0A61339}"/>
          </ac:picMkLst>
        </pc:picChg>
        <pc:picChg chg="add mod">
          <ac:chgData name="Codie Russell (2315602)" userId="7bf6bf44-e2a0-48f3-b428-8eaac75f7363" providerId="ADAL" clId="{24E0A6CD-BD03-CE4E-BB16-2E14D239F3EF}" dt="2025-07-08T21:56:13.112" v="6599" actId="1076"/>
          <ac:picMkLst>
            <pc:docMk/>
            <pc:sldMk cId="2302967270" sldId="271"/>
            <ac:picMk id="31" creationId="{25AEE3C4-4DB5-20EB-07DE-A9F5F755E952}"/>
          </ac:picMkLst>
        </pc:picChg>
      </pc:sldChg>
      <pc:sldChg chg="addSp delSp modSp new mod setBg">
        <pc:chgData name="Codie Russell (2315602)" userId="7bf6bf44-e2a0-48f3-b428-8eaac75f7363" providerId="ADAL" clId="{24E0A6CD-BD03-CE4E-BB16-2E14D239F3EF}" dt="2025-07-10T21:02:57.334" v="6634" actId="1076"/>
        <pc:sldMkLst>
          <pc:docMk/>
          <pc:sldMk cId="2146474062" sldId="272"/>
        </pc:sldMkLst>
        <pc:spChg chg="add mod ord">
          <ac:chgData name="Codie Russell (2315602)" userId="7bf6bf44-e2a0-48f3-b428-8eaac75f7363" providerId="ADAL" clId="{24E0A6CD-BD03-CE4E-BB16-2E14D239F3EF}" dt="2025-07-10T21:02:57.334" v="6634" actId="1076"/>
          <ac:spMkLst>
            <pc:docMk/>
            <pc:sldMk cId="2146474062" sldId="272"/>
            <ac:spMk id="5" creationId="{648114BE-228F-AD56-6D3A-2BE068B4C514}"/>
          </ac:spMkLst>
        </pc:spChg>
        <pc:spChg chg="add del">
          <ac:chgData name="Codie Russell (2315602)" userId="7bf6bf44-e2a0-48f3-b428-8eaac75f7363" providerId="ADAL" clId="{24E0A6CD-BD03-CE4E-BB16-2E14D239F3EF}" dt="2025-07-08T20:37:48.758" v="5815" actId="26606"/>
          <ac:spMkLst>
            <pc:docMk/>
            <pc:sldMk cId="2146474062" sldId="272"/>
            <ac:spMk id="20" creationId="{B00278AE-C62A-3610-2127-E5F5BEDC2228}"/>
          </ac:spMkLst>
        </pc:spChg>
        <pc:picChg chg="add mod ord">
          <ac:chgData name="Codie Russell (2315602)" userId="7bf6bf44-e2a0-48f3-b428-8eaac75f7363" providerId="ADAL" clId="{24E0A6CD-BD03-CE4E-BB16-2E14D239F3EF}" dt="2025-07-08T20:39:21.832" v="5844" actId="1076"/>
          <ac:picMkLst>
            <pc:docMk/>
            <pc:sldMk cId="2146474062" sldId="272"/>
            <ac:picMk id="7" creationId="{79A45514-2090-F0FD-71BD-11035BEFD228}"/>
          </ac:picMkLst>
        </pc:picChg>
        <pc:picChg chg="add mod">
          <ac:chgData name="Codie Russell (2315602)" userId="7bf6bf44-e2a0-48f3-b428-8eaac75f7363" providerId="ADAL" clId="{24E0A6CD-BD03-CE4E-BB16-2E14D239F3EF}" dt="2025-07-08T20:37:48.758" v="5815" actId="26606"/>
          <ac:picMkLst>
            <pc:docMk/>
            <pc:sldMk cId="2146474062" sldId="272"/>
            <ac:picMk id="9" creationId="{5A9873D5-6344-A491-70E6-9708C4A75DE0}"/>
          </ac:picMkLst>
        </pc:picChg>
        <pc:picChg chg="add mod">
          <ac:chgData name="Codie Russell (2315602)" userId="7bf6bf44-e2a0-48f3-b428-8eaac75f7363" providerId="ADAL" clId="{24E0A6CD-BD03-CE4E-BB16-2E14D239F3EF}" dt="2025-07-08T20:37:48.758" v="5815" actId="26606"/>
          <ac:picMkLst>
            <pc:docMk/>
            <pc:sldMk cId="2146474062" sldId="272"/>
            <ac:picMk id="11" creationId="{291F6FDD-8E7D-1204-BFE9-839BA60DEF19}"/>
          </ac:picMkLst>
        </pc:picChg>
        <pc:picChg chg="add mod">
          <ac:chgData name="Codie Russell (2315602)" userId="7bf6bf44-e2a0-48f3-b428-8eaac75f7363" providerId="ADAL" clId="{24E0A6CD-BD03-CE4E-BB16-2E14D239F3EF}" dt="2025-07-08T20:38:03.074" v="5819" actId="688"/>
          <ac:picMkLst>
            <pc:docMk/>
            <pc:sldMk cId="2146474062" sldId="272"/>
            <ac:picMk id="15" creationId="{762F39A1-3454-43AB-10CF-7F4FB36BD492}"/>
          </ac:picMkLst>
        </pc:picChg>
        <pc:picChg chg="add mod">
          <ac:chgData name="Codie Russell (2315602)" userId="7bf6bf44-e2a0-48f3-b428-8eaac75f7363" providerId="ADAL" clId="{24E0A6CD-BD03-CE4E-BB16-2E14D239F3EF}" dt="2025-07-08T20:38:46.861" v="5832" actId="1076"/>
          <ac:picMkLst>
            <pc:docMk/>
            <pc:sldMk cId="2146474062" sldId="272"/>
            <ac:picMk id="19" creationId="{CE5B4392-2BB1-5913-467C-24C6A6926652}"/>
          </ac:picMkLst>
        </pc:picChg>
        <pc:picChg chg="add mod">
          <ac:chgData name="Codie Russell (2315602)" userId="7bf6bf44-e2a0-48f3-b428-8eaac75f7363" providerId="ADAL" clId="{24E0A6CD-BD03-CE4E-BB16-2E14D239F3EF}" dt="2025-07-08T20:40:18.716" v="5855" actId="1076"/>
          <ac:picMkLst>
            <pc:docMk/>
            <pc:sldMk cId="2146474062" sldId="272"/>
            <ac:picMk id="23" creationId="{916E5196-7B8E-9F94-7DD3-2BD6B5F37DE0}"/>
          </ac:picMkLst>
        </pc:picChg>
        <pc:picChg chg="add mod">
          <ac:chgData name="Codie Russell (2315602)" userId="7bf6bf44-e2a0-48f3-b428-8eaac75f7363" providerId="ADAL" clId="{24E0A6CD-BD03-CE4E-BB16-2E14D239F3EF}" dt="2025-07-08T20:40:16.616" v="5854" actId="1076"/>
          <ac:picMkLst>
            <pc:docMk/>
            <pc:sldMk cId="2146474062" sldId="272"/>
            <ac:picMk id="25" creationId="{6E604AAE-2A0B-4125-A20A-9497CBD35A52}"/>
          </ac:picMkLst>
        </pc:picChg>
        <pc:picChg chg="add mod">
          <ac:chgData name="Codie Russell (2315602)" userId="7bf6bf44-e2a0-48f3-b428-8eaac75f7363" providerId="ADAL" clId="{24E0A6CD-BD03-CE4E-BB16-2E14D239F3EF}" dt="2025-07-08T20:39:14.754" v="5842" actId="1076"/>
          <ac:picMkLst>
            <pc:docMk/>
            <pc:sldMk cId="2146474062" sldId="272"/>
            <ac:picMk id="29" creationId="{AA143287-9B2C-56C8-7135-31E53FC4372E}"/>
          </ac:picMkLst>
        </pc:picChg>
        <pc:picChg chg="add mod">
          <ac:chgData name="Codie Russell (2315602)" userId="7bf6bf44-e2a0-48f3-b428-8eaac75f7363" providerId="ADAL" clId="{24E0A6CD-BD03-CE4E-BB16-2E14D239F3EF}" dt="2025-07-08T20:39:35.189" v="5847" actId="688"/>
          <ac:picMkLst>
            <pc:docMk/>
            <pc:sldMk cId="2146474062" sldId="272"/>
            <ac:picMk id="31" creationId="{F447812F-F279-C586-1008-9B053D8C4EEF}"/>
          </ac:picMkLst>
        </pc:picChg>
        <pc:picChg chg="add mod">
          <ac:chgData name="Codie Russell (2315602)" userId="7bf6bf44-e2a0-48f3-b428-8eaac75f7363" providerId="ADAL" clId="{24E0A6CD-BD03-CE4E-BB16-2E14D239F3EF}" dt="2025-07-08T20:40:13.869" v="5853" actId="1076"/>
          <ac:picMkLst>
            <pc:docMk/>
            <pc:sldMk cId="2146474062" sldId="272"/>
            <ac:picMk id="33" creationId="{EDE81B40-140E-2182-A27F-57A2BFEEF776}"/>
          </ac:picMkLst>
        </pc:picChg>
        <pc:cxnChg chg="add del">
          <ac:chgData name="Codie Russell (2315602)" userId="7bf6bf44-e2a0-48f3-b428-8eaac75f7363" providerId="ADAL" clId="{24E0A6CD-BD03-CE4E-BB16-2E14D239F3EF}" dt="2025-07-08T20:37:48.758" v="5815" actId="26606"/>
          <ac:cxnSpMkLst>
            <pc:docMk/>
            <pc:sldMk cId="2146474062" sldId="272"/>
            <ac:cxnSpMk id="21" creationId="{249EDD1B-F94D-B4E6-ACAA-566B9A26FDE3}"/>
          </ac:cxnSpMkLst>
        </pc:cxnChg>
      </pc:sldChg>
      <pc:sldMasterChg chg="add del addSldLayout delSldLayout">
        <pc:chgData name="Codie Russell (2315602)" userId="7bf6bf44-e2a0-48f3-b428-8eaac75f7363" providerId="ADAL" clId="{24E0A6CD-BD03-CE4E-BB16-2E14D239F3EF}" dt="2025-06-25T20:01:39.251" v="63" actId="26606"/>
        <pc:sldMasterMkLst>
          <pc:docMk/>
          <pc:sldMasterMk cId="279105733" sldId="2147483648"/>
        </pc:sldMasterMkLst>
        <pc:sldLayoutChg chg="add del">
          <pc:chgData name="Codie Russell (2315602)" userId="7bf6bf44-e2a0-48f3-b428-8eaac75f7363" providerId="ADAL" clId="{24E0A6CD-BD03-CE4E-BB16-2E14D239F3EF}" dt="2025-06-25T20:01:39.251" v="63" actId="26606"/>
          <pc:sldLayoutMkLst>
            <pc:docMk/>
            <pc:sldMasterMk cId="279105733" sldId="2147483648"/>
            <pc:sldLayoutMk cId="1168062493" sldId="2147483649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20:01:39.251" v="63" actId="26606"/>
          <pc:sldLayoutMkLst>
            <pc:docMk/>
            <pc:sldMasterMk cId="279105733" sldId="2147483648"/>
            <pc:sldLayoutMk cId="3323803833" sldId="2147483650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20:01:39.251" v="63" actId="26606"/>
          <pc:sldLayoutMkLst>
            <pc:docMk/>
            <pc:sldMasterMk cId="279105733" sldId="2147483648"/>
            <pc:sldLayoutMk cId="2504626334" sldId="2147483651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20:01:39.251" v="63" actId="26606"/>
          <pc:sldLayoutMkLst>
            <pc:docMk/>
            <pc:sldMasterMk cId="279105733" sldId="2147483648"/>
            <pc:sldLayoutMk cId="1878522137" sldId="2147483652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20:01:39.251" v="63" actId="26606"/>
          <pc:sldLayoutMkLst>
            <pc:docMk/>
            <pc:sldMasterMk cId="279105733" sldId="2147483648"/>
            <pc:sldLayoutMk cId="1865241782" sldId="2147483653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20:01:39.251" v="63" actId="26606"/>
          <pc:sldLayoutMkLst>
            <pc:docMk/>
            <pc:sldMasterMk cId="279105733" sldId="2147483648"/>
            <pc:sldLayoutMk cId="40420953" sldId="2147483654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20:01:39.251" v="63" actId="26606"/>
          <pc:sldLayoutMkLst>
            <pc:docMk/>
            <pc:sldMasterMk cId="279105733" sldId="2147483648"/>
            <pc:sldLayoutMk cId="4198560067" sldId="2147483655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20:01:39.251" v="63" actId="26606"/>
          <pc:sldLayoutMkLst>
            <pc:docMk/>
            <pc:sldMasterMk cId="279105733" sldId="2147483648"/>
            <pc:sldLayoutMk cId="3607892745" sldId="2147483656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20:01:39.251" v="63" actId="26606"/>
          <pc:sldLayoutMkLst>
            <pc:docMk/>
            <pc:sldMasterMk cId="279105733" sldId="2147483648"/>
            <pc:sldLayoutMk cId="3775856882" sldId="2147483657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20:01:39.251" v="63" actId="26606"/>
          <pc:sldLayoutMkLst>
            <pc:docMk/>
            <pc:sldMasterMk cId="279105733" sldId="2147483648"/>
            <pc:sldLayoutMk cId="1707094790" sldId="2147483658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20:01:39.251" v="63" actId="26606"/>
          <pc:sldLayoutMkLst>
            <pc:docMk/>
            <pc:sldMasterMk cId="279105733" sldId="2147483648"/>
            <pc:sldLayoutMk cId="1744451485" sldId="2147483659"/>
          </pc:sldLayoutMkLst>
        </pc:sldLayoutChg>
      </pc:sldMasterChg>
      <pc:sldMasterChg chg="add del replId addSldLayout delSldLayout">
        <pc:chgData name="Codie Russell (2315602)" userId="7bf6bf44-e2a0-48f3-b428-8eaac75f7363" providerId="ADAL" clId="{24E0A6CD-BD03-CE4E-BB16-2E14D239F3EF}" dt="2025-06-25T19:24:30.529" v="37" actId="26606"/>
        <pc:sldMasterMkLst>
          <pc:docMk/>
          <pc:sldMasterMk cId="1280438049" sldId="2147483660"/>
        </pc:sldMasterMkLst>
        <pc:sldLayoutChg chg="add del">
          <pc:chgData name="Codie Russell (2315602)" userId="7bf6bf44-e2a0-48f3-b428-8eaac75f7363" providerId="ADAL" clId="{24E0A6CD-BD03-CE4E-BB16-2E14D239F3EF}" dt="2025-06-25T19:24:30.529" v="37" actId="26606"/>
          <pc:sldLayoutMkLst>
            <pc:docMk/>
            <pc:sldMasterMk cId="1280438049" sldId="2147483660"/>
            <pc:sldLayoutMk cId="685158361" sldId="2147483661"/>
          </pc:sldLayoutMkLst>
        </pc:sldLayoutChg>
        <pc:sldLayoutChg chg="add del replId">
          <pc:chgData name="Codie Russell (2315602)" userId="7bf6bf44-e2a0-48f3-b428-8eaac75f7363" providerId="ADAL" clId="{24E0A6CD-BD03-CE4E-BB16-2E14D239F3EF}" dt="2025-06-25T19:24:30.529" v="37" actId="26606"/>
          <pc:sldLayoutMkLst>
            <pc:docMk/>
            <pc:sldMasterMk cId="1280438049" sldId="2147483660"/>
            <pc:sldLayoutMk cId="2252096133" sldId="2147483662"/>
          </pc:sldLayoutMkLst>
        </pc:sldLayoutChg>
        <pc:sldLayoutChg chg="add del replId">
          <pc:chgData name="Codie Russell (2315602)" userId="7bf6bf44-e2a0-48f3-b428-8eaac75f7363" providerId="ADAL" clId="{24E0A6CD-BD03-CE4E-BB16-2E14D239F3EF}" dt="2025-06-25T19:24:30.529" v="37" actId="26606"/>
          <pc:sldLayoutMkLst>
            <pc:docMk/>
            <pc:sldMasterMk cId="1280438049" sldId="2147483660"/>
            <pc:sldLayoutMk cId="2342624562" sldId="2147483663"/>
          </pc:sldLayoutMkLst>
        </pc:sldLayoutChg>
        <pc:sldLayoutChg chg="add del replId">
          <pc:chgData name="Codie Russell (2315602)" userId="7bf6bf44-e2a0-48f3-b428-8eaac75f7363" providerId="ADAL" clId="{24E0A6CD-BD03-CE4E-BB16-2E14D239F3EF}" dt="2025-06-25T19:24:30.529" v="37" actId="26606"/>
          <pc:sldLayoutMkLst>
            <pc:docMk/>
            <pc:sldMasterMk cId="1280438049" sldId="2147483660"/>
            <pc:sldLayoutMk cId="2858436541" sldId="2147483664"/>
          </pc:sldLayoutMkLst>
        </pc:sldLayoutChg>
        <pc:sldLayoutChg chg="add del replId">
          <pc:chgData name="Codie Russell (2315602)" userId="7bf6bf44-e2a0-48f3-b428-8eaac75f7363" providerId="ADAL" clId="{24E0A6CD-BD03-CE4E-BB16-2E14D239F3EF}" dt="2025-06-25T19:24:30.529" v="37" actId="26606"/>
          <pc:sldLayoutMkLst>
            <pc:docMk/>
            <pc:sldMasterMk cId="1280438049" sldId="2147483660"/>
            <pc:sldLayoutMk cId="196716291" sldId="2147483665"/>
          </pc:sldLayoutMkLst>
        </pc:sldLayoutChg>
        <pc:sldLayoutChg chg="add del replId">
          <pc:chgData name="Codie Russell (2315602)" userId="7bf6bf44-e2a0-48f3-b428-8eaac75f7363" providerId="ADAL" clId="{24E0A6CD-BD03-CE4E-BB16-2E14D239F3EF}" dt="2025-06-25T19:24:30.529" v="37" actId="26606"/>
          <pc:sldLayoutMkLst>
            <pc:docMk/>
            <pc:sldMasterMk cId="1280438049" sldId="2147483660"/>
            <pc:sldLayoutMk cId="947277117" sldId="2147483666"/>
          </pc:sldLayoutMkLst>
        </pc:sldLayoutChg>
        <pc:sldLayoutChg chg="add del replId">
          <pc:chgData name="Codie Russell (2315602)" userId="7bf6bf44-e2a0-48f3-b428-8eaac75f7363" providerId="ADAL" clId="{24E0A6CD-BD03-CE4E-BB16-2E14D239F3EF}" dt="2025-06-25T19:24:30.529" v="37" actId="26606"/>
          <pc:sldLayoutMkLst>
            <pc:docMk/>
            <pc:sldMasterMk cId="1280438049" sldId="2147483660"/>
            <pc:sldLayoutMk cId="2001201779" sldId="2147483667"/>
          </pc:sldLayoutMkLst>
        </pc:sldLayoutChg>
        <pc:sldLayoutChg chg="add del replId">
          <pc:chgData name="Codie Russell (2315602)" userId="7bf6bf44-e2a0-48f3-b428-8eaac75f7363" providerId="ADAL" clId="{24E0A6CD-BD03-CE4E-BB16-2E14D239F3EF}" dt="2025-06-25T19:24:30.529" v="37" actId="26606"/>
          <pc:sldLayoutMkLst>
            <pc:docMk/>
            <pc:sldMasterMk cId="1280438049" sldId="2147483660"/>
            <pc:sldLayoutMk cId="3180215482" sldId="2147483668"/>
          </pc:sldLayoutMkLst>
        </pc:sldLayoutChg>
        <pc:sldLayoutChg chg="add del replId">
          <pc:chgData name="Codie Russell (2315602)" userId="7bf6bf44-e2a0-48f3-b428-8eaac75f7363" providerId="ADAL" clId="{24E0A6CD-BD03-CE4E-BB16-2E14D239F3EF}" dt="2025-06-25T19:24:30.529" v="37" actId="26606"/>
          <pc:sldLayoutMkLst>
            <pc:docMk/>
            <pc:sldMasterMk cId="1280438049" sldId="2147483660"/>
            <pc:sldLayoutMk cId="966351392" sldId="2147483669"/>
          </pc:sldLayoutMkLst>
        </pc:sldLayoutChg>
        <pc:sldLayoutChg chg="add del replId">
          <pc:chgData name="Codie Russell (2315602)" userId="7bf6bf44-e2a0-48f3-b428-8eaac75f7363" providerId="ADAL" clId="{24E0A6CD-BD03-CE4E-BB16-2E14D239F3EF}" dt="2025-06-25T19:24:30.529" v="37" actId="26606"/>
          <pc:sldLayoutMkLst>
            <pc:docMk/>
            <pc:sldMasterMk cId="1280438049" sldId="2147483660"/>
            <pc:sldLayoutMk cId="1379355883" sldId="2147483670"/>
          </pc:sldLayoutMkLst>
        </pc:sldLayoutChg>
        <pc:sldLayoutChg chg="add del replId">
          <pc:chgData name="Codie Russell (2315602)" userId="7bf6bf44-e2a0-48f3-b428-8eaac75f7363" providerId="ADAL" clId="{24E0A6CD-BD03-CE4E-BB16-2E14D239F3EF}" dt="2025-06-25T19:24:30.529" v="37" actId="26606"/>
          <pc:sldLayoutMkLst>
            <pc:docMk/>
            <pc:sldMasterMk cId="1280438049" sldId="2147483660"/>
            <pc:sldLayoutMk cId="4156891091" sldId="2147483671"/>
          </pc:sldLayoutMkLst>
        </pc:sldLayoutChg>
      </pc:sldMasterChg>
      <pc:sldMasterChg chg="add replId addSldLayout">
        <pc:chgData name="Codie Russell (2315602)" userId="7bf6bf44-e2a0-48f3-b428-8eaac75f7363" providerId="ADAL" clId="{24E0A6CD-BD03-CE4E-BB16-2E14D239F3EF}" dt="2025-06-25T20:01:39.251" v="63" actId="26606"/>
        <pc:sldMasterMkLst>
          <pc:docMk/>
          <pc:sldMasterMk cId="2522505489" sldId="2147483660"/>
        </pc:sldMasterMkLst>
        <pc:sldLayoutChg chg="add">
          <pc:chgData name="Codie Russell (2315602)" userId="7bf6bf44-e2a0-48f3-b428-8eaac75f7363" providerId="ADAL" clId="{24E0A6CD-BD03-CE4E-BB16-2E14D239F3EF}" dt="2025-06-25T20:01:39.251" v="63" actId="26606"/>
          <pc:sldLayoutMkLst>
            <pc:docMk/>
            <pc:sldMasterMk cId="2522505489" sldId="2147483660"/>
            <pc:sldLayoutMk cId="2987609694" sldId="2147483661"/>
          </pc:sldLayoutMkLst>
        </pc:sldLayoutChg>
        <pc:sldLayoutChg chg="add replId">
          <pc:chgData name="Codie Russell (2315602)" userId="7bf6bf44-e2a0-48f3-b428-8eaac75f7363" providerId="ADAL" clId="{24E0A6CD-BD03-CE4E-BB16-2E14D239F3EF}" dt="2025-06-25T20:01:39.251" v="63" actId="26606"/>
          <pc:sldLayoutMkLst>
            <pc:docMk/>
            <pc:sldMasterMk cId="2522505489" sldId="2147483660"/>
            <pc:sldLayoutMk cId="1591739482" sldId="2147483662"/>
          </pc:sldLayoutMkLst>
        </pc:sldLayoutChg>
        <pc:sldLayoutChg chg="add replId">
          <pc:chgData name="Codie Russell (2315602)" userId="7bf6bf44-e2a0-48f3-b428-8eaac75f7363" providerId="ADAL" clId="{24E0A6CD-BD03-CE4E-BB16-2E14D239F3EF}" dt="2025-06-25T20:01:39.251" v="63" actId="26606"/>
          <pc:sldLayoutMkLst>
            <pc:docMk/>
            <pc:sldMasterMk cId="2522505489" sldId="2147483660"/>
            <pc:sldLayoutMk cId="2968494814" sldId="2147483663"/>
          </pc:sldLayoutMkLst>
        </pc:sldLayoutChg>
        <pc:sldLayoutChg chg="add replId">
          <pc:chgData name="Codie Russell (2315602)" userId="7bf6bf44-e2a0-48f3-b428-8eaac75f7363" providerId="ADAL" clId="{24E0A6CD-BD03-CE4E-BB16-2E14D239F3EF}" dt="2025-06-25T20:01:39.251" v="63" actId="26606"/>
          <pc:sldLayoutMkLst>
            <pc:docMk/>
            <pc:sldMasterMk cId="2522505489" sldId="2147483660"/>
            <pc:sldLayoutMk cId="3454245301" sldId="2147483664"/>
          </pc:sldLayoutMkLst>
        </pc:sldLayoutChg>
        <pc:sldLayoutChg chg="add replId">
          <pc:chgData name="Codie Russell (2315602)" userId="7bf6bf44-e2a0-48f3-b428-8eaac75f7363" providerId="ADAL" clId="{24E0A6CD-BD03-CE4E-BB16-2E14D239F3EF}" dt="2025-06-25T20:01:39.251" v="63" actId="26606"/>
          <pc:sldLayoutMkLst>
            <pc:docMk/>
            <pc:sldMasterMk cId="2522505489" sldId="2147483660"/>
            <pc:sldLayoutMk cId="3983621351" sldId="2147483665"/>
          </pc:sldLayoutMkLst>
        </pc:sldLayoutChg>
        <pc:sldLayoutChg chg="add replId">
          <pc:chgData name="Codie Russell (2315602)" userId="7bf6bf44-e2a0-48f3-b428-8eaac75f7363" providerId="ADAL" clId="{24E0A6CD-BD03-CE4E-BB16-2E14D239F3EF}" dt="2025-06-25T20:01:39.251" v="63" actId="26606"/>
          <pc:sldLayoutMkLst>
            <pc:docMk/>
            <pc:sldMasterMk cId="2522505489" sldId="2147483660"/>
            <pc:sldLayoutMk cId="3868734740" sldId="2147483666"/>
          </pc:sldLayoutMkLst>
        </pc:sldLayoutChg>
        <pc:sldLayoutChg chg="add replId">
          <pc:chgData name="Codie Russell (2315602)" userId="7bf6bf44-e2a0-48f3-b428-8eaac75f7363" providerId="ADAL" clId="{24E0A6CD-BD03-CE4E-BB16-2E14D239F3EF}" dt="2025-06-25T20:01:39.251" v="63" actId="26606"/>
          <pc:sldLayoutMkLst>
            <pc:docMk/>
            <pc:sldMasterMk cId="2522505489" sldId="2147483660"/>
            <pc:sldLayoutMk cId="439129836" sldId="2147483667"/>
          </pc:sldLayoutMkLst>
        </pc:sldLayoutChg>
        <pc:sldLayoutChg chg="add replId">
          <pc:chgData name="Codie Russell (2315602)" userId="7bf6bf44-e2a0-48f3-b428-8eaac75f7363" providerId="ADAL" clId="{24E0A6CD-BD03-CE4E-BB16-2E14D239F3EF}" dt="2025-06-25T20:01:39.251" v="63" actId="26606"/>
          <pc:sldLayoutMkLst>
            <pc:docMk/>
            <pc:sldMasterMk cId="2522505489" sldId="2147483660"/>
            <pc:sldLayoutMk cId="1587257405" sldId="2147483668"/>
          </pc:sldLayoutMkLst>
        </pc:sldLayoutChg>
        <pc:sldLayoutChg chg="add replId">
          <pc:chgData name="Codie Russell (2315602)" userId="7bf6bf44-e2a0-48f3-b428-8eaac75f7363" providerId="ADAL" clId="{24E0A6CD-BD03-CE4E-BB16-2E14D239F3EF}" dt="2025-06-25T20:01:39.251" v="63" actId="26606"/>
          <pc:sldLayoutMkLst>
            <pc:docMk/>
            <pc:sldMasterMk cId="2522505489" sldId="2147483660"/>
            <pc:sldLayoutMk cId="1222088277" sldId="2147483669"/>
          </pc:sldLayoutMkLst>
        </pc:sldLayoutChg>
        <pc:sldLayoutChg chg="add replId">
          <pc:chgData name="Codie Russell (2315602)" userId="7bf6bf44-e2a0-48f3-b428-8eaac75f7363" providerId="ADAL" clId="{24E0A6CD-BD03-CE4E-BB16-2E14D239F3EF}" dt="2025-06-25T20:01:39.251" v="63" actId="26606"/>
          <pc:sldLayoutMkLst>
            <pc:docMk/>
            <pc:sldMasterMk cId="2522505489" sldId="2147483660"/>
            <pc:sldLayoutMk cId="378441007" sldId="2147483670"/>
          </pc:sldLayoutMkLst>
        </pc:sldLayoutChg>
        <pc:sldLayoutChg chg="add replId">
          <pc:chgData name="Codie Russell (2315602)" userId="7bf6bf44-e2a0-48f3-b428-8eaac75f7363" providerId="ADAL" clId="{24E0A6CD-BD03-CE4E-BB16-2E14D239F3EF}" dt="2025-06-25T20:01:39.251" v="63" actId="26606"/>
          <pc:sldLayoutMkLst>
            <pc:docMk/>
            <pc:sldMasterMk cId="2522505489" sldId="2147483660"/>
            <pc:sldLayoutMk cId="670448633" sldId="2147483671"/>
          </pc:sldLayoutMkLst>
        </pc:sldLayoutChg>
      </pc:sldMasterChg>
      <pc:sldMasterChg chg="add del addSldLayout delSldLayout">
        <pc:chgData name="Codie Russell (2315602)" userId="7bf6bf44-e2a0-48f3-b428-8eaac75f7363" providerId="ADAL" clId="{24E0A6CD-BD03-CE4E-BB16-2E14D239F3EF}" dt="2025-06-25T20:01:29.587" v="59" actId="26606"/>
        <pc:sldMasterMkLst>
          <pc:docMk/>
          <pc:sldMasterMk cId="569302558" sldId="2147483673"/>
        </pc:sldMasterMkLst>
        <pc:sldLayoutChg chg="add del">
          <pc:chgData name="Codie Russell (2315602)" userId="7bf6bf44-e2a0-48f3-b428-8eaac75f7363" providerId="ADAL" clId="{24E0A6CD-BD03-CE4E-BB16-2E14D239F3EF}" dt="2025-06-25T20:01:29.587" v="59" actId="26606"/>
          <pc:sldLayoutMkLst>
            <pc:docMk/>
            <pc:sldMasterMk cId="569302558" sldId="2147483673"/>
            <pc:sldLayoutMk cId="3609194907" sldId="2147483662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20:01:29.587" v="59" actId="26606"/>
          <pc:sldLayoutMkLst>
            <pc:docMk/>
            <pc:sldMasterMk cId="569302558" sldId="2147483673"/>
            <pc:sldLayoutMk cId="3759858072" sldId="2147483663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20:01:29.587" v="59" actId="26606"/>
          <pc:sldLayoutMkLst>
            <pc:docMk/>
            <pc:sldMasterMk cId="569302558" sldId="2147483673"/>
            <pc:sldLayoutMk cId="2483123825" sldId="2147483664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20:01:29.587" v="59" actId="26606"/>
          <pc:sldLayoutMkLst>
            <pc:docMk/>
            <pc:sldMasterMk cId="569302558" sldId="2147483673"/>
            <pc:sldLayoutMk cId="523899998" sldId="2147483665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20:01:29.587" v="59" actId="26606"/>
          <pc:sldLayoutMkLst>
            <pc:docMk/>
            <pc:sldMasterMk cId="569302558" sldId="2147483673"/>
            <pc:sldLayoutMk cId="1069484909" sldId="2147483666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20:01:29.587" v="59" actId="26606"/>
          <pc:sldLayoutMkLst>
            <pc:docMk/>
            <pc:sldMasterMk cId="569302558" sldId="2147483673"/>
            <pc:sldLayoutMk cId="842883136" sldId="2147483667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20:01:29.587" v="59" actId="26606"/>
          <pc:sldLayoutMkLst>
            <pc:docMk/>
            <pc:sldMasterMk cId="569302558" sldId="2147483673"/>
            <pc:sldLayoutMk cId="2143156897" sldId="2147483668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20:01:29.587" v="59" actId="26606"/>
          <pc:sldLayoutMkLst>
            <pc:docMk/>
            <pc:sldMasterMk cId="569302558" sldId="2147483673"/>
            <pc:sldLayoutMk cId="2211823192" sldId="2147483669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20:01:29.587" v="59" actId="26606"/>
          <pc:sldLayoutMkLst>
            <pc:docMk/>
            <pc:sldMasterMk cId="569302558" sldId="2147483673"/>
            <pc:sldLayoutMk cId="1820485203" sldId="2147483670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20:01:29.587" v="59" actId="26606"/>
          <pc:sldLayoutMkLst>
            <pc:docMk/>
            <pc:sldMasterMk cId="569302558" sldId="2147483673"/>
            <pc:sldLayoutMk cId="1019123316" sldId="2147483671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20:01:29.587" v="59" actId="26606"/>
          <pc:sldLayoutMkLst>
            <pc:docMk/>
            <pc:sldMasterMk cId="569302558" sldId="2147483673"/>
            <pc:sldLayoutMk cId="2860637071" sldId="2147483672"/>
          </pc:sldLayoutMkLst>
        </pc:sldLayoutChg>
      </pc:sldMasterChg>
      <pc:sldMasterChg chg="add del addSldLayout delSldLayout">
        <pc:chgData name="Codie Russell (2315602)" userId="7bf6bf44-e2a0-48f3-b428-8eaac75f7363" providerId="ADAL" clId="{24E0A6CD-BD03-CE4E-BB16-2E14D239F3EF}" dt="2025-06-25T19:24:15.204" v="35" actId="26606"/>
        <pc:sldMasterMkLst>
          <pc:docMk/>
          <pc:sldMasterMk cId="1032518351" sldId="2147483673"/>
        </pc:sldMasterMkLst>
        <pc:sldLayoutChg chg="add del">
          <pc:chgData name="Codie Russell (2315602)" userId="7bf6bf44-e2a0-48f3-b428-8eaac75f7363" providerId="ADAL" clId="{24E0A6CD-BD03-CE4E-BB16-2E14D239F3EF}" dt="2025-06-25T19:24:15.204" v="35" actId="26606"/>
          <pc:sldLayoutMkLst>
            <pc:docMk/>
            <pc:sldMasterMk cId="1032518351" sldId="2147483673"/>
            <pc:sldLayoutMk cId="2084379586" sldId="2147483662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4:15.204" v="35" actId="26606"/>
          <pc:sldLayoutMkLst>
            <pc:docMk/>
            <pc:sldMasterMk cId="1032518351" sldId="2147483673"/>
            <pc:sldLayoutMk cId="1051635961" sldId="2147483663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4:15.204" v="35" actId="26606"/>
          <pc:sldLayoutMkLst>
            <pc:docMk/>
            <pc:sldMasterMk cId="1032518351" sldId="2147483673"/>
            <pc:sldLayoutMk cId="2687042916" sldId="2147483664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4:15.204" v="35" actId="26606"/>
          <pc:sldLayoutMkLst>
            <pc:docMk/>
            <pc:sldMasterMk cId="1032518351" sldId="2147483673"/>
            <pc:sldLayoutMk cId="3172093674" sldId="2147483665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4:15.204" v="35" actId="26606"/>
          <pc:sldLayoutMkLst>
            <pc:docMk/>
            <pc:sldMasterMk cId="1032518351" sldId="2147483673"/>
            <pc:sldLayoutMk cId="2010841266" sldId="2147483666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4:15.204" v="35" actId="26606"/>
          <pc:sldLayoutMkLst>
            <pc:docMk/>
            <pc:sldMasterMk cId="1032518351" sldId="2147483673"/>
            <pc:sldLayoutMk cId="944495783" sldId="2147483667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4:15.204" v="35" actId="26606"/>
          <pc:sldLayoutMkLst>
            <pc:docMk/>
            <pc:sldMasterMk cId="1032518351" sldId="2147483673"/>
            <pc:sldLayoutMk cId="1214147638" sldId="2147483668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4:15.204" v="35" actId="26606"/>
          <pc:sldLayoutMkLst>
            <pc:docMk/>
            <pc:sldMasterMk cId="1032518351" sldId="2147483673"/>
            <pc:sldLayoutMk cId="2791506611" sldId="2147483669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4:15.204" v="35" actId="26606"/>
          <pc:sldLayoutMkLst>
            <pc:docMk/>
            <pc:sldMasterMk cId="1032518351" sldId="2147483673"/>
            <pc:sldLayoutMk cId="936664864" sldId="2147483670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4:15.204" v="35" actId="26606"/>
          <pc:sldLayoutMkLst>
            <pc:docMk/>
            <pc:sldMasterMk cId="1032518351" sldId="2147483673"/>
            <pc:sldLayoutMk cId="631581423" sldId="2147483671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4:15.204" v="35" actId="26606"/>
          <pc:sldLayoutMkLst>
            <pc:docMk/>
            <pc:sldMasterMk cId="1032518351" sldId="2147483673"/>
            <pc:sldLayoutMk cId="4042132956" sldId="2147483672"/>
          </pc:sldLayoutMkLst>
        </pc:sldLayoutChg>
      </pc:sldMasterChg>
      <pc:sldMasterChg chg="add del addSldLayout delSldLayout">
        <pc:chgData name="Codie Russell (2315602)" userId="7bf6bf44-e2a0-48f3-b428-8eaac75f7363" providerId="ADAL" clId="{24E0A6CD-BD03-CE4E-BB16-2E14D239F3EF}" dt="2025-06-25T19:22:26.820" v="7" actId="26606"/>
        <pc:sldMasterMkLst>
          <pc:docMk/>
          <pc:sldMasterMk cId="1360980708" sldId="2147483673"/>
        </pc:sldMasterMkLst>
        <pc:sldLayoutChg chg="add del">
          <pc:chgData name="Codie Russell (2315602)" userId="7bf6bf44-e2a0-48f3-b428-8eaac75f7363" providerId="ADAL" clId="{24E0A6CD-BD03-CE4E-BB16-2E14D239F3EF}" dt="2025-06-25T19:22:26.820" v="7" actId="26606"/>
          <pc:sldLayoutMkLst>
            <pc:docMk/>
            <pc:sldMasterMk cId="1360980708" sldId="2147483673"/>
            <pc:sldLayoutMk cId="484551998" sldId="2147483662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2:26.820" v="7" actId="26606"/>
          <pc:sldLayoutMkLst>
            <pc:docMk/>
            <pc:sldMasterMk cId="1360980708" sldId="2147483673"/>
            <pc:sldLayoutMk cId="4004873315" sldId="2147483663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2:26.820" v="7" actId="26606"/>
          <pc:sldLayoutMkLst>
            <pc:docMk/>
            <pc:sldMasterMk cId="1360980708" sldId="2147483673"/>
            <pc:sldLayoutMk cId="1970032120" sldId="2147483664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2:26.820" v="7" actId="26606"/>
          <pc:sldLayoutMkLst>
            <pc:docMk/>
            <pc:sldMasterMk cId="1360980708" sldId="2147483673"/>
            <pc:sldLayoutMk cId="3185670803" sldId="2147483665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2:26.820" v="7" actId="26606"/>
          <pc:sldLayoutMkLst>
            <pc:docMk/>
            <pc:sldMasterMk cId="1360980708" sldId="2147483673"/>
            <pc:sldLayoutMk cId="2265878311" sldId="2147483666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2:26.820" v="7" actId="26606"/>
          <pc:sldLayoutMkLst>
            <pc:docMk/>
            <pc:sldMasterMk cId="1360980708" sldId="2147483673"/>
            <pc:sldLayoutMk cId="797659463" sldId="2147483667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2:26.820" v="7" actId="26606"/>
          <pc:sldLayoutMkLst>
            <pc:docMk/>
            <pc:sldMasterMk cId="1360980708" sldId="2147483673"/>
            <pc:sldLayoutMk cId="2127054861" sldId="2147483668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2:26.820" v="7" actId="26606"/>
          <pc:sldLayoutMkLst>
            <pc:docMk/>
            <pc:sldMasterMk cId="1360980708" sldId="2147483673"/>
            <pc:sldLayoutMk cId="3015128646" sldId="2147483669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2:26.820" v="7" actId="26606"/>
          <pc:sldLayoutMkLst>
            <pc:docMk/>
            <pc:sldMasterMk cId="1360980708" sldId="2147483673"/>
            <pc:sldLayoutMk cId="1969068377" sldId="2147483670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2:26.820" v="7" actId="26606"/>
          <pc:sldLayoutMkLst>
            <pc:docMk/>
            <pc:sldMasterMk cId="1360980708" sldId="2147483673"/>
            <pc:sldLayoutMk cId="3945249056" sldId="2147483671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2:26.820" v="7" actId="26606"/>
          <pc:sldLayoutMkLst>
            <pc:docMk/>
            <pc:sldMasterMk cId="1360980708" sldId="2147483673"/>
            <pc:sldLayoutMk cId="646832986" sldId="2147483672"/>
          </pc:sldLayoutMkLst>
        </pc:sldLayoutChg>
      </pc:sldMasterChg>
      <pc:sldMasterChg chg="add del addSldLayout delSldLayout">
        <pc:chgData name="Codie Russell (2315602)" userId="7bf6bf44-e2a0-48f3-b428-8eaac75f7363" providerId="ADAL" clId="{24E0A6CD-BD03-CE4E-BB16-2E14D239F3EF}" dt="2025-06-25T19:23:55.922" v="21" actId="26606"/>
        <pc:sldMasterMkLst>
          <pc:docMk/>
          <pc:sldMasterMk cId="3445106758" sldId="2147483673"/>
        </pc:sldMasterMkLst>
        <pc:sldLayoutChg chg="add del">
          <pc:chgData name="Codie Russell (2315602)" userId="7bf6bf44-e2a0-48f3-b428-8eaac75f7363" providerId="ADAL" clId="{24E0A6CD-BD03-CE4E-BB16-2E14D239F3EF}" dt="2025-06-25T19:23:55.922" v="21" actId="26606"/>
          <pc:sldLayoutMkLst>
            <pc:docMk/>
            <pc:sldMasterMk cId="3445106758" sldId="2147483673"/>
            <pc:sldLayoutMk cId="4221486303" sldId="2147483662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3:55.922" v="21" actId="26606"/>
          <pc:sldLayoutMkLst>
            <pc:docMk/>
            <pc:sldMasterMk cId="3445106758" sldId="2147483673"/>
            <pc:sldLayoutMk cId="161407914" sldId="2147483663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3:55.922" v="21" actId="26606"/>
          <pc:sldLayoutMkLst>
            <pc:docMk/>
            <pc:sldMasterMk cId="3445106758" sldId="2147483673"/>
            <pc:sldLayoutMk cId="3024090812" sldId="2147483664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3:55.922" v="21" actId="26606"/>
          <pc:sldLayoutMkLst>
            <pc:docMk/>
            <pc:sldMasterMk cId="3445106758" sldId="2147483673"/>
            <pc:sldLayoutMk cId="309599638" sldId="2147483665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3:55.922" v="21" actId="26606"/>
          <pc:sldLayoutMkLst>
            <pc:docMk/>
            <pc:sldMasterMk cId="3445106758" sldId="2147483673"/>
            <pc:sldLayoutMk cId="166448285" sldId="2147483666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3:55.922" v="21" actId="26606"/>
          <pc:sldLayoutMkLst>
            <pc:docMk/>
            <pc:sldMasterMk cId="3445106758" sldId="2147483673"/>
            <pc:sldLayoutMk cId="2974010428" sldId="2147483667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3:55.922" v="21" actId="26606"/>
          <pc:sldLayoutMkLst>
            <pc:docMk/>
            <pc:sldMasterMk cId="3445106758" sldId="2147483673"/>
            <pc:sldLayoutMk cId="2416089197" sldId="2147483668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3:55.922" v="21" actId="26606"/>
          <pc:sldLayoutMkLst>
            <pc:docMk/>
            <pc:sldMasterMk cId="3445106758" sldId="2147483673"/>
            <pc:sldLayoutMk cId="2494925750" sldId="2147483669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3:55.922" v="21" actId="26606"/>
          <pc:sldLayoutMkLst>
            <pc:docMk/>
            <pc:sldMasterMk cId="3445106758" sldId="2147483673"/>
            <pc:sldLayoutMk cId="2794319119" sldId="2147483670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3:55.922" v="21" actId="26606"/>
          <pc:sldLayoutMkLst>
            <pc:docMk/>
            <pc:sldMasterMk cId="3445106758" sldId="2147483673"/>
            <pc:sldLayoutMk cId="2185639086" sldId="2147483671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3:55.922" v="21" actId="26606"/>
          <pc:sldLayoutMkLst>
            <pc:docMk/>
            <pc:sldMasterMk cId="3445106758" sldId="2147483673"/>
            <pc:sldLayoutMk cId="711778490" sldId="2147483672"/>
          </pc:sldLayoutMkLst>
        </pc:sldLayoutChg>
      </pc:sldMasterChg>
      <pc:sldMasterChg chg="add del addSldLayout delSldLayout">
        <pc:chgData name="Codie Russell (2315602)" userId="7bf6bf44-e2a0-48f3-b428-8eaac75f7363" providerId="ADAL" clId="{24E0A6CD-BD03-CE4E-BB16-2E14D239F3EF}" dt="2025-06-25T19:24:13.734" v="33" actId="26606"/>
        <pc:sldMasterMkLst>
          <pc:docMk/>
          <pc:sldMasterMk cId="2203775059" sldId="2147483686"/>
        </pc:sldMasterMkLst>
        <pc:sldLayoutChg chg="add del">
          <pc:chgData name="Codie Russell (2315602)" userId="7bf6bf44-e2a0-48f3-b428-8eaac75f7363" providerId="ADAL" clId="{24E0A6CD-BD03-CE4E-BB16-2E14D239F3EF}" dt="2025-06-25T19:24:13.734" v="33" actId="26606"/>
          <pc:sldLayoutMkLst>
            <pc:docMk/>
            <pc:sldMasterMk cId="2203775059" sldId="2147483686"/>
            <pc:sldLayoutMk cId="2818339599" sldId="2147483675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4:13.734" v="33" actId="26606"/>
          <pc:sldLayoutMkLst>
            <pc:docMk/>
            <pc:sldMasterMk cId="2203775059" sldId="2147483686"/>
            <pc:sldLayoutMk cId="2053841142" sldId="2147483676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4:13.734" v="33" actId="26606"/>
          <pc:sldLayoutMkLst>
            <pc:docMk/>
            <pc:sldMasterMk cId="2203775059" sldId="2147483686"/>
            <pc:sldLayoutMk cId="2269806444" sldId="2147483677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4:13.734" v="33" actId="26606"/>
          <pc:sldLayoutMkLst>
            <pc:docMk/>
            <pc:sldMasterMk cId="2203775059" sldId="2147483686"/>
            <pc:sldLayoutMk cId="3597477341" sldId="2147483678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4:13.734" v="33" actId="26606"/>
          <pc:sldLayoutMkLst>
            <pc:docMk/>
            <pc:sldMasterMk cId="2203775059" sldId="2147483686"/>
            <pc:sldLayoutMk cId="2184980562" sldId="2147483679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4:13.734" v="33" actId="26606"/>
          <pc:sldLayoutMkLst>
            <pc:docMk/>
            <pc:sldMasterMk cId="2203775059" sldId="2147483686"/>
            <pc:sldLayoutMk cId="1223072978" sldId="2147483680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4:13.734" v="33" actId="26606"/>
          <pc:sldLayoutMkLst>
            <pc:docMk/>
            <pc:sldMasterMk cId="2203775059" sldId="2147483686"/>
            <pc:sldLayoutMk cId="2703933895" sldId="2147483681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4:13.734" v="33" actId="26606"/>
          <pc:sldLayoutMkLst>
            <pc:docMk/>
            <pc:sldMasterMk cId="2203775059" sldId="2147483686"/>
            <pc:sldLayoutMk cId="554854756" sldId="2147483682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4:13.734" v="33" actId="26606"/>
          <pc:sldLayoutMkLst>
            <pc:docMk/>
            <pc:sldMasterMk cId="2203775059" sldId="2147483686"/>
            <pc:sldLayoutMk cId="1392458759" sldId="2147483683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4:13.734" v="33" actId="26606"/>
          <pc:sldLayoutMkLst>
            <pc:docMk/>
            <pc:sldMasterMk cId="2203775059" sldId="2147483686"/>
            <pc:sldLayoutMk cId="570756800" sldId="2147483684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4:13.734" v="33" actId="26606"/>
          <pc:sldLayoutMkLst>
            <pc:docMk/>
            <pc:sldMasterMk cId="2203775059" sldId="2147483686"/>
            <pc:sldLayoutMk cId="339440957" sldId="2147483685"/>
          </pc:sldLayoutMkLst>
        </pc:sldLayoutChg>
      </pc:sldMasterChg>
      <pc:sldMasterChg chg="add del addSldLayout delSldLayout">
        <pc:chgData name="Codie Russell (2315602)" userId="7bf6bf44-e2a0-48f3-b428-8eaac75f7363" providerId="ADAL" clId="{24E0A6CD-BD03-CE4E-BB16-2E14D239F3EF}" dt="2025-06-25T19:22:29.228" v="9" actId="26606"/>
        <pc:sldMasterMkLst>
          <pc:docMk/>
          <pc:sldMasterMk cId="2633638510" sldId="2147483686"/>
        </pc:sldMasterMkLst>
        <pc:sldLayoutChg chg="add del">
          <pc:chgData name="Codie Russell (2315602)" userId="7bf6bf44-e2a0-48f3-b428-8eaac75f7363" providerId="ADAL" clId="{24E0A6CD-BD03-CE4E-BB16-2E14D239F3EF}" dt="2025-06-25T19:22:29.228" v="9" actId="26606"/>
          <pc:sldLayoutMkLst>
            <pc:docMk/>
            <pc:sldMasterMk cId="2633638510" sldId="2147483686"/>
            <pc:sldLayoutMk cId="519154707" sldId="2147483675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2:29.228" v="9" actId="26606"/>
          <pc:sldLayoutMkLst>
            <pc:docMk/>
            <pc:sldMasterMk cId="2633638510" sldId="2147483686"/>
            <pc:sldLayoutMk cId="731441244" sldId="2147483676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2:29.228" v="9" actId="26606"/>
          <pc:sldLayoutMkLst>
            <pc:docMk/>
            <pc:sldMasterMk cId="2633638510" sldId="2147483686"/>
            <pc:sldLayoutMk cId="2391345845" sldId="2147483677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2:29.228" v="9" actId="26606"/>
          <pc:sldLayoutMkLst>
            <pc:docMk/>
            <pc:sldMasterMk cId="2633638510" sldId="2147483686"/>
            <pc:sldLayoutMk cId="643330330" sldId="2147483678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2:29.228" v="9" actId="26606"/>
          <pc:sldLayoutMkLst>
            <pc:docMk/>
            <pc:sldMasterMk cId="2633638510" sldId="2147483686"/>
            <pc:sldLayoutMk cId="4225180522" sldId="2147483679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2:29.228" v="9" actId="26606"/>
          <pc:sldLayoutMkLst>
            <pc:docMk/>
            <pc:sldMasterMk cId="2633638510" sldId="2147483686"/>
            <pc:sldLayoutMk cId="2134391717" sldId="2147483680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2:29.228" v="9" actId="26606"/>
          <pc:sldLayoutMkLst>
            <pc:docMk/>
            <pc:sldMasterMk cId="2633638510" sldId="2147483686"/>
            <pc:sldLayoutMk cId="2243867084" sldId="2147483681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2:29.228" v="9" actId="26606"/>
          <pc:sldLayoutMkLst>
            <pc:docMk/>
            <pc:sldMasterMk cId="2633638510" sldId="2147483686"/>
            <pc:sldLayoutMk cId="470324242" sldId="2147483682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2:29.228" v="9" actId="26606"/>
          <pc:sldLayoutMkLst>
            <pc:docMk/>
            <pc:sldMasterMk cId="2633638510" sldId="2147483686"/>
            <pc:sldLayoutMk cId="1456902600" sldId="2147483683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2:29.228" v="9" actId="26606"/>
          <pc:sldLayoutMkLst>
            <pc:docMk/>
            <pc:sldMasterMk cId="2633638510" sldId="2147483686"/>
            <pc:sldLayoutMk cId="3493489722" sldId="2147483684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2:29.228" v="9" actId="26606"/>
          <pc:sldLayoutMkLst>
            <pc:docMk/>
            <pc:sldMasterMk cId="2633638510" sldId="2147483686"/>
            <pc:sldLayoutMk cId="4183674541" sldId="2147483685"/>
          </pc:sldLayoutMkLst>
        </pc:sldLayoutChg>
      </pc:sldMasterChg>
      <pc:sldMasterChg chg="add del addSldLayout delSldLayout">
        <pc:chgData name="Codie Russell (2315602)" userId="7bf6bf44-e2a0-48f3-b428-8eaac75f7363" providerId="ADAL" clId="{24E0A6CD-BD03-CE4E-BB16-2E14D239F3EF}" dt="2025-06-25T20:01:39.165" v="62" actId="26606"/>
        <pc:sldMasterMkLst>
          <pc:docMk/>
          <pc:sldMasterMk cId="3873969372" sldId="2147483686"/>
        </pc:sldMasterMkLst>
        <pc:sldLayoutChg chg="add del">
          <pc:chgData name="Codie Russell (2315602)" userId="7bf6bf44-e2a0-48f3-b428-8eaac75f7363" providerId="ADAL" clId="{24E0A6CD-BD03-CE4E-BB16-2E14D239F3EF}" dt="2025-06-25T20:01:39.165" v="62" actId="26606"/>
          <pc:sldLayoutMkLst>
            <pc:docMk/>
            <pc:sldMasterMk cId="3873969372" sldId="2147483686"/>
            <pc:sldLayoutMk cId="133668692" sldId="2147483675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20:01:39.165" v="62" actId="26606"/>
          <pc:sldLayoutMkLst>
            <pc:docMk/>
            <pc:sldMasterMk cId="3873969372" sldId="2147483686"/>
            <pc:sldLayoutMk cId="1224241810" sldId="2147483676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20:01:39.165" v="62" actId="26606"/>
          <pc:sldLayoutMkLst>
            <pc:docMk/>
            <pc:sldMasterMk cId="3873969372" sldId="2147483686"/>
            <pc:sldLayoutMk cId="1967503453" sldId="2147483677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20:01:39.165" v="62" actId="26606"/>
          <pc:sldLayoutMkLst>
            <pc:docMk/>
            <pc:sldMasterMk cId="3873969372" sldId="2147483686"/>
            <pc:sldLayoutMk cId="3206832665" sldId="2147483678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20:01:39.165" v="62" actId="26606"/>
          <pc:sldLayoutMkLst>
            <pc:docMk/>
            <pc:sldMasterMk cId="3873969372" sldId="2147483686"/>
            <pc:sldLayoutMk cId="1870845715" sldId="2147483679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20:01:39.165" v="62" actId="26606"/>
          <pc:sldLayoutMkLst>
            <pc:docMk/>
            <pc:sldMasterMk cId="3873969372" sldId="2147483686"/>
            <pc:sldLayoutMk cId="2170400279" sldId="2147483680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20:01:39.165" v="62" actId="26606"/>
          <pc:sldLayoutMkLst>
            <pc:docMk/>
            <pc:sldMasterMk cId="3873969372" sldId="2147483686"/>
            <pc:sldLayoutMk cId="1578468591" sldId="2147483681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20:01:39.165" v="62" actId="26606"/>
          <pc:sldLayoutMkLst>
            <pc:docMk/>
            <pc:sldMasterMk cId="3873969372" sldId="2147483686"/>
            <pc:sldLayoutMk cId="3113637906" sldId="2147483682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20:01:39.165" v="62" actId="26606"/>
          <pc:sldLayoutMkLst>
            <pc:docMk/>
            <pc:sldMasterMk cId="3873969372" sldId="2147483686"/>
            <pc:sldLayoutMk cId="3512970960" sldId="2147483683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20:01:39.165" v="62" actId="26606"/>
          <pc:sldLayoutMkLst>
            <pc:docMk/>
            <pc:sldMasterMk cId="3873969372" sldId="2147483686"/>
            <pc:sldLayoutMk cId="596140275" sldId="2147483684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20:01:39.165" v="62" actId="26606"/>
          <pc:sldLayoutMkLst>
            <pc:docMk/>
            <pc:sldMasterMk cId="3873969372" sldId="2147483686"/>
            <pc:sldLayoutMk cId="4090443936" sldId="2147483685"/>
          </pc:sldLayoutMkLst>
        </pc:sldLayoutChg>
      </pc:sldMasterChg>
      <pc:sldMasterChg chg="add del addSldLayout delSldLayout">
        <pc:chgData name="Codie Russell (2315602)" userId="7bf6bf44-e2a0-48f3-b428-8eaac75f7363" providerId="ADAL" clId="{24E0A6CD-BD03-CE4E-BB16-2E14D239F3EF}" dt="2025-06-25T19:22:59.243" v="11" actId="26606"/>
        <pc:sldMasterMkLst>
          <pc:docMk/>
          <pc:sldMasterMk cId="184782917" sldId="2147483699"/>
        </pc:sldMasterMkLst>
        <pc:sldLayoutChg chg="add del">
          <pc:chgData name="Codie Russell (2315602)" userId="7bf6bf44-e2a0-48f3-b428-8eaac75f7363" providerId="ADAL" clId="{24E0A6CD-BD03-CE4E-BB16-2E14D239F3EF}" dt="2025-06-25T19:22:59.243" v="11" actId="26606"/>
          <pc:sldLayoutMkLst>
            <pc:docMk/>
            <pc:sldMasterMk cId="184782917" sldId="2147483699"/>
            <pc:sldLayoutMk cId="1385084077" sldId="2147483688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2:59.243" v="11" actId="26606"/>
          <pc:sldLayoutMkLst>
            <pc:docMk/>
            <pc:sldMasterMk cId="184782917" sldId="2147483699"/>
            <pc:sldLayoutMk cId="9604973" sldId="2147483689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2:59.243" v="11" actId="26606"/>
          <pc:sldLayoutMkLst>
            <pc:docMk/>
            <pc:sldMasterMk cId="184782917" sldId="2147483699"/>
            <pc:sldLayoutMk cId="3355862923" sldId="2147483690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2:59.243" v="11" actId="26606"/>
          <pc:sldLayoutMkLst>
            <pc:docMk/>
            <pc:sldMasterMk cId="184782917" sldId="2147483699"/>
            <pc:sldLayoutMk cId="4086001588" sldId="2147483691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2:59.243" v="11" actId="26606"/>
          <pc:sldLayoutMkLst>
            <pc:docMk/>
            <pc:sldMasterMk cId="184782917" sldId="2147483699"/>
            <pc:sldLayoutMk cId="90704660" sldId="2147483692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2:59.243" v="11" actId="26606"/>
          <pc:sldLayoutMkLst>
            <pc:docMk/>
            <pc:sldMasterMk cId="184782917" sldId="2147483699"/>
            <pc:sldLayoutMk cId="3083421577" sldId="2147483693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2:59.243" v="11" actId="26606"/>
          <pc:sldLayoutMkLst>
            <pc:docMk/>
            <pc:sldMasterMk cId="184782917" sldId="2147483699"/>
            <pc:sldLayoutMk cId="1625444677" sldId="2147483694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2:59.243" v="11" actId="26606"/>
          <pc:sldLayoutMkLst>
            <pc:docMk/>
            <pc:sldMasterMk cId="184782917" sldId="2147483699"/>
            <pc:sldLayoutMk cId="3669234618" sldId="2147483695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2:59.243" v="11" actId="26606"/>
          <pc:sldLayoutMkLst>
            <pc:docMk/>
            <pc:sldMasterMk cId="184782917" sldId="2147483699"/>
            <pc:sldLayoutMk cId="2003817977" sldId="2147483696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2:59.243" v="11" actId="26606"/>
          <pc:sldLayoutMkLst>
            <pc:docMk/>
            <pc:sldMasterMk cId="184782917" sldId="2147483699"/>
            <pc:sldLayoutMk cId="3978895161" sldId="2147483697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2:59.243" v="11" actId="26606"/>
          <pc:sldLayoutMkLst>
            <pc:docMk/>
            <pc:sldMasterMk cId="184782917" sldId="2147483699"/>
            <pc:sldLayoutMk cId="1967793451" sldId="2147483698"/>
          </pc:sldLayoutMkLst>
        </pc:sldLayoutChg>
      </pc:sldMasterChg>
      <pc:sldMasterChg chg="add del addSldLayout delSldLayout">
        <pc:chgData name="Codie Russell (2315602)" userId="7bf6bf44-e2a0-48f3-b428-8eaac75f7363" providerId="ADAL" clId="{24E0A6CD-BD03-CE4E-BB16-2E14D239F3EF}" dt="2025-06-25T19:24:44.180" v="39" actId="26606"/>
        <pc:sldMasterMkLst>
          <pc:docMk/>
          <pc:sldMasterMk cId="1080795792" sldId="2147483699"/>
        </pc:sldMasterMkLst>
        <pc:sldLayoutChg chg="add del">
          <pc:chgData name="Codie Russell (2315602)" userId="7bf6bf44-e2a0-48f3-b428-8eaac75f7363" providerId="ADAL" clId="{24E0A6CD-BD03-CE4E-BB16-2E14D239F3EF}" dt="2025-06-25T19:24:44.180" v="39" actId="26606"/>
          <pc:sldLayoutMkLst>
            <pc:docMk/>
            <pc:sldMasterMk cId="1080795792" sldId="2147483699"/>
            <pc:sldLayoutMk cId="1858949424" sldId="2147483688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4:44.180" v="39" actId="26606"/>
          <pc:sldLayoutMkLst>
            <pc:docMk/>
            <pc:sldMasterMk cId="1080795792" sldId="2147483699"/>
            <pc:sldLayoutMk cId="3394896331" sldId="2147483689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4:44.180" v="39" actId="26606"/>
          <pc:sldLayoutMkLst>
            <pc:docMk/>
            <pc:sldMasterMk cId="1080795792" sldId="2147483699"/>
            <pc:sldLayoutMk cId="3602594664" sldId="2147483690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4:44.180" v="39" actId="26606"/>
          <pc:sldLayoutMkLst>
            <pc:docMk/>
            <pc:sldMasterMk cId="1080795792" sldId="2147483699"/>
            <pc:sldLayoutMk cId="2834227504" sldId="2147483691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4:44.180" v="39" actId="26606"/>
          <pc:sldLayoutMkLst>
            <pc:docMk/>
            <pc:sldMasterMk cId="1080795792" sldId="2147483699"/>
            <pc:sldLayoutMk cId="673344324" sldId="2147483692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4:44.180" v="39" actId="26606"/>
          <pc:sldLayoutMkLst>
            <pc:docMk/>
            <pc:sldMasterMk cId="1080795792" sldId="2147483699"/>
            <pc:sldLayoutMk cId="2732459528" sldId="2147483693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4:44.180" v="39" actId="26606"/>
          <pc:sldLayoutMkLst>
            <pc:docMk/>
            <pc:sldMasterMk cId="1080795792" sldId="2147483699"/>
            <pc:sldLayoutMk cId="4183600531" sldId="2147483694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4:44.180" v="39" actId="26606"/>
          <pc:sldLayoutMkLst>
            <pc:docMk/>
            <pc:sldMasterMk cId="1080795792" sldId="2147483699"/>
            <pc:sldLayoutMk cId="1614045372" sldId="2147483695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4:44.180" v="39" actId="26606"/>
          <pc:sldLayoutMkLst>
            <pc:docMk/>
            <pc:sldMasterMk cId="1080795792" sldId="2147483699"/>
            <pc:sldLayoutMk cId="4135225705" sldId="2147483696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4:44.180" v="39" actId="26606"/>
          <pc:sldLayoutMkLst>
            <pc:docMk/>
            <pc:sldMasterMk cId="1080795792" sldId="2147483699"/>
            <pc:sldLayoutMk cId="2336794771" sldId="2147483697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4:44.180" v="39" actId="26606"/>
          <pc:sldLayoutMkLst>
            <pc:docMk/>
            <pc:sldMasterMk cId="1080795792" sldId="2147483699"/>
            <pc:sldLayoutMk cId="1551763446" sldId="2147483698"/>
          </pc:sldLayoutMkLst>
        </pc:sldLayoutChg>
      </pc:sldMasterChg>
      <pc:sldMasterChg chg="add del addSldLayout delSldLayout">
        <pc:chgData name="Codie Russell (2315602)" userId="7bf6bf44-e2a0-48f3-b428-8eaac75f7363" providerId="ADAL" clId="{24E0A6CD-BD03-CE4E-BB16-2E14D239F3EF}" dt="2025-06-25T19:22:22.285" v="3" actId="26606"/>
        <pc:sldMasterMkLst>
          <pc:docMk/>
          <pc:sldMasterMk cId="3321599216" sldId="2147483699"/>
        </pc:sldMasterMkLst>
        <pc:sldLayoutChg chg="add del">
          <pc:chgData name="Codie Russell (2315602)" userId="7bf6bf44-e2a0-48f3-b428-8eaac75f7363" providerId="ADAL" clId="{24E0A6CD-BD03-CE4E-BB16-2E14D239F3EF}" dt="2025-06-25T19:22:22.285" v="3" actId="26606"/>
          <pc:sldLayoutMkLst>
            <pc:docMk/>
            <pc:sldMasterMk cId="3321599216" sldId="2147483699"/>
            <pc:sldLayoutMk cId="2633461338" sldId="2147483688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2:22.285" v="3" actId="26606"/>
          <pc:sldLayoutMkLst>
            <pc:docMk/>
            <pc:sldMasterMk cId="3321599216" sldId="2147483699"/>
            <pc:sldLayoutMk cId="3925156383" sldId="2147483689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2:22.285" v="3" actId="26606"/>
          <pc:sldLayoutMkLst>
            <pc:docMk/>
            <pc:sldMasterMk cId="3321599216" sldId="2147483699"/>
            <pc:sldLayoutMk cId="2102116406" sldId="2147483690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2:22.285" v="3" actId="26606"/>
          <pc:sldLayoutMkLst>
            <pc:docMk/>
            <pc:sldMasterMk cId="3321599216" sldId="2147483699"/>
            <pc:sldLayoutMk cId="1024023278" sldId="2147483691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2:22.285" v="3" actId="26606"/>
          <pc:sldLayoutMkLst>
            <pc:docMk/>
            <pc:sldMasterMk cId="3321599216" sldId="2147483699"/>
            <pc:sldLayoutMk cId="154782724" sldId="2147483692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2:22.285" v="3" actId="26606"/>
          <pc:sldLayoutMkLst>
            <pc:docMk/>
            <pc:sldMasterMk cId="3321599216" sldId="2147483699"/>
            <pc:sldLayoutMk cId="377250255" sldId="2147483693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2:22.285" v="3" actId="26606"/>
          <pc:sldLayoutMkLst>
            <pc:docMk/>
            <pc:sldMasterMk cId="3321599216" sldId="2147483699"/>
            <pc:sldLayoutMk cId="89326356" sldId="2147483694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2:22.285" v="3" actId="26606"/>
          <pc:sldLayoutMkLst>
            <pc:docMk/>
            <pc:sldMasterMk cId="3321599216" sldId="2147483699"/>
            <pc:sldLayoutMk cId="2747625836" sldId="2147483695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2:22.285" v="3" actId="26606"/>
          <pc:sldLayoutMkLst>
            <pc:docMk/>
            <pc:sldMasterMk cId="3321599216" sldId="2147483699"/>
            <pc:sldLayoutMk cId="2385884856" sldId="2147483696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2:22.285" v="3" actId="26606"/>
          <pc:sldLayoutMkLst>
            <pc:docMk/>
            <pc:sldMasterMk cId="3321599216" sldId="2147483699"/>
            <pc:sldLayoutMk cId="4124130703" sldId="2147483697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2:22.285" v="3" actId="26606"/>
          <pc:sldLayoutMkLst>
            <pc:docMk/>
            <pc:sldMasterMk cId="3321599216" sldId="2147483699"/>
            <pc:sldLayoutMk cId="1533498139" sldId="2147483698"/>
          </pc:sldLayoutMkLst>
        </pc:sldLayoutChg>
      </pc:sldMasterChg>
      <pc:sldMasterChg chg="add del addSldLayout delSldLayout">
        <pc:chgData name="Codie Russell (2315602)" userId="7bf6bf44-e2a0-48f3-b428-8eaac75f7363" providerId="ADAL" clId="{24E0A6CD-BD03-CE4E-BB16-2E14D239F3EF}" dt="2025-06-25T19:22:25.494" v="5" actId="26606"/>
        <pc:sldMasterMkLst>
          <pc:docMk/>
          <pc:sldMasterMk cId="174947502" sldId="2147483712"/>
        </pc:sldMasterMkLst>
        <pc:sldLayoutChg chg="add del">
          <pc:chgData name="Codie Russell (2315602)" userId="7bf6bf44-e2a0-48f3-b428-8eaac75f7363" providerId="ADAL" clId="{24E0A6CD-BD03-CE4E-BB16-2E14D239F3EF}" dt="2025-06-25T19:22:25.494" v="5" actId="26606"/>
          <pc:sldLayoutMkLst>
            <pc:docMk/>
            <pc:sldMasterMk cId="174947502" sldId="2147483712"/>
            <pc:sldLayoutMk cId="203000517" sldId="2147483701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2:25.494" v="5" actId="26606"/>
          <pc:sldLayoutMkLst>
            <pc:docMk/>
            <pc:sldMasterMk cId="174947502" sldId="2147483712"/>
            <pc:sldLayoutMk cId="1796887830" sldId="2147483702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2:25.494" v="5" actId="26606"/>
          <pc:sldLayoutMkLst>
            <pc:docMk/>
            <pc:sldMasterMk cId="174947502" sldId="2147483712"/>
            <pc:sldLayoutMk cId="1267916283" sldId="2147483703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2:25.494" v="5" actId="26606"/>
          <pc:sldLayoutMkLst>
            <pc:docMk/>
            <pc:sldMasterMk cId="174947502" sldId="2147483712"/>
            <pc:sldLayoutMk cId="3056990204" sldId="2147483704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2:25.494" v="5" actId="26606"/>
          <pc:sldLayoutMkLst>
            <pc:docMk/>
            <pc:sldMasterMk cId="174947502" sldId="2147483712"/>
            <pc:sldLayoutMk cId="3487375518" sldId="2147483705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2:25.494" v="5" actId="26606"/>
          <pc:sldLayoutMkLst>
            <pc:docMk/>
            <pc:sldMasterMk cId="174947502" sldId="2147483712"/>
            <pc:sldLayoutMk cId="1722346201" sldId="2147483706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2:25.494" v="5" actId="26606"/>
          <pc:sldLayoutMkLst>
            <pc:docMk/>
            <pc:sldMasterMk cId="174947502" sldId="2147483712"/>
            <pc:sldLayoutMk cId="1927854369" sldId="2147483707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2:25.494" v="5" actId="26606"/>
          <pc:sldLayoutMkLst>
            <pc:docMk/>
            <pc:sldMasterMk cId="174947502" sldId="2147483712"/>
            <pc:sldLayoutMk cId="1309550978" sldId="2147483708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2:25.494" v="5" actId="26606"/>
          <pc:sldLayoutMkLst>
            <pc:docMk/>
            <pc:sldMasterMk cId="174947502" sldId="2147483712"/>
            <pc:sldLayoutMk cId="333768396" sldId="2147483709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2:25.494" v="5" actId="26606"/>
          <pc:sldLayoutMkLst>
            <pc:docMk/>
            <pc:sldMasterMk cId="174947502" sldId="2147483712"/>
            <pc:sldLayoutMk cId="1789613181" sldId="2147483710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2:25.494" v="5" actId="26606"/>
          <pc:sldLayoutMkLst>
            <pc:docMk/>
            <pc:sldMasterMk cId="174947502" sldId="2147483712"/>
            <pc:sldLayoutMk cId="1496984362" sldId="2147483711"/>
          </pc:sldLayoutMkLst>
        </pc:sldLayoutChg>
      </pc:sldMasterChg>
      <pc:sldMasterChg chg="add del addSldLayout delSldLayout">
        <pc:chgData name="Codie Russell (2315602)" userId="7bf6bf44-e2a0-48f3-b428-8eaac75f7363" providerId="ADAL" clId="{24E0A6CD-BD03-CE4E-BB16-2E14D239F3EF}" dt="2025-06-25T19:23:56.396" v="23" actId="26606"/>
        <pc:sldMasterMkLst>
          <pc:docMk/>
          <pc:sldMasterMk cId="774431722" sldId="2147483712"/>
        </pc:sldMasterMkLst>
        <pc:sldLayoutChg chg="add del">
          <pc:chgData name="Codie Russell (2315602)" userId="7bf6bf44-e2a0-48f3-b428-8eaac75f7363" providerId="ADAL" clId="{24E0A6CD-BD03-CE4E-BB16-2E14D239F3EF}" dt="2025-06-25T19:23:56.396" v="23" actId="26606"/>
          <pc:sldLayoutMkLst>
            <pc:docMk/>
            <pc:sldMasterMk cId="774431722" sldId="2147483712"/>
            <pc:sldLayoutMk cId="1294365164" sldId="2147483701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3:56.396" v="23" actId="26606"/>
          <pc:sldLayoutMkLst>
            <pc:docMk/>
            <pc:sldMasterMk cId="774431722" sldId="2147483712"/>
            <pc:sldLayoutMk cId="3024569941" sldId="2147483702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3:56.396" v="23" actId="26606"/>
          <pc:sldLayoutMkLst>
            <pc:docMk/>
            <pc:sldMasterMk cId="774431722" sldId="2147483712"/>
            <pc:sldLayoutMk cId="912805611" sldId="2147483703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3:56.396" v="23" actId="26606"/>
          <pc:sldLayoutMkLst>
            <pc:docMk/>
            <pc:sldMasterMk cId="774431722" sldId="2147483712"/>
            <pc:sldLayoutMk cId="107744918" sldId="2147483704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3:56.396" v="23" actId="26606"/>
          <pc:sldLayoutMkLst>
            <pc:docMk/>
            <pc:sldMasterMk cId="774431722" sldId="2147483712"/>
            <pc:sldLayoutMk cId="1922257931" sldId="2147483705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3:56.396" v="23" actId="26606"/>
          <pc:sldLayoutMkLst>
            <pc:docMk/>
            <pc:sldMasterMk cId="774431722" sldId="2147483712"/>
            <pc:sldLayoutMk cId="1289197158" sldId="2147483706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3:56.396" v="23" actId="26606"/>
          <pc:sldLayoutMkLst>
            <pc:docMk/>
            <pc:sldMasterMk cId="774431722" sldId="2147483712"/>
            <pc:sldLayoutMk cId="3455305832" sldId="2147483707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3:56.396" v="23" actId="26606"/>
          <pc:sldLayoutMkLst>
            <pc:docMk/>
            <pc:sldMasterMk cId="774431722" sldId="2147483712"/>
            <pc:sldLayoutMk cId="268970239" sldId="2147483708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3:56.396" v="23" actId="26606"/>
          <pc:sldLayoutMkLst>
            <pc:docMk/>
            <pc:sldMasterMk cId="774431722" sldId="2147483712"/>
            <pc:sldLayoutMk cId="1755653869" sldId="2147483709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3:56.396" v="23" actId="26606"/>
          <pc:sldLayoutMkLst>
            <pc:docMk/>
            <pc:sldMasterMk cId="774431722" sldId="2147483712"/>
            <pc:sldLayoutMk cId="2290102442" sldId="2147483710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3:56.396" v="23" actId="26606"/>
          <pc:sldLayoutMkLst>
            <pc:docMk/>
            <pc:sldMasterMk cId="774431722" sldId="2147483712"/>
            <pc:sldLayoutMk cId="236975297" sldId="2147483711"/>
          </pc:sldLayoutMkLst>
        </pc:sldLayoutChg>
      </pc:sldMasterChg>
      <pc:sldMasterChg chg="add del addSldLayout delSldLayout">
        <pc:chgData name="Codie Russell (2315602)" userId="7bf6bf44-e2a0-48f3-b428-8eaac75f7363" providerId="ADAL" clId="{24E0A6CD-BD03-CE4E-BB16-2E14D239F3EF}" dt="2025-06-25T19:24:11.074" v="29" actId="26606"/>
        <pc:sldMasterMkLst>
          <pc:docMk/>
          <pc:sldMasterMk cId="1779681592" sldId="2147483712"/>
        </pc:sldMasterMkLst>
        <pc:sldLayoutChg chg="add del">
          <pc:chgData name="Codie Russell (2315602)" userId="7bf6bf44-e2a0-48f3-b428-8eaac75f7363" providerId="ADAL" clId="{24E0A6CD-BD03-CE4E-BB16-2E14D239F3EF}" dt="2025-06-25T19:24:11.074" v="29" actId="26606"/>
          <pc:sldLayoutMkLst>
            <pc:docMk/>
            <pc:sldMasterMk cId="1779681592" sldId="2147483712"/>
            <pc:sldLayoutMk cId="4113400703" sldId="2147483701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4:11.074" v="29" actId="26606"/>
          <pc:sldLayoutMkLst>
            <pc:docMk/>
            <pc:sldMasterMk cId="1779681592" sldId="2147483712"/>
            <pc:sldLayoutMk cId="3752725209" sldId="2147483702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4:11.074" v="29" actId="26606"/>
          <pc:sldLayoutMkLst>
            <pc:docMk/>
            <pc:sldMasterMk cId="1779681592" sldId="2147483712"/>
            <pc:sldLayoutMk cId="121891631" sldId="2147483703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4:11.074" v="29" actId="26606"/>
          <pc:sldLayoutMkLst>
            <pc:docMk/>
            <pc:sldMasterMk cId="1779681592" sldId="2147483712"/>
            <pc:sldLayoutMk cId="2261343526" sldId="2147483704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4:11.074" v="29" actId="26606"/>
          <pc:sldLayoutMkLst>
            <pc:docMk/>
            <pc:sldMasterMk cId="1779681592" sldId="2147483712"/>
            <pc:sldLayoutMk cId="1396333187" sldId="2147483705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4:11.074" v="29" actId="26606"/>
          <pc:sldLayoutMkLst>
            <pc:docMk/>
            <pc:sldMasterMk cId="1779681592" sldId="2147483712"/>
            <pc:sldLayoutMk cId="2045333953" sldId="2147483706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4:11.074" v="29" actId="26606"/>
          <pc:sldLayoutMkLst>
            <pc:docMk/>
            <pc:sldMasterMk cId="1779681592" sldId="2147483712"/>
            <pc:sldLayoutMk cId="2783144162" sldId="2147483707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4:11.074" v="29" actId="26606"/>
          <pc:sldLayoutMkLst>
            <pc:docMk/>
            <pc:sldMasterMk cId="1779681592" sldId="2147483712"/>
            <pc:sldLayoutMk cId="2625894773" sldId="2147483708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4:11.074" v="29" actId="26606"/>
          <pc:sldLayoutMkLst>
            <pc:docMk/>
            <pc:sldMasterMk cId="1779681592" sldId="2147483712"/>
            <pc:sldLayoutMk cId="1394812113" sldId="2147483709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4:11.074" v="29" actId="26606"/>
          <pc:sldLayoutMkLst>
            <pc:docMk/>
            <pc:sldMasterMk cId="1779681592" sldId="2147483712"/>
            <pc:sldLayoutMk cId="1625733018" sldId="2147483710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4:11.074" v="29" actId="26606"/>
          <pc:sldLayoutMkLst>
            <pc:docMk/>
            <pc:sldMasterMk cId="1779681592" sldId="2147483712"/>
            <pc:sldLayoutMk cId="2148642432" sldId="2147483711"/>
          </pc:sldLayoutMkLst>
        </pc:sldLayoutChg>
      </pc:sldMasterChg>
      <pc:sldMasterChg chg="add del addSldLayout delSldLayout">
        <pc:chgData name="Codie Russell (2315602)" userId="7bf6bf44-e2a0-48f3-b428-8eaac75f7363" providerId="ADAL" clId="{24E0A6CD-BD03-CE4E-BB16-2E14D239F3EF}" dt="2025-06-25T20:01:28.676" v="56" actId="26606"/>
        <pc:sldMasterMkLst>
          <pc:docMk/>
          <pc:sldMasterMk cId="2409822683" sldId="2147483712"/>
        </pc:sldMasterMkLst>
        <pc:sldLayoutChg chg="add del">
          <pc:chgData name="Codie Russell (2315602)" userId="7bf6bf44-e2a0-48f3-b428-8eaac75f7363" providerId="ADAL" clId="{24E0A6CD-BD03-CE4E-BB16-2E14D239F3EF}" dt="2025-06-25T20:01:28.676" v="56" actId="26606"/>
          <pc:sldLayoutMkLst>
            <pc:docMk/>
            <pc:sldMasterMk cId="2409822683" sldId="2147483712"/>
            <pc:sldLayoutMk cId="3606311630" sldId="2147483701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20:01:28.676" v="56" actId="26606"/>
          <pc:sldLayoutMkLst>
            <pc:docMk/>
            <pc:sldMasterMk cId="2409822683" sldId="2147483712"/>
            <pc:sldLayoutMk cId="3302818357" sldId="2147483702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20:01:28.676" v="56" actId="26606"/>
          <pc:sldLayoutMkLst>
            <pc:docMk/>
            <pc:sldMasterMk cId="2409822683" sldId="2147483712"/>
            <pc:sldLayoutMk cId="3988583542" sldId="2147483703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20:01:28.676" v="56" actId="26606"/>
          <pc:sldLayoutMkLst>
            <pc:docMk/>
            <pc:sldMasterMk cId="2409822683" sldId="2147483712"/>
            <pc:sldLayoutMk cId="2594043044" sldId="2147483704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20:01:28.676" v="56" actId="26606"/>
          <pc:sldLayoutMkLst>
            <pc:docMk/>
            <pc:sldMasterMk cId="2409822683" sldId="2147483712"/>
            <pc:sldLayoutMk cId="4242844201" sldId="2147483705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20:01:28.676" v="56" actId="26606"/>
          <pc:sldLayoutMkLst>
            <pc:docMk/>
            <pc:sldMasterMk cId="2409822683" sldId="2147483712"/>
            <pc:sldLayoutMk cId="2004967838" sldId="2147483706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20:01:28.676" v="56" actId="26606"/>
          <pc:sldLayoutMkLst>
            <pc:docMk/>
            <pc:sldMasterMk cId="2409822683" sldId="2147483712"/>
            <pc:sldLayoutMk cId="2916507833" sldId="2147483707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20:01:28.676" v="56" actId="26606"/>
          <pc:sldLayoutMkLst>
            <pc:docMk/>
            <pc:sldMasterMk cId="2409822683" sldId="2147483712"/>
            <pc:sldLayoutMk cId="511539133" sldId="2147483708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20:01:28.676" v="56" actId="26606"/>
          <pc:sldLayoutMkLst>
            <pc:docMk/>
            <pc:sldMasterMk cId="2409822683" sldId="2147483712"/>
            <pc:sldLayoutMk cId="3655150276" sldId="2147483709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20:01:28.676" v="56" actId="26606"/>
          <pc:sldLayoutMkLst>
            <pc:docMk/>
            <pc:sldMasterMk cId="2409822683" sldId="2147483712"/>
            <pc:sldLayoutMk cId="3642759149" sldId="2147483710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20:01:28.676" v="56" actId="26606"/>
          <pc:sldLayoutMkLst>
            <pc:docMk/>
            <pc:sldMasterMk cId="2409822683" sldId="2147483712"/>
            <pc:sldLayoutMk cId="1475583391" sldId="2147483711"/>
          </pc:sldLayoutMkLst>
        </pc:sldLayoutChg>
      </pc:sldMasterChg>
      <pc:sldMasterChg chg="add del addSldLayout delSldLayout">
        <pc:chgData name="Codie Russell (2315602)" userId="7bf6bf44-e2a0-48f3-b428-8eaac75f7363" providerId="ADAL" clId="{24E0A6CD-BD03-CE4E-BB16-2E14D239F3EF}" dt="2025-06-25T19:23:25.220" v="19" actId="26606"/>
        <pc:sldMasterMkLst>
          <pc:docMk/>
          <pc:sldMasterMk cId="2639929699" sldId="2147483712"/>
        </pc:sldMasterMkLst>
        <pc:sldLayoutChg chg="add del">
          <pc:chgData name="Codie Russell (2315602)" userId="7bf6bf44-e2a0-48f3-b428-8eaac75f7363" providerId="ADAL" clId="{24E0A6CD-BD03-CE4E-BB16-2E14D239F3EF}" dt="2025-06-25T19:23:25.220" v="19" actId="26606"/>
          <pc:sldLayoutMkLst>
            <pc:docMk/>
            <pc:sldMasterMk cId="2639929699" sldId="2147483712"/>
            <pc:sldLayoutMk cId="515380844" sldId="2147483701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3:25.220" v="19" actId="26606"/>
          <pc:sldLayoutMkLst>
            <pc:docMk/>
            <pc:sldMasterMk cId="2639929699" sldId="2147483712"/>
            <pc:sldLayoutMk cId="1229445824" sldId="2147483702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3:25.220" v="19" actId="26606"/>
          <pc:sldLayoutMkLst>
            <pc:docMk/>
            <pc:sldMasterMk cId="2639929699" sldId="2147483712"/>
            <pc:sldLayoutMk cId="440206215" sldId="2147483703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3:25.220" v="19" actId="26606"/>
          <pc:sldLayoutMkLst>
            <pc:docMk/>
            <pc:sldMasterMk cId="2639929699" sldId="2147483712"/>
            <pc:sldLayoutMk cId="143776638" sldId="2147483704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3:25.220" v="19" actId="26606"/>
          <pc:sldLayoutMkLst>
            <pc:docMk/>
            <pc:sldMasterMk cId="2639929699" sldId="2147483712"/>
            <pc:sldLayoutMk cId="2812694920" sldId="2147483705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3:25.220" v="19" actId="26606"/>
          <pc:sldLayoutMkLst>
            <pc:docMk/>
            <pc:sldMasterMk cId="2639929699" sldId="2147483712"/>
            <pc:sldLayoutMk cId="3363815929" sldId="2147483706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3:25.220" v="19" actId="26606"/>
          <pc:sldLayoutMkLst>
            <pc:docMk/>
            <pc:sldMasterMk cId="2639929699" sldId="2147483712"/>
            <pc:sldLayoutMk cId="3099985850" sldId="2147483707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3:25.220" v="19" actId="26606"/>
          <pc:sldLayoutMkLst>
            <pc:docMk/>
            <pc:sldMasterMk cId="2639929699" sldId="2147483712"/>
            <pc:sldLayoutMk cId="2004147885" sldId="2147483708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3:25.220" v="19" actId="26606"/>
          <pc:sldLayoutMkLst>
            <pc:docMk/>
            <pc:sldMasterMk cId="2639929699" sldId="2147483712"/>
            <pc:sldLayoutMk cId="3645109725" sldId="2147483709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3:25.220" v="19" actId="26606"/>
          <pc:sldLayoutMkLst>
            <pc:docMk/>
            <pc:sldMasterMk cId="2639929699" sldId="2147483712"/>
            <pc:sldLayoutMk cId="1926270614" sldId="2147483710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3:25.220" v="19" actId="26606"/>
          <pc:sldLayoutMkLst>
            <pc:docMk/>
            <pc:sldMasterMk cId="2639929699" sldId="2147483712"/>
            <pc:sldLayoutMk cId="4038793748" sldId="2147483711"/>
          </pc:sldLayoutMkLst>
        </pc:sldLayoutChg>
      </pc:sldMasterChg>
      <pc:sldMasterChg chg="add del addSldLayout delSldLayout">
        <pc:chgData name="Codie Russell (2315602)" userId="7bf6bf44-e2a0-48f3-b428-8eaac75f7363" providerId="ADAL" clId="{24E0A6CD-BD03-CE4E-BB16-2E14D239F3EF}" dt="2025-06-25T19:23:01.907" v="17" actId="26606"/>
        <pc:sldMasterMkLst>
          <pc:docMk/>
          <pc:sldMasterMk cId="2865790062" sldId="2147483725"/>
        </pc:sldMasterMkLst>
        <pc:sldLayoutChg chg="add del">
          <pc:chgData name="Codie Russell (2315602)" userId="7bf6bf44-e2a0-48f3-b428-8eaac75f7363" providerId="ADAL" clId="{24E0A6CD-BD03-CE4E-BB16-2E14D239F3EF}" dt="2025-06-25T19:23:01.907" v="17" actId="26606"/>
          <pc:sldLayoutMkLst>
            <pc:docMk/>
            <pc:sldMasterMk cId="2865790062" sldId="2147483725"/>
            <pc:sldLayoutMk cId="770878935" sldId="2147483714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3:01.907" v="17" actId="26606"/>
          <pc:sldLayoutMkLst>
            <pc:docMk/>
            <pc:sldMasterMk cId="2865790062" sldId="2147483725"/>
            <pc:sldLayoutMk cId="2410018710" sldId="2147483715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3:01.907" v="17" actId="26606"/>
          <pc:sldLayoutMkLst>
            <pc:docMk/>
            <pc:sldMasterMk cId="2865790062" sldId="2147483725"/>
            <pc:sldLayoutMk cId="1666558207" sldId="2147483716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3:01.907" v="17" actId="26606"/>
          <pc:sldLayoutMkLst>
            <pc:docMk/>
            <pc:sldMasterMk cId="2865790062" sldId="2147483725"/>
            <pc:sldLayoutMk cId="394812446" sldId="2147483717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3:01.907" v="17" actId="26606"/>
          <pc:sldLayoutMkLst>
            <pc:docMk/>
            <pc:sldMasterMk cId="2865790062" sldId="2147483725"/>
            <pc:sldLayoutMk cId="565583282" sldId="2147483718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3:01.907" v="17" actId="26606"/>
          <pc:sldLayoutMkLst>
            <pc:docMk/>
            <pc:sldMasterMk cId="2865790062" sldId="2147483725"/>
            <pc:sldLayoutMk cId="217023021" sldId="2147483719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3:01.907" v="17" actId="26606"/>
          <pc:sldLayoutMkLst>
            <pc:docMk/>
            <pc:sldMasterMk cId="2865790062" sldId="2147483725"/>
            <pc:sldLayoutMk cId="818386793" sldId="2147483720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3:01.907" v="17" actId="26606"/>
          <pc:sldLayoutMkLst>
            <pc:docMk/>
            <pc:sldMasterMk cId="2865790062" sldId="2147483725"/>
            <pc:sldLayoutMk cId="3679680498" sldId="2147483721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3:01.907" v="17" actId="26606"/>
          <pc:sldLayoutMkLst>
            <pc:docMk/>
            <pc:sldMasterMk cId="2865790062" sldId="2147483725"/>
            <pc:sldLayoutMk cId="295120532" sldId="2147483722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3:01.907" v="17" actId="26606"/>
          <pc:sldLayoutMkLst>
            <pc:docMk/>
            <pc:sldMasterMk cId="2865790062" sldId="2147483725"/>
            <pc:sldLayoutMk cId="1180411689" sldId="2147483723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3:01.907" v="17" actId="26606"/>
          <pc:sldLayoutMkLst>
            <pc:docMk/>
            <pc:sldMasterMk cId="2865790062" sldId="2147483725"/>
            <pc:sldLayoutMk cId="2872664371" sldId="2147483724"/>
          </pc:sldLayoutMkLst>
        </pc:sldLayoutChg>
      </pc:sldMasterChg>
      <pc:sldMasterChg chg="add del addSldLayout delSldLayout">
        <pc:chgData name="Codie Russell (2315602)" userId="7bf6bf44-e2a0-48f3-b428-8eaac75f7363" providerId="ADAL" clId="{24E0A6CD-BD03-CE4E-BB16-2E14D239F3EF}" dt="2025-06-25T19:24:08.369" v="25" actId="26606"/>
        <pc:sldMasterMkLst>
          <pc:docMk/>
          <pc:sldMasterMk cId="3232083886" sldId="2147483725"/>
        </pc:sldMasterMkLst>
        <pc:sldLayoutChg chg="add del">
          <pc:chgData name="Codie Russell (2315602)" userId="7bf6bf44-e2a0-48f3-b428-8eaac75f7363" providerId="ADAL" clId="{24E0A6CD-BD03-CE4E-BB16-2E14D239F3EF}" dt="2025-06-25T19:24:08.369" v="25" actId="26606"/>
          <pc:sldLayoutMkLst>
            <pc:docMk/>
            <pc:sldMasterMk cId="3232083886" sldId="2147483725"/>
            <pc:sldLayoutMk cId="1875063" sldId="2147483714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4:08.369" v="25" actId="26606"/>
          <pc:sldLayoutMkLst>
            <pc:docMk/>
            <pc:sldMasterMk cId="3232083886" sldId="2147483725"/>
            <pc:sldLayoutMk cId="1196353810" sldId="2147483715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4:08.369" v="25" actId="26606"/>
          <pc:sldLayoutMkLst>
            <pc:docMk/>
            <pc:sldMasterMk cId="3232083886" sldId="2147483725"/>
            <pc:sldLayoutMk cId="674378955" sldId="2147483716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4:08.369" v="25" actId="26606"/>
          <pc:sldLayoutMkLst>
            <pc:docMk/>
            <pc:sldMasterMk cId="3232083886" sldId="2147483725"/>
            <pc:sldLayoutMk cId="3776903969" sldId="2147483717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4:08.369" v="25" actId="26606"/>
          <pc:sldLayoutMkLst>
            <pc:docMk/>
            <pc:sldMasterMk cId="3232083886" sldId="2147483725"/>
            <pc:sldLayoutMk cId="384979581" sldId="2147483718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4:08.369" v="25" actId="26606"/>
          <pc:sldLayoutMkLst>
            <pc:docMk/>
            <pc:sldMasterMk cId="3232083886" sldId="2147483725"/>
            <pc:sldLayoutMk cId="237295081" sldId="2147483719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4:08.369" v="25" actId="26606"/>
          <pc:sldLayoutMkLst>
            <pc:docMk/>
            <pc:sldMasterMk cId="3232083886" sldId="2147483725"/>
            <pc:sldLayoutMk cId="363582395" sldId="2147483720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4:08.369" v="25" actId="26606"/>
          <pc:sldLayoutMkLst>
            <pc:docMk/>
            <pc:sldMasterMk cId="3232083886" sldId="2147483725"/>
            <pc:sldLayoutMk cId="3142078638" sldId="2147483721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4:08.369" v="25" actId="26606"/>
          <pc:sldLayoutMkLst>
            <pc:docMk/>
            <pc:sldMasterMk cId="3232083886" sldId="2147483725"/>
            <pc:sldLayoutMk cId="3146738114" sldId="2147483722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4:08.369" v="25" actId="26606"/>
          <pc:sldLayoutMkLst>
            <pc:docMk/>
            <pc:sldMasterMk cId="3232083886" sldId="2147483725"/>
            <pc:sldLayoutMk cId="240217849" sldId="2147483723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4:08.369" v="25" actId="26606"/>
          <pc:sldLayoutMkLst>
            <pc:docMk/>
            <pc:sldMasterMk cId="3232083886" sldId="2147483725"/>
            <pc:sldLayoutMk cId="1259016416" sldId="2147483724"/>
          </pc:sldLayoutMkLst>
        </pc:sldLayoutChg>
      </pc:sldMasterChg>
      <pc:sldMasterChg chg="add del addSldLayout delSldLayout">
        <pc:chgData name="Codie Russell (2315602)" userId="7bf6bf44-e2a0-48f3-b428-8eaac75f7363" providerId="ADAL" clId="{24E0A6CD-BD03-CE4E-BB16-2E14D239F3EF}" dt="2025-06-25T19:22:21.360" v="1" actId="26606"/>
        <pc:sldMasterMkLst>
          <pc:docMk/>
          <pc:sldMasterMk cId="3569750265" sldId="2147483725"/>
        </pc:sldMasterMkLst>
        <pc:sldLayoutChg chg="add del">
          <pc:chgData name="Codie Russell (2315602)" userId="7bf6bf44-e2a0-48f3-b428-8eaac75f7363" providerId="ADAL" clId="{24E0A6CD-BD03-CE4E-BB16-2E14D239F3EF}" dt="2025-06-25T19:22:21.360" v="1" actId="26606"/>
          <pc:sldLayoutMkLst>
            <pc:docMk/>
            <pc:sldMasterMk cId="3569750265" sldId="2147483725"/>
            <pc:sldLayoutMk cId="2181240250" sldId="2147483714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2:21.360" v="1" actId="26606"/>
          <pc:sldLayoutMkLst>
            <pc:docMk/>
            <pc:sldMasterMk cId="3569750265" sldId="2147483725"/>
            <pc:sldLayoutMk cId="1170652699" sldId="2147483715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2:21.360" v="1" actId="26606"/>
          <pc:sldLayoutMkLst>
            <pc:docMk/>
            <pc:sldMasterMk cId="3569750265" sldId="2147483725"/>
            <pc:sldLayoutMk cId="1070785757" sldId="2147483716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2:21.360" v="1" actId="26606"/>
          <pc:sldLayoutMkLst>
            <pc:docMk/>
            <pc:sldMasterMk cId="3569750265" sldId="2147483725"/>
            <pc:sldLayoutMk cId="222836625" sldId="2147483717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2:21.360" v="1" actId="26606"/>
          <pc:sldLayoutMkLst>
            <pc:docMk/>
            <pc:sldMasterMk cId="3569750265" sldId="2147483725"/>
            <pc:sldLayoutMk cId="4197614993" sldId="2147483718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2:21.360" v="1" actId="26606"/>
          <pc:sldLayoutMkLst>
            <pc:docMk/>
            <pc:sldMasterMk cId="3569750265" sldId="2147483725"/>
            <pc:sldLayoutMk cId="2565377702" sldId="2147483719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2:21.360" v="1" actId="26606"/>
          <pc:sldLayoutMkLst>
            <pc:docMk/>
            <pc:sldMasterMk cId="3569750265" sldId="2147483725"/>
            <pc:sldLayoutMk cId="1236809601" sldId="2147483720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2:21.360" v="1" actId="26606"/>
          <pc:sldLayoutMkLst>
            <pc:docMk/>
            <pc:sldMasterMk cId="3569750265" sldId="2147483725"/>
            <pc:sldLayoutMk cId="3104437947" sldId="2147483721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2:21.360" v="1" actId="26606"/>
          <pc:sldLayoutMkLst>
            <pc:docMk/>
            <pc:sldMasterMk cId="3569750265" sldId="2147483725"/>
            <pc:sldLayoutMk cId="2831075049" sldId="2147483722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2:21.360" v="1" actId="26606"/>
          <pc:sldLayoutMkLst>
            <pc:docMk/>
            <pc:sldMasterMk cId="3569750265" sldId="2147483725"/>
            <pc:sldLayoutMk cId="3500805253" sldId="2147483723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2:21.360" v="1" actId="26606"/>
          <pc:sldLayoutMkLst>
            <pc:docMk/>
            <pc:sldMasterMk cId="3569750265" sldId="2147483725"/>
            <pc:sldLayoutMk cId="2560331534" sldId="2147483724"/>
          </pc:sldLayoutMkLst>
        </pc:sldLayoutChg>
      </pc:sldMasterChg>
      <pc:sldMasterChg chg="add del addSldLayout delSldLayout">
        <pc:chgData name="Codie Russell (2315602)" userId="7bf6bf44-e2a0-48f3-b428-8eaac75f7363" providerId="ADAL" clId="{24E0A6CD-BD03-CE4E-BB16-2E14D239F3EF}" dt="2025-06-25T19:23:01.351" v="15" actId="26606"/>
        <pc:sldMasterMkLst>
          <pc:docMk/>
          <pc:sldMasterMk cId="3540615190" sldId="2147483738"/>
        </pc:sldMasterMkLst>
        <pc:sldLayoutChg chg="add del">
          <pc:chgData name="Codie Russell (2315602)" userId="7bf6bf44-e2a0-48f3-b428-8eaac75f7363" providerId="ADAL" clId="{24E0A6CD-BD03-CE4E-BB16-2E14D239F3EF}" dt="2025-06-25T19:23:01.351" v="15" actId="26606"/>
          <pc:sldLayoutMkLst>
            <pc:docMk/>
            <pc:sldMasterMk cId="3540615190" sldId="2147483738"/>
            <pc:sldLayoutMk cId="3324143340" sldId="2147483727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3:01.351" v="15" actId="26606"/>
          <pc:sldLayoutMkLst>
            <pc:docMk/>
            <pc:sldMasterMk cId="3540615190" sldId="2147483738"/>
            <pc:sldLayoutMk cId="2509885238" sldId="2147483728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3:01.351" v="15" actId="26606"/>
          <pc:sldLayoutMkLst>
            <pc:docMk/>
            <pc:sldMasterMk cId="3540615190" sldId="2147483738"/>
            <pc:sldLayoutMk cId="1960093504" sldId="2147483729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3:01.351" v="15" actId="26606"/>
          <pc:sldLayoutMkLst>
            <pc:docMk/>
            <pc:sldMasterMk cId="3540615190" sldId="2147483738"/>
            <pc:sldLayoutMk cId="3141675393" sldId="2147483730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3:01.351" v="15" actId="26606"/>
          <pc:sldLayoutMkLst>
            <pc:docMk/>
            <pc:sldMasterMk cId="3540615190" sldId="2147483738"/>
            <pc:sldLayoutMk cId="3961603469" sldId="2147483731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3:01.351" v="15" actId="26606"/>
          <pc:sldLayoutMkLst>
            <pc:docMk/>
            <pc:sldMasterMk cId="3540615190" sldId="2147483738"/>
            <pc:sldLayoutMk cId="3474412854" sldId="2147483732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3:01.351" v="15" actId="26606"/>
          <pc:sldLayoutMkLst>
            <pc:docMk/>
            <pc:sldMasterMk cId="3540615190" sldId="2147483738"/>
            <pc:sldLayoutMk cId="1444826765" sldId="2147483733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3:01.351" v="15" actId="26606"/>
          <pc:sldLayoutMkLst>
            <pc:docMk/>
            <pc:sldMasterMk cId="3540615190" sldId="2147483738"/>
            <pc:sldLayoutMk cId="1417317364" sldId="2147483734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3:01.351" v="15" actId="26606"/>
          <pc:sldLayoutMkLst>
            <pc:docMk/>
            <pc:sldMasterMk cId="3540615190" sldId="2147483738"/>
            <pc:sldLayoutMk cId="4093740536" sldId="2147483735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3:01.351" v="15" actId="26606"/>
          <pc:sldLayoutMkLst>
            <pc:docMk/>
            <pc:sldMasterMk cId="3540615190" sldId="2147483738"/>
            <pc:sldLayoutMk cId="2534692966" sldId="2147483736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3:01.351" v="15" actId="26606"/>
          <pc:sldLayoutMkLst>
            <pc:docMk/>
            <pc:sldMasterMk cId="3540615190" sldId="2147483738"/>
            <pc:sldLayoutMk cId="1793484334" sldId="2147483737"/>
          </pc:sldLayoutMkLst>
        </pc:sldLayoutChg>
      </pc:sldMasterChg>
      <pc:sldMasterChg chg="add del addSldLayout delSldLayout">
        <pc:chgData name="Codie Russell (2315602)" userId="7bf6bf44-e2a0-48f3-b428-8eaac75f7363" providerId="ADAL" clId="{24E0A6CD-BD03-CE4E-BB16-2E14D239F3EF}" dt="2025-06-25T19:23:00.493" v="13" actId="26606"/>
        <pc:sldMasterMkLst>
          <pc:docMk/>
          <pc:sldMasterMk cId="2503376857" sldId="2147483751"/>
        </pc:sldMasterMkLst>
        <pc:sldLayoutChg chg="add del">
          <pc:chgData name="Codie Russell (2315602)" userId="7bf6bf44-e2a0-48f3-b428-8eaac75f7363" providerId="ADAL" clId="{24E0A6CD-BD03-CE4E-BB16-2E14D239F3EF}" dt="2025-06-25T19:23:00.493" v="13" actId="26606"/>
          <pc:sldLayoutMkLst>
            <pc:docMk/>
            <pc:sldMasterMk cId="2503376857" sldId="2147483751"/>
            <pc:sldLayoutMk cId="2272211429" sldId="2147483740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3:00.493" v="13" actId="26606"/>
          <pc:sldLayoutMkLst>
            <pc:docMk/>
            <pc:sldMasterMk cId="2503376857" sldId="2147483751"/>
            <pc:sldLayoutMk cId="36699865" sldId="2147483741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3:00.493" v="13" actId="26606"/>
          <pc:sldLayoutMkLst>
            <pc:docMk/>
            <pc:sldMasterMk cId="2503376857" sldId="2147483751"/>
            <pc:sldLayoutMk cId="2289830688" sldId="2147483742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3:00.493" v="13" actId="26606"/>
          <pc:sldLayoutMkLst>
            <pc:docMk/>
            <pc:sldMasterMk cId="2503376857" sldId="2147483751"/>
            <pc:sldLayoutMk cId="803221639" sldId="2147483743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3:00.493" v="13" actId="26606"/>
          <pc:sldLayoutMkLst>
            <pc:docMk/>
            <pc:sldMasterMk cId="2503376857" sldId="2147483751"/>
            <pc:sldLayoutMk cId="2902425362" sldId="2147483744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3:00.493" v="13" actId="26606"/>
          <pc:sldLayoutMkLst>
            <pc:docMk/>
            <pc:sldMasterMk cId="2503376857" sldId="2147483751"/>
            <pc:sldLayoutMk cId="3516970835" sldId="2147483745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3:00.493" v="13" actId="26606"/>
          <pc:sldLayoutMkLst>
            <pc:docMk/>
            <pc:sldMasterMk cId="2503376857" sldId="2147483751"/>
            <pc:sldLayoutMk cId="361081831" sldId="2147483746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3:00.493" v="13" actId="26606"/>
          <pc:sldLayoutMkLst>
            <pc:docMk/>
            <pc:sldMasterMk cId="2503376857" sldId="2147483751"/>
            <pc:sldLayoutMk cId="2366284855" sldId="2147483747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3:00.493" v="13" actId="26606"/>
          <pc:sldLayoutMkLst>
            <pc:docMk/>
            <pc:sldMasterMk cId="2503376857" sldId="2147483751"/>
            <pc:sldLayoutMk cId="1802035950" sldId="2147483748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3:00.493" v="13" actId="26606"/>
          <pc:sldLayoutMkLst>
            <pc:docMk/>
            <pc:sldMasterMk cId="2503376857" sldId="2147483751"/>
            <pc:sldLayoutMk cId="3720448327" sldId="2147483749"/>
          </pc:sldLayoutMkLst>
        </pc:sldLayoutChg>
        <pc:sldLayoutChg chg="add del">
          <pc:chgData name="Codie Russell (2315602)" userId="7bf6bf44-e2a0-48f3-b428-8eaac75f7363" providerId="ADAL" clId="{24E0A6CD-BD03-CE4E-BB16-2E14D239F3EF}" dt="2025-06-25T19:23:00.493" v="13" actId="26606"/>
          <pc:sldLayoutMkLst>
            <pc:docMk/>
            <pc:sldMasterMk cId="2503376857" sldId="2147483751"/>
            <pc:sldLayoutMk cId="2841892779" sldId="2147483750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67C634-9A0B-E320-26C7-F8E3542FE4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5DEE79-EF27-2826-C42D-7F1629D3F2A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5F6E03-E983-411C-E25D-5FE6F0327A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7/10/25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175642-AC78-7351-05FF-01E961B5AF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6B217E-40F1-DC75-B4A8-9D1573A2F6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91287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3C87B4-B6AA-0243-FBC4-DB85D6B36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D0AD9D-5584-1BBA-3F80-5DAB66D762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904502-569B-AA1C-2294-3C0D127DC8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7/10/25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1D85FC-24C5-5C9D-9908-26E44FC821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FD0184-AC3E-9513-ACED-0F983A6599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16623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BB887B-31C2-A249-E222-84D0D03BBD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2251DA-DDF7-D304-17CF-C84608CE36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035B07-B59B-A126-EF99-4AA29096D1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7/10/25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E390DA-1F50-87F5-6751-EB534D2331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8693D4-399D-AE80-76C4-48DAD3EBEC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95690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E80FDA-C835-E744-1730-F76F3D3ED6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6A3AAE-8F96-BAEC-1CA2-E003156EA95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072FB2-909C-AB63-A73B-DE5879C54A3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070DE4-54B1-74F1-F9A3-4BDED4AAD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7/10/25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E1F9F5-F31A-2C8B-3196-C146ECB4DC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3F8240-E98A-AE85-B94C-81D0443FF8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29676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9F5EC6-2209-106D-5A01-91D199F69B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68E2D6-B80D-EAC6-C249-086D31281C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299DEA-5EBB-D1AF-C523-6C42F78750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0D3714D-B010-26DB-DAE9-84E538F81B9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4401A33-0146-FA2A-0C30-BE5EFE815E3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2C07E97-7AFC-63D3-6499-A37B07B2D0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7/10/25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9073335-66A8-1BBE-C597-632E97E967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6E6FC7E-5A4C-679D-B7BB-0732C9EF7F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30735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B6FFE1-446A-6CE5-63B7-FC68C6CBA0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9F21238-371B-B3DC-92A0-77D6BB919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7/10/25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3248EE-8BF0-FA5C-5548-FD37E75335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A910E3-23DB-80F8-B81D-53033DC973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68288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39C9407-C742-6CE3-C397-2F096E1BB5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7/10/25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04178C0-FA6C-2351-F5BC-871A2E56D9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7D0EFB-10D4-58DE-0986-26A41C0501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75681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E7C977-0A00-5E2D-E6F4-A292E000F3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8B9F08-343C-8AC5-2927-C62B2BCC40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7B78B01-9551-17E7-EF8B-C843CE3D78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6B0ADC-8AC1-0B53-6B69-6F1692D96B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7/10/25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A97B02E-3799-A12A-655D-FB9E187C70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1D5AA1E-6CD7-31B6-BAFE-74069E9FC6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17562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925E-AD2B-9FCC-6C2E-754207DE4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FB5DA3E-8BF4-DEE6-4A8C-90CFB560309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46DA823-81D6-5E99-378E-379EDCBD69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5D4BC8-60D4-56A9-C540-E507F281EC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7/10/25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BFA758-70BA-F459-5417-D0867FEB2A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FB4D62-BEFD-0E78-0DB5-F87B35430C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09160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8A2EA8-36D5-AFBE-BF0E-FE46D9AB01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0EA5770-0B40-2CCF-3EFE-5B1E797712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809C35-CA4D-AA79-729C-E7858BADD8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7/10/25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6F79FE-588F-C3A3-2279-CF6DFAAEA7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D0CCE9-FFBD-C81F-5E51-2DDA639347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19044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318FA3-8DAD-50FE-58B5-71AFB104782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3E64BAB-3DE7-62FC-DA95-318151CB654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849F74-7C3F-48F3-A3AE-5AE5B00CD5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7/10/25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83CB67-53CB-57C9-549B-08096C3FAB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ACB409-9C43-6691-B974-9ABD36C57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3221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EE42F9A-BEBC-5A71-ACBE-C44C4386FB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5C8D21-41C7-E0F6-4BA1-76A02755A2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E3000B-6D17-DD4A-1CD1-126D239F313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7/10/25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32EDF4-3BED-2E1B-4A96-C6F00825080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B97D8E-CEE1-55BA-09E6-48F87C7C829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62368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13" Type="http://schemas.openxmlformats.org/officeDocument/2006/relationships/image" Target="../media/image13.png"/><Relationship Id="rId18" Type="http://schemas.openxmlformats.org/officeDocument/2006/relationships/image" Target="../media/image18.svg"/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12" Type="http://schemas.openxmlformats.org/officeDocument/2006/relationships/image" Target="../media/image12.svg"/><Relationship Id="rId17" Type="http://schemas.openxmlformats.org/officeDocument/2006/relationships/image" Target="../media/image17.png"/><Relationship Id="rId2" Type="http://schemas.openxmlformats.org/officeDocument/2006/relationships/image" Target="../media/image2.jpeg"/><Relationship Id="rId16" Type="http://schemas.openxmlformats.org/officeDocument/2006/relationships/image" Target="../media/image16.sv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sv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5" Type="http://schemas.openxmlformats.org/officeDocument/2006/relationships/image" Target="../media/image15.png"/><Relationship Id="rId10" Type="http://schemas.openxmlformats.org/officeDocument/2006/relationships/image" Target="../media/image10.svg"/><Relationship Id="rId4" Type="http://schemas.openxmlformats.org/officeDocument/2006/relationships/image" Target="../media/image4.jpeg"/><Relationship Id="rId9" Type="http://schemas.openxmlformats.org/officeDocument/2006/relationships/image" Target="../media/image9.png"/><Relationship Id="rId14" Type="http://schemas.openxmlformats.org/officeDocument/2006/relationships/image" Target="../media/image14.sv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openxmlformats.org/officeDocument/2006/relationships/image" Target="../media/image20.svg"/><Relationship Id="rId3" Type="http://schemas.openxmlformats.org/officeDocument/2006/relationships/image" Target="../media/image14.svg"/><Relationship Id="rId7" Type="http://schemas.openxmlformats.org/officeDocument/2006/relationships/image" Target="../media/image16.svg"/><Relationship Id="rId12" Type="http://schemas.openxmlformats.org/officeDocument/2006/relationships/image" Target="../media/image19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11" Type="http://schemas.openxmlformats.org/officeDocument/2006/relationships/image" Target="../media/image8.svg"/><Relationship Id="rId5" Type="http://schemas.openxmlformats.org/officeDocument/2006/relationships/image" Target="../media/image10.svg"/><Relationship Id="rId10" Type="http://schemas.openxmlformats.org/officeDocument/2006/relationships/image" Target="../media/image7.png"/><Relationship Id="rId4" Type="http://schemas.openxmlformats.org/officeDocument/2006/relationships/image" Target="../media/image9.png"/><Relationship Id="rId9" Type="http://schemas.openxmlformats.org/officeDocument/2006/relationships/image" Target="../media/image6.sv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13" Type="http://schemas.openxmlformats.org/officeDocument/2006/relationships/image" Target="../media/image5.png"/><Relationship Id="rId18" Type="http://schemas.openxmlformats.org/officeDocument/2006/relationships/image" Target="../media/image30.svg"/><Relationship Id="rId3" Type="http://schemas.openxmlformats.org/officeDocument/2006/relationships/image" Target="../media/image22.jpeg"/><Relationship Id="rId7" Type="http://schemas.openxmlformats.org/officeDocument/2006/relationships/image" Target="../media/image7.png"/><Relationship Id="rId12" Type="http://schemas.openxmlformats.org/officeDocument/2006/relationships/image" Target="../media/image26.svg"/><Relationship Id="rId17" Type="http://schemas.openxmlformats.org/officeDocument/2006/relationships/image" Target="../media/image29.png"/><Relationship Id="rId2" Type="http://schemas.openxmlformats.org/officeDocument/2006/relationships/image" Target="../media/image21.jpeg"/><Relationship Id="rId16" Type="http://schemas.openxmlformats.org/officeDocument/2006/relationships/image" Target="../media/image28.sv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svg"/><Relationship Id="rId11" Type="http://schemas.openxmlformats.org/officeDocument/2006/relationships/image" Target="../media/image19.png"/><Relationship Id="rId5" Type="http://schemas.openxmlformats.org/officeDocument/2006/relationships/image" Target="../media/image24.png"/><Relationship Id="rId15" Type="http://schemas.openxmlformats.org/officeDocument/2006/relationships/image" Target="../media/image27.png"/><Relationship Id="rId10" Type="http://schemas.openxmlformats.org/officeDocument/2006/relationships/image" Target="../media/image10.svg"/><Relationship Id="rId4" Type="http://schemas.openxmlformats.org/officeDocument/2006/relationships/image" Target="../media/image23.jpeg"/><Relationship Id="rId9" Type="http://schemas.openxmlformats.org/officeDocument/2006/relationships/image" Target="../media/image9.png"/><Relationship Id="rId14" Type="http://schemas.openxmlformats.org/officeDocument/2006/relationships/image" Target="../media/image6.sv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13" Type="http://schemas.openxmlformats.org/officeDocument/2006/relationships/image" Target="../media/image15.png"/><Relationship Id="rId18" Type="http://schemas.openxmlformats.org/officeDocument/2006/relationships/image" Target="../media/image45.sv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12" Type="http://schemas.openxmlformats.org/officeDocument/2006/relationships/image" Target="../media/image41.svg"/><Relationship Id="rId17" Type="http://schemas.openxmlformats.org/officeDocument/2006/relationships/image" Target="../media/image44.png"/><Relationship Id="rId2" Type="http://schemas.openxmlformats.org/officeDocument/2006/relationships/image" Target="../media/image31.png"/><Relationship Id="rId16" Type="http://schemas.openxmlformats.org/officeDocument/2006/relationships/image" Target="../media/image43.svg"/><Relationship Id="rId20" Type="http://schemas.openxmlformats.org/officeDocument/2006/relationships/image" Target="../media/image47.sv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svg"/><Relationship Id="rId11" Type="http://schemas.openxmlformats.org/officeDocument/2006/relationships/image" Target="../media/image40.png"/><Relationship Id="rId5" Type="http://schemas.openxmlformats.org/officeDocument/2006/relationships/image" Target="../media/image34.png"/><Relationship Id="rId15" Type="http://schemas.openxmlformats.org/officeDocument/2006/relationships/image" Target="../media/image42.png"/><Relationship Id="rId10" Type="http://schemas.openxmlformats.org/officeDocument/2006/relationships/image" Target="../media/image39.svg"/><Relationship Id="rId19" Type="http://schemas.openxmlformats.org/officeDocument/2006/relationships/image" Target="../media/image46.png"/><Relationship Id="rId4" Type="http://schemas.openxmlformats.org/officeDocument/2006/relationships/image" Target="../media/image33.svg"/><Relationship Id="rId9" Type="http://schemas.openxmlformats.org/officeDocument/2006/relationships/image" Target="../media/image38.png"/><Relationship Id="rId14" Type="http://schemas.openxmlformats.org/officeDocument/2006/relationships/image" Target="../media/image16.sv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13" Type="http://schemas.openxmlformats.org/officeDocument/2006/relationships/image" Target="../media/image59.svg"/><Relationship Id="rId3" Type="http://schemas.openxmlformats.org/officeDocument/2006/relationships/image" Target="../media/image49.jpeg"/><Relationship Id="rId7" Type="http://schemas.openxmlformats.org/officeDocument/2006/relationships/image" Target="../media/image53.svg"/><Relationship Id="rId12" Type="http://schemas.openxmlformats.org/officeDocument/2006/relationships/image" Target="../media/image58.pn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2.png"/><Relationship Id="rId11" Type="http://schemas.openxmlformats.org/officeDocument/2006/relationships/image" Target="../media/image57.svg"/><Relationship Id="rId5" Type="http://schemas.openxmlformats.org/officeDocument/2006/relationships/image" Target="../media/image51.jpeg"/><Relationship Id="rId15" Type="http://schemas.openxmlformats.org/officeDocument/2006/relationships/image" Target="../media/image39.svg"/><Relationship Id="rId10" Type="http://schemas.openxmlformats.org/officeDocument/2006/relationships/image" Target="../media/image56.png"/><Relationship Id="rId4" Type="http://schemas.openxmlformats.org/officeDocument/2006/relationships/image" Target="../media/image50.jpeg"/><Relationship Id="rId9" Type="http://schemas.openxmlformats.org/officeDocument/2006/relationships/image" Target="../media/image55.svg"/><Relationship Id="rId14" Type="http://schemas.openxmlformats.org/officeDocument/2006/relationships/image" Target="../media/image38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6.svg"/><Relationship Id="rId13" Type="http://schemas.openxmlformats.org/officeDocument/2006/relationships/image" Target="../media/image5.png"/><Relationship Id="rId18" Type="http://schemas.openxmlformats.org/officeDocument/2006/relationships/image" Target="../media/image69.svg"/><Relationship Id="rId3" Type="http://schemas.openxmlformats.org/officeDocument/2006/relationships/image" Target="../media/image61.jpeg"/><Relationship Id="rId21" Type="http://schemas.openxmlformats.org/officeDocument/2006/relationships/image" Target="../media/image7.png"/><Relationship Id="rId7" Type="http://schemas.openxmlformats.org/officeDocument/2006/relationships/image" Target="../media/image65.png"/><Relationship Id="rId12" Type="http://schemas.openxmlformats.org/officeDocument/2006/relationships/image" Target="../media/image10.svg"/><Relationship Id="rId17" Type="http://schemas.openxmlformats.org/officeDocument/2006/relationships/image" Target="../media/image11.png"/><Relationship Id="rId2" Type="http://schemas.openxmlformats.org/officeDocument/2006/relationships/image" Target="../media/image60.jpeg"/><Relationship Id="rId16" Type="http://schemas.openxmlformats.org/officeDocument/2006/relationships/image" Target="../media/image41.svg"/><Relationship Id="rId20" Type="http://schemas.openxmlformats.org/officeDocument/2006/relationships/image" Target="../media/image71.sv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4.svg"/><Relationship Id="rId11" Type="http://schemas.openxmlformats.org/officeDocument/2006/relationships/image" Target="../media/image9.png"/><Relationship Id="rId5" Type="http://schemas.openxmlformats.org/officeDocument/2006/relationships/image" Target="../media/image63.png"/><Relationship Id="rId15" Type="http://schemas.openxmlformats.org/officeDocument/2006/relationships/image" Target="../media/image40.png"/><Relationship Id="rId10" Type="http://schemas.openxmlformats.org/officeDocument/2006/relationships/image" Target="../media/image68.svg"/><Relationship Id="rId19" Type="http://schemas.openxmlformats.org/officeDocument/2006/relationships/image" Target="../media/image70.png"/><Relationship Id="rId4" Type="http://schemas.openxmlformats.org/officeDocument/2006/relationships/image" Target="../media/image62.jpeg"/><Relationship Id="rId9" Type="http://schemas.openxmlformats.org/officeDocument/2006/relationships/image" Target="../media/image67.png"/><Relationship Id="rId14" Type="http://schemas.openxmlformats.org/officeDocument/2006/relationships/image" Target="../media/image6.svg"/><Relationship Id="rId22" Type="http://schemas.openxmlformats.org/officeDocument/2006/relationships/image" Target="../media/image8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svg"/><Relationship Id="rId7" Type="http://schemas.openxmlformats.org/officeDocument/2006/relationships/image" Target="../media/image77.svg"/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6.png"/><Relationship Id="rId5" Type="http://schemas.openxmlformats.org/officeDocument/2006/relationships/image" Target="../media/image75.jpeg"/><Relationship Id="rId4" Type="http://schemas.openxmlformats.org/officeDocument/2006/relationships/image" Target="../media/image74.jpeg"/></Relationships>
</file>

<file path=ppt/slides/_rels/slide9.xml.rels><?xml version="1.0" encoding="UTF-8" standalone="yes"?>
<Relationships xmlns="http://schemas.openxmlformats.org/package/2006/relationships"><Relationship Id="rId13" Type="http://schemas.openxmlformats.org/officeDocument/2006/relationships/image" Target="../media/image85.svg"/><Relationship Id="rId18" Type="http://schemas.openxmlformats.org/officeDocument/2006/relationships/image" Target="../media/image90.png"/><Relationship Id="rId26" Type="http://schemas.openxmlformats.org/officeDocument/2006/relationships/image" Target="../media/image15.png"/><Relationship Id="rId3" Type="http://schemas.openxmlformats.org/officeDocument/2006/relationships/image" Target="../media/image79.jpeg"/><Relationship Id="rId21" Type="http://schemas.openxmlformats.org/officeDocument/2006/relationships/image" Target="../media/image93.svg"/><Relationship Id="rId7" Type="http://schemas.openxmlformats.org/officeDocument/2006/relationships/image" Target="../media/image81.svg"/><Relationship Id="rId12" Type="http://schemas.openxmlformats.org/officeDocument/2006/relationships/image" Target="../media/image84.png"/><Relationship Id="rId17" Type="http://schemas.openxmlformats.org/officeDocument/2006/relationships/image" Target="../media/image89.svg"/><Relationship Id="rId25" Type="http://schemas.openxmlformats.org/officeDocument/2006/relationships/image" Target="../media/image95.svg"/><Relationship Id="rId33" Type="http://schemas.openxmlformats.org/officeDocument/2006/relationships/image" Target="../media/image97.svg"/><Relationship Id="rId2" Type="http://schemas.openxmlformats.org/officeDocument/2006/relationships/image" Target="../media/image78.jpeg"/><Relationship Id="rId16" Type="http://schemas.openxmlformats.org/officeDocument/2006/relationships/image" Target="../media/image88.png"/><Relationship Id="rId20" Type="http://schemas.openxmlformats.org/officeDocument/2006/relationships/image" Target="../media/image92.png"/><Relationship Id="rId29" Type="http://schemas.openxmlformats.org/officeDocument/2006/relationships/image" Target="../media/image41.sv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0.png"/><Relationship Id="rId11" Type="http://schemas.openxmlformats.org/officeDocument/2006/relationships/image" Target="../media/image64.svg"/><Relationship Id="rId24" Type="http://schemas.openxmlformats.org/officeDocument/2006/relationships/image" Target="../media/image94.png"/><Relationship Id="rId32" Type="http://schemas.openxmlformats.org/officeDocument/2006/relationships/image" Target="../media/image96.png"/><Relationship Id="rId5" Type="http://schemas.openxmlformats.org/officeDocument/2006/relationships/image" Target="../media/image35.svg"/><Relationship Id="rId15" Type="http://schemas.openxmlformats.org/officeDocument/2006/relationships/image" Target="../media/image87.svg"/><Relationship Id="rId23" Type="http://schemas.openxmlformats.org/officeDocument/2006/relationships/image" Target="../media/image77.svg"/><Relationship Id="rId28" Type="http://schemas.openxmlformats.org/officeDocument/2006/relationships/image" Target="../media/image40.png"/><Relationship Id="rId10" Type="http://schemas.openxmlformats.org/officeDocument/2006/relationships/image" Target="../media/image63.png"/><Relationship Id="rId19" Type="http://schemas.openxmlformats.org/officeDocument/2006/relationships/image" Target="../media/image91.svg"/><Relationship Id="rId31" Type="http://schemas.openxmlformats.org/officeDocument/2006/relationships/image" Target="../media/image8.svg"/><Relationship Id="rId4" Type="http://schemas.openxmlformats.org/officeDocument/2006/relationships/image" Target="../media/image34.png"/><Relationship Id="rId9" Type="http://schemas.openxmlformats.org/officeDocument/2006/relationships/image" Target="../media/image83.svg"/><Relationship Id="rId14" Type="http://schemas.openxmlformats.org/officeDocument/2006/relationships/image" Target="../media/image86.png"/><Relationship Id="rId22" Type="http://schemas.openxmlformats.org/officeDocument/2006/relationships/image" Target="../media/image76.png"/><Relationship Id="rId27" Type="http://schemas.openxmlformats.org/officeDocument/2006/relationships/image" Target="../media/image16.svg"/><Relationship Id="rId30" Type="http://schemas.openxmlformats.org/officeDocument/2006/relationships/image" Target="../media/image7.png"/><Relationship Id="rId8" Type="http://schemas.openxmlformats.org/officeDocument/2006/relationships/image" Target="../media/image82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1.png"/><Relationship Id="rId13" Type="http://schemas.openxmlformats.org/officeDocument/2006/relationships/image" Target="../media/image77.svg"/><Relationship Id="rId18" Type="http://schemas.openxmlformats.org/officeDocument/2006/relationships/image" Target="../media/image96.png"/><Relationship Id="rId3" Type="http://schemas.openxmlformats.org/officeDocument/2006/relationships/image" Target="../media/image85.svg"/><Relationship Id="rId21" Type="http://schemas.openxmlformats.org/officeDocument/2006/relationships/image" Target="../media/image26.svg"/><Relationship Id="rId7" Type="http://schemas.openxmlformats.org/officeDocument/2006/relationships/image" Target="../media/image100.svg"/><Relationship Id="rId12" Type="http://schemas.openxmlformats.org/officeDocument/2006/relationships/image" Target="../media/image76.png"/><Relationship Id="rId17" Type="http://schemas.openxmlformats.org/officeDocument/2006/relationships/image" Target="../media/image106.svg"/><Relationship Id="rId2" Type="http://schemas.openxmlformats.org/officeDocument/2006/relationships/image" Target="../media/image84.png"/><Relationship Id="rId16" Type="http://schemas.openxmlformats.org/officeDocument/2006/relationships/image" Target="../media/image105.png"/><Relationship Id="rId20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9.png"/><Relationship Id="rId11" Type="http://schemas.openxmlformats.org/officeDocument/2006/relationships/image" Target="../media/image91.svg"/><Relationship Id="rId5" Type="http://schemas.openxmlformats.org/officeDocument/2006/relationships/image" Target="../media/image98.jpeg"/><Relationship Id="rId15" Type="http://schemas.openxmlformats.org/officeDocument/2006/relationships/image" Target="../media/image104.svg"/><Relationship Id="rId23" Type="http://schemas.openxmlformats.org/officeDocument/2006/relationships/image" Target="../media/image8.svg"/><Relationship Id="rId10" Type="http://schemas.openxmlformats.org/officeDocument/2006/relationships/image" Target="../media/image90.png"/><Relationship Id="rId19" Type="http://schemas.openxmlformats.org/officeDocument/2006/relationships/image" Target="../media/image97.svg"/><Relationship Id="rId4" Type="http://schemas.openxmlformats.org/officeDocument/2006/relationships/image" Target="../media/image1.jpeg"/><Relationship Id="rId9" Type="http://schemas.openxmlformats.org/officeDocument/2006/relationships/image" Target="../media/image102.svg"/><Relationship Id="rId14" Type="http://schemas.openxmlformats.org/officeDocument/2006/relationships/image" Target="../media/image103.png"/><Relationship Id="rId22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47.svg"/><Relationship Id="rId18" Type="http://schemas.openxmlformats.org/officeDocument/2006/relationships/image" Target="../media/image107.png"/><Relationship Id="rId3" Type="http://schemas.openxmlformats.org/officeDocument/2006/relationships/image" Target="../media/image28.svg"/><Relationship Id="rId21" Type="http://schemas.openxmlformats.org/officeDocument/2006/relationships/image" Target="../media/image110.svg"/><Relationship Id="rId7" Type="http://schemas.openxmlformats.org/officeDocument/2006/relationships/image" Target="../media/image41.svg"/><Relationship Id="rId12" Type="http://schemas.openxmlformats.org/officeDocument/2006/relationships/image" Target="../media/image46.png"/><Relationship Id="rId17" Type="http://schemas.openxmlformats.org/officeDocument/2006/relationships/image" Target="../media/image14.svg"/><Relationship Id="rId25" Type="http://schemas.openxmlformats.org/officeDocument/2006/relationships/image" Target="../media/image37.svg"/><Relationship Id="rId2" Type="http://schemas.openxmlformats.org/officeDocument/2006/relationships/image" Target="../media/image27.png"/><Relationship Id="rId16" Type="http://schemas.openxmlformats.org/officeDocument/2006/relationships/image" Target="../media/image13.png"/><Relationship Id="rId20" Type="http://schemas.openxmlformats.org/officeDocument/2006/relationships/image" Target="../media/image10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0.png"/><Relationship Id="rId11" Type="http://schemas.openxmlformats.org/officeDocument/2006/relationships/image" Target="../media/image6.svg"/><Relationship Id="rId24" Type="http://schemas.openxmlformats.org/officeDocument/2006/relationships/image" Target="../media/image36.png"/><Relationship Id="rId5" Type="http://schemas.openxmlformats.org/officeDocument/2006/relationships/image" Target="../media/image43.svg"/><Relationship Id="rId15" Type="http://schemas.openxmlformats.org/officeDocument/2006/relationships/image" Target="../media/image35.svg"/><Relationship Id="rId23" Type="http://schemas.openxmlformats.org/officeDocument/2006/relationships/image" Target="../media/image64.svg"/><Relationship Id="rId10" Type="http://schemas.openxmlformats.org/officeDocument/2006/relationships/image" Target="../media/image5.png"/><Relationship Id="rId19" Type="http://schemas.openxmlformats.org/officeDocument/2006/relationships/image" Target="../media/image108.svg"/><Relationship Id="rId4" Type="http://schemas.openxmlformats.org/officeDocument/2006/relationships/image" Target="../media/image42.png"/><Relationship Id="rId9" Type="http://schemas.openxmlformats.org/officeDocument/2006/relationships/image" Target="../media/image10.svg"/><Relationship Id="rId14" Type="http://schemas.openxmlformats.org/officeDocument/2006/relationships/image" Target="../media/image34.png"/><Relationship Id="rId22" Type="http://schemas.openxmlformats.org/officeDocument/2006/relationships/image" Target="../media/image63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openxmlformats.org/officeDocument/2006/relationships/image" Target="../media/image28.svg"/><Relationship Id="rId18" Type="http://schemas.openxmlformats.org/officeDocument/2006/relationships/image" Target="../media/image70.png"/><Relationship Id="rId3" Type="http://schemas.openxmlformats.org/officeDocument/2006/relationships/image" Target="../media/image112.svg"/><Relationship Id="rId21" Type="http://schemas.openxmlformats.org/officeDocument/2006/relationships/image" Target="../media/image47.svg"/><Relationship Id="rId7" Type="http://schemas.openxmlformats.org/officeDocument/2006/relationships/image" Target="../media/image66.svg"/><Relationship Id="rId12" Type="http://schemas.openxmlformats.org/officeDocument/2006/relationships/image" Target="../media/image27.png"/><Relationship Id="rId17" Type="http://schemas.openxmlformats.org/officeDocument/2006/relationships/image" Target="../media/image41.svg"/><Relationship Id="rId2" Type="http://schemas.openxmlformats.org/officeDocument/2006/relationships/image" Target="../media/image111.png"/><Relationship Id="rId16" Type="http://schemas.openxmlformats.org/officeDocument/2006/relationships/image" Target="../media/image40.png"/><Relationship Id="rId20" Type="http://schemas.openxmlformats.org/officeDocument/2006/relationships/image" Target="../media/image4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5.png"/><Relationship Id="rId11" Type="http://schemas.openxmlformats.org/officeDocument/2006/relationships/image" Target="../media/image97.svg"/><Relationship Id="rId5" Type="http://schemas.openxmlformats.org/officeDocument/2006/relationships/image" Target="../media/image114.svg"/><Relationship Id="rId15" Type="http://schemas.openxmlformats.org/officeDocument/2006/relationships/image" Target="../media/image10.svg"/><Relationship Id="rId10" Type="http://schemas.openxmlformats.org/officeDocument/2006/relationships/image" Target="../media/image96.png"/><Relationship Id="rId19" Type="http://schemas.openxmlformats.org/officeDocument/2006/relationships/image" Target="../media/image71.svg"/><Relationship Id="rId4" Type="http://schemas.openxmlformats.org/officeDocument/2006/relationships/image" Target="../media/image113.png"/><Relationship Id="rId9" Type="http://schemas.openxmlformats.org/officeDocument/2006/relationships/image" Target="../media/image6.svg"/><Relationship Id="rId14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7A875D55-4A80-43E9-38F6-27E366493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small garden in a playground&#10;&#10;AI-generated content may be incorrect.">
            <a:extLst>
              <a:ext uri="{FF2B5EF4-FFF2-40B4-BE49-F238E27FC236}">
                <a16:creationId xmlns:a16="http://schemas.microsoft.com/office/drawing/2014/main" id="{997021CC-BACE-2A5B-69D3-D7A6E512F51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l="36467" r="7283"/>
          <a:stretch>
            <a:fillRect/>
          </a:stretch>
        </p:blipFill>
        <p:spPr>
          <a:xfrm rot="5400000">
            <a:off x="2667000" y="-2667000"/>
            <a:ext cx="6858000" cy="12192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0E1DAAC-9789-D88F-9BCE-69BD040B68A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482602"/>
            <a:ext cx="7588155" cy="2236264"/>
          </a:xfrm>
        </p:spPr>
        <p:txBody>
          <a:bodyPr>
            <a:normAutofit/>
          </a:bodyPr>
          <a:lstStyle/>
          <a:p>
            <a:r>
              <a:rPr lang="en-US" sz="5400">
                <a:solidFill>
                  <a:srgbClr val="FFFFFF"/>
                </a:solidFill>
              </a:rPr>
              <a:t>Our Vegetable Patch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8BA93B1-E21F-1FEB-8082-1598F913CA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793937"/>
            <a:ext cx="7588155" cy="1414091"/>
          </a:xfrm>
        </p:spPr>
        <p:txBody>
          <a:bodyPr>
            <a:normAutofit/>
          </a:bodyPr>
          <a:lstStyle/>
          <a:p>
            <a:r>
              <a:rPr lang="en-US" sz="2200" dirty="0">
                <a:solidFill>
                  <a:srgbClr val="FFFFFF"/>
                </a:solidFill>
              </a:rPr>
              <a:t>ECEY6005</a:t>
            </a:r>
          </a:p>
          <a:p>
            <a:r>
              <a:rPr lang="en-US" sz="2200" dirty="0">
                <a:solidFill>
                  <a:srgbClr val="FFFFFF"/>
                </a:solidFill>
              </a:rPr>
              <a:t>CODIE RUSSELL</a:t>
            </a:r>
          </a:p>
          <a:p>
            <a:r>
              <a:rPr lang="en-US" sz="2200" dirty="0">
                <a:solidFill>
                  <a:srgbClr val="FFFFFF"/>
                </a:solidFill>
              </a:rPr>
              <a:t>JOHN MUIR AWARD</a:t>
            </a:r>
          </a:p>
        </p:txBody>
      </p:sp>
    </p:spTree>
    <p:extLst>
      <p:ext uri="{BB962C8B-B14F-4D97-AF65-F5344CB8AC3E}">
        <p14:creationId xmlns:p14="http://schemas.microsoft.com/office/powerpoint/2010/main" val="15234088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75000"/>
              </a:schemeClr>
            </a:gs>
            <a:gs pos="76000">
              <a:srgbClr val="7E834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4" descr="Two boys walking on a sidewalk&#10;&#10;AI-generated content may be incorrect.">
            <a:extLst>
              <a:ext uri="{FF2B5EF4-FFF2-40B4-BE49-F238E27FC236}">
                <a16:creationId xmlns:a16="http://schemas.microsoft.com/office/drawing/2014/main" id="{2CC8BF8D-3239-9B5C-85DD-9EC7107E3E3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8746" r="23660" b="-3"/>
          <a:stretch>
            <a:fillRect/>
          </a:stretch>
        </p:blipFill>
        <p:spPr>
          <a:xfrm rot="5400000">
            <a:off x="37979" y="3950929"/>
            <a:ext cx="2821349" cy="2897308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5" name="Picture 4" descr="A garden box with dirt and plants in it&#10;&#10;AI-generated content may be incorrect.">
            <a:extLst>
              <a:ext uri="{FF2B5EF4-FFF2-40B4-BE49-F238E27FC236}">
                <a16:creationId xmlns:a16="http://schemas.microsoft.com/office/drawing/2014/main" id="{E413AAD1-32A6-9241-DD01-0D4D6E1C190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-355" t="23198" r="358" b="9694"/>
          <a:stretch>
            <a:fillRect/>
          </a:stretch>
        </p:blipFill>
        <p:spPr>
          <a:xfrm>
            <a:off x="9014071" y="3807141"/>
            <a:ext cx="3308834" cy="2960768"/>
          </a:xfrm>
          <a:prstGeom prst="rect">
            <a:avLst/>
          </a:prstGeom>
          <a:effectLst>
            <a:softEdge rad="317500"/>
          </a:effectLst>
        </p:spPr>
      </p:pic>
      <p:pic>
        <p:nvPicPr>
          <p:cNvPr id="6" name="Picture 5" descr="A group of kids working in a garden&#10;&#10;AI-generated content may be incorrect.">
            <a:extLst>
              <a:ext uri="{FF2B5EF4-FFF2-40B4-BE49-F238E27FC236}">
                <a16:creationId xmlns:a16="http://schemas.microsoft.com/office/drawing/2014/main" id="{0E1F358E-EEB4-F4B8-1DCD-D9A6878F65C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889" r="29982" b="2"/>
          <a:stretch>
            <a:fillRect/>
          </a:stretch>
        </p:blipFill>
        <p:spPr>
          <a:xfrm rot="5400000">
            <a:off x="8435857" y="326841"/>
            <a:ext cx="2821351" cy="3591532"/>
          </a:xfrm>
          <a:prstGeom prst="rect">
            <a:avLst/>
          </a:prstGeom>
          <a:effectLst>
            <a:softEdge rad="190500"/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59BDB0A-72A7-A478-54CF-D4CFDBF5CF0A}"/>
              </a:ext>
            </a:extLst>
          </p:cNvPr>
          <p:cNvSpPr txBox="1"/>
          <p:nvPr/>
        </p:nvSpPr>
        <p:spPr>
          <a:xfrm>
            <a:off x="401997" y="1865921"/>
            <a:ext cx="7632834" cy="15991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>
                <a:latin typeface="AkayaTelivigala" pitchFamily="2" charset="77"/>
                <a:cs typeface="AkayaTelivigala" pitchFamily="2" charset="77"/>
              </a:rPr>
              <a:t>Weeding our patch, to start our new adventure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>
                <a:latin typeface="AkayaTelivigala" pitchFamily="2" charset="77"/>
                <a:cs typeface="AkayaTelivigala" pitchFamily="2" charset="77"/>
              </a:rPr>
              <a:t>With seeds full of promises, and hearts full of nurture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>
                <a:latin typeface="AkayaTelivigala" pitchFamily="2" charset="77"/>
                <a:cs typeface="AkayaTelivigala" pitchFamily="2" charset="77"/>
              </a:rPr>
              <a:t>With the sun on our shoulders, we pulled out the roots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/>
          </a:p>
        </p:txBody>
      </p:sp>
      <p:pic>
        <p:nvPicPr>
          <p:cNvPr id="13" name="Graphic 12" descr="Caterpillar with solid fill">
            <a:extLst>
              <a:ext uri="{FF2B5EF4-FFF2-40B4-BE49-F238E27FC236}">
                <a16:creationId xmlns:a16="http://schemas.microsoft.com/office/drawing/2014/main" id="{DC3E74B8-EAA7-FE22-3DDE-EF45B5AED18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-55203" y="3587206"/>
            <a:ext cx="914400" cy="914400"/>
          </a:xfrm>
          <a:prstGeom prst="rect">
            <a:avLst/>
          </a:prstGeom>
        </p:spPr>
      </p:pic>
      <p:pic>
        <p:nvPicPr>
          <p:cNvPr id="15" name="Graphic 14" descr="Caterpillar with solid fill">
            <a:extLst>
              <a:ext uri="{FF2B5EF4-FFF2-40B4-BE49-F238E27FC236}">
                <a16:creationId xmlns:a16="http://schemas.microsoft.com/office/drawing/2014/main" id="{FA75C775-99F0-7927-B9DF-21015D7D4B9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000637" y="3531708"/>
            <a:ext cx="914400" cy="914400"/>
          </a:xfrm>
          <a:prstGeom prst="rect">
            <a:avLst/>
          </a:prstGeom>
        </p:spPr>
      </p:pic>
      <p:pic>
        <p:nvPicPr>
          <p:cNvPr id="17" name="Graphic 16" descr="Worm with solid fill">
            <a:extLst>
              <a:ext uri="{FF2B5EF4-FFF2-40B4-BE49-F238E27FC236}">
                <a16:creationId xmlns:a16="http://schemas.microsoft.com/office/drawing/2014/main" id="{8B1E8F03-D7F0-7C4F-534F-BE7E525D307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3905144" y="6069029"/>
            <a:ext cx="914400" cy="914400"/>
          </a:xfrm>
          <a:prstGeom prst="rect">
            <a:avLst/>
          </a:prstGeom>
        </p:spPr>
      </p:pic>
      <p:pic>
        <p:nvPicPr>
          <p:cNvPr id="19" name="Graphic 18" descr="Worm with solid fill">
            <a:extLst>
              <a:ext uri="{FF2B5EF4-FFF2-40B4-BE49-F238E27FC236}">
                <a16:creationId xmlns:a16="http://schemas.microsoft.com/office/drawing/2014/main" id="{86DAC136-1DAA-4501-116B-5758F43BF7D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8932132" y="169679"/>
            <a:ext cx="914400" cy="914400"/>
          </a:xfrm>
          <a:prstGeom prst="rect">
            <a:avLst/>
          </a:prstGeom>
        </p:spPr>
      </p:pic>
      <p:pic>
        <p:nvPicPr>
          <p:cNvPr id="21" name="Graphic 20" descr="Bug with solid fill">
            <a:extLst>
              <a:ext uri="{FF2B5EF4-FFF2-40B4-BE49-F238E27FC236}">
                <a16:creationId xmlns:a16="http://schemas.microsoft.com/office/drawing/2014/main" id="{E8D3FD27-CCB8-E4FB-8668-995109EC5B23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 rot="20201371">
            <a:off x="2872858" y="3202861"/>
            <a:ext cx="767542" cy="767542"/>
          </a:xfrm>
          <a:prstGeom prst="rect">
            <a:avLst/>
          </a:prstGeom>
        </p:spPr>
      </p:pic>
      <p:pic>
        <p:nvPicPr>
          <p:cNvPr id="23" name="Graphic 22" descr="Bee with solid fill">
            <a:extLst>
              <a:ext uri="{FF2B5EF4-FFF2-40B4-BE49-F238E27FC236}">
                <a16:creationId xmlns:a16="http://schemas.microsoft.com/office/drawing/2014/main" id="{A31B00A4-C273-5324-3355-08AF419BCDF6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 rot="3270199">
            <a:off x="5936817" y="3000693"/>
            <a:ext cx="856612" cy="856612"/>
          </a:xfrm>
          <a:prstGeom prst="rect">
            <a:avLst/>
          </a:prstGeom>
        </p:spPr>
      </p:pic>
      <p:pic>
        <p:nvPicPr>
          <p:cNvPr id="35" name="Graphic 34" descr="Plant With Roots with solid fill">
            <a:extLst>
              <a:ext uri="{FF2B5EF4-FFF2-40B4-BE49-F238E27FC236}">
                <a16:creationId xmlns:a16="http://schemas.microsoft.com/office/drawing/2014/main" id="{70FDC3F9-93F6-3AB6-96A2-F288B50245C2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12934900" y="-287521"/>
            <a:ext cx="914400" cy="914400"/>
          </a:xfrm>
          <a:prstGeom prst="rect">
            <a:avLst/>
          </a:prstGeom>
        </p:spPr>
      </p:pic>
      <p:sp>
        <p:nvSpPr>
          <p:cNvPr id="40" name="TextBox 39">
            <a:extLst>
              <a:ext uri="{FF2B5EF4-FFF2-40B4-BE49-F238E27FC236}">
                <a16:creationId xmlns:a16="http://schemas.microsoft.com/office/drawing/2014/main" id="{2AE7B3FA-B24D-127F-1A0F-295326B5F6E4}"/>
              </a:ext>
            </a:extLst>
          </p:cNvPr>
          <p:cNvSpPr txBox="1"/>
          <p:nvPr/>
        </p:nvSpPr>
        <p:spPr>
          <a:xfrm>
            <a:off x="4174162" y="274705"/>
            <a:ext cx="429087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b="1" i="1" dirty="0">
                <a:latin typeface="AkayaTelivigala" pitchFamily="2" charset="77"/>
                <a:cs typeface="AkayaTelivigala" pitchFamily="2" charset="77"/>
              </a:rPr>
              <a:t>Weeding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F2EAB6D9-E100-8BDB-EE49-A3E904F5C28C}"/>
              </a:ext>
            </a:extLst>
          </p:cNvPr>
          <p:cNvSpPr txBox="1"/>
          <p:nvPr/>
        </p:nvSpPr>
        <p:spPr>
          <a:xfrm>
            <a:off x="2752320" y="4661199"/>
            <a:ext cx="6912470" cy="125265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>
                <a:latin typeface="AkayaTelivigala" pitchFamily="2" charset="77"/>
                <a:cs typeface="AkayaTelivigala" pitchFamily="2" charset="77"/>
              </a:rPr>
              <a:t>Whilst shaking off the mud, from our gardening boots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>
                <a:latin typeface="AkayaTelivigala" pitchFamily="2" charset="77"/>
                <a:cs typeface="AkayaTelivigala" pitchFamily="2" charset="77"/>
              </a:rPr>
              <a:t>We pulled and tugged but the old roots were tough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>
                <a:latin typeface="AkayaTelivigala" pitchFamily="2" charset="77"/>
                <a:cs typeface="AkayaTelivigala" pitchFamily="2" charset="77"/>
              </a:rPr>
              <a:t>But we managed to do it, with a huff and a puff</a:t>
            </a:r>
          </a:p>
        </p:txBody>
      </p:sp>
      <p:pic>
        <p:nvPicPr>
          <p:cNvPr id="43" name="Graphic 42" descr="Grasshopper with solid fill">
            <a:extLst>
              <a:ext uri="{FF2B5EF4-FFF2-40B4-BE49-F238E27FC236}">
                <a16:creationId xmlns:a16="http://schemas.microsoft.com/office/drawing/2014/main" id="{06CECED6-AD0C-38E4-951A-100A1990DF5A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6751361" y="5950783"/>
            <a:ext cx="914400" cy="914400"/>
          </a:xfrm>
          <a:prstGeom prst="rect">
            <a:avLst/>
          </a:prstGeom>
        </p:spPr>
      </p:pic>
      <p:pic>
        <p:nvPicPr>
          <p:cNvPr id="45" name="Graphic 44" descr="Beehive with solid fill">
            <a:extLst>
              <a:ext uri="{FF2B5EF4-FFF2-40B4-BE49-F238E27FC236}">
                <a16:creationId xmlns:a16="http://schemas.microsoft.com/office/drawing/2014/main" id="{1FC53E40-4E13-3787-4B69-D8FDED352B81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96DAC541-7B7A-43D3-8B79-37D633B846F1}">
                <asvg:svgBlip xmlns:asvg="http://schemas.microsoft.com/office/drawing/2016/SVG/main" r:embed="rId18"/>
              </a:ext>
            </a:extLst>
          </a:blip>
          <a:stretch>
            <a:fillRect/>
          </a:stretch>
        </p:blipFill>
        <p:spPr>
          <a:xfrm>
            <a:off x="1269060" y="-116192"/>
            <a:ext cx="1267648" cy="12676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92347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75000"/>
              </a:schemeClr>
            </a:gs>
            <a:gs pos="79000">
              <a:srgbClr val="7E834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Graphic 14" descr="Plant With Roots with solid fill">
            <a:extLst>
              <a:ext uri="{FF2B5EF4-FFF2-40B4-BE49-F238E27FC236}">
                <a16:creationId xmlns:a16="http://schemas.microsoft.com/office/drawing/2014/main" id="{DBB4B60C-E6FE-0C24-7889-FB32CE1D3B6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37261" y="375320"/>
            <a:ext cx="3848658" cy="3848658"/>
          </a:xfrm>
          <a:prstGeom prst="rect">
            <a:avLst/>
          </a:prstGeom>
        </p:spPr>
      </p:pic>
      <p:pic>
        <p:nvPicPr>
          <p:cNvPr id="24" name="Graphic 23" descr="Bug with solid fill">
            <a:extLst>
              <a:ext uri="{FF2B5EF4-FFF2-40B4-BE49-F238E27FC236}">
                <a16:creationId xmlns:a16="http://schemas.microsoft.com/office/drawing/2014/main" id="{9458E6EE-A22E-6334-95F2-F8B2D5D5A31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391706" y="375320"/>
            <a:ext cx="1657612" cy="1657612"/>
          </a:xfrm>
          <a:prstGeom prst="rect">
            <a:avLst/>
          </a:prstGeom>
        </p:spPr>
      </p:pic>
      <p:pic>
        <p:nvPicPr>
          <p:cNvPr id="22" name="Graphic 21" descr="Grasshopper with solid fill">
            <a:extLst>
              <a:ext uri="{FF2B5EF4-FFF2-40B4-BE49-F238E27FC236}">
                <a16:creationId xmlns:a16="http://schemas.microsoft.com/office/drawing/2014/main" id="{2639C024-2E0A-94A3-DFF6-09141892440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317111" y="2424609"/>
            <a:ext cx="1799367" cy="1799367"/>
          </a:xfrm>
          <a:prstGeom prst="rect">
            <a:avLst/>
          </a:prstGeom>
        </p:spPr>
      </p:pic>
      <p:pic>
        <p:nvPicPr>
          <p:cNvPr id="18" name="Graphic 17" descr="Caterpillar with solid fill">
            <a:extLst>
              <a:ext uri="{FF2B5EF4-FFF2-40B4-BE49-F238E27FC236}">
                <a16:creationId xmlns:a16="http://schemas.microsoft.com/office/drawing/2014/main" id="{AB4A603A-A322-3B3B-DC1F-AB81732D23D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507076" y="4911833"/>
            <a:ext cx="1448019" cy="1448019"/>
          </a:xfrm>
          <a:prstGeom prst="rect">
            <a:avLst/>
          </a:prstGeom>
        </p:spPr>
      </p:pic>
      <p:pic>
        <p:nvPicPr>
          <p:cNvPr id="20" name="Graphic 19" descr="Worm with solid fill">
            <a:extLst>
              <a:ext uri="{FF2B5EF4-FFF2-40B4-BE49-F238E27FC236}">
                <a16:creationId xmlns:a16="http://schemas.microsoft.com/office/drawing/2014/main" id="{7E0C8F72-8C09-7325-4DA4-458DFDC09FB4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2761748" y="4911833"/>
            <a:ext cx="1448024" cy="1448024"/>
          </a:xfrm>
          <a:prstGeom prst="rect">
            <a:avLst/>
          </a:prstGeom>
        </p:spPr>
      </p:pic>
      <p:pic>
        <p:nvPicPr>
          <p:cNvPr id="26" name="Graphic 25" descr="Beetle with solid fill">
            <a:extLst>
              <a:ext uri="{FF2B5EF4-FFF2-40B4-BE49-F238E27FC236}">
                <a16:creationId xmlns:a16="http://schemas.microsoft.com/office/drawing/2014/main" id="{094204EA-9691-1CDE-2251-C1F00A982F55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5500417" y="4912224"/>
            <a:ext cx="1447628" cy="1447628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746DFAB-3C9B-10FD-1D07-69E7B878A112}"/>
              </a:ext>
            </a:extLst>
          </p:cNvPr>
          <p:cNvSpPr txBox="1"/>
          <p:nvPr/>
        </p:nvSpPr>
        <p:spPr>
          <a:xfrm>
            <a:off x="7655534" y="620635"/>
            <a:ext cx="4099205" cy="489688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br>
              <a:rPr lang="en-US" sz="2400" dirty="0">
                <a:latin typeface="Bradley Hand" pitchFamily="2" charset="77"/>
                <a:cs typeface="AkayaTelivigala" pitchFamily="2" charset="77"/>
              </a:rPr>
            </a:br>
            <a:r>
              <a:rPr lang="en-US" sz="2400" dirty="0">
                <a:latin typeface="Bradley Hand" pitchFamily="2" charset="77"/>
                <a:cs typeface="AkayaTelivigala" pitchFamily="2" charset="77"/>
              </a:rPr>
              <a:t>Ronnie root gasped “something is pulling me”,</a:t>
            </a:r>
            <a:br>
              <a:rPr lang="en-US" sz="2400" dirty="0">
                <a:latin typeface="Bradley Hand" pitchFamily="2" charset="77"/>
                <a:cs typeface="AkayaTelivigala" pitchFamily="2" charset="77"/>
              </a:rPr>
            </a:br>
            <a:r>
              <a:rPr lang="en-US" sz="2400" dirty="0">
                <a:latin typeface="Bradley Hand" pitchFamily="2" charset="77"/>
                <a:cs typeface="AkayaTelivigala" pitchFamily="2" charset="77"/>
              </a:rPr>
              <a:t>“what and earth could it be?”</a:t>
            </a:r>
            <a:br>
              <a:rPr lang="en-US" sz="2400" dirty="0">
                <a:latin typeface="Bradley Hand" pitchFamily="2" charset="77"/>
                <a:cs typeface="AkayaTelivigala" pitchFamily="2" charset="77"/>
              </a:rPr>
            </a:br>
            <a:r>
              <a:rPr lang="en-US" sz="2400" dirty="0">
                <a:latin typeface="Bradley Hand" pitchFamily="2" charset="77"/>
                <a:cs typeface="AkayaTelivigala" pitchFamily="2" charset="77"/>
              </a:rPr>
              <a:t>Rory root said “It don’t feel like a slug”</a:t>
            </a:r>
            <a:br>
              <a:rPr lang="en-US" sz="2400" dirty="0">
                <a:latin typeface="Bradley Hand" pitchFamily="2" charset="77"/>
                <a:cs typeface="AkayaTelivigala" pitchFamily="2" charset="77"/>
              </a:rPr>
            </a:br>
            <a:r>
              <a:rPr lang="en-US" sz="2400" dirty="0">
                <a:latin typeface="Bradley Hand" pitchFamily="2" charset="77"/>
                <a:cs typeface="AkayaTelivigala" pitchFamily="2" charset="77"/>
              </a:rPr>
              <a:t>“Could it be that pesty old grub bug?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>
                <a:latin typeface="Bradley Hand" pitchFamily="2" charset="77"/>
                <a:cs typeface="AkayaTelivigala" pitchFamily="2" charset="77"/>
              </a:rPr>
              <a:t>”No, I think it is something stronger</a:t>
            </a:r>
            <a:br>
              <a:rPr lang="en-US" sz="2400" dirty="0">
                <a:latin typeface="Bradley Hand" pitchFamily="2" charset="77"/>
                <a:cs typeface="AkayaTelivigala" pitchFamily="2" charset="77"/>
              </a:rPr>
            </a:br>
            <a:r>
              <a:rPr lang="en-US" sz="2400" dirty="0">
                <a:latin typeface="Bradley Hand" pitchFamily="2" charset="77"/>
                <a:cs typeface="AkayaTelivigala" pitchFamily="2" charset="77"/>
              </a:rPr>
              <a:t>“Oh no it’s the giants, why can't we have a little longer”</a:t>
            </a:r>
            <a:br>
              <a:rPr lang="en-US" sz="2400" dirty="0">
                <a:latin typeface="Bradley Hand" pitchFamily="2" charset="77"/>
                <a:cs typeface="AkayaTelivigala" pitchFamily="2" charset="77"/>
              </a:rPr>
            </a:br>
            <a:r>
              <a:rPr lang="en-US" sz="2400" dirty="0">
                <a:latin typeface="Bradley Hand" pitchFamily="2" charset="77"/>
                <a:cs typeface="AkayaTelivigala" pitchFamily="2" charset="77"/>
              </a:rPr>
              <a:t>”Our time has come to an end; it is time for us to go”</a:t>
            </a:r>
            <a:br>
              <a:rPr lang="en-US" sz="2400" dirty="0">
                <a:latin typeface="Bradley Hand" pitchFamily="2" charset="77"/>
                <a:cs typeface="AkayaTelivigala" pitchFamily="2" charset="77"/>
              </a:rPr>
            </a:br>
            <a:r>
              <a:rPr lang="en-US" sz="2400" dirty="0">
                <a:latin typeface="Bradley Hand" pitchFamily="2" charset="77"/>
                <a:cs typeface="AkayaTelivigala" pitchFamily="2" charset="77"/>
              </a:rPr>
              <a:t>“Although it is only fair, so a new family can grow”</a:t>
            </a:r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822A5670-0F7B-4199-AEAB-33FBA9CEA4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627" y="-1"/>
            <a:ext cx="0" cy="6858001"/>
          </a:xfrm>
          <a:prstGeom prst="line">
            <a:avLst/>
          </a:prstGeom>
          <a:ln w="3810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8BB1744D-A7DF-4B65-B6E3-DCF12BB2D8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627" y="2228770"/>
            <a:ext cx="2877035" cy="0"/>
          </a:xfrm>
          <a:prstGeom prst="line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882DD753-EA38-4E86-91FB-05041A44A2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4567905"/>
            <a:ext cx="7530662" cy="0"/>
          </a:xfrm>
          <a:prstGeom prst="line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6DA63E78-7704-45EF-B5D3-EADDF5D826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16200000">
            <a:off x="1218591" y="5706812"/>
            <a:ext cx="2286000" cy="0"/>
          </a:xfrm>
          <a:prstGeom prst="line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255308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75000"/>
              </a:schemeClr>
            </a:gs>
            <a:gs pos="79000">
              <a:srgbClr val="7E834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34D85B6A-FF18-4EFD-BD23-77FDE89EC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2"/>
            <a:ext cx="12188952" cy="685799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8AAB596-4870-4D7C-9F51-06F1F7367C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12191999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A child pushing a wheelbarrow full of grass&#10;&#10;AI-generated content may be incorrect.">
            <a:extLst>
              <a:ext uri="{FF2B5EF4-FFF2-40B4-BE49-F238E27FC236}">
                <a16:creationId xmlns:a16="http://schemas.microsoft.com/office/drawing/2014/main" id="{1B0D784F-CD98-E68A-653F-A1792313D5B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7859" r="3" b="19419"/>
          <a:stretch>
            <a:fillRect/>
          </a:stretch>
        </p:blipFill>
        <p:spPr>
          <a:xfrm>
            <a:off x="1" y="10"/>
            <a:ext cx="4048364" cy="3385728"/>
          </a:xfrm>
          <a:custGeom>
            <a:avLst/>
            <a:gdLst/>
            <a:ahLst/>
            <a:cxnLst/>
            <a:rect l="l" t="t" r="r" b="b"/>
            <a:pathLst>
              <a:path w="4048364" h="3385738">
                <a:moveTo>
                  <a:pt x="0" y="0"/>
                </a:moveTo>
                <a:lnTo>
                  <a:pt x="4048364" y="0"/>
                </a:lnTo>
                <a:lnTo>
                  <a:pt x="4048364" y="3128862"/>
                </a:lnTo>
                <a:lnTo>
                  <a:pt x="4028354" y="3127605"/>
                </a:lnTo>
                <a:lnTo>
                  <a:pt x="4027052" y="3128074"/>
                </a:lnTo>
                <a:cubicBezTo>
                  <a:pt x="4021308" y="3129081"/>
                  <a:pt x="4017789" y="3128835"/>
                  <a:pt x="4015263" y="3128035"/>
                </a:cubicBezTo>
                <a:lnTo>
                  <a:pt x="4012855" y="3126647"/>
                </a:lnTo>
                <a:cubicBezTo>
                  <a:pt x="4010177" y="3126494"/>
                  <a:pt x="4007499" y="3126340"/>
                  <a:pt x="4004821" y="3126187"/>
                </a:cubicBezTo>
                <a:lnTo>
                  <a:pt x="3989141" y="3124118"/>
                </a:lnTo>
                <a:lnTo>
                  <a:pt x="3986071" y="3124823"/>
                </a:lnTo>
                <a:cubicBezTo>
                  <a:pt x="3978117" y="3124349"/>
                  <a:pt x="3970163" y="3123876"/>
                  <a:pt x="3962210" y="3123402"/>
                </a:cubicBezTo>
                <a:lnTo>
                  <a:pt x="3961815" y="3123900"/>
                </a:lnTo>
                <a:cubicBezTo>
                  <a:pt x="3960390" y="3124987"/>
                  <a:pt x="3958310" y="3125727"/>
                  <a:pt x="3954808" y="3125765"/>
                </a:cubicBezTo>
                <a:cubicBezTo>
                  <a:pt x="3959236" y="3133302"/>
                  <a:pt x="3952279" y="3128699"/>
                  <a:pt x="3941561" y="3128145"/>
                </a:cubicBezTo>
                <a:cubicBezTo>
                  <a:pt x="3946046" y="3139728"/>
                  <a:pt x="3916172" y="3133567"/>
                  <a:pt x="3910218" y="3140049"/>
                </a:cubicBezTo>
                <a:cubicBezTo>
                  <a:pt x="3902241" y="3139380"/>
                  <a:pt x="3893889" y="3138886"/>
                  <a:pt x="3885332" y="3138624"/>
                </a:cubicBezTo>
                <a:cubicBezTo>
                  <a:pt x="3883646" y="3138622"/>
                  <a:pt x="3881962" y="3138621"/>
                  <a:pt x="3880277" y="3138620"/>
                </a:cubicBezTo>
                <a:lnTo>
                  <a:pt x="3880157" y="3138737"/>
                </a:lnTo>
                <a:cubicBezTo>
                  <a:pt x="3879018" y="3138984"/>
                  <a:pt x="3877339" y="3139076"/>
                  <a:pt x="3874788" y="3138963"/>
                </a:cubicBezTo>
                <a:cubicBezTo>
                  <a:pt x="3873545" y="3138846"/>
                  <a:pt x="3872302" y="3138728"/>
                  <a:pt x="3871060" y="3138611"/>
                </a:cubicBezTo>
                <a:cubicBezTo>
                  <a:pt x="3867792" y="3138609"/>
                  <a:pt x="3864523" y="3138606"/>
                  <a:pt x="3861255" y="3138604"/>
                </a:cubicBezTo>
                <a:lnTo>
                  <a:pt x="3857750" y="3139376"/>
                </a:lnTo>
                <a:cubicBezTo>
                  <a:pt x="3846075" y="3144353"/>
                  <a:pt x="3854999" y="3159606"/>
                  <a:pt x="3830684" y="3154005"/>
                </a:cubicBezTo>
                <a:cubicBezTo>
                  <a:pt x="3806135" y="3158310"/>
                  <a:pt x="3796087" y="3168731"/>
                  <a:pt x="3769301" y="3167144"/>
                </a:cubicBezTo>
                <a:cubicBezTo>
                  <a:pt x="3746341" y="3171207"/>
                  <a:pt x="3728802" y="3177834"/>
                  <a:pt x="3707507" y="3178801"/>
                </a:cubicBezTo>
                <a:cubicBezTo>
                  <a:pt x="3701485" y="3182680"/>
                  <a:pt x="3694773" y="3184962"/>
                  <a:pt x="3684642" y="3182365"/>
                </a:cubicBezTo>
                <a:cubicBezTo>
                  <a:pt x="3664039" y="3187250"/>
                  <a:pt x="3662921" y="3193571"/>
                  <a:pt x="3646059" y="3191612"/>
                </a:cubicBezTo>
                <a:cubicBezTo>
                  <a:pt x="3640580" y="3202449"/>
                  <a:pt x="3637332" y="3199208"/>
                  <a:pt x="3629738" y="3197639"/>
                </a:cubicBezTo>
                <a:cubicBezTo>
                  <a:pt x="3629422" y="3197624"/>
                  <a:pt x="3629107" y="3197610"/>
                  <a:pt x="3628792" y="3197595"/>
                </a:cubicBezTo>
                <a:lnTo>
                  <a:pt x="3628083" y="3199132"/>
                </a:lnTo>
                <a:lnTo>
                  <a:pt x="3625096" y="3200289"/>
                </a:lnTo>
                <a:lnTo>
                  <a:pt x="3615459" y="3201481"/>
                </a:lnTo>
                <a:lnTo>
                  <a:pt x="3611591" y="3201604"/>
                </a:lnTo>
                <a:cubicBezTo>
                  <a:pt x="3609016" y="3201810"/>
                  <a:pt x="3607422" y="3202103"/>
                  <a:pt x="3606451" y="3202476"/>
                </a:cubicBezTo>
                <a:cubicBezTo>
                  <a:pt x="3606434" y="3202517"/>
                  <a:pt x="3606416" y="3202558"/>
                  <a:pt x="3606400" y="3202600"/>
                </a:cubicBezTo>
                <a:lnTo>
                  <a:pt x="3601432" y="3203215"/>
                </a:lnTo>
                <a:cubicBezTo>
                  <a:pt x="3592873" y="3204015"/>
                  <a:pt x="3584373" y="3204569"/>
                  <a:pt x="3576144" y="3204914"/>
                </a:cubicBezTo>
                <a:cubicBezTo>
                  <a:pt x="3574128" y="3211763"/>
                  <a:pt x="3541136" y="3209599"/>
                  <a:pt x="3552393" y="3219987"/>
                </a:cubicBezTo>
                <a:cubicBezTo>
                  <a:pt x="3541534" y="3220777"/>
                  <a:pt x="3531979" y="3217280"/>
                  <a:pt x="3540787" y="3223856"/>
                </a:cubicBezTo>
                <a:cubicBezTo>
                  <a:pt x="3537368" y="3224320"/>
                  <a:pt x="3535763" y="3225273"/>
                  <a:pt x="3535004" y="3226474"/>
                </a:cubicBezTo>
                <a:lnTo>
                  <a:pt x="3534913" y="3226993"/>
                </a:lnTo>
                <a:lnTo>
                  <a:pt x="3510631" y="3228569"/>
                </a:lnTo>
                <a:lnTo>
                  <a:pt x="3508032" y="3229611"/>
                </a:lnTo>
                <a:cubicBezTo>
                  <a:pt x="3502489" y="3229598"/>
                  <a:pt x="3496946" y="3217293"/>
                  <a:pt x="3491403" y="3217280"/>
                </a:cubicBezTo>
                <a:lnTo>
                  <a:pt x="3483240" y="3230123"/>
                </a:lnTo>
                <a:lnTo>
                  <a:pt x="3480053" y="3229107"/>
                </a:lnTo>
                <a:cubicBezTo>
                  <a:pt x="3477098" y="3228661"/>
                  <a:pt x="3473497" y="3228859"/>
                  <a:pt x="3468451" y="3230512"/>
                </a:cubicBezTo>
                <a:lnTo>
                  <a:pt x="3467451" y="3231115"/>
                </a:lnTo>
                <a:cubicBezTo>
                  <a:pt x="3463724" y="3230736"/>
                  <a:pt x="3465319" y="3225693"/>
                  <a:pt x="3446095" y="3228240"/>
                </a:cubicBezTo>
                <a:cubicBezTo>
                  <a:pt x="3420782" y="3241826"/>
                  <a:pt x="3385281" y="3239224"/>
                  <a:pt x="3352101" y="3246398"/>
                </a:cubicBezTo>
                <a:cubicBezTo>
                  <a:pt x="3308926" y="3245374"/>
                  <a:pt x="3300141" y="3236748"/>
                  <a:pt x="3271822" y="3247544"/>
                </a:cubicBezTo>
                <a:cubicBezTo>
                  <a:pt x="3258345" y="3251268"/>
                  <a:pt x="3238074" y="3249030"/>
                  <a:pt x="3203831" y="3257844"/>
                </a:cubicBezTo>
                <a:cubicBezTo>
                  <a:pt x="3171582" y="3264392"/>
                  <a:pt x="3141884" y="3266922"/>
                  <a:pt x="3112954" y="3273149"/>
                </a:cubicBezTo>
                <a:cubicBezTo>
                  <a:pt x="3078476" y="3279234"/>
                  <a:pt x="3086597" y="3279502"/>
                  <a:pt x="3066210" y="3283409"/>
                </a:cubicBezTo>
                <a:cubicBezTo>
                  <a:pt x="3062644" y="3284830"/>
                  <a:pt x="3028337" y="3292032"/>
                  <a:pt x="3025254" y="3293851"/>
                </a:cubicBezTo>
                <a:cubicBezTo>
                  <a:pt x="3006685" y="3298201"/>
                  <a:pt x="2983512" y="3305242"/>
                  <a:pt x="2954798" y="3309512"/>
                </a:cubicBezTo>
                <a:cubicBezTo>
                  <a:pt x="2932037" y="3306567"/>
                  <a:pt x="2909137" y="3323699"/>
                  <a:pt x="2880670" y="3319465"/>
                </a:cubicBezTo>
                <a:cubicBezTo>
                  <a:pt x="2870569" y="3318853"/>
                  <a:pt x="2841559" y="3322739"/>
                  <a:pt x="2837450" y="3326994"/>
                </a:cubicBezTo>
                <a:cubicBezTo>
                  <a:pt x="2831684" y="3328529"/>
                  <a:pt x="2824114" y="3328158"/>
                  <a:pt x="2822806" y="3332324"/>
                </a:cubicBezTo>
                <a:cubicBezTo>
                  <a:pt x="2819977" y="3337498"/>
                  <a:pt x="2796022" y="3333071"/>
                  <a:pt x="2801164" y="3338109"/>
                </a:cubicBezTo>
                <a:cubicBezTo>
                  <a:pt x="2784223" y="3335142"/>
                  <a:pt x="2776048" y="3346261"/>
                  <a:pt x="2764344" y="3350228"/>
                </a:cubicBezTo>
                <a:cubicBezTo>
                  <a:pt x="2757478" y="3348562"/>
                  <a:pt x="2751292" y="3350631"/>
                  <a:pt x="2743431" y="3353702"/>
                </a:cubicBezTo>
                <a:lnTo>
                  <a:pt x="2732627" y="3357764"/>
                </a:lnTo>
                <a:cubicBezTo>
                  <a:pt x="2730974" y="3357887"/>
                  <a:pt x="2729319" y="3358011"/>
                  <a:pt x="2727665" y="3358134"/>
                </a:cubicBezTo>
                <a:cubicBezTo>
                  <a:pt x="2718835" y="3359036"/>
                  <a:pt x="2689731" y="3362522"/>
                  <a:pt x="2679642" y="3363177"/>
                </a:cubicBezTo>
                <a:lnTo>
                  <a:pt x="2667138" y="3362068"/>
                </a:lnTo>
                <a:cubicBezTo>
                  <a:pt x="2663221" y="3362857"/>
                  <a:pt x="2659468" y="3367183"/>
                  <a:pt x="2656143" y="3367913"/>
                </a:cubicBezTo>
                <a:lnTo>
                  <a:pt x="2647194" y="3366448"/>
                </a:lnTo>
                <a:cubicBezTo>
                  <a:pt x="2648133" y="3370674"/>
                  <a:pt x="2637589" y="3367195"/>
                  <a:pt x="2629621" y="3367085"/>
                </a:cubicBezTo>
                <a:cubicBezTo>
                  <a:pt x="2613302" y="3367205"/>
                  <a:pt x="2596982" y="3367324"/>
                  <a:pt x="2580663" y="3367443"/>
                </a:cubicBezTo>
                <a:lnTo>
                  <a:pt x="2550440" y="3369943"/>
                </a:lnTo>
                <a:lnTo>
                  <a:pt x="2541181" y="3368444"/>
                </a:lnTo>
                <a:cubicBezTo>
                  <a:pt x="2521017" y="3368085"/>
                  <a:pt x="2498723" y="3374020"/>
                  <a:pt x="2484405" y="3369178"/>
                </a:cubicBezTo>
                <a:cubicBezTo>
                  <a:pt x="2478585" y="3368607"/>
                  <a:pt x="2473319" y="3368738"/>
                  <a:pt x="2468424" y="3369303"/>
                </a:cubicBezTo>
                <a:lnTo>
                  <a:pt x="2455357" y="3371902"/>
                </a:lnTo>
                <a:lnTo>
                  <a:pt x="2429477" y="3378972"/>
                </a:lnTo>
                <a:cubicBezTo>
                  <a:pt x="2428170" y="3366751"/>
                  <a:pt x="2368370" y="3383654"/>
                  <a:pt x="2374910" y="3372826"/>
                </a:cubicBezTo>
                <a:cubicBezTo>
                  <a:pt x="2351003" y="3375026"/>
                  <a:pt x="2328875" y="3353198"/>
                  <a:pt x="2305825" y="3364960"/>
                </a:cubicBezTo>
                <a:cubicBezTo>
                  <a:pt x="2269964" y="3363999"/>
                  <a:pt x="2218889" y="3367921"/>
                  <a:pt x="2183980" y="3367060"/>
                </a:cubicBezTo>
                <a:cubicBezTo>
                  <a:pt x="2190418" y="3372011"/>
                  <a:pt x="2159099" y="3370877"/>
                  <a:pt x="2155235" y="3370737"/>
                </a:cubicBezTo>
                <a:cubicBezTo>
                  <a:pt x="2131791" y="3368260"/>
                  <a:pt x="2111535" y="3369043"/>
                  <a:pt x="2071012" y="3365882"/>
                </a:cubicBezTo>
                <a:cubicBezTo>
                  <a:pt x="2035156" y="3367426"/>
                  <a:pt x="2003987" y="3359257"/>
                  <a:pt x="1970953" y="3368185"/>
                </a:cubicBezTo>
                <a:cubicBezTo>
                  <a:pt x="1968713" y="3366515"/>
                  <a:pt x="1965947" y="3365226"/>
                  <a:pt x="1962822" y="3364213"/>
                </a:cubicBezTo>
                <a:lnTo>
                  <a:pt x="1953120" y="3362020"/>
                </a:lnTo>
                <a:lnTo>
                  <a:pt x="1951768" y="3362436"/>
                </a:lnTo>
                <a:cubicBezTo>
                  <a:pt x="1945920" y="3363208"/>
                  <a:pt x="1942436" y="3362820"/>
                  <a:pt x="1940004" y="3361921"/>
                </a:cubicBezTo>
                <a:lnTo>
                  <a:pt x="1937753" y="3360440"/>
                </a:lnTo>
                <a:cubicBezTo>
                  <a:pt x="1935095" y="3360180"/>
                  <a:pt x="1932438" y="3359919"/>
                  <a:pt x="1929780" y="3359659"/>
                </a:cubicBezTo>
                <a:lnTo>
                  <a:pt x="1887540" y="3355160"/>
                </a:lnTo>
                <a:lnTo>
                  <a:pt x="1887093" y="3355641"/>
                </a:lnTo>
                <a:cubicBezTo>
                  <a:pt x="1885548" y="3356665"/>
                  <a:pt x="1883390" y="3357319"/>
                  <a:pt x="1879887" y="3357216"/>
                </a:cubicBezTo>
                <a:cubicBezTo>
                  <a:pt x="1883470" y="3364909"/>
                  <a:pt x="1877035" y="3360039"/>
                  <a:pt x="1866395" y="3359055"/>
                </a:cubicBezTo>
                <a:cubicBezTo>
                  <a:pt x="1869584" y="3370783"/>
                  <a:pt x="1840440" y="3363434"/>
                  <a:pt x="1833771" y="3369655"/>
                </a:cubicBezTo>
                <a:cubicBezTo>
                  <a:pt x="1825883" y="3368668"/>
                  <a:pt x="1817596" y="3367837"/>
                  <a:pt x="1809081" y="3367230"/>
                </a:cubicBezTo>
                <a:cubicBezTo>
                  <a:pt x="1807399" y="3367161"/>
                  <a:pt x="1805718" y="3367091"/>
                  <a:pt x="1804036" y="3367022"/>
                </a:cubicBezTo>
                <a:cubicBezTo>
                  <a:pt x="1803991" y="3367059"/>
                  <a:pt x="1803946" y="3367097"/>
                  <a:pt x="1803901" y="3367134"/>
                </a:cubicBezTo>
                <a:cubicBezTo>
                  <a:pt x="1802735" y="3367334"/>
                  <a:pt x="1801050" y="3367359"/>
                  <a:pt x="1798514" y="3367143"/>
                </a:cubicBezTo>
                <a:lnTo>
                  <a:pt x="1794832" y="3366642"/>
                </a:lnTo>
                <a:cubicBezTo>
                  <a:pt x="1791569" y="3366507"/>
                  <a:pt x="1788305" y="3366373"/>
                  <a:pt x="1785042" y="3366238"/>
                </a:cubicBezTo>
                <a:lnTo>
                  <a:pt x="1781456" y="3366865"/>
                </a:lnTo>
                <a:lnTo>
                  <a:pt x="1779723" y="3368220"/>
                </a:lnTo>
                <a:cubicBezTo>
                  <a:pt x="1779440" y="3368155"/>
                  <a:pt x="1779156" y="3368091"/>
                  <a:pt x="1778873" y="3368027"/>
                </a:cubicBezTo>
                <a:cubicBezTo>
                  <a:pt x="1772915" y="3365312"/>
                  <a:pt x="1772165" y="3361694"/>
                  <a:pt x="1759487" y="3371174"/>
                </a:cubicBezTo>
                <a:cubicBezTo>
                  <a:pt x="1745189" y="3366602"/>
                  <a:pt x="1739727" y="3372462"/>
                  <a:pt x="1717161" y="3373831"/>
                </a:cubicBezTo>
                <a:cubicBezTo>
                  <a:pt x="1709564" y="3369729"/>
                  <a:pt x="1701729" y="3370835"/>
                  <a:pt x="1693416" y="3373577"/>
                </a:cubicBezTo>
                <a:cubicBezTo>
                  <a:pt x="1672951" y="3371092"/>
                  <a:pt x="1652013" y="3374616"/>
                  <a:pt x="1627833" y="3374823"/>
                </a:cubicBezTo>
                <a:lnTo>
                  <a:pt x="1562462" y="3384313"/>
                </a:lnTo>
                <a:lnTo>
                  <a:pt x="1500041" y="3383500"/>
                </a:lnTo>
                <a:cubicBezTo>
                  <a:pt x="1492272" y="3381880"/>
                  <a:pt x="1484857" y="3380071"/>
                  <a:pt x="1477912" y="3378156"/>
                </a:cubicBezTo>
                <a:cubicBezTo>
                  <a:pt x="1467843" y="3383396"/>
                  <a:pt x="1444391" y="3372727"/>
                  <a:pt x="1440452" y="3384511"/>
                </a:cubicBezTo>
                <a:cubicBezTo>
                  <a:pt x="1430880" y="3382266"/>
                  <a:pt x="1427637" y="3376755"/>
                  <a:pt x="1426476" y="3384665"/>
                </a:cubicBezTo>
                <a:cubicBezTo>
                  <a:pt x="1423197" y="3384140"/>
                  <a:pt x="1420743" y="3384515"/>
                  <a:pt x="1418659" y="3385325"/>
                </a:cubicBezTo>
                <a:lnTo>
                  <a:pt x="1417944" y="3385738"/>
                </a:lnTo>
                <a:lnTo>
                  <a:pt x="1396764" y="3380560"/>
                </a:lnTo>
                <a:cubicBezTo>
                  <a:pt x="1395649" y="3380621"/>
                  <a:pt x="1394534" y="3380681"/>
                  <a:pt x="1393418" y="3380742"/>
                </a:cubicBezTo>
                <a:lnTo>
                  <a:pt x="1380294" y="3376255"/>
                </a:lnTo>
                <a:lnTo>
                  <a:pt x="1351459" y="3367829"/>
                </a:lnTo>
                <a:cubicBezTo>
                  <a:pt x="1349081" y="3366466"/>
                  <a:pt x="1319507" y="3359407"/>
                  <a:pt x="1318363" y="3357511"/>
                </a:cubicBezTo>
                <a:cubicBezTo>
                  <a:pt x="1281509" y="3362193"/>
                  <a:pt x="1312014" y="3347744"/>
                  <a:pt x="1276860" y="3344906"/>
                </a:cubicBezTo>
                <a:cubicBezTo>
                  <a:pt x="1253785" y="3356533"/>
                  <a:pt x="1256695" y="3340712"/>
                  <a:pt x="1204286" y="3337488"/>
                </a:cubicBezTo>
                <a:cubicBezTo>
                  <a:pt x="1177346" y="3330862"/>
                  <a:pt x="1162856" y="3334854"/>
                  <a:pt x="1123710" y="3321651"/>
                </a:cubicBezTo>
                <a:cubicBezTo>
                  <a:pt x="1085454" y="3316709"/>
                  <a:pt x="1005363" y="3310335"/>
                  <a:pt x="974748" y="3307837"/>
                </a:cubicBezTo>
                <a:cubicBezTo>
                  <a:pt x="945739" y="3316478"/>
                  <a:pt x="964147" y="3307413"/>
                  <a:pt x="940014" y="3306660"/>
                </a:cubicBezTo>
                <a:cubicBezTo>
                  <a:pt x="952701" y="3296927"/>
                  <a:pt x="908686" y="3309051"/>
                  <a:pt x="914712" y="3297017"/>
                </a:cubicBezTo>
                <a:cubicBezTo>
                  <a:pt x="910130" y="3297260"/>
                  <a:pt x="905499" y="3297876"/>
                  <a:pt x="900809" y="3298584"/>
                </a:cubicBezTo>
                <a:cubicBezTo>
                  <a:pt x="899990" y="3298705"/>
                  <a:pt x="899172" y="3298828"/>
                  <a:pt x="898353" y="3298949"/>
                </a:cubicBezTo>
                <a:lnTo>
                  <a:pt x="889782" y="3298355"/>
                </a:lnTo>
                <a:lnTo>
                  <a:pt x="885796" y="3300754"/>
                </a:lnTo>
                <a:lnTo>
                  <a:pt x="871773" y="3301699"/>
                </a:lnTo>
                <a:cubicBezTo>
                  <a:pt x="866761" y="3301657"/>
                  <a:pt x="861656" y="3301147"/>
                  <a:pt x="856438" y="3299888"/>
                </a:cubicBezTo>
                <a:cubicBezTo>
                  <a:pt x="842058" y="3291303"/>
                  <a:pt x="802729" y="3299624"/>
                  <a:pt x="785420" y="3288419"/>
                </a:cubicBezTo>
                <a:cubicBezTo>
                  <a:pt x="778178" y="3285195"/>
                  <a:pt x="750397" y="3280699"/>
                  <a:pt x="741879" y="3283188"/>
                </a:cubicBezTo>
                <a:cubicBezTo>
                  <a:pt x="735414" y="3282940"/>
                  <a:pt x="729876" y="3280596"/>
                  <a:pt x="723686" y="3283763"/>
                </a:cubicBezTo>
                <a:cubicBezTo>
                  <a:pt x="715044" y="3287372"/>
                  <a:pt x="701553" y="3277214"/>
                  <a:pt x="699393" y="3282843"/>
                </a:cubicBezTo>
                <a:cubicBezTo>
                  <a:pt x="672713" y="3280073"/>
                  <a:pt x="587034" y="3269505"/>
                  <a:pt x="563609" y="3267140"/>
                </a:cubicBezTo>
                <a:cubicBezTo>
                  <a:pt x="562182" y="3267737"/>
                  <a:pt x="560575" y="3268245"/>
                  <a:pt x="558841" y="3268647"/>
                </a:cubicBezTo>
                <a:cubicBezTo>
                  <a:pt x="548753" y="3270983"/>
                  <a:pt x="536540" y="3269324"/>
                  <a:pt x="531566" y="3264943"/>
                </a:cubicBezTo>
                <a:cubicBezTo>
                  <a:pt x="504471" y="3249476"/>
                  <a:pt x="472712" y="3245273"/>
                  <a:pt x="444697" y="3238795"/>
                </a:cubicBezTo>
                <a:cubicBezTo>
                  <a:pt x="412178" y="3232635"/>
                  <a:pt x="425904" y="3247936"/>
                  <a:pt x="391157" y="3231917"/>
                </a:cubicBezTo>
                <a:cubicBezTo>
                  <a:pt x="383742" y="3235456"/>
                  <a:pt x="378300" y="3234891"/>
                  <a:pt x="370757" y="3231601"/>
                </a:cubicBezTo>
                <a:cubicBezTo>
                  <a:pt x="354739" y="3228921"/>
                  <a:pt x="348695" y="3239635"/>
                  <a:pt x="336665" y="3230937"/>
                </a:cubicBezTo>
                <a:cubicBezTo>
                  <a:pt x="335690" y="3237020"/>
                  <a:pt x="304301" y="3228709"/>
                  <a:pt x="307742" y="3235671"/>
                </a:cubicBezTo>
                <a:cubicBezTo>
                  <a:pt x="293579" y="3239310"/>
                  <a:pt x="294219" y="3230068"/>
                  <a:pt x="280601" y="3233044"/>
                </a:cubicBezTo>
                <a:cubicBezTo>
                  <a:pt x="268012" y="3232391"/>
                  <a:pt x="291593" y="3227968"/>
                  <a:pt x="278749" y="3225671"/>
                </a:cubicBezTo>
                <a:cubicBezTo>
                  <a:pt x="262467" y="3223907"/>
                  <a:pt x="269675" y="3213530"/>
                  <a:pt x="248269" y="3225056"/>
                </a:cubicBezTo>
                <a:cubicBezTo>
                  <a:pt x="233782" y="3219511"/>
                  <a:pt x="226442" y="3225015"/>
                  <a:pt x="201544" y="3224865"/>
                </a:cubicBezTo>
                <a:lnTo>
                  <a:pt x="194948" y="3222950"/>
                </a:lnTo>
                <a:lnTo>
                  <a:pt x="186529" y="3228320"/>
                </a:lnTo>
                <a:cubicBezTo>
                  <a:pt x="181850" y="3230472"/>
                  <a:pt x="176241" y="3231774"/>
                  <a:pt x="168765" y="3231015"/>
                </a:cubicBezTo>
                <a:cubicBezTo>
                  <a:pt x="124081" y="3216459"/>
                  <a:pt x="165980" y="3240734"/>
                  <a:pt x="91518" y="3231445"/>
                </a:cubicBezTo>
                <a:cubicBezTo>
                  <a:pt x="87975" y="3229296"/>
                  <a:pt x="77991" y="3230542"/>
                  <a:pt x="77943" y="3233140"/>
                </a:cubicBezTo>
                <a:cubicBezTo>
                  <a:pt x="73437" y="3232021"/>
                  <a:pt x="63858" y="3226368"/>
                  <a:pt x="61120" y="3230347"/>
                </a:cubicBezTo>
                <a:cubicBezTo>
                  <a:pt x="48916" y="3229750"/>
                  <a:pt x="37022" y="3228445"/>
                  <a:pt x="25722" y="3226477"/>
                </a:cubicBezTo>
                <a:lnTo>
                  <a:pt x="2781" y="3220829"/>
                </a:lnTo>
                <a:lnTo>
                  <a:pt x="0" y="3222232"/>
                </a:lnTo>
                <a:close/>
              </a:path>
            </a:pathLst>
          </a:custGeom>
        </p:spPr>
      </p:pic>
      <p:pic>
        <p:nvPicPr>
          <p:cNvPr id="8" name="Picture 7" descr="A child standing in a garden&#10;&#10;AI-generated content may be incorrect.">
            <a:extLst>
              <a:ext uri="{FF2B5EF4-FFF2-40B4-BE49-F238E27FC236}">
                <a16:creationId xmlns:a16="http://schemas.microsoft.com/office/drawing/2014/main" id="{96B72A71-399D-6057-B284-E9ABF7C380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5651" b="16350"/>
          <a:stretch>
            <a:fillRect/>
          </a:stretch>
        </p:blipFill>
        <p:spPr>
          <a:xfrm>
            <a:off x="4048364" y="10"/>
            <a:ext cx="4047893" cy="3130303"/>
          </a:xfrm>
          <a:custGeom>
            <a:avLst/>
            <a:gdLst/>
            <a:ahLst/>
            <a:cxnLst/>
            <a:rect l="l" t="t" r="r" b="b"/>
            <a:pathLst>
              <a:path w="4047893" h="3130313">
                <a:moveTo>
                  <a:pt x="0" y="0"/>
                </a:moveTo>
                <a:lnTo>
                  <a:pt x="4047893" y="0"/>
                </a:lnTo>
                <a:lnTo>
                  <a:pt x="4047893" y="2992525"/>
                </a:lnTo>
                <a:lnTo>
                  <a:pt x="4044945" y="2992586"/>
                </a:lnTo>
                <a:cubicBezTo>
                  <a:pt x="4013007" y="2983988"/>
                  <a:pt x="4029496" y="3002088"/>
                  <a:pt x="3993923" y="2999580"/>
                </a:cubicBezTo>
                <a:cubicBezTo>
                  <a:pt x="3953690" y="2999973"/>
                  <a:pt x="3925732" y="2991464"/>
                  <a:pt x="3899257" y="2991280"/>
                </a:cubicBezTo>
                <a:cubicBezTo>
                  <a:pt x="3886826" y="2992016"/>
                  <a:pt x="3796118" y="2992410"/>
                  <a:pt x="3803589" y="2988457"/>
                </a:cubicBezTo>
                <a:cubicBezTo>
                  <a:pt x="3771479" y="2987956"/>
                  <a:pt x="3724459" y="2987111"/>
                  <a:pt x="3706605" y="2988270"/>
                </a:cubicBezTo>
                <a:cubicBezTo>
                  <a:pt x="3703225" y="2988426"/>
                  <a:pt x="3699845" y="2995259"/>
                  <a:pt x="3696464" y="2995413"/>
                </a:cubicBezTo>
                <a:cubicBezTo>
                  <a:pt x="3673602" y="2986686"/>
                  <a:pt x="3685958" y="2988536"/>
                  <a:pt x="3662169" y="2987908"/>
                </a:cubicBezTo>
                <a:cubicBezTo>
                  <a:pt x="3644316" y="2989346"/>
                  <a:pt x="3656616" y="2981280"/>
                  <a:pt x="3638764" y="2982720"/>
                </a:cubicBezTo>
                <a:cubicBezTo>
                  <a:pt x="3602893" y="3008058"/>
                  <a:pt x="3578600" y="2986261"/>
                  <a:pt x="3530424" y="2996502"/>
                </a:cubicBezTo>
                <a:lnTo>
                  <a:pt x="3456483" y="2997177"/>
                </a:lnTo>
                <a:cubicBezTo>
                  <a:pt x="3450083" y="2997047"/>
                  <a:pt x="3443320" y="2998716"/>
                  <a:pt x="3439236" y="2995748"/>
                </a:cubicBezTo>
                <a:cubicBezTo>
                  <a:pt x="3425274" y="2994993"/>
                  <a:pt x="3393296" y="2993247"/>
                  <a:pt x="3372711" y="2992647"/>
                </a:cubicBezTo>
                <a:cubicBezTo>
                  <a:pt x="3352114" y="2993339"/>
                  <a:pt x="3350044" y="2997183"/>
                  <a:pt x="3326457" y="2999562"/>
                </a:cubicBezTo>
                <a:cubicBezTo>
                  <a:pt x="3268010" y="2985834"/>
                  <a:pt x="3302346" y="3004193"/>
                  <a:pt x="3274937" y="3010764"/>
                </a:cubicBezTo>
                <a:lnTo>
                  <a:pt x="3247552" y="3008692"/>
                </a:lnTo>
                <a:cubicBezTo>
                  <a:pt x="3239494" y="3005937"/>
                  <a:pt x="3224032" y="3005163"/>
                  <a:pt x="3216589" y="3008563"/>
                </a:cubicBezTo>
                <a:cubicBezTo>
                  <a:pt x="3181100" y="3020067"/>
                  <a:pt x="3210475" y="3004709"/>
                  <a:pt x="3179493" y="3008658"/>
                </a:cubicBezTo>
                <a:lnTo>
                  <a:pt x="3149112" y="3020078"/>
                </a:lnTo>
                <a:cubicBezTo>
                  <a:pt x="3138430" y="3019544"/>
                  <a:pt x="3127747" y="3019009"/>
                  <a:pt x="3117065" y="3018475"/>
                </a:cubicBezTo>
                <a:cubicBezTo>
                  <a:pt x="3100309" y="3015895"/>
                  <a:pt x="3095375" y="3026139"/>
                  <a:pt x="3085852" y="3024583"/>
                </a:cubicBezTo>
                <a:cubicBezTo>
                  <a:pt x="3083205" y="3019193"/>
                  <a:pt x="3077928" y="3019162"/>
                  <a:pt x="3068056" y="3021444"/>
                </a:cubicBezTo>
                <a:cubicBezTo>
                  <a:pt x="3067547" y="3021351"/>
                  <a:pt x="3067037" y="3021259"/>
                  <a:pt x="3066528" y="3021166"/>
                </a:cubicBezTo>
                <a:lnTo>
                  <a:pt x="3051628" y="3025475"/>
                </a:lnTo>
                <a:cubicBezTo>
                  <a:pt x="3054335" y="3020346"/>
                  <a:pt x="3000640" y="3019856"/>
                  <a:pt x="3008147" y="3014221"/>
                </a:cubicBezTo>
                <a:cubicBezTo>
                  <a:pt x="2996636" y="3010443"/>
                  <a:pt x="2991707" y="3018195"/>
                  <a:pt x="2980324" y="3014998"/>
                </a:cubicBezTo>
                <a:cubicBezTo>
                  <a:pt x="2967759" y="3014889"/>
                  <a:pt x="2987908" y="3019812"/>
                  <a:pt x="2974105" y="3021060"/>
                </a:cubicBezTo>
                <a:lnTo>
                  <a:pt x="2898967" y="3017706"/>
                </a:lnTo>
                <a:cubicBezTo>
                  <a:pt x="2889133" y="3021187"/>
                  <a:pt x="2880975" y="3020246"/>
                  <a:pt x="2872906" y="3017913"/>
                </a:cubicBezTo>
                <a:cubicBezTo>
                  <a:pt x="2849600" y="3020012"/>
                  <a:pt x="2847396" y="3018756"/>
                  <a:pt x="2821030" y="3018570"/>
                </a:cubicBezTo>
                <a:cubicBezTo>
                  <a:pt x="2792862" y="3023488"/>
                  <a:pt x="2758404" y="3014645"/>
                  <a:pt x="2730230" y="3014478"/>
                </a:cubicBezTo>
                <a:cubicBezTo>
                  <a:pt x="2702955" y="3023440"/>
                  <a:pt x="2711231" y="3004407"/>
                  <a:pt x="2687628" y="3005991"/>
                </a:cubicBezTo>
                <a:cubicBezTo>
                  <a:pt x="2649605" y="3014731"/>
                  <a:pt x="2688189" y="2999782"/>
                  <a:pt x="2628951" y="3004830"/>
                </a:cubicBezTo>
                <a:cubicBezTo>
                  <a:pt x="2625663" y="3006155"/>
                  <a:pt x="2618407" y="3015266"/>
                  <a:pt x="2619087" y="3013614"/>
                </a:cubicBezTo>
                <a:cubicBezTo>
                  <a:pt x="2606112" y="3014782"/>
                  <a:pt x="2568093" y="2997243"/>
                  <a:pt x="2549635" y="2999983"/>
                </a:cubicBezTo>
                <a:cubicBezTo>
                  <a:pt x="2513091" y="2997030"/>
                  <a:pt x="2495971" y="3005531"/>
                  <a:pt x="2469604" y="3005376"/>
                </a:cubicBezTo>
                <a:cubicBezTo>
                  <a:pt x="2460397" y="2976697"/>
                  <a:pt x="2420737" y="2997007"/>
                  <a:pt x="2366760" y="2987305"/>
                </a:cubicBezTo>
                <a:lnTo>
                  <a:pt x="2184478" y="2961828"/>
                </a:lnTo>
                <a:cubicBezTo>
                  <a:pt x="2115036" y="2937464"/>
                  <a:pt x="2031972" y="2970268"/>
                  <a:pt x="1991474" y="2962283"/>
                </a:cubicBezTo>
                <a:cubicBezTo>
                  <a:pt x="1975906" y="2972633"/>
                  <a:pt x="1961170" y="2963900"/>
                  <a:pt x="1941495" y="2969250"/>
                </a:cubicBezTo>
                <a:cubicBezTo>
                  <a:pt x="1896970" y="2975048"/>
                  <a:pt x="1881450" y="2995138"/>
                  <a:pt x="1822493" y="2993245"/>
                </a:cubicBezTo>
                <a:cubicBezTo>
                  <a:pt x="1799752" y="2992680"/>
                  <a:pt x="1701905" y="3006271"/>
                  <a:pt x="1648275" y="3026984"/>
                </a:cubicBezTo>
                <a:cubicBezTo>
                  <a:pt x="1616403" y="3033006"/>
                  <a:pt x="1600867" y="3023480"/>
                  <a:pt x="1591543" y="3039507"/>
                </a:cubicBezTo>
                <a:cubicBezTo>
                  <a:pt x="1575633" y="3031550"/>
                  <a:pt x="1526767" y="3047631"/>
                  <a:pt x="1510786" y="3050338"/>
                </a:cubicBezTo>
                <a:cubicBezTo>
                  <a:pt x="1497175" y="3045578"/>
                  <a:pt x="1491407" y="3051196"/>
                  <a:pt x="1479840" y="3053327"/>
                </a:cubicBezTo>
                <a:cubicBezTo>
                  <a:pt x="1474089" y="3050164"/>
                  <a:pt x="1464204" y="3051201"/>
                  <a:pt x="1461357" y="3055733"/>
                </a:cubicBezTo>
                <a:cubicBezTo>
                  <a:pt x="1467349" y="3065105"/>
                  <a:pt x="1432334" y="3063173"/>
                  <a:pt x="1430609" y="3070139"/>
                </a:cubicBezTo>
                <a:cubicBezTo>
                  <a:pt x="1410809" y="3073257"/>
                  <a:pt x="1323018" y="3072123"/>
                  <a:pt x="1309663" y="3084181"/>
                </a:cubicBezTo>
                <a:cubicBezTo>
                  <a:pt x="1269914" y="3092768"/>
                  <a:pt x="1209429" y="3080588"/>
                  <a:pt x="1192304" y="3082361"/>
                </a:cubicBezTo>
                <a:cubicBezTo>
                  <a:pt x="1184634" y="3081978"/>
                  <a:pt x="1176965" y="3081596"/>
                  <a:pt x="1169295" y="3081213"/>
                </a:cubicBezTo>
                <a:cubicBezTo>
                  <a:pt x="1168466" y="3081343"/>
                  <a:pt x="1167637" y="3081472"/>
                  <a:pt x="1166808" y="3081602"/>
                </a:cubicBezTo>
                <a:lnTo>
                  <a:pt x="1115657" y="3078399"/>
                </a:lnTo>
                <a:cubicBezTo>
                  <a:pt x="1085018" y="3091808"/>
                  <a:pt x="1079065" y="3095515"/>
                  <a:pt x="1042697" y="3099190"/>
                </a:cubicBezTo>
                <a:cubicBezTo>
                  <a:pt x="1032644" y="3098127"/>
                  <a:pt x="979772" y="3096610"/>
                  <a:pt x="977694" y="3101331"/>
                </a:cubicBezTo>
                <a:cubicBezTo>
                  <a:pt x="961202" y="3095237"/>
                  <a:pt x="940975" y="3100420"/>
                  <a:pt x="924689" y="3093967"/>
                </a:cubicBezTo>
                <a:lnTo>
                  <a:pt x="908550" y="3095950"/>
                </a:lnTo>
                <a:cubicBezTo>
                  <a:pt x="877246" y="3094415"/>
                  <a:pt x="882046" y="3103801"/>
                  <a:pt x="845329" y="3093766"/>
                </a:cubicBezTo>
                <a:cubicBezTo>
                  <a:pt x="837507" y="3090489"/>
                  <a:pt x="824678" y="3090903"/>
                  <a:pt x="816675" y="3094689"/>
                </a:cubicBezTo>
                <a:cubicBezTo>
                  <a:pt x="815297" y="3095340"/>
                  <a:pt x="814119" y="3096069"/>
                  <a:pt x="813174" y="3096853"/>
                </a:cubicBezTo>
                <a:cubicBezTo>
                  <a:pt x="790135" y="3089266"/>
                  <a:pt x="783048" y="3095936"/>
                  <a:pt x="771013" y="3090209"/>
                </a:cubicBezTo>
                <a:cubicBezTo>
                  <a:pt x="742645" y="3091492"/>
                  <a:pt x="725377" y="3101546"/>
                  <a:pt x="714380" y="3096594"/>
                </a:cubicBezTo>
                <a:cubicBezTo>
                  <a:pt x="693975" y="3099397"/>
                  <a:pt x="662383" y="3104717"/>
                  <a:pt x="648585" y="3107030"/>
                </a:cubicBezTo>
                <a:cubicBezTo>
                  <a:pt x="644887" y="3110964"/>
                  <a:pt x="637955" y="3109672"/>
                  <a:pt x="631605" y="3110477"/>
                </a:cubicBezTo>
                <a:cubicBezTo>
                  <a:pt x="625207" y="3114153"/>
                  <a:pt x="595514" y="3114423"/>
                  <a:pt x="586338" y="3112586"/>
                </a:cubicBezTo>
                <a:lnTo>
                  <a:pt x="557969" y="3117189"/>
                </a:lnTo>
                <a:cubicBezTo>
                  <a:pt x="508787" y="3109938"/>
                  <a:pt x="487300" y="3138257"/>
                  <a:pt x="448505" y="3111851"/>
                </a:cubicBezTo>
                <a:cubicBezTo>
                  <a:pt x="430568" y="3111958"/>
                  <a:pt x="443794" y="3120275"/>
                  <a:pt x="425858" y="3120382"/>
                </a:cubicBezTo>
                <a:cubicBezTo>
                  <a:pt x="402271" y="3123546"/>
                  <a:pt x="413517" y="3112174"/>
                  <a:pt x="391847" y="3124849"/>
                </a:cubicBezTo>
                <a:cubicBezTo>
                  <a:pt x="349157" y="3121702"/>
                  <a:pt x="326774" y="3134560"/>
                  <a:pt x="288285" y="3125383"/>
                </a:cubicBezTo>
                <a:cubicBezTo>
                  <a:pt x="295755" y="3130096"/>
                  <a:pt x="205047" y="3129625"/>
                  <a:pt x="192615" y="3128748"/>
                </a:cubicBezTo>
                <a:cubicBezTo>
                  <a:pt x="166142" y="3128967"/>
                  <a:pt x="138184" y="3127169"/>
                  <a:pt x="97952" y="3126700"/>
                </a:cubicBezTo>
                <a:cubicBezTo>
                  <a:pt x="62377" y="3129690"/>
                  <a:pt x="78866" y="3120054"/>
                  <a:pt x="46928" y="3130306"/>
                </a:cubicBezTo>
                <a:cubicBezTo>
                  <a:pt x="37098" y="3130381"/>
                  <a:pt x="21188" y="3129913"/>
                  <a:pt x="7323" y="3129322"/>
                </a:cubicBezTo>
                <a:lnTo>
                  <a:pt x="0" y="3128862"/>
                </a:lnTo>
                <a:close/>
              </a:path>
            </a:pathLst>
          </a:custGeom>
        </p:spPr>
      </p:pic>
      <p:pic>
        <p:nvPicPr>
          <p:cNvPr id="6" name="Picture 5" descr="A child and child outside with a wheelbarrow and a wheelbarrow full of grass&#10;&#10;AI-generated content may be incorrect.">
            <a:extLst>
              <a:ext uri="{FF2B5EF4-FFF2-40B4-BE49-F238E27FC236}">
                <a16:creationId xmlns:a16="http://schemas.microsoft.com/office/drawing/2014/main" id="{79170653-57CE-CBC0-95E9-365060C48AA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6651" t="5059" r="-3" b="36217"/>
          <a:stretch>
            <a:fillRect/>
          </a:stretch>
        </p:blipFill>
        <p:spPr>
          <a:xfrm>
            <a:off x="8143636" y="10"/>
            <a:ext cx="4048364" cy="3206832"/>
          </a:xfrm>
          <a:custGeom>
            <a:avLst/>
            <a:gdLst/>
            <a:ahLst/>
            <a:cxnLst/>
            <a:rect l="l" t="t" r="r" b="b"/>
            <a:pathLst>
              <a:path w="4095743" h="3206842">
                <a:moveTo>
                  <a:pt x="0" y="0"/>
                </a:moveTo>
                <a:lnTo>
                  <a:pt x="4095743" y="0"/>
                </a:lnTo>
                <a:lnTo>
                  <a:pt x="4095743" y="136523"/>
                </a:lnTo>
                <a:lnTo>
                  <a:pt x="4095743" y="1701208"/>
                </a:lnTo>
                <a:lnTo>
                  <a:pt x="4095743" y="3071014"/>
                </a:lnTo>
                <a:cubicBezTo>
                  <a:pt x="4095742" y="3071024"/>
                  <a:pt x="4095742" y="3071035"/>
                  <a:pt x="4095741" y="3071045"/>
                </a:cubicBezTo>
                <a:cubicBezTo>
                  <a:pt x="4095657" y="3071040"/>
                  <a:pt x="4095572" y="3071032"/>
                  <a:pt x="4095488" y="3071025"/>
                </a:cubicBezTo>
                <a:lnTo>
                  <a:pt x="4089562" y="3068518"/>
                </a:lnTo>
                <a:lnTo>
                  <a:pt x="4066621" y="3073254"/>
                </a:lnTo>
                <a:cubicBezTo>
                  <a:pt x="4055320" y="3074906"/>
                  <a:pt x="4043427" y="3076001"/>
                  <a:pt x="4031223" y="3076501"/>
                </a:cubicBezTo>
                <a:cubicBezTo>
                  <a:pt x="4028484" y="3073164"/>
                  <a:pt x="4018905" y="3077906"/>
                  <a:pt x="4014400" y="3078843"/>
                </a:cubicBezTo>
                <a:cubicBezTo>
                  <a:pt x="4014351" y="3076664"/>
                  <a:pt x="4004368" y="3075619"/>
                  <a:pt x="4000825" y="3077423"/>
                </a:cubicBezTo>
                <a:cubicBezTo>
                  <a:pt x="3926364" y="3085214"/>
                  <a:pt x="3968261" y="3064853"/>
                  <a:pt x="3923579" y="3077062"/>
                </a:cubicBezTo>
                <a:cubicBezTo>
                  <a:pt x="3916103" y="3077698"/>
                  <a:pt x="3910492" y="3076605"/>
                  <a:pt x="3905815" y="3074801"/>
                </a:cubicBezTo>
                <a:lnTo>
                  <a:pt x="3897396" y="3070297"/>
                </a:lnTo>
                <a:lnTo>
                  <a:pt x="3890800" y="3071903"/>
                </a:lnTo>
                <a:cubicBezTo>
                  <a:pt x="3865901" y="3072029"/>
                  <a:pt x="3858562" y="3067412"/>
                  <a:pt x="3844074" y="3072063"/>
                </a:cubicBezTo>
                <a:cubicBezTo>
                  <a:pt x="3822669" y="3062396"/>
                  <a:pt x="3829876" y="3071099"/>
                  <a:pt x="3813596" y="3072579"/>
                </a:cubicBezTo>
                <a:cubicBezTo>
                  <a:pt x="3800751" y="3074505"/>
                  <a:pt x="3824330" y="3078216"/>
                  <a:pt x="3811743" y="3078763"/>
                </a:cubicBezTo>
                <a:cubicBezTo>
                  <a:pt x="3798124" y="3076266"/>
                  <a:pt x="3798764" y="3084018"/>
                  <a:pt x="3784600" y="3080966"/>
                </a:cubicBezTo>
                <a:cubicBezTo>
                  <a:pt x="3788042" y="3075127"/>
                  <a:pt x="3756652" y="3082098"/>
                  <a:pt x="3755678" y="3076997"/>
                </a:cubicBezTo>
                <a:cubicBezTo>
                  <a:pt x="3743648" y="3084291"/>
                  <a:pt x="3737604" y="3075305"/>
                  <a:pt x="3721587" y="3077553"/>
                </a:cubicBezTo>
                <a:cubicBezTo>
                  <a:pt x="3714042" y="3080313"/>
                  <a:pt x="3708600" y="3080787"/>
                  <a:pt x="3701187" y="3077818"/>
                </a:cubicBezTo>
                <a:cubicBezTo>
                  <a:pt x="3666438" y="3091253"/>
                  <a:pt x="3680164" y="3078420"/>
                  <a:pt x="3647646" y="3083588"/>
                </a:cubicBezTo>
                <a:cubicBezTo>
                  <a:pt x="3619631" y="3089020"/>
                  <a:pt x="3587871" y="3092545"/>
                  <a:pt x="3560777" y="3105520"/>
                </a:cubicBezTo>
                <a:cubicBezTo>
                  <a:pt x="3555802" y="3109193"/>
                  <a:pt x="3543591" y="3110585"/>
                  <a:pt x="3533503" y="3108626"/>
                </a:cubicBezTo>
                <a:cubicBezTo>
                  <a:pt x="3531768" y="3108290"/>
                  <a:pt x="3530162" y="3107864"/>
                  <a:pt x="3528735" y="3107361"/>
                </a:cubicBezTo>
                <a:cubicBezTo>
                  <a:pt x="3505309" y="3109347"/>
                  <a:pt x="3419631" y="3118211"/>
                  <a:pt x="3392949" y="3120534"/>
                </a:cubicBezTo>
                <a:cubicBezTo>
                  <a:pt x="3390791" y="3115813"/>
                  <a:pt x="3377299" y="3124333"/>
                  <a:pt x="3368657" y="3121305"/>
                </a:cubicBezTo>
                <a:cubicBezTo>
                  <a:pt x="3362467" y="3118650"/>
                  <a:pt x="3356930" y="3120616"/>
                  <a:pt x="3350465" y="3120823"/>
                </a:cubicBezTo>
                <a:cubicBezTo>
                  <a:pt x="3341947" y="3118736"/>
                  <a:pt x="3314164" y="3122506"/>
                  <a:pt x="3306922" y="3125212"/>
                </a:cubicBezTo>
                <a:cubicBezTo>
                  <a:pt x="3289615" y="3134610"/>
                  <a:pt x="3250286" y="3127630"/>
                  <a:pt x="3235905" y="3134831"/>
                </a:cubicBezTo>
                <a:cubicBezTo>
                  <a:pt x="3230686" y="3135887"/>
                  <a:pt x="3225583" y="3136314"/>
                  <a:pt x="3220570" y="3136351"/>
                </a:cubicBezTo>
                <a:lnTo>
                  <a:pt x="3206547" y="3135559"/>
                </a:lnTo>
                <a:lnTo>
                  <a:pt x="3202562" y="3133546"/>
                </a:lnTo>
                <a:lnTo>
                  <a:pt x="3193989" y="3134044"/>
                </a:lnTo>
                <a:cubicBezTo>
                  <a:pt x="3193170" y="3133943"/>
                  <a:pt x="3192354" y="3133838"/>
                  <a:pt x="3191535" y="3133737"/>
                </a:cubicBezTo>
                <a:cubicBezTo>
                  <a:pt x="3186844" y="3133143"/>
                  <a:pt x="3182215" y="3132626"/>
                  <a:pt x="3177631" y="3132423"/>
                </a:cubicBezTo>
                <a:cubicBezTo>
                  <a:pt x="3183659" y="3142516"/>
                  <a:pt x="3139642" y="3132347"/>
                  <a:pt x="3152328" y="3140511"/>
                </a:cubicBezTo>
                <a:cubicBezTo>
                  <a:pt x="3128198" y="3141143"/>
                  <a:pt x="3146604" y="3148747"/>
                  <a:pt x="3117596" y="3141499"/>
                </a:cubicBezTo>
                <a:cubicBezTo>
                  <a:pt x="3086979" y="3143595"/>
                  <a:pt x="3006888" y="3148940"/>
                  <a:pt x="2968634" y="3153086"/>
                </a:cubicBezTo>
                <a:cubicBezTo>
                  <a:pt x="2929486" y="3164160"/>
                  <a:pt x="2914998" y="3160811"/>
                  <a:pt x="2888057" y="3166369"/>
                </a:cubicBezTo>
                <a:cubicBezTo>
                  <a:pt x="2835648" y="3169073"/>
                  <a:pt x="2838558" y="3182345"/>
                  <a:pt x="2815482" y="3172591"/>
                </a:cubicBezTo>
                <a:cubicBezTo>
                  <a:pt x="2780330" y="3174973"/>
                  <a:pt x="2810834" y="3187092"/>
                  <a:pt x="2773979" y="3183164"/>
                </a:cubicBezTo>
                <a:cubicBezTo>
                  <a:pt x="2772836" y="3184755"/>
                  <a:pt x="2747271" y="3200694"/>
                  <a:pt x="2744895" y="3201836"/>
                </a:cubicBezTo>
                <a:cubicBezTo>
                  <a:pt x="2729571" y="3202108"/>
                  <a:pt x="2714249" y="3202379"/>
                  <a:pt x="2698926" y="3202651"/>
                </a:cubicBezTo>
                <a:lnTo>
                  <a:pt x="2695579" y="3202498"/>
                </a:lnTo>
                <a:lnTo>
                  <a:pt x="2674400" y="3206842"/>
                </a:lnTo>
                <a:lnTo>
                  <a:pt x="2673684" y="3206495"/>
                </a:lnTo>
                <a:cubicBezTo>
                  <a:pt x="2671600" y="3205816"/>
                  <a:pt x="2669147" y="3205501"/>
                  <a:pt x="2665867" y="3205942"/>
                </a:cubicBezTo>
                <a:cubicBezTo>
                  <a:pt x="2655994" y="3204939"/>
                  <a:pt x="2626692" y="3200644"/>
                  <a:pt x="2614431" y="3200481"/>
                </a:cubicBezTo>
                <a:cubicBezTo>
                  <a:pt x="2607486" y="3202087"/>
                  <a:pt x="2600071" y="3203605"/>
                  <a:pt x="2592303" y="3204964"/>
                </a:cubicBezTo>
                <a:lnTo>
                  <a:pt x="2529882" y="3205645"/>
                </a:lnTo>
                <a:lnTo>
                  <a:pt x="2464509" y="3197687"/>
                </a:lnTo>
                <a:cubicBezTo>
                  <a:pt x="2440330" y="3197513"/>
                  <a:pt x="2419394" y="3194556"/>
                  <a:pt x="2398926" y="3196641"/>
                </a:cubicBezTo>
                <a:cubicBezTo>
                  <a:pt x="2390615" y="3194341"/>
                  <a:pt x="2382779" y="3200091"/>
                  <a:pt x="2375181" y="3203534"/>
                </a:cubicBezTo>
                <a:cubicBezTo>
                  <a:pt x="2352617" y="3202385"/>
                  <a:pt x="2347156" y="3190791"/>
                  <a:pt x="2332855" y="3194625"/>
                </a:cubicBezTo>
                <a:cubicBezTo>
                  <a:pt x="2320177" y="3186674"/>
                  <a:pt x="2319429" y="3189708"/>
                  <a:pt x="2313469" y="3191985"/>
                </a:cubicBezTo>
                <a:cubicBezTo>
                  <a:pt x="2313187" y="3192040"/>
                  <a:pt x="2312903" y="3192094"/>
                  <a:pt x="2312621" y="3192148"/>
                </a:cubicBezTo>
                <a:lnTo>
                  <a:pt x="2310886" y="3191011"/>
                </a:lnTo>
                <a:cubicBezTo>
                  <a:pt x="2309691" y="3190836"/>
                  <a:pt x="2308496" y="3190660"/>
                  <a:pt x="2307301" y="3190485"/>
                </a:cubicBezTo>
                <a:cubicBezTo>
                  <a:pt x="2304038" y="3190598"/>
                  <a:pt x="2300775" y="3190712"/>
                  <a:pt x="2297511" y="3190825"/>
                </a:cubicBezTo>
                <a:cubicBezTo>
                  <a:pt x="2296284" y="3190964"/>
                  <a:pt x="2295057" y="3191105"/>
                  <a:pt x="2293829" y="3191244"/>
                </a:cubicBezTo>
                <a:cubicBezTo>
                  <a:pt x="2291292" y="3191425"/>
                  <a:pt x="2289608" y="3191405"/>
                  <a:pt x="2288442" y="3191236"/>
                </a:cubicBezTo>
                <a:cubicBezTo>
                  <a:pt x="2288397" y="3191205"/>
                  <a:pt x="2288352" y="3191173"/>
                  <a:pt x="2288307" y="3191142"/>
                </a:cubicBezTo>
                <a:cubicBezTo>
                  <a:pt x="2286625" y="3191201"/>
                  <a:pt x="2292966" y="3181241"/>
                  <a:pt x="2291282" y="3181298"/>
                </a:cubicBezTo>
                <a:cubicBezTo>
                  <a:pt x="2282768" y="3181808"/>
                  <a:pt x="2266459" y="3192523"/>
                  <a:pt x="2258572" y="3193351"/>
                </a:cubicBezTo>
                <a:cubicBezTo>
                  <a:pt x="2251903" y="3188132"/>
                  <a:pt x="2222758" y="3194297"/>
                  <a:pt x="2225949" y="3184460"/>
                </a:cubicBezTo>
                <a:cubicBezTo>
                  <a:pt x="2215309" y="3185285"/>
                  <a:pt x="2208874" y="3189370"/>
                  <a:pt x="2212457" y="3182918"/>
                </a:cubicBezTo>
                <a:cubicBezTo>
                  <a:pt x="2208954" y="3183005"/>
                  <a:pt x="2206796" y="3182455"/>
                  <a:pt x="2205250" y="3181596"/>
                </a:cubicBezTo>
                <a:lnTo>
                  <a:pt x="2204802" y="3181191"/>
                </a:lnTo>
                <a:cubicBezTo>
                  <a:pt x="2196360" y="3181862"/>
                  <a:pt x="2165295" y="3184604"/>
                  <a:pt x="2154589" y="3185621"/>
                </a:cubicBezTo>
                <a:lnTo>
                  <a:pt x="2140577" y="3187296"/>
                </a:lnTo>
                <a:lnTo>
                  <a:pt x="2139223" y="3186946"/>
                </a:lnTo>
                <a:lnTo>
                  <a:pt x="2129522" y="3182108"/>
                </a:lnTo>
                <a:cubicBezTo>
                  <a:pt x="2126396" y="3182958"/>
                  <a:pt x="2123631" y="3190717"/>
                  <a:pt x="2121389" y="3192118"/>
                </a:cubicBezTo>
                <a:cubicBezTo>
                  <a:pt x="2088356" y="3184630"/>
                  <a:pt x="2057187" y="3191481"/>
                  <a:pt x="2021332" y="3190187"/>
                </a:cubicBezTo>
                <a:cubicBezTo>
                  <a:pt x="1980808" y="3192837"/>
                  <a:pt x="1960551" y="3192182"/>
                  <a:pt x="1937109" y="3194259"/>
                </a:cubicBezTo>
                <a:cubicBezTo>
                  <a:pt x="1933244" y="3194376"/>
                  <a:pt x="1901924" y="3195327"/>
                  <a:pt x="1908362" y="3191174"/>
                </a:cubicBezTo>
                <a:cubicBezTo>
                  <a:pt x="1873455" y="3191897"/>
                  <a:pt x="1822379" y="3188607"/>
                  <a:pt x="1786518" y="3189413"/>
                </a:cubicBezTo>
                <a:cubicBezTo>
                  <a:pt x="1763469" y="3179547"/>
                  <a:pt x="1741339" y="3197857"/>
                  <a:pt x="1717434" y="3196011"/>
                </a:cubicBezTo>
                <a:cubicBezTo>
                  <a:pt x="1723972" y="3205094"/>
                  <a:pt x="1664175" y="3190915"/>
                  <a:pt x="1662865" y="3201166"/>
                </a:cubicBezTo>
                <a:lnTo>
                  <a:pt x="1636987" y="3195235"/>
                </a:lnTo>
                <a:lnTo>
                  <a:pt x="1623920" y="3183037"/>
                </a:lnTo>
                <a:cubicBezTo>
                  <a:pt x="1619023" y="3182563"/>
                  <a:pt x="1613758" y="3192473"/>
                  <a:pt x="1607939" y="3192950"/>
                </a:cubicBezTo>
                <a:cubicBezTo>
                  <a:pt x="1593621" y="3197013"/>
                  <a:pt x="1571326" y="3192034"/>
                  <a:pt x="1551162" y="3192335"/>
                </a:cubicBezTo>
                <a:lnTo>
                  <a:pt x="1541903" y="3186915"/>
                </a:lnTo>
                <a:lnTo>
                  <a:pt x="1511680" y="3191495"/>
                </a:lnTo>
                <a:cubicBezTo>
                  <a:pt x="1489503" y="3191217"/>
                  <a:pt x="1467326" y="3190938"/>
                  <a:pt x="1445149" y="3190660"/>
                </a:cubicBezTo>
                <a:lnTo>
                  <a:pt x="1436200" y="3191890"/>
                </a:lnTo>
                <a:cubicBezTo>
                  <a:pt x="1432876" y="3191277"/>
                  <a:pt x="1429122" y="3201007"/>
                  <a:pt x="1425206" y="3200344"/>
                </a:cubicBezTo>
                <a:lnTo>
                  <a:pt x="1412701" y="3187919"/>
                </a:lnTo>
                <a:cubicBezTo>
                  <a:pt x="1402612" y="3187367"/>
                  <a:pt x="1373509" y="3184444"/>
                  <a:pt x="1364678" y="3183688"/>
                </a:cubicBezTo>
                <a:cubicBezTo>
                  <a:pt x="1363023" y="3183583"/>
                  <a:pt x="1361370" y="3183479"/>
                  <a:pt x="1359716" y="3183377"/>
                </a:cubicBezTo>
                <a:lnTo>
                  <a:pt x="1327998" y="3173718"/>
                </a:lnTo>
                <a:cubicBezTo>
                  <a:pt x="1303324" y="3168363"/>
                  <a:pt x="1243415" y="3156944"/>
                  <a:pt x="1211674" y="3151252"/>
                </a:cubicBezTo>
                <a:cubicBezTo>
                  <a:pt x="1183206" y="3154805"/>
                  <a:pt x="1160307" y="3140433"/>
                  <a:pt x="1137545" y="3142903"/>
                </a:cubicBezTo>
                <a:cubicBezTo>
                  <a:pt x="1108831" y="3139323"/>
                  <a:pt x="1085657" y="3133417"/>
                  <a:pt x="1067088" y="3129767"/>
                </a:cubicBezTo>
                <a:cubicBezTo>
                  <a:pt x="1064006" y="3128241"/>
                  <a:pt x="1029699" y="3122201"/>
                  <a:pt x="1026132" y="3121008"/>
                </a:cubicBezTo>
                <a:cubicBezTo>
                  <a:pt x="1005747" y="3117732"/>
                  <a:pt x="1013867" y="3117508"/>
                  <a:pt x="979389" y="3112403"/>
                </a:cubicBezTo>
                <a:cubicBezTo>
                  <a:pt x="950459" y="3107178"/>
                  <a:pt x="920762" y="3105056"/>
                  <a:pt x="888511" y="3099565"/>
                </a:cubicBezTo>
                <a:cubicBezTo>
                  <a:pt x="854269" y="3092172"/>
                  <a:pt x="833998" y="3094049"/>
                  <a:pt x="820520" y="3090926"/>
                </a:cubicBezTo>
                <a:cubicBezTo>
                  <a:pt x="792202" y="3081871"/>
                  <a:pt x="783417" y="3082958"/>
                  <a:pt x="740242" y="3083816"/>
                </a:cubicBezTo>
                <a:cubicBezTo>
                  <a:pt x="707061" y="3077800"/>
                  <a:pt x="671560" y="3086129"/>
                  <a:pt x="646247" y="3074734"/>
                </a:cubicBezTo>
                <a:cubicBezTo>
                  <a:pt x="642938" y="3075735"/>
                  <a:pt x="639394" y="3076369"/>
                  <a:pt x="635700" y="3076739"/>
                </a:cubicBezTo>
                <a:cubicBezTo>
                  <a:pt x="632097" y="3076874"/>
                  <a:pt x="628494" y="3077010"/>
                  <a:pt x="624891" y="3077145"/>
                </a:cubicBezTo>
                <a:lnTo>
                  <a:pt x="614671" y="3073567"/>
                </a:lnTo>
                <a:cubicBezTo>
                  <a:pt x="603428" y="3072991"/>
                  <a:pt x="568522" y="3074251"/>
                  <a:pt x="557430" y="3073687"/>
                </a:cubicBezTo>
                <a:lnTo>
                  <a:pt x="557338" y="3073252"/>
                </a:lnTo>
                <a:cubicBezTo>
                  <a:pt x="554424" y="3072272"/>
                  <a:pt x="546805" y="3070825"/>
                  <a:pt x="539949" y="3067812"/>
                </a:cubicBezTo>
                <a:cubicBezTo>
                  <a:pt x="528878" y="3064560"/>
                  <a:pt x="503526" y="3056658"/>
                  <a:pt x="490911" y="3053742"/>
                </a:cubicBezTo>
                <a:lnTo>
                  <a:pt x="468269" y="3040300"/>
                </a:lnTo>
                <a:lnTo>
                  <a:pt x="446284" y="3044010"/>
                </a:lnTo>
                <a:cubicBezTo>
                  <a:pt x="429421" y="3045653"/>
                  <a:pt x="428304" y="3040351"/>
                  <a:pt x="407700" y="3036255"/>
                </a:cubicBezTo>
                <a:cubicBezTo>
                  <a:pt x="397569" y="3038433"/>
                  <a:pt x="390857" y="3046536"/>
                  <a:pt x="384835" y="3043282"/>
                </a:cubicBezTo>
                <a:cubicBezTo>
                  <a:pt x="363540" y="3042472"/>
                  <a:pt x="346002" y="3026895"/>
                  <a:pt x="323041" y="3023486"/>
                </a:cubicBezTo>
                <a:cubicBezTo>
                  <a:pt x="296255" y="3024819"/>
                  <a:pt x="286207" y="3016076"/>
                  <a:pt x="261659" y="3012466"/>
                </a:cubicBezTo>
                <a:cubicBezTo>
                  <a:pt x="237343" y="3017165"/>
                  <a:pt x="246269" y="3004370"/>
                  <a:pt x="234593" y="3000196"/>
                </a:cubicBezTo>
                <a:lnTo>
                  <a:pt x="231087" y="2999548"/>
                </a:lnTo>
                <a:lnTo>
                  <a:pt x="182124" y="3000760"/>
                </a:lnTo>
                <a:cubicBezTo>
                  <a:pt x="176172" y="2995322"/>
                  <a:pt x="146296" y="3000490"/>
                  <a:pt x="150781" y="2990775"/>
                </a:cubicBezTo>
                <a:cubicBezTo>
                  <a:pt x="135014" y="2988838"/>
                  <a:pt x="99403" y="2989342"/>
                  <a:pt x="87521" y="2989133"/>
                </a:cubicBezTo>
                <a:cubicBezTo>
                  <a:pt x="84843" y="2989261"/>
                  <a:pt x="82166" y="2989390"/>
                  <a:pt x="79487" y="2989518"/>
                </a:cubicBezTo>
                <a:lnTo>
                  <a:pt x="77079" y="2990682"/>
                </a:lnTo>
                <a:cubicBezTo>
                  <a:pt x="74554" y="2991354"/>
                  <a:pt x="71035" y="2991559"/>
                  <a:pt x="65291" y="2990716"/>
                </a:cubicBezTo>
                <a:cubicBezTo>
                  <a:pt x="64857" y="2990584"/>
                  <a:pt x="64422" y="2990453"/>
                  <a:pt x="63989" y="2990321"/>
                </a:cubicBezTo>
                <a:cubicBezTo>
                  <a:pt x="62342" y="2990669"/>
                  <a:pt x="50523" y="2991267"/>
                  <a:pt x="36658" y="2991762"/>
                </a:cubicBezTo>
                <a:lnTo>
                  <a:pt x="0" y="2992525"/>
                </a:ln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6E31E30-815B-8628-0929-49EE83AF7E40}"/>
              </a:ext>
            </a:extLst>
          </p:cNvPr>
          <p:cNvSpPr txBox="1"/>
          <p:nvPr/>
        </p:nvSpPr>
        <p:spPr>
          <a:xfrm>
            <a:off x="1208690" y="3646164"/>
            <a:ext cx="10384220" cy="313030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475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0" dirty="0">
                <a:latin typeface="American Typewriter" panose="02090604020004020304" pitchFamily="18" charset="77"/>
                <a:cs typeface="Aharoni" panose="02010803020104030203" pitchFamily="2" charset="-79"/>
              </a:rPr>
              <a:t>Putting the weeds in the wheelbarrow, ready to go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0" dirty="0">
                <a:latin typeface="American Typewriter" panose="02090604020004020304" pitchFamily="18" charset="77"/>
                <a:cs typeface="Aharoni" panose="02010803020104030203" pitchFamily="2" charset="-79"/>
              </a:rPr>
              <a:t>Garden path narrow, spirits high not low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0" dirty="0">
                <a:latin typeface="American Typewriter" panose="02090604020004020304" pitchFamily="18" charset="77"/>
                <a:cs typeface="Aharoni" panose="02010803020104030203" pitchFamily="2" charset="-79"/>
              </a:rPr>
              <a:t>Tipped them all out together, after pulling forever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0" dirty="0">
                <a:latin typeface="American Typewriter" panose="02090604020004020304" pitchFamily="18" charset="77"/>
                <a:cs typeface="Aharoni" panose="02010803020104030203" pitchFamily="2" charset="-79"/>
              </a:rPr>
              <a:t>Now the beds breathe light, light as a feather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0" dirty="0">
                <a:latin typeface="American Typewriter" panose="02090604020004020304" pitchFamily="18" charset="77"/>
                <a:cs typeface="Aharoni" panose="02010803020104030203" pitchFamily="2" charset="-79"/>
              </a:rPr>
              <a:t>Now our path lies clean, ready to grow again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0" dirty="0">
                <a:latin typeface="American Typewriter" panose="02090604020004020304" pitchFamily="18" charset="77"/>
                <a:cs typeface="Aharoni" panose="02010803020104030203" pitchFamily="2" charset="-79"/>
              </a:rPr>
              <a:t>No weeds insight, just insects and wren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pic>
        <p:nvPicPr>
          <p:cNvPr id="12" name="Graphic 11" descr="Sparrow with solid fill">
            <a:extLst>
              <a:ext uri="{FF2B5EF4-FFF2-40B4-BE49-F238E27FC236}">
                <a16:creationId xmlns:a16="http://schemas.microsoft.com/office/drawing/2014/main" id="{C0ED46D5-DC9E-7CCB-0C9E-9EAD6CE7F33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159766" y="5943829"/>
            <a:ext cx="755887" cy="755887"/>
          </a:xfrm>
          <a:prstGeom prst="rect">
            <a:avLst/>
          </a:prstGeom>
        </p:spPr>
      </p:pic>
      <p:pic>
        <p:nvPicPr>
          <p:cNvPr id="14" name="Graphic 13" descr="Worm with solid fill">
            <a:extLst>
              <a:ext uri="{FF2B5EF4-FFF2-40B4-BE49-F238E27FC236}">
                <a16:creationId xmlns:a16="http://schemas.microsoft.com/office/drawing/2014/main" id="{D47A3D81-F722-1B1E-5A7E-F1550E83DD0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256400" y="6344992"/>
            <a:ext cx="709448" cy="709448"/>
          </a:xfrm>
          <a:prstGeom prst="rect">
            <a:avLst/>
          </a:prstGeom>
        </p:spPr>
      </p:pic>
      <p:pic>
        <p:nvPicPr>
          <p:cNvPr id="26" name="Graphic 25" descr="Bug with solid fill">
            <a:extLst>
              <a:ext uri="{FF2B5EF4-FFF2-40B4-BE49-F238E27FC236}">
                <a16:creationId xmlns:a16="http://schemas.microsoft.com/office/drawing/2014/main" id="{D5F1C138-3618-46A4-2648-0A47BFF5E57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 rot="2224536">
            <a:off x="3749131" y="3255359"/>
            <a:ext cx="457200" cy="457200"/>
          </a:xfrm>
          <a:prstGeom prst="rect">
            <a:avLst/>
          </a:prstGeom>
        </p:spPr>
      </p:pic>
      <p:pic>
        <p:nvPicPr>
          <p:cNvPr id="28" name="Graphic 27" descr="Beetle with solid fill">
            <a:extLst>
              <a:ext uri="{FF2B5EF4-FFF2-40B4-BE49-F238E27FC236}">
                <a16:creationId xmlns:a16="http://schemas.microsoft.com/office/drawing/2014/main" id="{B37A85F8-1746-BF01-3289-68656351EE2E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 rot="2218989">
            <a:off x="8389151" y="3116572"/>
            <a:ext cx="701390" cy="701390"/>
          </a:xfrm>
          <a:prstGeom prst="rect">
            <a:avLst/>
          </a:prstGeom>
        </p:spPr>
      </p:pic>
      <p:pic>
        <p:nvPicPr>
          <p:cNvPr id="30" name="Graphic 29" descr="Caterpillar with solid fill">
            <a:extLst>
              <a:ext uri="{FF2B5EF4-FFF2-40B4-BE49-F238E27FC236}">
                <a16:creationId xmlns:a16="http://schemas.microsoft.com/office/drawing/2014/main" id="{307C0B6A-CE50-65B7-EDC2-FD0FE21556B1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 rot="19732666" flipH="1">
            <a:off x="858810" y="3312672"/>
            <a:ext cx="982222" cy="982222"/>
          </a:xfrm>
          <a:prstGeom prst="rect">
            <a:avLst/>
          </a:prstGeom>
        </p:spPr>
      </p:pic>
      <p:pic>
        <p:nvPicPr>
          <p:cNvPr id="32" name="Graphic 31" descr="Ladybug with solid fill">
            <a:extLst>
              <a:ext uri="{FF2B5EF4-FFF2-40B4-BE49-F238E27FC236}">
                <a16:creationId xmlns:a16="http://schemas.microsoft.com/office/drawing/2014/main" id="{3BC486FA-1671-BAED-6DA2-535F3ADED296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 rot="19480763">
            <a:off x="10926334" y="5134033"/>
            <a:ext cx="825163" cy="825163"/>
          </a:xfrm>
          <a:prstGeom prst="rect">
            <a:avLst/>
          </a:prstGeom>
        </p:spPr>
      </p:pic>
      <p:pic>
        <p:nvPicPr>
          <p:cNvPr id="34" name="Graphic 33" descr="Wheelbarrow with solid fill">
            <a:extLst>
              <a:ext uri="{FF2B5EF4-FFF2-40B4-BE49-F238E27FC236}">
                <a16:creationId xmlns:a16="http://schemas.microsoft.com/office/drawing/2014/main" id="{408FE962-1E01-72A6-7C41-9A7E9BEC02AF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96DAC541-7B7A-43D3-8B79-37D633B846F1}">
                <asvg:svgBlip xmlns:asvg="http://schemas.microsoft.com/office/drawing/2016/SVG/main" r:embed="rId18"/>
              </a:ext>
            </a:extLst>
          </a:blip>
          <a:stretch>
            <a:fillRect/>
          </a:stretch>
        </p:blipFill>
        <p:spPr>
          <a:xfrm>
            <a:off x="5809171" y="3114006"/>
            <a:ext cx="823228" cy="823228"/>
          </a:xfrm>
          <a:prstGeom prst="rect">
            <a:avLst/>
          </a:prstGeom>
        </p:spPr>
      </p:pic>
      <p:pic>
        <p:nvPicPr>
          <p:cNvPr id="35" name="Graphic 34" descr="Bug with solid fill">
            <a:extLst>
              <a:ext uri="{FF2B5EF4-FFF2-40B4-BE49-F238E27FC236}">
                <a16:creationId xmlns:a16="http://schemas.microsoft.com/office/drawing/2014/main" id="{B6F6BFDD-8E19-412F-30F6-B4D5237DCB70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 rot="3127006">
            <a:off x="4955628" y="6349962"/>
            <a:ext cx="457200" cy="45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65626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75000"/>
              </a:schemeClr>
            </a:gs>
            <a:gs pos="85000">
              <a:srgbClr val="7E834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EDF4250-B1F9-2A7D-1ABD-29B8641FA665}"/>
              </a:ext>
            </a:extLst>
          </p:cNvPr>
          <p:cNvSpPr txBox="1"/>
          <p:nvPr/>
        </p:nvSpPr>
        <p:spPr>
          <a:xfrm>
            <a:off x="2827284" y="5127238"/>
            <a:ext cx="92385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But where are the carrots, they are ever so slow</a:t>
            </a:r>
          </a:p>
          <a:p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At least we can grow freely, with nothing in the way</a:t>
            </a:r>
          </a:p>
          <a:p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Until the beetles come creeping, hungry for the day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8CB7F77-642C-32D7-AC13-ACFDFB62BCA4}"/>
              </a:ext>
            </a:extLst>
          </p:cNvPr>
          <p:cNvSpPr txBox="1"/>
          <p:nvPr/>
        </p:nvSpPr>
        <p:spPr>
          <a:xfrm>
            <a:off x="0" y="561864"/>
            <a:ext cx="795908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Cavolini" panose="020B0604020202020204" pitchFamily="34" charset="0"/>
                <a:cs typeface="Cavolini" panose="020B0604020202020204" pitchFamily="34" charset="0"/>
              </a:rPr>
              <a:t>A clean slate, all fresh and new</a:t>
            </a:r>
          </a:p>
          <a:p>
            <a:r>
              <a:rPr lang="en-US" sz="2400" dirty="0">
                <a:latin typeface="Cavolini" panose="020B0604020202020204" pitchFamily="34" charset="0"/>
                <a:cs typeface="Cavolini" panose="020B0604020202020204" pitchFamily="34" charset="0"/>
              </a:rPr>
              <a:t>Soon to he put in someone's stew</a:t>
            </a:r>
          </a:p>
          <a:p>
            <a:r>
              <a:rPr lang="en-US" sz="2400" dirty="0">
                <a:latin typeface="Cavolini" panose="020B0604020202020204" pitchFamily="34" charset="0"/>
                <a:cs typeface="Cavolini" panose="020B0604020202020204" pitchFamily="34" charset="0"/>
              </a:rPr>
              <a:t>The seeds are roaring ready to go</a:t>
            </a:r>
          </a:p>
        </p:txBody>
      </p:sp>
      <p:pic>
        <p:nvPicPr>
          <p:cNvPr id="7" name="Picture 6" descr="A garden box with dirt and plants in it&#10;&#10;AI-generated content may be incorrect.">
            <a:extLst>
              <a:ext uri="{FF2B5EF4-FFF2-40B4-BE49-F238E27FC236}">
                <a16:creationId xmlns:a16="http://schemas.microsoft.com/office/drawing/2014/main" id="{D69673EF-EC29-1A69-5465-14B8253519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94179" y="-61268"/>
            <a:ext cx="4771697" cy="5157076"/>
          </a:xfrm>
          <a:prstGeom prst="rect">
            <a:avLst/>
          </a:prstGeom>
          <a:effectLst>
            <a:softEdge rad="317500"/>
          </a:effectLst>
        </p:spPr>
      </p:pic>
      <p:pic>
        <p:nvPicPr>
          <p:cNvPr id="9" name="Graphic 8" descr="Garden Tools with solid fill">
            <a:extLst>
              <a:ext uri="{FF2B5EF4-FFF2-40B4-BE49-F238E27FC236}">
                <a16:creationId xmlns:a16="http://schemas.microsoft.com/office/drawing/2014/main" id="{5FD25138-DF8F-DAC8-078E-C0E527A4C25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957333" y="1074510"/>
            <a:ext cx="1569660" cy="1569660"/>
          </a:xfrm>
          <a:prstGeom prst="rect">
            <a:avLst/>
          </a:prstGeom>
        </p:spPr>
      </p:pic>
      <p:pic>
        <p:nvPicPr>
          <p:cNvPr id="11" name="Graphic 10" descr="Watering pot with solid fill">
            <a:extLst>
              <a:ext uri="{FF2B5EF4-FFF2-40B4-BE49-F238E27FC236}">
                <a16:creationId xmlns:a16="http://schemas.microsoft.com/office/drawing/2014/main" id="{DD0FAD01-08BB-8D24-A58D-E63412C87F7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301470" y="1868769"/>
            <a:ext cx="2155438" cy="2155438"/>
          </a:xfrm>
          <a:prstGeom prst="rect">
            <a:avLst/>
          </a:prstGeom>
        </p:spPr>
      </p:pic>
      <p:pic>
        <p:nvPicPr>
          <p:cNvPr id="17" name="Graphic 16" descr="Seeds with solid fill">
            <a:extLst>
              <a:ext uri="{FF2B5EF4-FFF2-40B4-BE49-F238E27FC236}">
                <a16:creationId xmlns:a16="http://schemas.microsoft.com/office/drawing/2014/main" id="{4D98E2E8-C799-6699-518D-0D3B2BE87B2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2511108" y="2629805"/>
            <a:ext cx="1731579" cy="1731579"/>
          </a:xfrm>
          <a:prstGeom prst="rect">
            <a:avLst/>
          </a:prstGeom>
        </p:spPr>
      </p:pic>
      <p:pic>
        <p:nvPicPr>
          <p:cNvPr id="19" name="Graphic 18" descr="Plant with solid fill">
            <a:extLst>
              <a:ext uri="{FF2B5EF4-FFF2-40B4-BE49-F238E27FC236}">
                <a16:creationId xmlns:a16="http://schemas.microsoft.com/office/drawing/2014/main" id="{36CA96D7-BA5F-972A-DDBF-054261628C7E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-793531" y="2772426"/>
            <a:ext cx="4443247" cy="4443247"/>
          </a:xfrm>
          <a:prstGeom prst="rect">
            <a:avLst/>
          </a:prstGeom>
        </p:spPr>
      </p:pic>
      <p:pic>
        <p:nvPicPr>
          <p:cNvPr id="21" name="Graphic 20" descr="Snail with solid fill">
            <a:extLst>
              <a:ext uri="{FF2B5EF4-FFF2-40B4-BE49-F238E27FC236}">
                <a16:creationId xmlns:a16="http://schemas.microsoft.com/office/drawing/2014/main" id="{E573C234-CFDB-7359-FE7C-35FC07D0AF28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1398469" y="5076613"/>
            <a:ext cx="575441" cy="794348"/>
          </a:xfrm>
          <a:prstGeom prst="rect">
            <a:avLst/>
          </a:prstGeom>
        </p:spPr>
      </p:pic>
      <p:pic>
        <p:nvPicPr>
          <p:cNvPr id="23" name="Graphic 22" descr="Grasshopper with solid fill">
            <a:extLst>
              <a:ext uri="{FF2B5EF4-FFF2-40B4-BE49-F238E27FC236}">
                <a16:creationId xmlns:a16="http://schemas.microsoft.com/office/drawing/2014/main" id="{FFC65A41-DF7F-BB86-C51E-EBF7614372D8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6173450" y="3849705"/>
            <a:ext cx="838845" cy="838845"/>
          </a:xfrm>
          <a:prstGeom prst="rect">
            <a:avLst/>
          </a:prstGeom>
        </p:spPr>
      </p:pic>
      <p:pic>
        <p:nvPicPr>
          <p:cNvPr id="25" name="Graphic 24" descr="Spider with solid fill">
            <a:extLst>
              <a:ext uri="{FF2B5EF4-FFF2-40B4-BE49-F238E27FC236}">
                <a16:creationId xmlns:a16="http://schemas.microsoft.com/office/drawing/2014/main" id="{53A83857-DBF5-B1A0-D696-9B471F94C4A7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 rot="1563576">
            <a:off x="4182924" y="4267986"/>
            <a:ext cx="691831" cy="691831"/>
          </a:xfrm>
          <a:prstGeom prst="rect">
            <a:avLst/>
          </a:prstGeom>
        </p:spPr>
      </p:pic>
      <p:pic>
        <p:nvPicPr>
          <p:cNvPr id="27" name="Graphic 26" descr="Bug under magnifying glass with solid fill">
            <a:extLst>
              <a:ext uri="{FF2B5EF4-FFF2-40B4-BE49-F238E27FC236}">
                <a16:creationId xmlns:a16="http://schemas.microsoft.com/office/drawing/2014/main" id="{691B4AD3-F037-73A9-933E-D0FCC3BA4AD8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96DAC541-7B7A-43D3-8B79-37D633B846F1}">
                <asvg:svgBlip xmlns:asvg="http://schemas.microsoft.com/office/drawing/2016/SVG/main" r:embed="rId18"/>
              </a:ext>
            </a:extLst>
          </a:blip>
          <a:stretch>
            <a:fillRect/>
          </a:stretch>
        </p:blipFill>
        <p:spPr>
          <a:xfrm>
            <a:off x="1188119" y="2044059"/>
            <a:ext cx="914400" cy="914400"/>
          </a:xfrm>
          <a:prstGeom prst="rect">
            <a:avLst/>
          </a:prstGeom>
        </p:spPr>
      </p:pic>
      <p:pic>
        <p:nvPicPr>
          <p:cNvPr id="29" name="Graphic 28" descr="Mosquito with solid fill">
            <a:extLst>
              <a:ext uri="{FF2B5EF4-FFF2-40B4-BE49-F238E27FC236}">
                <a16:creationId xmlns:a16="http://schemas.microsoft.com/office/drawing/2014/main" id="{87F73414-5B1C-98E7-28B2-B0F15C811A91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96DAC541-7B7A-43D3-8B79-37D633B846F1}">
                <asvg:svgBlip xmlns:asvg="http://schemas.microsoft.com/office/drawing/2016/SVG/main" r:embed="rId20"/>
              </a:ext>
            </a:extLst>
          </a:blip>
          <a:stretch>
            <a:fillRect/>
          </a:stretch>
        </p:blipFill>
        <p:spPr>
          <a:xfrm>
            <a:off x="5495184" y="199140"/>
            <a:ext cx="796276" cy="796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65275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75000"/>
              </a:schemeClr>
            </a:gs>
            <a:gs pos="85000">
              <a:srgbClr val="7E834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C7EFEC15-5873-4245-BEBE-F611545814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sign in a garden&#10;&#10;AI-generated content may be incorrect.">
            <a:extLst>
              <a:ext uri="{FF2B5EF4-FFF2-40B4-BE49-F238E27FC236}">
                <a16:creationId xmlns:a16="http://schemas.microsoft.com/office/drawing/2014/main" id="{3FE3BDDB-05C1-F004-A466-92F541DEF82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t="24248" r="2" b="754"/>
          <a:stretch>
            <a:fillRect/>
          </a:stretch>
        </p:blipFill>
        <p:spPr>
          <a:xfrm>
            <a:off x="4448399" y="286529"/>
            <a:ext cx="2275744" cy="2275744"/>
          </a:xfrm>
          <a:custGeom>
            <a:avLst/>
            <a:gdLst/>
            <a:ahLst/>
            <a:cxnLst/>
            <a:rect l="l" t="t" r="r" b="b"/>
            <a:pathLst>
              <a:path w="6057610" h="6057610">
                <a:moveTo>
                  <a:pt x="3028805" y="0"/>
                </a:moveTo>
                <a:cubicBezTo>
                  <a:pt x="4701568" y="0"/>
                  <a:pt x="6057610" y="1356042"/>
                  <a:pt x="6057610" y="3028805"/>
                </a:cubicBezTo>
                <a:cubicBezTo>
                  <a:pt x="6057610" y="4701568"/>
                  <a:pt x="4701568" y="6057610"/>
                  <a:pt x="3028805" y="6057610"/>
                </a:cubicBezTo>
                <a:cubicBezTo>
                  <a:pt x="1356042" y="6057610"/>
                  <a:pt x="0" y="4701568"/>
                  <a:pt x="0" y="3028805"/>
                </a:cubicBezTo>
                <a:cubicBezTo>
                  <a:pt x="0" y="1356042"/>
                  <a:pt x="1356042" y="0"/>
                  <a:pt x="3028805" y="0"/>
                </a:cubicBezTo>
                <a:close/>
              </a:path>
            </a:pathLst>
          </a:custGeom>
          <a:effectLst>
            <a:softEdge rad="0"/>
          </a:effectLst>
        </p:spPr>
      </p:pic>
      <p:grpSp>
        <p:nvGrpSpPr>
          <p:cNvPr id="77" name="Group 76">
            <a:extLst>
              <a:ext uri="{FF2B5EF4-FFF2-40B4-BE49-F238E27FC236}">
                <a16:creationId xmlns:a16="http://schemas.microsoft.com/office/drawing/2014/main" id="{881199B3-92F7-4182-B809-801DD4E36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23486" y="231851"/>
            <a:ext cx="2300658" cy="2373679"/>
            <a:chOff x="3376425" y="1351535"/>
            <a:chExt cx="5514403" cy="5514975"/>
          </a:xfrm>
        </p:grpSpPr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965A16F7-66A3-469F-81C9-FAA41AA933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87200" y="1501458"/>
              <a:ext cx="5293466" cy="5215032"/>
            </a:xfrm>
            <a:custGeom>
              <a:avLst/>
              <a:gdLst>
                <a:gd name="connsiteX0" fmla="*/ 2768346 w 5293466"/>
                <a:gd name="connsiteY0" fmla="*/ 476250 h 5215032"/>
                <a:gd name="connsiteX1" fmla="*/ 3621405 w 5293466"/>
                <a:gd name="connsiteY1" fmla="*/ 687705 h 5215032"/>
                <a:gd name="connsiteX2" fmla="*/ 4327589 w 5293466"/>
                <a:gd name="connsiteY2" fmla="*/ 1277588 h 5215032"/>
                <a:gd name="connsiteX3" fmla="*/ 4749451 w 5293466"/>
                <a:gd name="connsiteY3" fmla="*/ 1974914 h 5215032"/>
                <a:gd name="connsiteX4" fmla="*/ 4756785 w 5293466"/>
                <a:gd name="connsiteY4" fmla="*/ 2695289 h 5215032"/>
                <a:gd name="connsiteX5" fmla="*/ 4503611 w 5293466"/>
                <a:gd name="connsiteY5" fmla="*/ 3530251 h 5215032"/>
                <a:gd name="connsiteX6" fmla="*/ 4395121 w 5293466"/>
                <a:gd name="connsiteY6" fmla="*/ 3883152 h 5215032"/>
                <a:gd name="connsiteX7" fmla="*/ 4177570 w 5293466"/>
                <a:gd name="connsiteY7" fmla="*/ 4165949 h 5215032"/>
                <a:gd name="connsiteX8" fmla="*/ 3534632 w 5293466"/>
                <a:gd name="connsiteY8" fmla="*/ 4599718 h 5215032"/>
                <a:gd name="connsiteX9" fmla="*/ 2710910 w 5293466"/>
                <a:gd name="connsiteY9" fmla="*/ 4738592 h 5215032"/>
                <a:gd name="connsiteX10" fmla="*/ 1141476 w 5293466"/>
                <a:gd name="connsiteY10" fmla="*/ 4094798 h 5215032"/>
                <a:gd name="connsiteX11" fmla="*/ 654653 w 5293466"/>
                <a:gd name="connsiteY11" fmla="*/ 3380709 h 5215032"/>
                <a:gd name="connsiteX12" fmla="*/ 476250 w 5293466"/>
                <a:gd name="connsiteY12" fmla="*/ 2503932 h 5215032"/>
                <a:gd name="connsiteX13" fmla="*/ 621221 w 5293466"/>
                <a:gd name="connsiteY13" fmla="*/ 2032730 h 5215032"/>
                <a:gd name="connsiteX14" fmla="*/ 1075277 w 5293466"/>
                <a:gd name="connsiteY14" fmla="*/ 1557623 h 5215032"/>
                <a:gd name="connsiteX15" fmla="*/ 1370648 w 5293466"/>
                <a:gd name="connsiteY15" fmla="*/ 1278541 h 5215032"/>
                <a:gd name="connsiteX16" fmla="*/ 2056733 w 5293466"/>
                <a:gd name="connsiteY16" fmla="*/ 690753 h 5215032"/>
                <a:gd name="connsiteX17" fmla="*/ 2768346 w 5293466"/>
                <a:gd name="connsiteY17" fmla="*/ 476250 h 5215032"/>
                <a:gd name="connsiteX18" fmla="*/ 2768346 w 5293466"/>
                <a:gd name="connsiteY18" fmla="*/ 0 h 5215032"/>
                <a:gd name="connsiteX19" fmla="*/ 1033844 w 5293466"/>
                <a:gd name="connsiteY19" fmla="*/ 941927 h 5215032"/>
                <a:gd name="connsiteX20" fmla="*/ 0 w 5293466"/>
                <a:gd name="connsiteY20" fmla="*/ 2504123 h 5215032"/>
                <a:gd name="connsiteX21" fmla="*/ 807053 w 5293466"/>
                <a:gd name="connsiteY21" fmla="*/ 4433983 h 5215032"/>
                <a:gd name="connsiteX22" fmla="*/ 2710910 w 5293466"/>
                <a:gd name="connsiteY22" fmla="*/ 5215033 h 5215032"/>
                <a:gd name="connsiteX23" fmla="*/ 4514374 w 5293466"/>
                <a:gd name="connsiteY23" fmla="*/ 4502849 h 5215032"/>
                <a:gd name="connsiteX24" fmla="*/ 5203603 w 5293466"/>
                <a:gd name="connsiteY24" fmla="*/ 2860262 h 5215032"/>
                <a:gd name="connsiteX25" fmla="*/ 4686681 w 5293466"/>
                <a:gd name="connsiteY25" fmla="*/ 964883 h 5215032"/>
                <a:gd name="connsiteX26" fmla="*/ 2768346 w 5293466"/>
                <a:gd name="connsiteY26" fmla="*/ 0 h 5215032"/>
                <a:gd name="connsiteX27" fmla="*/ 2768346 w 5293466"/>
                <a:gd name="connsiteY27" fmla="*/ 0 h 5215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93466" h="5215032">
                  <a:moveTo>
                    <a:pt x="2768346" y="476250"/>
                  </a:moveTo>
                  <a:cubicBezTo>
                    <a:pt x="3078099" y="476250"/>
                    <a:pt x="3357086" y="545402"/>
                    <a:pt x="3621405" y="687705"/>
                  </a:cubicBezTo>
                  <a:cubicBezTo>
                    <a:pt x="3865245" y="819055"/>
                    <a:pt x="4096226" y="1012031"/>
                    <a:pt x="4327589" y="1277588"/>
                  </a:cubicBezTo>
                  <a:cubicBezTo>
                    <a:pt x="4525614" y="1504950"/>
                    <a:pt x="4671441" y="1746028"/>
                    <a:pt x="4749451" y="1974914"/>
                  </a:cubicBezTo>
                  <a:cubicBezTo>
                    <a:pt x="4837748" y="2233898"/>
                    <a:pt x="4840129" y="2469452"/>
                    <a:pt x="4756785" y="2695289"/>
                  </a:cubicBezTo>
                  <a:cubicBezTo>
                    <a:pt x="4620578" y="3064288"/>
                    <a:pt x="4552950" y="3333655"/>
                    <a:pt x="4503611" y="3530251"/>
                  </a:cubicBezTo>
                  <a:cubicBezTo>
                    <a:pt x="4464939" y="3684080"/>
                    <a:pt x="4437031" y="3795236"/>
                    <a:pt x="4395121" y="3883152"/>
                  </a:cubicBezTo>
                  <a:cubicBezTo>
                    <a:pt x="4365689" y="3944874"/>
                    <a:pt x="4316825" y="4026789"/>
                    <a:pt x="4177570" y="4165949"/>
                  </a:cubicBezTo>
                  <a:cubicBezTo>
                    <a:pt x="3977354" y="4366165"/>
                    <a:pt x="3767042" y="4508087"/>
                    <a:pt x="3534632" y="4599718"/>
                  </a:cubicBezTo>
                  <a:cubicBezTo>
                    <a:pt x="3297650" y="4693158"/>
                    <a:pt x="3028188" y="4738592"/>
                    <a:pt x="2710910" y="4738592"/>
                  </a:cubicBezTo>
                  <a:cubicBezTo>
                    <a:pt x="2119694" y="4738592"/>
                    <a:pt x="1562291" y="4509897"/>
                    <a:pt x="1141476" y="4094798"/>
                  </a:cubicBezTo>
                  <a:cubicBezTo>
                    <a:pt x="932879" y="3888962"/>
                    <a:pt x="769049" y="3648742"/>
                    <a:pt x="654653" y="3380709"/>
                  </a:cubicBezTo>
                  <a:cubicBezTo>
                    <a:pt x="536258" y="3103531"/>
                    <a:pt x="476250" y="2808542"/>
                    <a:pt x="476250" y="2503932"/>
                  </a:cubicBezTo>
                  <a:cubicBezTo>
                    <a:pt x="476250" y="2324672"/>
                    <a:pt x="520922" y="2179415"/>
                    <a:pt x="621221" y="2032730"/>
                  </a:cubicBezTo>
                  <a:cubicBezTo>
                    <a:pt x="729044" y="1874901"/>
                    <a:pt x="889445" y="1727835"/>
                    <a:pt x="1075277" y="1557623"/>
                  </a:cubicBezTo>
                  <a:cubicBezTo>
                    <a:pt x="1171194" y="1469708"/>
                    <a:pt x="1270349" y="1378744"/>
                    <a:pt x="1370648" y="1278541"/>
                  </a:cubicBezTo>
                  <a:cubicBezTo>
                    <a:pt x="1585246" y="1063943"/>
                    <a:pt x="1814989" y="841820"/>
                    <a:pt x="2056733" y="690753"/>
                  </a:cubicBezTo>
                  <a:cubicBezTo>
                    <a:pt x="2291048" y="544544"/>
                    <a:pt x="2517172" y="476250"/>
                    <a:pt x="2768346" y="476250"/>
                  </a:cubicBezTo>
                  <a:moveTo>
                    <a:pt x="2768346" y="0"/>
                  </a:moveTo>
                  <a:cubicBezTo>
                    <a:pt x="2019776" y="0"/>
                    <a:pt x="1524381" y="451390"/>
                    <a:pt x="1033844" y="941927"/>
                  </a:cubicBezTo>
                  <a:cubicBezTo>
                    <a:pt x="543306" y="1432465"/>
                    <a:pt x="0" y="1755553"/>
                    <a:pt x="0" y="2504123"/>
                  </a:cubicBezTo>
                  <a:cubicBezTo>
                    <a:pt x="0" y="3259360"/>
                    <a:pt x="308801" y="3942398"/>
                    <a:pt x="807053" y="4433983"/>
                  </a:cubicBezTo>
                  <a:cubicBezTo>
                    <a:pt x="1296543" y="4916996"/>
                    <a:pt x="1968913" y="5215033"/>
                    <a:pt x="2710910" y="5215033"/>
                  </a:cubicBezTo>
                  <a:cubicBezTo>
                    <a:pt x="3459480" y="5215033"/>
                    <a:pt x="4023741" y="4993386"/>
                    <a:pt x="4514374" y="4502849"/>
                  </a:cubicBezTo>
                  <a:cubicBezTo>
                    <a:pt x="5004912" y="4012311"/>
                    <a:pt x="4847463" y="3825145"/>
                    <a:pt x="5203603" y="2860262"/>
                  </a:cubicBezTo>
                  <a:cubicBezTo>
                    <a:pt x="5469065" y="2140839"/>
                    <a:pt x="5101400" y="1441133"/>
                    <a:pt x="4686681" y="964883"/>
                  </a:cubicBezTo>
                  <a:cubicBezTo>
                    <a:pt x="4189667" y="394240"/>
                    <a:pt x="3584543" y="0"/>
                    <a:pt x="2768346" y="0"/>
                  </a:cubicBezTo>
                  <a:lnTo>
                    <a:pt x="2768346" y="0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4CC7F467-8A9D-4D4C-A53C-C3EDE6DF7A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87200" y="1501458"/>
              <a:ext cx="5293505" cy="5215032"/>
            </a:xfrm>
            <a:custGeom>
              <a:avLst/>
              <a:gdLst>
                <a:gd name="connsiteX0" fmla="*/ 2768346 w 5293505"/>
                <a:gd name="connsiteY0" fmla="*/ 571500 h 5215032"/>
                <a:gd name="connsiteX1" fmla="*/ 3576161 w 5293505"/>
                <a:gd name="connsiteY1" fmla="*/ 771620 h 5215032"/>
                <a:gd name="connsiteX2" fmla="*/ 4255675 w 5293505"/>
                <a:gd name="connsiteY2" fmla="*/ 1340263 h 5215032"/>
                <a:gd name="connsiteX3" fmla="*/ 4659249 w 5293505"/>
                <a:gd name="connsiteY3" fmla="*/ 2005775 h 5215032"/>
                <a:gd name="connsiteX4" fmla="*/ 4667441 w 5293505"/>
                <a:gd name="connsiteY4" fmla="*/ 2662428 h 5215032"/>
                <a:gd name="connsiteX5" fmla="*/ 4411218 w 5293505"/>
                <a:gd name="connsiteY5" fmla="*/ 3507200 h 5215032"/>
                <a:gd name="connsiteX6" fmla="*/ 4309206 w 5293505"/>
                <a:gd name="connsiteY6" fmla="*/ 3842290 h 5215032"/>
                <a:gd name="connsiteX7" fmla="*/ 4110323 w 5293505"/>
                <a:gd name="connsiteY7" fmla="*/ 4098798 h 5215032"/>
                <a:gd name="connsiteX8" fmla="*/ 2711006 w 5293505"/>
                <a:gd name="connsiteY8" fmla="*/ 4643628 h 5215032"/>
                <a:gd name="connsiteX9" fmla="*/ 1208532 w 5293505"/>
                <a:gd name="connsiteY9" fmla="*/ 4027265 h 5215032"/>
                <a:gd name="connsiteX10" fmla="*/ 742379 w 5293505"/>
                <a:gd name="connsiteY10" fmla="*/ 3343561 h 5215032"/>
                <a:gd name="connsiteX11" fmla="*/ 571595 w 5293505"/>
                <a:gd name="connsiteY11" fmla="*/ 2504218 h 5215032"/>
                <a:gd name="connsiteX12" fmla="*/ 699992 w 5293505"/>
                <a:gd name="connsiteY12" fmla="*/ 2086737 h 5215032"/>
                <a:gd name="connsiteX13" fmla="*/ 1139761 w 5293505"/>
                <a:gd name="connsiteY13" fmla="*/ 1628108 h 5215032"/>
                <a:gd name="connsiteX14" fmla="*/ 1438085 w 5293505"/>
                <a:gd name="connsiteY14" fmla="*/ 1346168 h 5215032"/>
                <a:gd name="connsiteX15" fmla="*/ 2768346 w 5293505"/>
                <a:gd name="connsiteY15" fmla="*/ 571500 h 5215032"/>
                <a:gd name="connsiteX16" fmla="*/ 2768346 w 5293505"/>
                <a:gd name="connsiteY16" fmla="*/ 0 h 5215032"/>
                <a:gd name="connsiteX17" fmla="*/ 1033844 w 5293505"/>
                <a:gd name="connsiteY17" fmla="*/ 941927 h 5215032"/>
                <a:gd name="connsiteX18" fmla="*/ 0 w 5293505"/>
                <a:gd name="connsiteY18" fmla="*/ 2504123 h 5215032"/>
                <a:gd name="connsiteX19" fmla="*/ 807053 w 5293505"/>
                <a:gd name="connsiteY19" fmla="*/ 4433983 h 5215032"/>
                <a:gd name="connsiteX20" fmla="*/ 2710910 w 5293505"/>
                <a:gd name="connsiteY20" fmla="*/ 5215033 h 5215032"/>
                <a:gd name="connsiteX21" fmla="*/ 4514374 w 5293505"/>
                <a:gd name="connsiteY21" fmla="*/ 4502849 h 5215032"/>
                <a:gd name="connsiteX22" fmla="*/ 5203603 w 5293505"/>
                <a:gd name="connsiteY22" fmla="*/ 2860262 h 5215032"/>
                <a:gd name="connsiteX23" fmla="*/ 4686681 w 5293505"/>
                <a:gd name="connsiteY23" fmla="*/ 964883 h 5215032"/>
                <a:gd name="connsiteX24" fmla="*/ 2768346 w 5293505"/>
                <a:gd name="connsiteY24" fmla="*/ 0 h 5215032"/>
                <a:gd name="connsiteX25" fmla="*/ 2768346 w 5293505"/>
                <a:gd name="connsiteY25" fmla="*/ 0 h 5215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5293505" h="5215032">
                  <a:moveTo>
                    <a:pt x="2768346" y="571500"/>
                  </a:moveTo>
                  <a:cubicBezTo>
                    <a:pt x="3061907" y="571500"/>
                    <a:pt x="3326225" y="636937"/>
                    <a:pt x="3576161" y="771620"/>
                  </a:cubicBezTo>
                  <a:cubicBezTo>
                    <a:pt x="3809714" y="897446"/>
                    <a:pt x="4031933" y="1083374"/>
                    <a:pt x="4255675" y="1340263"/>
                  </a:cubicBezTo>
                  <a:cubicBezTo>
                    <a:pt x="4445603" y="1558385"/>
                    <a:pt x="4585145" y="1788509"/>
                    <a:pt x="4659249" y="2005775"/>
                  </a:cubicBezTo>
                  <a:cubicBezTo>
                    <a:pt x="4740212" y="2243233"/>
                    <a:pt x="4742879" y="2458022"/>
                    <a:pt x="4667441" y="2662428"/>
                  </a:cubicBezTo>
                  <a:cubicBezTo>
                    <a:pt x="4529519" y="3036284"/>
                    <a:pt x="4461129" y="3308509"/>
                    <a:pt x="4411218" y="3507200"/>
                  </a:cubicBezTo>
                  <a:cubicBezTo>
                    <a:pt x="4373975" y="3655695"/>
                    <a:pt x="4347020" y="3762947"/>
                    <a:pt x="4309206" y="3842290"/>
                  </a:cubicBezTo>
                  <a:cubicBezTo>
                    <a:pt x="4283298" y="3896678"/>
                    <a:pt x="4239387" y="3969734"/>
                    <a:pt x="4110323" y="4098798"/>
                  </a:cubicBezTo>
                  <a:cubicBezTo>
                    <a:pt x="3728466" y="4480655"/>
                    <a:pt x="3309938" y="4643628"/>
                    <a:pt x="2711006" y="4643628"/>
                  </a:cubicBezTo>
                  <a:cubicBezTo>
                    <a:pt x="2144935" y="4643628"/>
                    <a:pt x="1611344" y="4424744"/>
                    <a:pt x="1208532" y="4027265"/>
                  </a:cubicBezTo>
                  <a:cubicBezTo>
                    <a:pt x="1008793" y="3830193"/>
                    <a:pt x="851916" y="3600164"/>
                    <a:pt x="742379" y="3343561"/>
                  </a:cubicBezTo>
                  <a:cubicBezTo>
                    <a:pt x="629031" y="3078194"/>
                    <a:pt x="571595" y="2795873"/>
                    <a:pt x="571595" y="2504218"/>
                  </a:cubicBezTo>
                  <a:cubicBezTo>
                    <a:pt x="571595" y="2343245"/>
                    <a:pt x="609981" y="2218373"/>
                    <a:pt x="699992" y="2086737"/>
                  </a:cubicBezTo>
                  <a:cubicBezTo>
                    <a:pt x="801624" y="1937957"/>
                    <a:pt x="958310" y="1794415"/>
                    <a:pt x="1139761" y="1628108"/>
                  </a:cubicBezTo>
                  <a:cubicBezTo>
                    <a:pt x="1236440" y="1539526"/>
                    <a:pt x="1336357" y="1447895"/>
                    <a:pt x="1438085" y="1346168"/>
                  </a:cubicBezTo>
                  <a:cubicBezTo>
                    <a:pt x="1891475" y="892588"/>
                    <a:pt x="2252377" y="571500"/>
                    <a:pt x="2768346" y="571500"/>
                  </a:cubicBezTo>
                  <a:moveTo>
                    <a:pt x="2768346" y="0"/>
                  </a:moveTo>
                  <a:cubicBezTo>
                    <a:pt x="2019776" y="0"/>
                    <a:pt x="1524381" y="451390"/>
                    <a:pt x="1033844" y="941927"/>
                  </a:cubicBezTo>
                  <a:cubicBezTo>
                    <a:pt x="543306" y="1432465"/>
                    <a:pt x="0" y="1755553"/>
                    <a:pt x="0" y="2504123"/>
                  </a:cubicBezTo>
                  <a:cubicBezTo>
                    <a:pt x="0" y="3259360"/>
                    <a:pt x="308801" y="3942398"/>
                    <a:pt x="807053" y="4433983"/>
                  </a:cubicBezTo>
                  <a:cubicBezTo>
                    <a:pt x="1296543" y="4916996"/>
                    <a:pt x="1968913" y="5215033"/>
                    <a:pt x="2710910" y="5215033"/>
                  </a:cubicBezTo>
                  <a:cubicBezTo>
                    <a:pt x="3459480" y="5215033"/>
                    <a:pt x="4023741" y="4993386"/>
                    <a:pt x="4514374" y="4502849"/>
                  </a:cubicBezTo>
                  <a:cubicBezTo>
                    <a:pt x="5004912" y="4012311"/>
                    <a:pt x="4847463" y="3825145"/>
                    <a:pt x="5203603" y="2860262"/>
                  </a:cubicBezTo>
                  <a:cubicBezTo>
                    <a:pt x="5469160" y="2140839"/>
                    <a:pt x="5101400" y="1441133"/>
                    <a:pt x="4686681" y="964883"/>
                  </a:cubicBezTo>
                  <a:cubicBezTo>
                    <a:pt x="4189667" y="394240"/>
                    <a:pt x="3584543" y="0"/>
                    <a:pt x="2768346" y="0"/>
                  </a:cubicBezTo>
                  <a:lnTo>
                    <a:pt x="2768346" y="0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41D5CB4A-3653-4A8A-A6B8-0BA2088957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87200" y="1501458"/>
              <a:ext cx="5403571" cy="5215032"/>
            </a:xfrm>
            <a:custGeom>
              <a:avLst/>
              <a:gdLst>
                <a:gd name="connsiteX0" fmla="*/ 2825972 w 5403571"/>
                <a:gd name="connsiteY0" fmla="*/ 476250 h 5215032"/>
                <a:gd name="connsiteX1" fmla="*/ 3696748 w 5403571"/>
                <a:gd name="connsiteY1" fmla="*/ 687705 h 5215032"/>
                <a:gd name="connsiteX2" fmla="*/ 4417600 w 5403571"/>
                <a:gd name="connsiteY2" fmla="*/ 1277588 h 5215032"/>
                <a:gd name="connsiteX3" fmla="*/ 4848321 w 5403571"/>
                <a:gd name="connsiteY3" fmla="*/ 1974914 h 5215032"/>
                <a:gd name="connsiteX4" fmla="*/ 4855845 w 5403571"/>
                <a:gd name="connsiteY4" fmla="*/ 2695289 h 5215032"/>
                <a:gd name="connsiteX5" fmla="*/ 4597337 w 5403571"/>
                <a:gd name="connsiteY5" fmla="*/ 3530251 h 5215032"/>
                <a:gd name="connsiteX6" fmla="*/ 4486656 w 5403571"/>
                <a:gd name="connsiteY6" fmla="*/ 3883152 h 5215032"/>
                <a:gd name="connsiteX7" fmla="*/ 4264628 w 5403571"/>
                <a:gd name="connsiteY7" fmla="*/ 4165949 h 5215032"/>
                <a:gd name="connsiteX8" fmla="*/ 3608356 w 5403571"/>
                <a:gd name="connsiteY8" fmla="*/ 4599718 h 5215032"/>
                <a:gd name="connsiteX9" fmla="*/ 2767489 w 5403571"/>
                <a:gd name="connsiteY9" fmla="*/ 4738592 h 5215032"/>
                <a:gd name="connsiteX10" fmla="*/ 1165384 w 5403571"/>
                <a:gd name="connsiteY10" fmla="*/ 4094798 h 5215032"/>
                <a:gd name="connsiteX11" fmla="*/ 668369 w 5403571"/>
                <a:gd name="connsiteY11" fmla="*/ 3380709 h 5215032"/>
                <a:gd name="connsiteX12" fmla="*/ 486251 w 5403571"/>
                <a:gd name="connsiteY12" fmla="*/ 2503932 h 5215032"/>
                <a:gd name="connsiteX13" fmla="*/ 634270 w 5403571"/>
                <a:gd name="connsiteY13" fmla="*/ 2032730 h 5215032"/>
                <a:gd name="connsiteX14" fmla="*/ 1097756 w 5403571"/>
                <a:gd name="connsiteY14" fmla="*/ 1557623 h 5215032"/>
                <a:gd name="connsiteX15" fmla="*/ 1399223 w 5403571"/>
                <a:gd name="connsiteY15" fmla="*/ 1278541 h 5215032"/>
                <a:gd name="connsiteX16" fmla="*/ 2099596 w 5403571"/>
                <a:gd name="connsiteY16" fmla="*/ 690753 h 5215032"/>
                <a:gd name="connsiteX17" fmla="*/ 2825972 w 5403571"/>
                <a:gd name="connsiteY17" fmla="*/ 476250 h 5215032"/>
                <a:gd name="connsiteX18" fmla="*/ 2825972 w 5403571"/>
                <a:gd name="connsiteY18" fmla="*/ 0 h 5215032"/>
                <a:gd name="connsiteX19" fmla="*/ 1055370 w 5403571"/>
                <a:gd name="connsiteY19" fmla="*/ 941927 h 5215032"/>
                <a:gd name="connsiteX20" fmla="*/ 0 w 5403571"/>
                <a:gd name="connsiteY20" fmla="*/ 2504123 h 5215032"/>
                <a:gd name="connsiteX21" fmla="*/ 823817 w 5403571"/>
                <a:gd name="connsiteY21" fmla="*/ 4433983 h 5215032"/>
                <a:gd name="connsiteX22" fmla="*/ 2767298 w 5403571"/>
                <a:gd name="connsiteY22" fmla="*/ 5215033 h 5215032"/>
                <a:gd name="connsiteX23" fmla="*/ 4608291 w 5403571"/>
                <a:gd name="connsiteY23" fmla="*/ 4502849 h 5215032"/>
                <a:gd name="connsiteX24" fmla="*/ 5311807 w 5403571"/>
                <a:gd name="connsiteY24" fmla="*/ 2860262 h 5215032"/>
                <a:gd name="connsiteX25" fmla="*/ 4784122 w 5403571"/>
                <a:gd name="connsiteY25" fmla="*/ 964883 h 5215032"/>
                <a:gd name="connsiteX26" fmla="*/ 2825972 w 5403571"/>
                <a:gd name="connsiteY26" fmla="*/ 0 h 5215032"/>
                <a:gd name="connsiteX27" fmla="*/ 2825972 w 5403571"/>
                <a:gd name="connsiteY27" fmla="*/ 0 h 5215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403571" h="5215032">
                  <a:moveTo>
                    <a:pt x="2825972" y="476250"/>
                  </a:moveTo>
                  <a:cubicBezTo>
                    <a:pt x="3142202" y="476250"/>
                    <a:pt x="3427000" y="545402"/>
                    <a:pt x="3696748" y="687705"/>
                  </a:cubicBezTo>
                  <a:cubicBezTo>
                    <a:pt x="3945636" y="819055"/>
                    <a:pt x="4181475" y="1012031"/>
                    <a:pt x="4417600" y="1277588"/>
                  </a:cubicBezTo>
                  <a:cubicBezTo>
                    <a:pt x="4619721" y="1504950"/>
                    <a:pt x="4768596" y="1746028"/>
                    <a:pt x="4848321" y="1974914"/>
                  </a:cubicBezTo>
                  <a:cubicBezTo>
                    <a:pt x="4938427" y="2233898"/>
                    <a:pt x="4940903" y="2469452"/>
                    <a:pt x="4855845" y="2695289"/>
                  </a:cubicBezTo>
                  <a:cubicBezTo>
                    <a:pt x="4716780" y="3064288"/>
                    <a:pt x="4647819" y="3333655"/>
                    <a:pt x="4597337" y="3530251"/>
                  </a:cubicBezTo>
                  <a:cubicBezTo>
                    <a:pt x="4557903" y="3684080"/>
                    <a:pt x="4529424" y="3795236"/>
                    <a:pt x="4486656" y="3883152"/>
                  </a:cubicBezTo>
                  <a:cubicBezTo>
                    <a:pt x="4456652" y="3944874"/>
                    <a:pt x="4406741" y="4026789"/>
                    <a:pt x="4264628" y="4165949"/>
                  </a:cubicBezTo>
                  <a:cubicBezTo>
                    <a:pt x="4060222" y="4366165"/>
                    <a:pt x="3845528" y="4508087"/>
                    <a:pt x="3608356" y="4599718"/>
                  </a:cubicBezTo>
                  <a:cubicBezTo>
                    <a:pt x="3366421" y="4693158"/>
                    <a:pt x="3091339" y="4738592"/>
                    <a:pt x="2767489" y="4738592"/>
                  </a:cubicBezTo>
                  <a:cubicBezTo>
                    <a:pt x="2163985" y="4738592"/>
                    <a:pt x="1594961" y="4509897"/>
                    <a:pt x="1165384" y="4094798"/>
                  </a:cubicBezTo>
                  <a:cubicBezTo>
                    <a:pt x="952405" y="3888962"/>
                    <a:pt x="785241" y="3648742"/>
                    <a:pt x="668369" y="3380709"/>
                  </a:cubicBezTo>
                  <a:cubicBezTo>
                    <a:pt x="547497" y="3103531"/>
                    <a:pt x="486251" y="2808542"/>
                    <a:pt x="486251" y="2503932"/>
                  </a:cubicBezTo>
                  <a:cubicBezTo>
                    <a:pt x="486251" y="2324672"/>
                    <a:pt x="531876" y="2179415"/>
                    <a:pt x="634270" y="2032730"/>
                  </a:cubicBezTo>
                  <a:cubicBezTo>
                    <a:pt x="744379" y="1874901"/>
                    <a:pt x="908114" y="1727835"/>
                    <a:pt x="1097756" y="1557623"/>
                  </a:cubicBezTo>
                  <a:cubicBezTo>
                    <a:pt x="1195673" y="1469708"/>
                    <a:pt x="1296924" y="1378744"/>
                    <a:pt x="1399223" y="1278541"/>
                  </a:cubicBezTo>
                  <a:cubicBezTo>
                    <a:pt x="1618298" y="1063943"/>
                    <a:pt x="1852803" y="841820"/>
                    <a:pt x="2099596" y="690753"/>
                  </a:cubicBezTo>
                  <a:cubicBezTo>
                    <a:pt x="2338769" y="544544"/>
                    <a:pt x="2569559" y="476250"/>
                    <a:pt x="2825972" y="476250"/>
                  </a:cubicBezTo>
                  <a:moveTo>
                    <a:pt x="2825972" y="0"/>
                  </a:moveTo>
                  <a:cubicBezTo>
                    <a:pt x="2061782" y="0"/>
                    <a:pt x="1556099" y="451390"/>
                    <a:pt x="1055370" y="941927"/>
                  </a:cubicBezTo>
                  <a:cubicBezTo>
                    <a:pt x="554546" y="1432465"/>
                    <a:pt x="0" y="1755553"/>
                    <a:pt x="0" y="2504123"/>
                  </a:cubicBezTo>
                  <a:cubicBezTo>
                    <a:pt x="0" y="3259360"/>
                    <a:pt x="315278" y="3942398"/>
                    <a:pt x="823817" y="4433983"/>
                  </a:cubicBezTo>
                  <a:cubicBezTo>
                    <a:pt x="1323499" y="4916996"/>
                    <a:pt x="2009870" y="5215033"/>
                    <a:pt x="2767298" y="5215033"/>
                  </a:cubicBezTo>
                  <a:cubicBezTo>
                    <a:pt x="3531489" y="5215033"/>
                    <a:pt x="4107466" y="4993386"/>
                    <a:pt x="4608291" y="4502849"/>
                  </a:cubicBezTo>
                  <a:cubicBezTo>
                    <a:pt x="5109115" y="4012311"/>
                    <a:pt x="4948333" y="3825145"/>
                    <a:pt x="5311807" y="2860262"/>
                  </a:cubicBezTo>
                  <a:cubicBezTo>
                    <a:pt x="5582889" y="2140839"/>
                    <a:pt x="5207413" y="1441133"/>
                    <a:pt x="4784122" y="964883"/>
                  </a:cubicBezTo>
                  <a:cubicBezTo>
                    <a:pt x="4276916" y="394240"/>
                    <a:pt x="3659124" y="0"/>
                    <a:pt x="2825972" y="0"/>
                  </a:cubicBezTo>
                  <a:lnTo>
                    <a:pt x="2825972" y="0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449BB7DD-3AC4-4700-B992-7B8FD441AC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541969" y="1450733"/>
              <a:ext cx="5253605" cy="5316811"/>
            </a:xfrm>
            <a:custGeom>
              <a:avLst/>
              <a:gdLst>
                <a:gd name="connsiteX0" fmla="*/ 5161121 w 5253605"/>
                <a:gd name="connsiteY0" fmla="*/ 2988712 h 5316811"/>
                <a:gd name="connsiteX1" fmla="*/ 5009674 w 5253605"/>
                <a:gd name="connsiteY1" fmla="*/ 3428671 h 5316811"/>
                <a:gd name="connsiteX2" fmla="*/ 4975955 w 5253605"/>
                <a:gd name="connsiteY2" fmla="*/ 3540304 h 5316811"/>
                <a:gd name="connsiteX3" fmla="*/ 4943380 w 5253605"/>
                <a:gd name="connsiteY3" fmla="*/ 3653366 h 5316811"/>
                <a:gd name="connsiteX4" fmla="*/ 4910995 w 5253605"/>
                <a:gd name="connsiteY4" fmla="*/ 3768619 h 5316811"/>
                <a:gd name="connsiteX5" fmla="*/ 4894421 w 5253605"/>
                <a:gd name="connsiteY5" fmla="*/ 3827102 h 5316811"/>
                <a:gd name="connsiteX6" fmla="*/ 4876514 w 5253605"/>
                <a:gd name="connsiteY6" fmla="*/ 3886824 h 5316811"/>
                <a:gd name="connsiteX7" fmla="*/ 4857179 w 5253605"/>
                <a:gd name="connsiteY7" fmla="*/ 3947307 h 5316811"/>
                <a:gd name="connsiteX8" fmla="*/ 4835843 w 5253605"/>
                <a:gd name="connsiteY8" fmla="*/ 4008458 h 5316811"/>
                <a:gd name="connsiteX9" fmla="*/ 4811935 w 5253605"/>
                <a:gd name="connsiteY9" fmla="*/ 4069990 h 5316811"/>
                <a:gd name="connsiteX10" fmla="*/ 4783932 w 5253605"/>
                <a:gd name="connsiteY10" fmla="*/ 4131236 h 5316811"/>
                <a:gd name="connsiteX11" fmla="*/ 4643057 w 5253605"/>
                <a:gd name="connsiteY11" fmla="*/ 4359931 h 5316811"/>
                <a:gd name="connsiteX12" fmla="*/ 4474178 w 5253605"/>
                <a:gd name="connsiteY12" fmla="*/ 4555670 h 5316811"/>
                <a:gd name="connsiteX13" fmla="*/ 4429792 w 5253605"/>
                <a:gd name="connsiteY13" fmla="*/ 4600913 h 5316811"/>
                <a:gd name="connsiteX14" fmla="*/ 4384929 w 5253605"/>
                <a:gd name="connsiteY14" fmla="*/ 4645681 h 5316811"/>
                <a:gd name="connsiteX15" fmla="*/ 4338733 w 5253605"/>
                <a:gd name="connsiteY15" fmla="*/ 4689400 h 5316811"/>
                <a:gd name="connsiteX16" fmla="*/ 4291965 w 5253605"/>
                <a:gd name="connsiteY16" fmla="*/ 4732739 h 5316811"/>
                <a:gd name="connsiteX17" fmla="*/ 4243864 w 5253605"/>
                <a:gd name="connsiteY17" fmla="*/ 4774840 h 5316811"/>
                <a:gd name="connsiteX18" fmla="*/ 4195001 w 5253605"/>
                <a:gd name="connsiteY18" fmla="*/ 4816464 h 5316811"/>
                <a:gd name="connsiteX19" fmla="*/ 4182713 w 5253605"/>
                <a:gd name="connsiteY19" fmla="*/ 4826846 h 5316811"/>
                <a:gd name="connsiteX20" fmla="*/ 4169950 w 5253605"/>
                <a:gd name="connsiteY20" fmla="*/ 4836752 h 5316811"/>
                <a:gd name="connsiteX21" fmla="*/ 4144423 w 5253605"/>
                <a:gd name="connsiteY21" fmla="*/ 4856469 h 5316811"/>
                <a:gd name="connsiteX22" fmla="*/ 4093274 w 5253605"/>
                <a:gd name="connsiteY22" fmla="*/ 4895998 h 5316811"/>
                <a:gd name="connsiteX23" fmla="*/ 3986975 w 5253605"/>
                <a:gd name="connsiteY23" fmla="*/ 4970674 h 5316811"/>
                <a:gd name="connsiteX24" fmla="*/ 3875818 w 5253605"/>
                <a:gd name="connsiteY24" fmla="*/ 5039159 h 5316811"/>
                <a:gd name="connsiteX25" fmla="*/ 3391757 w 5253605"/>
                <a:gd name="connsiteY25" fmla="*/ 5239184 h 5316811"/>
                <a:gd name="connsiteX26" fmla="*/ 2878931 w 5253605"/>
                <a:gd name="connsiteY26" fmla="*/ 5314431 h 5316811"/>
                <a:gd name="connsiteX27" fmla="*/ 2814828 w 5253605"/>
                <a:gd name="connsiteY27" fmla="*/ 5316145 h 5316811"/>
                <a:gd name="connsiteX28" fmla="*/ 2782824 w 5253605"/>
                <a:gd name="connsiteY28" fmla="*/ 5316812 h 5316811"/>
                <a:gd name="connsiteX29" fmla="*/ 2750915 w 5253605"/>
                <a:gd name="connsiteY29" fmla="*/ 5316336 h 5316811"/>
                <a:gd name="connsiteX30" fmla="*/ 2687193 w 5253605"/>
                <a:gd name="connsiteY30" fmla="*/ 5314812 h 5316811"/>
                <a:gd name="connsiteX31" fmla="*/ 2623280 w 5253605"/>
                <a:gd name="connsiteY31" fmla="*/ 5312050 h 5316811"/>
                <a:gd name="connsiteX32" fmla="*/ 2494598 w 5253605"/>
                <a:gd name="connsiteY32" fmla="*/ 5301572 h 5316811"/>
                <a:gd name="connsiteX33" fmla="*/ 2366772 w 5253605"/>
                <a:gd name="connsiteY33" fmla="*/ 5284713 h 5316811"/>
                <a:gd name="connsiteX34" fmla="*/ 2240280 w 5253605"/>
                <a:gd name="connsiteY34" fmla="*/ 5261377 h 5316811"/>
                <a:gd name="connsiteX35" fmla="*/ 2115312 w 5253605"/>
                <a:gd name="connsiteY35" fmla="*/ 5232516 h 5316811"/>
                <a:gd name="connsiteX36" fmla="*/ 1992154 w 5253605"/>
                <a:gd name="connsiteY36" fmla="*/ 5198226 h 5316811"/>
                <a:gd name="connsiteX37" fmla="*/ 1931289 w 5253605"/>
                <a:gd name="connsiteY37" fmla="*/ 5179081 h 5316811"/>
                <a:gd name="connsiteX38" fmla="*/ 1870805 w 5253605"/>
                <a:gd name="connsiteY38" fmla="*/ 5159269 h 5316811"/>
                <a:gd name="connsiteX39" fmla="*/ 1405985 w 5253605"/>
                <a:gd name="connsiteY39" fmla="*/ 4958482 h 5316811"/>
                <a:gd name="connsiteX40" fmla="*/ 980027 w 5253605"/>
                <a:gd name="connsiteY40" fmla="*/ 4689210 h 5316811"/>
                <a:gd name="connsiteX41" fmla="*/ 881634 w 5253605"/>
                <a:gd name="connsiteY41" fmla="*/ 4610438 h 5316811"/>
                <a:gd name="connsiteX42" fmla="*/ 787337 w 5253605"/>
                <a:gd name="connsiteY42" fmla="*/ 4526904 h 5316811"/>
                <a:gd name="connsiteX43" fmla="*/ 764191 w 5253605"/>
                <a:gd name="connsiteY43" fmla="*/ 4505568 h 5316811"/>
                <a:gd name="connsiteX44" fmla="*/ 752570 w 5253605"/>
                <a:gd name="connsiteY44" fmla="*/ 4494900 h 5316811"/>
                <a:gd name="connsiteX45" fmla="*/ 741426 w 5253605"/>
                <a:gd name="connsiteY45" fmla="*/ 4483756 h 5316811"/>
                <a:gd name="connsiteX46" fmla="*/ 697040 w 5253605"/>
                <a:gd name="connsiteY46" fmla="*/ 4439083 h 5316811"/>
                <a:gd name="connsiteX47" fmla="*/ 652748 w 5253605"/>
                <a:gd name="connsiteY47" fmla="*/ 4394221 h 5316811"/>
                <a:gd name="connsiteX48" fmla="*/ 610076 w 5253605"/>
                <a:gd name="connsiteY48" fmla="*/ 4347929 h 5316811"/>
                <a:gd name="connsiteX49" fmla="*/ 567595 w 5253605"/>
                <a:gd name="connsiteY49" fmla="*/ 4301352 h 5316811"/>
                <a:gd name="connsiteX50" fmla="*/ 527209 w 5253605"/>
                <a:gd name="connsiteY50" fmla="*/ 4252965 h 5316811"/>
                <a:gd name="connsiteX51" fmla="*/ 487204 w 5253605"/>
                <a:gd name="connsiteY51" fmla="*/ 4204292 h 5316811"/>
                <a:gd name="connsiteX52" fmla="*/ 449866 w 5253605"/>
                <a:gd name="connsiteY52" fmla="*/ 4153619 h 5316811"/>
                <a:gd name="connsiteX53" fmla="*/ 413004 w 5253605"/>
                <a:gd name="connsiteY53" fmla="*/ 4102565 h 5316811"/>
                <a:gd name="connsiteX54" fmla="*/ 379190 w 5253605"/>
                <a:gd name="connsiteY54" fmla="*/ 4049416 h 5316811"/>
                <a:gd name="connsiteX55" fmla="*/ 345853 w 5253605"/>
                <a:gd name="connsiteY55" fmla="*/ 3996076 h 5316811"/>
                <a:gd name="connsiteX56" fmla="*/ 315182 w 5253605"/>
                <a:gd name="connsiteY56" fmla="*/ 3941212 h 5316811"/>
                <a:gd name="connsiteX57" fmla="*/ 124492 w 5253605"/>
                <a:gd name="connsiteY57" fmla="*/ 3479630 h 5316811"/>
                <a:gd name="connsiteX58" fmla="*/ 27527 w 5253605"/>
                <a:gd name="connsiteY58" fmla="*/ 2994998 h 5316811"/>
                <a:gd name="connsiteX59" fmla="*/ 14573 w 5253605"/>
                <a:gd name="connsiteY59" fmla="*/ 2872792 h 5316811"/>
                <a:gd name="connsiteX60" fmla="*/ 6001 w 5253605"/>
                <a:gd name="connsiteY60" fmla="*/ 2750396 h 5316811"/>
                <a:gd name="connsiteX61" fmla="*/ 4858 w 5253605"/>
                <a:gd name="connsiteY61" fmla="*/ 2735061 h 5316811"/>
                <a:gd name="connsiteX62" fmla="*/ 4382 w 5253605"/>
                <a:gd name="connsiteY62" fmla="*/ 2719726 h 5316811"/>
                <a:gd name="connsiteX63" fmla="*/ 3429 w 5253605"/>
                <a:gd name="connsiteY63" fmla="*/ 2689055 h 5316811"/>
                <a:gd name="connsiteX64" fmla="*/ 1143 w 5253605"/>
                <a:gd name="connsiteY64" fmla="*/ 2627714 h 5316811"/>
                <a:gd name="connsiteX65" fmla="*/ 0 w 5253605"/>
                <a:gd name="connsiteY65" fmla="*/ 2596948 h 5316811"/>
                <a:gd name="connsiteX66" fmla="*/ 95 w 5253605"/>
                <a:gd name="connsiteY66" fmla="*/ 2565516 h 5316811"/>
                <a:gd name="connsiteX67" fmla="*/ 0 w 5253605"/>
                <a:gd name="connsiteY67" fmla="*/ 2534083 h 5316811"/>
                <a:gd name="connsiteX68" fmla="*/ 1334 w 5253605"/>
                <a:gd name="connsiteY68" fmla="*/ 2502556 h 5316811"/>
                <a:gd name="connsiteX69" fmla="*/ 31814 w 5253605"/>
                <a:gd name="connsiteY69" fmla="*/ 2249476 h 5316811"/>
                <a:gd name="connsiteX70" fmla="*/ 107156 w 5253605"/>
                <a:gd name="connsiteY70" fmla="*/ 2000874 h 5316811"/>
                <a:gd name="connsiteX71" fmla="*/ 368999 w 5253605"/>
                <a:gd name="connsiteY71" fmla="*/ 1552722 h 5316811"/>
                <a:gd name="connsiteX72" fmla="*/ 693706 w 5253605"/>
                <a:gd name="connsiteY72" fmla="*/ 1180390 h 5316811"/>
                <a:gd name="connsiteX73" fmla="*/ 854488 w 5253605"/>
                <a:gd name="connsiteY73" fmla="*/ 1011131 h 5316811"/>
                <a:gd name="connsiteX74" fmla="*/ 934784 w 5253605"/>
                <a:gd name="connsiteY74" fmla="*/ 924168 h 5316811"/>
                <a:gd name="connsiteX75" fmla="*/ 1019175 w 5253605"/>
                <a:gd name="connsiteY75" fmla="*/ 835014 h 5316811"/>
                <a:gd name="connsiteX76" fmla="*/ 1390841 w 5253605"/>
                <a:gd name="connsiteY76" fmla="*/ 492019 h 5316811"/>
                <a:gd name="connsiteX77" fmla="*/ 1838897 w 5253605"/>
                <a:gd name="connsiteY77" fmla="*/ 201792 h 5316811"/>
                <a:gd name="connsiteX78" fmla="*/ 2367058 w 5253605"/>
                <a:gd name="connsiteY78" fmla="*/ 26532 h 5316811"/>
                <a:gd name="connsiteX79" fmla="*/ 2401729 w 5253605"/>
                <a:gd name="connsiteY79" fmla="*/ 20721 h 5316811"/>
                <a:gd name="connsiteX80" fmla="*/ 2436495 w 5253605"/>
                <a:gd name="connsiteY80" fmla="*/ 16054 h 5316811"/>
                <a:gd name="connsiteX81" fmla="*/ 2471357 w 5253605"/>
                <a:gd name="connsiteY81" fmla="*/ 11577 h 5316811"/>
                <a:gd name="connsiteX82" fmla="*/ 2506218 w 5253605"/>
                <a:gd name="connsiteY82" fmla="*/ 8148 h 5316811"/>
                <a:gd name="connsiteX83" fmla="*/ 2576036 w 5253605"/>
                <a:gd name="connsiteY83" fmla="*/ 3100 h 5316811"/>
                <a:gd name="connsiteX84" fmla="*/ 2645759 w 5253605"/>
                <a:gd name="connsiteY84" fmla="*/ 528 h 5316811"/>
                <a:gd name="connsiteX85" fmla="*/ 2680526 w 5253605"/>
                <a:gd name="connsiteY85" fmla="*/ 147 h 5316811"/>
                <a:gd name="connsiteX86" fmla="*/ 2714816 w 5253605"/>
                <a:gd name="connsiteY86" fmla="*/ 433 h 5316811"/>
                <a:gd name="connsiteX87" fmla="*/ 2781967 w 5253605"/>
                <a:gd name="connsiteY87" fmla="*/ 3195 h 5316811"/>
                <a:gd name="connsiteX88" fmla="*/ 2849023 w 5253605"/>
                <a:gd name="connsiteY88" fmla="*/ 6148 h 5316811"/>
                <a:gd name="connsiteX89" fmla="*/ 2916174 w 5253605"/>
                <a:gd name="connsiteY89" fmla="*/ 12435 h 5316811"/>
                <a:gd name="connsiteX90" fmla="*/ 3444621 w 5253605"/>
                <a:gd name="connsiteY90" fmla="*/ 123401 h 5316811"/>
                <a:gd name="connsiteX91" fmla="*/ 3571589 w 5253605"/>
                <a:gd name="connsiteY91" fmla="*/ 169788 h 5316811"/>
                <a:gd name="connsiteX92" fmla="*/ 3602736 w 5253605"/>
                <a:gd name="connsiteY92" fmla="*/ 182551 h 5316811"/>
                <a:gd name="connsiteX93" fmla="*/ 3633597 w 5253605"/>
                <a:gd name="connsiteY93" fmla="*/ 195981 h 5316811"/>
                <a:gd name="connsiteX94" fmla="*/ 3695319 w 5253605"/>
                <a:gd name="connsiteY94" fmla="*/ 222937 h 5316811"/>
                <a:gd name="connsiteX95" fmla="*/ 3725799 w 5253605"/>
                <a:gd name="connsiteY95" fmla="*/ 237130 h 5316811"/>
                <a:gd name="connsiteX96" fmla="*/ 3740944 w 5253605"/>
                <a:gd name="connsiteY96" fmla="*/ 244368 h 5316811"/>
                <a:gd name="connsiteX97" fmla="*/ 3755327 w 5253605"/>
                <a:gd name="connsiteY97" fmla="*/ 253132 h 5316811"/>
                <a:gd name="connsiteX98" fmla="*/ 3812381 w 5253605"/>
                <a:gd name="connsiteY98" fmla="*/ 288660 h 5316811"/>
                <a:gd name="connsiteX99" fmla="*/ 3840575 w 5253605"/>
                <a:gd name="connsiteY99" fmla="*/ 306662 h 5316811"/>
                <a:gd name="connsiteX100" fmla="*/ 3867912 w 5253605"/>
                <a:gd name="connsiteY100" fmla="*/ 325807 h 5316811"/>
                <a:gd name="connsiteX101" fmla="*/ 3922014 w 5253605"/>
                <a:gd name="connsiteY101" fmla="*/ 364574 h 5316811"/>
                <a:gd name="connsiteX102" fmla="*/ 4307682 w 5253605"/>
                <a:gd name="connsiteY102" fmla="*/ 712522 h 5316811"/>
                <a:gd name="connsiteX103" fmla="*/ 4351592 w 5253605"/>
                <a:gd name="connsiteY103" fmla="*/ 758433 h 5316811"/>
                <a:gd name="connsiteX104" fmla="*/ 4393788 w 5253605"/>
                <a:gd name="connsiteY104" fmla="*/ 805486 h 5316811"/>
                <a:gd name="connsiteX105" fmla="*/ 4436078 w 5253605"/>
                <a:gd name="connsiteY105" fmla="*/ 852159 h 5316811"/>
                <a:gd name="connsiteX106" fmla="*/ 4477131 w 5253605"/>
                <a:gd name="connsiteY106" fmla="*/ 899593 h 5316811"/>
                <a:gd name="connsiteX107" fmla="*/ 4558189 w 5253605"/>
                <a:gd name="connsiteY107" fmla="*/ 994558 h 5316811"/>
                <a:gd name="connsiteX108" fmla="*/ 4598575 w 5253605"/>
                <a:gd name="connsiteY108" fmla="*/ 1041802 h 5316811"/>
                <a:gd name="connsiteX109" fmla="*/ 4639437 w 5253605"/>
                <a:gd name="connsiteY109" fmla="*/ 1088855 h 5316811"/>
                <a:gd name="connsiteX110" fmla="*/ 4800124 w 5253605"/>
                <a:gd name="connsiteY110" fmla="*/ 1281832 h 5316811"/>
                <a:gd name="connsiteX111" fmla="*/ 4943571 w 5253605"/>
                <a:gd name="connsiteY111" fmla="*/ 1489667 h 5316811"/>
                <a:gd name="connsiteX112" fmla="*/ 5163407 w 5253605"/>
                <a:gd name="connsiteY112" fmla="*/ 1951153 h 5316811"/>
                <a:gd name="connsiteX113" fmla="*/ 5253514 w 5253605"/>
                <a:gd name="connsiteY113" fmla="*/ 2466361 h 5316811"/>
                <a:gd name="connsiteX114" fmla="*/ 5231321 w 5253605"/>
                <a:gd name="connsiteY114" fmla="*/ 2731632 h 5316811"/>
                <a:gd name="connsiteX115" fmla="*/ 5161121 w 5253605"/>
                <a:gd name="connsiteY115" fmla="*/ 2988712 h 5316811"/>
                <a:gd name="connsiteX116" fmla="*/ 4854893 w 5253605"/>
                <a:gd name="connsiteY116" fmla="*/ 2877174 h 5316811"/>
                <a:gd name="connsiteX117" fmla="*/ 4932045 w 5253605"/>
                <a:gd name="connsiteY117" fmla="*/ 2465789 h 5316811"/>
                <a:gd name="connsiteX118" fmla="*/ 4869371 w 5253605"/>
                <a:gd name="connsiteY118" fmla="*/ 2043355 h 5316811"/>
                <a:gd name="connsiteX119" fmla="*/ 4688777 w 5253605"/>
                <a:gd name="connsiteY119" fmla="*/ 1639210 h 5316811"/>
                <a:gd name="connsiteX120" fmla="*/ 4566285 w 5253605"/>
                <a:gd name="connsiteY120" fmla="*/ 1449186 h 5316811"/>
                <a:gd name="connsiteX121" fmla="*/ 4427411 w 5253605"/>
                <a:gd name="connsiteY121" fmla="*/ 1268211 h 5316811"/>
                <a:gd name="connsiteX122" fmla="*/ 4262819 w 5253605"/>
                <a:gd name="connsiteY122" fmla="*/ 1106381 h 5316811"/>
                <a:gd name="connsiteX123" fmla="*/ 4174141 w 5253605"/>
                <a:gd name="connsiteY123" fmla="*/ 1033134 h 5316811"/>
                <a:gd name="connsiteX124" fmla="*/ 4128992 w 5253605"/>
                <a:gd name="connsiteY124" fmla="*/ 997891 h 5316811"/>
                <a:gd name="connsiteX125" fmla="*/ 4082225 w 5253605"/>
                <a:gd name="connsiteY125" fmla="*/ 965125 h 5316811"/>
                <a:gd name="connsiteX126" fmla="*/ 3690176 w 5253605"/>
                <a:gd name="connsiteY126" fmla="*/ 749479 h 5316811"/>
                <a:gd name="connsiteX127" fmla="*/ 3639598 w 5253605"/>
                <a:gd name="connsiteY127" fmla="*/ 728810 h 5316811"/>
                <a:gd name="connsiteX128" fmla="*/ 3614547 w 5253605"/>
                <a:gd name="connsiteY128" fmla="*/ 718237 h 5316811"/>
                <a:gd name="connsiteX129" fmla="*/ 3589020 w 5253605"/>
                <a:gd name="connsiteY129" fmla="*/ 708998 h 5316811"/>
                <a:gd name="connsiteX130" fmla="*/ 3538061 w 5253605"/>
                <a:gd name="connsiteY130" fmla="*/ 690996 h 5316811"/>
                <a:gd name="connsiteX131" fmla="*/ 3525393 w 5253605"/>
                <a:gd name="connsiteY131" fmla="*/ 686424 h 5316811"/>
                <a:gd name="connsiteX132" fmla="*/ 3513582 w 5253605"/>
                <a:gd name="connsiteY132" fmla="*/ 680233 h 5316811"/>
                <a:gd name="connsiteX133" fmla="*/ 3489198 w 5253605"/>
                <a:gd name="connsiteY133" fmla="*/ 669565 h 5316811"/>
                <a:gd name="connsiteX134" fmla="*/ 3439954 w 5253605"/>
                <a:gd name="connsiteY134" fmla="*/ 649467 h 5316811"/>
                <a:gd name="connsiteX135" fmla="*/ 3415379 w 5253605"/>
                <a:gd name="connsiteY135" fmla="*/ 639370 h 5316811"/>
                <a:gd name="connsiteX136" fmla="*/ 3390614 w 5253605"/>
                <a:gd name="connsiteY136" fmla="*/ 629845 h 5316811"/>
                <a:gd name="connsiteX137" fmla="*/ 3289935 w 5253605"/>
                <a:gd name="connsiteY137" fmla="*/ 596127 h 5316811"/>
                <a:gd name="connsiteX138" fmla="*/ 2872359 w 5253605"/>
                <a:gd name="connsiteY138" fmla="*/ 522879 h 5316811"/>
                <a:gd name="connsiteX139" fmla="*/ 2819114 w 5253605"/>
                <a:gd name="connsiteY139" fmla="*/ 519260 h 5316811"/>
                <a:gd name="connsiteX140" fmla="*/ 2765489 w 5253605"/>
                <a:gd name="connsiteY140" fmla="*/ 518593 h 5316811"/>
                <a:gd name="connsiteX141" fmla="*/ 2711863 w 5253605"/>
                <a:gd name="connsiteY141" fmla="*/ 517736 h 5316811"/>
                <a:gd name="connsiteX142" fmla="*/ 2685764 w 5253605"/>
                <a:gd name="connsiteY142" fmla="*/ 517927 h 5316811"/>
                <a:gd name="connsiteX143" fmla="*/ 2660142 w 5253605"/>
                <a:gd name="connsiteY143" fmla="*/ 518689 h 5316811"/>
                <a:gd name="connsiteX144" fmla="*/ 2609183 w 5253605"/>
                <a:gd name="connsiteY144" fmla="*/ 521546 h 5316811"/>
                <a:gd name="connsiteX145" fmla="*/ 2558606 w 5253605"/>
                <a:gd name="connsiteY145" fmla="*/ 526118 h 5316811"/>
                <a:gd name="connsiteX146" fmla="*/ 2533364 w 5253605"/>
                <a:gd name="connsiteY146" fmla="*/ 528690 h 5316811"/>
                <a:gd name="connsiteX147" fmla="*/ 2508314 w 5253605"/>
                <a:gd name="connsiteY147" fmla="*/ 532119 h 5316811"/>
                <a:gd name="connsiteX148" fmla="*/ 2483263 w 5253605"/>
                <a:gd name="connsiteY148" fmla="*/ 535548 h 5316811"/>
                <a:gd name="connsiteX149" fmla="*/ 2458403 w 5253605"/>
                <a:gd name="connsiteY149" fmla="*/ 539929 h 5316811"/>
                <a:gd name="connsiteX150" fmla="*/ 2073021 w 5253605"/>
                <a:gd name="connsiteY150" fmla="*/ 664993 h 5316811"/>
                <a:gd name="connsiteX151" fmla="*/ 1711262 w 5253605"/>
                <a:gd name="connsiteY151" fmla="*/ 892069 h 5316811"/>
                <a:gd name="connsiteX152" fmla="*/ 1361599 w 5253605"/>
                <a:gd name="connsiteY152" fmla="*/ 1183153 h 5316811"/>
                <a:gd name="connsiteX153" fmla="*/ 1182338 w 5253605"/>
                <a:gd name="connsiteY153" fmla="*/ 1342030 h 5316811"/>
                <a:gd name="connsiteX154" fmla="*/ 991553 w 5253605"/>
                <a:gd name="connsiteY154" fmla="*/ 1499859 h 5316811"/>
                <a:gd name="connsiteX155" fmla="*/ 616649 w 5253605"/>
                <a:gd name="connsiteY155" fmla="*/ 1785133 h 5316811"/>
                <a:gd name="connsiteX156" fmla="*/ 447580 w 5253605"/>
                <a:gd name="connsiteY156" fmla="*/ 1933056 h 5316811"/>
                <a:gd name="connsiteX157" fmla="*/ 306419 w 5253605"/>
                <a:gd name="connsiteY157" fmla="*/ 2101458 h 5316811"/>
                <a:gd name="connsiteX158" fmla="*/ 207740 w 5253605"/>
                <a:gd name="connsiteY158" fmla="*/ 2296720 h 5316811"/>
                <a:gd name="connsiteX159" fmla="*/ 159734 w 5253605"/>
                <a:gd name="connsiteY159" fmla="*/ 2513224 h 5316811"/>
                <a:gd name="connsiteX160" fmla="*/ 156972 w 5253605"/>
                <a:gd name="connsiteY160" fmla="*/ 2541132 h 5316811"/>
                <a:gd name="connsiteX161" fmla="*/ 155543 w 5253605"/>
                <a:gd name="connsiteY161" fmla="*/ 2569231 h 5316811"/>
                <a:gd name="connsiteX162" fmla="*/ 154305 w 5253605"/>
                <a:gd name="connsiteY162" fmla="*/ 2597424 h 5316811"/>
                <a:gd name="connsiteX163" fmla="*/ 154400 w 5253605"/>
                <a:gd name="connsiteY163" fmla="*/ 2626286 h 5316811"/>
                <a:gd name="connsiteX164" fmla="*/ 155162 w 5253605"/>
                <a:gd name="connsiteY164" fmla="*/ 2684102 h 5316811"/>
                <a:gd name="connsiteX165" fmla="*/ 155734 w 5253605"/>
                <a:gd name="connsiteY165" fmla="*/ 2713058 h 5316811"/>
                <a:gd name="connsiteX166" fmla="*/ 156019 w 5253605"/>
                <a:gd name="connsiteY166" fmla="*/ 2727536 h 5316811"/>
                <a:gd name="connsiteX167" fmla="*/ 157163 w 5253605"/>
                <a:gd name="connsiteY167" fmla="*/ 2741919 h 5316811"/>
                <a:gd name="connsiteX168" fmla="*/ 167450 w 5253605"/>
                <a:gd name="connsiteY168" fmla="*/ 2857171 h 5316811"/>
                <a:gd name="connsiteX169" fmla="*/ 185261 w 5253605"/>
                <a:gd name="connsiteY169" fmla="*/ 2971471 h 5316811"/>
                <a:gd name="connsiteX170" fmla="*/ 323374 w 5253605"/>
                <a:gd name="connsiteY170" fmla="*/ 3410288 h 5316811"/>
                <a:gd name="connsiteX171" fmla="*/ 539020 w 5253605"/>
                <a:gd name="connsiteY171" fmla="*/ 3812243 h 5316811"/>
                <a:gd name="connsiteX172" fmla="*/ 569405 w 5253605"/>
                <a:gd name="connsiteY172" fmla="*/ 3860249 h 5316811"/>
                <a:gd name="connsiteX173" fmla="*/ 601790 w 5253605"/>
                <a:gd name="connsiteY173" fmla="*/ 3906922 h 5316811"/>
                <a:gd name="connsiteX174" fmla="*/ 633698 w 5253605"/>
                <a:gd name="connsiteY174" fmla="*/ 3953785 h 5316811"/>
                <a:gd name="connsiteX175" fmla="*/ 667417 w 5253605"/>
                <a:gd name="connsiteY175" fmla="*/ 3999505 h 5316811"/>
                <a:gd name="connsiteX176" fmla="*/ 700564 w 5253605"/>
                <a:gd name="connsiteY176" fmla="*/ 4045606 h 5316811"/>
                <a:gd name="connsiteX177" fmla="*/ 735521 w 5253605"/>
                <a:gd name="connsiteY177" fmla="*/ 4090373 h 5316811"/>
                <a:gd name="connsiteX178" fmla="*/ 770287 w 5253605"/>
                <a:gd name="connsiteY178" fmla="*/ 4135331 h 5316811"/>
                <a:gd name="connsiteX179" fmla="*/ 806958 w 5253605"/>
                <a:gd name="connsiteY179" fmla="*/ 4178861 h 5316811"/>
                <a:gd name="connsiteX180" fmla="*/ 843915 w 5253605"/>
                <a:gd name="connsiteY180" fmla="*/ 4222104 h 5316811"/>
                <a:gd name="connsiteX181" fmla="*/ 882872 w 5253605"/>
                <a:gd name="connsiteY181" fmla="*/ 4263728 h 5316811"/>
                <a:gd name="connsiteX182" fmla="*/ 922401 w 5253605"/>
                <a:gd name="connsiteY182" fmla="*/ 4304781 h 5316811"/>
                <a:gd name="connsiteX183" fmla="*/ 932307 w 5253605"/>
                <a:gd name="connsiteY183" fmla="*/ 4315068 h 5316811"/>
                <a:gd name="connsiteX184" fmla="*/ 942689 w 5253605"/>
                <a:gd name="connsiteY184" fmla="*/ 4324783 h 5316811"/>
                <a:gd name="connsiteX185" fmla="*/ 963454 w 5253605"/>
                <a:gd name="connsiteY185" fmla="*/ 4344310 h 5316811"/>
                <a:gd name="connsiteX186" fmla="*/ 1005078 w 5253605"/>
                <a:gd name="connsiteY186" fmla="*/ 4383362 h 5316811"/>
                <a:gd name="connsiteX187" fmla="*/ 1015460 w 5253605"/>
                <a:gd name="connsiteY187" fmla="*/ 4393173 h 5316811"/>
                <a:gd name="connsiteX188" fmla="*/ 1026319 w 5253605"/>
                <a:gd name="connsiteY188" fmla="*/ 4402412 h 5316811"/>
                <a:gd name="connsiteX189" fmla="*/ 1047941 w 5253605"/>
                <a:gd name="connsiteY189" fmla="*/ 4420986 h 5316811"/>
                <a:gd name="connsiteX190" fmla="*/ 1135666 w 5253605"/>
                <a:gd name="connsiteY190" fmla="*/ 4494138 h 5316811"/>
                <a:gd name="connsiteX191" fmla="*/ 1520190 w 5253605"/>
                <a:gd name="connsiteY191" fmla="*/ 4741407 h 5316811"/>
                <a:gd name="connsiteX192" fmla="*/ 1949577 w 5253605"/>
                <a:gd name="connsiteY192" fmla="*/ 4898284 h 5316811"/>
                <a:gd name="connsiteX193" fmla="*/ 2005298 w 5253605"/>
                <a:gd name="connsiteY193" fmla="*/ 4910761 h 5316811"/>
                <a:gd name="connsiteX194" fmla="*/ 2061210 w 5253605"/>
                <a:gd name="connsiteY194" fmla="*/ 4922191 h 5316811"/>
                <a:gd name="connsiteX195" fmla="*/ 2117503 w 5253605"/>
                <a:gd name="connsiteY195" fmla="*/ 4931336 h 5316811"/>
                <a:gd name="connsiteX196" fmla="*/ 2145602 w 5253605"/>
                <a:gd name="connsiteY196" fmla="*/ 4935907 h 5316811"/>
                <a:gd name="connsiteX197" fmla="*/ 2173796 w 5253605"/>
                <a:gd name="connsiteY197" fmla="*/ 4939908 h 5316811"/>
                <a:gd name="connsiteX198" fmla="*/ 2286857 w 5253605"/>
                <a:gd name="connsiteY198" fmla="*/ 4952005 h 5316811"/>
                <a:gd name="connsiteX199" fmla="*/ 2400109 w 5253605"/>
                <a:gd name="connsiteY199" fmla="*/ 4958482 h 5316811"/>
                <a:gd name="connsiteX200" fmla="*/ 2513267 w 5253605"/>
                <a:gd name="connsiteY200" fmla="*/ 4959815 h 5316811"/>
                <a:gd name="connsiteX201" fmla="*/ 2569750 w 5253605"/>
                <a:gd name="connsiteY201" fmla="*/ 4958101 h 5316811"/>
                <a:gd name="connsiteX202" fmla="*/ 2626043 w 5253605"/>
                <a:gd name="connsiteY202" fmla="*/ 4956386 h 5316811"/>
                <a:gd name="connsiteX203" fmla="*/ 2682907 w 5253605"/>
                <a:gd name="connsiteY203" fmla="*/ 4953243 h 5316811"/>
                <a:gd name="connsiteX204" fmla="*/ 2739962 w 5253605"/>
                <a:gd name="connsiteY204" fmla="*/ 4949433 h 5316811"/>
                <a:gd name="connsiteX205" fmla="*/ 2768441 w 5253605"/>
                <a:gd name="connsiteY205" fmla="*/ 4947814 h 5316811"/>
                <a:gd name="connsiteX206" fmla="*/ 2796731 w 5253605"/>
                <a:gd name="connsiteY206" fmla="*/ 4945052 h 5316811"/>
                <a:gd name="connsiteX207" fmla="*/ 2853214 w 5253605"/>
                <a:gd name="connsiteY207" fmla="*/ 4939718 h 5316811"/>
                <a:gd name="connsiteX208" fmla="*/ 3293555 w 5253605"/>
                <a:gd name="connsiteY208" fmla="*/ 4866947 h 5316811"/>
                <a:gd name="connsiteX209" fmla="*/ 3709988 w 5253605"/>
                <a:gd name="connsiteY209" fmla="*/ 4726739 h 5316811"/>
                <a:gd name="connsiteX210" fmla="*/ 3809524 w 5253605"/>
                <a:gd name="connsiteY210" fmla="*/ 4678637 h 5316811"/>
                <a:gd name="connsiteX211" fmla="*/ 3906679 w 5253605"/>
                <a:gd name="connsiteY211" fmla="*/ 4624726 h 5316811"/>
                <a:gd name="connsiteX212" fmla="*/ 3954018 w 5253605"/>
                <a:gd name="connsiteY212" fmla="*/ 4595198 h 5316811"/>
                <a:gd name="connsiteX213" fmla="*/ 3977735 w 5253605"/>
                <a:gd name="connsiteY213" fmla="*/ 4580339 h 5316811"/>
                <a:gd name="connsiteX214" fmla="*/ 3989546 w 5253605"/>
                <a:gd name="connsiteY214" fmla="*/ 4572910 h 5316811"/>
                <a:gd name="connsiteX215" fmla="*/ 4000976 w 5253605"/>
                <a:gd name="connsiteY215" fmla="*/ 4564814 h 5316811"/>
                <a:gd name="connsiteX216" fmla="*/ 4046982 w 5253605"/>
                <a:gd name="connsiteY216" fmla="*/ 4532619 h 5316811"/>
                <a:gd name="connsiteX217" fmla="*/ 4092416 w 5253605"/>
                <a:gd name="connsiteY217" fmla="*/ 4499377 h 5316811"/>
                <a:gd name="connsiteX218" fmla="*/ 4136708 w 5253605"/>
                <a:gd name="connsiteY218" fmla="*/ 4464325 h 5316811"/>
                <a:gd name="connsiteX219" fmla="*/ 4180237 w 5253605"/>
                <a:gd name="connsiteY219" fmla="*/ 4428225 h 5316811"/>
                <a:gd name="connsiteX220" fmla="*/ 4222718 w 5253605"/>
                <a:gd name="connsiteY220" fmla="*/ 4390601 h 5316811"/>
                <a:gd name="connsiteX221" fmla="*/ 4264248 w 5253605"/>
                <a:gd name="connsiteY221" fmla="*/ 4352120 h 5316811"/>
                <a:gd name="connsiteX222" fmla="*/ 4413028 w 5253605"/>
                <a:gd name="connsiteY222" fmla="*/ 4189052 h 5316811"/>
                <a:gd name="connsiteX223" fmla="*/ 4522566 w 5253605"/>
                <a:gd name="connsiteY223" fmla="*/ 4011220 h 5316811"/>
                <a:gd name="connsiteX224" fmla="*/ 4543425 w 5253605"/>
                <a:gd name="connsiteY224" fmla="*/ 3963500 h 5316811"/>
                <a:gd name="connsiteX225" fmla="*/ 4561332 w 5253605"/>
                <a:gd name="connsiteY225" fmla="*/ 3913208 h 5316811"/>
                <a:gd name="connsiteX226" fmla="*/ 4577715 w 5253605"/>
                <a:gd name="connsiteY226" fmla="*/ 3861106 h 5316811"/>
                <a:gd name="connsiteX227" fmla="*/ 4593050 w 5253605"/>
                <a:gd name="connsiteY227" fmla="*/ 3807481 h 5316811"/>
                <a:gd name="connsiteX228" fmla="*/ 4706017 w 5253605"/>
                <a:gd name="connsiteY228" fmla="*/ 3343423 h 5316811"/>
                <a:gd name="connsiteX229" fmla="*/ 4854893 w 5253605"/>
                <a:gd name="connsiteY229" fmla="*/ 2877174 h 53168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</a:cxnLst>
              <a:rect l="l" t="t" r="r" b="b"/>
              <a:pathLst>
                <a:path w="5253605" h="5316811">
                  <a:moveTo>
                    <a:pt x="5161121" y="2988712"/>
                  </a:moveTo>
                  <a:cubicBezTo>
                    <a:pt x="5107591" y="3134635"/>
                    <a:pt x="5055585" y="3280557"/>
                    <a:pt x="5009674" y="3428671"/>
                  </a:cubicBezTo>
                  <a:lnTo>
                    <a:pt x="4975955" y="3540304"/>
                  </a:lnTo>
                  <a:lnTo>
                    <a:pt x="4943380" y="3653366"/>
                  </a:lnTo>
                  <a:lnTo>
                    <a:pt x="4910995" y="3768619"/>
                  </a:lnTo>
                  <a:lnTo>
                    <a:pt x="4894421" y="3827102"/>
                  </a:lnTo>
                  <a:lnTo>
                    <a:pt x="4876514" y="3886824"/>
                  </a:lnTo>
                  <a:cubicBezTo>
                    <a:pt x="4870990" y="3906541"/>
                    <a:pt x="4863846" y="3927115"/>
                    <a:pt x="4857179" y="3947307"/>
                  </a:cubicBezTo>
                  <a:cubicBezTo>
                    <a:pt x="4850130" y="3967691"/>
                    <a:pt x="4844415" y="3987789"/>
                    <a:pt x="4835843" y="4008458"/>
                  </a:cubicBezTo>
                  <a:lnTo>
                    <a:pt x="4811935" y="4069990"/>
                  </a:lnTo>
                  <a:cubicBezTo>
                    <a:pt x="4802982" y="4090468"/>
                    <a:pt x="4793361" y="4110852"/>
                    <a:pt x="4783932" y="4131236"/>
                  </a:cubicBezTo>
                  <a:cubicBezTo>
                    <a:pt x="4744498" y="4211912"/>
                    <a:pt x="4697349" y="4290874"/>
                    <a:pt x="4643057" y="4359931"/>
                  </a:cubicBezTo>
                  <a:cubicBezTo>
                    <a:pt x="4590288" y="4430987"/>
                    <a:pt x="4532186" y="4493948"/>
                    <a:pt x="4474178" y="4555670"/>
                  </a:cubicBezTo>
                  <a:cubicBezTo>
                    <a:pt x="4459986" y="4571576"/>
                    <a:pt x="4444746" y="4586054"/>
                    <a:pt x="4429792" y="4600913"/>
                  </a:cubicBezTo>
                  <a:lnTo>
                    <a:pt x="4384929" y="4645681"/>
                  </a:lnTo>
                  <a:cubicBezTo>
                    <a:pt x="4370261" y="4660921"/>
                    <a:pt x="4354354" y="4674923"/>
                    <a:pt x="4338733" y="4689400"/>
                  </a:cubicBezTo>
                  <a:lnTo>
                    <a:pt x="4291965" y="4732739"/>
                  </a:lnTo>
                  <a:cubicBezTo>
                    <a:pt x="4276630" y="4747408"/>
                    <a:pt x="4259961" y="4760933"/>
                    <a:pt x="4243864" y="4774840"/>
                  </a:cubicBezTo>
                  <a:lnTo>
                    <a:pt x="4195001" y="4816464"/>
                  </a:lnTo>
                  <a:lnTo>
                    <a:pt x="4182713" y="4826846"/>
                  </a:lnTo>
                  <a:lnTo>
                    <a:pt x="4169950" y="4836752"/>
                  </a:lnTo>
                  <a:lnTo>
                    <a:pt x="4144423" y="4856469"/>
                  </a:lnTo>
                  <a:lnTo>
                    <a:pt x="4093274" y="4895998"/>
                  </a:lnTo>
                  <a:cubicBezTo>
                    <a:pt x="4058603" y="4921620"/>
                    <a:pt x="4022503" y="4945718"/>
                    <a:pt x="3986975" y="4970674"/>
                  </a:cubicBezTo>
                  <a:cubicBezTo>
                    <a:pt x="3950303" y="4993820"/>
                    <a:pt x="3913156" y="5016679"/>
                    <a:pt x="3875818" y="5039159"/>
                  </a:cubicBezTo>
                  <a:cubicBezTo>
                    <a:pt x="3724656" y="5126407"/>
                    <a:pt x="3560636" y="5194225"/>
                    <a:pt x="3391757" y="5239184"/>
                  </a:cubicBezTo>
                  <a:cubicBezTo>
                    <a:pt x="3222879" y="5284332"/>
                    <a:pt x="3049905" y="5307954"/>
                    <a:pt x="2878931" y="5314431"/>
                  </a:cubicBezTo>
                  <a:lnTo>
                    <a:pt x="2814828" y="5316145"/>
                  </a:lnTo>
                  <a:lnTo>
                    <a:pt x="2782824" y="5316812"/>
                  </a:lnTo>
                  <a:lnTo>
                    <a:pt x="2750915" y="5316336"/>
                  </a:lnTo>
                  <a:lnTo>
                    <a:pt x="2687193" y="5314812"/>
                  </a:lnTo>
                  <a:cubicBezTo>
                    <a:pt x="2665952" y="5314241"/>
                    <a:pt x="2644902" y="5314050"/>
                    <a:pt x="2623280" y="5312050"/>
                  </a:cubicBezTo>
                  <a:cubicBezTo>
                    <a:pt x="2580227" y="5308811"/>
                    <a:pt x="2537365" y="5306239"/>
                    <a:pt x="2494598" y="5301572"/>
                  </a:cubicBezTo>
                  <a:lnTo>
                    <a:pt x="2366772" y="5284713"/>
                  </a:lnTo>
                  <a:lnTo>
                    <a:pt x="2240280" y="5261377"/>
                  </a:lnTo>
                  <a:cubicBezTo>
                    <a:pt x="2198465" y="5252042"/>
                    <a:pt x="2156841" y="5242041"/>
                    <a:pt x="2115312" y="5232516"/>
                  </a:cubicBezTo>
                  <a:cubicBezTo>
                    <a:pt x="2073974" y="5222134"/>
                    <a:pt x="2033111" y="5209466"/>
                    <a:pt x="1992154" y="5198226"/>
                  </a:cubicBezTo>
                  <a:cubicBezTo>
                    <a:pt x="1971580" y="5192987"/>
                    <a:pt x="1951577" y="5185558"/>
                    <a:pt x="1931289" y="5179081"/>
                  </a:cubicBezTo>
                  <a:lnTo>
                    <a:pt x="1870805" y="5159269"/>
                  </a:lnTo>
                  <a:cubicBezTo>
                    <a:pt x="1710309" y="5104214"/>
                    <a:pt x="1554861" y="5037063"/>
                    <a:pt x="1405985" y="4958482"/>
                  </a:cubicBezTo>
                  <a:cubicBezTo>
                    <a:pt x="1257205" y="4879805"/>
                    <a:pt x="1113854" y="4790937"/>
                    <a:pt x="980027" y="4689210"/>
                  </a:cubicBezTo>
                  <a:cubicBezTo>
                    <a:pt x="945928" y="4664636"/>
                    <a:pt x="914019" y="4637204"/>
                    <a:pt x="881634" y="4610438"/>
                  </a:cubicBezTo>
                  <a:cubicBezTo>
                    <a:pt x="848678" y="4584245"/>
                    <a:pt x="818293" y="4555289"/>
                    <a:pt x="787337" y="4526904"/>
                  </a:cubicBezTo>
                  <a:lnTo>
                    <a:pt x="764191" y="4505568"/>
                  </a:lnTo>
                  <a:lnTo>
                    <a:pt x="752570" y="4494900"/>
                  </a:lnTo>
                  <a:lnTo>
                    <a:pt x="741426" y="4483756"/>
                  </a:lnTo>
                  <a:lnTo>
                    <a:pt x="697040" y="4439083"/>
                  </a:lnTo>
                  <a:cubicBezTo>
                    <a:pt x="682371" y="4424034"/>
                    <a:pt x="666941" y="4409842"/>
                    <a:pt x="652748" y="4394221"/>
                  </a:cubicBezTo>
                  <a:lnTo>
                    <a:pt x="610076" y="4347929"/>
                  </a:lnTo>
                  <a:cubicBezTo>
                    <a:pt x="595979" y="4332404"/>
                    <a:pt x="581311" y="4317259"/>
                    <a:pt x="567595" y="4301352"/>
                  </a:cubicBezTo>
                  <a:lnTo>
                    <a:pt x="527209" y="4252965"/>
                  </a:lnTo>
                  <a:cubicBezTo>
                    <a:pt x="513874" y="4236773"/>
                    <a:pt x="500158" y="4220771"/>
                    <a:pt x="487204" y="4204292"/>
                  </a:cubicBezTo>
                  <a:lnTo>
                    <a:pt x="449866" y="4153619"/>
                  </a:lnTo>
                  <a:lnTo>
                    <a:pt x="413004" y="4102565"/>
                  </a:lnTo>
                  <a:lnTo>
                    <a:pt x="379190" y="4049416"/>
                  </a:lnTo>
                  <a:cubicBezTo>
                    <a:pt x="367856" y="4031794"/>
                    <a:pt x="356902" y="4013887"/>
                    <a:pt x="345853" y="3996076"/>
                  </a:cubicBezTo>
                  <a:cubicBezTo>
                    <a:pt x="335280" y="3977978"/>
                    <a:pt x="325374" y="3959499"/>
                    <a:pt x="315182" y="3941212"/>
                  </a:cubicBezTo>
                  <a:cubicBezTo>
                    <a:pt x="233839" y="3794717"/>
                    <a:pt x="170974" y="3638888"/>
                    <a:pt x="124492" y="3479630"/>
                  </a:cubicBezTo>
                  <a:cubicBezTo>
                    <a:pt x="77724" y="3320277"/>
                    <a:pt x="47911" y="3157685"/>
                    <a:pt x="27527" y="2994998"/>
                  </a:cubicBezTo>
                  <a:cubicBezTo>
                    <a:pt x="23527" y="2954136"/>
                    <a:pt x="19336" y="2913464"/>
                    <a:pt x="14573" y="2872792"/>
                  </a:cubicBezTo>
                  <a:cubicBezTo>
                    <a:pt x="11811" y="2831930"/>
                    <a:pt x="9239" y="2791163"/>
                    <a:pt x="6001" y="2750396"/>
                  </a:cubicBezTo>
                  <a:lnTo>
                    <a:pt x="4858" y="2735061"/>
                  </a:lnTo>
                  <a:lnTo>
                    <a:pt x="4382" y="2719726"/>
                  </a:lnTo>
                  <a:lnTo>
                    <a:pt x="3429" y="2689055"/>
                  </a:lnTo>
                  <a:lnTo>
                    <a:pt x="1143" y="2627714"/>
                  </a:lnTo>
                  <a:cubicBezTo>
                    <a:pt x="857" y="2617427"/>
                    <a:pt x="95" y="2607331"/>
                    <a:pt x="0" y="2596948"/>
                  </a:cubicBezTo>
                  <a:lnTo>
                    <a:pt x="95" y="2565516"/>
                  </a:lnTo>
                  <a:lnTo>
                    <a:pt x="0" y="2534083"/>
                  </a:lnTo>
                  <a:cubicBezTo>
                    <a:pt x="286" y="2523606"/>
                    <a:pt x="857" y="2513033"/>
                    <a:pt x="1334" y="2502556"/>
                  </a:cubicBezTo>
                  <a:cubicBezTo>
                    <a:pt x="4572" y="2418450"/>
                    <a:pt x="14288" y="2333677"/>
                    <a:pt x="31814" y="2249476"/>
                  </a:cubicBezTo>
                  <a:cubicBezTo>
                    <a:pt x="49340" y="2165371"/>
                    <a:pt x="74771" y="2081932"/>
                    <a:pt x="107156" y="2000874"/>
                  </a:cubicBezTo>
                  <a:cubicBezTo>
                    <a:pt x="172307" y="1838568"/>
                    <a:pt x="266129" y="1688454"/>
                    <a:pt x="368999" y="1552722"/>
                  </a:cubicBezTo>
                  <a:cubicBezTo>
                    <a:pt x="472250" y="1416896"/>
                    <a:pt x="584359" y="1295071"/>
                    <a:pt x="693706" y="1180390"/>
                  </a:cubicBezTo>
                  <a:cubicBezTo>
                    <a:pt x="748379" y="1122955"/>
                    <a:pt x="802672" y="1067233"/>
                    <a:pt x="854488" y="1011131"/>
                  </a:cubicBezTo>
                  <a:lnTo>
                    <a:pt x="934784" y="924168"/>
                  </a:lnTo>
                  <a:cubicBezTo>
                    <a:pt x="962501" y="894354"/>
                    <a:pt x="990600" y="864637"/>
                    <a:pt x="1019175" y="835014"/>
                  </a:cubicBezTo>
                  <a:cubicBezTo>
                    <a:pt x="1133380" y="716618"/>
                    <a:pt x="1255490" y="600318"/>
                    <a:pt x="1390841" y="492019"/>
                  </a:cubicBezTo>
                  <a:cubicBezTo>
                    <a:pt x="1525905" y="383814"/>
                    <a:pt x="1674876" y="283611"/>
                    <a:pt x="1838897" y="201792"/>
                  </a:cubicBezTo>
                  <a:cubicBezTo>
                    <a:pt x="2002536" y="119972"/>
                    <a:pt x="2182082" y="57869"/>
                    <a:pt x="2367058" y="26532"/>
                  </a:cubicBezTo>
                  <a:lnTo>
                    <a:pt x="2401729" y="20721"/>
                  </a:lnTo>
                  <a:cubicBezTo>
                    <a:pt x="2413349" y="19007"/>
                    <a:pt x="2424970" y="17578"/>
                    <a:pt x="2436495" y="16054"/>
                  </a:cubicBezTo>
                  <a:lnTo>
                    <a:pt x="2471357" y="11577"/>
                  </a:lnTo>
                  <a:cubicBezTo>
                    <a:pt x="2482977" y="10149"/>
                    <a:pt x="2494598" y="9291"/>
                    <a:pt x="2506218" y="8148"/>
                  </a:cubicBezTo>
                  <a:cubicBezTo>
                    <a:pt x="2529459" y="6148"/>
                    <a:pt x="2552796" y="3957"/>
                    <a:pt x="2576036" y="3100"/>
                  </a:cubicBezTo>
                  <a:cubicBezTo>
                    <a:pt x="2599277" y="2052"/>
                    <a:pt x="2622614" y="433"/>
                    <a:pt x="2645759" y="528"/>
                  </a:cubicBezTo>
                  <a:lnTo>
                    <a:pt x="2680526" y="147"/>
                  </a:lnTo>
                  <a:cubicBezTo>
                    <a:pt x="2692146" y="-43"/>
                    <a:pt x="2703767" y="-138"/>
                    <a:pt x="2714816" y="433"/>
                  </a:cubicBezTo>
                  <a:lnTo>
                    <a:pt x="2781967" y="3195"/>
                  </a:lnTo>
                  <a:lnTo>
                    <a:pt x="2849023" y="6148"/>
                  </a:lnTo>
                  <a:cubicBezTo>
                    <a:pt x="2871407" y="7291"/>
                    <a:pt x="2893790" y="10339"/>
                    <a:pt x="2916174" y="12435"/>
                  </a:cubicBezTo>
                  <a:cubicBezTo>
                    <a:pt x="3095054" y="29675"/>
                    <a:pt x="3273362" y="66346"/>
                    <a:pt x="3444621" y="123401"/>
                  </a:cubicBezTo>
                  <a:lnTo>
                    <a:pt x="3571589" y="169788"/>
                  </a:lnTo>
                  <a:cubicBezTo>
                    <a:pt x="3582257" y="173407"/>
                    <a:pt x="3592449" y="178170"/>
                    <a:pt x="3602736" y="182551"/>
                  </a:cubicBezTo>
                  <a:lnTo>
                    <a:pt x="3633597" y="195981"/>
                  </a:lnTo>
                  <a:lnTo>
                    <a:pt x="3695319" y="222937"/>
                  </a:lnTo>
                  <a:cubicBezTo>
                    <a:pt x="3705606" y="227414"/>
                    <a:pt x="3715893" y="231891"/>
                    <a:pt x="3725799" y="237130"/>
                  </a:cubicBezTo>
                  <a:cubicBezTo>
                    <a:pt x="3730847" y="239606"/>
                    <a:pt x="3735991" y="241702"/>
                    <a:pt x="3740944" y="244368"/>
                  </a:cubicBezTo>
                  <a:cubicBezTo>
                    <a:pt x="3745802" y="247131"/>
                    <a:pt x="3750564" y="250274"/>
                    <a:pt x="3755327" y="253132"/>
                  </a:cubicBezTo>
                  <a:lnTo>
                    <a:pt x="3812381" y="288660"/>
                  </a:lnTo>
                  <a:cubicBezTo>
                    <a:pt x="3821811" y="294660"/>
                    <a:pt x="3831527" y="300185"/>
                    <a:pt x="3840575" y="306662"/>
                  </a:cubicBezTo>
                  <a:lnTo>
                    <a:pt x="3867912" y="325807"/>
                  </a:lnTo>
                  <a:lnTo>
                    <a:pt x="3922014" y="364574"/>
                  </a:lnTo>
                  <a:cubicBezTo>
                    <a:pt x="4064603" y="469730"/>
                    <a:pt x="4190619" y="589745"/>
                    <a:pt x="4307682" y="712522"/>
                  </a:cubicBezTo>
                  <a:cubicBezTo>
                    <a:pt x="4322255" y="727953"/>
                    <a:pt x="4336923" y="743288"/>
                    <a:pt x="4351592" y="758433"/>
                  </a:cubicBezTo>
                  <a:lnTo>
                    <a:pt x="4393788" y="805486"/>
                  </a:lnTo>
                  <a:lnTo>
                    <a:pt x="4436078" y="852159"/>
                  </a:lnTo>
                  <a:cubicBezTo>
                    <a:pt x="4450366" y="867589"/>
                    <a:pt x="4463320" y="883972"/>
                    <a:pt x="4477131" y="899593"/>
                  </a:cubicBezTo>
                  <a:cubicBezTo>
                    <a:pt x="4504087" y="931407"/>
                    <a:pt x="4532091" y="962458"/>
                    <a:pt x="4558189" y="994558"/>
                  </a:cubicBezTo>
                  <a:cubicBezTo>
                    <a:pt x="4571524" y="1010369"/>
                    <a:pt x="4584859" y="1026276"/>
                    <a:pt x="4598575" y="1041802"/>
                  </a:cubicBezTo>
                  <a:cubicBezTo>
                    <a:pt x="4612100" y="1057423"/>
                    <a:pt x="4626007" y="1072758"/>
                    <a:pt x="4639437" y="1088855"/>
                  </a:cubicBezTo>
                  <a:cubicBezTo>
                    <a:pt x="4694111" y="1152006"/>
                    <a:pt x="4748594" y="1215538"/>
                    <a:pt x="4800124" y="1281832"/>
                  </a:cubicBezTo>
                  <a:cubicBezTo>
                    <a:pt x="4851750" y="1348030"/>
                    <a:pt x="4899088" y="1417849"/>
                    <a:pt x="4943571" y="1489667"/>
                  </a:cubicBezTo>
                  <a:cubicBezTo>
                    <a:pt x="5032344" y="1633495"/>
                    <a:pt x="5107782" y="1787514"/>
                    <a:pt x="5163407" y="1951153"/>
                  </a:cubicBezTo>
                  <a:cubicBezTo>
                    <a:pt x="5218843" y="2114602"/>
                    <a:pt x="5251990" y="2289005"/>
                    <a:pt x="5253514" y="2466361"/>
                  </a:cubicBezTo>
                  <a:cubicBezTo>
                    <a:pt x="5254562" y="2554943"/>
                    <a:pt x="5246656" y="2644002"/>
                    <a:pt x="5231321" y="2731632"/>
                  </a:cubicBezTo>
                  <a:cubicBezTo>
                    <a:pt x="5215700" y="2819262"/>
                    <a:pt x="5191792" y="2905463"/>
                    <a:pt x="5161121" y="2988712"/>
                  </a:cubicBezTo>
                  <a:close/>
                  <a:moveTo>
                    <a:pt x="4854893" y="2877174"/>
                  </a:moveTo>
                  <a:cubicBezTo>
                    <a:pt x="4904137" y="2745062"/>
                    <a:pt x="4929950" y="2606473"/>
                    <a:pt x="4932045" y="2465789"/>
                  </a:cubicBezTo>
                  <a:cubicBezTo>
                    <a:pt x="4934331" y="2325105"/>
                    <a:pt x="4911567" y="2182516"/>
                    <a:pt x="4869371" y="2043355"/>
                  </a:cubicBezTo>
                  <a:cubicBezTo>
                    <a:pt x="4827366" y="1903909"/>
                    <a:pt x="4764596" y="1768559"/>
                    <a:pt x="4688777" y="1639210"/>
                  </a:cubicBezTo>
                  <a:cubicBezTo>
                    <a:pt x="4650963" y="1574440"/>
                    <a:pt x="4609148" y="1511575"/>
                    <a:pt x="4566285" y="1449186"/>
                  </a:cubicBezTo>
                  <a:cubicBezTo>
                    <a:pt x="4523232" y="1386892"/>
                    <a:pt x="4477608" y="1325742"/>
                    <a:pt x="4427411" y="1268211"/>
                  </a:cubicBezTo>
                  <a:cubicBezTo>
                    <a:pt x="4376261" y="1211156"/>
                    <a:pt x="4321302" y="1156197"/>
                    <a:pt x="4262819" y="1106381"/>
                  </a:cubicBezTo>
                  <a:cubicBezTo>
                    <a:pt x="4234339" y="1080473"/>
                    <a:pt x="4204335" y="1056661"/>
                    <a:pt x="4174141" y="1033134"/>
                  </a:cubicBezTo>
                  <a:cubicBezTo>
                    <a:pt x="4159091" y="1021323"/>
                    <a:pt x="4144137" y="1009417"/>
                    <a:pt x="4128992" y="997891"/>
                  </a:cubicBezTo>
                  <a:cubicBezTo>
                    <a:pt x="4113467" y="986842"/>
                    <a:pt x="4097846" y="975889"/>
                    <a:pt x="4082225" y="965125"/>
                  </a:cubicBezTo>
                  <a:cubicBezTo>
                    <a:pt x="3957542" y="877876"/>
                    <a:pt x="3824478" y="806915"/>
                    <a:pt x="3690176" y="749479"/>
                  </a:cubicBezTo>
                  <a:lnTo>
                    <a:pt x="3639598" y="728810"/>
                  </a:lnTo>
                  <a:lnTo>
                    <a:pt x="3614547" y="718237"/>
                  </a:lnTo>
                  <a:cubicBezTo>
                    <a:pt x="3606260" y="714618"/>
                    <a:pt x="3597497" y="712046"/>
                    <a:pt x="3589020" y="708998"/>
                  </a:cubicBezTo>
                  <a:lnTo>
                    <a:pt x="3538061" y="690996"/>
                  </a:lnTo>
                  <a:cubicBezTo>
                    <a:pt x="3533871" y="689472"/>
                    <a:pt x="3529584" y="688043"/>
                    <a:pt x="3525393" y="686424"/>
                  </a:cubicBezTo>
                  <a:cubicBezTo>
                    <a:pt x="3521297" y="684614"/>
                    <a:pt x="3517583" y="682233"/>
                    <a:pt x="3513582" y="680233"/>
                  </a:cubicBezTo>
                  <a:cubicBezTo>
                    <a:pt x="3505676" y="676137"/>
                    <a:pt x="3497390" y="672898"/>
                    <a:pt x="3489198" y="669565"/>
                  </a:cubicBezTo>
                  <a:lnTo>
                    <a:pt x="3439954" y="649467"/>
                  </a:lnTo>
                  <a:lnTo>
                    <a:pt x="3415379" y="639370"/>
                  </a:lnTo>
                  <a:cubicBezTo>
                    <a:pt x="3407188" y="636037"/>
                    <a:pt x="3399092" y="632417"/>
                    <a:pt x="3390614" y="629845"/>
                  </a:cubicBezTo>
                  <a:lnTo>
                    <a:pt x="3289935" y="596127"/>
                  </a:lnTo>
                  <a:cubicBezTo>
                    <a:pt x="3154490" y="555360"/>
                    <a:pt x="3014377" y="531833"/>
                    <a:pt x="2872359" y="522879"/>
                  </a:cubicBezTo>
                  <a:cubicBezTo>
                    <a:pt x="2854547" y="521832"/>
                    <a:pt x="2837021" y="519641"/>
                    <a:pt x="2819114" y="519260"/>
                  </a:cubicBezTo>
                  <a:lnTo>
                    <a:pt x="2765489" y="518593"/>
                  </a:lnTo>
                  <a:lnTo>
                    <a:pt x="2711863" y="517736"/>
                  </a:lnTo>
                  <a:cubicBezTo>
                    <a:pt x="2702814" y="517355"/>
                    <a:pt x="2694242" y="517546"/>
                    <a:pt x="2685764" y="517927"/>
                  </a:cubicBezTo>
                  <a:lnTo>
                    <a:pt x="2660142" y="518689"/>
                  </a:lnTo>
                  <a:cubicBezTo>
                    <a:pt x="2642997" y="518784"/>
                    <a:pt x="2626138" y="520498"/>
                    <a:pt x="2609183" y="521546"/>
                  </a:cubicBezTo>
                  <a:cubicBezTo>
                    <a:pt x="2592134" y="522308"/>
                    <a:pt x="2575370" y="524404"/>
                    <a:pt x="2558606" y="526118"/>
                  </a:cubicBezTo>
                  <a:cubicBezTo>
                    <a:pt x="2550224" y="526975"/>
                    <a:pt x="2541746" y="527547"/>
                    <a:pt x="2533364" y="528690"/>
                  </a:cubicBezTo>
                  <a:lnTo>
                    <a:pt x="2508314" y="532119"/>
                  </a:lnTo>
                  <a:lnTo>
                    <a:pt x="2483263" y="535548"/>
                  </a:lnTo>
                  <a:lnTo>
                    <a:pt x="2458403" y="539929"/>
                  </a:lnTo>
                  <a:cubicBezTo>
                    <a:pt x="2325910" y="563075"/>
                    <a:pt x="2197418" y="604699"/>
                    <a:pt x="2073021" y="664993"/>
                  </a:cubicBezTo>
                  <a:cubicBezTo>
                    <a:pt x="1948529" y="725000"/>
                    <a:pt x="1828705" y="803296"/>
                    <a:pt x="1711262" y="892069"/>
                  </a:cubicBezTo>
                  <a:cubicBezTo>
                    <a:pt x="1593818" y="981032"/>
                    <a:pt x="1478566" y="1080283"/>
                    <a:pt x="1361599" y="1183153"/>
                  </a:cubicBezTo>
                  <a:lnTo>
                    <a:pt x="1182338" y="1342030"/>
                  </a:lnTo>
                  <a:cubicBezTo>
                    <a:pt x="1118997" y="1397084"/>
                    <a:pt x="1055370" y="1449662"/>
                    <a:pt x="991553" y="1499859"/>
                  </a:cubicBezTo>
                  <a:cubicBezTo>
                    <a:pt x="864013" y="1600538"/>
                    <a:pt x="735521" y="1690645"/>
                    <a:pt x="616649" y="1785133"/>
                  </a:cubicBezTo>
                  <a:cubicBezTo>
                    <a:pt x="557117" y="1832376"/>
                    <a:pt x="500158" y="1880954"/>
                    <a:pt x="447580" y="1933056"/>
                  </a:cubicBezTo>
                  <a:cubicBezTo>
                    <a:pt x="395002" y="1985062"/>
                    <a:pt x="346901" y="2040688"/>
                    <a:pt x="306419" y="2101458"/>
                  </a:cubicBezTo>
                  <a:cubicBezTo>
                    <a:pt x="265652" y="2161942"/>
                    <a:pt x="232315" y="2227474"/>
                    <a:pt x="207740" y="2296720"/>
                  </a:cubicBezTo>
                  <a:cubicBezTo>
                    <a:pt x="183071" y="2365967"/>
                    <a:pt x="167164" y="2438833"/>
                    <a:pt x="159734" y="2513224"/>
                  </a:cubicBezTo>
                  <a:lnTo>
                    <a:pt x="156972" y="2541132"/>
                  </a:lnTo>
                  <a:lnTo>
                    <a:pt x="155543" y="2569231"/>
                  </a:lnTo>
                  <a:lnTo>
                    <a:pt x="154305" y="2597424"/>
                  </a:lnTo>
                  <a:cubicBezTo>
                    <a:pt x="154115" y="2606949"/>
                    <a:pt x="154305" y="2616665"/>
                    <a:pt x="154400" y="2626286"/>
                  </a:cubicBezTo>
                  <a:lnTo>
                    <a:pt x="155162" y="2684102"/>
                  </a:lnTo>
                  <a:lnTo>
                    <a:pt x="155734" y="2713058"/>
                  </a:lnTo>
                  <a:lnTo>
                    <a:pt x="156019" y="2727536"/>
                  </a:lnTo>
                  <a:lnTo>
                    <a:pt x="157163" y="2741919"/>
                  </a:lnTo>
                  <a:cubicBezTo>
                    <a:pt x="160211" y="2780400"/>
                    <a:pt x="163354" y="2818881"/>
                    <a:pt x="167450" y="2857171"/>
                  </a:cubicBezTo>
                  <a:cubicBezTo>
                    <a:pt x="172974" y="2895367"/>
                    <a:pt x="179070" y="2933467"/>
                    <a:pt x="185261" y="2971471"/>
                  </a:cubicBezTo>
                  <a:cubicBezTo>
                    <a:pt x="213741" y="3123109"/>
                    <a:pt x="262604" y="3270080"/>
                    <a:pt x="323374" y="3410288"/>
                  </a:cubicBezTo>
                  <a:cubicBezTo>
                    <a:pt x="384334" y="3550687"/>
                    <a:pt x="457772" y="3684322"/>
                    <a:pt x="539020" y="3812243"/>
                  </a:cubicBezTo>
                  <a:cubicBezTo>
                    <a:pt x="549212" y="3828245"/>
                    <a:pt x="559022" y="3844438"/>
                    <a:pt x="569405" y="3860249"/>
                  </a:cubicBezTo>
                  <a:cubicBezTo>
                    <a:pt x="580263" y="3875775"/>
                    <a:pt x="591217" y="3891301"/>
                    <a:pt x="601790" y="3906922"/>
                  </a:cubicBezTo>
                  <a:lnTo>
                    <a:pt x="633698" y="3953785"/>
                  </a:lnTo>
                  <a:lnTo>
                    <a:pt x="667417" y="3999505"/>
                  </a:lnTo>
                  <a:cubicBezTo>
                    <a:pt x="678656" y="4014745"/>
                    <a:pt x="689515" y="4030270"/>
                    <a:pt x="700564" y="4045606"/>
                  </a:cubicBezTo>
                  <a:lnTo>
                    <a:pt x="735521" y="4090373"/>
                  </a:lnTo>
                  <a:lnTo>
                    <a:pt x="770287" y="4135331"/>
                  </a:lnTo>
                  <a:cubicBezTo>
                    <a:pt x="782098" y="4150190"/>
                    <a:pt x="794766" y="4164287"/>
                    <a:pt x="806958" y="4178861"/>
                  </a:cubicBezTo>
                  <a:lnTo>
                    <a:pt x="843915" y="4222104"/>
                  </a:lnTo>
                  <a:cubicBezTo>
                    <a:pt x="856298" y="4236487"/>
                    <a:pt x="869823" y="4249822"/>
                    <a:pt x="882872" y="4263728"/>
                  </a:cubicBezTo>
                  <a:lnTo>
                    <a:pt x="922401" y="4304781"/>
                  </a:lnTo>
                  <a:lnTo>
                    <a:pt x="932307" y="4315068"/>
                  </a:lnTo>
                  <a:lnTo>
                    <a:pt x="942689" y="4324783"/>
                  </a:lnTo>
                  <a:lnTo>
                    <a:pt x="963454" y="4344310"/>
                  </a:lnTo>
                  <a:lnTo>
                    <a:pt x="1005078" y="4383362"/>
                  </a:lnTo>
                  <a:lnTo>
                    <a:pt x="1015460" y="4393173"/>
                  </a:lnTo>
                  <a:lnTo>
                    <a:pt x="1026319" y="4402412"/>
                  </a:lnTo>
                  <a:lnTo>
                    <a:pt x="1047941" y="4420986"/>
                  </a:lnTo>
                  <a:cubicBezTo>
                    <a:pt x="1076801" y="4445751"/>
                    <a:pt x="1105186" y="4471183"/>
                    <a:pt x="1135666" y="4494138"/>
                  </a:cubicBezTo>
                  <a:cubicBezTo>
                    <a:pt x="1254824" y="4589102"/>
                    <a:pt x="1383221" y="4673494"/>
                    <a:pt x="1520190" y="4741407"/>
                  </a:cubicBezTo>
                  <a:cubicBezTo>
                    <a:pt x="1657064" y="4809511"/>
                    <a:pt x="1801463" y="4862375"/>
                    <a:pt x="1949577" y="4898284"/>
                  </a:cubicBezTo>
                  <a:lnTo>
                    <a:pt x="2005298" y="4910761"/>
                  </a:lnTo>
                  <a:cubicBezTo>
                    <a:pt x="2023967" y="4914667"/>
                    <a:pt x="2042255" y="4919525"/>
                    <a:pt x="2061210" y="4922191"/>
                  </a:cubicBezTo>
                  <a:lnTo>
                    <a:pt x="2117503" y="4931336"/>
                  </a:lnTo>
                  <a:lnTo>
                    <a:pt x="2145602" y="4935907"/>
                  </a:lnTo>
                  <a:cubicBezTo>
                    <a:pt x="2154936" y="4937432"/>
                    <a:pt x="2164271" y="4939051"/>
                    <a:pt x="2173796" y="4939908"/>
                  </a:cubicBezTo>
                  <a:cubicBezTo>
                    <a:pt x="2211610" y="4943909"/>
                    <a:pt x="2249234" y="4948576"/>
                    <a:pt x="2286857" y="4952005"/>
                  </a:cubicBezTo>
                  <a:lnTo>
                    <a:pt x="2400109" y="4958482"/>
                  </a:lnTo>
                  <a:lnTo>
                    <a:pt x="2513267" y="4959815"/>
                  </a:lnTo>
                  <a:cubicBezTo>
                    <a:pt x="2532031" y="4960101"/>
                    <a:pt x="2550986" y="4958577"/>
                    <a:pt x="2569750" y="4958101"/>
                  </a:cubicBezTo>
                  <a:lnTo>
                    <a:pt x="2626043" y="4956386"/>
                  </a:lnTo>
                  <a:cubicBezTo>
                    <a:pt x="2644616" y="4956196"/>
                    <a:pt x="2663857" y="4954481"/>
                    <a:pt x="2682907" y="4953243"/>
                  </a:cubicBezTo>
                  <a:lnTo>
                    <a:pt x="2739962" y="4949433"/>
                  </a:lnTo>
                  <a:lnTo>
                    <a:pt x="2768441" y="4947814"/>
                  </a:lnTo>
                  <a:lnTo>
                    <a:pt x="2796731" y="4945052"/>
                  </a:lnTo>
                  <a:cubicBezTo>
                    <a:pt x="2815590" y="4943147"/>
                    <a:pt x="2834354" y="4941337"/>
                    <a:pt x="2853214" y="4939718"/>
                  </a:cubicBezTo>
                  <a:cubicBezTo>
                    <a:pt x="3003518" y="4924859"/>
                    <a:pt x="3150584" y="4901618"/>
                    <a:pt x="3293555" y="4866947"/>
                  </a:cubicBezTo>
                  <a:cubicBezTo>
                    <a:pt x="3436430" y="4832180"/>
                    <a:pt x="3575590" y="4786651"/>
                    <a:pt x="3709988" y="4726739"/>
                  </a:cubicBezTo>
                  <a:cubicBezTo>
                    <a:pt x="3743134" y="4711022"/>
                    <a:pt x="3776282" y="4694830"/>
                    <a:pt x="3809524" y="4678637"/>
                  </a:cubicBezTo>
                  <a:cubicBezTo>
                    <a:pt x="3841718" y="4660635"/>
                    <a:pt x="3874580" y="4643490"/>
                    <a:pt x="3906679" y="4624726"/>
                  </a:cubicBezTo>
                  <a:lnTo>
                    <a:pt x="3954018" y="4595198"/>
                  </a:lnTo>
                  <a:lnTo>
                    <a:pt x="3977735" y="4580339"/>
                  </a:lnTo>
                  <a:lnTo>
                    <a:pt x="3989546" y="4572910"/>
                  </a:lnTo>
                  <a:lnTo>
                    <a:pt x="4000976" y="4564814"/>
                  </a:lnTo>
                  <a:lnTo>
                    <a:pt x="4046982" y="4532619"/>
                  </a:lnTo>
                  <a:cubicBezTo>
                    <a:pt x="4062317" y="4521856"/>
                    <a:pt x="4077938" y="4511473"/>
                    <a:pt x="4092416" y="4499377"/>
                  </a:cubicBezTo>
                  <a:lnTo>
                    <a:pt x="4136708" y="4464325"/>
                  </a:lnTo>
                  <a:cubicBezTo>
                    <a:pt x="4151471" y="4452609"/>
                    <a:pt x="4166330" y="4440989"/>
                    <a:pt x="4180237" y="4428225"/>
                  </a:cubicBezTo>
                  <a:lnTo>
                    <a:pt x="4222718" y="4390601"/>
                  </a:lnTo>
                  <a:cubicBezTo>
                    <a:pt x="4236720" y="4377933"/>
                    <a:pt x="4251198" y="4365550"/>
                    <a:pt x="4264248" y="4352120"/>
                  </a:cubicBezTo>
                  <a:cubicBezTo>
                    <a:pt x="4318254" y="4299638"/>
                    <a:pt x="4369975" y="4245821"/>
                    <a:pt x="4413028" y="4189052"/>
                  </a:cubicBezTo>
                  <a:cubicBezTo>
                    <a:pt x="4458272" y="4132950"/>
                    <a:pt x="4492848" y="4073799"/>
                    <a:pt x="4522566" y="4011220"/>
                  </a:cubicBezTo>
                  <a:lnTo>
                    <a:pt x="4543425" y="3963500"/>
                  </a:lnTo>
                  <a:lnTo>
                    <a:pt x="4561332" y="3913208"/>
                  </a:lnTo>
                  <a:cubicBezTo>
                    <a:pt x="4567714" y="3896920"/>
                    <a:pt x="4572191" y="3878442"/>
                    <a:pt x="4577715" y="3861106"/>
                  </a:cubicBezTo>
                  <a:cubicBezTo>
                    <a:pt x="4582954" y="3843390"/>
                    <a:pt x="4588383" y="3826245"/>
                    <a:pt x="4593050" y="3807481"/>
                  </a:cubicBezTo>
                  <a:cubicBezTo>
                    <a:pt x="4631055" y="3660986"/>
                    <a:pt x="4663155" y="3500585"/>
                    <a:pt x="4706017" y="3343423"/>
                  </a:cubicBezTo>
                  <a:cubicBezTo>
                    <a:pt x="4748213" y="3185689"/>
                    <a:pt x="4798695" y="3030145"/>
                    <a:pt x="4854893" y="287717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 useBgFill="1">
          <p:nvSpPr>
            <p:cNvPr id="82" name="Freeform: Shape 81">
              <a:extLst>
                <a:ext uri="{FF2B5EF4-FFF2-40B4-BE49-F238E27FC236}">
                  <a16:creationId xmlns:a16="http://schemas.microsoft.com/office/drawing/2014/main" id="{E6A945EF-5283-47CA-8BC5-D58171AD95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376425" y="1351535"/>
              <a:ext cx="5514403" cy="5514975"/>
            </a:xfrm>
            <a:custGeom>
              <a:avLst/>
              <a:gdLst>
                <a:gd name="connsiteX0" fmla="*/ 2757202 w 5514403"/>
                <a:gd name="connsiteY0" fmla="*/ 0 h 5514975"/>
                <a:gd name="connsiteX1" fmla="*/ 0 w 5514403"/>
                <a:gd name="connsiteY1" fmla="*/ 2757488 h 5514975"/>
                <a:gd name="connsiteX2" fmla="*/ 2757202 w 5514403"/>
                <a:gd name="connsiteY2" fmla="*/ 5514975 h 5514975"/>
                <a:gd name="connsiteX3" fmla="*/ 5514404 w 5514403"/>
                <a:gd name="connsiteY3" fmla="*/ 2757488 h 5514975"/>
                <a:gd name="connsiteX4" fmla="*/ 2757202 w 5514403"/>
                <a:gd name="connsiteY4" fmla="*/ 0 h 5514975"/>
                <a:gd name="connsiteX5" fmla="*/ 4772501 w 5514403"/>
                <a:gd name="connsiteY5" fmla="*/ 1195578 h 5514975"/>
                <a:gd name="connsiteX6" fmla="*/ 5087017 w 5514403"/>
                <a:gd name="connsiteY6" fmla="*/ 1579817 h 5514975"/>
                <a:gd name="connsiteX7" fmla="*/ 5317522 w 5514403"/>
                <a:gd name="connsiteY7" fmla="*/ 2021110 h 5514975"/>
                <a:gd name="connsiteX8" fmla="*/ 5338001 w 5514403"/>
                <a:gd name="connsiteY8" fmla="*/ 2080165 h 5514975"/>
                <a:gd name="connsiteX9" fmla="*/ 5356479 w 5514403"/>
                <a:gd name="connsiteY9" fmla="*/ 2139982 h 5514975"/>
                <a:gd name="connsiteX10" fmla="*/ 5372386 w 5514403"/>
                <a:gd name="connsiteY10" fmla="*/ 2200561 h 5514975"/>
                <a:gd name="connsiteX11" fmla="*/ 5385912 w 5514403"/>
                <a:gd name="connsiteY11" fmla="*/ 2261711 h 5514975"/>
                <a:gd name="connsiteX12" fmla="*/ 5413915 w 5514403"/>
                <a:gd name="connsiteY12" fmla="*/ 2510885 h 5514975"/>
                <a:gd name="connsiteX13" fmla="*/ 5331905 w 5514403"/>
                <a:gd name="connsiteY13" fmla="*/ 3005328 h 5514975"/>
                <a:gd name="connsiteX14" fmla="*/ 5168456 w 5514403"/>
                <a:gd name="connsiteY14" fmla="*/ 3489579 h 5514975"/>
                <a:gd name="connsiteX15" fmla="*/ 5131499 w 5514403"/>
                <a:gd name="connsiteY15" fmla="*/ 3612071 h 5514975"/>
                <a:gd name="connsiteX16" fmla="*/ 5095589 w 5514403"/>
                <a:gd name="connsiteY16" fmla="*/ 3734753 h 5514975"/>
                <a:gd name="connsiteX17" fmla="*/ 5022247 w 5514403"/>
                <a:gd name="connsiteY17" fmla="*/ 3978116 h 5514975"/>
                <a:gd name="connsiteX18" fmla="*/ 5001578 w 5514403"/>
                <a:gd name="connsiteY18" fmla="*/ 4037457 h 5514975"/>
                <a:gd name="connsiteX19" fmla="*/ 4979194 w 5514403"/>
                <a:gd name="connsiteY19" fmla="*/ 4095655 h 5514975"/>
                <a:gd name="connsiteX20" fmla="*/ 4954905 w 5514403"/>
                <a:gd name="connsiteY20" fmla="*/ 4152519 h 5514975"/>
                <a:gd name="connsiteX21" fmla="*/ 4927187 w 5514403"/>
                <a:gd name="connsiteY21" fmla="*/ 4207288 h 5514975"/>
                <a:gd name="connsiteX22" fmla="*/ 4788980 w 5514403"/>
                <a:gd name="connsiteY22" fmla="*/ 4407504 h 5514975"/>
                <a:gd name="connsiteX23" fmla="*/ 4616577 w 5514403"/>
                <a:gd name="connsiteY23" fmla="*/ 4583145 h 5514975"/>
                <a:gd name="connsiteX24" fmla="*/ 4570000 w 5514403"/>
                <a:gd name="connsiteY24" fmla="*/ 4624102 h 5514975"/>
                <a:gd name="connsiteX25" fmla="*/ 4522756 w 5514403"/>
                <a:gd name="connsiteY25" fmla="*/ 4664298 h 5514975"/>
                <a:gd name="connsiteX26" fmla="*/ 4474464 w 5514403"/>
                <a:gd name="connsiteY26" fmla="*/ 4702969 h 5514975"/>
                <a:gd name="connsiteX27" fmla="*/ 4425791 w 5514403"/>
                <a:gd name="connsiteY27" fmla="*/ 4740879 h 5514975"/>
                <a:gd name="connsiteX28" fmla="*/ 4010311 w 5514403"/>
                <a:gd name="connsiteY28" fmla="*/ 4994910 h 5514975"/>
                <a:gd name="connsiteX29" fmla="*/ 3556254 w 5514403"/>
                <a:gd name="connsiteY29" fmla="*/ 5155311 h 5514975"/>
                <a:gd name="connsiteX30" fmla="*/ 3076670 w 5514403"/>
                <a:gd name="connsiteY30" fmla="*/ 5229321 h 5514975"/>
                <a:gd name="connsiteX31" fmla="*/ 2831497 w 5514403"/>
                <a:gd name="connsiteY31" fmla="*/ 5239893 h 5514975"/>
                <a:gd name="connsiteX32" fmla="*/ 2709767 w 5514403"/>
                <a:gd name="connsiteY32" fmla="*/ 5238655 h 5514975"/>
                <a:gd name="connsiteX33" fmla="*/ 2588038 w 5514403"/>
                <a:gd name="connsiteY33" fmla="*/ 5232654 h 5514975"/>
                <a:gd name="connsiteX34" fmla="*/ 2466594 w 5514403"/>
                <a:gd name="connsiteY34" fmla="*/ 5221129 h 5514975"/>
                <a:gd name="connsiteX35" fmla="*/ 2345627 w 5514403"/>
                <a:gd name="connsiteY35" fmla="*/ 5204174 h 5514975"/>
                <a:gd name="connsiteX36" fmla="*/ 2315432 w 5514403"/>
                <a:gd name="connsiteY36" fmla="*/ 5199127 h 5514975"/>
                <a:gd name="connsiteX37" fmla="*/ 2285333 w 5514403"/>
                <a:gd name="connsiteY37" fmla="*/ 5193506 h 5514975"/>
                <a:gd name="connsiteX38" fmla="*/ 2225135 w 5514403"/>
                <a:gd name="connsiteY38" fmla="*/ 5182267 h 5514975"/>
                <a:gd name="connsiteX39" fmla="*/ 2165318 w 5514403"/>
                <a:gd name="connsiteY39" fmla="*/ 5168932 h 5514975"/>
                <a:gd name="connsiteX40" fmla="*/ 2105501 w 5514403"/>
                <a:gd name="connsiteY40" fmla="*/ 5155026 h 5514975"/>
                <a:gd name="connsiteX41" fmla="*/ 1641062 w 5514403"/>
                <a:gd name="connsiteY41" fmla="*/ 4990814 h 5514975"/>
                <a:gd name="connsiteX42" fmla="*/ 843153 w 5514403"/>
                <a:gd name="connsiteY42" fmla="*/ 4403122 h 5514975"/>
                <a:gd name="connsiteX43" fmla="*/ 548735 w 5514403"/>
                <a:gd name="connsiteY43" fmla="*/ 3998024 h 5514975"/>
                <a:gd name="connsiteX44" fmla="*/ 517398 w 5514403"/>
                <a:gd name="connsiteY44" fmla="*/ 3943731 h 5514975"/>
                <a:gd name="connsiteX45" fmla="*/ 488347 w 5514403"/>
                <a:gd name="connsiteY45" fmla="*/ 3888105 h 5514975"/>
                <a:gd name="connsiteX46" fmla="*/ 460058 w 5514403"/>
                <a:gd name="connsiteY46" fmla="*/ 3832193 h 5514975"/>
                <a:gd name="connsiteX47" fmla="*/ 446723 w 5514403"/>
                <a:gd name="connsiteY47" fmla="*/ 3803809 h 5514975"/>
                <a:gd name="connsiteX48" fmla="*/ 433959 w 5514403"/>
                <a:gd name="connsiteY48" fmla="*/ 3775139 h 5514975"/>
                <a:gd name="connsiteX49" fmla="*/ 385096 w 5514403"/>
                <a:gd name="connsiteY49" fmla="*/ 3659696 h 5514975"/>
                <a:gd name="connsiteX50" fmla="*/ 362903 w 5514403"/>
                <a:gd name="connsiteY50" fmla="*/ 3601117 h 5514975"/>
                <a:gd name="connsiteX51" fmla="*/ 352044 w 5514403"/>
                <a:gd name="connsiteY51" fmla="*/ 3571780 h 5514975"/>
                <a:gd name="connsiteX52" fmla="*/ 342424 w 5514403"/>
                <a:gd name="connsiteY52" fmla="*/ 3541966 h 5514975"/>
                <a:gd name="connsiteX53" fmla="*/ 275082 w 5514403"/>
                <a:gd name="connsiteY53" fmla="*/ 3301079 h 5514975"/>
                <a:gd name="connsiteX54" fmla="*/ 262509 w 5514403"/>
                <a:gd name="connsiteY54" fmla="*/ 3239834 h 5514975"/>
                <a:gd name="connsiteX55" fmla="*/ 256223 w 5514403"/>
                <a:gd name="connsiteY55" fmla="*/ 3209258 h 5514975"/>
                <a:gd name="connsiteX56" fmla="*/ 253079 w 5514403"/>
                <a:gd name="connsiteY56" fmla="*/ 3194018 h 5514975"/>
                <a:gd name="connsiteX57" fmla="*/ 250698 w 5514403"/>
                <a:gd name="connsiteY57" fmla="*/ 3178588 h 5514975"/>
                <a:gd name="connsiteX58" fmla="*/ 232505 w 5514403"/>
                <a:gd name="connsiteY58" fmla="*/ 3055144 h 5514975"/>
                <a:gd name="connsiteX59" fmla="*/ 220694 w 5514403"/>
                <a:gd name="connsiteY59" fmla="*/ 2931128 h 5514975"/>
                <a:gd name="connsiteX60" fmla="*/ 215551 w 5514403"/>
                <a:gd name="connsiteY60" fmla="*/ 2806732 h 5514975"/>
                <a:gd name="connsiteX61" fmla="*/ 214979 w 5514403"/>
                <a:gd name="connsiteY61" fmla="*/ 2791206 h 5514975"/>
                <a:gd name="connsiteX62" fmla="*/ 215170 w 5514403"/>
                <a:gd name="connsiteY62" fmla="*/ 2775680 h 5514975"/>
                <a:gd name="connsiteX63" fmla="*/ 215551 w 5514403"/>
                <a:gd name="connsiteY63" fmla="*/ 2744629 h 5514975"/>
                <a:gd name="connsiteX64" fmla="*/ 216313 w 5514403"/>
                <a:gd name="connsiteY64" fmla="*/ 2682526 h 5514975"/>
                <a:gd name="connsiteX65" fmla="*/ 216789 w 5514403"/>
                <a:gd name="connsiteY65" fmla="*/ 2651570 h 5514975"/>
                <a:gd name="connsiteX66" fmla="*/ 218694 w 5514403"/>
                <a:gd name="connsiteY66" fmla="*/ 2621280 h 5514975"/>
                <a:gd name="connsiteX67" fmla="*/ 220504 w 5514403"/>
                <a:gd name="connsiteY67" fmla="*/ 2591086 h 5514975"/>
                <a:gd name="connsiteX68" fmla="*/ 223647 w 5514403"/>
                <a:gd name="connsiteY68" fmla="*/ 2561082 h 5514975"/>
                <a:gd name="connsiteX69" fmla="*/ 272129 w 5514403"/>
                <a:gd name="connsiteY69" fmla="*/ 2327815 h 5514975"/>
                <a:gd name="connsiteX70" fmla="*/ 365950 w 5514403"/>
                <a:gd name="connsiteY70" fmla="*/ 2111883 h 5514975"/>
                <a:gd name="connsiteX71" fmla="*/ 500539 w 5514403"/>
                <a:gd name="connsiteY71" fmla="*/ 1916621 h 5514975"/>
                <a:gd name="connsiteX72" fmla="*/ 664083 w 5514403"/>
                <a:gd name="connsiteY72" fmla="*/ 1737836 h 5514975"/>
                <a:gd name="connsiteX73" fmla="*/ 845534 w 5514403"/>
                <a:gd name="connsiteY73" fmla="*/ 1568482 h 5514975"/>
                <a:gd name="connsiteX74" fmla="*/ 1035653 w 5514403"/>
                <a:gd name="connsiteY74" fmla="*/ 1400270 h 5514975"/>
                <a:gd name="connsiteX75" fmla="*/ 1226915 w 5514403"/>
                <a:gd name="connsiteY75" fmla="*/ 1225772 h 5514975"/>
                <a:gd name="connsiteX76" fmla="*/ 1319498 w 5514403"/>
                <a:gd name="connsiteY76" fmla="*/ 1136714 h 5514975"/>
                <a:gd name="connsiteX77" fmla="*/ 1410843 w 5514403"/>
                <a:gd name="connsiteY77" fmla="*/ 1049846 h 5514975"/>
                <a:gd name="connsiteX78" fmla="*/ 1786033 w 5514403"/>
                <a:gd name="connsiteY78" fmla="*/ 726091 h 5514975"/>
                <a:gd name="connsiteX79" fmla="*/ 2191417 w 5514403"/>
                <a:gd name="connsiteY79" fmla="*/ 471202 h 5514975"/>
                <a:gd name="connsiteX80" fmla="*/ 2633186 w 5514403"/>
                <a:gd name="connsiteY80" fmla="*/ 327755 h 5514975"/>
                <a:gd name="connsiteX81" fmla="*/ 2864358 w 5514403"/>
                <a:gd name="connsiteY81" fmla="*/ 304991 h 5514975"/>
                <a:gd name="connsiteX82" fmla="*/ 2923032 w 5514403"/>
                <a:gd name="connsiteY82" fmla="*/ 304133 h 5514975"/>
                <a:gd name="connsiteX83" fmla="*/ 2982849 w 5514403"/>
                <a:gd name="connsiteY83" fmla="*/ 304895 h 5514975"/>
                <a:gd name="connsiteX84" fmla="*/ 3042476 w 5514403"/>
                <a:gd name="connsiteY84" fmla="*/ 307467 h 5514975"/>
                <a:gd name="connsiteX85" fmla="*/ 3102007 w 5514403"/>
                <a:gd name="connsiteY85" fmla="*/ 311372 h 5514975"/>
                <a:gd name="connsiteX86" fmla="*/ 3568541 w 5514403"/>
                <a:gd name="connsiteY86" fmla="*/ 398812 h 5514975"/>
                <a:gd name="connsiteX87" fmla="*/ 4006215 w 5514403"/>
                <a:gd name="connsiteY87" fmla="*/ 588264 h 5514975"/>
                <a:gd name="connsiteX88" fmla="*/ 4211479 w 5514403"/>
                <a:gd name="connsiteY88" fmla="*/ 715709 h 5514975"/>
                <a:gd name="connsiteX89" fmla="*/ 4407504 w 5514403"/>
                <a:gd name="connsiteY89" fmla="*/ 861155 h 5514975"/>
                <a:gd name="connsiteX90" fmla="*/ 4772501 w 5514403"/>
                <a:gd name="connsiteY90" fmla="*/ 1195578 h 5514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</a:cxnLst>
              <a:rect l="l" t="t" r="r" b="b"/>
              <a:pathLst>
                <a:path w="5514403" h="5514975">
                  <a:moveTo>
                    <a:pt x="2757202" y="0"/>
                  </a:moveTo>
                  <a:cubicBezTo>
                    <a:pt x="1234440" y="0"/>
                    <a:pt x="0" y="1234535"/>
                    <a:pt x="0" y="2757488"/>
                  </a:cubicBezTo>
                  <a:cubicBezTo>
                    <a:pt x="0" y="4280440"/>
                    <a:pt x="1234440" y="5514975"/>
                    <a:pt x="2757202" y="5514975"/>
                  </a:cubicBezTo>
                  <a:cubicBezTo>
                    <a:pt x="4279964" y="5514975"/>
                    <a:pt x="5514404" y="4280440"/>
                    <a:pt x="5514404" y="2757488"/>
                  </a:cubicBezTo>
                  <a:cubicBezTo>
                    <a:pt x="5514404" y="1234535"/>
                    <a:pt x="4279964" y="0"/>
                    <a:pt x="2757202" y="0"/>
                  </a:cubicBezTo>
                  <a:close/>
                  <a:moveTo>
                    <a:pt x="4772501" y="1195578"/>
                  </a:moveTo>
                  <a:cubicBezTo>
                    <a:pt x="4887278" y="1314545"/>
                    <a:pt x="4993768" y="1442371"/>
                    <a:pt x="5087017" y="1579817"/>
                  </a:cubicBezTo>
                  <a:cubicBezTo>
                    <a:pt x="5180171" y="1717167"/>
                    <a:pt x="5259895" y="1864519"/>
                    <a:pt x="5317522" y="2021110"/>
                  </a:cubicBezTo>
                  <a:cubicBezTo>
                    <a:pt x="5325047" y="2040541"/>
                    <a:pt x="5331428" y="2060353"/>
                    <a:pt x="5338001" y="2080165"/>
                  </a:cubicBezTo>
                  <a:cubicBezTo>
                    <a:pt x="5344859" y="2099882"/>
                    <a:pt x="5350574" y="2119884"/>
                    <a:pt x="5356479" y="2139982"/>
                  </a:cubicBezTo>
                  <a:cubicBezTo>
                    <a:pt x="5362766" y="2159889"/>
                    <a:pt x="5367433" y="2180273"/>
                    <a:pt x="5372386" y="2200561"/>
                  </a:cubicBezTo>
                  <a:cubicBezTo>
                    <a:pt x="5377720" y="2220754"/>
                    <a:pt x="5381816" y="2241233"/>
                    <a:pt x="5385912" y="2261711"/>
                  </a:cubicBezTo>
                  <a:cubicBezTo>
                    <a:pt x="5402485" y="2343626"/>
                    <a:pt x="5412201" y="2427065"/>
                    <a:pt x="5413915" y="2510885"/>
                  </a:cubicBezTo>
                  <a:cubicBezTo>
                    <a:pt x="5417915" y="2678525"/>
                    <a:pt x="5389627" y="2847118"/>
                    <a:pt x="5331905" y="3005328"/>
                  </a:cubicBezTo>
                  <a:cubicBezTo>
                    <a:pt x="5274278" y="3165634"/>
                    <a:pt x="5218557" y="3326606"/>
                    <a:pt x="5168456" y="3489579"/>
                  </a:cubicBezTo>
                  <a:lnTo>
                    <a:pt x="5131499" y="3612071"/>
                  </a:lnTo>
                  <a:lnTo>
                    <a:pt x="5095589" y="3734753"/>
                  </a:lnTo>
                  <a:cubicBezTo>
                    <a:pt x="5072063" y="3816477"/>
                    <a:pt x="5048726" y="3898392"/>
                    <a:pt x="5022247" y="3978116"/>
                  </a:cubicBezTo>
                  <a:cubicBezTo>
                    <a:pt x="5016056" y="3998309"/>
                    <a:pt x="5008817" y="4017836"/>
                    <a:pt x="5001578" y="4037457"/>
                  </a:cubicBezTo>
                  <a:cubicBezTo>
                    <a:pt x="4994148" y="4056888"/>
                    <a:pt x="4987767" y="4076891"/>
                    <a:pt x="4979194" y="4095655"/>
                  </a:cubicBezTo>
                  <a:lnTo>
                    <a:pt x="4954905" y="4152519"/>
                  </a:lnTo>
                  <a:cubicBezTo>
                    <a:pt x="4945856" y="4170903"/>
                    <a:pt x="4936522" y="4189095"/>
                    <a:pt x="4927187" y="4207288"/>
                  </a:cubicBezTo>
                  <a:cubicBezTo>
                    <a:pt x="4887849" y="4278821"/>
                    <a:pt x="4843082" y="4346163"/>
                    <a:pt x="4788980" y="4407504"/>
                  </a:cubicBezTo>
                  <a:cubicBezTo>
                    <a:pt x="4736973" y="4469988"/>
                    <a:pt x="4677347" y="4527233"/>
                    <a:pt x="4616577" y="4583145"/>
                  </a:cubicBezTo>
                  <a:cubicBezTo>
                    <a:pt x="4601814" y="4597432"/>
                    <a:pt x="4585716" y="4610576"/>
                    <a:pt x="4570000" y="4624102"/>
                  </a:cubicBezTo>
                  <a:lnTo>
                    <a:pt x="4522756" y="4664298"/>
                  </a:lnTo>
                  <a:cubicBezTo>
                    <a:pt x="4507325" y="4678014"/>
                    <a:pt x="4490752" y="4690301"/>
                    <a:pt x="4474464" y="4702969"/>
                  </a:cubicBezTo>
                  <a:lnTo>
                    <a:pt x="4425791" y="4740879"/>
                  </a:lnTo>
                  <a:cubicBezTo>
                    <a:pt x="4294632" y="4839748"/>
                    <a:pt x="4156043" y="4925759"/>
                    <a:pt x="4010311" y="4994910"/>
                  </a:cubicBezTo>
                  <a:cubicBezTo>
                    <a:pt x="3864578" y="5063871"/>
                    <a:pt x="3712559" y="5117116"/>
                    <a:pt x="3556254" y="5155311"/>
                  </a:cubicBezTo>
                  <a:cubicBezTo>
                    <a:pt x="3399949" y="5193602"/>
                    <a:pt x="3239357" y="5217128"/>
                    <a:pt x="3076670" y="5229321"/>
                  </a:cubicBezTo>
                  <a:cubicBezTo>
                    <a:pt x="2995517" y="5235607"/>
                    <a:pt x="2913126" y="5238560"/>
                    <a:pt x="2831497" y="5239893"/>
                  </a:cubicBezTo>
                  <a:cubicBezTo>
                    <a:pt x="2790920" y="5239417"/>
                    <a:pt x="2750344" y="5239798"/>
                    <a:pt x="2709767" y="5238655"/>
                  </a:cubicBezTo>
                  <a:lnTo>
                    <a:pt x="2588038" y="5232654"/>
                  </a:lnTo>
                  <a:cubicBezTo>
                    <a:pt x="2547652" y="5228558"/>
                    <a:pt x="2507171" y="5224653"/>
                    <a:pt x="2466594" y="5221129"/>
                  </a:cubicBezTo>
                  <a:cubicBezTo>
                    <a:pt x="2426208" y="5215890"/>
                    <a:pt x="2386013" y="5209794"/>
                    <a:pt x="2345627" y="5204174"/>
                  </a:cubicBezTo>
                  <a:cubicBezTo>
                    <a:pt x="2335435" y="5203031"/>
                    <a:pt x="2325434" y="5201031"/>
                    <a:pt x="2315432" y="5199127"/>
                  </a:cubicBezTo>
                  <a:lnTo>
                    <a:pt x="2285333" y="5193506"/>
                  </a:lnTo>
                  <a:lnTo>
                    <a:pt x="2225135" y="5182267"/>
                  </a:lnTo>
                  <a:cubicBezTo>
                    <a:pt x="2204942" y="5179028"/>
                    <a:pt x="2185321" y="5173409"/>
                    <a:pt x="2165318" y="5168932"/>
                  </a:cubicBezTo>
                  <a:lnTo>
                    <a:pt x="2105501" y="5155026"/>
                  </a:lnTo>
                  <a:cubicBezTo>
                    <a:pt x="1946720" y="5115211"/>
                    <a:pt x="1790986" y="5060156"/>
                    <a:pt x="1641062" y="4990814"/>
                  </a:cubicBezTo>
                  <a:cubicBezTo>
                    <a:pt x="1341215" y="4852416"/>
                    <a:pt x="1066038" y="4652391"/>
                    <a:pt x="843153" y="4403122"/>
                  </a:cubicBezTo>
                  <a:cubicBezTo>
                    <a:pt x="731520" y="4278821"/>
                    <a:pt x="632365" y="4142899"/>
                    <a:pt x="548735" y="3998024"/>
                  </a:cubicBezTo>
                  <a:lnTo>
                    <a:pt x="517398" y="3943731"/>
                  </a:lnTo>
                  <a:cubicBezTo>
                    <a:pt x="507111" y="3925538"/>
                    <a:pt x="498062" y="3906679"/>
                    <a:pt x="488347" y="3888105"/>
                  </a:cubicBezTo>
                  <a:lnTo>
                    <a:pt x="460058" y="3832193"/>
                  </a:lnTo>
                  <a:cubicBezTo>
                    <a:pt x="455200" y="3822954"/>
                    <a:pt x="450818" y="3813429"/>
                    <a:pt x="446723" y="3803809"/>
                  </a:cubicBezTo>
                  <a:lnTo>
                    <a:pt x="433959" y="3775139"/>
                  </a:lnTo>
                  <a:cubicBezTo>
                    <a:pt x="417195" y="3736848"/>
                    <a:pt x="399098" y="3699129"/>
                    <a:pt x="385096" y="3659696"/>
                  </a:cubicBezTo>
                  <a:lnTo>
                    <a:pt x="362903" y="3601117"/>
                  </a:lnTo>
                  <a:cubicBezTo>
                    <a:pt x="359283" y="3591306"/>
                    <a:pt x="355187" y="3581686"/>
                    <a:pt x="352044" y="3571780"/>
                  </a:cubicBezTo>
                  <a:lnTo>
                    <a:pt x="342424" y="3541966"/>
                  </a:lnTo>
                  <a:cubicBezTo>
                    <a:pt x="315373" y="3463004"/>
                    <a:pt x="294132" y="3382137"/>
                    <a:pt x="275082" y="3301079"/>
                  </a:cubicBezTo>
                  <a:lnTo>
                    <a:pt x="262509" y="3239834"/>
                  </a:lnTo>
                  <a:lnTo>
                    <a:pt x="256223" y="3209258"/>
                  </a:lnTo>
                  <a:lnTo>
                    <a:pt x="253079" y="3194018"/>
                  </a:lnTo>
                  <a:lnTo>
                    <a:pt x="250698" y="3178588"/>
                  </a:lnTo>
                  <a:cubicBezTo>
                    <a:pt x="244602" y="3137440"/>
                    <a:pt x="237839" y="3096387"/>
                    <a:pt x="232505" y="3055144"/>
                  </a:cubicBezTo>
                  <a:lnTo>
                    <a:pt x="220694" y="2931128"/>
                  </a:lnTo>
                  <a:cubicBezTo>
                    <a:pt x="218599" y="2889599"/>
                    <a:pt x="217361" y="2848166"/>
                    <a:pt x="215551" y="2806732"/>
                  </a:cubicBezTo>
                  <a:lnTo>
                    <a:pt x="214979" y="2791206"/>
                  </a:lnTo>
                  <a:lnTo>
                    <a:pt x="215170" y="2775680"/>
                  </a:lnTo>
                  <a:lnTo>
                    <a:pt x="215551" y="2744629"/>
                  </a:lnTo>
                  <a:lnTo>
                    <a:pt x="216313" y="2682526"/>
                  </a:lnTo>
                  <a:cubicBezTo>
                    <a:pt x="216503" y="2672239"/>
                    <a:pt x="216408" y="2661761"/>
                    <a:pt x="216789" y="2651570"/>
                  </a:cubicBezTo>
                  <a:lnTo>
                    <a:pt x="218694" y="2621280"/>
                  </a:lnTo>
                  <a:lnTo>
                    <a:pt x="220504" y="2591086"/>
                  </a:lnTo>
                  <a:lnTo>
                    <a:pt x="223647" y="2561082"/>
                  </a:lnTo>
                  <a:cubicBezTo>
                    <a:pt x="232315" y="2481263"/>
                    <a:pt x="248222" y="2402967"/>
                    <a:pt x="272129" y="2327815"/>
                  </a:cubicBezTo>
                  <a:cubicBezTo>
                    <a:pt x="296037" y="2252663"/>
                    <a:pt x="327565" y="2180463"/>
                    <a:pt x="365950" y="2111883"/>
                  </a:cubicBezTo>
                  <a:cubicBezTo>
                    <a:pt x="404146" y="2043208"/>
                    <a:pt x="450056" y="1978438"/>
                    <a:pt x="500539" y="1916621"/>
                  </a:cubicBezTo>
                  <a:cubicBezTo>
                    <a:pt x="550736" y="1854422"/>
                    <a:pt x="606171" y="1795558"/>
                    <a:pt x="664083" y="1737836"/>
                  </a:cubicBezTo>
                  <a:cubicBezTo>
                    <a:pt x="722186" y="1680210"/>
                    <a:pt x="783241" y="1624393"/>
                    <a:pt x="845534" y="1568482"/>
                  </a:cubicBezTo>
                  <a:lnTo>
                    <a:pt x="1035653" y="1400270"/>
                  </a:lnTo>
                  <a:cubicBezTo>
                    <a:pt x="1099661" y="1343597"/>
                    <a:pt x="1163765" y="1285685"/>
                    <a:pt x="1226915" y="1225772"/>
                  </a:cubicBezTo>
                  <a:lnTo>
                    <a:pt x="1319498" y="1136714"/>
                  </a:lnTo>
                  <a:cubicBezTo>
                    <a:pt x="1349883" y="1107567"/>
                    <a:pt x="1380268" y="1078611"/>
                    <a:pt x="1410843" y="1049846"/>
                  </a:cubicBezTo>
                  <a:cubicBezTo>
                    <a:pt x="1532858" y="935069"/>
                    <a:pt x="1656779" y="825056"/>
                    <a:pt x="1786033" y="726091"/>
                  </a:cubicBezTo>
                  <a:cubicBezTo>
                    <a:pt x="1915097" y="627031"/>
                    <a:pt x="2050066" y="539877"/>
                    <a:pt x="2191417" y="471202"/>
                  </a:cubicBezTo>
                  <a:cubicBezTo>
                    <a:pt x="2332863" y="402908"/>
                    <a:pt x="2480691" y="353473"/>
                    <a:pt x="2633186" y="327755"/>
                  </a:cubicBezTo>
                  <a:cubicBezTo>
                    <a:pt x="2709386" y="314992"/>
                    <a:pt x="2786539" y="307086"/>
                    <a:pt x="2864358" y="304991"/>
                  </a:cubicBezTo>
                  <a:cubicBezTo>
                    <a:pt x="2883980" y="304800"/>
                    <a:pt x="2902934" y="303657"/>
                    <a:pt x="2923032" y="304133"/>
                  </a:cubicBezTo>
                  <a:lnTo>
                    <a:pt x="2982849" y="304895"/>
                  </a:lnTo>
                  <a:lnTo>
                    <a:pt x="3042476" y="307467"/>
                  </a:lnTo>
                  <a:cubicBezTo>
                    <a:pt x="3062383" y="308324"/>
                    <a:pt x="3082099" y="310134"/>
                    <a:pt x="3102007" y="311372"/>
                  </a:cubicBezTo>
                  <a:cubicBezTo>
                    <a:pt x="3260408" y="323850"/>
                    <a:pt x="3416903" y="352616"/>
                    <a:pt x="3568541" y="398812"/>
                  </a:cubicBezTo>
                  <a:cubicBezTo>
                    <a:pt x="3720179" y="445199"/>
                    <a:pt x="3866293" y="510159"/>
                    <a:pt x="4006215" y="588264"/>
                  </a:cubicBezTo>
                  <a:cubicBezTo>
                    <a:pt x="4076224" y="627412"/>
                    <a:pt x="4144899" y="669703"/>
                    <a:pt x="4211479" y="715709"/>
                  </a:cubicBezTo>
                  <a:cubicBezTo>
                    <a:pt x="4278630" y="761048"/>
                    <a:pt x="4343686" y="810006"/>
                    <a:pt x="4407504" y="861155"/>
                  </a:cubicBezTo>
                  <a:cubicBezTo>
                    <a:pt x="4535424" y="963073"/>
                    <a:pt x="4656868" y="1076135"/>
                    <a:pt x="4772501" y="1195578"/>
                  </a:cubicBez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pic>
        <p:nvPicPr>
          <p:cNvPr id="10" name="Picture 9" descr="A drawing of a vegetable patch&#10;&#10;AI-generated content may be incorrect.">
            <a:extLst>
              <a:ext uri="{FF2B5EF4-FFF2-40B4-BE49-F238E27FC236}">
                <a16:creationId xmlns:a16="http://schemas.microsoft.com/office/drawing/2014/main" id="{7234D2D3-978A-A91C-07D2-D773B835BF12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</a:blip>
          <a:srcRect l="323" t="13382" r="12740" b="11621"/>
          <a:stretch>
            <a:fillRect/>
          </a:stretch>
        </p:blipFill>
        <p:spPr>
          <a:xfrm>
            <a:off x="3217596" y="2648225"/>
            <a:ext cx="3266159" cy="3316386"/>
          </a:xfrm>
          <a:custGeom>
            <a:avLst/>
            <a:gdLst/>
            <a:ahLst/>
            <a:cxnLst/>
            <a:rect l="l" t="t" r="r" b="b"/>
            <a:pathLst>
              <a:path w="6057610" h="6057610">
                <a:moveTo>
                  <a:pt x="3028805" y="0"/>
                </a:moveTo>
                <a:cubicBezTo>
                  <a:pt x="4701568" y="0"/>
                  <a:pt x="6057610" y="1356042"/>
                  <a:pt x="6057610" y="3028805"/>
                </a:cubicBezTo>
                <a:cubicBezTo>
                  <a:pt x="6057610" y="4701568"/>
                  <a:pt x="4701568" y="6057610"/>
                  <a:pt x="3028805" y="6057610"/>
                </a:cubicBezTo>
                <a:cubicBezTo>
                  <a:pt x="1356042" y="6057610"/>
                  <a:pt x="0" y="4701568"/>
                  <a:pt x="0" y="3028805"/>
                </a:cubicBezTo>
                <a:cubicBezTo>
                  <a:pt x="0" y="1356042"/>
                  <a:pt x="1356042" y="0"/>
                  <a:pt x="3028805" y="0"/>
                </a:cubicBezTo>
                <a:close/>
              </a:path>
            </a:pathLst>
          </a:custGeom>
          <a:effectLst>
            <a:softEdge rad="0"/>
          </a:effectLst>
        </p:spPr>
      </p:pic>
      <p:pic>
        <p:nvPicPr>
          <p:cNvPr id="12" name="Picture 11" descr="A plant in the dirt&#10;&#10;AI-generated content may be incorrect.">
            <a:extLst>
              <a:ext uri="{FF2B5EF4-FFF2-40B4-BE49-F238E27FC236}">
                <a16:creationId xmlns:a16="http://schemas.microsoft.com/office/drawing/2014/main" id="{DABE1893-AE41-53C0-AFD7-2EBFC3D89BEF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/>
          </a:blip>
          <a:srcRect t="26999" r="-1" b="8290"/>
          <a:stretch>
            <a:fillRect/>
          </a:stretch>
        </p:blipFill>
        <p:spPr>
          <a:xfrm>
            <a:off x="20" y="6910"/>
            <a:ext cx="4377325" cy="3776782"/>
          </a:xfrm>
          <a:custGeom>
            <a:avLst/>
            <a:gdLst/>
            <a:ahLst/>
            <a:cxnLst/>
            <a:rect l="l" t="t" r="r" b="b"/>
            <a:pathLst>
              <a:path w="4443799" h="3776782">
                <a:moveTo>
                  <a:pt x="0" y="0"/>
                </a:moveTo>
                <a:lnTo>
                  <a:pt x="4164578" y="0"/>
                </a:lnTo>
                <a:lnTo>
                  <a:pt x="4238884" y="154250"/>
                </a:lnTo>
                <a:cubicBezTo>
                  <a:pt x="4370833" y="466214"/>
                  <a:pt x="4443799" y="809200"/>
                  <a:pt x="4443799" y="1169228"/>
                </a:cubicBezTo>
                <a:cubicBezTo>
                  <a:pt x="4443799" y="2609341"/>
                  <a:pt x="3276357" y="3776782"/>
                  <a:pt x="1836244" y="3776782"/>
                </a:cubicBezTo>
                <a:cubicBezTo>
                  <a:pt x="1206195" y="3776782"/>
                  <a:pt x="628337" y="3553326"/>
                  <a:pt x="177598" y="3181344"/>
                </a:cubicBezTo>
                <a:lnTo>
                  <a:pt x="0" y="3019932"/>
                </a:lnTo>
                <a:close/>
              </a:path>
            </a:pathLst>
          </a:custGeom>
          <a:effectLst>
            <a:softEdge rad="0"/>
          </a:effectLst>
        </p:spPr>
      </p:pic>
      <p:grpSp>
        <p:nvGrpSpPr>
          <p:cNvPr id="84" name="Group 83">
            <a:extLst>
              <a:ext uri="{FF2B5EF4-FFF2-40B4-BE49-F238E27FC236}">
                <a16:creationId xmlns:a16="http://schemas.microsoft.com/office/drawing/2014/main" id="{EFC6FFFA-AB2A-4812-A998-4A53F25065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938"/>
            <a:ext cx="4457647" cy="3832799"/>
            <a:chOff x="10433" y="1938"/>
            <a:chExt cx="4457647" cy="3832799"/>
          </a:xfrm>
        </p:grpSpPr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31E65805-5661-43B0-87EA-AB7A8CB617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3" y="1938"/>
              <a:ext cx="4403916" cy="3820281"/>
            </a:xfrm>
            <a:custGeom>
              <a:avLst/>
              <a:gdLst>
                <a:gd name="connsiteX0" fmla="*/ 3689956 w 4403916"/>
                <a:gd name="connsiteY0" fmla="*/ 0 h 3764028"/>
                <a:gd name="connsiteX1" fmla="*/ 4028939 w 4403916"/>
                <a:gd name="connsiteY1" fmla="*/ 0 h 3764028"/>
                <a:gd name="connsiteX2" fmla="*/ 4108310 w 4403916"/>
                <a:gd name="connsiteY2" fmla="*/ 114997 h 3764028"/>
                <a:gd name="connsiteX3" fmla="*/ 4317915 w 4403916"/>
                <a:gd name="connsiteY3" fmla="*/ 555006 h 3764028"/>
                <a:gd name="connsiteX4" fmla="*/ 4403828 w 4403916"/>
                <a:gd name="connsiteY4" fmla="*/ 1046236 h 3764028"/>
                <a:gd name="connsiteX5" fmla="*/ 4382668 w 4403916"/>
                <a:gd name="connsiteY5" fmla="*/ 1299162 h 3764028"/>
                <a:gd name="connsiteX6" fmla="*/ 4315735 w 4403916"/>
                <a:gd name="connsiteY6" fmla="*/ 1544277 h 3764028"/>
                <a:gd name="connsiteX7" fmla="*/ 4171337 w 4403916"/>
                <a:gd name="connsiteY7" fmla="*/ 1963761 h 3764028"/>
                <a:gd name="connsiteX8" fmla="*/ 4139187 w 4403916"/>
                <a:gd name="connsiteY8" fmla="*/ 2070198 h 3764028"/>
                <a:gd name="connsiteX9" fmla="*/ 4108128 w 4403916"/>
                <a:gd name="connsiteY9" fmla="*/ 2177998 h 3764028"/>
                <a:gd name="connsiteX10" fmla="*/ 4077250 w 4403916"/>
                <a:gd name="connsiteY10" fmla="*/ 2287888 h 3764028"/>
                <a:gd name="connsiteX11" fmla="*/ 4061448 w 4403916"/>
                <a:gd name="connsiteY11" fmla="*/ 2343649 h 3764028"/>
                <a:gd name="connsiteX12" fmla="*/ 4044374 w 4403916"/>
                <a:gd name="connsiteY12" fmla="*/ 2400591 h 3764028"/>
                <a:gd name="connsiteX13" fmla="*/ 4025939 w 4403916"/>
                <a:gd name="connsiteY13" fmla="*/ 2458259 h 3764028"/>
                <a:gd name="connsiteX14" fmla="*/ 4005596 w 4403916"/>
                <a:gd name="connsiteY14" fmla="*/ 2516565 h 3764028"/>
                <a:gd name="connsiteX15" fmla="*/ 3982800 w 4403916"/>
                <a:gd name="connsiteY15" fmla="*/ 2575233 h 3764028"/>
                <a:gd name="connsiteX16" fmla="*/ 3956101 w 4403916"/>
                <a:gd name="connsiteY16" fmla="*/ 2633628 h 3764028"/>
                <a:gd name="connsiteX17" fmla="*/ 3821782 w 4403916"/>
                <a:gd name="connsiteY17" fmla="*/ 2851680 h 3764028"/>
                <a:gd name="connsiteX18" fmla="*/ 3660763 w 4403916"/>
                <a:gd name="connsiteY18" fmla="*/ 3038310 h 3764028"/>
                <a:gd name="connsiteX19" fmla="*/ 3618442 w 4403916"/>
                <a:gd name="connsiteY19" fmla="*/ 3081447 h 3764028"/>
                <a:gd name="connsiteX20" fmla="*/ 3575667 w 4403916"/>
                <a:gd name="connsiteY20" fmla="*/ 3124131 h 3764028"/>
                <a:gd name="connsiteX21" fmla="*/ 3531621 w 4403916"/>
                <a:gd name="connsiteY21" fmla="*/ 3165816 h 3764028"/>
                <a:gd name="connsiteX22" fmla="*/ 3487030 w 4403916"/>
                <a:gd name="connsiteY22" fmla="*/ 3207138 h 3764028"/>
                <a:gd name="connsiteX23" fmla="*/ 3441167 w 4403916"/>
                <a:gd name="connsiteY23" fmla="*/ 3247279 h 3764028"/>
                <a:gd name="connsiteX24" fmla="*/ 3394578 w 4403916"/>
                <a:gd name="connsiteY24" fmla="*/ 3286966 h 3764028"/>
                <a:gd name="connsiteX25" fmla="*/ 3382862 w 4403916"/>
                <a:gd name="connsiteY25" fmla="*/ 3296865 h 3764028"/>
                <a:gd name="connsiteX26" fmla="*/ 3370693 w 4403916"/>
                <a:gd name="connsiteY26" fmla="*/ 3306310 h 3764028"/>
                <a:gd name="connsiteX27" fmla="*/ 3346354 w 4403916"/>
                <a:gd name="connsiteY27" fmla="*/ 3325109 h 3764028"/>
                <a:gd name="connsiteX28" fmla="*/ 3297586 w 4403916"/>
                <a:gd name="connsiteY28" fmla="*/ 3362799 h 3764028"/>
                <a:gd name="connsiteX29" fmla="*/ 3196234 w 4403916"/>
                <a:gd name="connsiteY29" fmla="*/ 3433999 h 3764028"/>
                <a:gd name="connsiteX30" fmla="*/ 3090250 w 4403916"/>
                <a:gd name="connsiteY30" fmla="*/ 3499297 h 3764028"/>
                <a:gd name="connsiteX31" fmla="*/ 2628717 w 4403916"/>
                <a:gd name="connsiteY31" fmla="*/ 3690013 h 3764028"/>
                <a:gd name="connsiteX32" fmla="*/ 2139758 w 4403916"/>
                <a:gd name="connsiteY32" fmla="*/ 3761758 h 3764028"/>
                <a:gd name="connsiteX33" fmla="*/ 2078638 w 4403916"/>
                <a:gd name="connsiteY33" fmla="*/ 3763392 h 3764028"/>
                <a:gd name="connsiteX34" fmla="*/ 2048123 w 4403916"/>
                <a:gd name="connsiteY34" fmla="*/ 3764028 h 3764028"/>
                <a:gd name="connsiteX35" fmla="*/ 2017699 w 4403916"/>
                <a:gd name="connsiteY35" fmla="*/ 3763574 h 3764028"/>
                <a:gd name="connsiteX36" fmla="*/ 1956943 w 4403916"/>
                <a:gd name="connsiteY36" fmla="*/ 3762121 h 3764028"/>
                <a:gd name="connsiteX37" fmla="*/ 1896005 w 4403916"/>
                <a:gd name="connsiteY37" fmla="*/ 3759488 h 3764028"/>
                <a:gd name="connsiteX38" fmla="*/ 1773311 w 4403916"/>
                <a:gd name="connsiteY38" fmla="*/ 3749497 h 3764028"/>
                <a:gd name="connsiteX39" fmla="*/ 1651434 w 4403916"/>
                <a:gd name="connsiteY39" fmla="*/ 3733423 h 3764028"/>
                <a:gd name="connsiteX40" fmla="*/ 1530829 w 4403916"/>
                <a:gd name="connsiteY40" fmla="*/ 3711173 h 3764028"/>
                <a:gd name="connsiteX41" fmla="*/ 1411677 w 4403916"/>
                <a:gd name="connsiteY41" fmla="*/ 3683655 h 3764028"/>
                <a:gd name="connsiteX42" fmla="*/ 1294251 w 4403916"/>
                <a:gd name="connsiteY42" fmla="*/ 3650961 h 3764028"/>
                <a:gd name="connsiteX43" fmla="*/ 1236219 w 4403916"/>
                <a:gd name="connsiteY43" fmla="*/ 3632707 h 3764028"/>
                <a:gd name="connsiteX44" fmla="*/ 1178550 w 4403916"/>
                <a:gd name="connsiteY44" fmla="*/ 3613817 h 3764028"/>
                <a:gd name="connsiteX45" fmla="*/ 735362 w 4403916"/>
                <a:gd name="connsiteY45" fmla="*/ 3422375 h 3764028"/>
                <a:gd name="connsiteX46" fmla="*/ 329228 w 4403916"/>
                <a:gd name="connsiteY46" fmla="*/ 3165635 h 3764028"/>
                <a:gd name="connsiteX47" fmla="*/ 235414 w 4403916"/>
                <a:gd name="connsiteY47" fmla="*/ 3090529 h 3764028"/>
                <a:gd name="connsiteX48" fmla="*/ 145506 w 4403916"/>
                <a:gd name="connsiteY48" fmla="*/ 3010882 h 3764028"/>
                <a:gd name="connsiteX49" fmla="*/ 123437 w 4403916"/>
                <a:gd name="connsiteY49" fmla="*/ 2990539 h 3764028"/>
                <a:gd name="connsiteX50" fmla="*/ 112357 w 4403916"/>
                <a:gd name="connsiteY50" fmla="*/ 2980368 h 3764028"/>
                <a:gd name="connsiteX51" fmla="*/ 101731 w 4403916"/>
                <a:gd name="connsiteY51" fmla="*/ 2969742 h 3764028"/>
                <a:gd name="connsiteX52" fmla="*/ 59411 w 4403916"/>
                <a:gd name="connsiteY52" fmla="*/ 2927148 h 3764028"/>
                <a:gd name="connsiteX53" fmla="*/ 17180 w 4403916"/>
                <a:gd name="connsiteY53" fmla="*/ 2884374 h 3764028"/>
                <a:gd name="connsiteX54" fmla="*/ 0 w 4403916"/>
                <a:gd name="connsiteY54" fmla="*/ 2865736 h 3764028"/>
                <a:gd name="connsiteX55" fmla="*/ 0 w 4403916"/>
                <a:gd name="connsiteY55" fmla="*/ 2465769 h 3764028"/>
                <a:gd name="connsiteX56" fmla="*/ 31167 w 4403916"/>
                <a:gd name="connsiteY56" fmla="*/ 2508028 h 3764028"/>
                <a:gd name="connsiteX57" fmla="*/ 62771 w 4403916"/>
                <a:gd name="connsiteY57" fmla="*/ 2551984 h 3764028"/>
                <a:gd name="connsiteX58" fmla="*/ 96101 w 4403916"/>
                <a:gd name="connsiteY58" fmla="*/ 2594667 h 3764028"/>
                <a:gd name="connsiteX59" fmla="*/ 129249 w 4403916"/>
                <a:gd name="connsiteY59" fmla="*/ 2637533 h 3764028"/>
                <a:gd name="connsiteX60" fmla="*/ 164214 w 4403916"/>
                <a:gd name="connsiteY60" fmla="*/ 2679037 h 3764028"/>
                <a:gd name="connsiteX61" fmla="*/ 199451 w 4403916"/>
                <a:gd name="connsiteY61" fmla="*/ 2720268 h 3764028"/>
                <a:gd name="connsiteX62" fmla="*/ 236595 w 4403916"/>
                <a:gd name="connsiteY62" fmla="*/ 2759954 h 3764028"/>
                <a:gd name="connsiteX63" fmla="*/ 274284 w 4403916"/>
                <a:gd name="connsiteY63" fmla="*/ 2799097 h 3764028"/>
                <a:gd name="connsiteX64" fmla="*/ 283729 w 4403916"/>
                <a:gd name="connsiteY64" fmla="*/ 2808905 h 3764028"/>
                <a:gd name="connsiteX65" fmla="*/ 293628 w 4403916"/>
                <a:gd name="connsiteY65" fmla="*/ 2818168 h 3764028"/>
                <a:gd name="connsiteX66" fmla="*/ 313426 w 4403916"/>
                <a:gd name="connsiteY66" fmla="*/ 2836786 h 3764028"/>
                <a:gd name="connsiteX67" fmla="*/ 353113 w 4403916"/>
                <a:gd name="connsiteY67" fmla="*/ 2874021 h 3764028"/>
                <a:gd name="connsiteX68" fmla="*/ 363012 w 4403916"/>
                <a:gd name="connsiteY68" fmla="*/ 2883375 h 3764028"/>
                <a:gd name="connsiteX69" fmla="*/ 373366 w 4403916"/>
                <a:gd name="connsiteY69" fmla="*/ 2892184 h 3764028"/>
                <a:gd name="connsiteX70" fmla="*/ 393981 w 4403916"/>
                <a:gd name="connsiteY70" fmla="*/ 2909894 h 3764028"/>
                <a:gd name="connsiteX71" fmla="*/ 477624 w 4403916"/>
                <a:gd name="connsiteY71" fmla="*/ 2979641 h 3764028"/>
                <a:gd name="connsiteX72" fmla="*/ 844252 w 4403916"/>
                <a:gd name="connsiteY72" fmla="*/ 3215402 h 3764028"/>
                <a:gd name="connsiteX73" fmla="*/ 1253655 w 4403916"/>
                <a:gd name="connsiteY73" fmla="*/ 3364978 h 3764028"/>
                <a:gd name="connsiteX74" fmla="*/ 1306783 w 4403916"/>
                <a:gd name="connsiteY74" fmla="*/ 3376875 h 3764028"/>
                <a:gd name="connsiteX75" fmla="*/ 1360093 w 4403916"/>
                <a:gd name="connsiteY75" fmla="*/ 3387773 h 3764028"/>
                <a:gd name="connsiteX76" fmla="*/ 1413766 w 4403916"/>
                <a:gd name="connsiteY76" fmla="*/ 3396492 h 3764028"/>
                <a:gd name="connsiteX77" fmla="*/ 1440558 w 4403916"/>
                <a:gd name="connsiteY77" fmla="*/ 3400850 h 3764028"/>
                <a:gd name="connsiteX78" fmla="*/ 1467439 w 4403916"/>
                <a:gd name="connsiteY78" fmla="*/ 3404665 h 3764028"/>
                <a:gd name="connsiteX79" fmla="*/ 1575239 w 4403916"/>
                <a:gd name="connsiteY79" fmla="*/ 3416199 h 3764028"/>
                <a:gd name="connsiteX80" fmla="*/ 1683220 w 4403916"/>
                <a:gd name="connsiteY80" fmla="*/ 3422375 h 3764028"/>
                <a:gd name="connsiteX81" fmla="*/ 1791112 w 4403916"/>
                <a:gd name="connsiteY81" fmla="*/ 3423646 h 3764028"/>
                <a:gd name="connsiteX82" fmla="*/ 1844966 w 4403916"/>
                <a:gd name="connsiteY82" fmla="*/ 3422012 h 3764028"/>
                <a:gd name="connsiteX83" fmla="*/ 1898639 w 4403916"/>
                <a:gd name="connsiteY83" fmla="*/ 3420376 h 3764028"/>
                <a:gd name="connsiteX84" fmla="*/ 1952857 w 4403916"/>
                <a:gd name="connsiteY84" fmla="*/ 3417380 h 3764028"/>
                <a:gd name="connsiteX85" fmla="*/ 2007256 w 4403916"/>
                <a:gd name="connsiteY85" fmla="*/ 3413747 h 3764028"/>
                <a:gd name="connsiteX86" fmla="*/ 2034410 w 4403916"/>
                <a:gd name="connsiteY86" fmla="*/ 3412203 h 3764028"/>
                <a:gd name="connsiteX87" fmla="*/ 2061383 w 4403916"/>
                <a:gd name="connsiteY87" fmla="*/ 3409570 h 3764028"/>
                <a:gd name="connsiteX88" fmla="*/ 2115238 w 4403916"/>
                <a:gd name="connsiteY88" fmla="*/ 3404484 h 3764028"/>
                <a:gd name="connsiteX89" fmla="*/ 2535085 w 4403916"/>
                <a:gd name="connsiteY89" fmla="*/ 3335100 h 3764028"/>
                <a:gd name="connsiteX90" fmla="*/ 2932138 w 4403916"/>
                <a:gd name="connsiteY90" fmla="*/ 3201417 h 3764028"/>
                <a:gd name="connsiteX91" fmla="*/ 3027041 w 4403916"/>
                <a:gd name="connsiteY91" fmla="*/ 3155554 h 3764028"/>
                <a:gd name="connsiteX92" fmla="*/ 3119675 w 4403916"/>
                <a:gd name="connsiteY92" fmla="*/ 3104152 h 3764028"/>
                <a:gd name="connsiteX93" fmla="*/ 3164810 w 4403916"/>
                <a:gd name="connsiteY93" fmla="*/ 3075998 h 3764028"/>
                <a:gd name="connsiteX94" fmla="*/ 3187424 w 4403916"/>
                <a:gd name="connsiteY94" fmla="*/ 3061830 h 3764028"/>
                <a:gd name="connsiteX95" fmla="*/ 3198685 w 4403916"/>
                <a:gd name="connsiteY95" fmla="*/ 3054747 h 3764028"/>
                <a:gd name="connsiteX96" fmla="*/ 3209583 w 4403916"/>
                <a:gd name="connsiteY96" fmla="*/ 3047028 h 3764028"/>
                <a:gd name="connsiteX97" fmla="*/ 3253448 w 4403916"/>
                <a:gd name="connsiteY97" fmla="*/ 3016331 h 3764028"/>
                <a:gd name="connsiteX98" fmla="*/ 3296767 w 4403916"/>
                <a:gd name="connsiteY98" fmla="*/ 2984636 h 3764028"/>
                <a:gd name="connsiteX99" fmla="*/ 3338998 w 4403916"/>
                <a:gd name="connsiteY99" fmla="*/ 2951216 h 3764028"/>
                <a:gd name="connsiteX100" fmla="*/ 3380501 w 4403916"/>
                <a:gd name="connsiteY100" fmla="*/ 2916796 h 3764028"/>
                <a:gd name="connsiteX101" fmla="*/ 3421005 w 4403916"/>
                <a:gd name="connsiteY101" fmla="*/ 2880923 h 3764028"/>
                <a:gd name="connsiteX102" fmla="*/ 3460602 w 4403916"/>
                <a:gd name="connsiteY102" fmla="*/ 2844233 h 3764028"/>
                <a:gd name="connsiteX103" fmla="*/ 3602458 w 4403916"/>
                <a:gd name="connsiteY103" fmla="*/ 2688754 h 3764028"/>
                <a:gd name="connsiteX104" fmla="*/ 3706899 w 4403916"/>
                <a:gd name="connsiteY104" fmla="*/ 2519198 h 3764028"/>
                <a:gd name="connsiteX105" fmla="*/ 3726787 w 4403916"/>
                <a:gd name="connsiteY105" fmla="*/ 2473699 h 3764028"/>
                <a:gd name="connsiteX106" fmla="*/ 3743860 w 4403916"/>
                <a:gd name="connsiteY106" fmla="*/ 2425747 h 3764028"/>
                <a:gd name="connsiteX107" fmla="*/ 3759481 w 4403916"/>
                <a:gd name="connsiteY107" fmla="*/ 2376070 h 3764028"/>
                <a:gd name="connsiteX108" fmla="*/ 3774102 w 4403916"/>
                <a:gd name="connsiteY108" fmla="*/ 2324941 h 3764028"/>
                <a:gd name="connsiteX109" fmla="*/ 3881812 w 4403916"/>
                <a:gd name="connsiteY109" fmla="*/ 1882480 h 3764028"/>
                <a:gd name="connsiteX110" fmla="*/ 4023759 w 4403916"/>
                <a:gd name="connsiteY110" fmla="*/ 1437930 h 3764028"/>
                <a:gd name="connsiteX111" fmla="*/ 4097321 w 4403916"/>
                <a:gd name="connsiteY111" fmla="*/ 1045691 h 3764028"/>
                <a:gd name="connsiteX112" fmla="*/ 4037563 w 4403916"/>
                <a:gd name="connsiteY112" fmla="*/ 642917 h 3764028"/>
                <a:gd name="connsiteX113" fmla="*/ 3865374 w 4403916"/>
                <a:gd name="connsiteY113" fmla="*/ 257581 h 3764028"/>
                <a:gd name="connsiteX114" fmla="*/ 3748583 w 4403916"/>
                <a:gd name="connsiteY114" fmla="*/ 76400 h 3764028"/>
                <a:gd name="connsiteX115" fmla="*/ 0 w 4403916"/>
                <a:gd name="connsiteY115" fmla="*/ 0 h 3764028"/>
                <a:gd name="connsiteX116" fmla="*/ 490974 w 4403916"/>
                <a:gd name="connsiteY116" fmla="*/ 0 h 3764028"/>
                <a:gd name="connsiteX117" fmla="*/ 340218 w 4403916"/>
                <a:gd name="connsiteY117" fmla="*/ 124715 h 3764028"/>
                <a:gd name="connsiteX118" fmla="*/ 158390 w 4403916"/>
                <a:gd name="connsiteY118" fmla="*/ 262927 h 3764028"/>
                <a:gd name="connsiteX119" fmla="*/ 0 w 4403916"/>
                <a:gd name="connsiteY119" fmla="*/ 383581 h 3764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</a:cxnLst>
              <a:rect l="l" t="t" r="r" b="b"/>
              <a:pathLst>
                <a:path w="4403916" h="3764028">
                  <a:moveTo>
                    <a:pt x="3689956" y="0"/>
                  </a:moveTo>
                  <a:lnTo>
                    <a:pt x="4028939" y="0"/>
                  </a:lnTo>
                  <a:lnTo>
                    <a:pt x="4108310" y="114997"/>
                  </a:lnTo>
                  <a:cubicBezTo>
                    <a:pt x="4192952" y="252132"/>
                    <a:pt x="4264879" y="398983"/>
                    <a:pt x="4317915" y="555006"/>
                  </a:cubicBezTo>
                  <a:cubicBezTo>
                    <a:pt x="4370771" y="710848"/>
                    <a:pt x="4402375" y="877134"/>
                    <a:pt x="4403828" y="1046236"/>
                  </a:cubicBezTo>
                  <a:cubicBezTo>
                    <a:pt x="4404828" y="1130696"/>
                    <a:pt x="4397290" y="1215610"/>
                    <a:pt x="4382668" y="1299162"/>
                  </a:cubicBezTo>
                  <a:cubicBezTo>
                    <a:pt x="4367774" y="1382713"/>
                    <a:pt x="4344979" y="1464903"/>
                    <a:pt x="4315735" y="1544277"/>
                  </a:cubicBezTo>
                  <a:cubicBezTo>
                    <a:pt x="4264697" y="1683409"/>
                    <a:pt x="4215111" y="1822540"/>
                    <a:pt x="4171337" y="1963761"/>
                  </a:cubicBezTo>
                  <a:lnTo>
                    <a:pt x="4139187" y="2070198"/>
                  </a:lnTo>
                  <a:lnTo>
                    <a:pt x="4108128" y="2177998"/>
                  </a:lnTo>
                  <a:lnTo>
                    <a:pt x="4077250" y="2287888"/>
                  </a:lnTo>
                  <a:lnTo>
                    <a:pt x="4061448" y="2343649"/>
                  </a:lnTo>
                  <a:lnTo>
                    <a:pt x="4044374" y="2400591"/>
                  </a:lnTo>
                  <a:cubicBezTo>
                    <a:pt x="4039107" y="2419391"/>
                    <a:pt x="4032296" y="2439007"/>
                    <a:pt x="4025939" y="2458259"/>
                  </a:cubicBezTo>
                  <a:cubicBezTo>
                    <a:pt x="4019218" y="2477695"/>
                    <a:pt x="4013769" y="2496857"/>
                    <a:pt x="4005596" y="2516565"/>
                  </a:cubicBezTo>
                  <a:lnTo>
                    <a:pt x="3982800" y="2575233"/>
                  </a:lnTo>
                  <a:cubicBezTo>
                    <a:pt x="3974264" y="2594758"/>
                    <a:pt x="3965091" y="2614193"/>
                    <a:pt x="3956101" y="2633628"/>
                  </a:cubicBezTo>
                  <a:cubicBezTo>
                    <a:pt x="3918502" y="2710550"/>
                    <a:pt x="3873547" y="2785837"/>
                    <a:pt x="3821782" y="2851680"/>
                  </a:cubicBezTo>
                  <a:cubicBezTo>
                    <a:pt x="3771469" y="2919429"/>
                    <a:pt x="3716071" y="2979460"/>
                    <a:pt x="3660763" y="3038310"/>
                  </a:cubicBezTo>
                  <a:cubicBezTo>
                    <a:pt x="3647231" y="3053475"/>
                    <a:pt x="3632700" y="3067279"/>
                    <a:pt x="3618442" y="3081447"/>
                  </a:cubicBezTo>
                  <a:lnTo>
                    <a:pt x="3575667" y="3124131"/>
                  </a:lnTo>
                  <a:cubicBezTo>
                    <a:pt x="3561682" y="3138662"/>
                    <a:pt x="3546515" y="3152013"/>
                    <a:pt x="3531621" y="3165816"/>
                  </a:cubicBezTo>
                  <a:lnTo>
                    <a:pt x="3487030" y="3207138"/>
                  </a:lnTo>
                  <a:cubicBezTo>
                    <a:pt x="3472408" y="3221124"/>
                    <a:pt x="3456515" y="3234020"/>
                    <a:pt x="3441167" y="3247279"/>
                  </a:cubicBezTo>
                  <a:lnTo>
                    <a:pt x="3394578" y="3286966"/>
                  </a:lnTo>
                  <a:lnTo>
                    <a:pt x="3382862" y="3296865"/>
                  </a:lnTo>
                  <a:lnTo>
                    <a:pt x="3370693" y="3306310"/>
                  </a:lnTo>
                  <a:lnTo>
                    <a:pt x="3346354" y="3325109"/>
                  </a:lnTo>
                  <a:lnTo>
                    <a:pt x="3297586" y="3362799"/>
                  </a:lnTo>
                  <a:cubicBezTo>
                    <a:pt x="3264528" y="3387228"/>
                    <a:pt x="3230108" y="3410205"/>
                    <a:pt x="3196234" y="3433999"/>
                  </a:cubicBezTo>
                  <a:cubicBezTo>
                    <a:pt x="3161268" y="3456068"/>
                    <a:pt x="3125850" y="3477863"/>
                    <a:pt x="3090250" y="3499297"/>
                  </a:cubicBezTo>
                  <a:cubicBezTo>
                    <a:pt x="2946123" y="3582485"/>
                    <a:pt x="2789736" y="3647146"/>
                    <a:pt x="2628717" y="3690013"/>
                  </a:cubicBezTo>
                  <a:cubicBezTo>
                    <a:pt x="2467698" y="3733060"/>
                    <a:pt x="2302775" y="3755582"/>
                    <a:pt x="2139758" y="3761758"/>
                  </a:cubicBezTo>
                  <a:lnTo>
                    <a:pt x="2078638" y="3763392"/>
                  </a:lnTo>
                  <a:lnTo>
                    <a:pt x="2048123" y="3764028"/>
                  </a:lnTo>
                  <a:lnTo>
                    <a:pt x="2017699" y="3763574"/>
                  </a:lnTo>
                  <a:lnTo>
                    <a:pt x="1956943" y="3762121"/>
                  </a:lnTo>
                  <a:cubicBezTo>
                    <a:pt x="1936691" y="3761577"/>
                    <a:pt x="1916620" y="3761395"/>
                    <a:pt x="1896005" y="3759488"/>
                  </a:cubicBezTo>
                  <a:cubicBezTo>
                    <a:pt x="1854955" y="3756400"/>
                    <a:pt x="1814088" y="3753947"/>
                    <a:pt x="1773311" y="3749497"/>
                  </a:cubicBezTo>
                  <a:lnTo>
                    <a:pt x="1651434" y="3733423"/>
                  </a:lnTo>
                  <a:lnTo>
                    <a:pt x="1530829" y="3711173"/>
                  </a:lnTo>
                  <a:cubicBezTo>
                    <a:pt x="1490960" y="3702273"/>
                    <a:pt x="1451274" y="3692737"/>
                    <a:pt x="1411677" y="3683655"/>
                  </a:cubicBezTo>
                  <a:cubicBezTo>
                    <a:pt x="1372263" y="3673756"/>
                    <a:pt x="1333302" y="3661678"/>
                    <a:pt x="1294251" y="3650961"/>
                  </a:cubicBezTo>
                  <a:cubicBezTo>
                    <a:pt x="1274634" y="3645966"/>
                    <a:pt x="1255562" y="3638883"/>
                    <a:pt x="1236219" y="3632707"/>
                  </a:cubicBezTo>
                  <a:lnTo>
                    <a:pt x="1178550" y="3613817"/>
                  </a:lnTo>
                  <a:cubicBezTo>
                    <a:pt x="1025523" y="3561324"/>
                    <a:pt x="877309" y="3497299"/>
                    <a:pt x="735362" y="3422375"/>
                  </a:cubicBezTo>
                  <a:cubicBezTo>
                    <a:pt x="593506" y="3347359"/>
                    <a:pt x="456827" y="3262627"/>
                    <a:pt x="329228" y="3165635"/>
                  </a:cubicBezTo>
                  <a:cubicBezTo>
                    <a:pt x="296716" y="3142204"/>
                    <a:pt x="266292" y="3116049"/>
                    <a:pt x="235414" y="3090529"/>
                  </a:cubicBezTo>
                  <a:cubicBezTo>
                    <a:pt x="203992" y="3065555"/>
                    <a:pt x="175021" y="3037946"/>
                    <a:pt x="145506" y="3010882"/>
                  </a:cubicBezTo>
                  <a:lnTo>
                    <a:pt x="123437" y="2990539"/>
                  </a:lnTo>
                  <a:lnTo>
                    <a:pt x="112357" y="2980368"/>
                  </a:lnTo>
                  <a:lnTo>
                    <a:pt x="101731" y="2969742"/>
                  </a:lnTo>
                  <a:lnTo>
                    <a:pt x="59411" y="2927148"/>
                  </a:lnTo>
                  <a:cubicBezTo>
                    <a:pt x="45425" y="2912800"/>
                    <a:pt x="30713" y="2899268"/>
                    <a:pt x="17180" y="2884374"/>
                  </a:cubicBezTo>
                  <a:lnTo>
                    <a:pt x="0" y="2865736"/>
                  </a:lnTo>
                  <a:lnTo>
                    <a:pt x="0" y="2465769"/>
                  </a:lnTo>
                  <a:lnTo>
                    <a:pt x="31167" y="2508028"/>
                  </a:lnTo>
                  <a:cubicBezTo>
                    <a:pt x="41883" y="2522559"/>
                    <a:pt x="52236" y="2537361"/>
                    <a:pt x="62771" y="2551984"/>
                  </a:cubicBezTo>
                  <a:lnTo>
                    <a:pt x="96101" y="2594667"/>
                  </a:lnTo>
                  <a:lnTo>
                    <a:pt x="129249" y="2637533"/>
                  </a:lnTo>
                  <a:cubicBezTo>
                    <a:pt x="140511" y="2651700"/>
                    <a:pt x="152589" y="2665141"/>
                    <a:pt x="164214" y="2679037"/>
                  </a:cubicBezTo>
                  <a:lnTo>
                    <a:pt x="199451" y="2720268"/>
                  </a:lnTo>
                  <a:cubicBezTo>
                    <a:pt x="211257" y="2733981"/>
                    <a:pt x="224153" y="2746696"/>
                    <a:pt x="236595" y="2759954"/>
                  </a:cubicBezTo>
                  <a:lnTo>
                    <a:pt x="274284" y="2799097"/>
                  </a:lnTo>
                  <a:lnTo>
                    <a:pt x="283729" y="2808905"/>
                  </a:lnTo>
                  <a:lnTo>
                    <a:pt x="293628" y="2818168"/>
                  </a:lnTo>
                  <a:lnTo>
                    <a:pt x="313426" y="2836786"/>
                  </a:lnTo>
                  <a:lnTo>
                    <a:pt x="353113" y="2874021"/>
                  </a:lnTo>
                  <a:lnTo>
                    <a:pt x="363012" y="2883375"/>
                  </a:lnTo>
                  <a:lnTo>
                    <a:pt x="373366" y="2892184"/>
                  </a:lnTo>
                  <a:lnTo>
                    <a:pt x="393981" y="2909894"/>
                  </a:lnTo>
                  <a:cubicBezTo>
                    <a:pt x="421498" y="2933506"/>
                    <a:pt x="448562" y="2957755"/>
                    <a:pt x="477624" y="2979641"/>
                  </a:cubicBezTo>
                  <a:cubicBezTo>
                    <a:pt x="591236" y="3070186"/>
                    <a:pt x="713658" y="3150650"/>
                    <a:pt x="844252" y="3215402"/>
                  </a:cubicBezTo>
                  <a:cubicBezTo>
                    <a:pt x="974756" y="3280337"/>
                    <a:pt x="1112435" y="3330741"/>
                    <a:pt x="1253655" y="3364978"/>
                  </a:cubicBezTo>
                  <a:lnTo>
                    <a:pt x="1306783" y="3376875"/>
                  </a:lnTo>
                  <a:cubicBezTo>
                    <a:pt x="1324583" y="3380599"/>
                    <a:pt x="1342020" y="3385231"/>
                    <a:pt x="1360093" y="3387773"/>
                  </a:cubicBezTo>
                  <a:lnTo>
                    <a:pt x="1413766" y="3396492"/>
                  </a:lnTo>
                  <a:lnTo>
                    <a:pt x="1440558" y="3400850"/>
                  </a:lnTo>
                  <a:cubicBezTo>
                    <a:pt x="1449457" y="3402304"/>
                    <a:pt x="1458358" y="3403848"/>
                    <a:pt x="1467439" y="3404665"/>
                  </a:cubicBezTo>
                  <a:cubicBezTo>
                    <a:pt x="1503494" y="3408480"/>
                    <a:pt x="1539367" y="3412930"/>
                    <a:pt x="1575239" y="3416199"/>
                  </a:cubicBezTo>
                  <a:lnTo>
                    <a:pt x="1683220" y="3422375"/>
                  </a:lnTo>
                  <a:lnTo>
                    <a:pt x="1791112" y="3423646"/>
                  </a:lnTo>
                  <a:cubicBezTo>
                    <a:pt x="1809002" y="3423918"/>
                    <a:pt x="1827075" y="3422465"/>
                    <a:pt x="1844966" y="3422012"/>
                  </a:cubicBezTo>
                  <a:lnTo>
                    <a:pt x="1898639" y="3420376"/>
                  </a:lnTo>
                  <a:cubicBezTo>
                    <a:pt x="1916348" y="3420195"/>
                    <a:pt x="1934693" y="3418560"/>
                    <a:pt x="1952857" y="3417380"/>
                  </a:cubicBezTo>
                  <a:lnTo>
                    <a:pt x="2007256" y="3413747"/>
                  </a:lnTo>
                  <a:lnTo>
                    <a:pt x="2034410" y="3412203"/>
                  </a:lnTo>
                  <a:lnTo>
                    <a:pt x="2061383" y="3409570"/>
                  </a:lnTo>
                  <a:cubicBezTo>
                    <a:pt x="2079365" y="3407753"/>
                    <a:pt x="2097255" y="3406028"/>
                    <a:pt x="2115238" y="3404484"/>
                  </a:cubicBezTo>
                  <a:cubicBezTo>
                    <a:pt x="2258546" y="3390317"/>
                    <a:pt x="2398768" y="3368157"/>
                    <a:pt x="2535085" y="3335100"/>
                  </a:cubicBezTo>
                  <a:cubicBezTo>
                    <a:pt x="2671311" y="3301951"/>
                    <a:pt x="2803994" y="3258541"/>
                    <a:pt x="2932138" y="3201417"/>
                  </a:cubicBezTo>
                  <a:cubicBezTo>
                    <a:pt x="2963741" y="3186432"/>
                    <a:pt x="2995346" y="3170993"/>
                    <a:pt x="3027041" y="3155554"/>
                  </a:cubicBezTo>
                  <a:cubicBezTo>
                    <a:pt x="3057737" y="3138390"/>
                    <a:pt x="3089069" y="3122042"/>
                    <a:pt x="3119675" y="3104152"/>
                  </a:cubicBezTo>
                  <a:lnTo>
                    <a:pt x="3164810" y="3075998"/>
                  </a:lnTo>
                  <a:lnTo>
                    <a:pt x="3187424" y="3061830"/>
                  </a:lnTo>
                  <a:lnTo>
                    <a:pt x="3198685" y="3054747"/>
                  </a:lnTo>
                  <a:lnTo>
                    <a:pt x="3209583" y="3047028"/>
                  </a:lnTo>
                  <a:lnTo>
                    <a:pt x="3253448" y="3016331"/>
                  </a:lnTo>
                  <a:cubicBezTo>
                    <a:pt x="3268069" y="3006069"/>
                    <a:pt x="3282963" y="2996169"/>
                    <a:pt x="3296767" y="2984636"/>
                  </a:cubicBezTo>
                  <a:lnTo>
                    <a:pt x="3338998" y="2951216"/>
                  </a:lnTo>
                  <a:cubicBezTo>
                    <a:pt x="3353074" y="2940045"/>
                    <a:pt x="3367242" y="2928966"/>
                    <a:pt x="3380501" y="2916796"/>
                  </a:cubicBezTo>
                  <a:lnTo>
                    <a:pt x="3421005" y="2880923"/>
                  </a:lnTo>
                  <a:cubicBezTo>
                    <a:pt x="3434356" y="2868844"/>
                    <a:pt x="3448160" y="2857038"/>
                    <a:pt x="3460602" y="2844233"/>
                  </a:cubicBezTo>
                  <a:cubicBezTo>
                    <a:pt x="3512095" y="2794193"/>
                    <a:pt x="3561409" y="2742881"/>
                    <a:pt x="3602458" y="2688754"/>
                  </a:cubicBezTo>
                  <a:cubicBezTo>
                    <a:pt x="3645597" y="2635263"/>
                    <a:pt x="3678564" y="2578865"/>
                    <a:pt x="3706899" y="2519198"/>
                  </a:cubicBezTo>
                  <a:lnTo>
                    <a:pt x="3726787" y="2473699"/>
                  </a:lnTo>
                  <a:lnTo>
                    <a:pt x="3743860" y="2425747"/>
                  </a:lnTo>
                  <a:cubicBezTo>
                    <a:pt x="3749945" y="2410217"/>
                    <a:pt x="3754214" y="2392599"/>
                    <a:pt x="3759481" y="2376070"/>
                  </a:cubicBezTo>
                  <a:cubicBezTo>
                    <a:pt x="3764476" y="2359179"/>
                    <a:pt x="3769652" y="2342832"/>
                    <a:pt x="3774102" y="2324941"/>
                  </a:cubicBezTo>
                  <a:cubicBezTo>
                    <a:pt x="3810339" y="2185264"/>
                    <a:pt x="3840945" y="2032328"/>
                    <a:pt x="3881812" y="1882480"/>
                  </a:cubicBezTo>
                  <a:cubicBezTo>
                    <a:pt x="3922044" y="1732087"/>
                    <a:pt x="3970177" y="1583782"/>
                    <a:pt x="4023759" y="1437930"/>
                  </a:cubicBezTo>
                  <a:cubicBezTo>
                    <a:pt x="4070711" y="1311967"/>
                    <a:pt x="4095323" y="1179828"/>
                    <a:pt x="4097321" y="1045691"/>
                  </a:cubicBezTo>
                  <a:cubicBezTo>
                    <a:pt x="4099500" y="911554"/>
                    <a:pt x="4077796" y="775601"/>
                    <a:pt x="4037563" y="642917"/>
                  </a:cubicBezTo>
                  <a:cubicBezTo>
                    <a:pt x="3997513" y="509961"/>
                    <a:pt x="3937665" y="380910"/>
                    <a:pt x="3865374" y="257581"/>
                  </a:cubicBezTo>
                  <a:cubicBezTo>
                    <a:pt x="3829320" y="195825"/>
                    <a:pt x="3789451" y="135886"/>
                    <a:pt x="3748583" y="76400"/>
                  </a:cubicBezTo>
                  <a:close/>
                  <a:moveTo>
                    <a:pt x="0" y="0"/>
                  </a:moveTo>
                  <a:lnTo>
                    <a:pt x="490974" y="0"/>
                  </a:lnTo>
                  <a:lnTo>
                    <a:pt x="340218" y="124715"/>
                  </a:lnTo>
                  <a:cubicBezTo>
                    <a:pt x="279415" y="172712"/>
                    <a:pt x="218386" y="218189"/>
                    <a:pt x="158390" y="262927"/>
                  </a:cubicBezTo>
                  <a:lnTo>
                    <a:pt x="0" y="383581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753B73FA-DD70-4019-916A-C6CBE0FB80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3" y="1939"/>
              <a:ext cx="4389739" cy="3770876"/>
            </a:xfrm>
            <a:custGeom>
              <a:avLst/>
              <a:gdLst>
                <a:gd name="connsiteX0" fmla="*/ 3380673 w 4389739"/>
                <a:gd name="connsiteY0" fmla="*/ 0 h 3715351"/>
                <a:gd name="connsiteX1" fmla="*/ 4063068 w 4389739"/>
                <a:gd name="connsiteY1" fmla="*/ 0 h 3715351"/>
                <a:gd name="connsiteX2" fmla="*/ 4090590 w 4389739"/>
                <a:gd name="connsiteY2" fmla="*/ 40479 h 3715351"/>
                <a:gd name="connsiteX3" fmla="*/ 4304021 w 4389739"/>
                <a:gd name="connsiteY3" fmla="*/ 1470170 h 3715351"/>
                <a:gd name="connsiteX4" fmla="*/ 3646869 w 4389739"/>
                <a:gd name="connsiteY4" fmla="*/ 3036312 h 3715351"/>
                <a:gd name="connsiteX5" fmla="*/ 1927337 w 4389739"/>
                <a:gd name="connsiteY5" fmla="*/ 3715351 h 3715351"/>
                <a:gd name="connsiteX6" fmla="*/ 112084 w 4389739"/>
                <a:gd name="connsiteY6" fmla="*/ 2970651 h 3715351"/>
                <a:gd name="connsiteX7" fmla="*/ 0 w 4389739"/>
                <a:gd name="connsiteY7" fmla="*/ 2848883 h 3715351"/>
                <a:gd name="connsiteX8" fmla="*/ 0 w 4389739"/>
                <a:gd name="connsiteY8" fmla="*/ 1794217 h 3715351"/>
                <a:gd name="connsiteX9" fmla="*/ 50420 w 4389739"/>
                <a:gd name="connsiteY9" fmla="*/ 1930977 h 3715351"/>
                <a:gd name="connsiteX10" fmla="*/ 494879 w 4389739"/>
                <a:gd name="connsiteY10" fmla="*/ 2582861 h 3715351"/>
                <a:gd name="connsiteX11" fmla="*/ 1927428 w 4389739"/>
                <a:gd name="connsiteY11" fmla="*/ 3170539 h 3715351"/>
                <a:gd name="connsiteX12" fmla="*/ 3261622 w 4389739"/>
                <a:gd name="connsiteY12" fmla="*/ 2651065 h 3715351"/>
                <a:gd name="connsiteX13" fmla="*/ 3451249 w 4389739"/>
                <a:gd name="connsiteY13" fmla="*/ 2406495 h 3715351"/>
                <a:gd name="connsiteX14" fmla="*/ 3548513 w 4389739"/>
                <a:gd name="connsiteY14" fmla="*/ 2087000 h 3715351"/>
                <a:gd name="connsiteX15" fmla="*/ 3792812 w 4389739"/>
                <a:gd name="connsiteY15" fmla="*/ 1281544 h 3715351"/>
                <a:gd name="connsiteX16" fmla="*/ 3785001 w 4389739"/>
                <a:gd name="connsiteY16" fmla="*/ 655451 h 3715351"/>
                <a:gd name="connsiteX17" fmla="*/ 3400209 w 4389739"/>
                <a:gd name="connsiteY17" fmla="*/ 20912 h 3715351"/>
                <a:gd name="connsiteX18" fmla="*/ 0 w 4389739"/>
                <a:gd name="connsiteY18" fmla="*/ 0 h 3715351"/>
                <a:gd name="connsiteX19" fmla="*/ 740721 w 4389739"/>
                <a:gd name="connsiteY19" fmla="*/ 0 h 3715351"/>
                <a:gd name="connsiteX20" fmla="*/ 713748 w 4389739"/>
                <a:gd name="connsiteY20" fmla="*/ 26542 h 3715351"/>
                <a:gd name="connsiteX21" fmla="*/ 429308 w 4389739"/>
                <a:gd name="connsiteY21" fmla="*/ 295360 h 3715351"/>
                <a:gd name="connsiteX22" fmla="*/ 10006 w 4389739"/>
                <a:gd name="connsiteY22" fmla="*/ 732645 h 3715351"/>
                <a:gd name="connsiteX23" fmla="*/ 0 w 4389739"/>
                <a:gd name="connsiteY23" fmla="*/ 749563 h 37153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4389739" h="3715351">
                  <a:moveTo>
                    <a:pt x="3380673" y="0"/>
                  </a:moveTo>
                  <a:lnTo>
                    <a:pt x="4063068" y="0"/>
                  </a:lnTo>
                  <a:lnTo>
                    <a:pt x="4090590" y="40479"/>
                  </a:lnTo>
                  <a:cubicBezTo>
                    <a:pt x="4344157" y="451833"/>
                    <a:pt x="4493920" y="955714"/>
                    <a:pt x="4304021" y="1470170"/>
                  </a:cubicBezTo>
                  <a:cubicBezTo>
                    <a:pt x="3964456" y="2390148"/>
                    <a:pt x="4114577" y="2568603"/>
                    <a:pt x="3646869" y="3036312"/>
                  </a:cubicBezTo>
                  <a:cubicBezTo>
                    <a:pt x="3179069" y="3504020"/>
                    <a:pt x="2641069" y="3715351"/>
                    <a:pt x="1927337" y="3715351"/>
                  </a:cubicBezTo>
                  <a:cubicBezTo>
                    <a:pt x="1219872" y="3715351"/>
                    <a:pt x="578794" y="3431185"/>
                    <a:pt x="112084" y="2970651"/>
                  </a:cubicBezTo>
                  <a:lnTo>
                    <a:pt x="0" y="2848883"/>
                  </a:lnTo>
                  <a:lnTo>
                    <a:pt x="0" y="1794217"/>
                  </a:lnTo>
                  <a:lnTo>
                    <a:pt x="50420" y="1930977"/>
                  </a:lnTo>
                  <a:cubicBezTo>
                    <a:pt x="154859" y="2175638"/>
                    <a:pt x="304435" y="2394961"/>
                    <a:pt x="494879" y="2582861"/>
                  </a:cubicBezTo>
                  <a:cubicBezTo>
                    <a:pt x="878944" y="2961842"/>
                    <a:pt x="1387702" y="3170539"/>
                    <a:pt x="1927428" y="3170539"/>
                  </a:cubicBezTo>
                  <a:cubicBezTo>
                    <a:pt x="2498486" y="3170539"/>
                    <a:pt x="2897536" y="3015151"/>
                    <a:pt x="3261622" y="2651065"/>
                  </a:cubicBezTo>
                  <a:cubicBezTo>
                    <a:pt x="3384679" y="2528008"/>
                    <a:pt x="3426547" y="2458352"/>
                    <a:pt x="3451249" y="2406495"/>
                  </a:cubicBezTo>
                  <a:cubicBezTo>
                    <a:pt x="3487303" y="2330845"/>
                    <a:pt x="3513004" y="2228584"/>
                    <a:pt x="3548513" y="2087000"/>
                  </a:cubicBezTo>
                  <a:cubicBezTo>
                    <a:pt x="3596102" y="1897556"/>
                    <a:pt x="3661309" y="1638000"/>
                    <a:pt x="3792812" y="1281544"/>
                  </a:cubicBezTo>
                  <a:cubicBezTo>
                    <a:pt x="3864739" y="1086651"/>
                    <a:pt x="3862196" y="881858"/>
                    <a:pt x="3785001" y="655451"/>
                  </a:cubicBezTo>
                  <a:cubicBezTo>
                    <a:pt x="3714346" y="448296"/>
                    <a:pt x="3581298" y="228882"/>
                    <a:pt x="3400209" y="20912"/>
                  </a:cubicBezTo>
                  <a:close/>
                  <a:moveTo>
                    <a:pt x="0" y="0"/>
                  </a:moveTo>
                  <a:lnTo>
                    <a:pt x="740721" y="0"/>
                  </a:lnTo>
                  <a:lnTo>
                    <a:pt x="713748" y="26542"/>
                  </a:lnTo>
                  <a:cubicBezTo>
                    <a:pt x="616755" y="123534"/>
                    <a:pt x="521488" y="210901"/>
                    <a:pt x="429308" y="295360"/>
                  </a:cubicBezTo>
                  <a:cubicBezTo>
                    <a:pt x="256302" y="453928"/>
                    <a:pt x="106908" y="590789"/>
                    <a:pt x="10006" y="732645"/>
                  </a:cubicBezTo>
                  <a:lnTo>
                    <a:pt x="0" y="749563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88276733-3A2F-427C-B871-7F5A438258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3" y="1939"/>
              <a:ext cx="4389701" cy="3770876"/>
            </a:xfrm>
            <a:custGeom>
              <a:avLst/>
              <a:gdLst>
                <a:gd name="connsiteX0" fmla="*/ 3499929 w 4389701"/>
                <a:gd name="connsiteY0" fmla="*/ 0 h 3715351"/>
                <a:gd name="connsiteX1" fmla="*/ 4063056 w 4389701"/>
                <a:gd name="connsiteY1" fmla="*/ 0 h 3715351"/>
                <a:gd name="connsiteX2" fmla="*/ 4090576 w 4389701"/>
                <a:gd name="connsiteY2" fmla="*/ 40479 h 3715351"/>
                <a:gd name="connsiteX3" fmla="*/ 4304020 w 4389701"/>
                <a:gd name="connsiteY3" fmla="*/ 1470170 h 3715351"/>
                <a:gd name="connsiteX4" fmla="*/ 3646868 w 4389701"/>
                <a:gd name="connsiteY4" fmla="*/ 3036312 h 3715351"/>
                <a:gd name="connsiteX5" fmla="*/ 1927336 w 4389701"/>
                <a:gd name="connsiteY5" fmla="*/ 3715351 h 3715351"/>
                <a:gd name="connsiteX6" fmla="*/ 112084 w 4389701"/>
                <a:gd name="connsiteY6" fmla="*/ 2970651 h 3715351"/>
                <a:gd name="connsiteX7" fmla="*/ 0 w 4389701"/>
                <a:gd name="connsiteY7" fmla="*/ 2848884 h 3715351"/>
                <a:gd name="connsiteX8" fmla="*/ 0 w 4389701"/>
                <a:gd name="connsiteY8" fmla="*/ 2034844 h 3715351"/>
                <a:gd name="connsiteX9" fmla="*/ 57349 w 4389701"/>
                <a:gd name="connsiteY9" fmla="*/ 2152995 h 3715351"/>
                <a:gd name="connsiteX10" fmla="*/ 430943 w 4389701"/>
                <a:gd name="connsiteY10" fmla="*/ 2647251 h 3715351"/>
                <a:gd name="connsiteX11" fmla="*/ 1927336 w 4389701"/>
                <a:gd name="connsiteY11" fmla="*/ 3261084 h 3715351"/>
                <a:gd name="connsiteX12" fmla="*/ 2712723 w 4389701"/>
                <a:gd name="connsiteY12" fmla="*/ 3128673 h 3715351"/>
                <a:gd name="connsiteX13" fmla="*/ 3325739 w 4389701"/>
                <a:gd name="connsiteY13" fmla="*/ 2715091 h 3715351"/>
                <a:gd name="connsiteX14" fmla="*/ 3533165 w 4389701"/>
                <a:gd name="connsiteY14" fmla="*/ 2445455 h 3715351"/>
                <a:gd name="connsiteX15" fmla="*/ 3636606 w 4389701"/>
                <a:gd name="connsiteY15" fmla="*/ 2108978 h 3715351"/>
                <a:gd name="connsiteX16" fmla="*/ 3877997 w 4389701"/>
                <a:gd name="connsiteY16" fmla="*/ 1312875 h 3715351"/>
                <a:gd name="connsiteX17" fmla="*/ 3871005 w 4389701"/>
                <a:gd name="connsiteY17" fmla="*/ 626026 h 3715351"/>
                <a:gd name="connsiteX18" fmla="*/ 3600818 w 4389701"/>
                <a:gd name="connsiteY18" fmla="*/ 125805 h 3715351"/>
                <a:gd name="connsiteX19" fmla="*/ 0 w 4389701"/>
                <a:gd name="connsiteY19" fmla="*/ 0 h 3715351"/>
                <a:gd name="connsiteX20" fmla="*/ 610148 w 4389701"/>
                <a:gd name="connsiteY20" fmla="*/ 0 h 3715351"/>
                <a:gd name="connsiteX21" fmla="*/ 507071 w 4389701"/>
                <a:gd name="connsiteY21" fmla="*/ 99503 h 3715351"/>
                <a:gd name="connsiteX22" fmla="*/ 367825 w 4389701"/>
                <a:gd name="connsiteY22" fmla="*/ 228156 h 3715351"/>
                <a:gd name="connsiteX23" fmla="*/ 21000 w 4389701"/>
                <a:gd name="connsiteY23" fmla="*/ 569708 h 3715351"/>
                <a:gd name="connsiteX24" fmla="*/ 0 w 4389701"/>
                <a:gd name="connsiteY24" fmla="*/ 596889 h 37153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4389701" h="3715351">
                  <a:moveTo>
                    <a:pt x="3499929" y="0"/>
                  </a:moveTo>
                  <a:lnTo>
                    <a:pt x="4063056" y="0"/>
                  </a:lnTo>
                  <a:lnTo>
                    <a:pt x="4090576" y="40479"/>
                  </a:lnTo>
                  <a:cubicBezTo>
                    <a:pt x="4344122" y="451833"/>
                    <a:pt x="4493851" y="955714"/>
                    <a:pt x="4304020" y="1470170"/>
                  </a:cubicBezTo>
                  <a:cubicBezTo>
                    <a:pt x="3964455" y="2390148"/>
                    <a:pt x="4114576" y="2568603"/>
                    <a:pt x="3646868" y="3036312"/>
                  </a:cubicBezTo>
                  <a:cubicBezTo>
                    <a:pt x="3179069" y="3504020"/>
                    <a:pt x="2641068" y="3715351"/>
                    <a:pt x="1927336" y="3715351"/>
                  </a:cubicBezTo>
                  <a:cubicBezTo>
                    <a:pt x="1219872" y="3715351"/>
                    <a:pt x="578794" y="3431185"/>
                    <a:pt x="112084" y="2970651"/>
                  </a:cubicBezTo>
                  <a:lnTo>
                    <a:pt x="0" y="2848884"/>
                  </a:lnTo>
                  <a:lnTo>
                    <a:pt x="0" y="2034844"/>
                  </a:lnTo>
                  <a:lnTo>
                    <a:pt x="57349" y="2152995"/>
                  </a:lnTo>
                  <a:cubicBezTo>
                    <a:pt x="156619" y="2334426"/>
                    <a:pt x="281776" y="2500059"/>
                    <a:pt x="430943" y="2647251"/>
                  </a:cubicBezTo>
                  <a:cubicBezTo>
                    <a:pt x="832174" y="3043032"/>
                    <a:pt x="1363635" y="3261084"/>
                    <a:pt x="1927336" y="3261084"/>
                  </a:cubicBezTo>
                  <a:cubicBezTo>
                    <a:pt x="2229848" y="3261084"/>
                    <a:pt x="2486770" y="3217764"/>
                    <a:pt x="2712723" y="3128673"/>
                  </a:cubicBezTo>
                  <a:cubicBezTo>
                    <a:pt x="2934316" y="3041306"/>
                    <a:pt x="3134841" y="2905989"/>
                    <a:pt x="3325739" y="2715091"/>
                  </a:cubicBezTo>
                  <a:cubicBezTo>
                    <a:pt x="3458513" y="2582408"/>
                    <a:pt x="3505103" y="2504305"/>
                    <a:pt x="3533165" y="2445455"/>
                  </a:cubicBezTo>
                  <a:cubicBezTo>
                    <a:pt x="3573124" y="2361631"/>
                    <a:pt x="3599734" y="2255648"/>
                    <a:pt x="3636606" y="2108978"/>
                  </a:cubicBezTo>
                  <a:cubicBezTo>
                    <a:pt x="3683649" y="1921532"/>
                    <a:pt x="3748129" y="1664701"/>
                    <a:pt x="3877997" y="1312875"/>
                  </a:cubicBezTo>
                  <a:cubicBezTo>
                    <a:pt x="3957462" y="1097549"/>
                    <a:pt x="3955192" y="872957"/>
                    <a:pt x="3871005" y="626026"/>
                  </a:cubicBezTo>
                  <a:cubicBezTo>
                    <a:pt x="3815220" y="462351"/>
                    <a:pt x="3723064" y="292137"/>
                    <a:pt x="3600818" y="125805"/>
                  </a:cubicBezTo>
                  <a:close/>
                  <a:moveTo>
                    <a:pt x="0" y="0"/>
                  </a:moveTo>
                  <a:lnTo>
                    <a:pt x="610148" y="0"/>
                  </a:lnTo>
                  <a:lnTo>
                    <a:pt x="507071" y="99503"/>
                  </a:lnTo>
                  <a:cubicBezTo>
                    <a:pt x="460050" y="143606"/>
                    <a:pt x="413552" y="186244"/>
                    <a:pt x="367825" y="228156"/>
                  </a:cubicBezTo>
                  <a:cubicBezTo>
                    <a:pt x="234937" y="349874"/>
                    <a:pt x="115689" y="459178"/>
                    <a:pt x="21000" y="569708"/>
                  </a:cubicBezTo>
                  <a:lnTo>
                    <a:pt x="0" y="596889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C4A30C11-CB65-4FFA-A60D-499BF0DCDB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3" y="6910"/>
              <a:ext cx="4457647" cy="3827827"/>
            </a:xfrm>
            <a:custGeom>
              <a:avLst/>
              <a:gdLst>
                <a:gd name="connsiteX0" fmla="*/ 4035886 w 4457647"/>
                <a:gd name="connsiteY0" fmla="*/ 0 h 3827827"/>
                <a:gd name="connsiteX1" fmla="*/ 4194172 w 4457647"/>
                <a:gd name="connsiteY1" fmla="*/ 0 h 3827827"/>
                <a:gd name="connsiteX2" fmla="*/ 4245692 w 4457647"/>
                <a:gd name="connsiteY2" fmla="*/ 106223 h 3827827"/>
                <a:gd name="connsiteX3" fmla="*/ 4457647 w 4457647"/>
                <a:gd name="connsiteY3" fmla="*/ 1148970 h 3827827"/>
                <a:gd name="connsiteX4" fmla="*/ 1760496 w 4457647"/>
                <a:gd name="connsiteY4" fmla="*/ 3827827 h 3827827"/>
                <a:gd name="connsiteX5" fmla="*/ 44857 w 4457647"/>
                <a:gd name="connsiteY5" fmla="*/ 3216117 h 3827827"/>
                <a:gd name="connsiteX6" fmla="*/ 0 w 4457647"/>
                <a:gd name="connsiteY6" fmla="*/ 3175626 h 3827827"/>
                <a:gd name="connsiteX7" fmla="*/ 0 w 4457647"/>
                <a:gd name="connsiteY7" fmla="*/ 2859397 h 3827827"/>
                <a:gd name="connsiteX8" fmla="*/ 60826 w 4457647"/>
                <a:gd name="connsiteY8" fmla="*/ 2920142 h 3827827"/>
                <a:gd name="connsiteX9" fmla="*/ 668665 w 4457647"/>
                <a:gd name="connsiteY9" fmla="*/ 3318613 h 3827827"/>
                <a:gd name="connsiteX10" fmla="*/ 1122989 w 4457647"/>
                <a:gd name="connsiteY10" fmla="*/ 3478142 h 3827827"/>
                <a:gd name="connsiteX11" fmla="*/ 1181503 w 4457647"/>
                <a:gd name="connsiteY11" fmla="*/ 3491652 h 3827827"/>
                <a:gd name="connsiteX12" fmla="*/ 1240017 w 4457647"/>
                <a:gd name="connsiteY12" fmla="*/ 3504606 h 3827827"/>
                <a:gd name="connsiteX13" fmla="*/ 1298904 w 4457647"/>
                <a:gd name="connsiteY13" fmla="*/ 3515525 h 3827827"/>
                <a:gd name="connsiteX14" fmla="*/ 1328347 w 4457647"/>
                <a:gd name="connsiteY14" fmla="*/ 3520986 h 3827827"/>
                <a:gd name="connsiteX15" fmla="*/ 1357885 w 4457647"/>
                <a:gd name="connsiteY15" fmla="*/ 3525889 h 3827827"/>
                <a:gd name="connsiteX16" fmla="*/ 1476217 w 4457647"/>
                <a:gd name="connsiteY16" fmla="*/ 3542361 h 3827827"/>
                <a:gd name="connsiteX17" fmla="*/ 1595016 w 4457647"/>
                <a:gd name="connsiteY17" fmla="*/ 3553556 h 3827827"/>
                <a:gd name="connsiteX18" fmla="*/ 1714094 w 4457647"/>
                <a:gd name="connsiteY18" fmla="*/ 3559387 h 3827827"/>
                <a:gd name="connsiteX19" fmla="*/ 1833172 w 4457647"/>
                <a:gd name="connsiteY19" fmla="*/ 3560589 h 3827827"/>
                <a:gd name="connsiteX20" fmla="*/ 2073006 w 4457647"/>
                <a:gd name="connsiteY20" fmla="*/ 3550318 h 3827827"/>
                <a:gd name="connsiteX21" fmla="*/ 2542145 w 4457647"/>
                <a:gd name="connsiteY21" fmla="*/ 3478419 h 3827827"/>
                <a:gd name="connsiteX22" fmla="*/ 2986313 w 4457647"/>
                <a:gd name="connsiteY22" fmla="*/ 3322592 h 3827827"/>
                <a:gd name="connsiteX23" fmla="*/ 3392744 w 4457647"/>
                <a:gd name="connsiteY23" fmla="*/ 3075804 h 3827827"/>
                <a:gd name="connsiteX24" fmla="*/ 3440357 w 4457647"/>
                <a:gd name="connsiteY24" fmla="*/ 3038976 h 3827827"/>
                <a:gd name="connsiteX25" fmla="*/ 3487597 w 4457647"/>
                <a:gd name="connsiteY25" fmla="*/ 3001407 h 3827827"/>
                <a:gd name="connsiteX26" fmla="*/ 3533812 w 4457647"/>
                <a:gd name="connsiteY26" fmla="*/ 2962357 h 3827827"/>
                <a:gd name="connsiteX27" fmla="*/ 3579375 w 4457647"/>
                <a:gd name="connsiteY27" fmla="*/ 2922568 h 3827827"/>
                <a:gd name="connsiteX28" fmla="*/ 3748023 w 4457647"/>
                <a:gd name="connsiteY28" fmla="*/ 2751936 h 3827827"/>
                <a:gd name="connsiteX29" fmla="*/ 3883220 w 4457647"/>
                <a:gd name="connsiteY29" fmla="*/ 2557428 h 3827827"/>
                <a:gd name="connsiteX30" fmla="*/ 3910334 w 4457647"/>
                <a:gd name="connsiteY30" fmla="*/ 2504221 h 3827827"/>
                <a:gd name="connsiteX31" fmla="*/ 3934094 w 4457647"/>
                <a:gd name="connsiteY31" fmla="*/ 2448979 h 3827827"/>
                <a:gd name="connsiteX32" fmla="*/ 3955991 w 4457647"/>
                <a:gd name="connsiteY32" fmla="*/ 2392440 h 3827827"/>
                <a:gd name="connsiteX33" fmla="*/ 3976209 w 4457647"/>
                <a:gd name="connsiteY33" fmla="*/ 2334792 h 3827827"/>
                <a:gd name="connsiteX34" fmla="*/ 4047954 w 4457647"/>
                <a:gd name="connsiteY34" fmla="*/ 2098368 h 3827827"/>
                <a:gd name="connsiteX35" fmla="*/ 4083082 w 4457647"/>
                <a:gd name="connsiteY35" fmla="*/ 1979185 h 3827827"/>
                <a:gd name="connsiteX36" fmla="*/ 4119234 w 4457647"/>
                <a:gd name="connsiteY36" fmla="*/ 1860185 h 3827827"/>
                <a:gd name="connsiteX37" fmla="*/ 4279124 w 4457647"/>
                <a:gd name="connsiteY37" fmla="*/ 1389742 h 3827827"/>
                <a:gd name="connsiteX38" fmla="*/ 4359347 w 4457647"/>
                <a:gd name="connsiteY38" fmla="*/ 909398 h 3827827"/>
                <a:gd name="connsiteX39" fmla="*/ 4331954 w 4457647"/>
                <a:gd name="connsiteY39" fmla="*/ 667330 h 3827827"/>
                <a:gd name="connsiteX40" fmla="*/ 4318723 w 4457647"/>
                <a:gd name="connsiteY40" fmla="*/ 607924 h 3827827"/>
                <a:gd name="connsiteX41" fmla="*/ 4303162 w 4457647"/>
                <a:gd name="connsiteY41" fmla="*/ 549072 h 3827827"/>
                <a:gd name="connsiteX42" fmla="*/ 4285087 w 4457647"/>
                <a:gd name="connsiteY42" fmla="*/ 490961 h 3827827"/>
                <a:gd name="connsiteX43" fmla="*/ 4265053 w 4457647"/>
                <a:gd name="connsiteY43" fmla="*/ 433589 h 3827827"/>
                <a:gd name="connsiteX44" fmla="*/ 4039569 w 4457647"/>
                <a:gd name="connsiteY44" fmla="*/ 4880 h 3827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</a:cxnLst>
              <a:rect l="l" t="t" r="r" b="b"/>
              <a:pathLst>
                <a:path w="4457647" h="3827827">
                  <a:moveTo>
                    <a:pt x="4035886" y="0"/>
                  </a:moveTo>
                  <a:lnTo>
                    <a:pt x="4194172" y="0"/>
                  </a:lnTo>
                  <a:lnTo>
                    <a:pt x="4245692" y="106223"/>
                  </a:lnTo>
                  <a:cubicBezTo>
                    <a:pt x="4382175" y="426719"/>
                    <a:pt x="4457647" y="779088"/>
                    <a:pt x="4457647" y="1148970"/>
                  </a:cubicBezTo>
                  <a:cubicBezTo>
                    <a:pt x="4457647" y="2628495"/>
                    <a:pt x="3250092" y="3827827"/>
                    <a:pt x="1760496" y="3827827"/>
                  </a:cubicBezTo>
                  <a:cubicBezTo>
                    <a:pt x="1108797" y="3827827"/>
                    <a:pt x="511083" y="3598267"/>
                    <a:pt x="44857" y="3216117"/>
                  </a:cubicBezTo>
                  <a:lnTo>
                    <a:pt x="0" y="3175626"/>
                  </a:lnTo>
                  <a:lnTo>
                    <a:pt x="0" y="2859397"/>
                  </a:lnTo>
                  <a:lnTo>
                    <a:pt x="60826" y="2920142"/>
                  </a:lnTo>
                  <a:cubicBezTo>
                    <a:pt x="242264" y="3083259"/>
                    <a:pt x="448677" y="3217775"/>
                    <a:pt x="668665" y="3318613"/>
                  </a:cubicBezTo>
                  <a:cubicBezTo>
                    <a:pt x="815323" y="3385977"/>
                    <a:pt x="967666" y="3439462"/>
                    <a:pt x="1122989" y="3478142"/>
                  </a:cubicBezTo>
                  <a:lnTo>
                    <a:pt x="1181503" y="3491652"/>
                  </a:lnTo>
                  <a:cubicBezTo>
                    <a:pt x="1201070" y="3496002"/>
                    <a:pt x="1220264" y="3501460"/>
                    <a:pt x="1240017" y="3504606"/>
                  </a:cubicBezTo>
                  <a:lnTo>
                    <a:pt x="1298904" y="3515525"/>
                  </a:lnTo>
                  <a:lnTo>
                    <a:pt x="1328347" y="3520986"/>
                  </a:lnTo>
                  <a:cubicBezTo>
                    <a:pt x="1338131" y="3522835"/>
                    <a:pt x="1347915" y="3524778"/>
                    <a:pt x="1357885" y="3525889"/>
                  </a:cubicBezTo>
                  <a:cubicBezTo>
                    <a:pt x="1397391" y="3531348"/>
                    <a:pt x="1436710" y="3537271"/>
                    <a:pt x="1476217" y="3542361"/>
                  </a:cubicBezTo>
                  <a:cubicBezTo>
                    <a:pt x="1515910" y="3545784"/>
                    <a:pt x="1555509" y="3549578"/>
                    <a:pt x="1595016" y="3553556"/>
                  </a:cubicBezTo>
                  <a:lnTo>
                    <a:pt x="1714094" y="3559387"/>
                  </a:lnTo>
                  <a:cubicBezTo>
                    <a:pt x="1753787" y="3560497"/>
                    <a:pt x="1793480" y="3560127"/>
                    <a:pt x="1833172" y="3560589"/>
                  </a:cubicBezTo>
                  <a:cubicBezTo>
                    <a:pt x="1913023" y="3559295"/>
                    <a:pt x="1993620" y="3556426"/>
                    <a:pt x="2073006" y="3550318"/>
                  </a:cubicBezTo>
                  <a:cubicBezTo>
                    <a:pt x="2232150" y="3538474"/>
                    <a:pt x="2389244" y="3515618"/>
                    <a:pt x="2542145" y="3478419"/>
                  </a:cubicBezTo>
                  <a:cubicBezTo>
                    <a:pt x="2695045" y="3441313"/>
                    <a:pt x="2843753" y="3389586"/>
                    <a:pt x="2986313" y="3322592"/>
                  </a:cubicBezTo>
                  <a:cubicBezTo>
                    <a:pt x="3128871" y="3255413"/>
                    <a:pt x="3264442" y="3171854"/>
                    <a:pt x="3392744" y="3075804"/>
                  </a:cubicBezTo>
                  <a:lnTo>
                    <a:pt x="3440357" y="3038976"/>
                  </a:lnTo>
                  <a:cubicBezTo>
                    <a:pt x="3456290" y="3026669"/>
                    <a:pt x="3472502" y="3014732"/>
                    <a:pt x="3487597" y="3001407"/>
                  </a:cubicBezTo>
                  <a:lnTo>
                    <a:pt x="3533812" y="2962357"/>
                  </a:lnTo>
                  <a:cubicBezTo>
                    <a:pt x="3549186" y="2949218"/>
                    <a:pt x="3564933" y="2936448"/>
                    <a:pt x="3579375" y="2922568"/>
                  </a:cubicBezTo>
                  <a:cubicBezTo>
                    <a:pt x="3638821" y="2868250"/>
                    <a:pt x="3697149" y="2812639"/>
                    <a:pt x="3748023" y="2751936"/>
                  </a:cubicBezTo>
                  <a:cubicBezTo>
                    <a:pt x="3800946" y="2692344"/>
                    <a:pt x="3844739" y="2626922"/>
                    <a:pt x="3883220" y="2557428"/>
                  </a:cubicBezTo>
                  <a:cubicBezTo>
                    <a:pt x="3892352" y="2539755"/>
                    <a:pt x="3901482" y="2522082"/>
                    <a:pt x="3910334" y="2504221"/>
                  </a:cubicBezTo>
                  <a:lnTo>
                    <a:pt x="3934094" y="2448979"/>
                  </a:lnTo>
                  <a:cubicBezTo>
                    <a:pt x="3942481" y="2430750"/>
                    <a:pt x="3948723" y="2411318"/>
                    <a:pt x="3955991" y="2392440"/>
                  </a:cubicBezTo>
                  <a:cubicBezTo>
                    <a:pt x="3963072" y="2373379"/>
                    <a:pt x="3970153" y="2354409"/>
                    <a:pt x="3976209" y="2334792"/>
                  </a:cubicBezTo>
                  <a:cubicBezTo>
                    <a:pt x="4002112" y="2257341"/>
                    <a:pt x="4024941" y="2177762"/>
                    <a:pt x="4047954" y="2098368"/>
                  </a:cubicBezTo>
                  <a:lnTo>
                    <a:pt x="4083082" y="1979185"/>
                  </a:lnTo>
                  <a:lnTo>
                    <a:pt x="4119234" y="1860185"/>
                  </a:lnTo>
                  <a:cubicBezTo>
                    <a:pt x="4168244" y="1701859"/>
                    <a:pt x="4222752" y="1545478"/>
                    <a:pt x="4279124" y="1389742"/>
                  </a:cubicBezTo>
                  <a:cubicBezTo>
                    <a:pt x="4335588" y="1236044"/>
                    <a:pt x="4363260" y="1072259"/>
                    <a:pt x="4359347" y="909398"/>
                  </a:cubicBezTo>
                  <a:cubicBezTo>
                    <a:pt x="4357671" y="827968"/>
                    <a:pt x="4348166" y="746909"/>
                    <a:pt x="4331954" y="667330"/>
                  </a:cubicBezTo>
                  <a:cubicBezTo>
                    <a:pt x="4327947" y="647436"/>
                    <a:pt x="4323940" y="627541"/>
                    <a:pt x="4318723" y="607924"/>
                  </a:cubicBezTo>
                  <a:cubicBezTo>
                    <a:pt x="4313877" y="588214"/>
                    <a:pt x="4309312" y="568412"/>
                    <a:pt x="4303162" y="549072"/>
                  </a:cubicBezTo>
                  <a:cubicBezTo>
                    <a:pt x="4297386" y="529547"/>
                    <a:pt x="4291795" y="510115"/>
                    <a:pt x="4285087" y="490961"/>
                  </a:cubicBezTo>
                  <a:cubicBezTo>
                    <a:pt x="4278657" y="471714"/>
                    <a:pt x="4272415" y="452466"/>
                    <a:pt x="4265053" y="433589"/>
                  </a:cubicBezTo>
                  <a:cubicBezTo>
                    <a:pt x="4208682" y="281464"/>
                    <a:pt x="4130694" y="138314"/>
                    <a:pt x="4039569" y="488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8" name="Picture 7" descr="A drawing of vegetables on a piece of paper&#10;&#10;AI-generated content may be incorrect.">
            <a:extLst>
              <a:ext uri="{FF2B5EF4-FFF2-40B4-BE49-F238E27FC236}">
                <a16:creationId xmlns:a16="http://schemas.microsoft.com/office/drawing/2014/main" id="{5CE64661-8C0B-5A21-9D62-F525BDC81CAA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/>
          </a:blip>
          <a:srcRect l="1765" t="15357" r="-1762" b="20334"/>
          <a:stretch>
            <a:fillRect/>
          </a:stretch>
        </p:blipFill>
        <p:spPr>
          <a:xfrm>
            <a:off x="-8884" y="3902285"/>
            <a:ext cx="3440586" cy="2950205"/>
          </a:xfrm>
          <a:custGeom>
            <a:avLst/>
            <a:gdLst/>
            <a:ahLst/>
            <a:cxnLst/>
            <a:rect l="l" t="t" r="r" b="b"/>
            <a:pathLst>
              <a:path w="3440586" h="2950205">
                <a:moveTo>
                  <a:pt x="1539166" y="0"/>
                </a:moveTo>
                <a:cubicBezTo>
                  <a:pt x="2589292" y="0"/>
                  <a:pt x="3440586" y="851294"/>
                  <a:pt x="3440586" y="1901419"/>
                </a:cubicBezTo>
                <a:cubicBezTo>
                  <a:pt x="3440586" y="2229583"/>
                  <a:pt x="3357452" y="2538330"/>
                  <a:pt x="3211095" y="2807749"/>
                </a:cubicBezTo>
                <a:lnTo>
                  <a:pt x="3124550" y="2950205"/>
                </a:lnTo>
                <a:lnTo>
                  <a:pt x="0" y="2950205"/>
                </a:lnTo>
                <a:lnTo>
                  <a:pt x="0" y="788141"/>
                </a:lnTo>
                <a:lnTo>
                  <a:pt x="71938" y="691940"/>
                </a:lnTo>
                <a:cubicBezTo>
                  <a:pt x="420687" y="269355"/>
                  <a:pt x="948471" y="0"/>
                  <a:pt x="1539166" y="0"/>
                </a:cubicBezTo>
                <a:close/>
              </a:path>
            </a:pathLst>
          </a:custGeom>
          <a:effectLst>
            <a:softEdge rad="0"/>
          </a:effectLst>
        </p:spPr>
      </p:pic>
      <p:grpSp>
        <p:nvGrpSpPr>
          <p:cNvPr id="90" name="Group 89">
            <a:extLst>
              <a:ext uri="{FF2B5EF4-FFF2-40B4-BE49-F238E27FC236}">
                <a16:creationId xmlns:a16="http://schemas.microsoft.com/office/drawing/2014/main" id="{17257C98-0E33-485C-9C22-40866738EE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8884" y="3881713"/>
            <a:ext cx="3462418" cy="2976353"/>
            <a:chOff x="-4021" y="3881713"/>
            <a:chExt cx="3462418" cy="2976353"/>
          </a:xfrm>
        </p:grpSpPr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FCD0BE98-443D-44A6-9877-B0F14B6954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4021" y="3908755"/>
              <a:ext cx="3405727" cy="2949311"/>
            </a:xfrm>
            <a:custGeom>
              <a:avLst/>
              <a:gdLst>
                <a:gd name="connsiteX0" fmla="*/ 0 w 3405727"/>
                <a:gd name="connsiteY0" fmla="*/ 2398516 h 2990629"/>
                <a:gd name="connsiteX1" fmla="*/ 34685 w 3405727"/>
                <a:gd name="connsiteY1" fmla="*/ 2518944 h 2990629"/>
                <a:gd name="connsiteX2" fmla="*/ 168103 w 3405727"/>
                <a:gd name="connsiteY2" fmla="*/ 2813843 h 2990629"/>
                <a:gd name="connsiteX3" fmla="*/ 255611 w 3405727"/>
                <a:gd name="connsiteY3" fmla="*/ 2950711 h 2990629"/>
                <a:gd name="connsiteX4" fmla="*/ 285306 w 3405727"/>
                <a:gd name="connsiteY4" fmla="*/ 2990629 h 2990629"/>
                <a:gd name="connsiteX5" fmla="*/ 29051 w 3405727"/>
                <a:gd name="connsiteY5" fmla="*/ 2990629 h 2990629"/>
                <a:gd name="connsiteX6" fmla="*/ 0 w 3405727"/>
                <a:gd name="connsiteY6" fmla="*/ 2950561 h 2990629"/>
                <a:gd name="connsiteX7" fmla="*/ 1529815 w 3405727"/>
                <a:gd name="connsiteY7" fmla="*/ 58 h 2990629"/>
                <a:gd name="connsiteX8" fmla="*/ 1710005 w 3405727"/>
                <a:gd name="connsiteY8" fmla="*/ 11336 h 2990629"/>
                <a:gd name="connsiteX9" fmla="*/ 1886680 w 3405727"/>
                <a:gd name="connsiteY9" fmla="*/ 45172 h 2990629"/>
                <a:gd name="connsiteX10" fmla="*/ 2223376 w 3405727"/>
                <a:gd name="connsiteY10" fmla="*/ 168173 h 2990629"/>
                <a:gd name="connsiteX11" fmla="*/ 2381739 w 3405727"/>
                <a:gd name="connsiteY11" fmla="*/ 252696 h 2990629"/>
                <a:gd name="connsiteX12" fmla="*/ 2532871 w 3405727"/>
                <a:gd name="connsiteY12" fmla="*/ 350089 h 2990629"/>
                <a:gd name="connsiteX13" fmla="*/ 2810322 w 3405727"/>
                <a:gd name="connsiteY13" fmla="*/ 580834 h 2990629"/>
                <a:gd name="connsiteX14" fmla="*/ 3049360 w 3405727"/>
                <a:gd name="connsiteY14" fmla="*/ 855234 h 2990629"/>
                <a:gd name="connsiteX15" fmla="*/ 3240763 w 3405727"/>
                <a:gd name="connsiteY15" fmla="*/ 1169638 h 2990629"/>
                <a:gd name="connsiteX16" fmla="*/ 3314803 w 3405727"/>
                <a:gd name="connsiteY16" fmla="*/ 1340474 h 2990629"/>
                <a:gd name="connsiteX17" fmla="*/ 3330791 w 3405727"/>
                <a:gd name="connsiteY17" fmla="*/ 1384460 h 2990629"/>
                <a:gd name="connsiteX18" fmla="*/ 3345453 w 3405727"/>
                <a:gd name="connsiteY18" fmla="*/ 1428977 h 2990629"/>
                <a:gd name="connsiteX19" fmla="*/ 3358457 w 3405727"/>
                <a:gd name="connsiteY19" fmla="*/ 1474091 h 2990629"/>
                <a:gd name="connsiteX20" fmla="*/ 3369868 w 3405727"/>
                <a:gd name="connsiteY20" fmla="*/ 1519736 h 2990629"/>
                <a:gd name="connsiteX21" fmla="*/ 3405163 w 3405727"/>
                <a:gd name="connsiteY21" fmla="*/ 1894713 h 2990629"/>
                <a:gd name="connsiteX22" fmla="*/ 3385459 w 3405727"/>
                <a:gd name="connsiteY22" fmla="*/ 2082134 h 2990629"/>
                <a:gd name="connsiteX23" fmla="*/ 3339549 w 3405727"/>
                <a:gd name="connsiteY23" fmla="*/ 2263586 h 2990629"/>
                <a:gd name="connsiteX24" fmla="*/ 3278379 w 3405727"/>
                <a:gd name="connsiteY24" fmla="*/ 2438999 h 2990629"/>
                <a:gd name="connsiteX25" fmla="*/ 3239900 w 3405727"/>
                <a:gd name="connsiteY25" fmla="*/ 2526175 h 2990629"/>
                <a:gd name="connsiteX26" fmla="*/ 3190407 w 3405727"/>
                <a:gd name="connsiteY26" fmla="*/ 2611095 h 2990629"/>
                <a:gd name="connsiteX27" fmla="*/ 3127049 w 3405727"/>
                <a:gd name="connsiteY27" fmla="*/ 2689448 h 2990629"/>
                <a:gd name="connsiteX28" fmla="*/ 3090560 w 3405727"/>
                <a:gd name="connsiteY28" fmla="*/ 2724279 h 2990629"/>
                <a:gd name="connsiteX29" fmla="*/ 3052080 w 3405727"/>
                <a:gd name="connsiteY29" fmla="*/ 2755460 h 2990629"/>
                <a:gd name="connsiteX30" fmla="*/ 2898626 w 3405727"/>
                <a:gd name="connsiteY30" fmla="*/ 2853649 h 2990629"/>
                <a:gd name="connsiteX31" fmla="*/ 2763748 w 3405727"/>
                <a:gd name="connsiteY31" fmla="*/ 2943015 h 2990629"/>
                <a:gd name="connsiteX32" fmla="*/ 2705681 w 3405727"/>
                <a:gd name="connsiteY32" fmla="*/ 2990629 h 2990629"/>
                <a:gd name="connsiteX33" fmla="*/ 2419819 w 3405727"/>
                <a:gd name="connsiteY33" fmla="*/ 2990629 h 2990629"/>
                <a:gd name="connsiteX34" fmla="*/ 2444103 w 3405727"/>
                <a:gd name="connsiteY34" fmla="*/ 2964245 h 2990629"/>
                <a:gd name="connsiteX35" fmla="*/ 2475218 w 3405727"/>
                <a:gd name="connsiteY35" fmla="*/ 2932334 h 2990629"/>
                <a:gd name="connsiteX36" fmla="*/ 2508589 w 3405727"/>
                <a:gd name="connsiteY36" fmla="*/ 2899958 h 2990629"/>
                <a:gd name="connsiteX37" fmla="*/ 2656404 w 3405727"/>
                <a:gd name="connsiteY37" fmla="*/ 2784386 h 2990629"/>
                <a:gd name="connsiteX38" fmla="*/ 2815497 w 3405727"/>
                <a:gd name="connsiteY38" fmla="*/ 2696347 h 2990629"/>
                <a:gd name="connsiteX39" fmla="*/ 2890664 w 3405727"/>
                <a:gd name="connsiteY39" fmla="*/ 2658731 h 2990629"/>
                <a:gd name="connsiteX40" fmla="*/ 2957473 w 3405727"/>
                <a:gd name="connsiteY40" fmla="*/ 2619787 h 2990629"/>
                <a:gd name="connsiteX41" fmla="*/ 3059178 w 3405727"/>
                <a:gd name="connsiteY41" fmla="*/ 2519408 h 2990629"/>
                <a:gd name="connsiteX42" fmla="*/ 3123599 w 3405727"/>
                <a:gd name="connsiteY42" fmla="*/ 2381810 h 2990629"/>
                <a:gd name="connsiteX43" fmla="*/ 3155312 w 3405727"/>
                <a:gd name="connsiteY43" fmla="*/ 2223447 h 2990629"/>
                <a:gd name="connsiteX44" fmla="*/ 3160884 w 3405727"/>
                <a:gd name="connsiteY44" fmla="*/ 2061966 h 2990629"/>
                <a:gd name="connsiteX45" fmla="*/ 3150535 w 3405727"/>
                <a:gd name="connsiteY45" fmla="*/ 1902607 h 2990629"/>
                <a:gd name="connsiteX46" fmla="*/ 3126783 w 3405727"/>
                <a:gd name="connsiteY46" fmla="*/ 1745770 h 2990629"/>
                <a:gd name="connsiteX47" fmla="*/ 3089631 w 3405727"/>
                <a:gd name="connsiteY47" fmla="*/ 1591719 h 2990629"/>
                <a:gd name="connsiteX48" fmla="*/ 2988522 w 3405727"/>
                <a:gd name="connsiteY48" fmla="*/ 1289124 h 2990629"/>
                <a:gd name="connsiteX49" fmla="*/ 2839580 w 3405727"/>
                <a:gd name="connsiteY49" fmla="*/ 1002185 h 2990629"/>
                <a:gd name="connsiteX50" fmla="*/ 2748755 w 3405727"/>
                <a:gd name="connsiteY50" fmla="*/ 866843 h 2990629"/>
                <a:gd name="connsiteX51" fmla="*/ 2647447 w 3405727"/>
                <a:gd name="connsiteY51" fmla="*/ 738401 h 2990629"/>
                <a:gd name="connsiteX52" fmla="*/ 2416172 w 3405727"/>
                <a:gd name="connsiteY52" fmla="*/ 505931 h 2990629"/>
                <a:gd name="connsiteX53" fmla="*/ 2148407 w 3405727"/>
                <a:gd name="connsiteY53" fmla="*/ 316586 h 2990629"/>
                <a:gd name="connsiteX54" fmla="*/ 2112581 w 3405727"/>
                <a:gd name="connsiteY54" fmla="*/ 296683 h 2990629"/>
                <a:gd name="connsiteX55" fmla="*/ 2076292 w 3405727"/>
                <a:gd name="connsiteY55" fmla="*/ 277708 h 2990629"/>
                <a:gd name="connsiteX56" fmla="*/ 2039404 w 3405727"/>
                <a:gd name="connsiteY56" fmla="*/ 259928 h 2990629"/>
                <a:gd name="connsiteX57" fmla="*/ 2002118 w 3405727"/>
                <a:gd name="connsiteY57" fmla="*/ 243143 h 2990629"/>
                <a:gd name="connsiteX58" fmla="*/ 1848996 w 3405727"/>
                <a:gd name="connsiteY58" fmla="*/ 186949 h 2990629"/>
                <a:gd name="connsiteX59" fmla="*/ 1690766 w 3405727"/>
                <a:gd name="connsiteY59" fmla="*/ 150592 h 2990629"/>
                <a:gd name="connsiteX60" fmla="*/ 1529815 w 3405727"/>
                <a:gd name="connsiteY60" fmla="*/ 136793 h 2990629"/>
                <a:gd name="connsiteX61" fmla="*/ 1206321 w 3405727"/>
                <a:gd name="connsiteY61" fmla="*/ 179452 h 2990629"/>
                <a:gd name="connsiteX62" fmla="*/ 906711 w 3405727"/>
                <a:gd name="connsiteY62" fmla="*/ 305307 h 2990629"/>
                <a:gd name="connsiteX63" fmla="*/ 641667 w 3405727"/>
                <a:gd name="connsiteY63" fmla="*/ 489080 h 2990629"/>
                <a:gd name="connsiteX64" fmla="*/ 520987 w 3405727"/>
                <a:gd name="connsiteY64" fmla="*/ 595165 h 2990629"/>
                <a:gd name="connsiteX65" fmla="*/ 406742 w 3405727"/>
                <a:gd name="connsiteY65" fmla="*/ 708281 h 2990629"/>
                <a:gd name="connsiteX66" fmla="*/ 68587 w 3405727"/>
                <a:gd name="connsiteY66" fmla="*/ 1254625 h 2990629"/>
                <a:gd name="connsiteX67" fmla="*/ 16050 w 3405727"/>
                <a:gd name="connsiteY67" fmla="*/ 1407357 h 2990629"/>
                <a:gd name="connsiteX68" fmla="*/ 0 w 3405727"/>
                <a:gd name="connsiteY68" fmla="*/ 1472957 h 2990629"/>
                <a:gd name="connsiteX69" fmla="*/ 0 w 3405727"/>
                <a:gd name="connsiteY69" fmla="*/ 834497 h 2990629"/>
                <a:gd name="connsiteX70" fmla="*/ 2773 w 3405727"/>
                <a:gd name="connsiteY70" fmla="*/ 829707 h 2990629"/>
                <a:gd name="connsiteX71" fmla="*/ 227746 w 3405727"/>
                <a:gd name="connsiteY71" fmla="*/ 539303 h 2990629"/>
                <a:gd name="connsiteX72" fmla="*/ 357979 w 3405727"/>
                <a:gd name="connsiteY72" fmla="*/ 409733 h 2990629"/>
                <a:gd name="connsiteX73" fmla="*/ 503273 w 3405727"/>
                <a:gd name="connsiteY73" fmla="*/ 297611 h 2990629"/>
                <a:gd name="connsiteX74" fmla="*/ 826767 w 3405727"/>
                <a:gd name="connsiteY74" fmla="*/ 129296 h 2990629"/>
                <a:gd name="connsiteX75" fmla="*/ 1174277 w 3405727"/>
                <a:gd name="connsiteY75" fmla="*/ 33296 h 2990629"/>
                <a:gd name="connsiteX76" fmla="*/ 1529815 w 3405727"/>
                <a:gd name="connsiteY76" fmla="*/ 58 h 2990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3405727" h="2990629">
                  <a:moveTo>
                    <a:pt x="0" y="2398516"/>
                  </a:moveTo>
                  <a:lnTo>
                    <a:pt x="34685" y="2518944"/>
                  </a:lnTo>
                  <a:cubicBezTo>
                    <a:pt x="69582" y="2620981"/>
                    <a:pt x="114165" y="2719966"/>
                    <a:pt x="168103" y="2813843"/>
                  </a:cubicBezTo>
                  <a:cubicBezTo>
                    <a:pt x="195171" y="2860682"/>
                    <a:pt x="224297" y="2906459"/>
                    <a:pt x="255611" y="2950711"/>
                  </a:cubicBezTo>
                  <a:lnTo>
                    <a:pt x="285306" y="2990629"/>
                  </a:lnTo>
                  <a:lnTo>
                    <a:pt x="29051" y="2990629"/>
                  </a:lnTo>
                  <a:lnTo>
                    <a:pt x="0" y="2950561"/>
                  </a:lnTo>
                  <a:close/>
                  <a:moveTo>
                    <a:pt x="1529815" y="58"/>
                  </a:moveTo>
                  <a:cubicBezTo>
                    <a:pt x="1590188" y="-539"/>
                    <a:pt x="1650429" y="3508"/>
                    <a:pt x="1710005" y="11336"/>
                  </a:cubicBezTo>
                  <a:cubicBezTo>
                    <a:pt x="1769649" y="18833"/>
                    <a:pt x="1828562" y="30576"/>
                    <a:pt x="1886680" y="45172"/>
                  </a:cubicBezTo>
                  <a:cubicBezTo>
                    <a:pt x="2002915" y="74563"/>
                    <a:pt x="2115500" y="116492"/>
                    <a:pt x="2223376" y="168173"/>
                  </a:cubicBezTo>
                  <a:cubicBezTo>
                    <a:pt x="2277248" y="194181"/>
                    <a:pt x="2330190" y="222178"/>
                    <a:pt x="2381739" y="252696"/>
                  </a:cubicBezTo>
                  <a:cubicBezTo>
                    <a:pt x="2433421" y="282949"/>
                    <a:pt x="2483909" y="315391"/>
                    <a:pt x="2532871" y="350089"/>
                  </a:cubicBezTo>
                  <a:cubicBezTo>
                    <a:pt x="2630795" y="419486"/>
                    <a:pt x="2723942" y="496312"/>
                    <a:pt x="2810322" y="580834"/>
                  </a:cubicBezTo>
                  <a:cubicBezTo>
                    <a:pt x="2896702" y="665356"/>
                    <a:pt x="2977111" y="756845"/>
                    <a:pt x="3049360" y="855234"/>
                  </a:cubicBezTo>
                  <a:cubicBezTo>
                    <a:pt x="3121873" y="953489"/>
                    <a:pt x="3185896" y="1058777"/>
                    <a:pt x="3240763" y="1169638"/>
                  </a:cubicBezTo>
                  <a:cubicBezTo>
                    <a:pt x="3267963" y="1225168"/>
                    <a:pt x="3292577" y="1282224"/>
                    <a:pt x="3314803" y="1340474"/>
                  </a:cubicBezTo>
                  <a:cubicBezTo>
                    <a:pt x="3320243" y="1355069"/>
                    <a:pt x="3325882" y="1369599"/>
                    <a:pt x="3330791" y="1384460"/>
                  </a:cubicBezTo>
                  <a:lnTo>
                    <a:pt x="3345453" y="1428977"/>
                  </a:lnTo>
                  <a:lnTo>
                    <a:pt x="3358457" y="1474091"/>
                  </a:lnTo>
                  <a:cubicBezTo>
                    <a:pt x="3362703" y="1489151"/>
                    <a:pt x="3366153" y="1504476"/>
                    <a:pt x="3369868" y="1519736"/>
                  </a:cubicBezTo>
                  <a:cubicBezTo>
                    <a:pt x="3398263" y="1642074"/>
                    <a:pt x="3408347" y="1768924"/>
                    <a:pt x="3405163" y="1894713"/>
                  </a:cubicBezTo>
                  <a:cubicBezTo>
                    <a:pt x="3403505" y="1957607"/>
                    <a:pt x="3396936" y="2020434"/>
                    <a:pt x="3385459" y="2082134"/>
                  </a:cubicBezTo>
                  <a:cubicBezTo>
                    <a:pt x="3373915" y="2143834"/>
                    <a:pt x="3357926" y="2204407"/>
                    <a:pt x="3339549" y="2263586"/>
                  </a:cubicBezTo>
                  <a:cubicBezTo>
                    <a:pt x="3321238" y="2322897"/>
                    <a:pt x="3301600" y="2380683"/>
                    <a:pt x="3278379" y="2438999"/>
                  </a:cubicBezTo>
                  <a:cubicBezTo>
                    <a:pt x="3266770" y="2468124"/>
                    <a:pt x="3254164" y="2497315"/>
                    <a:pt x="3239900" y="2526175"/>
                  </a:cubicBezTo>
                  <a:cubicBezTo>
                    <a:pt x="3225371" y="2554969"/>
                    <a:pt x="3209315" y="2583629"/>
                    <a:pt x="3190407" y="2611095"/>
                  </a:cubicBezTo>
                  <a:cubicBezTo>
                    <a:pt x="3171765" y="2638695"/>
                    <a:pt x="3150468" y="2665166"/>
                    <a:pt x="3127049" y="2689448"/>
                  </a:cubicBezTo>
                  <a:cubicBezTo>
                    <a:pt x="3115306" y="2701523"/>
                    <a:pt x="3103099" y="2713199"/>
                    <a:pt x="3090560" y="2724279"/>
                  </a:cubicBezTo>
                  <a:cubicBezTo>
                    <a:pt x="3078020" y="2735292"/>
                    <a:pt x="3065083" y="2745575"/>
                    <a:pt x="3052080" y="2755460"/>
                  </a:cubicBezTo>
                  <a:cubicBezTo>
                    <a:pt x="2999801" y="2794869"/>
                    <a:pt x="2946858" y="2824392"/>
                    <a:pt x="2898626" y="2853649"/>
                  </a:cubicBezTo>
                  <a:cubicBezTo>
                    <a:pt x="2850129" y="2882575"/>
                    <a:pt x="2805413" y="2911302"/>
                    <a:pt x="2763748" y="2943015"/>
                  </a:cubicBezTo>
                  <a:lnTo>
                    <a:pt x="2705681" y="2990629"/>
                  </a:lnTo>
                  <a:lnTo>
                    <a:pt x="2419819" y="2990629"/>
                  </a:lnTo>
                  <a:lnTo>
                    <a:pt x="2444103" y="2964245"/>
                  </a:lnTo>
                  <a:lnTo>
                    <a:pt x="2475218" y="2932334"/>
                  </a:lnTo>
                  <a:cubicBezTo>
                    <a:pt x="2485700" y="2921719"/>
                    <a:pt x="2497244" y="2910573"/>
                    <a:pt x="2508589" y="2899958"/>
                  </a:cubicBezTo>
                  <a:cubicBezTo>
                    <a:pt x="2554101" y="2857099"/>
                    <a:pt x="2604125" y="2818354"/>
                    <a:pt x="2656404" y="2784386"/>
                  </a:cubicBezTo>
                  <a:cubicBezTo>
                    <a:pt x="2708616" y="2750352"/>
                    <a:pt x="2763417" y="2721957"/>
                    <a:pt x="2815497" y="2696347"/>
                  </a:cubicBezTo>
                  <a:cubicBezTo>
                    <a:pt x="2841504" y="2683609"/>
                    <a:pt x="2866847" y="2671270"/>
                    <a:pt x="2890664" y="2658731"/>
                  </a:cubicBezTo>
                  <a:cubicBezTo>
                    <a:pt x="2914549" y="2646258"/>
                    <a:pt x="2937039" y="2633652"/>
                    <a:pt x="2957473" y="2619787"/>
                  </a:cubicBezTo>
                  <a:cubicBezTo>
                    <a:pt x="2998606" y="2592320"/>
                    <a:pt x="3031911" y="2559679"/>
                    <a:pt x="3059178" y="2519408"/>
                  </a:cubicBezTo>
                  <a:cubicBezTo>
                    <a:pt x="3086247" y="2479137"/>
                    <a:pt x="3107610" y="2432166"/>
                    <a:pt x="3123599" y="2381810"/>
                  </a:cubicBezTo>
                  <a:cubicBezTo>
                    <a:pt x="3139455" y="2331455"/>
                    <a:pt x="3149606" y="2277186"/>
                    <a:pt x="3155312" y="2223447"/>
                  </a:cubicBezTo>
                  <a:cubicBezTo>
                    <a:pt x="3160818" y="2169509"/>
                    <a:pt x="3162012" y="2115505"/>
                    <a:pt x="3160884" y="2061966"/>
                  </a:cubicBezTo>
                  <a:cubicBezTo>
                    <a:pt x="3159225" y="2008360"/>
                    <a:pt x="3155643" y="1955351"/>
                    <a:pt x="3150535" y="1902607"/>
                  </a:cubicBezTo>
                  <a:cubicBezTo>
                    <a:pt x="3145426" y="1849864"/>
                    <a:pt x="3137664" y="1797518"/>
                    <a:pt x="3126783" y="1745770"/>
                  </a:cubicBezTo>
                  <a:cubicBezTo>
                    <a:pt x="3116035" y="1693955"/>
                    <a:pt x="3103231" y="1642737"/>
                    <a:pt x="3089631" y="1591719"/>
                  </a:cubicBezTo>
                  <a:cubicBezTo>
                    <a:pt x="3062430" y="1489681"/>
                    <a:pt x="3030452" y="1387843"/>
                    <a:pt x="2988522" y="1289124"/>
                  </a:cubicBezTo>
                  <a:cubicBezTo>
                    <a:pt x="2946593" y="1190470"/>
                    <a:pt x="2896702" y="1094338"/>
                    <a:pt x="2839580" y="1002185"/>
                  </a:cubicBezTo>
                  <a:cubicBezTo>
                    <a:pt x="2810853" y="956209"/>
                    <a:pt x="2780666" y="910963"/>
                    <a:pt x="2748755" y="866843"/>
                  </a:cubicBezTo>
                  <a:cubicBezTo>
                    <a:pt x="2716843" y="822725"/>
                    <a:pt x="2682809" y="779999"/>
                    <a:pt x="2647447" y="738401"/>
                  </a:cubicBezTo>
                  <a:cubicBezTo>
                    <a:pt x="2576924" y="655007"/>
                    <a:pt x="2499566" y="576920"/>
                    <a:pt x="2416172" y="505931"/>
                  </a:cubicBezTo>
                  <a:cubicBezTo>
                    <a:pt x="2332977" y="434678"/>
                    <a:pt x="2243346" y="370855"/>
                    <a:pt x="2148407" y="316586"/>
                  </a:cubicBezTo>
                  <a:cubicBezTo>
                    <a:pt x="2136465" y="309951"/>
                    <a:pt x="2124590" y="303118"/>
                    <a:pt x="2112581" y="296683"/>
                  </a:cubicBezTo>
                  <a:lnTo>
                    <a:pt x="2076292" y="277708"/>
                  </a:lnTo>
                  <a:lnTo>
                    <a:pt x="2039404" y="259928"/>
                  </a:lnTo>
                  <a:cubicBezTo>
                    <a:pt x="2027064" y="254089"/>
                    <a:pt x="2014525" y="248782"/>
                    <a:pt x="2002118" y="243143"/>
                  </a:cubicBezTo>
                  <a:cubicBezTo>
                    <a:pt x="1952228" y="221249"/>
                    <a:pt x="1900944" y="202673"/>
                    <a:pt x="1848996" y="186949"/>
                  </a:cubicBezTo>
                  <a:cubicBezTo>
                    <a:pt x="1797049" y="171292"/>
                    <a:pt x="1744107" y="159284"/>
                    <a:pt x="1690766" y="150592"/>
                  </a:cubicBezTo>
                  <a:cubicBezTo>
                    <a:pt x="1637359" y="142034"/>
                    <a:pt x="1583554" y="137457"/>
                    <a:pt x="1529815" y="136793"/>
                  </a:cubicBezTo>
                  <a:cubicBezTo>
                    <a:pt x="1420613" y="135997"/>
                    <a:pt x="1311344" y="150393"/>
                    <a:pt x="1206321" y="179452"/>
                  </a:cubicBezTo>
                  <a:cubicBezTo>
                    <a:pt x="1101166" y="208246"/>
                    <a:pt x="1000854" y="252298"/>
                    <a:pt x="906711" y="305307"/>
                  </a:cubicBezTo>
                  <a:cubicBezTo>
                    <a:pt x="812503" y="358449"/>
                    <a:pt x="724332" y="420879"/>
                    <a:pt x="641667" y="489080"/>
                  </a:cubicBezTo>
                  <a:cubicBezTo>
                    <a:pt x="600202" y="523115"/>
                    <a:pt x="560727" y="559338"/>
                    <a:pt x="520987" y="595165"/>
                  </a:cubicBezTo>
                  <a:cubicBezTo>
                    <a:pt x="481247" y="630991"/>
                    <a:pt x="442502" y="668209"/>
                    <a:pt x="406742" y="708281"/>
                  </a:cubicBezTo>
                  <a:cubicBezTo>
                    <a:pt x="262709" y="867706"/>
                    <a:pt x="147735" y="1054199"/>
                    <a:pt x="68587" y="1254625"/>
                  </a:cubicBezTo>
                  <a:cubicBezTo>
                    <a:pt x="48783" y="1304714"/>
                    <a:pt x="31235" y="1355700"/>
                    <a:pt x="16050" y="1407357"/>
                  </a:cubicBezTo>
                  <a:lnTo>
                    <a:pt x="0" y="1472957"/>
                  </a:lnTo>
                  <a:lnTo>
                    <a:pt x="0" y="834497"/>
                  </a:lnTo>
                  <a:lnTo>
                    <a:pt x="2773" y="829707"/>
                  </a:lnTo>
                  <a:cubicBezTo>
                    <a:pt x="68952" y="726310"/>
                    <a:pt x="144252" y="628967"/>
                    <a:pt x="227746" y="539303"/>
                  </a:cubicBezTo>
                  <a:cubicBezTo>
                    <a:pt x="269676" y="494653"/>
                    <a:pt x="312534" y="450866"/>
                    <a:pt x="357979" y="409733"/>
                  </a:cubicBezTo>
                  <a:cubicBezTo>
                    <a:pt x="403426" y="368600"/>
                    <a:pt x="452719" y="331911"/>
                    <a:pt x="503273" y="297611"/>
                  </a:cubicBezTo>
                  <a:cubicBezTo>
                    <a:pt x="604581" y="229078"/>
                    <a:pt x="713717" y="172951"/>
                    <a:pt x="826767" y="129296"/>
                  </a:cubicBezTo>
                  <a:cubicBezTo>
                    <a:pt x="939817" y="85509"/>
                    <a:pt x="1056715" y="54659"/>
                    <a:pt x="1174277" y="33296"/>
                  </a:cubicBezTo>
                  <a:cubicBezTo>
                    <a:pt x="1291971" y="12000"/>
                    <a:pt x="1410860" y="986"/>
                    <a:pt x="1529815" y="58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AD44A17B-31B1-434F-8B3F-488316AA8A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4021" y="3908755"/>
              <a:ext cx="3417890" cy="2949310"/>
            </a:xfrm>
            <a:custGeom>
              <a:avLst/>
              <a:gdLst>
                <a:gd name="connsiteX0" fmla="*/ 0 w 3417890"/>
                <a:gd name="connsiteY0" fmla="*/ 1953986 h 2966488"/>
                <a:gd name="connsiteX1" fmla="*/ 3650 w 3417890"/>
                <a:gd name="connsiteY1" fmla="*/ 2036794 h 2966488"/>
                <a:gd name="connsiteX2" fmla="*/ 97711 w 3417890"/>
                <a:gd name="connsiteY2" fmla="*/ 2451281 h 2966488"/>
                <a:gd name="connsiteX3" fmla="*/ 373570 w 3417890"/>
                <a:gd name="connsiteY3" fmla="*/ 2919471 h 2966488"/>
                <a:gd name="connsiteX4" fmla="*/ 418218 w 3417890"/>
                <a:gd name="connsiteY4" fmla="*/ 2966488 h 2966488"/>
                <a:gd name="connsiteX5" fmla="*/ 0 w 3417890"/>
                <a:gd name="connsiteY5" fmla="*/ 2966488 h 2966488"/>
                <a:gd name="connsiteX6" fmla="*/ 1526033 w 3417890"/>
                <a:gd name="connsiteY6" fmla="*/ 0 h 2966488"/>
                <a:gd name="connsiteX7" fmla="*/ 3362636 w 3417890"/>
                <a:gd name="connsiteY7" fmla="*/ 2324034 h 2966488"/>
                <a:gd name="connsiteX8" fmla="*/ 2754079 w 3417890"/>
                <a:gd name="connsiteY8" fmla="*/ 2933084 h 2966488"/>
                <a:gd name="connsiteX9" fmla="*/ 2713560 w 3417890"/>
                <a:gd name="connsiteY9" fmla="*/ 2966488 h 2966488"/>
                <a:gd name="connsiteX10" fmla="*/ 2248047 w 3417890"/>
                <a:gd name="connsiteY10" fmla="*/ 2966488 h 2966488"/>
                <a:gd name="connsiteX11" fmla="*/ 2395207 w 3417890"/>
                <a:gd name="connsiteY11" fmla="*/ 2809141 h 2966488"/>
                <a:gd name="connsiteX12" fmla="*/ 2822595 w 3417890"/>
                <a:gd name="connsiteY12" fmla="*/ 2501371 h 2966488"/>
                <a:gd name="connsiteX13" fmla="*/ 2960458 w 3417890"/>
                <a:gd name="connsiteY13" fmla="*/ 2413398 h 2966488"/>
                <a:gd name="connsiteX14" fmla="*/ 3043189 w 3417890"/>
                <a:gd name="connsiteY14" fmla="*/ 2234668 h 2966488"/>
                <a:gd name="connsiteX15" fmla="*/ 3047966 w 3417890"/>
                <a:gd name="connsiteY15" fmla="*/ 1613687 h 2966488"/>
                <a:gd name="connsiteX16" fmla="*/ 2759170 w 3417890"/>
                <a:gd name="connsiteY16" fmla="*/ 1025348 h 2966488"/>
                <a:gd name="connsiteX17" fmla="*/ 2179655 w 3417890"/>
                <a:gd name="connsiteY17" fmla="*/ 518811 h 2966488"/>
                <a:gd name="connsiteX18" fmla="*/ 1526033 w 3417890"/>
                <a:gd name="connsiteY18" fmla="*/ 331721 h 2966488"/>
                <a:gd name="connsiteX19" fmla="*/ 447145 w 3417890"/>
                <a:gd name="connsiteY19" fmla="*/ 787106 h 2966488"/>
                <a:gd name="connsiteX20" fmla="*/ 118145 w 3417890"/>
                <a:gd name="connsiteY20" fmla="*/ 1283758 h 2966488"/>
                <a:gd name="connsiteX21" fmla="*/ 4939 w 3417890"/>
                <a:gd name="connsiteY21" fmla="*/ 1736003 h 2966488"/>
                <a:gd name="connsiteX22" fmla="*/ 0 w 3417890"/>
                <a:gd name="connsiteY22" fmla="*/ 1838243 h 2966488"/>
                <a:gd name="connsiteX23" fmla="*/ 0 w 3417890"/>
                <a:gd name="connsiteY23" fmla="*/ 812148 h 2966488"/>
                <a:gd name="connsiteX24" fmla="*/ 90445 w 3417890"/>
                <a:gd name="connsiteY24" fmla="*/ 689050 h 2966488"/>
                <a:gd name="connsiteX25" fmla="*/ 1526033 w 3417890"/>
                <a:gd name="connsiteY25" fmla="*/ 0 h 29664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3417890" h="2966488">
                  <a:moveTo>
                    <a:pt x="0" y="1953986"/>
                  </a:moveTo>
                  <a:lnTo>
                    <a:pt x="3650" y="2036794"/>
                  </a:lnTo>
                  <a:cubicBezTo>
                    <a:pt x="16269" y="2179080"/>
                    <a:pt x="47754" y="2317979"/>
                    <a:pt x="97711" y="2451281"/>
                  </a:cubicBezTo>
                  <a:cubicBezTo>
                    <a:pt x="161932" y="2622780"/>
                    <a:pt x="254747" y="2780348"/>
                    <a:pt x="373570" y="2919471"/>
                  </a:cubicBezTo>
                  <a:lnTo>
                    <a:pt x="418218" y="2966488"/>
                  </a:lnTo>
                  <a:lnTo>
                    <a:pt x="0" y="2966488"/>
                  </a:lnTo>
                  <a:close/>
                  <a:moveTo>
                    <a:pt x="1526033" y="0"/>
                  </a:moveTo>
                  <a:cubicBezTo>
                    <a:pt x="2553570" y="0"/>
                    <a:pt x="3682481" y="1179399"/>
                    <a:pt x="3362636" y="2324034"/>
                  </a:cubicBezTo>
                  <a:cubicBezTo>
                    <a:pt x="3239684" y="2764061"/>
                    <a:pt x="3030076" y="2721132"/>
                    <a:pt x="2754079" y="2933084"/>
                  </a:cubicBezTo>
                  <a:lnTo>
                    <a:pt x="2713560" y="2966488"/>
                  </a:lnTo>
                  <a:lnTo>
                    <a:pt x="2248047" y="2966488"/>
                  </a:lnTo>
                  <a:lnTo>
                    <a:pt x="2395207" y="2809141"/>
                  </a:lnTo>
                  <a:cubicBezTo>
                    <a:pt x="2559076" y="2642352"/>
                    <a:pt x="2711402" y="2560882"/>
                    <a:pt x="2822595" y="2501371"/>
                  </a:cubicBezTo>
                  <a:cubicBezTo>
                    <a:pt x="2893052" y="2463621"/>
                    <a:pt x="2934252" y="2440931"/>
                    <a:pt x="2960458" y="2413398"/>
                  </a:cubicBezTo>
                  <a:cubicBezTo>
                    <a:pt x="2991242" y="2381089"/>
                    <a:pt x="3019106" y="2320915"/>
                    <a:pt x="3043189" y="2234668"/>
                  </a:cubicBezTo>
                  <a:cubicBezTo>
                    <a:pt x="3098918" y="2035171"/>
                    <a:pt x="3100511" y="1826254"/>
                    <a:pt x="3047966" y="1613687"/>
                  </a:cubicBezTo>
                  <a:cubicBezTo>
                    <a:pt x="2998075" y="1412001"/>
                    <a:pt x="2898227" y="1208590"/>
                    <a:pt x="2759170" y="1025348"/>
                  </a:cubicBezTo>
                  <a:cubicBezTo>
                    <a:pt x="2601935" y="818155"/>
                    <a:pt x="2401509" y="643007"/>
                    <a:pt x="2179655" y="518811"/>
                  </a:cubicBezTo>
                  <a:cubicBezTo>
                    <a:pt x="1960985" y="396406"/>
                    <a:pt x="1734950" y="331721"/>
                    <a:pt x="1526033" y="331721"/>
                  </a:cubicBezTo>
                  <a:cubicBezTo>
                    <a:pt x="1118813" y="331721"/>
                    <a:pt x="735676" y="493468"/>
                    <a:pt x="447145" y="787106"/>
                  </a:cubicBezTo>
                  <a:cubicBezTo>
                    <a:pt x="306164" y="930543"/>
                    <a:pt x="195502" y="1097663"/>
                    <a:pt x="118145" y="1283758"/>
                  </a:cubicBezTo>
                  <a:cubicBezTo>
                    <a:pt x="58037" y="1428405"/>
                    <a:pt x="20134" y="1579955"/>
                    <a:pt x="4939" y="1736003"/>
                  </a:cubicBezTo>
                  <a:lnTo>
                    <a:pt x="0" y="1838243"/>
                  </a:lnTo>
                  <a:lnTo>
                    <a:pt x="0" y="812148"/>
                  </a:lnTo>
                  <a:lnTo>
                    <a:pt x="90445" y="689050"/>
                  </a:lnTo>
                  <a:cubicBezTo>
                    <a:pt x="431676" y="268232"/>
                    <a:pt x="948081" y="0"/>
                    <a:pt x="1526033" y="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E89C250B-5ADB-4172-AD75-5677A112C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4021" y="3908755"/>
              <a:ext cx="3417890" cy="2949310"/>
            </a:xfrm>
            <a:custGeom>
              <a:avLst/>
              <a:gdLst>
                <a:gd name="connsiteX0" fmla="*/ 1526033 w 3417890"/>
                <a:gd name="connsiteY0" fmla="*/ 0 h 2966488"/>
                <a:gd name="connsiteX1" fmla="*/ 3362636 w 3417890"/>
                <a:gd name="connsiteY1" fmla="*/ 2324034 h 2966488"/>
                <a:gd name="connsiteX2" fmla="*/ 2754079 w 3417890"/>
                <a:gd name="connsiteY2" fmla="*/ 2933084 h 2966488"/>
                <a:gd name="connsiteX3" fmla="*/ 2713560 w 3417890"/>
                <a:gd name="connsiteY3" fmla="*/ 2966488 h 2966488"/>
                <a:gd name="connsiteX4" fmla="*/ 2157350 w 3417890"/>
                <a:gd name="connsiteY4" fmla="*/ 2966488 h 2966488"/>
                <a:gd name="connsiteX5" fmla="*/ 2163135 w 3417890"/>
                <a:gd name="connsiteY5" fmla="*/ 2960207 h 2966488"/>
                <a:gd name="connsiteX6" fmla="*/ 2347903 w 3417890"/>
                <a:gd name="connsiteY6" fmla="*/ 2762701 h 2966488"/>
                <a:gd name="connsiteX7" fmla="*/ 2791280 w 3417890"/>
                <a:gd name="connsiteY7" fmla="*/ 2442922 h 2966488"/>
                <a:gd name="connsiteX8" fmla="*/ 2912425 w 3417890"/>
                <a:gd name="connsiteY8" fmla="*/ 2367688 h 2966488"/>
                <a:gd name="connsiteX9" fmla="*/ 2979300 w 3417890"/>
                <a:gd name="connsiteY9" fmla="*/ 2216888 h 2966488"/>
                <a:gd name="connsiteX10" fmla="*/ 2983612 w 3417890"/>
                <a:gd name="connsiteY10" fmla="*/ 1629676 h 2966488"/>
                <a:gd name="connsiteX11" fmla="*/ 2706361 w 3417890"/>
                <a:gd name="connsiteY11" fmla="*/ 1065486 h 2966488"/>
                <a:gd name="connsiteX12" fmla="*/ 2147279 w 3417890"/>
                <a:gd name="connsiteY12" fmla="*/ 576729 h 2966488"/>
                <a:gd name="connsiteX13" fmla="*/ 1526033 w 3417890"/>
                <a:gd name="connsiteY13" fmla="*/ 398065 h 2966488"/>
                <a:gd name="connsiteX14" fmla="*/ 494515 w 3417890"/>
                <a:gd name="connsiteY14" fmla="*/ 833613 h 2966488"/>
                <a:gd name="connsiteX15" fmla="*/ 179447 w 3417890"/>
                <a:gd name="connsiteY15" fmla="*/ 1309235 h 2966488"/>
                <a:gd name="connsiteX16" fmla="*/ 63743 w 3417890"/>
                <a:gd name="connsiteY16" fmla="*/ 1893460 h 2966488"/>
                <a:gd name="connsiteX17" fmla="*/ 159809 w 3417890"/>
                <a:gd name="connsiteY17" fmla="*/ 2427994 h 2966488"/>
                <a:gd name="connsiteX18" fmla="*/ 423991 w 3417890"/>
                <a:gd name="connsiteY18" fmla="*/ 2876348 h 2966488"/>
                <a:gd name="connsiteX19" fmla="*/ 509568 w 3417890"/>
                <a:gd name="connsiteY19" fmla="*/ 2966488 h 2966488"/>
                <a:gd name="connsiteX20" fmla="*/ 0 w 3417890"/>
                <a:gd name="connsiteY20" fmla="*/ 2966488 h 2966488"/>
                <a:gd name="connsiteX21" fmla="*/ 0 w 3417890"/>
                <a:gd name="connsiteY21" fmla="*/ 812148 h 2966488"/>
                <a:gd name="connsiteX22" fmla="*/ 90445 w 3417890"/>
                <a:gd name="connsiteY22" fmla="*/ 689050 h 2966488"/>
                <a:gd name="connsiteX23" fmla="*/ 1526033 w 3417890"/>
                <a:gd name="connsiteY23" fmla="*/ 0 h 29664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417890" h="2966488">
                  <a:moveTo>
                    <a:pt x="1526033" y="0"/>
                  </a:moveTo>
                  <a:cubicBezTo>
                    <a:pt x="2553570" y="0"/>
                    <a:pt x="3682481" y="1179399"/>
                    <a:pt x="3362636" y="2324034"/>
                  </a:cubicBezTo>
                  <a:cubicBezTo>
                    <a:pt x="3239684" y="2764061"/>
                    <a:pt x="3030076" y="2721132"/>
                    <a:pt x="2754079" y="2933084"/>
                  </a:cubicBezTo>
                  <a:lnTo>
                    <a:pt x="2713560" y="2966488"/>
                  </a:lnTo>
                  <a:lnTo>
                    <a:pt x="2157350" y="2966488"/>
                  </a:lnTo>
                  <a:lnTo>
                    <a:pt x="2163135" y="2960207"/>
                  </a:lnTo>
                  <a:cubicBezTo>
                    <a:pt x="2221850" y="2895786"/>
                    <a:pt x="2282554" y="2829177"/>
                    <a:pt x="2347903" y="2762701"/>
                  </a:cubicBezTo>
                  <a:cubicBezTo>
                    <a:pt x="2518806" y="2588746"/>
                    <a:pt x="2676306" y="2504423"/>
                    <a:pt x="2791280" y="2442922"/>
                  </a:cubicBezTo>
                  <a:cubicBezTo>
                    <a:pt x="2847673" y="2412669"/>
                    <a:pt x="2892256" y="2388852"/>
                    <a:pt x="2912425" y="2367688"/>
                  </a:cubicBezTo>
                  <a:cubicBezTo>
                    <a:pt x="2934982" y="2344003"/>
                    <a:pt x="2958733" y="2290463"/>
                    <a:pt x="2979300" y="2216888"/>
                  </a:cubicBezTo>
                  <a:cubicBezTo>
                    <a:pt x="3031977" y="2028537"/>
                    <a:pt x="3033370" y="1830964"/>
                    <a:pt x="2983612" y="1629676"/>
                  </a:cubicBezTo>
                  <a:cubicBezTo>
                    <a:pt x="2935844" y="1436681"/>
                    <a:pt x="2839977" y="1241564"/>
                    <a:pt x="2706361" y="1065486"/>
                  </a:cubicBezTo>
                  <a:cubicBezTo>
                    <a:pt x="2554565" y="865525"/>
                    <a:pt x="2361238" y="696481"/>
                    <a:pt x="2147279" y="576729"/>
                  </a:cubicBezTo>
                  <a:cubicBezTo>
                    <a:pt x="1938428" y="459831"/>
                    <a:pt x="1723605" y="398065"/>
                    <a:pt x="1526033" y="398065"/>
                  </a:cubicBezTo>
                  <a:cubicBezTo>
                    <a:pt x="1136792" y="398065"/>
                    <a:pt x="770374" y="552713"/>
                    <a:pt x="494515" y="833613"/>
                  </a:cubicBezTo>
                  <a:cubicBezTo>
                    <a:pt x="359505" y="971012"/>
                    <a:pt x="253487" y="1131034"/>
                    <a:pt x="179447" y="1309235"/>
                  </a:cubicBezTo>
                  <a:cubicBezTo>
                    <a:pt x="102687" y="1494003"/>
                    <a:pt x="63743" y="1690580"/>
                    <a:pt x="63743" y="1893460"/>
                  </a:cubicBezTo>
                  <a:cubicBezTo>
                    <a:pt x="63743" y="2077897"/>
                    <a:pt x="96052" y="2257689"/>
                    <a:pt x="159809" y="2427994"/>
                  </a:cubicBezTo>
                  <a:cubicBezTo>
                    <a:pt x="221310" y="2592262"/>
                    <a:pt x="310211" y="2743063"/>
                    <a:pt x="423991" y="2876348"/>
                  </a:cubicBezTo>
                  <a:lnTo>
                    <a:pt x="509568" y="2966488"/>
                  </a:lnTo>
                  <a:lnTo>
                    <a:pt x="0" y="2966488"/>
                  </a:lnTo>
                  <a:lnTo>
                    <a:pt x="0" y="812148"/>
                  </a:lnTo>
                  <a:lnTo>
                    <a:pt x="90445" y="689050"/>
                  </a:lnTo>
                  <a:cubicBezTo>
                    <a:pt x="431676" y="268232"/>
                    <a:pt x="948081" y="0"/>
                    <a:pt x="1526033" y="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94" name="Freeform: Shape 93">
              <a:extLst>
                <a:ext uri="{FF2B5EF4-FFF2-40B4-BE49-F238E27FC236}">
                  <a16:creationId xmlns:a16="http://schemas.microsoft.com/office/drawing/2014/main" id="{0DBADFCF-E338-4B63-B2DF-02E7488329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4021" y="3881713"/>
              <a:ext cx="3462418" cy="2976353"/>
            </a:xfrm>
            <a:custGeom>
              <a:avLst/>
              <a:gdLst>
                <a:gd name="connsiteX0" fmla="*/ 0 w 3462418"/>
                <a:gd name="connsiteY0" fmla="*/ 2730212 h 2993689"/>
                <a:gd name="connsiteX1" fmla="*/ 55451 w 3462418"/>
                <a:gd name="connsiteY1" fmla="*/ 2830720 h 2993689"/>
                <a:gd name="connsiteX2" fmla="*/ 152058 w 3462418"/>
                <a:gd name="connsiteY2" fmla="*/ 2972167 h 2993689"/>
                <a:gd name="connsiteX3" fmla="*/ 170061 w 3462418"/>
                <a:gd name="connsiteY3" fmla="*/ 2993689 h 2993689"/>
                <a:gd name="connsiteX4" fmla="*/ 0 w 3462418"/>
                <a:gd name="connsiteY4" fmla="*/ 2993689 h 2993689"/>
                <a:gd name="connsiteX5" fmla="*/ 1541758 w 3462418"/>
                <a:gd name="connsiteY5" fmla="*/ 0 h 2993689"/>
                <a:gd name="connsiteX6" fmla="*/ 3462418 w 3462418"/>
                <a:gd name="connsiteY6" fmla="*/ 1920662 h 2993689"/>
                <a:gd name="connsiteX7" fmla="*/ 3230610 w 3462418"/>
                <a:gd name="connsiteY7" fmla="*/ 2836173 h 2993689"/>
                <a:gd name="connsiteX8" fmla="*/ 3134917 w 3462418"/>
                <a:gd name="connsiteY8" fmla="*/ 2993689 h 2993689"/>
                <a:gd name="connsiteX9" fmla="*/ 2620198 w 3462418"/>
                <a:gd name="connsiteY9" fmla="*/ 2993689 h 2993689"/>
                <a:gd name="connsiteX10" fmla="*/ 2647978 w 3462418"/>
                <a:gd name="connsiteY10" fmla="*/ 2965249 h 2993689"/>
                <a:gd name="connsiteX11" fmla="*/ 2948384 w 3462418"/>
                <a:gd name="connsiteY11" fmla="*/ 2745916 h 2993689"/>
                <a:gd name="connsiteX12" fmla="*/ 3099450 w 3462418"/>
                <a:gd name="connsiteY12" fmla="*/ 2653232 h 2993689"/>
                <a:gd name="connsiteX13" fmla="*/ 3212964 w 3462418"/>
                <a:gd name="connsiteY13" fmla="*/ 2536069 h 2993689"/>
                <a:gd name="connsiteX14" fmla="*/ 3283488 w 3462418"/>
                <a:gd name="connsiteY14" fmla="*/ 2387060 h 2993689"/>
                <a:gd name="connsiteX15" fmla="*/ 3325484 w 3462418"/>
                <a:gd name="connsiteY15" fmla="*/ 2221531 h 2993689"/>
                <a:gd name="connsiteX16" fmla="*/ 3332716 w 3462418"/>
                <a:gd name="connsiteY16" fmla="*/ 2179270 h 2993689"/>
                <a:gd name="connsiteX17" fmla="*/ 3338819 w 3462418"/>
                <a:gd name="connsiteY17" fmla="*/ 2136943 h 2993689"/>
                <a:gd name="connsiteX18" fmla="*/ 3343397 w 3462418"/>
                <a:gd name="connsiteY18" fmla="*/ 2094483 h 2993689"/>
                <a:gd name="connsiteX19" fmla="*/ 3346714 w 3462418"/>
                <a:gd name="connsiteY19" fmla="*/ 2051956 h 2993689"/>
                <a:gd name="connsiteX20" fmla="*/ 3348572 w 3462418"/>
                <a:gd name="connsiteY20" fmla="*/ 1881717 h 2993689"/>
                <a:gd name="connsiteX21" fmla="*/ 3345985 w 3462418"/>
                <a:gd name="connsiteY21" fmla="*/ 1839257 h 2993689"/>
                <a:gd name="connsiteX22" fmla="*/ 3342070 w 3462418"/>
                <a:gd name="connsiteY22" fmla="*/ 1796929 h 2993689"/>
                <a:gd name="connsiteX23" fmla="*/ 3337227 w 3462418"/>
                <a:gd name="connsiteY23" fmla="*/ 1754668 h 2993689"/>
                <a:gd name="connsiteX24" fmla="*/ 3331256 w 3462418"/>
                <a:gd name="connsiteY24" fmla="*/ 1712540 h 2993689"/>
                <a:gd name="connsiteX25" fmla="*/ 3296492 w 3462418"/>
                <a:gd name="connsiteY25" fmla="*/ 1545817 h 2993689"/>
                <a:gd name="connsiteX26" fmla="*/ 3179195 w 3462418"/>
                <a:gd name="connsiteY26" fmla="*/ 1224313 h 2993689"/>
                <a:gd name="connsiteX27" fmla="*/ 3099716 w 3462418"/>
                <a:gd name="connsiteY27" fmla="*/ 1071125 h 2993689"/>
                <a:gd name="connsiteX28" fmla="*/ 3008160 w 3462418"/>
                <a:gd name="connsiteY28" fmla="*/ 923576 h 2993689"/>
                <a:gd name="connsiteX29" fmla="*/ 2905327 w 3462418"/>
                <a:gd name="connsiteY29" fmla="*/ 782330 h 2993689"/>
                <a:gd name="connsiteX30" fmla="*/ 2791481 w 3462418"/>
                <a:gd name="connsiteY30" fmla="*/ 648448 h 2993689"/>
                <a:gd name="connsiteX31" fmla="*/ 2667418 w 3462418"/>
                <a:gd name="connsiteY31" fmla="*/ 522526 h 2993689"/>
                <a:gd name="connsiteX32" fmla="*/ 2532739 w 3462418"/>
                <a:gd name="connsiteY32" fmla="*/ 406557 h 2993689"/>
                <a:gd name="connsiteX33" fmla="*/ 2388109 w 3462418"/>
                <a:gd name="connsiteY33" fmla="*/ 301601 h 2993689"/>
                <a:gd name="connsiteX34" fmla="*/ 2233527 w 3462418"/>
                <a:gd name="connsiteY34" fmla="*/ 210377 h 2993689"/>
                <a:gd name="connsiteX35" fmla="*/ 2069922 w 3462418"/>
                <a:gd name="connsiteY35" fmla="*/ 134811 h 2993689"/>
                <a:gd name="connsiteX36" fmla="*/ 1898423 w 3462418"/>
                <a:gd name="connsiteY36" fmla="*/ 77623 h 2993689"/>
                <a:gd name="connsiteX37" fmla="*/ 1540032 w 3462418"/>
                <a:gd name="connsiteY37" fmla="*/ 28926 h 2993689"/>
                <a:gd name="connsiteX38" fmla="*/ 1179784 w 3462418"/>
                <a:gd name="connsiteY38" fmla="*/ 68866 h 2993689"/>
                <a:gd name="connsiteX39" fmla="*/ 1168705 w 3462418"/>
                <a:gd name="connsiteY39" fmla="*/ 71121 h 2993689"/>
                <a:gd name="connsiteX40" fmla="*/ 1157758 w 3462418"/>
                <a:gd name="connsiteY40" fmla="*/ 73908 h 2993689"/>
                <a:gd name="connsiteX41" fmla="*/ 1135798 w 3462418"/>
                <a:gd name="connsiteY41" fmla="*/ 79547 h 2993689"/>
                <a:gd name="connsiteX42" fmla="*/ 1092011 w 3462418"/>
                <a:gd name="connsiteY42" fmla="*/ 90958 h 2993689"/>
                <a:gd name="connsiteX43" fmla="*/ 1048754 w 3462418"/>
                <a:gd name="connsiteY43" fmla="*/ 104028 h 2993689"/>
                <a:gd name="connsiteX44" fmla="*/ 1005763 w 3462418"/>
                <a:gd name="connsiteY44" fmla="*/ 117827 h 2993689"/>
                <a:gd name="connsiteX45" fmla="*/ 963303 w 3462418"/>
                <a:gd name="connsiteY45" fmla="*/ 133153 h 2993689"/>
                <a:gd name="connsiteX46" fmla="*/ 921175 w 3462418"/>
                <a:gd name="connsiteY46" fmla="*/ 149142 h 2993689"/>
                <a:gd name="connsiteX47" fmla="*/ 879776 w 3462418"/>
                <a:gd name="connsiteY47" fmla="*/ 166789 h 2993689"/>
                <a:gd name="connsiteX48" fmla="*/ 838709 w 3462418"/>
                <a:gd name="connsiteY48" fmla="*/ 185034 h 2993689"/>
                <a:gd name="connsiteX49" fmla="*/ 274453 w 3462418"/>
                <a:gd name="connsiteY49" fmla="*/ 607845 h 2993689"/>
                <a:gd name="connsiteX50" fmla="*/ 67351 w 3462418"/>
                <a:gd name="connsiteY50" fmla="*/ 886581 h 2993689"/>
                <a:gd name="connsiteX51" fmla="*/ 0 w 3462418"/>
                <a:gd name="connsiteY51" fmla="*/ 1008513 h 2993689"/>
                <a:gd name="connsiteX52" fmla="*/ 0 w 3462418"/>
                <a:gd name="connsiteY52" fmla="*/ 778734 h 2993689"/>
                <a:gd name="connsiteX53" fmla="*/ 59674 w 3462418"/>
                <a:gd name="connsiteY53" fmla="*/ 698933 h 2993689"/>
                <a:gd name="connsiteX54" fmla="*/ 1541758 w 3462418"/>
                <a:gd name="connsiteY54" fmla="*/ 0 h 2993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</a:cxnLst>
              <a:rect l="l" t="t" r="r" b="b"/>
              <a:pathLst>
                <a:path w="3462418" h="2993689">
                  <a:moveTo>
                    <a:pt x="0" y="2730212"/>
                  </a:moveTo>
                  <a:lnTo>
                    <a:pt x="55451" y="2830720"/>
                  </a:lnTo>
                  <a:cubicBezTo>
                    <a:pt x="85331" y="2879308"/>
                    <a:pt x="117557" y="2926541"/>
                    <a:pt x="152058" y="2972167"/>
                  </a:cubicBezTo>
                  <a:lnTo>
                    <a:pt x="170061" y="2993689"/>
                  </a:lnTo>
                  <a:lnTo>
                    <a:pt x="0" y="2993689"/>
                  </a:lnTo>
                  <a:close/>
                  <a:moveTo>
                    <a:pt x="1541758" y="0"/>
                  </a:moveTo>
                  <a:cubicBezTo>
                    <a:pt x="2602533" y="0"/>
                    <a:pt x="3462418" y="859886"/>
                    <a:pt x="3462418" y="1920662"/>
                  </a:cubicBezTo>
                  <a:cubicBezTo>
                    <a:pt x="3462418" y="2252154"/>
                    <a:pt x="3378445" y="2564028"/>
                    <a:pt x="3230610" y="2836173"/>
                  </a:cubicBezTo>
                  <a:lnTo>
                    <a:pt x="3134917" y="2993689"/>
                  </a:lnTo>
                  <a:lnTo>
                    <a:pt x="2620198" y="2993689"/>
                  </a:lnTo>
                  <a:lnTo>
                    <a:pt x="2647978" y="2965249"/>
                  </a:lnTo>
                  <a:cubicBezTo>
                    <a:pt x="2735818" y="2877741"/>
                    <a:pt x="2841305" y="2805691"/>
                    <a:pt x="2948384" y="2745916"/>
                  </a:cubicBezTo>
                  <a:cubicBezTo>
                    <a:pt x="3001393" y="2715397"/>
                    <a:pt x="3054004" y="2686803"/>
                    <a:pt x="3099450" y="2653232"/>
                  </a:cubicBezTo>
                  <a:cubicBezTo>
                    <a:pt x="3145094" y="2619862"/>
                    <a:pt x="3183242" y="2581382"/>
                    <a:pt x="3212964" y="2536069"/>
                  </a:cubicBezTo>
                  <a:cubicBezTo>
                    <a:pt x="3243151" y="2491221"/>
                    <a:pt x="3265509" y="2440334"/>
                    <a:pt x="3283488" y="2387060"/>
                  </a:cubicBezTo>
                  <a:cubicBezTo>
                    <a:pt x="3301468" y="2333786"/>
                    <a:pt x="3314869" y="2277725"/>
                    <a:pt x="3325484" y="2221531"/>
                  </a:cubicBezTo>
                  <a:cubicBezTo>
                    <a:pt x="3327872" y="2207400"/>
                    <a:pt x="3330725" y="2193401"/>
                    <a:pt x="3332716" y="2179270"/>
                  </a:cubicBezTo>
                  <a:lnTo>
                    <a:pt x="3338819" y="2136943"/>
                  </a:lnTo>
                  <a:lnTo>
                    <a:pt x="3343397" y="2094483"/>
                  </a:lnTo>
                  <a:cubicBezTo>
                    <a:pt x="3345122" y="2080351"/>
                    <a:pt x="3345520" y="2066088"/>
                    <a:pt x="3346714" y="2051956"/>
                  </a:cubicBezTo>
                  <a:cubicBezTo>
                    <a:pt x="3350761" y="1995232"/>
                    <a:pt x="3350828" y="1938376"/>
                    <a:pt x="3348572" y="1881717"/>
                  </a:cubicBezTo>
                  <a:lnTo>
                    <a:pt x="3345985" y="1839257"/>
                  </a:lnTo>
                  <a:cubicBezTo>
                    <a:pt x="3344857" y="1825126"/>
                    <a:pt x="3343330" y="1811061"/>
                    <a:pt x="3342070" y="1796929"/>
                  </a:cubicBezTo>
                  <a:cubicBezTo>
                    <a:pt x="3340943" y="1782798"/>
                    <a:pt x="3338819" y="1768733"/>
                    <a:pt x="3337227" y="1754668"/>
                  </a:cubicBezTo>
                  <a:cubicBezTo>
                    <a:pt x="3335767" y="1740537"/>
                    <a:pt x="3333445" y="1726538"/>
                    <a:pt x="3331256" y="1712540"/>
                  </a:cubicBezTo>
                  <a:cubicBezTo>
                    <a:pt x="3322366" y="1656479"/>
                    <a:pt x="3310756" y="1600883"/>
                    <a:pt x="3296492" y="1545817"/>
                  </a:cubicBezTo>
                  <a:cubicBezTo>
                    <a:pt x="3267300" y="1435885"/>
                    <a:pt x="3227892" y="1328275"/>
                    <a:pt x="3179195" y="1224313"/>
                  </a:cubicBezTo>
                  <a:cubicBezTo>
                    <a:pt x="3154781" y="1172433"/>
                    <a:pt x="3128309" y="1121281"/>
                    <a:pt x="3099716" y="1071125"/>
                  </a:cubicBezTo>
                  <a:cubicBezTo>
                    <a:pt x="3071386" y="1020837"/>
                    <a:pt x="3040603" y="971742"/>
                    <a:pt x="3008160" y="923576"/>
                  </a:cubicBezTo>
                  <a:cubicBezTo>
                    <a:pt x="2975784" y="875344"/>
                    <a:pt x="2941219" y="828439"/>
                    <a:pt x="2905327" y="782330"/>
                  </a:cubicBezTo>
                  <a:cubicBezTo>
                    <a:pt x="2869170" y="736486"/>
                    <a:pt x="2831155" y="691836"/>
                    <a:pt x="2791481" y="648448"/>
                  </a:cubicBezTo>
                  <a:cubicBezTo>
                    <a:pt x="2751740" y="605191"/>
                    <a:pt x="2710674" y="562797"/>
                    <a:pt x="2667418" y="522526"/>
                  </a:cubicBezTo>
                  <a:cubicBezTo>
                    <a:pt x="2624227" y="482189"/>
                    <a:pt x="2579313" y="443444"/>
                    <a:pt x="2532739" y="406557"/>
                  </a:cubicBezTo>
                  <a:cubicBezTo>
                    <a:pt x="2486165" y="369669"/>
                    <a:pt x="2437999" y="334441"/>
                    <a:pt x="2388109" y="301601"/>
                  </a:cubicBezTo>
                  <a:cubicBezTo>
                    <a:pt x="2338085" y="269026"/>
                    <a:pt x="2286669" y="238176"/>
                    <a:pt x="2233527" y="210377"/>
                  </a:cubicBezTo>
                  <a:cubicBezTo>
                    <a:pt x="2180451" y="182447"/>
                    <a:pt x="2125983" y="156771"/>
                    <a:pt x="2069922" y="134811"/>
                  </a:cubicBezTo>
                  <a:cubicBezTo>
                    <a:pt x="2013994" y="112520"/>
                    <a:pt x="1956739" y="93213"/>
                    <a:pt x="1898423" y="77623"/>
                  </a:cubicBezTo>
                  <a:cubicBezTo>
                    <a:pt x="1781856" y="46242"/>
                    <a:pt x="1661044" y="28794"/>
                    <a:pt x="1540032" y="28926"/>
                  </a:cubicBezTo>
                  <a:cubicBezTo>
                    <a:pt x="1418821" y="29325"/>
                    <a:pt x="1297744" y="42660"/>
                    <a:pt x="1179784" y="68866"/>
                  </a:cubicBezTo>
                  <a:lnTo>
                    <a:pt x="1168705" y="71121"/>
                  </a:lnTo>
                  <a:lnTo>
                    <a:pt x="1157758" y="73908"/>
                  </a:lnTo>
                  <a:lnTo>
                    <a:pt x="1135798" y="79547"/>
                  </a:lnTo>
                  <a:lnTo>
                    <a:pt x="1092011" y="90958"/>
                  </a:lnTo>
                  <a:cubicBezTo>
                    <a:pt x="1077349" y="94408"/>
                    <a:pt x="1063151" y="99582"/>
                    <a:pt x="1048754" y="104028"/>
                  </a:cubicBezTo>
                  <a:lnTo>
                    <a:pt x="1005763" y="117827"/>
                  </a:lnTo>
                  <a:cubicBezTo>
                    <a:pt x="991300" y="122139"/>
                    <a:pt x="977434" y="127978"/>
                    <a:pt x="963303" y="133153"/>
                  </a:cubicBezTo>
                  <a:lnTo>
                    <a:pt x="921175" y="149142"/>
                  </a:lnTo>
                  <a:cubicBezTo>
                    <a:pt x="907043" y="154184"/>
                    <a:pt x="893509" y="160818"/>
                    <a:pt x="879776" y="166789"/>
                  </a:cubicBezTo>
                  <a:lnTo>
                    <a:pt x="838709" y="185034"/>
                  </a:lnTo>
                  <a:cubicBezTo>
                    <a:pt x="621233" y="286209"/>
                    <a:pt x="429764" y="433957"/>
                    <a:pt x="274453" y="607845"/>
                  </a:cubicBezTo>
                  <a:cubicBezTo>
                    <a:pt x="196565" y="694822"/>
                    <a:pt x="127434" y="788301"/>
                    <a:pt x="67351" y="886581"/>
                  </a:cubicBezTo>
                  <a:lnTo>
                    <a:pt x="0" y="1008513"/>
                  </a:lnTo>
                  <a:lnTo>
                    <a:pt x="0" y="778734"/>
                  </a:lnTo>
                  <a:lnTo>
                    <a:pt x="59674" y="698933"/>
                  </a:lnTo>
                  <a:cubicBezTo>
                    <a:pt x="411948" y="272073"/>
                    <a:pt x="945071" y="0"/>
                    <a:pt x="1541758" y="0"/>
                  </a:cubicBez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grpSp>
        <p:nvGrpSpPr>
          <p:cNvPr id="96" name="Group 95">
            <a:extLst>
              <a:ext uri="{FF2B5EF4-FFF2-40B4-BE49-F238E27FC236}">
                <a16:creationId xmlns:a16="http://schemas.microsoft.com/office/drawing/2014/main" id="{05F16C50-F398-4082-942C-098B046B43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213756" y="2598821"/>
            <a:ext cx="3339065" cy="3401889"/>
            <a:chOff x="3224685" y="2598821"/>
            <a:chExt cx="3339065" cy="3401889"/>
          </a:xfrm>
        </p:grpSpPr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16DC8D47-7123-4497-B7D1-7690338442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42294" y="2705797"/>
              <a:ext cx="3254181" cy="3187937"/>
            </a:xfrm>
            <a:custGeom>
              <a:avLst/>
              <a:gdLst>
                <a:gd name="connsiteX0" fmla="*/ 3016472 w 5391150"/>
                <a:gd name="connsiteY0" fmla="*/ 571500 h 5123497"/>
                <a:gd name="connsiteX1" fmla="*/ 3774758 w 5391150"/>
                <a:gd name="connsiteY1" fmla="*/ 729234 h 5123497"/>
                <a:gd name="connsiteX2" fmla="*/ 4324255 w 5391150"/>
                <a:gd name="connsiteY2" fmla="*/ 1153573 h 5123497"/>
                <a:gd name="connsiteX3" fmla="*/ 4819650 w 5391150"/>
                <a:gd name="connsiteY3" fmla="*/ 2684336 h 5123497"/>
                <a:gd name="connsiteX4" fmla="*/ 4609719 w 5391150"/>
                <a:gd name="connsiteY4" fmla="*/ 3278029 h 5123497"/>
                <a:gd name="connsiteX5" fmla="*/ 3943350 w 5391150"/>
                <a:gd name="connsiteY5" fmla="*/ 3869912 h 5123497"/>
                <a:gd name="connsiteX6" fmla="*/ 3792760 w 5391150"/>
                <a:gd name="connsiteY6" fmla="*/ 3986594 h 5123497"/>
                <a:gd name="connsiteX7" fmla="*/ 3182779 w 5391150"/>
                <a:gd name="connsiteY7" fmla="*/ 4406551 h 5123497"/>
                <a:gd name="connsiteX8" fmla="*/ 2617946 w 5391150"/>
                <a:gd name="connsiteY8" fmla="*/ 4551998 h 5123497"/>
                <a:gd name="connsiteX9" fmla="*/ 1739837 w 5391150"/>
                <a:gd name="connsiteY9" fmla="*/ 4323588 h 5123497"/>
                <a:gd name="connsiteX10" fmla="*/ 1071944 w 5391150"/>
                <a:gd name="connsiteY10" fmla="*/ 3641789 h 5123497"/>
                <a:gd name="connsiteX11" fmla="*/ 896874 w 5391150"/>
                <a:gd name="connsiteY11" fmla="*/ 3395567 h 5123497"/>
                <a:gd name="connsiteX12" fmla="*/ 571500 w 5391150"/>
                <a:gd name="connsiteY12" fmla="*/ 2684336 h 5123497"/>
                <a:gd name="connsiteX13" fmla="*/ 768572 w 5391150"/>
                <a:gd name="connsiteY13" fmla="*/ 1901571 h 5123497"/>
                <a:gd name="connsiteX14" fmla="*/ 1318546 w 5391150"/>
                <a:gd name="connsiteY14" fmla="*/ 1220153 h 5123497"/>
                <a:gd name="connsiteX15" fmla="*/ 2118646 w 5391150"/>
                <a:gd name="connsiteY15" fmla="*/ 744284 h 5123497"/>
                <a:gd name="connsiteX16" fmla="*/ 3016472 w 5391150"/>
                <a:gd name="connsiteY16" fmla="*/ 571500 h 5123497"/>
                <a:gd name="connsiteX17" fmla="*/ 3016472 w 5391150"/>
                <a:gd name="connsiteY17" fmla="*/ 0 h 5123497"/>
                <a:gd name="connsiteX18" fmla="*/ 0 w 5391150"/>
                <a:gd name="connsiteY18" fmla="*/ 2684336 h 5123497"/>
                <a:gd name="connsiteX19" fmla="*/ 599027 w 5391150"/>
                <a:gd name="connsiteY19" fmla="*/ 3962591 h 5123497"/>
                <a:gd name="connsiteX20" fmla="*/ 2617946 w 5391150"/>
                <a:gd name="connsiteY20" fmla="*/ 5123498 h 5123497"/>
                <a:gd name="connsiteX21" fmla="*/ 4144709 w 5391150"/>
                <a:gd name="connsiteY21" fmla="*/ 4436840 h 5123497"/>
                <a:gd name="connsiteX22" fmla="*/ 5391150 w 5391150"/>
                <a:gd name="connsiteY22" fmla="*/ 2684336 h 5123497"/>
                <a:gd name="connsiteX23" fmla="*/ 3016472 w 5391150"/>
                <a:gd name="connsiteY23" fmla="*/ 0 h 5123497"/>
                <a:gd name="connsiteX24" fmla="*/ 3016472 w 5391150"/>
                <a:gd name="connsiteY24" fmla="*/ 0 h 51234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391150" h="5123497">
                  <a:moveTo>
                    <a:pt x="3016472" y="571500"/>
                  </a:moveTo>
                  <a:cubicBezTo>
                    <a:pt x="3294316" y="571500"/>
                    <a:pt x="3549491" y="624554"/>
                    <a:pt x="3774758" y="729234"/>
                  </a:cubicBezTo>
                  <a:cubicBezTo>
                    <a:pt x="3985165" y="826961"/>
                    <a:pt x="4169950" y="969740"/>
                    <a:pt x="4324255" y="1153573"/>
                  </a:cubicBezTo>
                  <a:cubicBezTo>
                    <a:pt x="4643723" y="1534287"/>
                    <a:pt x="4819650" y="2077974"/>
                    <a:pt x="4819650" y="2684336"/>
                  </a:cubicBezTo>
                  <a:cubicBezTo>
                    <a:pt x="4819650" y="2915317"/>
                    <a:pt x="4756881" y="3092863"/>
                    <a:pt x="4609719" y="3278029"/>
                  </a:cubicBezTo>
                  <a:cubicBezTo>
                    <a:pt x="4450080" y="3478911"/>
                    <a:pt x="4203954" y="3668840"/>
                    <a:pt x="3943350" y="3869912"/>
                  </a:cubicBezTo>
                  <a:cubicBezTo>
                    <a:pt x="3894296" y="3907727"/>
                    <a:pt x="3843623" y="3946875"/>
                    <a:pt x="3792760" y="3986594"/>
                  </a:cubicBezTo>
                  <a:cubicBezTo>
                    <a:pt x="3575876" y="4156043"/>
                    <a:pt x="3380328" y="4304634"/>
                    <a:pt x="3182779" y="4406551"/>
                  </a:cubicBezTo>
                  <a:cubicBezTo>
                    <a:pt x="2990374" y="4505802"/>
                    <a:pt x="2810923" y="4551998"/>
                    <a:pt x="2617946" y="4551998"/>
                  </a:cubicBezTo>
                  <a:cubicBezTo>
                    <a:pt x="2277904" y="4551998"/>
                    <a:pt x="1990630" y="4477322"/>
                    <a:pt x="1739837" y="4323588"/>
                  </a:cubicBezTo>
                  <a:cubicBezTo>
                    <a:pt x="1503236" y="4178618"/>
                    <a:pt x="1284827" y="3955542"/>
                    <a:pt x="1071944" y="3641789"/>
                  </a:cubicBezTo>
                  <a:cubicBezTo>
                    <a:pt x="1011746" y="3553111"/>
                    <a:pt x="953357" y="3473006"/>
                    <a:pt x="896874" y="3395567"/>
                  </a:cubicBezTo>
                  <a:cubicBezTo>
                    <a:pt x="671227" y="3086195"/>
                    <a:pt x="571500" y="2938653"/>
                    <a:pt x="571500" y="2684336"/>
                  </a:cubicBezTo>
                  <a:cubicBezTo>
                    <a:pt x="571500" y="2418207"/>
                    <a:pt x="637794" y="2154841"/>
                    <a:pt x="768572" y="1901571"/>
                  </a:cubicBezTo>
                  <a:cubicBezTo>
                    <a:pt x="895922" y="1654969"/>
                    <a:pt x="1086041" y="1419320"/>
                    <a:pt x="1318546" y="1220153"/>
                  </a:cubicBezTo>
                  <a:cubicBezTo>
                    <a:pt x="1551337" y="1020699"/>
                    <a:pt x="1828038" y="856107"/>
                    <a:pt x="2118646" y="744284"/>
                  </a:cubicBezTo>
                  <a:cubicBezTo>
                    <a:pt x="2412397" y="631222"/>
                    <a:pt x="2722912" y="571500"/>
                    <a:pt x="3016472" y="571500"/>
                  </a:cubicBezTo>
                  <a:moveTo>
                    <a:pt x="3016472" y="0"/>
                  </a:moveTo>
                  <a:cubicBezTo>
                    <a:pt x="1518952" y="0"/>
                    <a:pt x="0" y="1201769"/>
                    <a:pt x="0" y="2684336"/>
                  </a:cubicBezTo>
                  <a:cubicBezTo>
                    <a:pt x="0" y="3240310"/>
                    <a:pt x="308324" y="3534156"/>
                    <a:pt x="599027" y="3962591"/>
                  </a:cubicBezTo>
                  <a:cubicBezTo>
                    <a:pt x="1083469" y="4676680"/>
                    <a:pt x="1687544" y="5123498"/>
                    <a:pt x="2617946" y="5123498"/>
                  </a:cubicBezTo>
                  <a:cubicBezTo>
                    <a:pt x="3245358" y="5123498"/>
                    <a:pt x="3686651" y="4794790"/>
                    <a:pt x="4144709" y="4436840"/>
                  </a:cubicBezTo>
                  <a:cubicBezTo>
                    <a:pt x="4773549" y="3945446"/>
                    <a:pt x="5391150" y="3542157"/>
                    <a:pt x="5391150" y="2684336"/>
                  </a:cubicBezTo>
                  <a:cubicBezTo>
                    <a:pt x="5391150" y="1201769"/>
                    <a:pt x="4505230" y="0"/>
                    <a:pt x="3016472" y="0"/>
                  </a:cubicBezTo>
                  <a:lnTo>
                    <a:pt x="3016472" y="0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6D9EAF00-1329-4886-AF49-52D59ECE4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24685" y="2705797"/>
              <a:ext cx="3271790" cy="3187937"/>
            </a:xfrm>
            <a:custGeom>
              <a:avLst/>
              <a:gdLst>
                <a:gd name="connsiteX0" fmla="*/ 3016472 w 5391150"/>
                <a:gd name="connsiteY0" fmla="*/ 476250 h 5123497"/>
                <a:gd name="connsiteX1" fmla="*/ 3814953 w 5391150"/>
                <a:gd name="connsiteY1" fmla="*/ 642842 h 5123497"/>
                <a:gd name="connsiteX2" fmla="*/ 4397312 w 5391150"/>
                <a:gd name="connsiteY2" fmla="*/ 1092327 h 5123497"/>
                <a:gd name="connsiteX3" fmla="*/ 4914900 w 5391150"/>
                <a:gd name="connsiteY3" fmla="*/ 2684336 h 5123497"/>
                <a:gd name="connsiteX4" fmla="*/ 4684300 w 5391150"/>
                <a:gd name="connsiteY4" fmla="*/ 3337275 h 5123497"/>
                <a:gd name="connsiteX5" fmla="*/ 4001548 w 5391150"/>
                <a:gd name="connsiteY5" fmla="*/ 3945255 h 5123497"/>
                <a:gd name="connsiteX6" fmla="*/ 3851434 w 5391150"/>
                <a:gd name="connsiteY6" fmla="*/ 4061555 h 5123497"/>
                <a:gd name="connsiteX7" fmla="*/ 2617946 w 5391150"/>
                <a:gd name="connsiteY7" fmla="*/ 4647248 h 5123497"/>
                <a:gd name="connsiteX8" fmla="*/ 993077 w 5391150"/>
                <a:gd name="connsiteY8" fmla="*/ 3695224 h 5123497"/>
                <a:gd name="connsiteX9" fmla="*/ 819912 w 5391150"/>
                <a:gd name="connsiteY9" fmla="*/ 3451670 h 5123497"/>
                <a:gd name="connsiteX10" fmla="*/ 476250 w 5391150"/>
                <a:gd name="connsiteY10" fmla="*/ 2684336 h 5123497"/>
                <a:gd name="connsiteX11" fmla="*/ 683895 w 5391150"/>
                <a:gd name="connsiteY11" fmla="*/ 1857947 h 5123497"/>
                <a:gd name="connsiteX12" fmla="*/ 1256538 w 5391150"/>
                <a:gd name="connsiteY12" fmla="*/ 1147858 h 5123497"/>
                <a:gd name="connsiteX13" fmla="*/ 2084451 w 5391150"/>
                <a:gd name="connsiteY13" fmla="*/ 655415 h 5123497"/>
                <a:gd name="connsiteX14" fmla="*/ 3016472 w 5391150"/>
                <a:gd name="connsiteY14" fmla="*/ 476250 h 5123497"/>
                <a:gd name="connsiteX15" fmla="*/ 3016472 w 5391150"/>
                <a:gd name="connsiteY15" fmla="*/ 0 h 5123497"/>
                <a:gd name="connsiteX16" fmla="*/ 0 w 5391150"/>
                <a:gd name="connsiteY16" fmla="*/ 2684336 h 5123497"/>
                <a:gd name="connsiteX17" fmla="*/ 599027 w 5391150"/>
                <a:gd name="connsiteY17" fmla="*/ 3962591 h 5123497"/>
                <a:gd name="connsiteX18" fmla="*/ 2617946 w 5391150"/>
                <a:gd name="connsiteY18" fmla="*/ 5123498 h 5123497"/>
                <a:gd name="connsiteX19" fmla="*/ 4144709 w 5391150"/>
                <a:gd name="connsiteY19" fmla="*/ 4436840 h 5123497"/>
                <a:gd name="connsiteX20" fmla="*/ 5391150 w 5391150"/>
                <a:gd name="connsiteY20" fmla="*/ 2684336 h 5123497"/>
                <a:gd name="connsiteX21" fmla="*/ 3016472 w 5391150"/>
                <a:gd name="connsiteY21" fmla="*/ 0 h 5123497"/>
                <a:gd name="connsiteX22" fmla="*/ 3016472 w 5391150"/>
                <a:gd name="connsiteY22" fmla="*/ 0 h 51234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5391150" h="5123497">
                  <a:moveTo>
                    <a:pt x="3016472" y="476250"/>
                  </a:moveTo>
                  <a:cubicBezTo>
                    <a:pt x="3308318" y="476250"/>
                    <a:pt x="3576923" y="532352"/>
                    <a:pt x="3814953" y="642842"/>
                  </a:cubicBezTo>
                  <a:cubicBezTo>
                    <a:pt x="4038029" y="746474"/>
                    <a:pt x="4233958" y="897731"/>
                    <a:pt x="4397312" y="1092327"/>
                  </a:cubicBezTo>
                  <a:cubicBezTo>
                    <a:pt x="4731068" y="1490186"/>
                    <a:pt x="4914900" y="2055590"/>
                    <a:pt x="4914900" y="2684336"/>
                  </a:cubicBezTo>
                  <a:cubicBezTo>
                    <a:pt x="4914900" y="2935224"/>
                    <a:pt x="4843749" y="3136583"/>
                    <a:pt x="4684300" y="3337275"/>
                  </a:cubicBezTo>
                  <a:cubicBezTo>
                    <a:pt x="4517517" y="3547205"/>
                    <a:pt x="4266915" y="3740563"/>
                    <a:pt x="4001548" y="3945255"/>
                  </a:cubicBezTo>
                  <a:cubicBezTo>
                    <a:pt x="3952589" y="3982974"/>
                    <a:pt x="3902012" y="4022027"/>
                    <a:pt x="3851434" y="4061555"/>
                  </a:cubicBezTo>
                  <a:cubicBezTo>
                    <a:pt x="3398711" y="4415314"/>
                    <a:pt x="3068288" y="4647248"/>
                    <a:pt x="2617946" y="4647248"/>
                  </a:cubicBezTo>
                  <a:cubicBezTo>
                    <a:pt x="1931765" y="4647248"/>
                    <a:pt x="1445800" y="4362545"/>
                    <a:pt x="993077" y="3695224"/>
                  </a:cubicBezTo>
                  <a:cubicBezTo>
                    <a:pt x="933831" y="3607880"/>
                    <a:pt x="875919" y="3528441"/>
                    <a:pt x="819912" y="3451670"/>
                  </a:cubicBezTo>
                  <a:cubicBezTo>
                    <a:pt x="587788" y="3133439"/>
                    <a:pt x="476250" y="2967895"/>
                    <a:pt x="476250" y="2684336"/>
                  </a:cubicBezTo>
                  <a:cubicBezTo>
                    <a:pt x="476250" y="2402872"/>
                    <a:pt x="546164" y="2124837"/>
                    <a:pt x="683895" y="1857947"/>
                  </a:cubicBezTo>
                  <a:cubicBezTo>
                    <a:pt x="818674" y="1596866"/>
                    <a:pt x="1011365" y="1357884"/>
                    <a:pt x="1256538" y="1147858"/>
                  </a:cubicBezTo>
                  <a:cubicBezTo>
                    <a:pt x="1497521" y="941356"/>
                    <a:pt x="1783747" y="771049"/>
                    <a:pt x="2084451" y="655415"/>
                  </a:cubicBezTo>
                  <a:cubicBezTo>
                    <a:pt x="2393347" y="536448"/>
                    <a:pt x="2707005" y="476250"/>
                    <a:pt x="3016472" y="476250"/>
                  </a:cubicBezTo>
                  <a:moveTo>
                    <a:pt x="3016472" y="0"/>
                  </a:moveTo>
                  <a:cubicBezTo>
                    <a:pt x="1518952" y="0"/>
                    <a:pt x="0" y="1201769"/>
                    <a:pt x="0" y="2684336"/>
                  </a:cubicBezTo>
                  <a:cubicBezTo>
                    <a:pt x="0" y="3240310"/>
                    <a:pt x="308324" y="3534156"/>
                    <a:pt x="599027" y="3962591"/>
                  </a:cubicBezTo>
                  <a:cubicBezTo>
                    <a:pt x="1083469" y="4676680"/>
                    <a:pt x="1687544" y="5123498"/>
                    <a:pt x="2617946" y="5123498"/>
                  </a:cubicBezTo>
                  <a:cubicBezTo>
                    <a:pt x="3245358" y="5123498"/>
                    <a:pt x="3686651" y="4794790"/>
                    <a:pt x="4144709" y="4436840"/>
                  </a:cubicBezTo>
                  <a:cubicBezTo>
                    <a:pt x="4773549" y="3945446"/>
                    <a:pt x="5391150" y="3542157"/>
                    <a:pt x="5391150" y="2684336"/>
                  </a:cubicBezTo>
                  <a:cubicBezTo>
                    <a:pt x="5391150" y="1201769"/>
                    <a:pt x="4505230" y="0"/>
                    <a:pt x="3016472" y="0"/>
                  </a:cubicBezTo>
                  <a:lnTo>
                    <a:pt x="3016472" y="0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D86049FB-0264-4F59-9D62-6436901437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42295" y="2683818"/>
              <a:ext cx="3271790" cy="3231975"/>
            </a:xfrm>
            <a:custGeom>
              <a:avLst/>
              <a:gdLst>
                <a:gd name="connsiteX0" fmla="*/ 0 w 5419747"/>
                <a:gd name="connsiteY0" fmla="*/ 2700514 h 5194273"/>
                <a:gd name="connsiteX1" fmla="*/ 52864 w 5419747"/>
                <a:gd name="connsiteY1" fmla="*/ 2193498 h 5194273"/>
                <a:gd name="connsiteX2" fmla="*/ 211741 w 5419747"/>
                <a:gd name="connsiteY2" fmla="*/ 1707723 h 5194273"/>
                <a:gd name="connsiteX3" fmla="*/ 807434 w 5419747"/>
                <a:gd name="connsiteY3" fmla="*/ 882763 h 5194273"/>
                <a:gd name="connsiteX4" fmla="*/ 1202436 w 5419747"/>
                <a:gd name="connsiteY4" fmla="*/ 559580 h 5194273"/>
                <a:gd name="connsiteX5" fmla="*/ 1643920 w 5419747"/>
                <a:gd name="connsiteY5" fmla="*/ 302976 h 5194273"/>
                <a:gd name="connsiteX6" fmla="*/ 2623947 w 5419747"/>
                <a:gd name="connsiteY6" fmla="*/ 19989 h 5194273"/>
                <a:gd name="connsiteX7" fmla="*/ 3136868 w 5419747"/>
                <a:gd name="connsiteY7" fmla="*/ 5034 h 5194273"/>
                <a:gd name="connsiteX8" fmla="*/ 3645408 w 5419747"/>
                <a:gd name="connsiteY8" fmla="*/ 83997 h 5194273"/>
                <a:gd name="connsiteX9" fmla="*/ 4129278 w 5419747"/>
                <a:gd name="connsiteY9" fmla="*/ 267258 h 5194273"/>
                <a:gd name="connsiteX10" fmla="*/ 4557998 w 5419747"/>
                <a:gd name="connsiteY10" fmla="*/ 558627 h 5194273"/>
                <a:gd name="connsiteX11" fmla="*/ 4900803 w 5419747"/>
                <a:gd name="connsiteY11" fmla="*/ 944676 h 5194273"/>
                <a:gd name="connsiteX12" fmla="*/ 4937760 w 5419747"/>
                <a:gd name="connsiteY12" fmla="*/ 997444 h 5194273"/>
                <a:gd name="connsiteX13" fmla="*/ 4973193 w 5419747"/>
                <a:gd name="connsiteY13" fmla="*/ 1051165 h 5194273"/>
                <a:gd name="connsiteX14" fmla="*/ 5007578 w 5419747"/>
                <a:gd name="connsiteY14" fmla="*/ 1105458 h 5194273"/>
                <a:gd name="connsiteX15" fmla="*/ 5040726 w 5419747"/>
                <a:gd name="connsiteY15" fmla="*/ 1160512 h 5194273"/>
                <a:gd name="connsiteX16" fmla="*/ 5161788 w 5419747"/>
                <a:gd name="connsiteY16" fmla="*/ 1387017 h 5194273"/>
                <a:gd name="connsiteX17" fmla="*/ 5327523 w 5419747"/>
                <a:gd name="connsiteY17" fmla="*/ 1870887 h 5194273"/>
                <a:gd name="connsiteX18" fmla="*/ 5366385 w 5419747"/>
                <a:gd name="connsiteY18" fmla="*/ 2122632 h 5194273"/>
                <a:gd name="connsiteX19" fmla="*/ 5391626 w 5419747"/>
                <a:gd name="connsiteY19" fmla="*/ 2374569 h 5194273"/>
                <a:gd name="connsiteX20" fmla="*/ 5411724 w 5419747"/>
                <a:gd name="connsiteY20" fmla="*/ 2626505 h 5194273"/>
                <a:gd name="connsiteX21" fmla="*/ 5415820 w 5419747"/>
                <a:gd name="connsiteY21" fmla="*/ 2689656 h 5194273"/>
                <a:gd name="connsiteX22" fmla="*/ 5417630 w 5419747"/>
                <a:gd name="connsiteY22" fmla="*/ 2722136 h 5194273"/>
                <a:gd name="connsiteX23" fmla="*/ 5418963 w 5419747"/>
                <a:gd name="connsiteY23" fmla="*/ 2755188 h 5194273"/>
                <a:gd name="connsiteX24" fmla="*/ 5417153 w 5419747"/>
                <a:gd name="connsiteY24" fmla="*/ 2888347 h 5194273"/>
                <a:gd name="connsiteX25" fmla="*/ 5281517 w 5419747"/>
                <a:gd name="connsiteY25" fmla="*/ 3411365 h 5194273"/>
                <a:gd name="connsiteX26" fmla="*/ 4980052 w 5419747"/>
                <a:gd name="connsiteY26" fmla="*/ 3855516 h 5194273"/>
                <a:gd name="connsiteX27" fmla="*/ 4796314 w 5419747"/>
                <a:gd name="connsiteY27" fmla="*/ 4040682 h 5194273"/>
                <a:gd name="connsiteX28" fmla="*/ 4604766 w 5419747"/>
                <a:gd name="connsiteY28" fmla="*/ 4208989 h 5194273"/>
                <a:gd name="connsiteX29" fmla="*/ 4215670 w 5419747"/>
                <a:gd name="connsiteY29" fmla="*/ 4512265 h 5194273"/>
                <a:gd name="connsiteX30" fmla="*/ 4117753 w 5419747"/>
                <a:gd name="connsiteY30" fmla="*/ 4586274 h 5194273"/>
                <a:gd name="connsiteX31" fmla="*/ 4017169 w 5419747"/>
                <a:gd name="connsiteY31" fmla="*/ 4660759 h 5194273"/>
                <a:gd name="connsiteX32" fmla="*/ 3914108 w 5419747"/>
                <a:gd name="connsiteY32" fmla="*/ 4734292 h 5194273"/>
                <a:gd name="connsiteX33" fmla="*/ 3807809 w 5419747"/>
                <a:gd name="connsiteY33" fmla="*/ 4805730 h 5194273"/>
                <a:gd name="connsiteX34" fmla="*/ 3584639 w 5419747"/>
                <a:gd name="connsiteY34" fmla="*/ 4939842 h 5194273"/>
                <a:gd name="connsiteX35" fmla="*/ 3344609 w 5419747"/>
                <a:gd name="connsiteY35" fmla="*/ 5053856 h 5194273"/>
                <a:gd name="connsiteX36" fmla="*/ 2822258 w 5419747"/>
                <a:gd name="connsiteY36" fmla="*/ 5185015 h 5194273"/>
                <a:gd name="connsiteX37" fmla="*/ 2687765 w 5419747"/>
                <a:gd name="connsiteY37" fmla="*/ 5193493 h 5194273"/>
                <a:gd name="connsiteX38" fmla="*/ 2654141 w 5419747"/>
                <a:gd name="connsiteY38" fmla="*/ 5194254 h 5194273"/>
                <a:gd name="connsiteX39" fmla="*/ 2620613 w 5419747"/>
                <a:gd name="connsiteY39" fmla="*/ 5194064 h 5194273"/>
                <a:gd name="connsiteX40" fmla="*/ 2587181 w 5419747"/>
                <a:gd name="connsiteY40" fmla="*/ 5193683 h 5194273"/>
                <a:gd name="connsiteX41" fmla="*/ 2554700 w 5419747"/>
                <a:gd name="connsiteY41" fmla="*/ 5192445 h 5194273"/>
                <a:gd name="connsiteX42" fmla="*/ 2295239 w 5419747"/>
                <a:gd name="connsiteY42" fmla="*/ 5171776 h 5194273"/>
                <a:gd name="connsiteX43" fmla="*/ 2037398 w 5419747"/>
                <a:gd name="connsiteY43" fmla="*/ 5126246 h 5194273"/>
                <a:gd name="connsiteX44" fmla="*/ 1784128 w 5419747"/>
                <a:gd name="connsiteY44" fmla="*/ 5054904 h 5194273"/>
                <a:gd name="connsiteX45" fmla="*/ 1299305 w 5419747"/>
                <a:gd name="connsiteY45" fmla="*/ 4840401 h 5194273"/>
                <a:gd name="connsiteX46" fmla="*/ 890683 w 5419747"/>
                <a:gd name="connsiteY46" fmla="*/ 4506454 h 5194273"/>
                <a:gd name="connsiteX47" fmla="*/ 725043 w 5419747"/>
                <a:gd name="connsiteY47" fmla="*/ 4305477 h 5194273"/>
                <a:gd name="connsiteX48" fmla="*/ 580358 w 5419747"/>
                <a:gd name="connsiteY48" fmla="*/ 4092688 h 5194273"/>
                <a:gd name="connsiteX49" fmla="*/ 546545 w 5419747"/>
                <a:gd name="connsiteY49" fmla="*/ 4038491 h 5194273"/>
                <a:gd name="connsiteX50" fmla="*/ 514255 w 5419747"/>
                <a:gd name="connsiteY50" fmla="*/ 3985913 h 5194273"/>
                <a:gd name="connsiteX51" fmla="*/ 450533 w 5419747"/>
                <a:gd name="connsiteY51" fmla="*/ 3883995 h 5194273"/>
                <a:gd name="connsiteX52" fmla="*/ 318516 w 5419747"/>
                <a:gd name="connsiteY52" fmla="*/ 3675779 h 5194273"/>
                <a:gd name="connsiteX53" fmla="*/ 189643 w 5419747"/>
                <a:gd name="connsiteY53" fmla="*/ 3455656 h 5194273"/>
                <a:gd name="connsiteX54" fmla="*/ 131540 w 5419747"/>
                <a:gd name="connsiteY54" fmla="*/ 3338975 h 5194273"/>
                <a:gd name="connsiteX55" fmla="*/ 82201 w 5419747"/>
                <a:gd name="connsiteY55" fmla="*/ 3216864 h 5194273"/>
                <a:gd name="connsiteX56" fmla="*/ 44387 w 5419747"/>
                <a:gd name="connsiteY56" fmla="*/ 3090182 h 5194273"/>
                <a:gd name="connsiteX57" fmla="*/ 30289 w 5419747"/>
                <a:gd name="connsiteY57" fmla="*/ 3025602 h 5194273"/>
                <a:gd name="connsiteX58" fmla="*/ 24098 w 5419747"/>
                <a:gd name="connsiteY58" fmla="*/ 2993217 h 5194273"/>
                <a:gd name="connsiteX59" fmla="*/ 18955 w 5419747"/>
                <a:gd name="connsiteY59" fmla="*/ 2960737 h 5194273"/>
                <a:gd name="connsiteX60" fmla="*/ 0 w 5419747"/>
                <a:gd name="connsiteY60" fmla="*/ 2700514 h 5194273"/>
                <a:gd name="connsiteX61" fmla="*/ 155162 w 5419747"/>
                <a:gd name="connsiteY61" fmla="*/ 2700514 h 5194273"/>
                <a:gd name="connsiteX62" fmla="*/ 181642 w 5419747"/>
                <a:gd name="connsiteY62" fmla="*/ 2929305 h 5194273"/>
                <a:gd name="connsiteX63" fmla="*/ 259842 w 5419747"/>
                <a:gd name="connsiteY63" fmla="*/ 3143331 h 5194273"/>
                <a:gd name="connsiteX64" fmla="*/ 314420 w 5419747"/>
                <a:gd name="connsiteY64" fmla="*/ 3244106 h 5194273"/>
                <a:gd name="connsiteX65" fmla="*/ 377095 w 5419747"/>
                <a:gd name="connsiteY65" fmla="*/ 3341642 h 5194273"/>
                <a:gd name="connsiteX66" fmla="*/ 521875 w 5419747"/>
                <a:gd name="connsiteY66" fmla="*/ 3530142 h 5194273"/>
                <a:gd name="connsiteX67" fmla="*/ 678561 w 5419747"/>
                <a:gd name="connsiteY67" fmla="*/ 3720070 h 5194273"/>
                <a:gd name="connsiteX68" fmla="*/ 756476 w 5419747"/>
                <a:gd name="connsiteY68" fmla="*/ 3819225 h 5194273"/>
                <a:gd name="connsiteX69" fmla="*/ 793909 w 5419747"/>
                <a:gd name="connsiteY69" fmla="*/ 3867898 h 5194273"/>
                <a:gd name="connsiteX70" fmla="*/ 830580 w 5419747"/>
                <a:gd name="connsiteY70" fmla="*/ 3914475 h 5194273"/>
                <a:gd name="connsiteX71" fmla="*/ 1145667 w 5419747"/>
                <a:gd name="connsiteY71" fmla="*/ 4258709 h 5194273"/>
                <a:gd name="connsiteX72" fmla="*/ 1313212 w 5419747"/>
                <a:gd name="connsiteY72" fmla="*/ 4413585 h 5194273"/>
                <a:gd name="connsiteX73" fmla="*/ 1488662 w 5419747"/>
                <a:gd name="connsiteY73" fmla="*/ 4556365 h 5194273"/>
                <a:gd name="connsiteX74" fmla="*/ 1880616 w 5419747"/>
                <a:gd name="connsiteY74" fmla="*/ 4782203 h 5194273"/>
                <a:gd name="connsiteX75" fmla="*/ 2099882 w 5419747"/>
                <a:gd name="connsiteY75" fmla="*/ 4846020 h 5194273"/>
                <a:gd name="connsiteX76" fmla="*/ 2156079 w 5419747"/>
                <a:gd name="connsiteY76" fmla="*/ 4857260 h 5194273"/>
                <a:gd name="connsiteX77" fmla="*/ 2212753 w 5419747"/>
                <a:gd name="connsiteY77" fmla="*/ 4866690 h 5194273"/>
                <a:gd name="connsiteX78" fmla="*/ 2327148 w 5419747"/>
                <a:gd name="connsiteY78" fmla="*/ 4880215 h 5194273"/>
                <a:gd name="connsiteX79" fmla="*/ 2384679 w 5419747"/>
                <a:gd name="connsiteY79" fmla="*/ 4884597 h 5194273"/>
                <a:gd name="connsiteX80" fmla="*/ 2442401 w 5419747"/>
                <a:gd name="connsiteY80" fmla="*/ 4887645 h 5194273"/>
                <a:gd name="connsiteX81" fmla="*/ 2500313 w 5419747"/>
                <a:gd name="connsiteY81" fmla="*/ 4888978 h 5194273"/>
                <a:gd name="connsiteX82" fmla="*/ 2558320 w 5419747"/>
                <a:gd name="connsiteY82" fmla="*/ 4888693 h 5194273"/>
                <a:gd name="connsiteX83" fmla="*/ 2587371 w 5419747"/>
                <a:gd name="connsiteY83" fmla="*/ 4888407 h 5194273"/>
                <a:gd name="connsiteX84" fmla="*/ 2615374 w 5419747"/>
                <a:gd name="connsiteY84" fmla="*/ 4887168 h 5194273"/>
                <a:gd name="connsiteX85" fmla="*/ 2643283 w 5419747"/>
                <a:gd name="connsiteY85" fmla="*/ 4885740 h 5194273"/>
                <a:gd name="connsiteX86" fmla="*/ 2671096 w 5419747"/>
                <a:gd name="connsiteY86" fmla="*/ 4883454 h 5194273"/>
                <a:gd name="connsiteX87" fmla="*/ 2781395 w 5419747"/>
                <a:gd name="connsiteY87" fmla="*/ 4869833 h 5194273"/>
                <a:gd name="connsiteX88" fmla="*/ 3201543 w 5419747"/>
                <a:gd name="connsiteY88" fmla="*/ 4731911 h 5194273"/>
                <a:gd name="connsiteX89" fmla="*/ 3589687 w 5419747"/>
                <a:gd name="connsiteY89" fmla="*/ 4490071 h 5194273"/>
                <a:gd name="connsiteX90" fmla="*/ 3683794 w 5419747"/>
                <a:gd name="connsiteY90" fmla="*/ 4419015 h 5194273"/>
                <a:gd name="connsiteX91" fmla="*/ 3777901 w 5419747"/>
                <a:gd name="connsiteY91" fmla="*/ 4345577 h 5194273"/>
                <a:gd name="connsiteX92" fmla="*/ 3968496 w 5419747"/>
                <a:gd name="connsiteY92" fmla="*/ 4193177 h 5194273"/>
                <a:gd name="connsiteX93" fmla="*/ 4360259 w 5419747"/>
                <a:gd name="connsiteY93" fmla="*/ 3898188 h 5194273"/>
                <a:gd name="connsiteX94" fmla="*/ 4725257 w 5419747"/>
                <a:gd name="connsiteY94" fmla="*/ 3604818 h 5194273"/>
                <a:gd name="connsiteX95" fmla="*/ 5017103 w 5419747"/>
                <a:gd name="connsiteY95" fmla="*/ 3268585 h 5194273"/>
                <a:gd name="connsiteX96" fmla="*/ 5116544 w 5419747"/>
                <a:gd name="connsiteY96" fmla="*/ 3073132 h 5194273"/>
                <a:gd name="connsiteX97" fmla="*/ 5177124 w 5419747"/>
                <a:gd name="connsiteY97" fmla="*/ 2859582 h 5194273"/>
                <a:gd name="connsiteX98" fmla="*/ 5193887 w 5419747"/>
                <a:gd name="connsiteY98" fmla="*/ 2747568 h 5194273"/>
                <a:gd name="connsiteX99" fmla="*/ 5196650 w 5419747"/>
                <a:gd name="connsiteY99" fmla="*/ 2719183 h 5194273"/>
                <a:gd name="connsiteX100" fmla="*/ 5198745 w 5419747"/>
                <a:gd name="connsiteY100" fmla="*/ 2690227 h 5194273"/>
                <a:gd name="connsiteX101" fmla="*/ 5201793 w 5419747"/>
                <a:gd name="connsiteY101" fmla="*/ 2630410 h 5194273"/>
                <a:gd name="connsiteX102" fmla="*/ 5196555 w 5419747"/>
                <a:gd name="connsiteY102" fmla="*/ 2391238 h 5194273"/>
                <a:gd name="connsiteX103" fmla="*/ 5162931 w 5419747"/>
                <a:gd name="connsiteY103" fmla="*/ 2155017 h 5194273"/>
                <a:gd name="connsiteX104" fmla="*/ 5105876 w 5419747"/>
                <a:gd name="connsiteY104" fmla="*/ 1924512 h 5194273"/>
                <a:gd name="connsiteX105" fmla="*/ 4958525 w 5419747"/>
                <a:gd name="connsiteY105" fmla="*/ 1477314 h 5194273"/>
                <a:gd name="connsiteX106" fmla="*/ 4858131 w 5419747"/>
                <a:gd name="connsiteY106" fmla="*/ 1265001 h 5194273"/>
                <a:gd name="connsiteX107" fmla="*/ 4828890 w 5419747"/>
                <a:gd name="connsiteY107" fmla="*/ 1214138 h 5194273"/>
                <a:gd name="connsiteX108" fmla="*/ 4798124 w 5419747"/>
                <a:gd name="connsiteY108" fmla="*/ 1164227 h 5194273"/>
                <a:gd name="connsiteX109" fmla="*/ 4765548 w 5419747"/>
                <a:gd name="connsiteY109" fmla="*/ 1115459 h 5194273"/>
                <a:gd name="connsiteX110" fmla="*/ 4731544 w 5419747"/>
                <a:gd name="connsiteY110" fmla="*/ 1067739 h 5194273"/>
                <a:gd name="connsiteX111" fmla="*/ 4409599 w 5419747"/>
                <a:gd name="connsiteY111" fmla="*/ 731792 h 5194273"/>
                <a:gd name="connsiteX112" fmla="*/ 4022027 w 5419747"/>
                <a:gd name="connsiteY112" fmla="*/ 478617 h 5194273"/>
                <a:gd name="connsiteX113" fmla="*/ 3585877 w 5419747"/>
                <a:gd name="connsiteY113" fmla="*/ 319645 h 5194273"/>
                <a:gd name="connsiteX114" fmla="*/ 3123057 w 5419747"/>
                <a:gd name="connsiteY114" fmla="*/ 253732 h 5194273"/>
                <a:gd name="connsiteX115" fmla="*/ 2654046 w 5419747"/>
                <a:gd name="connsiteY115" fmla="*/ 270496 h 5194273"/>
                <a:gd name="connsiteX116" fmla="*/ 2193703 w 5419747"/>
                <a:gd name="connsiteY116" fmla="*/ 367270 h 5194273"/>
                <a:gd name="connsiteX117" fmla="*/ 1753362 w 5419747"/>
                <a:gd name="connsiteY117" fmla="*/ 535672 h 5194273"/>
                <a:gd name="connsiteX118" fmla="*/ 966502 w 5419747"/>
                <a:gd name="connsiteY118" fmla="*/ 1053070 h 5194273"/>
                <a:gd name="connsiteX119" fmla="*/ 644843 w 5419747"/>
                <a:gd name="connsiteY119" fmla="*/ 1398351 h 5194273"/>
                <a:gd name="connsiteX120" fmla="*/ 390525 w 5419747"/>
                <a:gd name="connsiteY120" fmla="*/ 1794877 h 5194273"/>
                <a:gd name="connsiteX121" fmla="*/ 217932 w 5419747"/>
                <a:gd name="connsiteY121" fmla="*/ 2233218 h 5194273"/>
                <a:gd name="connsiteX122" fmla="*/ 155162 w 5419747"/>
                <a:gd name="connsiteY122" fmla="*/ 2700514 h 5194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5419747" h="5194273">
                  <a:moveTo>
                    <a:pt x="0" y="2700514"/>
                  </a:moveTo>
                  <a:cubicBezTo>
                    <a:pt x="476" y="2530493"/>
                    <a:pt x="18193" y="2360472"/>
                    <a:pt x="52864" y="2193498"/>
                  </a:cubicBezTo>
                  <a:cubicBezTo>
                    <a:pt x="87440" y="2026620"/>
                    <a:pt x="140399" y="1862981"/>
                    <a:pt x="211741" y="1707723"/>
                  </a:cubicBezTo>
                  <a:cubicBezTo>
                    <a:pt x="355092" y="1397208"/>
                    <a:pt x="562832" y="1119364"/>
                    <a:pt x="807434" y="882763"/>
                  </a:cubicBezTo>
                  <a:cubicBezTo>
                    <a:pt x="930021" y="764463"/>
                    <a:pt x="1062514" y="656544"/>
                    <a:pt x="1202436" y="559580"/>
                  </a:cubicBezTo>
                  <a:cubicBezTo>
                    <a:pt x="1342549" y="462711"/>
                    <a:pt x="1489996" y="376414"/>
                    <a:pt x="1643920" y="302976"/>
                  </a:cubicBezTo>
                  <a:cubicBezTo>
                    <a:pt x="1952149" y="157149"/>
                    <a:pt x="2284000" y="60756"/>
                    <a:pt x="2623947" y="19989"/>
                  </a:cubicBezTo>
                  <a:cubicBezTo>
                    <a:pt x="2793873" y="-109"/>
                    <a:pt x="2966276" y="-4967"/>
                    <a:pt x="3136868" y="5034"/>
                  </a:cubicBezTo>
                  <a:cubicBezTo>
                    <a:pt x="3307747" y="15417"/>
                    <a:pt x="3478530" y="40848"/>
                    <a:pt x="3645408" y="83997"/>
                  </a:cubicBezTo>
                  <a:cubicBezTo>
                    <a:pt x="3812286" y="127050"/>
                    <a:pt x="3975259" y="188010"/>
                    <a:pt x="4129278" y="267258"/>
                  </a:cubicBezTo>
                  <a:cubicBezTo>
                    <a:pt x="4283107" y="346506"/>
                    <a:pt x="4428744" y="443375"/>
                    <a:pt x="4557998" y="558627"/>
                  </a:cubicBezTo>
                  <a:cubicBezTo>
                    <a:pt x="4687348" y="673785"/>
                    <a:pt x="4801076" y="804944"/>
                    <a:pt x="4900803" y="944676"/>
                  </a:cubicBezTo>
                  <a:lnTo>
                    <a:pt x="4937760" y="997444"/>
                  </a:lnTo>
                  <a:lnTo>
                    <a:pt x="4973193" y="1051165"/>
                  </a:lnTo>
                  <a:cubicBezTo>
                    <a:pt x="4984623" y="1069263"/>
                    <a:pt x="4996339" y="1087265"/>
                    <a:pt x="5007578" y="1105458"/>
                  </a:cubicBezTo>
                  <a:lnTo>
                    <a:pt x="5040726" y="1160512"/>
                  </a:lnTo>
                  <a:cubicBezTo>
                    <a:pt x="5084064" y="1234426"/>
                    <a:pt x="5124926" y="1309769"/>
                    <a:pt x="5161788" y="1387017"/>
                  </a:cubicBezTo>
                  <a:cubicBezTo>
                    <a:pt x="5235702" y="1541512"/>
                    <a:pt x="5292661" y="1704104"/>
                    <a:pt x="5327523" y="1870887"/>
                  </a:cubicBezTo>
                  <a:cubicBezTo>
                    <a:pt x="5344859" y="1954326"/>
                    <a:pt x="5356955" y="2038431"/>
                    <a:pt x="5366385" y="2122632"/>
                  </a:cubicBezTo>
                  <a:cubicBezTo>
                    <a:pt x="5376005" y="2206738"/>
                    <a:pt x="5383720" y="2290749"/>
                    <a:pt x="5391626" y="2374569"/>
                  </a:cubicBezTo>
                  <a:cubicBezTo>
                    <a:pt x="5399152" y="2458484"/>
                    <a:pt x="5405819" y="2542399"/>
                    <a:pt x="5411724" y="2626505"/>
                  </a:cubicBezTo>
                  <a:lnTo>
                    <a:pt x="5415820" y="2689656"/>
                  </a:lnTo>
                  <a:cubicBezTo>
                    <a:pt x="5416582" y="2700038"/>
                    <a:pt x="5417058" y="2711182"/>
                    <a:pt x="5417630" y="2722136"/>
                  </a:cubicBezTo>
                  <a:cubicBezTo>
                    <a:pt x="5418202" y="2733090"/>
                    <a:pt x="5418773" y="2744139"/>
                    <a:pt x="5418963" y="2755188"/>
                  </a:cubicBezTo>
                  <a:cubicBezTo>
                    <a:pt x="5420392" y="2799289"/>
                    <a:pt x="5419916" y="2843770"/>
                    <a:pt x="5417153" y="2888347"/>
                  </a:cubicBezTo>
                  <a:cubicBezTo>
                    <a:pt x="5406867" y="3066750"/>
                    <a:pt x="5358956" y="3246487"/>
                    <a:pt x="5281517" y="3411365"/>
                  </a:cubicBezTo>
                  <a:cubicBezTo>
                    <a:pt x="5204270" y="3576719"/>
                    <a:pt x="5097780" y="3725118"/>
                    <a:pt x="4980052" y="3855516"/>
                  </a:cubicBezTo>
                  <a:cubicBezTo>
                    <a:pt x="4921186" y="3920952"/>
                    <a:pt x="4859369" y="3982293"/>
                    <a:pt x="4796314" y="4040682"/>
                  </a:cubicBezTo>
                  <a:cubicBezTo>
                    <a:pt x="4733258" y="4099070"/>
                    <a:pt x="4669346" y="4155267"/>
                    <a:pt x="4604766" y="4208989"/>
                  </a:cubicBezTo>
                  <a:cubicBezTo>
                    <a:pt x="4475893" y="4316907"/>
                    <a:pt x="4344162" y="4415300"/>
                    <a:pt x="4215670" y="4512265"/>
                  </a:cubicBezTo>
                  <a:lnTo>
                    <a:pt x="4117753" y="4586274"/>
                  </a:lnTo>
                  <a:cubicBezTo>
                    <a:pt x="4084606" y="4611134"/>
                    <a:pt x="4051173" y="4636185"/>
                    <a:pt x="4017169" y="4660759"/>
                  </a:cubicBezTo>
                  <a:cubicBezTo>
                    <a:pt x="3983260" y="4685429"/>
                    <a:pt x="3948970" y="4710003"/>
                    <a:pt x="3914108" y="4734292"/>
                  </a:cubicBezTo>
                  <a:cubicBezTo>
                    <a:pt x="3879152" y="4758390"/>
                    <a:pt x="3843909" y="4782298"/>
                    <a:pt x="3807809" y="4805730"/>
                  </a:cubicBezTo>
                  <a:cubicBezTo>
                    <a:pt x="3735991" y="4852688"/>
                    <a:pt x="3661886" y="4898218"/>
                    <a:pt x="3584639" y="4939842"/>
                  </a:cubicBezTo>
                  <a:cubicBezTo>
                    <a:pt x="3507486" y="4981656"/>
                    <a:pt x="3427666" y="5020518"/>
                    <a:pt x="3344609" y="5053856"/>
                  </a:cubicBezTo>
                  <a:cubicBezTo>
                    <a:pt x="3179255" y="5121484"/>
                    <a:pt x="3001613" y="5167108"/>
                    <a:pt x="2822258" y="5185015"/>
                  </a:cubicBezTo>
                  <a:cubicBezTo>
                    <a:pt x="2777395" y="5189302"/>
                    <a:pt x="2732532" y="5192540"/>
                    <a:pt x="2687765" y="5193493"/>
                  </a:cubicBezTo>
                  <a:lnTo>
                    <a:pt x="2654141" y="5194254"/>
                  </a:lnTo>
                  <a:cubicBezTo>
                    <a:pt x="2642997" y="5194350"/>
                    <a:pt x="2631758" y="5194064"/>
                    <a:pt x="2620613" y="5194064"/>
                  </a:cubicBezTo>
                  <a:lnTo>
                    <a:pt x="2587181" y="5193683"/>
                  </a:lnTo>
                  <a:lnTo>
                    <a:pt x="2554700" y="5192445"/>
                  </a:lnTo>
                  <a:cubicBezTo>
                    <a:pt x="2468213" y="5189683"/>
                    <a:pt x="2381536" y="5182824"/>
                    <a:pt x="2295239" y="5171776"/>
                  </a:cubicBezTo>
                  <a:cubicBezTo>
                    <a:pt x="2208848" y="5161298"/>
                    <a:pt x="2122646" y="5146249"/>
                    <a:pt x="2037398" y="5126246"/>
                  </a:cubicBezTo>
                  <a:cubicBezTo>
                    <a:pt x="1952244" y="5106053"/>
                    <a:pt x="1867757" y="5082146"/>
                    <a:pt x="1784128" y="5054904"/>
                  </a:cubicBezTo>
                  <a:cubicBezTo>
                    <a:pt x="1617155" y="4999945"/>
                    <a:pt x="1452086" y="4931555"/>
                    <a:pt x="1299305" y="4840401"/>
                  </a:cubicBezTo>
                  <a:cubicBezTo>
                    <a:pt x="1146429" y="4749437"/>
                    <a:pt x="1009936" y="4634089"/>
                    <a:pt x="890683" y="4506454"/>
                  </a:cubicBezTo>
                  <a:cubicBezTo>
                    <a:pt x="830771" y="4442732"/>
                    <a:pt x="776288" y="4374914"/>
                    <a:pt x="725043" y="4305477"/>
                  </a:cubicBezTo>
                  <a:cubicBezTo>
                    <a:pt x="674084" y="4235754"/>
                    <a:pt x="625602" y="4164983"/>
                    <a:pt x="580358" y="4092688"/>
                  </a:cubicBezTo>
                  <a:cubicBezTo>
                    <a:pt x="568738" y="4074781"/>
                    <a:pt x="557784" y="4056589"/>
                    <a:pt x="546545" y="4038491"/>
                  </a:cubicBezTo>
                  <a:lnTo>
                    <a:pt x="514255" y="3985913"/>
                  </a:lnTo>
                  <a:cubicBezTo>
                    <a:pt x="493586" y="3951909"/>
                    <a:pt x="472154" y="3918190"/>
                    <a:pt x="450533" y="3883995"/>
                  </a:cubicBezTo>
                  <a:lnTo>
                    <a:pt x="318516" y="3675779"/>
                  </a:lnTo>
                  <a:cubicBezTo>
                    <a:pt x="274225" y="3604818"/>
                    <a:pt x="230505" y="3531761"/>
                    <a:pt x="189643" y="3455656"/>
                  </a:cubicBezTo>
                  <a:cubicBezTo>
                    <a:pt x="169259" y="3417556"/>
                    <a:pt x="149543" y="3378789"/>
                    <a:pt x="131540" y="3338975"/>
                  </a:cubicBezTo>
                  <a:cubicBezTo>
                    <a:pt x="113633" y="3299065"/>
                    <a:pt x="96965" y="3258393"/>
                    <a:pt x="82201" y="3216864"/>
                  </a:cubicBezTo>
                  <a:cubicBezTo>
                    <a:pt x="67723" y="3175240"/>
                    <a:pt x="54864" y="3133044"/>
                    <a:pt x="44387" y="3090182"/>
                  </a:cubicBezTo>
                  <a:cubicBezTo>
                    <a:pt x="39434" y="3068751"/>
                    <a:pt x="34385" y="3047224"/>
                    <a:pt x="30289" y="3025602"/>
                  </a:cubicBezTo>
                  <a:lnTo>
                    <a:pt x="24098" y="2993217"/>
                  </a:lnTo>
                  <a:lnTo>
                    <a:pt x="18955" y="2960737"/>
                  </a:lnTo>
                  <a:cubicBezTo>
                    <a:pt x="5620" y="2874060"/>
                    <a:pt x="0" y="2786906"/>
                    <a:pt x="0" y="2700514"/>
                  </a:cubicBezTo>
                  <a:close/>
                  <a:moveTo>
                    <a:pt x="155162" y="2700514"/>
                  </a:moveTo>
                  <a:cubicBezTo>
                    <a:pt x="156019" y="2778048"/>
                    <a:pt x="163640" y="2855010"/>
                    <a:pt x="181642" y="2929305"/>
                  </a:cubicBezTo>
                  <a:cubicBezTo>
                    <a:pt x="199358" y="3003695"/>
                    <a:pt x="226886" y="3074847"/>
                    <a:pt x="259842" y="3143331"/>
                  </a:cubicBezTo>
                  <a:cubicBezTo>
                    <a:pt x="276511" y="3177526"/>
                    <a:pt x="294989" y="3211054"/>
                    <a:pt x="314420" y="3244106"/>
                  </a:cubicBezTo>
                  <a:cubicBezTo>
                    <a:pt x="334137" y="3277063"/>
                    <a:pt x="355187" y="3309543"/>
                    <a:pt x="377095" y="3341642"/>
                  </a:cubicBezTo>
                  <a:cubicBezTo>
                    <a:pt x="421481" y="3405650"/>
                    <a:pt x="470821" y="3467753"/>
                    <a:pt x="521875" y="3530142"/>
                  </a:cubicBezTo>
                  <a:cubicBezTo>
                    <a:pt x="572929" y="3592626"/>
                    <a:pt x="626269" y="3655110"/>
                    <a:pt x="678561" y="3720070"/>
                  </a:cubicBezTo>
                  <a:cubicBezTo>
                    <a:pt x="704755" y="3752455"/>
                    <a:pt x="730663" y="3785602"/>
                    <a:pt x="756476" y="3819225"/>
                  </a:cubicBezTo>
                  <a:lnTo>
                    <a:pt x="793909" y="3867898"/>
                  </a:lnTo>
                  <a:cubicBezTo>
                    <a:pt x="806196" y="3883424"/>
                    <a:pt x="817912" y="3899331"/>
                    <a:pt x="830580" y="3914475"/>
                  </a:cubicBezTo>
                  <a:cubicBezTo>
                    <a:pt x="929450" y="4037729"/>
                    <a:pt x="1036701" y="4151172"/>
                    <a:pt x="1145667" y="4258709"/>
                  </a:cubicBezTo>
                  <a:cubicBezTo>
                    <a:pt x="1200436" y="4312240"/>
                    <a:pt x="1256157" y="4363960"/>
                    <a:pt x="1313212" y="4413585"/>
                  </a:cubicBezTo>
                  <a:cubicBezTo>
                    <a:pt x="1370267" y="4463211"/>
                    <a:pt x="1428369" y="4511217"/>
                    <a:pt x="1488662" y="4556365"/>
                  </a:cubicBezTo>
                  <a:cubicBezTo>
                    <a:pt x="1608773" y="4646853"/>
                    <a:pt x="1738313" y="4727720"/>
                    <a:pt x="1880616" y="4782203"/>
                  </a:cubicBezTo>
                  <a:cubicBezTo>
                    <a:pt x="1951577" y="4809445"/>
                    <a:pt x="2025110" y="4830304"/>
                    <a:pt x="2099882" y="4846020"/>
                  </a:cubicBezTo>
                  <a:cubicBezTo>
                    <a:pt x="2118646" y="4849735"/>
                    <a:pt x="2137220" y="4854022"/>
                    <a:pt x="2156079" y="4857260"/>
                  </a:cubicBezTo>
                  <a:lnTo>
                    <a:pt x="2212753" y="4866690"/>
                  </a:lnTo>
                  <a:cubicBezTo>
                    <a:pt x="2250758" y="4871738"/>
                    <a:pt x="2288762" y="4877072"/>
                    <a:pt x="2327148" y="4880215"/>
                  </a:cubicBezTo>
                  <a:cubicBezTo>
                    <a:pt x="2346293" y="4882025"/>
                    <a:pt x="2365439" y="4883740"/>
                    <a:pt x="2384679" y="4884597"/>
                  </a:cubicBezTo>
                  <a:cubicBezTo>
                    <a:pt x="2403920" y="4885549"/>
                    <a:pt x="2423065" y="4887073"/>
                    <a:pt x="2442401" y="4887645"/>
                  </a:cubicBezTo>
                  <a:lnTo>
                    <a:pt x="2500313" y="4888978"/>
                  </a:lnTo>
                  <a:cubicBezTo>
                    <a:pt x="2519553" y="4889454"/>
                    <a:pt x="2538984" y="4888788"/>
                    <a:pt x="2558320" y="4888693"/>
                  </a:cubicBezTo>
                  <a:lnTo>
                    <a:pt x="2587371" y="4888407"/>
                  </a:lnTo>
                  <a:cubicBezTo>
                    <a:pt x="2596801" y="4888121"/>
                    <a:pt x="2606040" y="4887549"/>
                    <a:pt x="2615374" y="4887168"/>
                  </a:cubicBezTo>
                  <a:cubicBezTo>
                    <a:pt x="2624709" y="4886692"/>
                    <a:pt x="2634044" y="4886406"/>
                    <a:pt x="2643283" y="4885740"/>
                  </a:cubicBezTo>
                  <a:lnTo>
                    <a:pt x="2671096" y="4883454"/>
                  </a:lnTo>
                  <a:cubicBezTo>
                    <a:pt x="2708148" y="4880501"/>
                    <a:pt x="2744915" y="4875548"/>
                    <a:pt x="2781395" y="4869833"/>
                  </a:cubicBezTo>
                  <a:cubicBezTo>
                    <a:pt x="2927414" y="4845640"/>
                    <a:pt x="3067812" y="4798300"/>
                    <a:pt x="3201543" y="4731911"/>
                  </a:cubicBezTo>
                  <a:cubicBezTo>
                    <a:pt x="3335750" y="4666284"/>
                    <a:pt x="3463481" y="4582273"/>
                    <a:pt x="3589687" y="4490071"/>
                  </a:cubicBezTo>
                  <a:cubicBezTo>
                    <a:pt x="3621215" y="4467116"/>
                    <a:pt x="3652552" y="4443208"/>
                    <a:pt x="3683794" y="4419015"/>
                  </a:cubicBezTo>
                  <a:cubicBezTo>
                    <a:pt x="3715226" y="4394917"/>
                    <a:pt x="3746564" y="4370437"/>
                    <a:pt x="3777901" y="4345577"/>
                  </a:cubicBezTo>
                  <a:lnTo>
                    <a:pt x="3968496" y="4193177"/>
                  </a:lnTo>
                  <a:cubicBezTo>
                    <a:pt x="4099274" y="4089450"/>
                    <a:pt x="4231291" y="3992866"/>
                    <a:pt x="4360259" y="3898188"/>
                  </a:cubicBezTo>
                  <a:cubicBezTo>
                    <a:pt x="4489133" y="3803509"/>
                    <a:pt x="4613148" y="3707878"/>
                    <a:pt x="4725257" y="3604818"/>
                  </a:cubicBezTo>
                  <a:cubicBezTo>
                    <a:pt x="4837367" y="3501948"/>
                    <a:pt x="4938617" y="3392315"/>
                    <a:pt x="5017103" y="3268585"/>
                  </a:cubicBezTo>
                  <a:cubicBezTo>
                    <a:pt x="5056346" y="3206768"/>
                    <a:pt x="5089874" y="3141617"/>
                    <a:pt x="5116544" y="3073132"/>
                  </a:cubicBezTo>
                  <a:cubicBezTo>
                    <a:pt x="5143405" y="3004743"/>
                    <a:pt x="5162741" y="2933115"/>
                    <a:pt x="5177124" y="2859582"/>
                  </a:cubicBezTo>
                  <a:cubicBezTo>
                    <a:pt x="5184268" y="2822815"/>
                    <a:pt x="5189982" y="2785382"/>
                    <a:pt x="5193887" y="2747568"/>
                  </a:cubicBezTo>
                  <a:cubicBezTo>
                    <a:pt x="5195030" y="2738138"/>
                    <a:pt x="5195792" y="2728613"/>
                    <a:pt x="5196650" y="2719183"/>
                  </a:cubicBezTo>
                  <a:cubicBezTo>
                    <a:pt x="5197411" y="2709658"/>
                    <a:pt x="5198364" y="2700324"/>
                    <a:pt x="5198745" y="2690227"/>
                  </a:cubicBezTo>
                  <a:lnTo>
                    <a:pt x="5201793" y="2630410"/>
                  </a:lnTo>
                  <a:cubicBezTo>
                    <a:pt x="5204555" y="2550591"/>
                    <a:pt x="5202841" y="2470676"/>
                    <a:pt x="5196555" y="2391238"/>
                  </a:cubicBezTo>
                  <a:cubicBezTo>
                    <a:pt x="5190458" y="2311704"/>
                    <a:pt x="5178743" y="2232837"/>
                    <a:pt x="5162931" y="2155017"/>
                  </a:cubicBezTo>
                  <a:cubicBezTo>
                    <a:pt x="5146929" y="2077198"/>
                    <a:pt x="5126927" y="2000427"/>
                    <a:pt x="5105876" y="1924512"/>
                  </a:cubicBezTo>
                  <a:cubicBezTo>
                    <a:pt x="5063871" y="1772589"/>
                    <a:pt x="5017485" y="1622665"/>
                    <a:pt x="4958525" y="1477314"/>
                  </a:cubicBezTo>
                  <a:cubicBezTo>
                    <a:pt x="4928997" y="1404733"/>
                    <a:pt x="4896041" y="1333486"/>
                    <a:pt x="4858131" y="1265001"/>
                  </a:cubicBezTo>
                  <a:cubicBezTo>
                    <a:pt x="4848892" y="1247761"/>
                    <a:pt x="4838700" y="1230997"/>
                    <a:pt x="4828890" y="1214138"/>
                  </a:cubicBezTo>
                  <a:cubicBezTo>
                    <a:pt x="4818793" y="1197374"/>
                    <a:pt x="4808315" y="1180896"/>
                    <a:pt x="4798124" y="1164227"/>
                  </a:cubicBezTo>
                  <a:lnTo>
                    <a:pt x="4765548" y="1115459"/>
                  </a:lnTo>
                  <a:lnTo>
                    <a:pt x="4731544" y="1067739"/>
                  </a:lnTo>
                  <a:cubicBezTo>
                    <a:pt x="4638485" y="942294"/>
                    <a:pt x="4529233" y="830090"/>
                    <a:pt x="4409599" y="731792"/>
                  </a:cubicBezTo>
                  <a:cubicBezTo>
                    <a:pt x="4290251" y="633208"/>
                    <a:pt x="4160615" y="547483"/>
                    <a:pt x="4022027" y="478617"/>
                  </a:cubicBezTo>
                  <a:cubicBezTo>
                    <a:pt x="3883533" y="409561"/>
                    <a:pt x="3736943" y="356602"/>
                    <a:pt x="3585877" y="319645"/>
                  </a:cubicBezTo>
                  <a:cubicBezTo>
                    <a:pt x="3434810" y="282593"/>
                    <a:pt x="3279553" y="261257"/>
                    <a:pt x="3123057" y="253732"/>
                  </a:cubicBezTo>
                  <a:cubicBezTo>
                    <a:pt x="2966276" y="245826"/>
                    <a:pt x="2809685" y="251065"/>
                    <a:pt x="2654046" y="270496"/>
                  </a:cubicBezTo>
                  <a:cubicBezTo>
                    <a:pt x="2498503" y="290022"/>
                    <a:pt x="2344388" y="322693"/>
                    <a:pt x="2193703" y="367270"/>
                  </a:cubicBezTo>
                  <a:cubicBezTo>
                    <a:pt x="2042922" y="411657"/>
                    <a:pt x="1895856" y="469092"/>
                    <a:pt x="1753362" y="535672"/>
                  </a:cubicBezTo>
                  <a:cubicBezTo>
                    <a:pt x="1467517" y="667403"/>
                    <a:pt x="1200626" y="842091"/>
                    <a:pt x="966502" y="1053070"/>
                  </a:cubicBezTo>
                  <a:cubicBezTo>
                    <a:pt x="849821" y="1158893"/>
                    <a:pt x="741712" y="1274336"/>
                    <a:pt x="644843" y="1398351"/>
                  </a:cubicBezTo>
                  <a:cubicBezTo>
                    <a:pt x="547783" y="1522176"/>
                    <a:pt x="462153" y="1654955"/>
                    <a:pt x="390525" y="1794877"/>
                  </a:cubicBezTo>
                  <a:cubicBezTo>
                    <a:pt x="318897" y="1934704"/>
                    <a:pt x="259271" y="2081103"/>
                    <a:pt x="217932" y="2233218"/>
                  </a:cubicBezTo>
                  <a:cubicBezTo>
                    <a:pt x="176594" y="2384951"/>
                    <a:pt x="155067" y="2542685"/>
                    <a:pt x="155162" y="270051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 useBgFill="1">
          <p:nvSpPr>
            <p:cNvPr id="100" name="Freeform: Shape 99">
              <a:extLst>
                <a:ext uri="{FF2B5EF4-FFF2-40B4-BE49-F238E27FC236}">
                  <a16:creationId xmlns:a16="http://schemas.microsoft.com/office/drawing/2014/main" id="{1EBD7950-2F60-42E5-B00A-DB0131FA34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24685" y="2598821"/>
              <a:ext cx="3339065" cy="3401889"/>
            </a:xfrm>
            <a:custGeom>
              <a:avLst/>
              <a:gdLst>
                <a:gd name="connsiteX0" fmla="*/ 2733675 w 5467350"/>
                <a:gd name="connsiteY0" fmla="*/ 0 h 5467350"/>
                <a:gd name="connsiteX1" fmla="*/ 0 w 5467350"/>
                <a:gd name="connsiteY1" fmla="*/ 2733675 h 5467350"/>
                <a:gd name="connsiteX2" fmla="*/ 2733675 w 5467350"/>
                <a:gd name="connsiteY2" fmla="*/ 5467350 h 5467350"/>
                <a:gd name="connsiteX3" fmla="*/ 5467350 w 5467350"/>
                <a:gd name="connsiteY3" fmla="*/ 2733675 h 5467350"/>
                <a:gd name="connsiteX4" fmla="*/ 2733675 w 5467350"/>
                <a:gd name="connsiteY4" fmla="*/ 0 h 5467350"/>
                <a:gd name="connsiteX5" fmla="*/ 4922615 w 5467350"/>
                <a:gd name="connsiteY5" fmla="*/ 1317212 h 5467350"/>
                <a:gd name="connsiteX6" fmla="*/ 4979765 w 5467350"/>
                <a:gd name="connsiteY6" fmla="*/ 1430941 h 5467350"/>
                <a:gd name="connsiteX7" fmla="*/ 5031105 w 5467350"/>
                <a:gd name="connsiteY7" fmla="*/ 1547146 h 5467350"/>
                <a:gd name="connsiteX8" fmla="*/ 5185029 w 5467350"/>
                <a:gd name="connsiteY8" fmla="*/ 2031873 h 5467350"/>
                <a:gd name="connsiteX9" fmla="*/ 5261610 w 5467350"/>
                <a:gd name="connsiteY9" fmla="*/ 2535079 h 5467350"/>
                <a:gd name="connsiteX10" fmla="*/ 5274183 w 5467350"/>
                <a:gd name="connsiteY10" fmla="*/ 2789206 h 5467350"/>
                <a:gd name="connsiteX11" fmla="*/ 5274755 w 5467350"/>
                <a:gd name="connsiteY11" fmla="*/ 2834831 h 5467350"/>
                <a:gd name="connsiteX12" fmla="*/ 5274850 w 5467350"/>
                <a:gd name="connsiteY12" fmla="*/ 2853023 h 5467350"/>
                <a:gd name="connsiteX13" fmla="*/ 5274564 w 5467350"/>
                <a:gd name="connsiteY13" fmla="*/ 2910554 h 5467350"/>
                <a:gd name="connsiteX14" fmla="*/ 5274469 w 5467350"/>
                <a:gd name="connsiteY14" fmla="*/ 2915222 h 5467350"/>
                <a:gd name="connsiteX15" fmla="*/ 5267325 w 5467350"/>
                <a:gd name="connsiteY15" fmla="*/ 3035713 h 5467350"/>
                <a:gd name="connsiteX16" fmla="*/ 5141119 w 5467350"/>
                <a:gd name="connsiteY16" fmla="*/ 3487674 h 5467350"/>
                <a:gd name="connsiteX17" fmla="*/ 5020342 w 5467350"/>
                <a:gd name="connsiteY17" fmla="*/ 3689509 h 5467350"/>
                <a:gd name="connsiteX18" fmla="*/ 4867656 w 5467350"/>
                <a:gd name="connsiteY18" fmla="*/ 3874865 h 5467350"/>
                <a:gd name="connsiteX19" fmla="*/ 4498467 w 5467350"/>
                <a:gd name="connsiteY19" fmla="*/ 4210907 h 5467350"/>
                <a:gd name="connsiteX20" fmla="*/ 4260723 w 5467350"/>
                <a:gd name="connsiteY20" fmla="*/ 4398359 h 5467350"/>
                <a:gd name="connsiteX21" fmla="*/ 4088130 w 5467350"/>
                <a:gd name="connsiteY21" fmla="*/ 4533519 h 5467350"/>
                <a:gd name="connsiteX22" fmla="*/ 3985736 w 5467350"/>
                <a:gd name="connsiteY22" fmla="*/ 4615434 h 5467350"/>
                <a:gd name="connsiteX23" fmla="*/ 3885343 w 5467350"/>
                <a:gd name="connsiteY23" fmla="*/ 4693730 h 5467350"/>
                <a:gd name="connsiteX24" fmla="*/ 3681984 w 5467350"/>
                <a:gd name="connsiteY24" fmla="*/ 4841463 h 5467350"/>
                <a:gd name="connsiteX25" fmla="*/ 3473958 w 5467350"/>
                <a:gd name="connsiteY25" fmla="*/ 4971383 h 5467350"/>
                <a:gd name="connsiteX26" fmla="*/ 3259550 w 5467350"/>
                <a:gd name="connsiteY26" fmla="*/ 5077683 h 5467350"/>
                <a:gd name="connsiteX27" fmla="*/ 2808065 w 5467350"/>
                <a:gd name="connsiteY27" fmla="*/ 5199698 h 5467350"/>
                <a:gd name="connsiteX28" fmla="*/ 2691289 w 5467350"/>
                <a:gd name="connsiteY28" fmla="*/ 5209889 h 5467350"/>
                <a:gd name="connsiteX29" fmla="*/ 2661476 w 5467350"/>
                <a:gd name="connsiteY29" fmla="*/ 5211414 h 5467350"/>
                <a:gd name="connsiteX30" fmla="*/ 2631853 w 5467350"/>
                <a:gd name="connsiteY30" fmla="*/ 5212176 h 5467350"/>
                <a:gd name="connsiteX31" fmla="*/ 2631567 w 5467350"/>
                <a:gd name="connsiteY31" fmla="*/ 5212176 h 5467350"/>
                <a:gd name="connsiteX32" fmla="*/ 2631281 w 5467350"/>
                <a:gd name="connsiteY32" fmla="*/ 5212176 h 5467350"/>
                <a:gd name="connsiteX33" fmla="*/ 2599754 w 5467350"/>
                <a:gd name="connsiteY33" fmla="*/ 5212652 h 5467350"/>
                <a:gd name="connsiteX34" fmla="*/ 2583561 w 5467350"/>
                <a:gd name="connsiteY34" fmla="*/ 5212556 h 5467350"/>
                <a:gd name="connsiteX35" fmla="*/ 2571274 w 5467350"/>
                <a:gd name="connsiteY35" fmla="*/ 5212556 h 5467350"/>
                <a:gd name="connsiteX36" fmla="*/ 2326577 w 5467350"/>
                <a:gd name="connsiteY36" fmla="*/ 5201889 h 5467350"/>
                <a:gd name="connsiteX37" fmla="*/ 2208371 w 5467350"/>
                <a:gd name="connsiteY37" fmla="*/ 5188458 h 5467350"/>
                <a:gd name="connsiteX38" fmla="*/ 2090642 w 5467350"/>
                <a:gd name="connsiteY38" fmla="*/ 5168646 h 5467350"/>
                <a:gd name="connsiteX39" fmla="*/ 1858613 w 5467350"/>
                <a:gd name="connsiteY39" fmla="*/ 5108544 h 5467350"/>
                <a:gd name="connsiteX40" fmla="*/ 1636395 w 5467350"/>
                <a:gd name="connsiteY40" fmla="*/ 5021676 h 5467350"/>
                <a:gd name="connsiteX41" fmla="*/ 1636205 w 5467350"/>
                <a:gd name="connsiteY41" fmla="*/ 5021580 h 5467350"/>
                <a:gd name="connsiteX42" fmla="*/ 1636014 w 5467350"/>
                <a:gd name="connsiteY42" fmla="*/ 5021485 h 5467350"/>
                <a:gd name="connsiteX43" fmla="*/ 1425512 w 5467350"/>
                <a:gd name="connsiteY43" fmla="*/ 4906518 h 5467350"/>
                <a:gd name="connsiteX44" fmla="*/ 1043273 w 5467350"/>
                <a:gd name="connsiteY44" fmla="*/ 4599528 h 5467350"/>
                <a:gd name="connsiteX45" fmla="*/ 872395 w 5467350"/>
                <a:gd name="connsiteY45" fmla="*/ 4414933 h 5467350"/>
                <a:gd name="connsiteX46" fmla="*/ 797909 w 5467350"/>
                <a:gd name="connsiteY46" fmla="*/ 4324636 h 5467350"/>
                <a:gd name="connsiteX47" fmla="*/ 791623 w 5467350"/>
                <a:gd name="connsiteY47" fmla="*/ 4316825 h 5467350"/>
                <a:gd name="connsiteX48" fmla="*/ 779145 w 5467350"/>
                <a:gd name="connsiteY48" fmla="*/ 4300728 h 5467350"/>
                <a:gd name="connsiteX49" fmla="*/ 714470 w 5467350"/>
                <a:gd name="connsiteY49" fmla="*/ 4215480 h 5467350"/>
                <a:gd name="connsiteX50" fmla="*/ 714280 w 5467350"/>
                <a:gd name="connsiteY50" fmla="*/ 4215289 h 5467350"/>
                <a:gd name="connsiteX51" fmla="*/ 714089 w 5467350"/>
                <a:gd name="connsiteY51" fmla="*/ 4215098 h 5467350"/>
                <a:gd name="connsiteX52" fmla="*/ 677132 w 5467350"/>
                <a:gd name="connsiteY52" fmla="*/ 4164806 h 5467350"/>
                <a:gd name="connsiteX53" fmla="*/ 635889 w 5467350"/>
                <a:gd name="connsiteY53" fmla="*/ 4108799 h 5467350"/>
                <a:gd name="connsiteX54" fmla="*/ 555212 w 5467350"/>
                <a:gd name="connsiteY54" fmla="*/ 4003358 h 5467350"/>
                <a:gd name="connsiteX55" fmla="*/ 491395 w 5467350"/>
                <a:gd name="connsiteY55" fmla="*/ 3921538 h 5467350"/>
                <a:gd name="connsiteX56" fmla="*/ 394907 w 5467350"/>
                <a:gd name="connsiteY56" fmla="*/ 3796760 h 5467350"/>
                <a:gd name="connsiteX57" fmla="*/ 318421 w 5467350"/>
                <a:gd name="connsiteY57" fmla="*/ 3692938 h 5467350"/>
                <a:gd name="connsiteX58" fmla="*/ 247650 w 5467350"/>
                <a:gd name="connsiteY58" fmla="*/ 3587115 h 5467350"/>
                <a:gd name="connsiteX59" fmla="*/ 183833 w 5467350"/>
                <a:gd name="connsiteY59" fmla="*/ 3478054 h 5467350"/>
                <a:gd name="connsiteX60" fmla="*/ 183642 w 5467350"/>
                <a:gd name="connsiteY60" fmla="*/ 3477673 h 5467350"/>
                <a:gd name="connsiteX61" fmla="*/ 183452 w 5467350"/>
                <a:gd name="connsiteY61" fmla="*/ 3477292 h 5467350"/>
                <a:gd name="connsiteX62" fmla="*/ 161925 w 5467350"/>
                <a:gd name="connsiteY62" fmla="*/ 3435572 h 5467350"/>
                <a:gd name="connsiteX63" fmla="*/ 155067 w 5467350"/>
                <a:gd name="connsiteY63" fmla="*/ 3421761 h 5467350"/>
                <a:gd name="connsiteX64" fmla="*/ 147542 w 5467350"/>
                <a:gd name="connsiteY64" fmla="*/ 3405378 h 5467350"/>
                <a:gd name="connsiteX65" fmla="*/ 129540 w 5467350"/>
                <a:gd name="connsiteY65" fmla="*/ 3364992 h 5467350"/>
                <a:gd name="connsiteX66" fmla="*/ 129350 w 5467350"/>
                <a:gd name="connsiteY66" fmla="*/ 3364611 h 5467350"/>
                <a:gd name="connsiteX67" fmla="*/ 129159 w 5467350"/>
                <a:gd name="connsiteY67" fmla="*/ 3364230 h 5467350"/>
                <a:gd name="connsiteX68" fmla="*/ 54769 w 5467350"/>
                <a:gd name="connsiteY68" fmla="*/ 3125343 h 5467350"/>
                <a:gd name="connsiteX69" fmla="*/ 30385 w 5467350"/>
                <a:gd name="connsiteY69" fmla="*/ 2875407 h 5467350"/>
                <a:gd name="connsiteX70" fmla="*/ 89059 w 5467350"/>
                <a:gd name="connsiteY70" fmla="*/ 2368487 h 5467350"/>
                <a:gd name="connsiteX71" fmla="*/ 161544 w 5467350"/>
                <a:gd name="connsiteY71" fmla="*/ 2123885 h 5467350"/>
                <a:gd name="connsiteX72" fmla="*/ 161735 w 5467350"/>
                <a:gd name="connsiteY72" fmla="*/ 2123504 h 5467350"/>
                <a:gd name="connsiteX73" fmla="*/ 161830 w 5467350"/>
                <a:gd name="connsiteY73" fmla="*/ 2123123 h 5467350"/>
                <a:gd name="connsiteX74" fmla="*/ 175736 w 5467350"/>
                <a:gd name="connsiteY74" fmla="*/ 2085499 h 5467350"/>
                <a:gd name="connsiteX75" fmla="*/ 184118 w 5467350"/>
                <a:gd name="connsiteY75" fmla="*/ 2063496 h 5467350"/>
                <a:gd name="connsiteX76" fmla="*/ 205835 w 5467350"/>
                <a:gd name="connsiteY76" fmla="*/ 2009299 h 5467350"/>
                <a:gd name="connsiteX77" fmla="*/ 207740 w 5467350"/>
                <a:gd name="connsiteY77" fmla="*/ 2004727 h 5467350"/>
                <a:gd name="connsiteX78" fmla="*/ 220123 w 5467350"/>
                <a:gd name="connsiteY78" fmla="*/ 1975580 h 5467350"/>
                <a:gd name="connsiteX79" fmla="*/ 233267 w 5467350"/>
                <a:gd name="connsiteY79" fmla="*/ 1946529 h 5467350"/>
                <a:gd name="connsiteX80" fmla="*/ 260033 w 5467350"/>
                <a:gd name="connsiteY80" fmla="*/ 1889189 h 5467350"/>
                <a:gd name="connsiteX81" fmla="*/ 260128 w 5467350"/>
                <a:gd name="connsiteY81" fmla="*/ 1888903 h 5467350"/>
                <a:gd name="connsiteX82" fmla="*/ 260223 w 5467350"/>
                <a:gd name="connsiteY82" fmla="*/ 1888617 h 5467350"/>
                <a:gd name="connsiteX83" fmla="*/ 382238 w 5467350"/>
                <a:gd name="connsiteY83" fmla="*/ 1665446 h 5467350"/>
                <a:gd name="connsiteX84" fmla="*/ 525590 w 5467350"/>
                <a:gd name="connsiteY84" fmla="*/ 1456373 h 5467350"/>
                <a:gd name="connsiteX85" fmla="*/ 862394 w 5467350"/>
                <a:gd name="connsiteY85" fmla="*/ 1080611 h 5467350"/>
                <a:gd name="connsiteX86" fmla="*/ 1051465 w 5467350"/>
                <a:gd name="connsiteY86" fmla="*/ 914686 h 5467350"/>
                <a:gd name="connsiteX87" fmla="*/ 1100042 w 5467350"/>
                <a:gd name="connsiteY87" fmla="*/ 875919 h 5467350"/>
                <a:gd name="connsiteX88" fmla="*/ 1108424 w 5467350"/>
                <a:gd name="connsiteY88" fmla="*/ 869347 h 5467350"/>
                <a:gd name="connsiteX89" fmla="*/ 1149858 w 5467350"/>
                <a:gd name="connsiteY89" fmla="*/ 837629 h 5467350"/>
                <a:gd name="connsiteX90" fmla="*/ 1150049 w 5467350"/>
                <a:gd name="connsiteY90" fmla="*/ 837438 h 5467350"/>
                <a:gd name="connsiteX91" fmla="*/ 1150239 w 5467350"/>
                <a:gd name="connsiteY91" fmla="*/ 837248 h 5467350"/>
                <a:gd name="connsiteX92" fmla="*/ 1251204 w 5467350"/>
                <a:gd name="connsiteY92" fmla="*/ 763429 h 5467350"/>
                <a:gd name="connsiteX93" fmla="*/ 1678305 w 5467350"/>
                <a:gd name="connsiteY93" fmla="*/ 507016 h 5467350"/>
                <a:gd name="connsiteX94" fmla="*/ 1903476 w 5467350"/>
                <a:gd name="connsiteY94" fmla="*/ 402622 h 5467350"/>
                <a:gd name="connsiteX95" fmla="*/ 2135410 w 5467350"/>
                <a:gd name="connsiteY95" fmla="*/ 316325 h 5467350"/>
                <a:gd name="connsiteX96" fmla="*/ 2373059 w 5467350"/>
                <a:gd name="connsiteY96" fmla="*/ 248698 h 5467350"/>
                <a:gd name="connsiteX97" fmla="*/ 2615089 w 5467350"/>
                <a:gd name="connsiteY97" fmla="*/ 201454 h 5467350"/>
                <a:gd name="connsiteX98" fmla="*/ 3000566 w 5467350"/>
                <a:gd name="connsiteY98" fmla="*/ 172784 h 5467350"/>
                <a:gd name="connsiteX99" fmla="*/ 3107436 w 5467350"/>
                <a:gd name="connsiteY99" fmla="*/ 175069 h 5467350"/>
                <a:gd name="connsiteX100" fmla="*/ 3352229 w 5467350"/>
                <a:gd name="connsiteY100" fmla="*/ 196406 h 5467350"/>
                <a:gd name="connsiteX101" fmla="*/ 3594926 w 5467350"/>
                <a:gd name="connsiteY101" fmla="*/ 243935 h 5467350"/>
                <a:gd name="connsiteX102" fmla="*/ 4058412 w 5467350"/>
                <a:gd name="connsiteY102" fmla="*/ 423482 h 5467350"/>
                <a:gd name="connsiteX103" fmla="*/ 4270915 w 5467350"/>
                <a:gd name="connsiteY103" fmla="*/ 556165 h 5467350"/>
                <a:gd name="connsiteX104" fmla="*/ 4465225 w 5467350"/>
                <a:gd name="connsiteY104" fmla="*/ 715328 h 5467350"/>
                <a:gd name="connsiteX105" fmla="*/ 4791742 w 5467350"/>
                <a:gd name="connsiteY105" fmla="*/ 1099566 h 5467350"/>
                <a:gd name="connsiteX106" fmla="*/ 4922615 w 5467350"/>
                <a:gd name="connsiteY106" fmla="*/ 1317212 h 5467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</a:cxnLst>
              <a:rect l="l" t="t" r="r" b="b"/>
              <a:pathLst>
                <a:path w="5467350" h="5467350">
                  <a:moveTo>
                    <a:pt x="2733675" y="0"/>
                  </a:moveTo>
                  <a:cubicBezTo>
                    <a:pt x="1223867" y="0"/>
                    <a:pt x="0" y="1223867"/>
                    <a:pt x="0" y="2733675"/>
                  </a:cubicBezTo>
                  <a:cubicBezTo>
                    <a:pt x="0" y="4243483"/>
                    <a:pt x="1223867" y="5467350"/>
                    <a:pt x="2733675" y="5467350"/>
                  </a:cubicBezTo>
                  <a:cubicBezTo>
                    <a:pt x="4243483" y="5467350"/>
                    <a:pt x="5467350" y="4243483"/>
                    <a:pt x="5467350" y="2733675"/>
                  </a:cubicBezTo>
                  <a:cubicBezTo>
                    <a:pt x="5467350" y="1223867"/>
                    <a:pt x="4243483" y="0"/>
                    <a:pt x="2733675" y="0"/>
                  </a:cubicBezTo>
                  <a:close/>
                  <a:moveTo>
                    <a:pt x="4922615" y="1317212"/>
                  </a:moveTo>
                  <a:cubicBezTo>
                    <a:pt x="4943189" y="1356170"/>
                    <a:pt x="4962430" y="1394365"/>
                    <a:pt x="4979765" y="1430941"/>
                  </a:cubicBezTo>
                  <a:cubicBezTo>
                    <a:pt x="4997482" y="1468755"/>
                    <a:pt x="5014817" y="1507903"/>
                    <a:pt x="5031105" y="1547146"/>
                  </a:cubicBezTo>
                  <a:cubicBezTo>
                    <a:pt x="5093875" y="1697641"/>
                    <a:pt x="5145691" y="1860709"/>
                    <a:pt x="5185029" y="2031873"/>
                  </a:cubicBezTo>
                  <a:cubicBezTo>
                    <a:pt x="5220939" y="2188464"/>
                    <a:pt x="5246656" y="2357723"/>
                    <a:pt x="5261610" y="2535079"/>
                  </a:cubicBezTo>
                  <a:cubicBezTo>
                    <a:pt x="5268278" y="2616803"/>
                    <a:pt x="5272564" y="2702338"/>
                    <a:pt x="5274183" y="2789206"/>
                  </a:cubicBezTo>
                  <a:cubicBezTo>
                    <a:pt x="5274660" y="2804541"/>
                    <a:pt x="5274755" y="2819876"/>
                    <a:pt x="5274755" y="2834831"/>
                  </a:cubicBezTo>
                  <a:cubicBezTo>
                    <a:pt x="5274755" y="2840927"/>
                    <a:pt x="5274850" y="2846928"/>
                    <a:pt x="5274850" y="2853023"/>
                  </a:cubicBezTo>
                  <a:cubicBezTo>
                    <a:pt x="5275136" y="2872740"/>
                    <a:pt x="5274850" y="2891885"/>
                    <a:pt x="5274564" y="2910554"/>
                  </a:cubicBezTo>
                  <a:lnTo>
                    <a:pt x="5274469" y="2915222"/>
                  </a:lnTo>
                  <a:cubicBezTo>
                    <a:pt x="5273421" y="2956751"/>
                    <a:pt x="5271040" y="2997422"/>
                    <a:pt x="5267325" y="3035713"/>
                  </a:cubicBezTo>
                  <a:cubicBezTo>
                    <a:pt x="5251514" y="3197066"/>
                    <a:pt x="5209032" y="3349181"/>
                    <a:pt x="5141119" y="3487674"/>
                  </a:cubicBezTo>
                  <a:cubicBezTo>
                    <a:pt x="5108639" y="3554730"/>
                    <a:pt x="5069205" y="3620643"/>
                    <a:pt x="5020342" y="3689509"/>
                  </a:cubicBezTo>
                  <a:cubicBezTo>
                    <a:pt x="4977003" y="3750088"/>
                    <a:pt x="4926997" y="3810762"/>
                    <a:pt x="4867656" y="3874865"/>
                  </a:cubicBezTo>
                  <a:cubicBezTo>
                    <a:pt x="4770215" y="3979450"/>
                    <a:pt x="4656297" y="4083177"/>
                    <a:pt x="4498467" y="4210907"/>
                  </a:cubicBezTo>
                  <a:cubicBezTo>
                    <a:pt x="4420839" y="4273773"/>
                    <a:pt x="4339400" y="4337114"/>
                    <a:pt x="4260723" y="4398359"/>
                  </a:cubicBezTo>
                  <a:cubicBezTo>
                    <a:pt x="4204240" y="4442365"/>
                    <a:pt x="4145756" y="4487799"/>
                    <a:pt x="4088130" y="4533519"/>
                  </a:cubicBezTo>
                  <a:lnTo>
                    <a:pt x="3985736" y="4615434"/>
                  </a:lnTo>
                  <a:cubicBezTo>
                    <a:pt x="3953828" y="4640675"/>
                    <a:pt x="3919442" y="4667822"/>
                    <a:pt x="3885343" y="4693730"/>
                  </a:cubicBezTo>
                  <a:cubicBezTo>
                    <a:pt x="3807619" y="4752975"/>
                    <a:pt x="3742944" y="4799933"/>
                    <a:pt x="3681984" y="4841463"/>
                  </a:cubicBezTo>
                  <a:cubicBezTo>
                    <a:pt x="3607880" y="4891945"/>
                    <a:pt x="3539871" y="4934426"/>
                    <a:pt x="3473958" y="4971383"/>
                  </a:cubicBezTo>
                  <a:cubicBezTo>
                    <a:pt x="3397377" y="5014627"/>
                    <a:pt x="3327273" y="5049393"/>
                    <a:pt x="3259550" y="5077683"/>
                  </a:cubicBezTo>
                  <a:cubicBezTo>
                    <a:pt x="3111913" y="5140071"/>
                    <a:pt x="2959989" y="5181124"/>
                    <a:pt x="2808065" y="5199698"/>
                  </a:cubicBezTo>
                  <a:cubicBezTo>
                    <a:pt x="2761298" y="5205222"/>
                    <a:pt x="2725198" y="5208365"/>
                    <a:pt x="2691289" y="5209889"/>
                  </a:cubicBezTo>
                  <a:lnTo>
                    <a:pt x="2661476" y="5211414"/>
                  </a:lnTo>
                  <a:lnTo>
                    <a:pt x="2631853" y="5212176"/>
                  </a:lnTo>
                  <a:lnTo>
                    <a:pt x="2631567" y="5212176"/>
                  </a:lnTo>
                  <a:lnTo>
                    <a:pt x="2631281" y="5212176"/>
                  </a:lnTo>
                  <a:cubicBezTo>
                    <a:pt x="2622518" y="5212556"/>
                    <a:pt x="2612803" y="5212652"/>
                    <a:pt x="2599754" y="5212652"/>
                  </a:cubicBezTo>
                  <a:cubicBezTo>
                    <a:pt x="2594324" y="5212652"/>
                    <a:pt x="2588990" y="5212652"/>
                    <a:pt x="2583561" y="5212556"/>
                  </a:cubicBezTo>
                  <a:lnTo>
                    <a:pt x="2571274" y="5212556"/>
                  </a:lnTo>
                  <a:cubicBezTo>
                    <a:pt x="2483644" y="5212366"/>
                    <a:pt x="2403634" y="5208937"/>
                    <a:pt x="2326577" y="5201889"/>
                  </a:cubicBezTo>
                  <a:cubicBezTo>
                    <a:pt x="2286286" y="5198269"/>
                    <a:pt x="2246471" y="5193793"/>
                    <a:pt x="2208371" y="5188458"/>
                  </a:cubicBezTo>
                  <a:cubicBezTo>
                    <a:pt x="2167795" y="5182743"/>
                    <a:pt x="2128076" y="5176076"/>
                    <a:pt x="2090642" y="5168646"/>
                  </a:cubicBezTo>
                  <a:cubicBezTo>
                    <a:pt x="2009299" y="5152168"/>
                    <a:pt x="1931194" y="5131880"/>
                    <a:pt x="1858613" y="5108544"/>
                  </a:cubicBezTo>
                  <a:cubicBezTo>
                    <a:pt x="1779746" y="5083207"/>
                    <a:pt x="1704975" y="5053965"/>
                    <a:pt x="1636395" y="5021676"/>
                  </a:cubicBezTo>
                  <a:lnTo>
                    <a:pt x="1636205" y="5021580"/>
                  </a:lnTo>
                  <a:lnTo>
                    <a:pt x="1636014" y="5021485"/>
                  </a:lnTo>
                  <a:cubicBezTo>
                    <a:pt x="1568577" y="4990719"/>
                    <a:pt x="1499807" y="4953096"/>
                    <a:pt x="1425512" y="4906518"/>
                  </a:cubicBezTo>
                  <a:cubicBezTo>
                    <a:pt x="1294257" y="4823556"/>
                    <a:pt x="1165574" y="4720209"/>
                    <a:pt x="1043273" y="4599528"/>
                  </a:cubicBezTo>
                  <a:cubicBezTo>
                    <a:pt x="985838" y="4542568"/>
                    <a:pt x="928307" y="4480465"/>
                    <a:pt x="872395" y="4414933"/>
                  </a:cubicBezTo>
                  <a:cubicBezTo>
                    <a:pt x="846963" y="4385501"/>
                    <a:pt x="822103" y="4354545"/>
                    <a:pt x="797909" y="4324636"/>
                  </a:cubicBezTo>
                  <a:lnTo>
                    <a:pt x="791623" y="4316825"/>
                  </a:lnTo>
                  <a:lnTo>
                    <a:pt x="779145" y="4300728"/>
                  </a:lnTo>
                  <a:cubicBezTo>
                    <a:pt x="757619" y="4272915"/>
                    <a:pt x="735330" y="4244150"/>
                    <a:pt x="714470" y="4215480"/>
                  </a:cubicBezTo>
                  <a:lnTo>
                    <a:pt x="714280" y="4215289"/>
                  </a:lnTo>
                  <a:lnTo>
                    <a:pt x="714089" y="4215098"/>
                  </a:lnTo>
                  <a:cubicBezTo>
                    <a:pt x="701993" y="4199001"/>
                    <a:pt x="689896" y="4182332"/>
                    <a:pt x="677132" y="4164806"/>
                  </a:cubicBezTo>
                  <a:cubicBezTo>
                    <a:pt x="663702" y="4146328"/>
                    <a:pt x="649796" y="4127183"/>
                    <a:pt x="635889" y="4108799"/>
                  </a:cubicBezTo>
                  <a:cubicBezTo>
                    <a:pt x="606647" y="4069842"/>
                    <a:pt x="577406" y="4032028"/>
                    <a:pt x="555212" y="4003358"/>
                  </a:cubicBezTo>
                  <a:cubicBezTo>
                    <a:pt x="534067" y="3975926"/>
                    <a:pt x="512350" y="3948303"/>
                    <a:pt x="491395" y="3921538"/>
                  </a:cubicBezTo>
                  <a:cubicBezTo>
                    <a:pt x="459486" y="3880771"/>
                    <a:pt x="426434" y="3838575"/>
                    <a:pt x="394907" y="3796760"/>
                  </a:cubicBezTo>
                  <a:cubicBezTo>
                    <a:pt x="370142" y="3763804"/>
                    <a:pt x="343853" y="3728752"/>
                    <a:pt x="318421" y="3692938"/>
                  </a:cubicBezTo>
                  <a:cubicBezTo>
                    <a:pt x="291370" y="3653981"/>
                    <a:pt x="268796" y="3620929"/>
                    <a:pt x="247650" y="3587115"/>
                  </a:cubicBezTo>
                  <a:cubicBezTo>
                    <a:pt x="220504" y="3544157"/>
                    <a:pt x="200882" y="3510534"/>
                    <a:pt x="183833" y="3478054"/>
                  </a:cubicBezTo>
                  <a:lnTo>
                    <a:pt x="183642" y="3477673"/>
                  </a:lnTo>
                  <a:lnTo>
                    <a:pt x="183452" y="3477292"/>
                  </a:lnTo>
                  <a:cubicBezTo>
                    <a:pt x="176022" y="3463766"/>
                    <a:pt x="169164" y="3450050"/>
                    <a:pt x="161925" y="3435572"/>
                  </a:cubicBezTo>
                  <a:cubicBezTo>
                    <a:pt x="159639" y="3431000"/>
                    <a:pt x="157353" y="3426428"/>
                    <a:pt x="155067" y="3421761"/>
                  </a:cubicBezTo>
                  <a:cubicBezTo>
                    <a:pt x="152591" y="3416237"/>
                    <a:pt x="150019" y="3410807"/>
                    <a:pt x="147542" y="3405378"/>
                  </a:cubicBezTo>
                  <a:cubicBezTo>
                    <a:pt x="141065" y="3391472"/>
                    <a:pt x="134969" y="3378327"/>
                    <a:pt x="129540" y="3364992"/>
                  </a:cubicBezTo>
                  <a:lnTo>
                    <a:pt x="129350" y="3364611"/>
                  </a:lnTo>
                  <a:lnTo>
                    <a:pt x="129159" y="3364230"/>
                  </a:lnTo>
                  <a:cubicBezTo>
                    <a:pt x="97155" y="3290126"/>
                    <a:pt x="72200" y="3209735"/>
                    <a:pt x="54769" y="3125343"/>
                  </a:cubicBezTo>
                  <a:cubicBezTo>
                    <a:pt x="39148" y="3045619"/>
                    <a:pt x="30956" y="2961323"/>
                    <a:pt x="30385" y="2875407"/>
                  </a:cubicBezTo>
                  <a:cubicBezTo>
                    <a:pt x="30290" y="2705576"/>
                    <a:pt x="50102" y="2534984"/>
                    <a:pt x="89059" y="2368487"/>
                  </a:cubicBezTo>
                  <a:cubicBezTo>
                    <a:pt x="107728" y="2287619"/>
                    <a:pt x="132112" y="2205323"/>
                    <a:pt x="161544" y="2123885"/>
                  </a:cubicBezTo>
                  <a:lnTo>
                    <a:pt x="161735" y="2123504"/>
                  </a:lnTo>
                  <a:lnTo>
                    <a:pt x="161830" y="2123123"/>
                  </a:lnTo>
                  <a:cubicBezTo>
                    <a:pt x="166021" y="2110740"/>
                    <a:pt x="170688" y="2098453"/>
                    <a:pt x="175736" y="2085499"/>
                  </a:cubicBezTo>
                  <a:cubicBezTo>
                    <a:pt x="178594" y="2078164"/>
                    <a:pt x="181356" y="2070830"/>
                    <a:pt x="184118" y="2063496"/>
                  </a:cubicBezTo>
                  <a:cubicBezTo>
                    <a:pt x="190786" y="2045494"/>
                    <a:pt x="198120" y="2027873"/>
                    <a:pt x="205835" y="2009299"/>
                  </a:cubicBezTo>
                  <a:lnTo>
                    <a:pt x="207740" y="2004727"/>
                  </a:lnTo>
                  <a:lnTo>
                    <a:pt x="220123" y="1975580"/>
                  </a:lnTo>
                  <a:lnTo>
                    <a:pt x="233267" y="1946529"/>
                  </a:lnTo>
                  <a:cubicBezTo>
                    <a:pt x="240983" y="1929289"/>
                    <a:pt x="250127" y="1909096"/>
                    <a:pt x="260033" y="1889189"/>
                  </a:cubicBezTo>
                  <a:lnTo>
                    <a:pt x="260128" y="1888903"/>
                  </a:lnTo>
                  <a:lnTo>
                    <a:pt x="260223" y="1888617"/>
                  </a:lnTo>
                  <a:cubicBezTo>
                    <a:pt x="293751" y="1818513"/>
                    <a:pt x="333661" y="1745552"/>
                    <a:pt x="382238" y="1665446"/>
                  </a:cubicBezTo>
                  <a:cubicBezTo>
                    <a:pt x="425577" y="1595533"/>
                    <a:pt x="473869" y="1525143"/>
                    <a:pt x="525590" y="1456373"/>
                  </a:cubicBezTo>
                  <a:cubicBezTo>
                    <a:pt x="625507" y="1323594"/>
                    <a:pt x="738759" y="1197197"/>
                    <a:pt x="862394" y="1080611"/>
                  </a:cubicBezTo>
                  <a:cubicBezTo>
                    <a:pt x="919163" y="1026700"/>
                    <a:pt x="980980" y="972407"/>
                    <a:pt x="1051465" y="914686"/>
                  </a:cubicBezTo>
                  <a:cubicBezTo>
                    <a:pt x="1065657" y="903065"/>
                    <a:pt x="1082421" y="889349"/>
                    <a:pt x="1100042" y="875919"/>
                  </a:cubicBezTo>
                  <a:lnTo>
                    <a:pt x="1108424" y="869347"/>
                  </a:lnTo>
                  <a:cubicBezTo>
                    <a:pt x="1121950" y="858774"/>
                    <a:pt x="1135952" y="847915"/>
                    <a:pt x="1149858" y="837629"/>
                  </a:cubicBezTo>
                  <a:lnTo>
                    <a:pt x="1150049" y="837438"/>
                  </a:lnTo>
                  <a:lnTo>
                    <a:pt x="1150239" y="837248"/>
                  </a:lnTo>
                  <a:cubicBezTo>
                    <a:pt x="1186625" y="809339"/>
                    <a:pt x="1223296" y="783146"/>
                    <a:pt x="1251204" y="763429"/>
                  </a:cubicBezTo>
                  <a:cubicBezTo>
                    <a:pt x="1386554" y="668560"/>
                    <a:pt x="1530287" y="582359"/>
                    <a:pt x="1678305" y="507016"/>
                  </a:cubicBezTo>
                  <a:cubicBezTo>
                    <a:pt x="1751933" y="469583"/>
                    <a:pt x="1827657" y="434435"/>
                    <a:pt x="1903476" y="402622"/>
                  </a:cubicBezTo>
                  <a:cubicBezTo>
                    <a:pt x="1979009" y="371094"/>
                    <a:pt x="2057019" y="342043"/>
                    <a:pt x="2135410" y="316325"/>
                  </a:cubicBezTo>
                  <a:cubicBezTo>
                    <a:pt x="2210372" y="291656"/>
                    <a:pt x="2290382" y="268891"/>
                    <a:pt x="2373059" y="248698"/>
                  </a:cubicBezTo>
                  <a:cubicBezTo>
                    <a:pt x="2449925" y="230219"/>
                    <a:pt x="2531364" y="214313"/>
                    <a:pt x="2615089" y="201454"/>
                  </a:cubicBezTo>
                  <a:cubicBezTo>
                    <a:pt x="2743772" y="182404"/>
                    <a:pt x="2873597" y="172784"/>
                    <a:pt x="3000566" y="172784"/>
                  </a:cubicBezTo>
                  <a:cubicBezTo>
                    <a:pt x="3036094" y="172784"/>
                    <a:pt x="3072003" y="173546"/>
                    <a:pt x="3107436" y="175069"/>
                  </a:cubicBezTo>
                  <a:cubicBezTo>
                    <a:pt x="3189828" y="178118"/>
                    <a:pt x="3272123" y="185261"/>
                    <a:pt x="3352229" y="196406"/>
                  </a:cubicBezTo>
                  <a:cubicBezTo>
                    <a:pt x="3434620" y="207931"/>
                    <a:pt x="3516249" y="223933"/>
                    <a:pt x="3594926" y="243935"/>
                  </a:cubicBezTo>
                  <a:cubicBezTo>
                    <a:pt x="3759613" y="285750"/>
                    <a:pt x="3915537" y="346139"/>
                    <a:pt x="4058412" y="423482"/>
                  </a:cubicBezTo>
                  <a:cubicBezTo>
                    <a:pt x="4128230" y="460820"/>
                    <a:pt x="4199668" y="505397"/>
                    <a:pt x="4270915" y="556165"/>
                  </a:cubicBezTo>
                  <a:cubicBezTo>
                    <a:pt x="4337971" y="604552"/>
                    <a:pt x="4403408" y="658178"/>
                    <a:pt x="4465225" y="715328"/>
                  </a:cubicBezTo>
                  <a:cubicBezTo>
                    <a:pt x="4587621" y="829342"/>
                    <a:pt x="4697540" y="958691"/>
                    <a:pt x="4791742" y="1099566"/>
                  </a:cubicBezTo>
                  <a:cubicBezTo>
                    <a:pt x="4840129" y="1171004"/>
                    <a:pt x="4883944" y="1244156"/>
                    <a:pt x="4922615" y="1317212"/>
                  </a:cubicBez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77794F9C-C4AB-7F65-3491-780F0FA1FABA}"/>
              </a:ext>
            </a:extLst>
          </p:cNvPr>
          <p:cNvSpPr txBox="1"/>
          <p:nvPr/>
        </p:nvSpPr>
        <p:spPr>
          <a:xfrm>
            <a:off x="6506605" y="2245868"/>
            <a:ext cx="5519697" cy="32319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00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4800" b="1" dirty="0">
                <a:latin typeface="Rastanty Cortez" panose="020F0502020204030204" pitchFamily="34" charset="0"/>
                <a:cs typeface="Rastanty Cortez" panose="020F0502020204030204" pitchFamily="34" charset="0"/>
              </a:rPr>
              <a:t>So, we started planning, colouring away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4800" b="1" dirty="0">
                <a:latin typeface="Rastanty Cortez" panose="020F0502020204030204" pitchFamily="34" charset="0"/>
                <a:cs typeface="Rastanty Cortez" panose="020F0502020204030204" pitchFamily="34" charset="0"/>
              </a:rPr>
              <a:t>Plotting our patches where the radish can play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4800" b="1" dirty="0">
                <a:latin typeface="Rastanty Cortez" panose="020F0502020204030204" pitchFamily="34" charset="0"/>
                <a:cs typeface="Rastanty Cortez" panose="020F0502020204030204" pitchFamily="34" charset="0"/>
              </a:rPr>
              <a:t>Our dreams are big, and our hearts are wide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4800" b="1" dirty="0">
                <a:latin typeface="Rastanty Cortez" panose="020F0502020204030204" pitchFamily="34" charset="0"/>
                <a:cs typeface="Rastanty Cortez" panose="020F0502020204030204" pitchFamily="34" charset="0"/>
              </a:rPr>
              <a:t>We planned for some parsley, and basil on the side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4800" b="1" dirty="0">
                <a:latin typeface="Rastanty Cortez" panose="020F0502020204030204" pitchFamily="34" charset="0"/>
                <a:cs typeface="Rastanty Cortez" panose="020F0502020204030204" pitchFamily="34" charset="0"/>
              </a:rPr>
              <a:t>The soil was our canvas, the seeds are our art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4800" b="1" dirty="0">
                <a:latin typeface="Rastanty Cortez" panose="020F0502020204030204" pitchFamily="34" charset="0"/>
                <a:cs typeface="Rastanty Cortez" panose="020F0502020204030204" pitchFamily="34" charset="0"/>
              </a:rPr>
              <a:t>Painting our garden from the heart.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tx2"/>
              </a:solidFill>
            </a:endParaRPr>
          </a:p>
        </p:txBody>
      </p:sp>
      <p:pic>
        <p:nvPicPr>
          <p:cNvPr id="21" name="Graphic 20" descr="Seed Packet outline">
            <a:extLst>
              <a:ext uri="{FF2B5EF4-FFF2-40B4-BE49-F238E27FC236}">
                <a16:creationId xmlns:a16="http://schemas.microsoft.com/office/drawing/2014/main" id="{C9CD109D-2760-8CD2-44E9-131C42ADC55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854628" y="5543510"/>
            <a:ext cx="914400" cy="914400"/>
          </a:xfrm>
          <a:prstGeom prst="rect">
            <a:avLst/>
          </a:prstGeom>
        </p:spPr>
      </p:pic>
      <p:pic>
        <p:nvPicPr>
          <p:cNvPr id="23" name="Graphic 22" descr="Seeds outline">
            <a:extLst>
              <a:ext uri="{FF2B5EF4-FFF2-40B4-BE49-F238E27FC236}">
                <a16:creationId xmlns:a16="http://schemas.microsoft.com/office/drawing/2014/main" id="{C4DD20D0-9BBA-F01D-1B49-29A7874672E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6266920" y="5447564"/>
            <a:ext cx="914400" cy="914400"/>
          </a:xfrm>
          <a:prstGeom prst="rect">
            <a:avLst/>
          </a:prstGeom>
        </p:spPr>
      </p:pic>
      <p:pic>
        <p:nvPicPr>
          <p:cNvPr id="27" name="Graphic 26" descr="Pencil outline">
            <a:extLst>
              <a:ext uri="{FF2B5EF4-FFF2-40B4-BE49-F238E27FC236}">
                <a16:creationId xmlns:a16="http://schemas.microsoft.com/office/drawing/2014/main" id="{B31B6D77-FEB7-D959-5BA5-84D23366EFA8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10008622" y="1336454"/>
            <a:ext cx="914400" cy="914400"/>
          </a:xfrm>
          <a:prstGeom prst="rect">
            <a:avLst/>
          </a:prstGeom>
        </p:spPr>
      </p:pic>
      <p:pic>
        <p:nvPicPr>
          <p:cNvPr id="31" name="Graphic 30" descr="Blueprint with solid fill">
            <a:extLst>
              <a:ext uri="{FF2B5EF4-FFF2-40B4-BE49-F238E27FC236}">
                <a16:creationId xmlns:a16="http://schemas.microsoft.com/office/drawing/2014/main" id="{58FB7933-FF98-A5DD-63C1-2E60DC81B93D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8600808" y="5429991"/>
            <a:ext cx="914400" cy="914400"/>
          </a:xfrm>
          <a:prstGeom prst="rect">
            <a:avLst/>
          </a:prstGeom>
        </p:spPr>
      </p:pic>
      <p:pic>
        <p:nvPicPr>
          <p:cNvPr id="35" name="Graphic 34" descr="Plant with solid fill">
            <a:extLst>
              <a:ext uri="{FF2B5EF4-FFF2-40B4-BE49-F238E27FC236}">
                <a16:creationId xmlns:a16="http://schemas.microsoft.com/office/drawing/2014/main" id="{836068CF-52F0-D59F-0002-6C71DFA9AEBD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7116620" y="1283990"/>
            <a:ext cx="914400" cy="914400"/>
          </a:xfrm>
          <a:prstGeom prst="rect">
            <a:avLst/>
          </a:prstGeom>
        </p:spPr>
      </p:pic>
      <p:sp>
        <p:nvSpPr>
          <p:cNvPr id="37" name="TextBox 36">
            <a:extLst>
              <a:ext uri="{FF2B5EF4-FFF2-40B4-BE49-F238E27FC236}">
                <a16:creationId xmlns:a16="http://schemas.microsoft.com/office/drawing/2014/main" id="{2BE54002-E3F5-2410-3A8B-12E3D1DF833F}"/>
              </a:ext>
            </a:extLst>
          </p:cNvPr>
          <p:cNvSpPr txBox="1"/>
          <p:nvPr/>
        </p:nvSpPr>
        <p:spPr>
          <a:xfrm>
            <a:off x="7734355" y="-94957"/>
            <a:ext cx="383960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800" b="1" dirty="0">
                <a:latin typeface="Rastanty Cortez" panose="02000506000000020003" pitchFamily="2" charset="77"/>
              </a:rPr>
              <a:t>Planning</a:t>
            </a:r>
          </a:p>
        </p:txBody>
      </p:sp>
    </p:spTree>
    <p:extLst>
      <p:ext uri="{BB962C8B-B14F-4D97-AF65-F5344CB8AC3E}">
        <p14:creationId xmlns:p14="http://schemas.microsoft.com/office/powerpoint/2010/main" val="2402177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75000"/>
              </a:schemeClr>
            </a:gs>
            <a:gs pos="85000">
              <a:srgbClr val="7E834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AD96FDFD-4E42-4A06-B8B5-768A1DB9C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ADE5DA3-BE35-A9E5-C4E4-902A4A703332}"/>
              </a:ext>
            </a:extLst>
          </p:cNvPr>
          <p:cNvSpPr txBox="1"/>
          <p:nvPr/>
        </p:nvSpPr>
        <p:spPr>
          <a:xfrm>
            <a:off x="0" y="1162288"/>
            <a:ext cx="7222734" cy="338496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200" b="1" dirty="0">
                <a:latin typeface="Nanum Brush Script" panose="03060600000000000000" pitchFamily="66" charset="-127"/>
                <a:ea typeface="Nanum Brush Script" panose="03060600000000000000" pitchFamily="66" charset="-127"/>
              </a:rPr>
              <a:t>After lots of planning, we began to plant our seeds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200" b="1" dirty="0">
                <a:latin typeface="Nanum Brush Script" panose="03060600000000000000" pitchFamily="66" charset="-127"/>
                <a:ea typeface="Nanum Brush Script" panose="03060600000000000000" pitchFamily="66" charset="-127"/>
              </a:rPr>
              <a:t>Digging holes gently, as the bugs planned their feeds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200" b="1" dirty="0">
                <a:latin typeface="Nanum Brush Script" panose="03060600000000000000" pitchFamily="66" charset="-127"/>
                <a:ea typeface="Nanum Brush Script" panose="03060600000000000000" pitchFamily="66" charset="-127"/>
              </a:rPr>
              <a:t>With tiny jaws, they nibble away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200" b="1" dirty="0">
                <a:latin typeface="Nanum Brush Script" panose="03060600000000000000" pitchFamily="66" charset="-127"/>
                <a:ea typeface="Nanum Brush Script" panose="03060600000000000000" pitchFamily="66" charset="-127"/>
              </a:rPr>
              <a:t>Helping our patch grown everyday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200" b="1" dirty="0">
                <a:latin typeface="Nanum Brush Script" panose="03060600000000000000" pitchFamily="66" charset="-127"/>
                <a:ea typeface="Nanum Brush Script" panose="03060600000000000000" pitchFamily="66" charset="-127"/>
              </a:rPr>
              <a:t>That’s how bugs live, and how they grow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200" b="1" dirty="0">
                <a:latin typeface="Nanum Brush Script" panose="03060600000000000000" pitchFamily="66" charset="-127"/>
                <a:ea typeface="Nanum Brush Script" panose="03060600000000000000" pitchFamily="66" charset="-127"/>
              </a:rPr>
              <a:t>Keeping the earth, in a steady flow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200" b="1" dirty="0">
                <a:latin typeface="Nanum Brush Script" panose="03060600000000000000" pitchFamily="66" charset="-127"/>
                <a:ea typeface="Nanum Brush Script" panose="03060600000000000000" pitchFamily="66" charset="-127"/>
              </a:rPr>
              <a:t>Nature is important, that is how we survive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200" b="1" dirty="0">
                <a:latin typeface="Nanum Brush Script" panose="03060600000000000000" pitchFamily="66" charset="-127"/>
                <a:ea typeface="Nanum Brush Script" panose="03060600000000000000" pitchFamily="66" charset="-127"/>
              </a:rPr>
              <a:t>Together we grow, we laugh, and we thrive</a:t>
            </a:r>
          </a:p>
        </p:txBody>
      </p:sp>
      <p:pic>
        <p:nvPicPr>
          <p:cNvPr id="6" name="Picture 5" descr="A child planting a plant in a garden&#10;&#10;AI-generated content may be incorrect.">
            <a:extLst>
              <a:ext uri="{FF2B5EF4-FFF2-40B4-BE49-F238E27FC236}">
                <a16:creationId xmlns:a16="http://schemas.microsoft.com/office/drawing/2014/main" id="{2EE3AF03-4E20-1603-510F-9282261335B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510" r="-4" b="-4"/>
          <a:stretch>
            <a:fillRect/>
          </a:stretch>
        </p:blipFill>
        <p:spPr>
          <a:xfrm>
            <a:off x="8452968" y="3681465"/>
            <a:ext cx="3747932" cy="3176541"/>
          </a:xfrm>
          <a:custGeom>
            <a:avLst/>
            <a:gdLst/>
            <a:ahLst/>
            <a:cxnLst/>
            <a:rect l="l" t="t" r="r" b="b"/>
            <a:pathLst>
              <a:path w="3747932" h="3176541">
                <a:moveTo>
                  <a:pt x="3239865" y="21"/>
                </a:moveTo>
                <a:cubicBezTo>
                  <a:pt x="3261821" y="112"/>
                  <a:pt x="3278837" y="498"/>
                  <a:pt x="3290337" y="938"/>
                </a:cubicBezTo>
                <a:cubicBezTo>
                  <a:pt x="3401766" y="5376"/>
                  <a:pt x="3510165" y="23128"/>
                  <a:pt x="3616543" y="49449"/>
                </a:cubicBezTo>
                <a:lnTo>
                  <a:pt x="3747932" y="87091"/>
                </a:lnTo>
                <a:lnTo>
                  <a:pt x="3747932" y="3176541"/>
                </a:lnTo>
                <a:lnTo>
                  <a:pt x="401358" y="3176541"/>
                </a:lnTo>
                <a:lnTo>
                  <a:pt x="398780" y="3136258"/>
                </a:lnTo>
                <a:cubicBezTo>
                  <a:pt x="400956" y="3079023"/>
                  <a:pt x="437945" y="3052703"/>
                  <a:pt x="483325" y="3030665"/>
                </a:cubicBezTo>
                <a:cubicBezTo>
                  <a:pt x="498866" y="3023015"/>
                  <a:pt x="520932" y="3023320"/>
                  <a:pt x="526840" y="2999447"/>
                </a:cubicBezTo>
                <a:cubicBezTo>
                  <a:pt x="501352" y="2976798"/>
                  <a:pt x="470270" y="2995161"/>
                  <a:pt x="442916" y="2988735"/>
                </a:cubicBezTo>
                <a:cubicBezTo>
                  <a:pt x="420228" y="2983533"/>
                  <a:pt x="382618" y="2986286"/>
                  <a:pt x="413701" y="2944662"/>
                </a:cubicBezTo>
                <a:cubicBezTo>
                  <a:pt x="422716" y="2932726"/>
                  <a:pt x="412147" y="2923542"/>
                  <a:pt x="400645" y="2922625"/>
                </a:cubicBezTo>
                <a:cubicBezTo>
                  <a:pt x="308644" y="2913137"/>
                  <a:pt x="350915" y="2828968"/>
                  <a:pt x="321386" y="2784590"/>
                </a:cubicBezTo>
                <a:cubicBezTo>
                  <a:pt x="313307" y="2772348"/>
                  <a:pt x="322010" y="2751230"/>
                  <a:pt x="334753" y="2746027"/>
                </a:cubicBezTo>
                <a:cubicBezTo>
                  <a:pt x="416187" y="2711746"/>
                  <a:pt x="427377" y="2630027"/>
                  <a:pt x="466852" y="2559632"/>
                </a:cubicBezTo>
                <a:cubicBezTo>
                  <a:pt x="423957" y="2531782"/>
                  <a:pt x="372673" y="2525661"/>
                  <a:pt x="326361" y="2507602"/>
                </a:cubicBezTo>
                <a:cubicBezTo>
                  <a:pt x="278183" y="2488626"/>
                  <a:pt x="278183" y="2474547"/>
                  <a:pt x="317968" y="2419457"/>
                </a:cubicBezTo>
                <a:cubicBezTo>
                  <a:pt x="214465" y="2407519"/>
                  <a:pt x="214465" y="2407519"/>
                  <a:pt x="246479" y="2320903"/>
                </a:cubicBezTo>
                <a:cubicBezTo>
                  <a:pt x="159758" y="2312945"/>
                  <a:pt x="102570" y="2271933"/>
                  <a:pt x="89205" y="2182255"/>
                </a:cubicBezTo>
                <a:cubicBezTo>
                  <a:pt x="82677" y="2138795"/>
                  <a:pt x="43514" y="2118290"/>
                  <a:pt x="0" y="2089213"/>
                </a:cubicBezTo>
                <a:cubicBezTo>
                  <a:pt x="54081" y="2061053"/>
                  <a:pt x="90759" y="2002290"/>
                  <a:pt x="153855" y="2064423"/>
                </a:cubicBezTo>
                <a:cubicBezTo>
                  <a:pt x="176855" y="2087070"/>
                  <a:pt x="174683" y="2058300"/>
                  <a:pt x="177788" y="2050037"/>
                </a:cubicBezTo>
                <a:cubicBezTo>
                  <a:pt x="185247" y="2029838"/>
                  <a:pt x="169707" y="2016369"/>
                  <a:pt x="159450" y="2001067"/>
                </a:cubicBezTo>
                <a:cubicBezTo>
                  <a:pt x="149504" y="1985763"/>
                  <a:pt x="137691" y="1969543"/>
                  <a:pt x="134895" y="1952400"/>
                </a:cubicBezTo>
                <a:cubicBezTo>
                  <a:pt x="133031" y="1940465"/>
                  <a:pt x="142044" y="1923021"/>
                  <a:pt x="151990" y="1914144"/>
                </a:cubicBezTo>
                <a:cubicBezTo>
                  <a:pt x="204209" y="1867316"/>
                  <a:pt x="173127" y="1762030"/>
                  <a:pt x="271969" y="1748562"/>
                </a:cubicBezTo>
                <a:cubicBezTo>
                  <a:pt x="316415" y="1742443"/>
                  <a:pt x="337860" y="1703878"/>
                  <a:pt x="370497" y="1682760"/>
                </a:cubicBezTo>
                <a:cubicBezTo>
                  <a:pt x="483946" y="1608999"/>
                  <a:pt x="559787" y="1514119"/>
                  <a:pt x="594908" y="1383735"/>
                </a:cubicBezTo>
                <a:cubicBezTo>
                  <a:pt x="604543" y="1347620"/>
                  <a:pt x="641532" y="1318542"/>
                  <a:pt x="665465" y="1286713"/>
                </a:cubicBezTo>
                <a:cubicBezTo>
                  <a:pt x="653963" y="1263452"/>
                  <a:pt x="591178" y="1313647"/>
                  <a:pt x="613246" y="1252435"/>
                </a:cubicBezTo>
                <a:cubicBezTo>
                  <a:pt x="630030" y="1206524"/>
                  <a:pt x="672925" y="1178060"/>
                  <a:pt x="713332" y="1150820"/>
                </a:cubicBezTo>
                <a:cubicBezTo>
                  <a:pt x="759333" y="1119908"/>
                  <a:pt x="810307" y="1095117"/>
                  <a:pt x="831133" y="1037883"/>
                </a:cubicBezTo>
                <a:cubicBezTo>
                  <a:pt x="835485" y="1025640"/>
                  <a:pt x="849470" y="1012785"/>
                  <a:pt x="861903" y="1007887"/>
                </a:cubicBezTo>
                <a:cubicBezTo>
                  <a:pt x="1469751" y="63584"/>
                  <a:pt x="2910527" y="-1353"/>
                  <a:pt x="3239865" y="21"/>
                </a:cubicBezTo>
                <a:close/>
              </a:path>
            </a:pathLst>
          </a:custGeom>
        </p:spPr>
      </p:pic>
      <p:pic>
        <p:nvPicPr>
          <p:cNvPr id="8" name="Picture 7" descr="A child and child planting plants in a garden&#10;&#10;AI-generated content may be incorrect.">
            <a:extLst>
              <a:ext uri="{FF2B5EF4-FFF2-40B4-BE49-F238E27FC236}">
                <a16:creationId xmlns:a16="http://schemas.microsoft.com/office/drawing/2014/main" id="{7418BAE9-94B5-A99C-D389-46E3703F694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-5965" t="-3050" r="6484" b="3054"/>
          <a:stretch>
            <a:fillRect/>
          </a:stretch>
        </p:blipFill>
        <p:spPr>
          <a:xfrm>
            <a:off x="5809241" y="2403751"/>
            <a:ext cx="3458367" cy="3476265"/>
          </a:xfrm>
          <a:custGeom>
            <a:avLst/>
            <a:gdLst/>
            <a:ahLst/>
            <a:cxnLst/>
            <a:rect l="l" t="t" r="r" b="b"/>
            <a:pathLst>
              <a:path w="3458367" h="3476265">
                <a:moveTo>
                  <a:pt x="549716" y="15"/>
                </a:moveTo>
                <a:cubicBezTo>
                  <a:pt x="557611" y="271"/>
                  <a:pt x="565778" y="3856"/>
                  <a:pt x="573176" y="4995"/>
                </a:cubicBezTo>
                <a:cubicBezTo>
                  <a:pt x="736504" y="30493"/>
                  <a:pt x="899830" y="58040"/>
                  <a:pt x="1063336" y="82398"/>
                </a:cubicBezTo>
                <a:cubicBezTo>
                  <a:pt x="1216195" y="105163"/>
                  <a:pt x="1370136" y="110398"/>
                  <a:pt x="1523717" y="122237"/>
                </a:cubicBezTo>
                <a:cubicBezTo>
                  <a:pt x="1709602" y="136580"/>
                  <a:pt x="1895127" y="156841"/>
                  <a:pt x="2079929" y="188711"/>
                </a:cubicBezTo>
                <a:cubicBezTo>
                  <a:pt x="2208244" y="211023"/>
                  <a:pt x="2337823" y="226502"/>
                  <a:pt x="2467943" y="208745"/>
                </a:cubicBezTo>
                <a:cubicBezTo>
                  <a:pt x="2474439" y="207834"/>
                  <a:pt x="2481839" y="204876"/>
                  <a:pt x="2487253" y="207834"/>
                </a:cubicBezTo>
                <a:cubicBezTo>
                  <a:pt x="2550419" y="241073"/>
                  <a:pt x="2619357" y="217168"/>
                  <a:pt x="2684869" y="238113"/>
                </a:cubicBezTo>
                <a:cubicBezTo>
                  <a:pt x="2668085" y="318930"/>
                  <a:pt x="2596077" y="312327"/>
                  <a:pt x="2555471" y="368331"/>
                </a:cubicBezTo>
                <a:cubicBezTo>
                  <a:pt x="2621704" y="390639"/>
                  <a:pt x="2681259" y="413178"/>
                  <a:pt x="2741717" y="430023"/>
                </a:cubicBezTo>
                <a:cubicBezTo>
                  <a:pt x="2805785" y="447780"/>
                  <a:pt x="2860106" y="495816"/>
                  <a:pt x="2922728" y="517216"/>
                </a:cubicBezTo>
                <a:cubicBezTo>
                  <a:pt x="2936085" y="521769"/>
                  <a:pt x="2952146" y="537704"/>
                  <a:pt x="2956838" y="553184"/>
                </a:cubicBezTo>
                <a:cubicBezTo>
                  <a:pt x="2971997" y="603269"/>
                  <a:pt x="3274647" y="743732"/>
                  <a:pt x="3238914" y="788350"/>
                </a:cubicBezTo>
                <a:cubicBezTo>
                  <a:pt x="3224116" y="806791"/>
                  <a:pt x="3204986" y="819994"/>
                  <a:pt x="3184953" y="838207"/>
                </a:cubicBezTo>
                <a:cubicBezTo>
                  <a:pt x="3215093" y="872582"/>
                  <a:pt x="3249020" y="887608"/>
                  <a:pt x="3285115" y="897852"/>
                </a:cubicBezTo>
                <a:cubicBezTo>
                  <a:pt x="3295944" y="901039"/>
                  <a:pt x="3306591" y="907413"/>
                  <a:pt x="3307674" y="922894"/>
                </a:cubicBezTo>
                <a:cubicBezTo>
                  <a:pt x="3308757" y="939056"/>
                  <a:pt x="3297748" y="945429"/>
                  <a:pt x="3288544" y="952944"/>
                </a:cubicBezTo>
                <a:cubicBezTo>
                  <a:pt x="3275731" y="963415"/>
                  <a:pt x="3263278" y="972523"/>
                  <a:pt x="3247036" y="973888"/>
                </a:cubicBezTo>
                <a:cubicBezTo>
                  <a:pt x="3220325" y="975937"/>
                  <a:pt x="3207513" y="1005076"/>
                  <a:pt x="3191993" y="1026930"/>
                </a:cubicBezTo>
                <a:cubicBezTo>
                  <a:pt x="3183330" y="1039224"/>
                  <a:pt x="3178998" y="1064037"/>
                  <a:pt x="3194157" y="1068363"/>
                </a:cubicBezTo>
                <a:cubicBezTo>
                  <a:pt x="3230613" y="1078837"/>
                  <a:pt x="3227725" y="1109114"/>
                  <a:pt x="3226824" y="1143489"/>
                </a:cubicBezTo>
                <a:cubicBezTo>
                  <a:pt x="3225560" y="1186061"/>
                  <a:pt x="3204083" y="1205638"/>
                  <a:pt x="3177734" y="1222030"/>
                </a:cubicBezTo>
                <a:cubicBezTo>
                  <a:pt x="3168711" y="1227720"/>
                  <a:pt x="3155898" y="1227493"/>
                  <a:pt x="3152469" y="1245250"/>
                </a:cubicBezTo>
                <a:cubicBezTo>
                  <a:pt x="3167267" y="1262097"/>
                  <a:pt x="3185314" y="1248439"/>
                  <a:pt x="3201197" y="1253218"/>
                </a:cubicBezTo>
                <a:cubicBezTo>
                  <a:pt x="3214370" y="1257088"/>
                  <a:pt x="3236208" y="1255040"/>
                  <a:pt x="3218160" y="1286000"/>
                </a:cubicBezTo>
                <a:cubicBezTo>
                  <a:pt x="3212926" y="1294878"/>
                  <a:pt x="3219062" y="1301709"/>
                  <a:pt x="3225741" y="1302392"/>
                </a:cubicBezTo>
                <a:cubicBezTo>
                  <a:pt x="3279159" y="1309449"/>
                  <a:pt x="3254615" y="1372054"/>
                  <a:pt x="3271761" y="1405063"/>
                </a:cubicBezTo>
                <a:cubicBezTo>
                  <a:pt x="3276452" y="1414169"/>
                  <a:pt x="3271399" y="1429877"/>
                  <a:pt x="3263999" y="1433747"/>
                </a:cubicBezTo>
                <a:cubicBezTo>
                  <a:pt x="3216716" y="1459245"/>
                  <a:pt x="3210220" y="1520028"/>
                  <a:pt x="3187299" y="1572389"/>
                </a:cubicBezTo>
                <a:cubicBezTo>
                  <a:pt x="3212205" y="1593104"/>
                  <a:pt x="3241982" y="1597657"/>
                  <a:pt x="3268872" y="1611089"/>
                </a:cubicBezTo>
                <a:cubicBezTo>
                  <a:pt x="3296846" y="1625204"/>
                  <a:pt x="3296846" y="1635676"/>
                  <a:pt x="3273746" y="1676653"/>
                </a:cubicBezTo>
                <a:cubicBezTo>
                  <a:pt x="3333842" y="1685532"/>
                  <a:pt x="3333842" y="1685532"/>
                  <a:pt x="3315254" y="1749957"/>
                </a:cubicBezTo>
                <a:cubicBezTo>
                  <a:pt x="3365607" y="1755877"/>
                  <a:pt x="3398812" y="1786382"/>
                  <a:pt x="3406572" y="1853085"/>
                </a:cubicBezTo>
                <a:cubicBezTo>
                  <a:pt x="3410362" y="1885411"/>
                  <a:pt x="3433101" y="1900663"/>
                  <a:pt x="3458367" y="1922291"/>
                </a:cubicBezTo>
                <a:cubicBezTo>
                  <a:pt x="3426966" y="1943236"/>
                  <a:pt x="3405669" y="1986945"/>
                  <a:pt x="3369034" y="1940730"/>
                </a:cubicBezTo>
                <a:cubicBezTo>
                  <a:pt x="3355680" y="1923885"/>
                  <a:pt x="3356941" y="1945284"/>
                  <a:pt x="3355138" y="1951430"/>
                </a:cubicBezTo>
                <a:cubicBezTo>
                  <a:pt x="3350807" y="1966455"/>
                  <a:pt x="3359830" y="1976472"/>
                  <a:pt x="3365786" y="1987854"/>
                </a:cubicBezTo>
                <a:cubicBezTo>
                  <a:pt x="3371561" y="1999237"/>
                  <a:pt x="3378420" y="2011302"/>
                  <a:pt x="3380043" y="2024054"/>
                </a:cubicBezTo>
                <a:cubicBezTo>
                  <a:pt x="3381125" y="2032931"/>
                  <a:pt x="3375892" y="2045905"/>
                  <a:pt x="3370117" y="2052509"/>
                </a:cubicBezTo>
                <a:cubicBezTo>
                  <a:pt x="3339797" y="2087340"/>
                  <a:pt x="3357844" y="2165652"/>
                  <a:pt x="3300454" y="2175670"/>
                </a:cubicBezTo>
                <a:cubicBezTo>
                  <a:pt x="3274647" y="2180221"/>
                  <a:pt x="3262195" y="2208906"/>
                  <a:pt x="3243246" y="2224614"/>
                </a:cubicBezTo>
                <a:cubicBezTo>
                  <a:pt x="3177374" y="2279478"/>
                  <a:pt x="3133338" y="2350051"/>
                  <a:pt x="3112946" y="2447031"/>
                </a:cubicBezTo>
                <a:cubicBezTo>
                  <a:pt x="3107352" y="2473894"/>
                  <a:pt x="3085875" y="2495522"/>
                  <a:pt x="3071979" y="2519197"/>
                </a:cubicBezTo>
                <a:cubicBezTo>
                  <a:pt x="3078657" y="2536499"/>
                  <a:pt x="3115112" y="2499164"/>
                  <a:pt x="3102298" y="2544694"/>
                </a:cubicBezTo>
                <a:cubicBezTo>
                  <a:pt x="3092553" y="2578843"/>
                  <a:pt x="3067647" y="2600014"/>
                  <a:pt x="3044185" y="2620276"/>
                </a:cubicBezTo>
                <a:cubicBezTo>
                  <a:pt x="3017476" y="2643268"/>
                  <a:pt x="2987879" y="2661708"/>
                  <a:pt x="2975787" y="2704279"/>
                </a:cubicBezTo>
                <a:cubicBezTo>
                  <a:pt x="2973260" y="2713386"/>
                  <a:pt x="2965140" y="2722947"/>
                  <a:pt x="2957921" y="2726591"/>
                </a:cubicBezTo>
                <a:cubicBezTo>
                  <a:pt x="2581458" y="3475797"/>
                  <a:pt x="1654740" y="3480805"/>
                  <a:pt x="1547901" y="3475568"/>
                </a:cubicBezTo>
                <a:cubicBezTo>
                  <a:pt x="1418503" y="3468966"/>
                  <a:pt x="1296143" y="3422753"/>
                  <a:pt x="1176132" y="3365156"/>
                </a:cubicBezTo>
                <a:cubicBezTo>
                  <a:pt x="1125418" y="3340797"/>
                  <a:pt x="1078316" y="3306195"/>
                  <a:pt x="1029045" y="3279332"/>
                </a:cubicBezTo>
                <a:cubicBezTo>
                  <a:pt x="961009" y="3242223"/>
                  <a:pt x="908492" y="3171424"/>
                  <a:pt x="840634" y="3141601"/>
                </a:cubicBezTo>
                <a:cubicBezTo>
                  <a:pt x="770793" y="3110867"/>
                  <a:pt x="711057" y="3054638"/>
                  <a:pt x="639229" y="3030734"/>
                </a:cubicBezTo>
                <a:cubicBezTo>
                  <a:pt x="601330" y="3017985"/>
                  <a:pt x="564695" y="2994993"/>
                  <a:pt x="570649" y="2929200"/>
                </a:cubicBezTo>
                <a:cubicBezTo>
                  <a:pt x="572274" y="2910532"/>
                  <a:pt x="562349" y="2895282"/>
                  <a:pt x="546647" y="2900745"/>
                </a:cubicBezTo>
                <a:cubicBezTo>
                  <a:pt x="516690" y="2910989"/>
                  <a:pt x="503154" y="2883898"/>
                  <a:pt x="486550" y="2863636"/>
                </a:cubicBezTo>
                <a:cubicBezTo>
                  <a:pt x="456953" y="2827667"/>
                  <a:pt x="428801" y="2789422"/>
                  <a:pt x="381697" y="2783503"/>
                </a:cubicBezTo>
                <a:cubicBezTo>
                  <a:pt x="390720" y="2755272"/>
                  <a:pt x="406060" y="2759371"/>
                  <a:pt x="420137" y="2765290"/>
                </a:cubicBezTo>
                <a:cubicBezTo>
                  <a:pt x="457133" y="2780772"/>
                  <a:pt x="493769" y="2798300"/>
                  <a:pt x="530765" y="2813781"/>
                </a:cubicBezTo>
                <a:cubicBezTo>
                  <a:pt x="554948" y="2823799"/>
                  <a:pt x="578952" y="2837912"/>
                  <a:pt x="611257" y="2826755"/>
                </a:cubicBezTo>
                <a:cubicBezTo>
                  <a:pt x="583463" y="2769843"/>
                  <a:pt x="536180" y="2759598"/>
                  <a:pt x="497920" y="2742071"/>
                </a:cubicBezTo>
                <a:cubicBezTo>
                  <a:pt x="450096" y="2719988"/>
                  <a:pt x="421942" y="2678326"/>
                  <a:pt x="388193" y="2631885"/>
                </a:cubicBezTo>
                <a:cubicBezTo>
                  <a:pt x="423386" y="2620730"/>
                  <a:pt x="445223" y="2654879"/>
                  <a:pt x="472834" y="2653056"/>
                </a:cubicBezTo>
                <a:cubicBezTo>
                  <a:pt x="474279" y="2647140"/>
                  <a:pt x="476804" y="2638488"/>
                  <a:pt x="476444" y="2638259"/>
                </a:cubicBezTo>
                <a:cubicBezTo>
                  <a:pt x="431326" y="2612763"/>
                  <a:pt x="410211" y="2564956"/>
                  <a:pt x="403173" y="2507131"/>
                </a:cubicBezTo>
                <a:cubicBezTo>
                  <a:pt x="399563" y="2477310"/>
                  <a:pt x="383140" y="2467976"/>
                  <a:pt x="366897" y="2454316"/>
                </a:cubicBezTo>
                <a:cubicBezTo>
                  <a:pt x="310230" y="2405826"/>
                  <a:pt x="250314" y="2361890"/>
                  <a:pt x="203752" y="2295188"/>
                </a:cubicBezTo>
                <a:cubicBezTo>
                  <a:pt x="257532" y="2304066"/>
                  <a:pt x="300665" y="2347547"/>
                  <a:pt x="358597" y="2366215"/>
                </a:cubicBezTo>
                <a:cubicBezTo>
                  <a:pt x="312577" y="2292910"/>
                  <a:pt x="253020" y="2255803"/>
                  <a:pt x="198698" y="2211409"/>
                </a:cubicBezTo>
                <a:cubicBezTo>
                  <a:pt x="173974" y="2191149"/>
                  <a:pt x="151055" y="2165197"/>
                  <a:pt x="121097" y="2154269"/>
                </a:cubicBezTo>
                <a:cubicBezTo>
                  <a:pt x="110448" y="2150400"/>
                  <a:pt x="92943" y="2142204"/>
                  <a:pt x="101425" y="2120577"/>
                </a:cubicBezTo>
                <a:cubicBezTo>
                  <a:pt x="108643" y="2102593"/>
                  <a:pt x="122900" y="2108055"/>
                  <a:pt x="135895" y="2113292"/>
                </a:cubicBezTo>
                <a:cubicBezTo>
                  <a:pt x="167116" y="2126269"/>
                  <a:pt x="199421" y="2126495"/>
                  <a:pt x="241652" y="2126269"/>
                </a:cubicBezTo>
                <a:cubicBezTo>
                  <a:pt x="206279" y="2066851"/>
                  <a:pt x="141489" y="2084608"/>
                  <a:pt x="111170" y="2022231"/>
                </a:cubicBezTo>
                <a:cubicBezTo>
                  <a:pt x="149069" y="2011302"/>
                  <a:pt x="178305" y="2033841"/>
                  <a:pt x="208987" y="2038166"/>
                </a:cubicBezTo>
                <a:cubicBezTo>
                  <a:pt x="236777" y="2042036"/>
                  <a:pt x="243636" y="2031565"/>
                  <a:pt x="237139" y="1997188"/>
                </a:cubicBezTo>
                <a:cubicBezTo>
                  <a:pt x="227034" y="1943690"/>
                  <a:pt x="242193" y="1916371"/>
                  <a:pt x="282618" y="1930941"/>
                </a:cubicBezTo>
                <a:cubicBezTo>
                  <a:pt x="320155" y="1944601"/>
                  <a:pt x="324125" y="1924568"/>
                  <a:pt x="314019" y="1894062"/>
                </a:cubicBezTo>
                <a:cubicBezTo>
                  <a:pt x="299582" y="1849671"/>
                  <a:pt x="316004" y="1815295"/>
                  <a:pt x="327194" y="1777960"/>
                </a:cubicBezTo>
                <a:cubicBezTo>
                  <a:pt x="344339" y="1721045"/>
                  <a:pt x="337121" y="1693272"/>
                  <a:pt x="300123" y="1650929"/>
                </a:cubicBezTo>
                <a:cubicBezTo>
                  <a:pt x="279370" y="1627251"/>
                  <a:pt x="256992" y="1607219"/>
                  <a:pt x="226852" y="1586731"/>
                </a:cubicBezTo>
                <a:cubicBezTo>
                  <a:pt x="296334" y="1575576"/>
                  <a:pt x="223423" y="1538013"/>
                  <a:pt x="247968" y="1514564"/>
                </a:cubicBezTo>
                <a:cubicBezTo>
                  <a:pt x="297056" y="1505003"/>
                  <a:pt x="337121" y="1579673"/>
                  <a:pt x="403895" y="1558274"/>
                </a:cubicBezTo>
                <a:cubicBezTo>
                  <a:pt x="321420" y="1493619"/>
                  <a:pt x="230281" y="1472448"/>
                  <a:pt x="170546" y="1386396"/>
                </a:cubicBezTo>
                <a:cubicBezTo>
                  <a:pt x="184261" y="1366817"/>
                  <a:pt x="197977" y="1385030"/>
                  <a:pt x="209707" y="1377746"/>
                </a:cubicBezTo>
                <a:cubicBezTo>
                  <a:pt x="209346" y="1373192"/>
                  <a:pt x="210250" y="1366362"/>
                  <a:pt x="208083" y="1364314"/>
                </a:cubicBezTo>
                <a:cubicBezTo>
                  <a:pt x="163508" y="1317416"/>
                  <a:pt x="162784" y="1316279"/>
                  <a:pt x="210610" y="1281675"/>
                </a:cubicBezTo>
                <a:cubicBezTo>
                  <a:pt x="227394" y="1269609"/>
                  <a:pt x="225950" y="1258909"/>
                  <a:pt x="217108" y="1243657"/>
                </a:cubicBezTo>
                <a:cubicBezTo>
                  <a:pt x="210790" y="1232957"/>
                  <a:pt x="203211" y="1223395"/>
                  <a:pt x="206820" y="1199947"/>
                </a:cubicBezTo>
                <a:cubicBezTo>
                  <a:pt x="232988" y="1229998"/>
                  <a:pt x="359499" y="1220208"/>
                  <a:pt x="381877" y="1217021"/>
                </a:cubicBezTo>
                <a:cubicBezTo>
                  <a:pt x="406963" y="1213607"/>
                  <a:pt x="431688" y="1199037"/>
                  <a:pt x="458035" y="1207003"/>
                </a:cubicBezTo>
                <a:cubicBezTo>
                  <a:pt x="479150" y="1213381"/>
                  <a:pt x="576966" y="1275073"/>
                  <a:pt x="590863" y="1204273"/>
                </a:cubicBezTo>
                <a:cubicBezTo>
                  <a:pt x="591585" y="1200858"/>
                  <a:pt x="631107" y="1208826"/>
                  <a:pt x="652403" y="1212696"/>
                </a:cubicBezTo>
                <a:cubicBezTo>
                  <a:pt x="671172" y="1215883"/>
                  <a:pt x="692288" y="1229998"/>
                  <a:pt x="704920" y="1201769"/>
                </a:cubicBezTo>
                <a:cubicBezTo>
                  <a:pt x="712320" y="1185150"/>
                  <a:pt x="681820" y="1153051"/>
                  <a:pt x="654569" y="1150320"/>
                </a:cubicBezTo>
                <a:cubicBezTo>
                  <a:pt x="630926" y="1147814"/>
                  <a:pt x="606202" y="1144172"/>
                  <a:pt x="583643" y="1151001"/>
                </a:cubicBezTo>
                <a:cubicBezTo>
                  <a:pt x="555852" y="1159198"/>
                  <a:pt x="540873" y="1145995"/>
                  <a:pt x="533111" y="1117538"/>
                </a:cubicBezTo>
                <a:cubicBezTo>
                  <a:pt x="524450" y="1086122"/>
                  <a:pt x="507845" y="1071550"/>
                  <a:pt x="484926" y="1056980"/>
                </a:cubicBezTo>
                <a:cubicBezTo>
                  <a:pt x="429340" y="1021696"/>
                  <a:pt x="375921" y="980946"/>
                  <a:pt x="314922" y="960456"/>
                </a:cubicBezTo>
                <a:cubicBezTo>
                  <a:pt x="302830" y="956358"/>
                  <a:pt x="289476" y="950894"/>
                  <a:pt x="283881" y="923805"/>
                </a:cubicBezTo>
                <a:cubicBezTo>
                  <a:pt x="449013" y="964326"/>
                  <a:pt x="599526" y="1069958"/>
                  <a:pt x="769890" y="1063811"/>
                </a:cubicBezTo>
                <a:cubicBezTo>
                  <a:pt x="723329" y="1030346"/>
                  <a:pt x="669369" y="1028524"/>
                  <a:pt x="619738" y="1005076"/>
                </a:cubicBezTo>
                <a:cubicBezTo>
                  <a:pt x="654930" y="987546"/>
                  <a:pt x="687956" y="1005759"/>
                  <a:pt x="721344" y="1015777"/>
                </a:cubicBezTo>
                <a:cubicBezTo>
                  <a:pt x="749317" y="1023970"/>
                  <a:pt x="774583" y="1025337"/>
                  <a:pt x="777650" y="976393"/>
                </a:cubicBezTo>
                <a:cubicBezTo>
                  <a:pt x="776566" y="973205"/>
                  <a:pt x="776747" y="969107"/>
                  <a:pt x="776929" y="965238"/>
                </a:cubicBezTo>
                <a:cubicBezTo>
                  <a:pt x="767542" y="944976"/>
                  <a:pt x="752926" y="934504"/>
                  <a:pt x="735601" y="928584"/>
                </a:cubicBezTo>
                <a:cubicBezTo>
                  <a:pt x="725133" y="924942"/>
                  <a:pt x="711237" y="919478"/>
                  <a:pt x="711416" y="904909"/>
                </a:cubicBezTo>
                <a:cubicBezTo>
                  <a:pt x="711958" y="850955"/>
                  <a:pt x="678571" y="835246"/>
                  <a:pt x="645185" y="819539"/>
                </a:cubicBezTo>
                <a:cubicBezTo>
                  <a:pt x="663773" y="792676"/>
                  <a:pt x="678391" y="812481"/>
                  <a:pt x="692468" y="810433"/>
                </a:cubicBezTo>
                <a:cubicBezTo>
                  <a:pt x="701672" y="809067"/>
                  <a:pt x="709973" y="806563"/>
                  <a:pt x="709973" y="792676"/>
                </a:cubicBezTo>
                <a:cubicBezTo>
                  <a:pt x="710154" y="781065"/>
                  <a:pt x="705822" y="767861"/>
                  <a:pt x="696799" y="767635"/>
                </a:cubicBezTo>
                <a:cubicBezTo>
                  <a:pt x="640312" y="765585"/>
                  <a:pt x="609090" y="690914"/>
                  <a:pt x="550437" y="690687"/>
                </a:cubicBezTo>
                <a:cubicBezTo>
                  <a:pt x="515425" y="690687"/>
                  <a:pt x="568666" y="648572"/>
                  <a:pt x="539068" y="631042"/>
                </a:cubicBezTo>
                <a:cubicBezTo>
                  <a:pt x="532570" y="627171"/>
                  <a:pt x="556032" y="621254"/>
                  <a:pt x="566500" y="622164"/>
                </a:cubicBezTo>
                <a:cubicBezTo>
                  <a:pt x="576786" y="623074"/>
                  <a:pt x="585990" y="634229"/>
                  <a:pt x="598443" y="626261"/>
                </a:cubicBezTo>
                <a:cubicBezTo>
                  <a:pt x="605300" y="597806"/>
                  <a:pt x="587615" y="587332"/>
                  <a:pt x="572996" y="579365"/>
                </a:cubicBezTo>
                <a:cubicBezTo>
                  <a:pt x="539247" y="560925"/>
                  <a:pt x="506402" y="538615"/>
                  <a:pt x="469405" y="532013"/>
                </a:cubicBezTo>
                <a:cubicBezTo>
                  <a:pt x="456232" y="529737"/>
                  <a:pt x="488355" y="499231"/>
                  <a:pt x="494671" y="488532"/>
                </a:cubicBezTo>
                <a:cubicBezTo>
                  <a:pt x="345782" y="376071"/>
                  <a:pt x="166756" y="381762"/>
                  <a:pt x="0" y="290928"/>
                </a:cubicBezTo>
                <a:cubicBezTo>
                  <a:pt x="36817" y="273173"/>
                  <a:pt x="63887" y="286148"/>
                  <a:pt x="88973" y="288880"/>
                </a:cubicBezTo>
                <a:cubicBezTo>
                  <a:pt x="151595" y="295708"/>
                  <a:pt x="213498" y="309822"/>
                  <a:pt x="275940" y="318246"/>
                </a:cubicBezTo>
                <a:cubicBezTo>
                  <a:pt x="306620" y="322344"/>
                  <a:pt x="335134" y="337824"/>
                  <a:pt x="369424" y="313239"/>
                </a:cubicBezTo>
                <a:cubicBezTo>
                  <a:pt x="392343" y="296847"/>
                  <a:pt x="428980" y="314604"/>
                  <a:pt x="457133" y="329174"/>
                </a:cubicBezTo>
                <a:cubicBezTo>
                  <a:pt x="480414" y="341238"/>
                  <a:pt x="502612" y="344425"/>
                  <a:pt x="533474" y="329174"/>
                </a:cubicBezTo>
                <a:cubicBezTo>
                  <a:pt x="505501" y="319841"/>
                  <a:pt x="484023" y="311645"/>
                  <a:pt x="462006" y="305953"/>
                </a:cubicBezTo>
                <a:cubicBezTo>
                  <a:pt x="444501" y="301400"/>
                  <a:pt x="486189" y="282960"/>
                  <a:pt x="507484" y="285237"/>
                </a:cubicBezTo>
                <a:cubicBezTo>
                  <a:pt x="537263" y="288423"/>
                  <a:pt x="520479" y="276586"/>
                  <a:pt x="515425" y="260195"/>
                </a:cubicBezTo>
                <a:cubicBezTo>
                  <a:pt x="510012" y="242665"/>
                  <a:pt x="526074" y="237203"/>
                  <a:pt x="536180" y="240844"/>
                </a:cubicBezTo>
                <a:cubicBezTo>
                  <a:pt x="574980" y="255187"/>
                  <a:pt x="613602" y="229917"/>
                  <a:pt x="653668" y="250407"/>
                </a:cubicBezTo>
                <a:cubicBezTo>
                  <a:pt x="643561" y="199867"/>
                  <a:pt x="621723" y="177784"/>
                  <a:pt x="576064" y="170726"/>
                </a:cubicBezTo>
                <a:cubicBezTo>
                  <a:pt x="558919" y="167996"/>
                  <a:pt x="541053" y="172093"/>
                  <a:pt x="526254" y="157522"/>
                </a:cubicBezTo>
                <a:cubicBezTo>
                  <a:pt x="517771" y="149101"/>
                  <a:pt x="508207" y="139084"/>
                  <a:pt x="514884" y="123603"/>
                </a:cubicBezTo>
                <a:cubicBezTo>
                  <a:pt x="519577" y="112674"/>
                  <a:pt x="529684" y="112674"/>
                  <a:pt x="537985" y="116318"/>
                </a:cubicBezTo>
                <a:cubicBezTo>
                  <a:pt x="575162" y="132483"/>
                  <a:pt x="613963" y="138400"/>
                  <a:pt x="652764" y="144320"/>
                </a:cubicBezTo>
                <a:cubicBezTo>
                  <a:pt x="658720" y="145230"/>
                  <a:pt x="665397" y="148191"/>
                  <a:pt x="672075" y="133164"/>
                </a:cubicBezTo>
                <a:cubicBezTo>
                  <a:pt x="599526" y="108805"/>
                  <a:pt x="530585" y="74202"/>
                  <a:pt x="456051" y="60770"/>
                </a:cubicBezTo>
                <a:cubicBezTo>
                  <a:pt x="457133" y="54397"/>
                  <a:pt x="458215" y="48022"/>
                  <a:pt x="459299" y="41649"/>
                </a:cubicBezTo>
                <a:cubicBezTo>
                  <a:pt x="517591" y="50753"/>
                  <a:pt x="575884" y="59859"/>
                  <a:pt x="649515" y="71243"/>
                </a:cubicBezTo>
                <a:cubicBezTo>
                  <a:pt x="604218" y="35045"/>
                  <a:pt x="561446" y="47111"/>
                  <a:pt x="527879" y="15013"/>
                </a:cubicBezTo>
                <a:cubicBezTo>
                  <a:pt x="534195" y="2833"/>
                  <a:pt x="541820" y="-241"/>
                  <a:pt x="549716" y="15"/>
                </a:cubicBezTo>
                <a:close/>
              </a:path>
            </a:pathLst>
          </a:custGeom>
        </p:spPr>
      </p:pic>
      <p:pic>
        <p:nvPicPr>
          <p:cNvPr id="10" name="Picture 9" descr="A person's hand reaching for a small piece of dirt&#10;&#10;AI-generated content may be incorrect.">
            <a:extLst>
              <a:ext uri="{FF2B5EF4-FFF2-40B4-BE49-F238E27FC236}">
                <a16:creationId xmlns:a16="http://schemas.microsoft.com/office/drawing/2014/main" id="{DAA775FD-7E2E-02BF-B0F0-C63DFF2B741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2470" r="-2" b="19615"/>
          <a:stretch>
            <a:fillRect/>
          </a:stretch>
        </p:blipFill>
        <p:spPr>
          <a:xfrm>
            <a:off x="7621024" y="-5"/>
            <a:ext cx="4579876" cy="3536502"/>
          </a:xfrm>
          <a:custGeom>
            <a:avLst/>
            <a:gdLst/>
            <a:ahLst/>
            <a:cxnLst/>
            <a:rect l="l" t="t" r="r" b="b"/>
            <a:pathLst>
              <a:path w="4579876" h="3536502">
                <a:moveTo>
                  <a:pt x="457312" y="0"/>
                </a:moveTo>
                <a:lnTo>
                  <a:pt x="4579876" y="0"/>
                </a:lnTo>
                <a:lnTo>
                  <a:pt x="4579876" y="3057029"/>
                </a:lnTo>
                <a:lnTo>
                  <a:pt x="4508441" y="3086568"/>
                </a:lnTo>
                <a:cubicBezTo>
                  <a:pt x="4391572" y="3126663"/>
                  <a:pt x="4301124" y="3221848"/>
                  <a:pt x="4183947" y="3271738"/>
                </a:cubicBezTo>
                <a:cubicBezTo>
                  <a:pt x="4099090" y="3307854"/>
                  <a:pt x="4017967" y="3354374"/>
                  <a:pt x="3930625" y="3387123"/>
                </a:cubicBezTo>
                <a:cubicBezTo>
                  <a:pt x="3723932" y="3464557"/>
                  <a:pt x="3513195" y="3526689"/>
                  <a:pt x="3290337" y="3535564"/>
                </a:cubicBezTo>
                <a:cubicBezTo>
                  <a:pt x="3106332" y="3542605"/>
                  <a:pt x="1510274" y="3535872"/>
                  <a:pt x="861903" y="2528615"/>
                </a:cubicBezTo>
                <a:cubicBezTo>
                  <a:pt x="849470" y="2523717"/>
                  <a:pt x="835485" y="2510862"/>
                  <a:pt x="831133" y="2498619"/>
                </a:cubicBezTo>
                <a:cubicBezTo>
                  <a:pt x="810307" y="2441385"/>
                  <a:pt x="759333" y="2416594"/>
                  <a:pt x="713333" y="2385682"/>
                </a:cubicBezTo>
                <a:cubicBezTo>
                  <a:pt x="672925" y="2358442"/>
                  <a:pt x="630030" y="2329978"/>
                  <a:pt x="613246" y="2284067"/>
                </a:cubicBezTo>
                <a:cubicBezTo>
                  <a:pt x="591179" y="2222855"/>
                  <a:pt x="653963" y="2273050"/>
                  <a:pt x="665465" y="2249789"/>
                </a:cubicBezTo>
                <a:cubicBezTo>
                  <a:pt x="641532" y="2217960"/>
                  <a:pt x="604543" y="2188882"/>
                  <a:pt x="594908" y="2152767"/>
                </a:cubicBezTo>
                <a:cubicBezTo>
                  <a:pt x="559787" y="2022383"/>
                  <a:pt x="483946" y="1927503"/>
                  <a:pt x="370497" y="1853742"/>
                </a:cubicBezTo>
                <a:cubicBezTo>
                  <a:pt x="337861" y="1832624"/>
                  <a:pt x="316415" y="1794059"/>
                  <a:pt x="271969" y="1787940"/>
                </a:cubicBezTo>
                <a:cubicBezTo>
                  <a:pt x="173127" y="1774472"/>
                  <a:pt x="204209" y="1669186"/>
                  <a:pt x="151990" y="1622358"/>
                </a:cubicBezTo>
                <a:cubicBezTo>
                  <a:pt x="142044" y="1613481"/>
                  <a:pt x="133031" y="1596037"/>
                  <a:pt x="134895" y="1584102"/>
                </a:cubicBezTo>
                <a:cubicBezTo>
                  <a:pt x="137691" y="1566959"/>
                  <a:pt x="149504" y="1550739"/>
                  <a:pt x="159450" y="1535435"/>
                </a:cubicBezTo>
                <a:cubicBezTo>
                  <a:pt x="169708" y="1520133"/>
                  <a:pt x="185247" y="1506664"/>
                  <a:pt x="177788" y="1486465"/>
                </a:cubicBezTo>
                <a:cubicBezTo>
                  <a:pt x="174683" y="1478202"/>
                  <a:pt x="176855" y="1449432"/>
                  <a:pt x="153856" y="1472079"/>
                </a:cubicBezTo>
                <a:cubicBezTo>
                  <a:pt x="90760" y="1534212"/>
                  <a:pt x="54082" y="1475449"/>
                  <a:pt x="0" y="1447289"/>
                </a:cubicBezTo>
                <a:cubicBezTo>
                  <a:pt x="43515" y="1418212"/>
                  <a:pt x="82677" y="1397707"/>
                  <a:pt x="89205" y="1354247"/>
                </a:cubicBezTo>
                <a:cubicBezTo>
                  <a:pt x="102570" y="1264569"/>
                  <a:pt x="159758" y="1223557"/>
                  <a:pt x="246479" y="1215599"/>
                </a:cubicBezTo>
                <a:cubicBezTo>
                  <a:pt x="214465" y="1128983"/>
                  <a:pt x="214465" y="1128983"/>
                  <a:pt x="317968" y="1117045"/>
                </a:cubicBezTo>
                <a:cubicBezTo>
                  <a:pt x="278183" y="1061955"/>
                  <a:pt x="278183" y="1047876"/>
                  <a:pt x="326362" y="1028900"/>
                </a:cubicBezTo>
                <a:cubicBezTo>
                  <a:pt x="372673" y="1010841"/>
                  <a:pt x="423957" y="1004720"/>
                  <a:pt x="466852" y="976870"/>
                </a:cubicBezTo>
                <a:cubicBezTo>
                  <a:pt x="427377" y="906475"/>
                  <a:pt x="416188" y="824756"/>
                  <a:pt x="334754" y="790475"/>
                </a:cubicBezTo>
                <a:cubicBezTo>
                  <a:pt x="322010" y="785272"/>
                  <a:pt x="313307" y="764154"/>
                  <a:pt x="321386" y="751912"/>
                </a:cubicBezTo>
                <a:cubicBezTo>
                  <a:pt x="350915" y="707534"/>
                  <a:pt x="308644" y="623365"/>
                  <a:pt x="400645" y="613877"/>
                </a:cubicBezTo>
                <a:cubicBezTo>
                  <a:pt x="412147" y="612959"/>
                  <a:pt x="422716" y="603776"/>
                  <a:pt x="413701" y="591839"/>
                </a:cubicBezTo>
                <a:cubicBezTo>
                  <a:pt x="382618" y="550216"/>
                  <a:pt x="420228" y="552969"/>
                  <a:pt x="442917" y="547767"/>
                </a:cubicBezTo>
                <a:cubicBezTo>
                  <a:pt x="470271" y="541341"/>
                  <a:pt x="501353" y="559703"/>
                  <a:pt x="526840" y="537055"/>
                </a:cubicBezTo>
                <a:cubicBezTo>
                  <a:pt x="520932" y="513181"/>
                  <a:pt x="498866" y="513487"/>
                  <a:pt x="483325" y="505836"/>
                </a:cubicBezTo>
                <a:cubicBezTo>
                  <a:pt x="437946" y="483799"/>
                  <a:pt x="400956" y="457479"/>
                  <a:pt x="398780" y="400243"/>
                </a:cubicBezTo>
                <a:cubicBezTo>
                  <a:pt x="397229" y="354028"/>
                  <a:pt x="392255" y="313323"/>
                  <a:pt x="455041" y="299242"/>
                </a:cubicBezTo>
                <a:cubicBezTo>
                  <a:pt x="481149" y="293426"/>
                  <a:pt x="473687" y="260067"/>
                  <a:pt x="458769" y="243538"/>
                </a:cubicBezTo>
                <a:cubicBezTo>
                  <a:pt x="432038" y="214157"/>
                  <a:pt x="409972" y="174981"/>
                  <a:pt x="363969" y="172227"/>
                </a:cubicBezTo>
                <a:cubicBezTo>
                  <a:pt x="335995" y="170391"/>
                  <a:pt x="314549" y="158146"/>
                  <a:pt x="292481" y="144069"/>
                </a:cubicBezTo>
                <a:cubicBezTo>
                  <a:pt x="276630" y="133966"/>
                  <a:pt x="257670" y="125398"/>
                  <a:pt x="259534" y="103668"/>
                </a:cubicBezTo>
                <a:cubicBezTo>
                  <a:pt x="261399" y="82855"/>
                  <a:pt x="279736" y="74286"/>
                  <a:pt x="298387" y="70001"/>
                </a:cubicBezTo>
                <a:cubicBezTo>
                  <a:pt x="345011" y="59672"/>
                  <a:pt x="389535" y="45726"/>
                  <a:pt x="430782" y="19902"/>
                </a:cubicBezTo>
                <a:close/>
              </a:path>
            </a:pathLst>
          </a:custGeom>
        </p:spPr>
      </p:pic>
      <p:pic>
        <p:nvPicPr>
          <p:cNvPr id="12" name="Graphic 11" descr="Flowers in pot with solid fill">
            <a:extLst>
              <a:ext uri="{FF2B5EF4-FFF2-40B4-BE49-F238E27FC236}">
                <a16:creationId xmlns:a16="http://schemas.microsoft.com/office/drawing/2014/main" id="{F20CB85A-5693-4545-C720-76F1505F9C3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52400" y="247882"/>
            <a:ext cx="914400" cy="914400"/>
          </a:xfrm>
          <a:prstGeom prst="rect">
            <a:avLst/>
          </a:prstGeom>
        </p:spPr>
      </p:pic>
      <p:pic>
        <p:nvPicPr>
          <p:cNvPr id="47" name="Graphic 46" descr="Seed Packet with solid fill">
            <a:extLst>
              <a:ext uri="{FF2B5EF4-FFF2-40B4-BE49-F238E27FC236}">
                <a16:creationId xmlns:a16="http://schemas.microsoft.com/office/drawing/2014/main" id="{2818299D-1333-B1CD-7181-2EE494C5C39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rot="334911">
            <a:off x="6923451" y="1759157"/>
            <a:ext cx="914400" cy="914400"/>
          </a:xfrm>
          <a:prstGeom prst="rect">
            <a:avLst/>
          </a:prstGeom>
        </p:spPr>
      </p:pic>
      <p:pic>
        <p:nvPicPr>
          <p:cNvPr id="51" name="Graphic 50" descr="Earth globe: Africa and Europe with solid fill">
            <a:extLst>
              <a:ext uri="{FF2B5EF4-FFF2-40B4-BE49-F238E27FC236}">
                <a16:creationId xmlns:a16="http://schemas.microsoft.com/office/drawing/2014/main" id="{930E54EC-7641-4DB8-7232-58CAAD9AFFC8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5054721" y="3035374"/>
            <a:ext cx="914400" cy="914400"/>
          </a:xfrm>
          <a:prstGeom prst="rect">
            <a:avLst/>
          </a:prstGeom>
        </p:spPr>
      </p:pic>
      <p:pic>
        <p:nvPicPr>
          <p:cNvPr id="53" name="Graphic 52" descr="Bug with solid fill">
            <a:extLst>
              <a:ext uri="{FF2B5EF4-FFF2-40B4-BE49-F238E27FC236}">
                <a16:creationId xmlns:a16="http://schemas.microsoft.com/office/drawing/2014/main" id="{5634DB06-3DCA-FDA8-8CA2-5FEF32A7EB5B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 rot="19734789">
            <a:off x="1573960" y="2592779"/>
            <a:ext cx="523976" cy="523976"/>
          </a:xfrm>
          <a:prstGeom prst="rect">
            <a:avLst/>
          </a:prstGeom>
        </p:spPr>
      </p:pic>
      <p:pic>
        <p:nvPicPr>
          <p:cNvPr id="55" name="Graphic 54" descr="Caterpillar with solid fill">
            <a:extLst>
              <a:ext uri="{FF2B5EF4-FFF2-40B4-BE49-F238E27FC236}">
                <a16:creationId xmlns:a16="http://schemas.microsoft.com/office/drawing/2014/main" id="{941F119E-F023-78B0-F20D-4414D3E3568C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 rot="217422">
            <a:off x="9610493" y="3510374"/>
            <a:ext cx="817430" cy="817430"/>
          </a:xfrm>
          <a:prstGeom prst="rect">
            <a:avLst/>
          </a:prstGeom>
        </p:spPr>
      </p:pic>
      <p:pic>
        <p:nvPicPr>
          <p:cNvPr id="57" name="Graphic 56" descr="Snail with solid fill">
            <a:extLst>
              <a:ext uri="{FF2B5EF4-FFF2-40B4-BE49-F238E27FC236}">
                <a16:creationId xmlns:a16="http://schemas.microsoft.com/office/drawing/2014/main" id="{741FED85-6E8C-EAFC-67B8-25FC9E9033F8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285964" y="6067544"/>
            <a:ext cx="914400" cy="914400"/>
          </a:xfrm>
          <a:prstGeom prst="rect">
            <a:avLst/>
          </a:prstGeom>
        </p:spPr>
      </p:pic>
      <p:pic>
        <p:nvPicPr>
          <p:cNvPr id="63" name="Graphic 62" descr="Bee with solid fill">
            <a:extLst>
              <a:ext uri="{FF2B5EF4-FFF2-40B4-BE49-F238E27FC236}">
                <a16:creationId xmlns:a16="http://schemas.microsoft.com/office/drawing/2014/main" id="{1F7AC8CA-2985-1CB8-8EF2-439E7E22D6A9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96DAC541-7B7A-43D3-8B79-37D633B846F1}">
                <asvg:svgBlip xmlns:asvg="http://schemas.microsoft.com/office/drawing/2016/SVG/main" r:embed="rId18"/>
              </a:ext>
            </a:extLst>
          </a:blip>
          <a:stretch>
            <a:fillRect/>
          </a:stretch>
        </p:blipFill>
        <p:spPr>
          <a:xfrm rot="20512598">
            <a:off x="6339686" y="344254"/>
            <a:ext cx="737206" cy="737206"/>
          </a:xfrm>
          <a:prstGeom prst="rect">
            <a:avLst/>
          </a:prstGeom>
        </p:spPr>
      </p:pic>
      <p:pic>
        <p:nvPicPr>
          <p:cNvPr id="65" name="Graphic 64" descr="Ant with solid fill">
            <a:extLst>
              <a:ext uri="{FF2B5EF4-FFF2-40B4-BE49-F238E27FC236}">
                <a16:creationId xmlns:a16="http://schemas.microsoft.com/office/drawing/2014/main" id="{DF8A3F4A-83CC-0E36-25AE-6F0AAB0587AC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96DAC541-7B7A-43D3-8B79-37D633B846F1}">
                <asvg:svgBlip xmlns:asvg="http://schemas.microsoft.com/office/drawing/2016/SVG/main" r:embed="rId20"/>
              </a:ext>
            </a:extLst>
          </a:blip>
          <a:stretch>
            <a:fillRect/>
          </a:stretch>
        </p:blipFill>
        <p:spPr>
          <a:xfrm rot="3463549">
            <a:off x="7750664" y="5984147"/>
            <a:ext cx="683262" cy="683262"/>
          </a:xfrm>
          <a:prstGeom prst="rect">
            <a:avLst/>
          </a:prstGeom>
        </p:spPr>
      </p:pic>
      <p:pic>
        <p:nvPicPr>
          <p:cNvPr id="67" name="Graphic 66" descr="Worm with solid fill">
            <a:extLst>
              <a:ext uri="{FF2B5EF4-FFF2-40B4-BE49-F238E27FC236}">
                <a16:creationId xmlns:a16="http://schemas.microsoft.com/office/drawing/2014/main" id="{5C5983E5-F145-01D2-BB5F-EADBBA0E02D5}"/>
              </a:ext>
            </a:extLst>
          </p:cNvPr>
          <p:cNvPicPr>
            <a:picLocks noChangeAspect="1"/>
          </p:cNvPicPr>
          <p:nvPr/>
        </p:nvPicPr>
        <p:blipFill>
          <a:blip r:embed="rId21">
            <a:extLst>
              <a:ext uri="{96DAC541-7B7A-43D3-8B79-37D633B846F1}">
                <asvg:svgBlip xmlns:asvg="http://schemas.microsoft.com/office/drawing/2016/SVG/main" r:embed="rId22"/>
              </a:ext>
            </a:extLst>
          </a:blip>
          <a:stretch>
            <a:fillRect/>
          </a:stretch>
        </p:blipFill>
        <p:spPr>
          <a:xfrm>
            <a:off x="4369466" y="6152918"/>
            <a:ext cx="914400" cy="914400"/>
          </a:xfrm>
          <a:prstGeom prst="rect">
            <a:avLst/>
          </a:prstGeom>
        </p:spPr>
      </p:pic>
      <p:sp>
        <p:nvSpPr>
          <p:cNvPr id="69" name="TextBox 68">
            <a:extLst>
              <a:ext uri="{FF2B5EF4-FFF2-40B4-BE49-F238E27FC236}">
                <a16:creationId xmlns:a16="http://schemas.microsoft.com/office/drawing/2014/main" id="{480C3D45-4478-744F-0338-601CEDBCFFD7}"/>
              </a:ext>
            </a:extLst>
          </p:cNvPr>
          <p:cNvSpPr txBox="1"/>
          <p:nvPr/>
        </p:nvSpPr>
        <p:spPr>
          <a:xfrm>
            <a:off x="2450931" y="141341"/>
            <a:ext cx="2832935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 dirty="0">
                <a:latin typeface="Nanum Brush Script" panose="03060600000000000000" pitchFamily="66" charset="-127"/>
                <a:ea typeface="Nanum Brush Script" panose="03060600000000000000" pitchFamily="66" charset="-127"/>
              </a:rPr>
              <a:t>Planting</a:t>
            </a:r>
          </a:p>
        </p:txBody>
      </p:sp>
    </p:spTree>
    <p:extLst>
      <p:ext uri="{BB962C8B-B14F-4D97-AF65-F5344CB8AC3E}">
        <p14:creationId xmlns:p14="http://schemas.microsoft.com/office/powerpoint/2010/main" val="31059635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75000"/>
              </a:schemeClr>
            </a:gs>
            <a:gs pos="85000">
              <a:srgbClr val="7E834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3FCDA63-538C-4FB3-911D-7DF75B5993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C0F36B17-8009-453B-9C49-36A9D6F9D0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5765387 w 12192000"/>
              <a:gd name="connsiteY0" fmla="*/ 552984 h 6858000"/>
              <a:gd name="connsiteX1" fmla="*/ 5743549 w 12192000"/>
              <a:gd name="connsiteY1" fmla="*/ 567982 h 6858000"/>
              <a:gd name="connsiteX2" fmla="*/ 5865186 w 12192000"/>
              <a:gd name="connsiteY2" fmla="*/ 624212 h 6858000"/>
              <a:gd name="connsiteX3" fmla="*/ 5674970 w 12192000"/>
              <a:gd name="connsiteY3" fmla="*/ 594618 h 6858000"/>
              <a:gd name="connsiteX4" fmla="*/ 5671722 w 12192000"/>
              <a:gd name="connsiteY4" fmla="*/ 613739 h 6858000"/>
              <a:gd name="connsiteX5" fmla="*/ 5887746 w 12192000"/>
              <a:gd name="connsiteY5" fmla="*/ 686133 h 6858000"/>
              <a:gd name="connsiteX6" fmla="*/ 5868434 w 12192000"/>
              <a:gd name="connsiteY6" fmla="*/ 697289 h 6858000"/>
              <a:gd name="connsiteX7" fmla="*/ 5753657 w 12192000"/>
              <a:gd name="connsiteY7" fmla="*/ 669287 h 6858000"/>
              <a:gd name="connsiteX8" fmla="*/ 5730555 w 12192000"/>
              <a:gd name="connsiteY8" fmla="*/ 676572 h 6858000"/>
              <a:gd name="connsiteX9" fmla="*/ 5741924 w 12192000"/>
              <a:gd name="connsiteY9" fmla="*/ 710491 h 6858000"/>
              <a:gd name="connsiteX10" fmla="*/ 5791735 w 12192000"/>
              <a:gd name="connsiteY10" fmla="*/ 723695 h 6858000"/>
              <a:gd name="connsiteX11" fmla="*/ 5869339 w 12192000"/>
              <a:gd name="connsiteY11" fmla="*/ 803376 h 6858000"/>
              <a:gd name="connsiteX12" fmla="*/ 5751851 w 12192000"/>
              <a:gd name="connsiteY12" fmla="*/ 793813 h 6858000"/>
              <a:gd name="connsiteX13" fmla="*/ 5731096 w 12192000"/>
              <a:gd name="connsiteY13" fmla="*/ 813164 h 6858000"/>
              <a:gd name="connsiteX14" fmla="*/ 5723155 w 12192000"/>
              <a:gd name="connsiteY14" fmla="*/ 838206 h 6858000"/>
              <a:gd name="connsiteX15" fmla="*/ 5677677 w 12192000"/>
              <a:gd name="connsiteY15" fmla="*/ 858922 h 6858000"/>
              <a:gd name="connsiteX16" fmla="*/ 5749146 w 12192000"/>
              <a:gd name="connsiteY16" fmla="*/ 882143 h 6858000"/>
              <a:gd name="connsiteX17" fmla="*/ 5672804 w 12192000"/>
              <a:gd name="connsiteY17" fmla="*/ 882143 h 6858000"/>
              <a:gd name="connsiteX18" fmla="*/ 5626987 w 12192000"/>
              <a:gd name="connsiteY18" fmla="*/ 862565 h 6858000"/>
              <a:gd name="connsiteX19" fmla="*/ 5611575 w 12192000"/>
              <a:gd name="connsiteY19" fmla="*/ 860624 h 6858000"/>
              <a:gd name="connsiteX20" fmla="*/ 5629275 w 12192000"/>
              <a:gd name="connsiteY20" fmla="*/ 904875 h 6858000"/>
              <a:gd name="connsiteX21" fmla="*/ 5648325 w 12192000"/>
              <a:gd name="connsiteY21" fmla="*/ 981075 h 6858000"/>
              <a:gd name="connsiteX22" fmla="*/ 5646577 w 12192000"/>
              <a:gd name="connsiteY22" fmla="*/ 1001285 h 6858000"/>
              <a:gd name="connsiteX23" fmla="*/ 5653179 w 12192000"/>
              <a:gd name="connsiteY23" fmla="*/ 1004447 h 6858000"/>
              <a:gd name="connsiteX24" fmla="*/ 5710342 w 12192000"/>
              <a:gd name="connsiteY24" fmla="*/ 1041501 h 6858000"/>
              <a:gd name="connsiteX25" fmla="*/ 5685076 w 12192000"/>
              <a:gd name="connsiteY25" fmla="*/ 1084982 h 6858000"/>
              <a:gd name="connsiteX26" fmla="*/ 5788666 w 12192000"/>
              <a:gd name="connsiteY26" fmla="*/ 1132334 h 6858000"/>
              <a:gd name="connsiteX27" fmla="*/ 5814113 w 12192000"/>
              <a:gd name="connsiteY27" fmla="*/ 1179230 h 6858000"/>
              <a:gd name="connsiteX28" fmla="*/ 5782171 w 12192000"/>
              <a:gd name="connsiteY28" fmla="*/ 1175133 h 6858000"/>
              <a:gd name="connsiteX29" fmla="*/ 5754739 w 12192000"/>
              <a:gd name="connsiteY29" fmla="*/ 1184011 h 6858000"/>
              <a:gd name="connsiteX30" fmla="*/ 5766109 w 12192000"/>
              <a:gd name="connsiteY30" fmla="*/ 1243656 h 6858000"/>
              <a:gd name="connsiteX31" fmla="*/ 5912470 w 12192000"/>
              <a:gd name="connsiteY31" fmla="*/ 1320604 h 6858000"/>
              <a:gd name="connsiteX32" fmla="*/ 5925644 w 12192000"/>
              <a:gd name="connsiteY32" fmla="*/ 1345645 h 6858000"/>
              <a:gd name="connsiteX33" fmla="*/ 5908138 w 12192000"/>
              <a:gd name="connsiteY33" fmla="*/ 1363402 h 6858000"/>
              <a:gd name="connsiteX34" fmla="*/ 5860855 w 12192000"/>
              <a:gd name="connsiteY34" fmla="*/ 1372508 h 6858000"/>
              <a:gd name="connsiteX35" fmla="*/ 5927087 w 12192000"/>
              <a:gd name="connsiteY35" fmla="*/ 1457878 h 6858000"/>
              <a:gd name="connsiteX36" fmla="*/ 5951271 w 12192000"/>
              <a:gd name="connsiteY36" fmla="*/ 1481553 h 6858000"/>
              <a:gd name="connsiteX37" fmla="*/ 5992599 w 12192000"/>
              <a:gd name="connsiteY37" fmla="*/ 1518207 h 6858000"/>
              <a:gd name="connsiteX38" fmla="*/ 5993321 w 12192000"/>
              <a:gd name="connsiteY38" fmla="*/ 1529362 h 6858000"/>
              <a:gd name="connsiteX39" fmla="*/ 5937015 w 12192000"/>
              <a:gd name="connsiteY39" fmla="*/ 1568746 h 6858000"/>
              <a:gd name="connsiteX40" fmla="*/ 5835410 w 12192000"/>
              <a:gd name="connsiteY40" fmla="*/ 1558045 h 6858000"/>
              <a:gd name="connsiteX41" fmla="*/ 5985561 w 12192000"/>
              <a:gd name="connsiteY41" fmla="*/ 1616780 h 6858000"/>
              <a:gd name="connsiteX42" fmla="*/ 5499552 w 12192000"/>
              <a:gd name="connsiteY42" fmla="*/ 1476774 h 6858000"/>
              <a:gd name="connsiteX43" fmla="*/ 5530593 w 12192000"/>
              <a:gd name="connsiteY43" fmla="*/ 1513425 h 6858000"/>
              <a:gd name="connsiteX44" fmla="*/ 5700597 w 12192000"/>
              <a:gd name="connsiteY44" fmla="*/ 1609949 h 6858000"/>
              <a:gd name="connsiteX45" fmla="*/ 5748782 w 12192000"/>
              <a:gd name="connsiteY45" fmla="*/ 1670507 h 6858000"/>
              <a:gd name="connsiteX46" fmla="*/ 5799315 w 12192000"/>
              <a:gd name="connsiteY46" fmla="*/ 1703970 h 6858000"/>
              <a:gd name="connsiteX47" fmla="*/ 5870240 w 12192000"/>
              <a:gd name="connsiteY47" fmla="*/ 1703289 h 6858000"/>
              <a:gd name="connsiteX48" fmla="*/ 5920591 w 12192000"/>
              <a:gd name="connsiteY48" fmla="*/ 1754738 h 6858000"/>
              <a:gd name="connsiteX49" fmla="*/ 5868074 w 12192000"/>
              <a:gd name="connsiteY49" fmla="*/ 1765665 h 6858000"/>
              <a:gd name="connsiteX50" fmla="*/ 5806533 w 12192000"/>
              <a:gd name="connsiteY50" fmla="*/ 1757242 h 6858000"/>
              <a:gd name="connsiteX51" fmla="*/ 5673706 w 12192000"/>
              <a:gd name="connsiteY51" fmla="*/ 1759972 h 6858000"/>
              <a:gd name="connsiteX52" fmla="*/ 5597548 w 12192000"/>
              <a:gd name="connsiteY52" fmla="*/ 1769990 h 6858000"/>
              <a:gd name="connsiteX53" fmla="*/ 5422491 w 12192000"/>
              <a:gd name="connsiteY53" fmla="*/ 1752916 h 6858000"/>
              <a:gd name="connsiteX54" fmla="*/ 5432778 w 12192000"/>
              <a:gd name="connsiteY54" fmla="*/ 1796626 h 6858000"/>
              <a:gd name="connsiteX55" fmla="*/ 5426281 w 12192000"/>
              <a:gd name="connsiteY55" fmla="*/ 1834644 h 6858000"/>
              <a:gd name="connsiteX56" fmla="*/ 5423754 w 12192000"/>
              <a:gd name="connsiteY56" fmla="*/ 1917282 h 6858000"/>
              <a:gd name="connsiteX57" fmla="*/ 5425378 w 12192000"/>
              <a:gd name="connsiteY57" fmla="*/ 1930714 h 6858000"/>
              <a:gd name="connsiteX58" fmla="*/ 5386217 w 12192000"/>
              <a:gd name="connsiteY58" fmla="*/ 1939365 h 6858000"/>
              <a:gd name="connsiteX59" fmla="*/ 5619566 w 12192000"/>
              <a:gd name="connsiteY59" fmla="*/ 2111243 h 6858000"/>
              <a:gd name="connsiteX60" fmla="*/ 5463640 w 12192000"/>
              <a:gd name="connsiteY60" fmla="*/ 2067533 h 6858000"/>
              <a:gd name="connsiteX61" fmla="*/ 5442523 w 12192000"/>
              <a:gd name="connsiteY61" fmla="*/ 2139700 h 6858000"/>
              <a:gd name="connsiteX62" fmla="*/ 5515794 w 12192000"/>
              <a:gd name="connsiteY62" fmla="*/ 2203898 h 6858000"/>
              <a:gd name="connsiteX63" fmla="*/ 5542865 w 12192000"/>
              <a:gd name="connsiteY63" fmla="*/ 2330929 h 6858000"/>
              <a:gd name="connsiteX64" fmla="*/ 5529691 w 12192000"/>
              <a:gd name="connsiteY64" fmla="*/ 2447031 h 6858000"/>
              <a:gd name="connsiteX65" fmla="*/ 5498289 w 12192000"/>
              <a:gd name="connsiteY65" fmla="*/ 2483910 h 6858000"/>
              <a:gd name="connsiteX66" fmla="*/ 5452810 w 12192000"/>
              <a:gd name="connsiteY66" fmla="*/ 2550157 h 6858000"/>
              <a:gd name="connsiteX67" fmla="*/ 5424658 w 12192000"/>
              <a:gd name="connsiteY67" fmla="*/ 2591135 h 6858000"/>
              <a:gd name="connsiteX68" fmla="*/ 5326841 w 12192000"/>
              <a:gd name="connsiteY68" fmla="*/ 2575200 h 6858000"/>
              <a:gd name="connsiteX69" fmla="*/ 5457322 w 12192000"/>
              <a:gd name="connsiteY69" fmla="*/ 2679238 h 6858000"/>
              <a:gd name="connsiteX70" fmla="*/ 5351566 w 12192000"/>
              <a:gd name="connsiteY70" fmla="*/ 2666261 h 6858000"/>
              <a:gd name="connsiteX71" fmla="*/ 5317096 w 12192000"/>
              <a:gd name="connsiteY71" fmla="*/ 2673546 h 6858000"/>
              <a:gd name="connsiteX72" fmla="*/ 5336768 w 12192000"/>
              <a:gd name="connsiteY72" fmla="*/ 2707238 h 6858000"/>
              <a:gd name="connsiteX73" fmla="*/ 5414369 w 12192000"/>
              <a:gd name="connsiteY73" fmla="*/ 2764378 h 6858000"/>
              <a:gd name="connsiteX74" fmla="*/ 5574268 w 12192000"/>
              <a:gd name="connsiteY74" fmla="*/ 2919184 h 6858000"/>
              <a:gd name="connsiteX75" fmla="*/ 5419422 w 12192000"/>
              <a:gd name="connsiteY75" fmla="*/ 2848157 h 6858000"/>
              <a:gd name="connsiteX76" fmla="*/ 5582568 w 12192000"/>
              <a:gd name="connsiteY76" fmla="*/ 3007285 h 6858000"/>
              <a:gd name="connsiteX77" fmla="*/ 5618844 w 12192000"/>
              <a:gd name="connsiteY77" fmla="*/ 3060100 h 6858000"/>
              <a:gd name="connsiteX78" fmla="*/ 5692115 w 12192000"/>
              <a:gd name="connsiteY78" fmla="*/ 3191228 h 6858000"/>
              <a:gd name="connsiteX79" fmla="*/ 5688506 w 12192000"/>
              <a:gd name="connsiteY79" fmla="*/ 3206025 h 6858000"/>
              <a:gd name="connsiteX80" fmla="*/ 5603864 w 12192000"/>
              <a:gd name="connsiteY80" fmla="*/ 3184854 h 6858000"/>
              <a:gd name="connsiteX81" fmla="*/ 5713591 w 12192000"/>
              <a:gd name="connsiteY81" fmla="*/ 3295040 h 6858000"/>
              <a:gd name="connsiteX82" fmla="*/ 5826927 w 12192000"/>
              <a:gd name="connsiteY82" fmla="*/ 3379724 h 6858000"/>
              <a:gd name="connsiteX83" fmla="*/ 5746436 w 12192000"/>
              <a:gd name="connsiteY83" fmla="*/ 3366750 h 6858000"/>
              <a:gd name="connsiteX84" fmla="*/ 5635807 w 12192000"/>
              <a:gd name="connsiteY84" fmla="*/ 3318259 h 6858000"/>
              <a:gd name="connsiteX85" fmla="*/ 5597367 w 12192000"/>
              <a:gd name="connsiteY85" fmla="*/ 3336472 h 6858000"/>
              <a:gd name="connsiteX86" fmla="*/ 5702221 w 12192000"/>
              <a:gd name="connsiteY86" fmla="*/ 3416605 h 6858000"/>
              <a:gd name="connsiteX87" fmla="*/ 5762317 w 12192000"/>
              <a:gd name="connsiteY87" fmla="*/ 3453714 h 6858000"/>
              <a:gd name="connsiteX88" fmla="*/ 5786319 w 12192000"/>
              <a:gd name="connsiteY88" fmla="*/ 3482169 h 6858000"/>
              <a:gd name="connsiteX89" fmla="*/ 5854901 w 12192000"/>
              <a:gd name="connsiteY89" fmla="*/ 3583703 h 6858000"/>
              <a:gd name="connsiteX90" fmla="*/ 6056305 w 12192000"/>
              <a:gd name="connsiteY90" fmla="*/ 3694570 h 6858000"/>
              <a:gd name="connsiteX91" fmla="*/ 6244716 w 12192000"/>
              <a:gd name="connsiteY91" fmla="*/ 3832301 h 6858000"/>
              <a:gd name="connsiteX92" fmla="*/ 6391802 w 12192000"/>
              <a:gd name="connsiteY92" fmla="*/ 3918125 h 6858000"/>
              <a:gd name="connsiteX93" fmla="*/ 6763572 w 12192000"/>
              <a:gd name="connsiteY93" fmla="*/ 4028537 h 6858000"/>
              <a:gd name="connsiteX94" fmla="*/ 8173592 w 12192000"/>
              <a:gd name="connsiteY94" fmla="*/ 3279560 h 6858000"/>
              <a:gd name="connsiteX95" fmla="*/ 8191458 w 12192000"/>
              <a:gd name="connsiteY95" fmla="*/ 3257248 h 6858000"/>
              <a:gd name="connsiteX96" fmla="*/ 8259856 w 12192000"/>
              <a:gd name="connsiteY96" fmla="*/ 3173245 h 6858000"/>
              <a:gd name="connsiteX97" fmla="*/ 8317969 w 12192000"/>
              <a:gd name="connsiteY97" fmla="*/ 3097663 h 6858000"/>
              <a:gd name="connsiteX98" fmla="*/ 8287650 w 12192000"/>
              <a:gd name="connsiteY98" fmla="*/ 3072166 h 6858000"/>
              <a:gd name="connsiteX99" fmla="*/ 8328617 w 12192000"/>
              <a:gd name="connsiteY99" fmla="*/ 3000000 h 6858000"/>
              <a:gd name="connsiteX100" fmla="*/ 8458917 w 12192000"/>
              <a:gd name="connsiteY100" fmla="*/ 2777583 h 6858000"/>
              <a:gd name="connsiteX101" fmla="*/ 8516125 w 12192000"/>
              <a:gd name="connsiteY101" fmla="*/ 2728639 h 6858000"/>
              <a:gd name="connsiteX102" fmla="*/ 8585788 w 12192000"/>
              <a:gd name="connsiteY102" fmla="*/ 2605478 h 6858000"/>
              <a:gd name="connsiteX103" fmla="*/ 8595714 w 12192000"/>
              <a:gd name="connsiteY103" fmla="*/ 2577023 h 6858000"/>
              <a:gd name="connsiteX104" fmla="*/ 8581457 w 12192000"/>
              <a:gd name="connsiteY104" fmla="*/ 2540823 h 6858000"/>
              <a:gd name="connsiteX105" fmla="*/ 8570809 w 12192000"/>
              <a:gd name="connsiteY105" fmla="*/ 2504399 h 6858000"/>
              <a:gd name="connsiteX106" fmla="*/ 8584705 w 12192000"/>
              <a:gd name="connsiteY106" fmla="*/ 2493699 h 6858000"/>
              <a:gd name="connsiteX107" fmla="*/ 8674038 w 12192000"/>
              <a:gd name="connsiteY107" fmla="*/ 2475260 h 6858000"/>
              <a:gd name="connsiteX108" fmla="*/ 8622243 w 12192000"/>
              <a:gd name="connsiteY108" fmla="*/ 2406054 h 6858000"/>
              <a:gd name="connsiteX109" fmla="*/ 8530925 w 12192000"/>
              <a:gd name="connsiteY109" fmla="*/ 2302926 h 6858000"/>
              <a:gd name="connsiteX110" fmla="*/ 8489417 w 12192000"/>
              <a:gd name="connsiteY110" fmla="*/ 2229622 h 6858000"/>
              <a:gd name="connsiteX111" fmla="*/ 8484543 w 12192000"/>
              <a:gd name="connsiteY111" fmla="*/ 2164058 h 6858000"/>
              <a:gd name="connsiteX112" fmla="*/ 8402970 w 12192000"/>
              <a:gd name="connsiteY112" fmla="*/ 2125358 h 6858000"/>
              <a:gd name="connsiteX113" fmla="*/ 8479670 w 12192000"/>
              <a:gd name="connsiteY113" fmla="*/ 1986716 h 6858000"/>
              <a:gd name="connsiteX114" fmla="*/ 8487432 w 12192000"/>
              <a:gd name="connsiteY114" fmla="*/ 1958032 h 6858000"/>
              <a:gd name="connsiteX115" fmla="*/ 8441412 w 12192000"/>
              <a:gd name="connsiteY115" fmla="*/ 1855361 h 6858000"/>
              <a:gd name="connsiteX116" fmla="*/ 8433831 w 12192000"/>
              <a:gd name="connsiteY116" fmla="*/ 1838969 h 6858000"/>
              <a:gd name="connsiteX117" fmla="*/ 8416868 w 12192000"/>
              <a:gd name="connsiteY117" fmla="*/ 1806187 h 6858000"/>
              <a:gd name="connsiteX118" fmla="*/ 8368140 w 12192000"/>
              <a:gd name="connsiteY118" fmla="*/ 1798219 h 6858000"/>
              <a:gd name="connsiteX119" fmla="*/ 8393405 w 12192000"/>
              <a:gd name="connsiteY119" fmla="*/ 1774999 h 6858000"/>
              <a:gd name="connsiteX120" fmla="*/ 8442495 w 12192000"/>
              <a:gd name="connsiteY120" fmla="*/ 1696458 h 6858000"/>
              <a:gd name="connsiteX121" fmla="*/ 8409828 w 12192000"/>
              <a:gd name="connsiteY121" fmla="*/ 1621332 h 6858000"/>
              <a:gd name="connsiteX122" fmla="*/ 8407664 w 12192000"/>
              <a:gd name="connsiteY122" fmla="*/ 1579899 h 6858000"/>
              <a:gd name="connsiteX123" fmla="*/ 8462707 w 12192000"/>
              <a:gd name="connsiteY123" fmla="*/ 1526857 h 6858000"/>
              <a:gd name="connsiteX124" fmla="*/ 8504215 w 12192000"/>
              <a:gd name="connsiteY124" fmla="*/ 1505913 h 6858000"/>
              <a:gd name="connsiteX125" fmla="*/ 8523345 w 12192000"/>
              <a:gd name="connsiteY125" fmla="*/ 1475863 h 6858000"/>
              <a:gd name="connsiteX126" fmla="*/ 8500786 w 12192000"/>
              <a:gd name="connsiteY126" fmla="*/ 1450820 h 6858000"/>
              <a:gd name="connsiteX127" fmla="*/ 8400624 w 12192000"/>
              <a:gd name="connsiteY127" fmla="*/ 1391176 h 6858000"/>
              <a:gd name="connsiteX128" fmla="*/ 8454585 w 12192000"/>
              <a:gd name="connsiteY128" fmla="*/ 1341319 h 6858000"/>
              <a:gd name="connsiteX129" fmla="*/ 8172509 w 12192000"/>
              <a:gd name="connsiteY129" fmla="*/ 1106153 h 6858000"/>
              <a:gd name="connsiteX130" fmla="*/ 8138399 w 12192000"/>
              <a:gd name="connsiteY130" fmla="*/ 1070184 h 6858000"/>
              <a:gd name="connsiteX131" fmla="*/ 7957388 w 12192000"/>
              <a:gd name="connsiteY131" fmla="*/ 982992 h 6858000"/>
              <a:gd name="connsiteX132" fmla="*/ 7771142 w 12192000"/>
              <a:gd name="connsiteY132" fmla="*/ 921300 h 6858000"/>
              <a:gd name="connsiteX133" fmla="*/ 7900539 w 12192000"/>
              <a:gd name="connsiteY133" fmla="*/ 791082 h 6858000"/>
              <a:gd name="connsiteX134" fmla="*/ 7702923 w 12192000"/>
              <a:gd name="connsiteY134" fmla="*/ 760803 h 6858000"/>
              <a:gd name="connsiteX135" fmla="*/ 7683614 w 12192000"/>
              <a:gd name="connsiteY135" fmla="*/ 761714 h 6858000"/>
              <a:gd name="connsiteX136" fmla="*/ 7295600 w 12192000"/>
              <a:gd name="connsiteY136" fmla="*/ 741680 h 6858000"/>
              <a:gd name="connsiteX137" fmla="*/ 6739388 w 12192000"/>
              <a:gd name="connsiteY137" fmla="*/ 675206 h 6858000"/>
              <a:gd name="connsiteX138" fmla="*/ 6279006 w 12192000"/>
              <a:gd name="connsiteY138" fmla="*/ 635367 h 6858000"/>
              <a:gd name="connsiteX139" fmla="*/ 5788847 w 12192000"/>
              <a:gd name="connsiteY139" fmla="*/ 557964 h 6858000"/>
              <a:gd name="connsiteX140" fmla="*/ 5765387 w 12192000"/>
              <a:gd name="connsiteY140" fmla="*/ 552984 h 6858000"/>
              <a:gd name="connsiteX141" fmla="*/ 0 w 12192000"/>
              <a:gd name="connsiteY141" fmla="*/ 0 h 6858000"/>
              <a:gd name="connsiteX142" fmla="*/ 768106 w 12192000"/>
              <a:gd name="connsiteY142" fmla="*/ 0 h 6858000"/>
              <a:gd name="connsiteX143" fmla="*/ 767098 w 12192000"/>
              <a:gd name="connsiteY143" fmla="*/ 10118 h 6858000"/>
              <a:gd name="connsiteX144" fmla="*/ 756850 w 12192000"/>
              <a:gd name="connsiteY144" fmla="*/ 43654 h 6858000"/>
              <a:gd name="connsiteX145" fmla="*/ 768357 w 12192000"/>
              <a:gd name="connsiteY145" fmla="*/ 76852 h 6858000"/>
              <a:gd name="connsiteX146" fmla="*/ 882077 w 12192000"/>
              <a:gd name="connsiteY146" fmla="*/ 237315 h 6858000"/>
              <a:gd name="connsiteX147" fmla="*/ 761133 w 12192000"/>
              <a:gd name="connsiteY147" fmla="*/ 282106 h 6858000"/>
              <a:gd name="connsiteX148" fmla="*/ 753907 w 12192000"/>
              <a:gd name="connsiteY148" fmla="*/ 357988 h 6858000"/>
              <a:gd name="connsiteX149" fmla="*/ 692364 w 12192000"/>
              <a:gd name="connsiteY149" fmla="*/ 442830 h 6858000"/>
              <a:gd name="connsiteX150" fmla="*/ 556972 w 12192000"/>
              <a:gd name="connsiteY150" fmla="*/ 562188 h 6858000"/>
              <a:gd name="connsiteX151" fmla="*/ 480177 w 12192000"/>
              <a:gd name="connsiteY151" fmla="*/ 642286 h 6858000"/>
              <a:gd name="connsiteX152" fmla="*/ 612627 w 12192000"/>
              <a:gd name="connsiteY152" fmla="*/ 663627 h 6858000"/>
              <a:gd name="connsiteX153" fmla="*/ 633230 w 12192000"/>
              <a:gd name="connsiteY153" fmla="*/ 676011 h 6858000"/>
              <a:gd name="connsiteX154" fmla="*/ 617443 w 12192000"/>
              <a:gd name="connsiteY154" fmla="*/ 718168 h 6858000"/>
              <a:gd name="connsiteX155" fmla="*/ 596304 w 12192000"/>
              <a:gd name="connsiteY155" fmla="*/ 760064 h 6858000"/>
              <a:gd name="connsiteX156" fmla="*/ 611021 w 12192000"/>
              <a:gd name="connsiteY156" fmla="*/ 792998 h 6858000"/>
              <a:gd name="connsiteX157" fmla="*/ 714308 w 12192000"/>
              <a:gd name="connsiteY157" fmla="*/ 935543 h 6858000"/>
              <a:gd name="connsiteX158" fmla="*/ 799128 w 12192000"/>
              <a:gd name="connsiteY158" fmla="*/ 992190 h 6858000"/>
              <a:gd name="connsiteX159" fmla="*/ 992317 w 12192000"/>
              <a:gd name="connsiteY159" fmla="*/ 1249612 h 6858000"/>
              <a:gd name="connsiteX160" fmla="*/ 1053058 w 12192000"/>
              <a:gd name="connsiteY160" fmla="*/ 1333136 h 6858000"/>
              <a:gd name="connsiteX161" fmla="*/ 1008104 w 12192000"/>
              <a:gd name="connsiteY161" fmla="*/ 1362645 h 6858000"/>
              <a:gd name="connsiteX162" fmla="*/ 1094265 w 12192000"/>
              <a:gd name="connsiteY162" fmla="*/ 1450123 h 6858000"/>
              <a:gd name="connsiteX163" fmla="*/ 1195677 w 12192000"/>
              <a:gd name="connsiteY163" fmla="*/ 1547347 h 6858000"/>
              <a:gd name="connsiteX164" fmla="*/ 1222166 w 12192000"/>
              <a:gd name="connsiteY164" fmla="*/ 1573170 h 6858000"/>
              <a:gd name="connsiteX165" fmla="*/ 3312738 w 12192000"/>
              <a:gd name="connsiteY165" fmla="*/ 2440024 h 6858000"/>
              <a:gd name="connsiteX166" fmla="*/ 3863944 w 12192000"/>
              <a:gd name="connsiteY166" fmla="*/ 2312235 h 6858000"/>
              <a:gd name="connsiteX167" fmla="*/ 4082022 w 12192000"/>
              <a:gd name="connsiteY167" fmla="*/ 2212904 h 6858000"/>
              <a:gd name="connsiteX168" fmla="*/ 4361371 w 12192000"/>
              <a:gd name="connsiteY168" fmla="*/ 2053496 h 6858000"/>
              <a:gd name="connsiteX169" fmla="*/ 4659987 w 12192000"/>
              <a:gd name="connsiteY169" fmla="*/ 1925180 h 6858000"/>
              <a:gd name="connsiteX170" fmla="*/ 4761667 w 12192000"/>
              <a:gd name="connsiteY170" fmla="*/ 1807667 h 6858000"/>
              <a:gd name="connsiteX171" fmla="*/ 4797253 w 12192000"/>
              <a:gd name="connsiteY171" fmla="*/ 1774733 h 6858000"/>
              <a:gd name="connsiteX172" fmla="*/ 4886356 w 12192000"/>
              <a:gd name="connsiteY172" fmla="*/ 1731784 h 6858000"/>
              <a:gd name="connsiteX173" fmla="*/ 5041818 w 12192000"/>
              <a:gd name="connsiteY173" fmla="*/ 1639039 h 6858000"/>
              <a:gd name="connsiteX174" fmla="*/ 4984824 w 12192000"/>
              <a:gd name="connsiteY174" fmla="*/ 1617960 h 6858000"/>
              <a:gd name="connsiteX175" fmla="*/ 4820800 w 12192000"/>
              <a:gd name="connsiteY175" fmla="*/ 1674082 h 6858000"/>
              <a:gd name="connsiteX176" fmla="*/ 4701459 w 12192000"/>
              <a:gd name="connsiteY176" fmla="*/ 1689099 h 6858000"/>
              <a:gd name="connsiteX177" fmla="*/ 4869498 w 12192000"/>
              <a:gd name="connsiteY177" fmla="*/ 1591086 h 6858000"/>
              <a:gd name="connsiteX178" fmla="*/ 5032185 w 12192000"/>
              <a:gd name="connsiteY178" fmla="*/ 1463559 h 6858000"/>
              <a:gd name="connsiteX179" fmla="*/ 4906692 w 12192000"/>
              <a:gd name="connsiteY179" fmla="*/ 1488062 h 6858000"/>
              <a:gd name="connsiteX180" fmla="*/ 4901340 w 12192000"/>
              <a:gd name="connsiteY180" fmla="*/ 1470936 h 6858000"/>
              <a:gd name="connsiteX181" fmla="*/ 5009976 w 12192000"/>
              <a:gd name="connsiteY181" fmla="*/ 1319171 h 6858000"/>
              <a:gd name="connsiteX182" fmla="*/ 5063760 w 12192000"/>
              <a:gd name="connsiteY182" fmla="*/ 1258044 h 6858000"/>
              <a:gd name="connsiteX183" fmla="*/ 5305648 w 12192000"/>
              <a:gd name="connsiteY183" fmla="*/ 1073871 h 6858000"/>
              <a:gd name="connsiteX184" fmla="*/ 5076067 w 12192000"/>
              <a:gd name="connsiteY184" fmla="*/ 1156077 h 6858000"/>
              <a:gd name="connsiteX185" fmla="*/ 5313141 w 12192000"/>
              <a:gd name="connsiteY185" fmla="*/ 976907 h 6858000"/>
              <a:gd name="connsiteX186" fmla="*/ 5428196 w 12192000"/>
              <a:gd name="connsiteY186" fmla="*/ 910774 h 6858000"/>
              <a:gd name="connsiteX187" fmla="*/ 5457363 w 12192000"/>
              <a:gd name="connsiteY187" fmla="*/ 871779 h 6858000"/>
              <a:gd name="connsiteX188" fmla="*/ 5406256 w 12192000"/>
              <a:gd name="connsiteY188" fmla="*/ 863347 h 6858000"/>
              <a:gd name="connsiteX189" fmla="*/ 5249456 w 12192000"/>
              <a:gd name="connsiteY189" fmla="*/ 878367 h 6858000"/>
              <a:gd name="connsiteX190" fmla="*/ 5442914 w 12192000"/>
              <a:gd name="connsiteY190" fmla="*/ 757955 h 6858000"/>
              <a:gd name="connsiteX191" fmla="*/ 5297887 w 12192000"/>
              <a:gd name="connsiteY191" fmla="*/ 776398 h 6858000"/>
              <a:gd name="connsiteX192" fmla="*/ 5256146 w 12192000"/>
              <a:gd name="connsiteY192" fmla="*/ 728971 h 6858000"/>
              <a:gd name="connsiteX193" fmla="*/ 5188716 w 12192000"/>
              <a:gd name="connsiteY193" fmla="*/ 652298 h 6858000"/>
              <a:gd name="connsiteX194" fmla="*/ 5142160 w 12192000"/>
              <a:gd name="connsiteY194" fmla="*/ 609614 h 6858000"/>
              <a:gd name="connsiteX195" fmla="*/ 5122626 w 12192000"/>
              <a:gd name="connsiteY195" fmla="*/ 475239 h 6858000"/>
              <a:gd name="connsiteX196" fmla="*/ 5162763 w 12192000"/>
              <a:gd name="connsiteY196" fmla="*/ 328215 h 6858000"/>
              <a:gd name="connsiteX197" fmla="*/ 5271399 w 12192000"/>
              <a:gd name="connsiteY197" fmla="*/ 253914 h 6858000"/>
              <a:gd name="connsiteX198" fmla="*/ 5240091 w 12192000"/>
              <a:gd name="connsiteY198" fmla="*/ 170389 h 6858000"/>
              <a:gd name="connsiteX199" fmla="*/ 5008904 w 12192000"/>
              <a:gd name="connsiteY199" fmla="*/ 220979 h 6858000"/>
              <a:gd name="connsiteX200" fmla="*/ 5354881 w 12192000"/>
              <a:gd name="connsiteY200" fmla="*/ 22050 h 6858000"/>
              <a:gd name="connsiteX201" fmla="*/ 5296818 w 12192000"/>
              <a:gd name="connsiteY201" fmla="*/ 12038 h 6858000"/>
              <a:gd name="connsiteX202" fmla="*/ 5297018 w 12192000"/>
              <a:gd name="connsiteY202" fmla="*/ 3177 h 6858000"/>
              <a:gd name="connsiteX203" fmla="*/ 5298067 w 12192000"/>
              <a:gd name="connsiteY203" fmla="*/ 0 h 6858000"/>
              <a:gd name="connsiteX204" fmla="*/ 8958468 w 12192000"/>
              <a:gd name="connsiteY204" fmla="*/ 0 h 6858000"/>
              <a:gd name="connsiteX205" fmla="*/ 8936439 w 12192000"/>
              <a:gd name="connsiteY205" fmla="*/ 18562 h 6858000"/>
              <a:gd name="connsiteX206" fmla="*/ 8934304 w 12192000"/>
              <a:gd name="connsiteY206" fmla="*/ 46608 h 6858000"/>
              <a:gd name="connsiteX207" fmla="*/ 9027240 w 12192000"/>
              <a:gd name="connsiteY207" fmla="*/ 113638 h 6858000"/>
              <a:gd name="connsiteX208" fmla="*/ 8854734 w 12192000"/>
              <a:gd name="connsiteY208" fmla="*/ 193826 h 6858000"/>
              <a:gd name="connsiteX209" fmla="*/ 8815880 w 12192000"/>
              <a:gd name="connsiteY209" fmla="*/ 227493 h 6858000"/>
              <a:gd name="connsiteX210" fmla="*/ 8848828 w 12192000"/>
              <a:gd name="connsiteY210" fmla="*/ 267894 h 6858000"/>
              <a:gd name="connsiteX211" fmla="*/ 8920315 w 12192000"/>
              <a:gd name="connsiteY211" fmla="*/ 296052 h 6858000"/>
              <a:gd name="connsiteX212" fmla="*/ 9015115 w 12192000"/>
              <a:gd name="connsiteY212" fmla="*/ 367363 h 6858000"/>
              <a:gd name="connsiteX213" fmla="*/ 9011388 w 12192000"/>
              <a:gd name="connsiteY213" fmla="*/ 423067 h 6858000"/>
              <a:gd name="connsiteX214" fmla="*/ 8955127 w 12192000"/>
              <a:gd name="connsiteY214" fmla="*/ 524068 h 6858000"/>
              <a:gd name="connsiteX215" fmla="*/ 9039672 w 12192000"/>
              <a:gd name="connsiteY215" fmla="*/ 629661 h 6858000"/>
              <a:gd name="connsiteX216" fmla="*/ 9083187 w 12192000"/>
              <a:gd name="connsiteY216" fmla="*/ 660880 h 6858000"/>
              <a:gd name="connsiteX217" fmla="*/ 8999263 w 12192000"/>
              <a:gd name="connsiteY217" fmla="*/ 671592 h 6858000"/>
              <a:gd name="connsiteX218" fmla="*/ 8970048 w 12192000"/>
              <a:gd name="connsiteY218" fmla="*/ 715664 h 6858000"/>
              <a:gd name="connsiteX219" fmla="*/ 8956992 w 12192000"/>
              <a:gd name="connsiteY219" fmla="*/ 737702 h 6858000"/>
              <a:gd name="connsiteX220" fmla="*/ 8877733 w 12192000"/>
              <a:gd name="connsiteY220" fmla="*/ 875737 h 6858000"/>
              <a:gd name="connsiteX221" fmla="*/ 8891100 w 12192000"/>
              <a:gd name="connsiteY221" fmla="*/ 914300 h 6858000"/>
              <a:gd name="connsiteX222" fmla="*/ 9023199 w 12192000"/>
              <a:gd name="connsiteY222" fmla="*/ 1100695 h 6858000"/>
              <a:gd name="connsiteX223" fmla="*/ 8882708 w 12192000"/>
              <a:gd name="connsiteY223" fmla="*/ 1152725 h 6858000"/>
              <a:gd name="connsiteX224" fmla="*/ 8874315 w 12192000"/>
              <a:gd name="connsiteY224" fmla="*/ 1240870 h 6858000"/>
              <a:gd name="connsiteX225" fmla="*/ 8802826 w 12192000"/>
              <a:gd name="connsiteY225" fmla="*/ 1339424 h 6858000"/>
              <a:gd name="connsiteX226" fmla="*/ 8645552 w 12192000"/>
              <a:gd name="connsiteY226" fmla="*/ 1478072 h 6858000"/>
              <a:gd name="connsiteX227" fmla="*/ 8556347 w 12192000"/>
              <a:gd name="connsiteY227" fmla="*/ 1571114 h 6858000"/>
              <a:gd name="connsiteX228" fmla="*/ 8710202 w 12192000"/>
              <a:gd name="connsiteY228" fmla="*/ 1595904 h 6858000"/>
              <a:gd name="connsiteX229" fmla="*/ 8734135 w 12192000"/>
              <a:gd name="connsiteY229" fmla="*/ 1610290 h 6858000"/>
              <a:gd name="connsiteX230" fmla="*/ 8715797 w 12192000"/>
              <a:gd name="connsiteY230" fmla="*/ 1659260 h 6858000"/>
              <a:gd name="connsiteX231" fmla="*/ 8691242 w 12192000"/>
              <a:gd name="connsiteY231" fmla="*/ 1707927 h 6858000"/>
              <a:gd name="connsiteX232" fmla="*/ 8708337 w 12192000"/>
              <a:gd name="connsiteY232" fmla="*/ 1746183 h 6858000"/>
              <a:gd name="connsiteX233" fmla="*/ 8828316 w 12192000"/>
              <a:gd name="connsiteY233" fmla="*/ 1911765 h 6858000"/>
              <a:gd name="connsiteX234" fmla="*/ 8926844 w 12192000"/>
              <a:gd name="connsiteY234" fmla="*/ 1977567 h 6858000"/>
              <a:gd name="connsiteX235" fmla="*/ 9151255 w 12192000"/>
              <a:gd name="connsiteY235" fmla="*/ 2276592 h 6858000"/>
              <a:gd name="connsiteX236" fmla="*/ 9221812 w 12192000"/>
              <a:gd name="connsiteY236" fmla="*/ 2373614 h 6858000"/>
              <a:gd name="connsiteX237" fmla="*/ 9169593 w 12192000"/>
              <a:gd name="connsiteY237" fmla="*/ 2407892 h 6858000"/>
              <a:gd name="connsiteX238" fmla="*/ 9269679 w 12192000"/>
              <a:gd name="connsiteY238" fmla="*/ 2509507 h 6858000"/>
              <a:gd name="connsiteX239" fmla="*/ 9387480 w 12192000"/>
              <a:gd name="connsiteY239" fmla="*/ 2622444 h 6858000"/>
              <a:gd name="connsiteX240" fmla="*/ 9418250 w 12192000"/>
              <a:gd name="connsiteY240" fmla="*/ 2652440 h 6858000"/>
              <a:gd name="connsiteX241" fmla="*/ 11846684 w 12192000"/>
              <a:gd name="connsiteY241" fmla="*/ 3659389 h 6858000"/>
              <a:gd name="connsiteX242" fmla="*/ 12172890 w 12192000"/>
              <a:gd name="connsiteY242" fmla="*/ 3610878 h 6858000"/>
              <a:gd name="connsiteX243" fmla="*/ 12192000 w 12192000"/>
              <a:gd name="connsiteY243" fmla="*/ 3605403 h 6858000"/>
              <a:gd name="connsiteX244" fmla="*/ 12192000 w 12192000"/>
              <a:gd name="connsiteY244" fmla="*/ 6858000 h 6858000"/>
              <a:gd name="connsiteX245" fmla="*/ 2667892 w 12192000"/>
              <a:gd name="connsiteY245" fmla="*/ 6858000 h 6858000"/>
              <a:gd name="connsiteX246" fmla="*/ 2654380 w 12192000"/>
              <a:gd name="connsiteY246" fmla="*/ 6849405 h 6858000"/>
              <a:gd name="connsiteX247" fmla="*/ 2517472 w 12192000"/>
              <a:gd name="connsiteY247" fmla="*/ 6768410 h 6858000"/>
              <a:gd name="connsiteX248" fmla="*/ 2863768 w 12192000"/>
              <a:gd name="connsiteY248" fmla="*/ 6678867 h 6858000"/>
              <a:gd name="connsiteX249" fmla="*/ 3200332 w 12192000"/>
              <a:gd name="connsiteY249" fmla="*/ 6552312 h 6858000"/>
              <a:gd name="connsiteX250" fmla="*/ 3263755 w 12192000"/>
              <a:gd name="connsiteY250" fmla="*/ 6500106 h 6858000"/>
              <a:gd name="connsiteX251" fmla="*/ 3788234 w 12192000"/>
              <a:gd name="connsiteY251" fmla="*/ 6158777 h 6858000"/>
              <a:gd name="connsiteX252" fmla="*/ 3687901 w 12192000"/>
              <a:gd name="connsiteY252" fmla="*/ 6086412 h 6858000"/>
              <a:gd name="connsiteX253" fmla="*/ 3874137 w 12192000"/>
              <a:gd name="connsiteY253" fmla="*/ 5999841 h 6858000"/>
              <a:gd name="connsiteX254" fmla="*/ 3916083 w 12192000"/>
              <a:gd name="connsiteY254" fmla="*/ 5963494 h 6858000"/>
              <a:gd name="connsiteX255" fmla="*/ 3880513 w 12192000"/>
              <a:gd name="connsiteY255" fmla="*/ 5919878 h 6858000"/>
              <a:gd name="connsiteX256" fmla="*/ 3803335 w 12192000"/>
              <a:gd name="connsiteY256" fmla="*/ 5889479 h 6858000"/>
              <a:gd name="connsiteX257" fmla="*/ 3700990 w 12192000"/>
              <a:gd name="connsiteY257" fmla="*/ 5812491 h 6858000"/>
              <a:gd name="connsiteX258" fmla="*/ 3705014 w 12192000"/>
              <a:gd name="connsiteY258" fmla="*/ 5752353 h 6858000"/>
              <a:gd name="connsiteX259" fmla="*/ 3765753 w 12192000"/>
              <a:gd name="connsiteY259" fmla="*/ 5643313 h 6858000"/>
              <a:gd name="connsiteX260" fmla="*/ 3674479 w 12192000"/>
              <a:gd name="connsiteY260" fmla="*/ 5529315 h 6858000"/>
              <a:gd name="connsiteX261" fmla="*/ 3627501 w 12192000"/>
              <a:gd name="connsiteY261" fmla="*/ 5495612 h 6858000"/>
              <a:gd name="connsiteX262" fmla="*/ 3718104 w 12192000"/>
              <a:gd name="connsiteY262" fmla="*/ 5484048 h 6858000"/>
              <a:gd name="connsiteX263" fmla="*/ 3749644 w 12192000"/>
              <a:gd name="connsiteY263" fmla="*/ 5436467 h 6858000"/>
              <a:gd name="connsiteX264" fmla="*/ 3763740 w 12192000"/>
              <a:gd name="connsiteY264" fmla="*/ 5412675 h 6858000"/>
              <a:gd name="connsiteX265" fmla="*/ 3849307 w 12192000"/>
              <a:gd name="connsiteY265" fmla="*/ 5263654 h 6858000"/>
              <a:gd name="connsiteX266" fmla="*/ 3834876 w 12192000"/>
              <a:gd name="connsiteY266" fmla="*/ 5222021 h 6858000"/>
              <a:gd name="connsiteX267" fmla="*/ 3692263 w 12192000"/>
              <a:gd name="connsiteY267" fmla="*/ 5020790 h 6858000"/>
              <a:gd name="connsiteX268" fmla="*/ 3843936 w 12192000"/>
              <a:gd name="connsiteY268" fmla="*/ 4964619 h 6858000"/>
              <a:gd name="connsiteX269" fmla="*/ 3852997 w 12192000"/>
              <a:gd name="connsiteY269" fmla="*/ 4869458 h 6858000"/>
              <a:gd name="connsiteX270" fmla="*/ 3930177 w 12192000"/>
              <a:gd name="connsiteY270" fmla="*/ 4763060 h 6858000"/>
              <a:gd name="connsiteX271" fmla="*/ 4099968 w 12192000"/>
              <a:gd name="connsiteY271" fmla="*/ 4613376 h 6858000"/>
              <a:gd name="connsiteX272" fmla="*/ 4196274 w 12192000"/>
              <a:gd name="connsiteY272" fmla="*/ 4512928 h 6858000"/>
              <a:gd name="connsiteX273" fmla="*/ 4030173 w 12192000"/>
              <a:gd name="connsiteY273" fmla="*/ 4486165 h 6858000"/>
              <a:gd name="connsiteX274" fmla="*/ 4004335 w 12192000"/>
              <a:gd name="connsiteY274" fmla="*/ 4470634 h 6858000"/>
              <a:gd name="connsiteX275" fmla="*/ 4024133 w 12192000"/>
              <a:gd name="connsiteY275" fmla="*/ 4417767 h 6858000"/>
              <a:gd name="connsiteX276" fmla="*/ 4050642 w 12192000"/>
              <a:gd name="connsiteY276" fmla="*/ 4365226 h 6858000"/>
              <a:gd name="connsiteX277" fmla="*/ 4032186 w 12192000"/>
              <a:gd name="connsiteY277" fmla="*/ 4323924 h 6858000"/>
              <a:gd name="connsiteX278" fmla="*/ 3902658 w 12192000"/>
              <a:gd name="connsiteY278" fmla="*/ 4145163 h 6858000"/>
              <a:gd name="connsiteX279" fmla="*/ 3796288 w 12192000"/>
              <a:gd name="connsiteY279" fmla="*/ 4074123 h 6858000"/>
              <a:gd name="connsiteX280" fmla="*/ 3554015 w 12192000"/>
              <a:gd name="connsiteY280" fmla="*/ 3751298 h 6858000"/>
              <a:gd name="connsiteX281" fmla="*/ 3477841 w 12192000"/>
              <a:gd name="connsiteY281" fmla="*/ 3646554 h 6858000"/>
              <a:gd name="connsiteX282" fmla="*/ 3534217 w 12192000"/>
              <a:gd name="connsiteY282" fmla="*/ 3609547 h 6858000"/>
              <a:gd name="connsiteX283" fmla="*/ 3426164 w 12192000"/>
              <a:gd name="connsiteY283" fmla="*/ 3499844 h 6858000"/>
              <a:gd name="connsiteX284" fmla="*/ 3298987 w 12192000"/>
              <a:gd name="connsiteY284" fmla="*/ 3377918 h 6858000"/>
              <a:gd name="connsiteX285" fmla="*/ 3265768 w 12192000"/>
              <a:gd name="connsiteY285" fmla="*/ 3345534 h 6858000"/>
              <a:gd name="connsiteX286" fmla="*/ 698533 w 12192000"/>
              <a:gd name="connsiteY286" fmla="*/ 2257448 h 6858000"/>
              <a:gd name="connsiteX287" fmla="*/ 644044 w 12192000"/>
              <a:gd name="connsiteY287" fmla="*/ 2258439 h 6858000"/>
              <a:gd name="connsiteX288" fmla="*/ 121106 w 12192000"/>
              <a:gd name="connsiteY288" fmla="*/ 2359734 h 6858000"/>
              <a:gd name="connsiteX289" fmla="*/ 0 w 12192000"/>
              <a:gd name="connsiteY289" fmla="*/ 2402158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</a:cxnLst>
            <a:rect l="l" t="t" r="r" b="b"/>
            <a:pathLst>
              <a:path w="12192000" h="6858000">
                <a:moveTo>
                  <a:pt x="5765387" y="552984"/>
                </a:moveTo>
                <a:cubicBezTo>
                  <a:pt x="5757491" y="552728"/>
                  <a:pt x="5749866" y="555802"/>
                  <a:pt x="5743549" y="567982"/>
                </a:cubicBezTo>
                <a:cubicBezTo>
                  <a:pt x="5777117" y="600080"/>
                  <a:pt x="5819889" y="588014"/>
                  <a:pt x="5865186" y="624212"/>
                </a:cubicBezTo>
                <a:cubicBezTo>
                  <a:pt x="5791555" y="612828"/>
                  <a:pt x="5733261" y="603722"/>
                  <a:pt x="5674970" y="594618"/>
                </a:cubicBezTo>
                <a:cubicBezTo>
                  <a:pt x="5673886" y="600991"/>
                  <a:pt x="5672804" y="607366"/>
                  <a:pt x="5671722" y="613739"/>
                </a:cubicBezTo>
                <a:cubicBezTo>
                  <a:pt x="5746257" y="627171"/>
                  <a:pt x="5815197" y="661774"/>
                  <a:pt x="5887746" y="686133"/>
                </a:cubicBezTo>
                <a:cubicBezTo>
                  <a:pt x="5881068" y="701160"/>
                  <a:pt x="5874392" y="698199"/>
                  <a:pt x="5868434" y="697289"/>
                </a:cubicBezTo>
                <a:cubicBezTo>
                  <a:pt x="5829634" y="691369"/>
                  <a:pt x="5790832" y="685452"/>
                  <a:pt x="5753657" y="669287"/>
                </a:cubicBezTo>
                <a:cubicBezTo>
                  <a:pt x="5745355" y="665643"/>
                  <a:pt x="5735248" y="665643"/>
                  <a:pt x="5730555" y="676572"/>
                </a:cubicBezTo>
                <a:cubicBezTo>
                  <a:pt x="5723878" y="692053"/>
                  <a:pt x="5733442" y="702070"/>
                  <a:pt x="5741924" y="710491"/>
                </a:cubicBezTo>
                <a:cubicBezTo>
                  <a:pt x="5756724" y="725062"/>
                  <a:pt x="5774589" y="720965"/>
                  <a:pt x="5791735" y="723695"/>
                </a:cubicBezTo>
                <a:cubicBezTo>
                  <a:pt x="5837394" y="730753"/>
                  <a:pt x="5859232" y="752836"/>
                  <a:pt x="5869339" y="803376"/>
                </a:cubicBezTo>
                <a:cubicBezTo>
                  <a:pt x="5829273" y="782886"/>
                  <a:pt x="5790652" y="808156"/>
                  <a:pt x="5751851" y="793813"/>
                </a:cubicBezTo>
                <a:cubicBezTo>
                  <a:pt x="5741745" y="790172"/>
                  <a:pt x="5725683" y="795634"/>
                  <a:pt x="5731096" y="813164"/>
                </a:cubicBezTo>
                <a:cubicBezTo>
                  <a:pt x="5736150" y="829555"/>
                  <a:pt x="5752933" y="841392"/>
                  <a:pt x="5723155" y="838206"/>
                </a:cubicBezTo>
                <a:cubicBezTo>
                  <a:pt x="5701860" y="835929"/>
                  <a:pt x="5660171" y="854369"/>
                  <a:pt x="5677677" y="858922"/>
                </a:cubicBezTo>
                <a:cubicBezTo>
                  <a:pt x="5699694" y="864614"/>
                  <a:pt x="5721172" y="872810"/>
                  <a:pt x="5749146" y="882143"/>
                </a:cubicBezTo>
                <a:cubicBezTo>
                  <a:pt x="5718283" y="897394"/>
                  <a:pt x="5696085" y="894207"/>
                  <a:pt x="5672804" y="882143"/>
                </a:cubicBezTo>
                <a:cubicBezTo>
                  <a:pt x="5658728" y="874858"/>
                  <a:pt x="5642530" y="866776"/>
                  <a:pt x="5626987" y="862565"/>
                </a:cubicBezTo>
                <a:lnTo>
                  <a:pt x="5611575" y="860624"/>
                </a:lnTo>
                <a:lnTo>
                  <a:pt x="5629275" y="904875"/>
                </a:lnTo>
                <a:cubicBezTo>
                  <a:pt x="5636975" y="929899"/>
                  <a:pt x="5648325" y="981075"/>
                  <a:pt x="5648325" y="981075"/>
                </a:cubicBezTo>
                <a:lnTo>
                  <a:pt x="5646577" y="1001285"/>
                </a:lnTo>
                <a:lnTo>
                  <a:pt x="5653179" y="1004447"/>
                </a:lnTo>
                <a:cubicBezTo>
                  <a:pt x="5672649" y="1015232"/>
                  <a:pt x="5691732" y="1027443"/>
                  <a:pt x="5710342" y="1041501"/>
                </a:cubicBezTo>
                <a:cubicBezTo>
                  <a:pt x="5704025" y="1052200"/>
                  <a:pt x="5671903" y="1082706"/>
                  <a:pt x="5685076" y="1084982"/>
                </a:cubicBezTo>
                <a:cubicBezTo>
                  <a:pt x="5722072" y="1091584"/>
                  <a:pt x="5754918" y="1113894"/>
                  <a:pt x="5788666" y="1132334"/>
                </a:cubicBezTo>
                <a:cubicBezTo>
                  <a:pt x="5803286" y="1140301"/>
                  <a:pt x="5820971" y="1150775"/>
                  <a:pt x="5814113" y="1179230"/>
                </a:cubicBezTo>
                <a:cubicBezTo>
                  <a:pt x="5801661" y="1187198"/>
                  <a:pt x="5792457" y="1176043"/>
                  <a:pt x="5782171" y="1175133"/>
                </a:cubicBezTo>
                <a:cubicBezTo>
                  <a:pt x="5771703" y="1174223"/>
                  <a:pt x="5748241" y="1180140"/>
                  <a:pt x="5754739" y="1184011"/>
                </a:cubicBezTo>
                <a:cubicBezTo>
                  <a:pt x="5784336" y="1201540"/>
                  <a:pt x="5731096" y="1243656"/>
                  <a:pt x="5766109" y="1243656"/>
                </a:cubicBezTo>
                <a:cubicBezTo>
                  <a:pt x="5824761" y="1243883"/>
                  <a:pt x="5855983" y="1318554"/>
                  <a:pt x="5912470" y="1320604"/>
                </a:cubicBezTo>
                <a:cubicBezTo>
                  <a:pt x="5921493" y="1320830"/>
                  <a:pt x="5925825" y="1334034"/>
                  <a:pt x="5925644" y="1345645"/>
                </a:cubicBezTo>
                <a:cubicBezTo>
                  <a:pt x="5925644" y="1359532"/>
                  <a:pt x="5917343" y="1362036"/>
                  <a:pt x="5908138" y="1363402"/>
                </a:cubicBezTo>
                <a:cubicBezTo>
                  <a:pt x="5894061" y="1365450"/>
                  <a:pt x="5879444" y="1345645"/>
                  <a:pt x="5860855" y="1372508"/>
                </a:cubicBezTo>
                <a:cubicBezTo>
                  <a:pt x="5894242" y="1388215"/>
                  <a:pt x="5927629" y="1403924"/>
                  <a:pt x="5927087" y="1457878"/>
                </a:cubicBezTo>
                <a:cubicBezTo>
                  <a:pt x="5926908" y="1472447"/>
                  <a:pt x="5940804" y="1477911"/>
                  <a:pt x="5951271" y="1481553"/>
                </a:cubicBezTo>
                <a:cubicBezTo>
                  <a:pt x="5968597" y="1487473"/>
                  <a:pt x="5983213" y="1497945"/>
                  <a:pt x="5992599" y="1518207"/>
                </a:cubicBezTo>
                <a:cubicBezTo>
                  <a:pt x="5992418" y="1522076"/>
                  <a:pt x="5992238" y="1526174"/>
                  <a:pt x="5993321" y="1529362"/>
                </a:cubicBezTo>
                <a:cubicBezTo>
                  <a:pt x="5990253" y="1578306"/>
                  <a:pt x="5964988" y="1576939"/>
                  <a:pt x="5937015" y="1568746"/>
                </a:cubicBezTo>
                <a:cubicBezTo>
                  <a:pt x="5903627" y="1558728"/>
                  <a:pt x="5870601" y="1540515"/>
                  <a:pt x="5835410" y="1558045"/>
                </a:cubicBezTo>
                <a:cubicBezTo>
                  <a:pt x="5885040" y="1581493"/>
                  <a:pt x="5938999" y="1583315"/>
                  <a:pt x="5985561" y="1616780"/>
                </a:cubicBezTo>
                <a:cubicBezTo>
                  <a:pt x="5815197" y="1622927"/>
                  <a:pt x="5664684" y="1517295"/>
                  <a:pt x="5499552" y="1476774"/>
                </a:cubicBezTo>
                <a:cubicBezTo>
                  <a:pt x="5505146" y="1503863"/>
                  <a:pt x="5518501" y="1509327"/>
                  <a:pt x="5530593" y="1513425"/>
                </a:cubicBezTo>
                <a:cubicBezTo>
                  <a:pt x="5591592" y="1533915"/>
                  <a:pt x="5645011" y="1574665"/>
                  <a:pt x="5700597" y="1609949"/>
                </a:cubicBezTo>
                <a:cubicBezTo>
                  <a:pt x="5723516" y="1624519"/>
                  <a:pt x="5740121" y="1639091"/>
                  <a:pt x="5748782" y="1670507"/>
                </a:cubicBezTo>
                <a:cubicBezTo>
                  <a:pt x="5756544" y="1698963"/>
                  <a:pt x="5771522" y="1712167"/>
                  <a:pt x="5799315" y="1703970"/>
                </a:cubicBezTo>
                <a:cubicBezTo>
                  <a:pt x="5821873" y="1697141"/>
                  <a:pt x="5846597" y="1700783"/>
                  <a:pt x="5870240" y="1703289"/>
                </a:cubicBezTo>
                <a:cubicBezTo>
                  <a:pt x="5897491" y="1706020"/>
                  <a:pt x="5927991" y="1738119"/>
                  <a:pt x="5920591" y="1754738"/>
                </a:cubicBezTo>
                <a:cubicBezTo>
                  <a:pt x="5907958" y="1782967"/>
                  <a:pt x="5886844" y="1768852"/>
                  <a:pt x="5868074" y="1765665"/>
                </a:cubicBezTo>
                <a:cubicBezTo>
                  <a:pt x="5846778" y="1761795"/>
                  <a:pt x="5807256" y="1753826"/>
                  <a:pt x="5806533" y="1757242"/>
                </a:cubicBezTo>
                <a:cubicBezTo>
                  <a:pt x="5792636" y="1828042"/>
                  <a:pt x="5694821" y="1766350"/>
                  <a:pt x="5673706" y="1759972"/>
                </a:cubicBezTo>
                <a:cubicBezTo>
                  <a:pt x="5647358" y="1752006"/>
                  <a:pt x="5622635" y="1766576"/>
                  <a:pt x="5597548" y="1769990"/>
                </a:cubicBezTo>
                <a:cubicBezTo>
                  <a:pt x="5575169" y="1773177"/>
                  <a:pt x="5448658" y="1782967"/>
                  <a:pt x="5422491" y="1752916"/>
                </a:cubicBezTo>
                <a:cubicBezTo>
                  <a:pt x="5418882" y="1776364"/>
                  <a:pt x="5426460" y="1785926"/>
                  <a:pt x="5432778" y="1796626"/>
                </a:cubicBezTo>
                <a:cubicBezTo>
                  <a:pt x="5441620" y="1811878"/>
                  <a:pt x="5443065" y="1822578"/>
                  <a:pt x="5426281" y="1834644"/>
                </a:cubicBezTo>
                <a:cubicBezTo>
                  <a:pt x="5378455" y="1869248"/>
                  <a:pt x="5379178" y="1870385"/>
                  <a:pt x="5423754" y="1917282"/>
                </a:cubicBezTo>
                <a:cubicBezTo>
                  <a:pt x="5425921" y="1919330"/>
                  <a:pt x="5425017" y="1926161"/>
                  <a:pt x="5425378" y="1930714"/>
                </a:cubicBezTo>
                <a:cubicBezTo>
                  <a:pt x="5413647" y="1937998"/>
                  <a:pt x="5399932" y="1919786"/>
                  <a:pt x="5386217" y="1939365"/>
                </a:cubicBezTo>
                <a:cubicBezTo>
                  <a:pt x="5445952" y="2025417"/>
                  <a:pt x="5537091" y="2046587"/>
                  <a:pt x="5619566" y="2111243"/>
                </a:cubicBezTo>
                <a:cubicBezTo>
                  <a:pt x="5552792" y="2132642"/>
                  <a:pt x="5512726" y="2057972"/>
                  <a:pt x="5463640" y="2067533"/>
                </a:cubicBezTo>
                <a:cubicBezTo>
                  <a:pt x="5439094" y="2090982"/>
                  <a:pt x="5512005" y="2128545"/>
                  <a:pt x="5442523" y="2139700"/>
                </a:cubicBezTo>
                <a:cubicBezTo>
                  <a:pt x="5472663" y="2160188"/>
                  <a:pt x="5495041" y="2180220"/>
                  <a:pt x="5515794" y="2203898"/>
                </a:cubicBezTo>
                <a:cubicBezTo>
                  <a:pt x="5552792" y="2246241"/>
                  <a:pt x="5560010" y="2274014"/>
                  <a:pt x="5542865" y="2330929"/>
                </a:cubicBezTo>
                <a:cubicBezTo>
                  <a:pt x="5531676" y="2368264"/>
                  <a:pt x="5515253" y="2402640"/>
                  <a:pt x="5529691" y="2447031"/>
                </a:cubicBezTo>
                <a:cubicBezTo>
                  <a:pt x="5539796" y="2477537"/>
                  <a:pt x="5535826" y="2497570"/>
                  <a:pt x="5498289" y="2483910"/>
                </a:cubicBezTo>
                <a:cubicBezTo>
                  <a:pt x="5457864" y="2469340"/>
                  <a:pt x="5442704" y="2496659"/>
                  <a:pt x="5452810" y="2550157"/>
                </a:cubicBezTo>
                <a:cubicBezTo>
                  <a:pt x="5459307" y="2584534"/>
                  <a:pt x="5452449" y="2595005"/>
                  <a:pt x="5424658" y="2591135"/>
                </a:cubicBezTo>
                <a:cubicBezTo>
                  <a:pt x="5393976" y="2586810"/>
                  <a:pt x="5364740" y="2564271"/>
                  <a:pt x="5326841" y="2575200"/>
                </a:cubicBezTo>
                <a:cubicBezTo>
                  <a:pt x="5357159" y="2637577"/>
                  <a:pt x="5421950" y="2619820"/>
                  <a:pt x="5457322" y="2679238"/>
                </a:cubicBezTo>
                <a:cubicBezTo>
                  <a:pt x="5415093" y="2679464"/>
                  <a:pt x="5382787" y="2679238"/>
                  <a:pt x="5351566" y="2666261"/>
                </a:cubicBezTo>
                <a:cubicBezTo>
                  <a:pt x="5338571" y="2661024"/>
                  <a:pt x="5324314" y="2655562"/>
                  <a:pt x="5317096" y="2673546"/>
                </a:cubicBezTo>
                <a:cubicBezTo>
                  <a:pt x="5308613" y="2695173"/>
                  <a:pt x="5326119" y="2703369"/>
                  <a:pt x="5336768" y="2707238"/>
                </a:cubicBezTo>
                <a:cubicBezTo>
                  <a:pt x="5366726" y="2718166"/>
                  <a:pt x="5389645" y="2744118"/>
                  <a:pt x="5414369" y="2764378"/>
                </a:cubicBezTo>
                <a:cubicBezTo>
                  <a:pt x="5468692" y="2808772"/>
                  <a:pt x="5528248" y="2845879"/>
                  <a:pt x="5574268" y="2919184"/>
                </a:cubicBezTo>
                <a:cubicBezTo>
                  <a:pt x="5516335" y="2900516"/>
                  <a:pt x="5473203" y="2857035"/>
                  <a:pt x="5419422" y="2848157"/>
                </a:cubicBezTo>
                <a:cubicBezTo>
                  <a:pt x="5465985" y="2914859"/>
                  <a:pt x="5525902" y="2958795"/>
                  <a:pt x="5582568" y="3007285"/>
                </a:cubicBezTo>
                <a:cubicBezTo>
                  <a:pt x="5598811" y="3020945"/>
                  <a:pt x="5615234" y="3030279"/>
                  <a:pt x="5618844" y="3060100"/>
                </a:cubicBezTo>
                <a:cubicBezTo>
                  <a:pt x="5625883" y="3117925"/>
                  <a:pt x="5646997" y="3165732"/>
                  <a:pt x="5692115" y="3191228"/>
                </a:cubicBezTo>
                <a:cubicBezTo>
                  <a:pt x="5692475" y="3191457"/>
                  <a:pt x="5689949" y="3200109"/>
                  <a:pt x="5688506" y="3206025"/>
                </a:cubicBezTo>
                <a:cubicBezTo>
                  <a:pt x="5660893" y="3207848"/>
                  <a:pt x="5639057" y="3173699"/>
                  <a:pt x="5603864" y="3184854"/>
                </a:cubicBezTo>
                <a:cubicBezTo>
                  <a:pt x="5637613" y="3231295"/>
                  <a:pt x="5665767" y="3272957"/>
                  <a:pt x="5713591" y="3295040"/>
                </a:cubicBezTo>
                <a:cubicBezTo>
                  <a:pt x="5751851" y="3312567"/>
                  <a:pt x="5799134" y="3322812"/>
                  <a:pt x="5826927" y="3379724"/>
                </a:cubicBezTo>
                <a:cubicBezTo>
                  <a:pt x="5794623" y="3390881"/>
                  <a:pt x="5770619" y="3376768"/>
                  <a:pt x="5746436" y="3366750"/>
                </a:cubicBezTo>
                <a:cubicBezTo>
                  <a:pt x="5709440" y="3351269"/>
                  <a:pt x="5672804" y="3333741"/>
                  <a:pt x="5635807" y="3318259"/>
                </a:cubicBezTo>
                <a:cubicBezTo>
                  <a:pt x="5621731" y="3312340"/>
                  <a:pt x="5606392" y="3308241"/>
                  <a:pt x="5597367" y="3336472"/>
                </a:cubicBezTo>
                <a:cubicBezTo>
                  <a:pt x="5644471" y="3342391"/>
                  <a:pt x="5672624" y="3380636"/>
                  <a:pt x="5702221" y="3416605"/>
                </a:cubicBezTo>
                <a:cubicBezTo>
                  <a:pt x="5718825" y="3436867"/>
                  <a:pt x="5732361" y="3463958"/>
                  <a:pt x="5762317" y="3453714"/>
                </a:cubicBezTo>
                <a:cubicBezTo>
                  <a:pt x="5778019" y="3448251"/>
                  <a:pt x="5787944" y="3463501"/>
                  <a:pt x="5786319" y="3482169"/>
                </a:cubicBezTo>
                <a:cubicBezTo>
                  <a:pt x="5780365" y="3547962"/>
                  <a:pt x="5817001" y="3570954"/>
                  <a:pt x="5854901" y="3583703"/>
                </a:cubicBezTo>
                <a:cubicBezTo>
                  <a:pt x="5926728" y="3607607"/>
                  <a:pt x="5986464" y="3663836"/>
                  <a:pt x="6056305" y="3694570"/>
                </a:cubicBezTo>
                <a:cubicBezTo>
                  <a:pt x="6124163" y="3724393"/>
                  <a:pt x="6176680" y="3795192"/>
                  <a:pt x="6244716" y="3832301"/>
                </a:cubicBezTo>
                <a:cubicBezTo>
                  <a:pt x="6293986" y="3859164"/>
                  <a:pt x="6341089" y="3893766"/>
                  <a:pt x="6391802" y="3918125"/>
                </a:cubicBezTo>
                <a:cubicBezTo>
                  <a:pt x="6511814" y="3975722"/>
                  <a:pt x="6634174" y="4021935"/>
                  <a:pt x="6763572" y="4028537"/>
                </a:cubicBezTo>
                <a:cubicBezTo>
                  <a:pt x="6870411" y="4033774"/>
                  <a:pt x="7797129" y="4028766"/>
                  <a:pt x="8173592" y="3279560"/>
                </a:cubicBezTo>
                <a:cubicBezTo>
                  <a:pt x="8180811" y="3275916"/>
                  <a:pt x="8188931" y="3266355"/>
                  <a:pt x="8191458" y="3257248"/>
                </a:cubicBezTo>
                <a:cubicBezTo>
                  <a:pt x="8203550" y="3214677"/>
                  <a:pt x="8233147" y="3196237"/>
                  <a:pt x="8259856" y="3173245"/>
                </a:cubicBezTo>
                <a:cubicBezTo>
                  <a:pt x="8283318" y="3152983"/>
                  <a:pt x="8308224" y="3131812"/>
                  <a:pt x="8317969" y="3097663"/>
                </a:cubicBezTo>
                <a:cubicBezTo>
                  <a:pt x="8330783" y="3052133"/>
                  <a:pt x="8294328" y="3089468"/>
                  <a:pt x="8287650" y="3072166"/>
                </a:cubicBezTo>
                <a:cubicBezTo>
                  <a:pt x="8301546" y="3048491"/>
                  <a:pt x="8323023" y="3026863"/>
                  <a:pt x="8328617" y="3000000"/>
                </a:cubicBezTo>
                <a:cubicBezTo>
                  <a:pt x="8349009" y="2903020"/>
                  <a:pt x="8393045" y="2832447"/>
                  <a:pt x="8458917" y="2777583"/>
                </a:cubicBezTo>
                <a:cubicBezTo>
                  <a:pt x="8477866" y="2761875"/>
                  <a:pt x="8490318" y="2733190"/>
                  <a:pt x="8516125" y="2728639"/>
                </a:cubicBezTo>
                <a:cubicBezTo>
                  <a:pt x="8573515" y="2718621"/>
                  <a:pt x="8555468" y="2640309"/>
                  <a:pt x="8585788" y="2605478"/>
                </a:cubicBezTo>
                <a:cubicBezTo>
                  <a:pt x="8591563" y="2598874"/>
                  <a:pt x="8596796" y="2585900"/>
                  <a:pt x="8595714" y="2577023"/>
                </a:cubicBezTo>
                <a:cubicBezTo>
                  <a:pt x="8594091" y="2564271"/>
                  <a:pt x="8587232" y="2552206"/>
                  <a:pt x="8581457" y="2540823"/>
                </a:cubicBezTo>
                <a:cubicBezTo>
                  <a:pt x="8575501" y="2529441"/>
                  <a:pt x="8566478" y="2519424"/>
                  <a:pt x="8570809" y="2504399"/>
                </a:cubicBezTo>
                <a:cubicBezTo>
                  <a:pt x="8572612" y="2498253"/>
                  <a:pt x="8571351" y="2476854"/>
                  <a:pt x="8584705" y="2493699"/>
                </a:cubicBezTo>
                <a:cubicBezTo>
                  <a:pt x="8621340" y="2539914"/>
                  <a:pt x="8642637" y="2496205"/>
                  <a:pt x="8674038" y="2475260"/>
                </a:cubicBezTo>
                <a:cubicBezTo>
                  <a:pt x="8648772" y="2453632"/>
                  <a:pt x="8626033" y="2438380"/>
                  <a:pt x="8622243" y="2406054"/>
                </a:cubicBezTo>
                <a:cubicBezTo>
                  <a:pt x="8614483" y="2339351"/>
                  <a:pt x="8581278" y="2308846"/>
                  <a:pt x="8530925" y="2302926"/>
                </a:cubicBezTo>
                <a:cubicBezTo>
                  <a:pt x="8549513" y="2238501"/>
                  <a:pt x="8549513" y="2238501"/>
                  <a:pt x="8489417" y="2229622"/>
                </a:cubicBezTo>
                <a:cubicBezTo>
                  <a:pt x="8512517" y="2188645"/>
                  <a:pt x="8512517" y="2178173"/>
                  <a:pt x="8484543" y="2164058"/>
                </a:cubicBezTo>
                <a:cubicBezTo>
                  <a:pt x="8457653" y="2150626"/>
                  <a:pt x="8427876" y="2146073"/>
                  <a:pt x="8402970" y="2125358"/>
                </a:cubicBezTo>
                <a:cubicBezTo>
                  <a:pt x="8425891" y="2072997"/>
                  <a:pt x="8432387" y="2012214"/>
                  <a:pt x="8479670" y="1986716"/>
                </a:cubicBezTo>
                <a:cubicBezTo>
                  <a:pt x="8487070" y="1982846"/>
                  <a:pt x="8492123" y="1967138"/>
                  <a:pt x="8487432" y="1958032"/>
                </a:cubicBezTo>
                <a:cubicBezTo>
                  <a:pt x="8470286" y="1925023"/>
                  <a:pt x="8494830" y="1862417"/>
                  <a:pt x="8441412" y="1855361"/>
                </a:cubicBezTo>
                <a:cubicBezTo>
                  <a:pt x="8434733" y="1854678"/>
                  <a:pt x="8428597" y="1847847"/>
                  <a:pt x="8433831" y="1838969"/>
                </a:cubicBezTo>
                <a:cubicBezTo>
                  <a:pt x="8451879" y="1808009"/>
                  <a:pt x="8430041" y="1810057"/>
                  <a:pt x="8416868" y="1806187"/>
                </a:cubicBezTo>
                <a:cubicBezTo>
                  <a:pt x="8400985" y="1801408"/>
                  <a:pt x="8382938" y="1815066"/>
                  <a:pt x="8368140" y="1798219"/>
                </a:cubicBezTo>
                <a:cubicBezTo>
                  <a:pt x="8371569" y="1780462"/>
                  <a:pt x="8384382" y="1780689"/>
                  <a:pt x="8393405" y="1774999"/>
                </a:cubicBezTo>
                <a:cubicBezTo>
                  <a:pt x="8419754" y="1758607"/>
                  <a:pt x="8441231" y="1739030"/>
                  <a:pt x="8442495" y="1696458"/>
                </a:cubicBezTo>
                <a:cubicBezTo>
                  <a:pt x="8443396" y="1662083"/>
                  <a:pt x="8446284" y="1631805"/>
                  <a:pt x="8409828" y="1621332"/>
                </a:cubicBezTo>
                <a:cubicBezTo>
                  <a:pt x="8394669" y="1617006"/>
                  <a:pt x="8399001" y="1592193"/>
                  <a:pt x="8407664" y="1579899"/>
                </a:cubicBezTo>
                <a:cubicBezTo>
                  <a:pt x="8423184" y="1558045"/>
                  <a:pt x="8435996" y="1528906"/>
                  <a:pt x="8462707" y="1526857"/>
                </a:cubicBezTo>
                <a:cubicBezTo>
                  <a:pt x="8478949" y="1525492"/>
                  <a:pt x="8491402" y="1516384"/>
                  <a:pt x="8504215" y="1505913"/>
                </a:cubicBezTo>
                <a:cubicBezTo>
                  <a:pt x="8513419" y="1498398"/>
                  <a:pt x="8524428" y="1492025"/>
                  <a:pt x="8523345" y="1475863"/>
                </a:cubicBezTo>
                <a:cubicBezTo>
                  <a:pt x="8522262" y="1460382"/>
                  <a:pt x="8511615" y="1454008"/>
                  <a:pt x="8500786" y="1450820"/>
                </a:cubicBezTo>
                <a:cubicBezTo>
                  <a:pt x="8464691" y="1440577"/>
                  <a:pt x="8430764" y="1425551"/>
                  <a:pt x="8400624" y="1391176"/>
                </a:cubicBezTo>
                <a:cubicBezTo>
                  <a:pt x="8420657" y="1372963"/>
                  <a:pt x="8439787" y="1359759"/>
                  <a:pt x="8454585" y="1341319"/>
                </a:cubicBezTo>
                <a:cubicBezTo>
                  <a:pt x="8490318" y="1296701"/>
                  <a:pt x="8187668" y="1156238"/>
                  <a:pt x="8172509" y="1106153"/>
                </a:cubicBezTo>
                <a:cubicBezTo>
                  <a:pt x="8167817" y="1090673"/>
                  <a:pt x="8151755" y="1074738"/>
                  <a:pt x="8138399" y="1070184"/>
                </a:cubicBezTo>
                <a:cubicBezTo>
                  <a:pt x="8075777" y="1048785"/>
                  <a:pt x="8021456" y="1000749"/>
                  <a:pt x="7957388" y="982992"/>
                </a:cubicBezTo>
                <a:cubicBezTo>
                  <a:pt x="7896929" y="966147"/>
                  <a:pt x="7837375" y="943608"/>
                  <a:pt x="7771142" y="921300"/>
                </a:cubicBezTo>
                <a:cubicBezTo>
                  <a:pt x="7811747" y="865296"/>
                  <a:pt x="7883756" y="871899"/>
                  <a:pt x="7900539" y="791082"/>
                </a:cubicBezTo>
                <a:cubicBezTo>
                  <a:pt x="7835028" y="770137"/>
                  <a:pt x="7766090" y="794042"/>
                  <a:pt x="7702923" y="760803"/>
                </a:cubicBezTo>
                <a:cubicBezTo>
                  <a:pt x="7697509" y="757845"/>
                  <a:pt x="7690109" y="760803"/>
                  <a:pt x="7683614" y="761714"/>
                </a:cubicBezTo>
                <a:cubicBezTo>
                  <a:pt x="7553493" y="779471"/>
                  <a:pt x="7423915" y="763991"/>
                  <a:pt x="7295600" y="741680"/>
                </a:cubicBezTo>
                <a:cubicBezTo>
                  <a:pt x="7110798" y="709810"/>
                  <a:pt x="6925273" y="689548"/>
                  <a:pt x="6739388" y="675206"/>
                </a:cubicBezTo>
                <a:cubicBezTo>
                  <a:pt x="6585807" y="663367"/>
                  <a:pt x="6431866" y="658132"/>
                  <a:pt x="6279006" y="635367"/>
                </a:cubicBezTo>
                <a:cubicBezTo>
                  <a:pt x="6115501" y="611009"/>
                  <a:pt x="5952175" y="583462"/>
                  <a:pt x="5788847" y="557964"/>
                </a:cubicBezTo>
                <a:cubicBezTo>
                  <a:pt x="5781448" y="556825"/>
                  <a:pt x="5773282" y="553240"/>
                  <a:pt x="5765387" y="552984"/>
                </a:cubicBezTo>
                <a:close/>
                <a:moveTo>
                  <a:pt x="0" y="0"/>
                </a:moveTo>
                <a:lnTo>
                  <a:pt x="768106" y="0"/>
                </a:lnTo>
                <a:lnTo>
                  <a:pt x="767098" y="10118"/>
                </a:lnTo>
                <a:cubicBezTo>
                  <a:pt x="765697" y="22412"/>
                  <a:pt x="763205" y="34103"/>
                  <a:pt x="756850" y="43654"/>
                </a:cubicBezTo>
                <a:cubicBezTo>
                  <a:pt x="749894" y="54193"/>
                  <a:pt x="757386" y="72374"/>
                  <a:pt x="768357" y="76852"/>
                </a:cubicBezTo>
                <a:cubicBezTo>
                  <a:pt x="838462" y="106364"/>
                  <a:pt x="848094" y="176713"/>
                  <a:pt x="882077" y="237315"/>
                </a:cubicBezTo>
                <a:cubicBezTo>
                  <a:pt x="845150" y="261290"/>
                  <a:pt x="801001" y="266560"/>
                  <a:pt x="761133" y="282106"/>
                </a:cubicBezTo>
                <a:cubicBezTo>
                  <a:pt x="719657" y="298442"/>
                  <a:pt x="719657" y="310562"/>
                  <a:pt x="753907" y="357988"/>
                </a:cubicBezTo>
                <a:cubicBezTo>
                  <a:pt x="664804" y="368265"/>
                  <a:pt x="664804" y="368265"/>
                  <a:pt x="692364" y="442830"/>
                </a:cubicBezTo>
                <a:cubicBezTo>
                  <a:pt x="617709" y="449681"/>
                  <a:pt x="568477" y="484987"/>
                  <a:pt x="556972" y="562188"/>
                </a:cubicBezTo>
                <a:cubicBezTo>
                  <a:pt x="551352" y="599602"/>
                  <a:pt x="517637" y="617254"/>
                  <a:pt x="480177" y="642286"/>
                </a:cubicBezTo>
                <a:cubicBezTo>
                  <a:pt x="526734" y="666528"/>
                  <a:pt x="558310" y="717115"/>
                  <a:pt x="612627" y="663627"/>
                </a:cubicBezTo>
                <a:cubicBezTo>
                  <a:pt x="632427" y="644130"/>
                  <a:pt x="630557" y="668898"/>
                  <a:pt x="633230" y="676011"/>
                </a:cubicBezTo>
                <a:cubicBezTo>
                  <a:pt x="639651" y="693400"/>
                  <a:pt x="626274" y="704995"/>
                  <a:pt x="617443" y="718168"/>
                </a:cubicBezTo>
                <a:cubicBezTo>
                  <a:pt x="608881" y="731343"/>
                  <a:pt x="598711" y="745306"/>
                  <a:pt x="596304" y="760064"/>
                </a:cubicBezTo>
                <a:cubicBezTo>
                  <a:pt x="594700" y="770339"/>
                  <a:pt x="602459" y="785355"/>
                  <a:pt x="611021" y="792998"/>
                </a:cubicBezTo>
                <a:cubicBezTo>
                  <a:pt x="655975" y="833311"/>
                  <a:pt x="629217" y="923949"/>
                  <a:pt x="714308" y="935543"/>
                </a:cubicBezTo>
                <a:cubicBezTo>
                  <a:pt x="752570" y="940811"/>
                  <a:pt x="771032" y="974010"/>
                  <a:pt x="799128" y="992190"/>
                </a:cubicBezTo>
                <a:cubicBezTo>
                  <a:pt x="896793" y="1055689"/>
                  <a:pt x="962082" y="1137368"/>
                  <a:pt x="992317" y="1249612"/>
                </a:cubicBezTo>
                <a:cubicBezTo>
                  <a:pt x="1000611" y="1280703"/>
                  <a:pt x="1032454" y="1305735"/>
                  <a:pt x="1053058" y="1333136"/>
                </a:cubicBezTo>
                <a:cubicBezTo>
                  <a:pt x="1043156" y="1353160"/>
                  <a:pt x="989106" y="1309949"/>
                  <a:pt x="1008104" y="1362645"/>
                </a:cubicBezTo>
                <a:cubicBezTo>
                  <a:pt x="1022553" y="1402169"/>
                  <a:pt x="1059480" y="1426672"/>
                  <a:pt x="1094265" y="1450123"/>
                </a:cubicBezTo>
                <a:cubicBezTo>
                  <a:pt x="1133866" y="1476733"/>
                  <a:pt x="1177749" y="1498075"/>
                  <a:pt x="1195677" y="1547347"/>
                </a:cubicBezTo>
                <a:cubicBezTo>
                  <a:pt x="1199423" y="1557887"/>
                  <a:pt x="1211463" y="1568953"/>
                  <a:pt x="1222166" y="1573170"/>
                </a:cubicBezTo>
                <a:cubicBezTo>
                  <a:pt x="1780331" y="2440289"/>
                  <a:pt x="3154333" y="2446085"/>
                  <a:pt x="3312738" y="2440024"/>
                </a:cubicBezTo>
                <a:cubicBezTo>
                  <a:pt x="3504591" y="2432384"/>
                  <a:pt x="3686008" y="2378897"/>
                  <a:pt x="3863944" y="2312235"/>
                </a:cubicBezTo>
                <a:cubicBezTo>
                  <a:pt x="3939135" y="2284043"/>
                  <a:pt x="4008972" y="2243995"/>
                  <a:pt x="4082022" y="2212904"/>
                </a:cubicBezTo>
                <a:cubicBezTo>
                  <a:pt x="4182897" y="2169955"/>
                  <a:pt x="4260761" y="2088012"/>
                  <a:pt x="4361371" y="2053496"/>
                </a:cubicBezTo>
                <a:cubicBezTo>
                  <a:pt x="4464921" y="2017925"/>
                  <a:pt x="4553490" y="1952846"/>
                  <a:pt x="4659987" y="1925180"/>
                </a:cubicBezTo>
                <a:cubicBezTo>
                  <a:pt x="4716177" y="1910425"/>
                  <a:pt x="4770494" y="1883815"/>
                  <a:pt x="4761667" y="1807667"/>
                </a:cubicBezTo>
                <a:cubicBezTo>
                  <a:pt x="4759257" y="1786061"/>
                  <a:pt x="4773973" y="1768410"/>
                  <a:pt x="4797253" y="1774733"/>
                </a:cubicBezTo>
                <a:cubicBezTo>
                  <a:pt x="4841669" y="1786589"/>
                  <a:pt x="4861738" y="1755234"/>
                  <a:pt x="4886356" y="1731784"/>
                </a:cubicBezTo>
                <a:cubicBezTo>
                  <a:pt x="4930237" y="1690154"/>
                  <a:pt x="4971978" y="1645890"/>
                  <a:pt x="5041818" y="1639039"/>
                </a:cubicBezTo>
                <a:cubicBezTo>
                  <a:pt x="5028440" y="1606365"/>
                  <a:pt x="5005695" y="1611110"/>
                  <a:pt x="4984824" y="1617960"/>
                </a:cubicBezTo>
                <a:cubicBezTo>
                  <a:pt x="4929971" y="1635878"/>
                  <a:pt x="4875653" y="1656165"/>
                  <a:pt x="4820800" y="1674082"/>
                </a:cubicBezTo>
                <a:cubicBezTo>
                  <a:pt x="4784945" y="1685677"/>
                  <a:pt x="4749356" y="1702012"/>
                  <a:pt x="4701459" y="1689099"/>
                </a:cubicBezTo>
                <a:cubicBezTo>
                  <a:pt x="4742668" y="1623230"/>
                  <a:pt x="4812771" y="1611373"/>
                  <a:pt x="4869498" y="1591086"/>
                </a:cubicBezTo>
                <a:cubicBezTo>
                  <a:pt x="4940404" y="1565528"/>
                  <a:pt x="4982147" y="1517309"/>
                  <a:pt x="5032185" y="1463559"/>
                </a:cubicBezTo>
                <a:cubicBezTo>
                  <a:pt x="4980006" y="1450649"/>
                  <a:pt x="4947630" y="1490172"/>
                  <a:pt x="4906692" y="1488062"/>
                </a:cubicBezTo>
                <a:cubicBezTo>
                  <a:pt x="4904550" y="1481215"/>
                  <a:pt x="4900805" y="1471202"/>
                  <a:pt x="4901340" y="1470936"/>
                </a:cubicBezTo>
                <a:cubicBezTo>
                  <a:pt x="4968234" y="1441427"/>
                  <a:pt x="4999539" y="1386097"/>
                  <a:pt x="5009976" y="1319171"/>
                </a:cubicBezTo>
                <a:cubicBezTo>
                  <a:pt x="5015328" y="1284656"/>
                  <a:pt x="5039677" y="1273853"/>
                  <a:pt x="5063760" y="1258044"/>
                </a:cubicBezTo>
                <a:cubicBezTo>
                  <a:pt x="5147777" y="1201922"/>
                  <a:pt x="5236613" y="1151071"/>
                  <a:pt x="5305648" y="1073871"/>
                </a:cubicBezTo>
                <a:cubicBezTo>
                  <a:pt x="5225910" y="1084147"/>
                  <a:pt x="5161960" y="1134471"/>
                  <a:pt x="5076067" y="1156077"/>
                </a:cubicBezTo>
                <a:cubicBezTo>
                  <a:pt x="5144298" y="1071235"/>
                  <a:pt x="5232600" y="1028288"/>
                  <a:pt x="5313141" y="976907"/>
                </a:cubicBezTo>
                <a:cubicBezTo>
                  <a:pt x="5349798" y="953458"/>
                  <a:pt x="5383779" y="923421"/>
                  <a:pt x="5428196" y="910774"/>
                </a:cubicBezTo>
                <a:cubicBezTo>
                  <a:pt x="5443985" y="906295"/>
                  <a:pt x="5469939" y="896809"/>
                  <a:pt x="5457363" y="871779"/>
                </a:cubicBezTo>
                <a:cubicBezTo>
                  <a:pt x="5446661" y="850965"/>
                  <a:pt x="5425523" y="857286"/>
                  <a:pt x="5406256" y="863347"/>
                </a:cubicBezTo>
                <a:cubicBezTo>
                  <a:pt x="5359965" y="878367"/>
                  <a:pt x="5312069" y="878629"/>
                  <a:pt x="5249456" y="878367"/>
                </a:cubicBezTo>
                <a:cubicBezTo>
                  <a:pt x="5301901" y="809597"/>
                  <a:pt x="5397963" y="830149"/>
                  <a:pt x="5442914" y="757955"/>
                </a:cubicBezTo>
                <a:cubicBezTo>
                  <a:pt x="5386723" y="745306"/>
                  <a:pt x="5343376" y="771392"/>
                  <a:pt x="5297887" y="776398"/>
                </a:cubicBezTo>
                <a:cubicBezTo>
                  <a:pt x="5256683" y="780877"/>
                  <a:pt x="5246513" y="768758"/>
                  <a:pt x="5256146" y="728971"/>
                </a:cubicBezTo>
                <a:cubicBezTo>
                  <a:pt x="5271129" y="667053"/>
                  <a:pt x="5248653" y="635435"/>
                  <a:pt x="5188716" y="652298"/>
                </a:cubicBezTo>
                <a:cubicBezTo>
                  <a:pt x="5133062" y="668107"/>
                  <a:pt x="5127175" y="644922"/>
                  <a:pt x="5142160" y="609614"/>
                </a:cubicBezTo>
                <a:cubicBezTo>
                  <a:pt x="5163564" y="558237"/>
                  <a:pt x="5139216" y="518450"/>
                  <a:pt x="5122626" y="475239"/>
                </a:cubicBezTo>
                <a:cubicBezTo>
                  <a:pt x="5097205" y="409367"/>
                  <a:pt x="5107908" y="377223"/>
                  <a:pt x="5162763" y="328215"/>
                </a:cubicBezTo>
                <a:cubicBezTo>
                  <a:pt x="5193532" y="300811"/>
                  <a:pt x="5226711" y="277627"/>
                  <a:pt x="5271399" y="253914"/>
                </a:cubicBezTo>
                <a:cubicBezTo>
                  <a:pt x="5168381" y="241003"/>
                  <a:pt x="5276483" y="197528"/>
                  <a:pt x="5240091" y="170389"/>
                </a:cubicBezTo>
                <a:cubicBezTo>
                  <a:pt x="5167310" y="159323"/>
                  <a:pt x="5107908" y="245745"/>
                  <a:pt x="5008904" y="220979"/>
                </a:cubicBezTo>
                <a:cubicBezTo>
                  <a:pt x="5131187" y="146147"/>
                  <a:pt x="5266315" y="121645"/>
                  <a:pt x="5354881" y="22050"/>
                </a:cubicBezTo>
                <a:cubicBezTo>
                  <a:pt x="5334546" y="-611"/>
                  <a:pt x="5314210" y="20468"/>
                  <a:pt x="5296818" y="12038"/>
                </a:cubicBezTo>
                <a:cubicBezTo>
                  <a:pt x="5297085" y="9403"/>
                  <a:pt x="5296884" y="6109"/>
                  <a:pt x="5297018" y="3177"/>
                </a:cubicBezTo>
                <a:lnTo>
                  <a:pt x="5298067" y="0"/>
                </a:lnTo>
                <a:lnTo>
                  <a:pt x="8958468" y="0"/>
                </a:lnTo>
                <a:lnTo>
                  <a:pt x="8936439" y="18562"/>
                </a:lnTo>
                <a:cubicBezTo>
                  <a:pt x="8928025" y="29598"/>
                  <a:pt x="8926611" y="39110"/>
                  <a:pt x="8934304" y="46608"/>
                </a:cubicBezTo>
                <a:cubicBezTo>
                  <a:pt x="8959791" y="71400"/>
                  <a:pt x="8992737" y="89152"/>
                  <a:pt x="9027240" y="113638"/>
                </a:cubicBezTo>
                <a:cubicBezTo>
                  <a:pt x="8975330" y="159853"/>
                  <a:pt x="8916899" y="180054"/>
                  <a:pt x="8854734" y="193826"/>
                </a:cubicBezTo>
                <a:cubicBezTo>
                  <a:pt x="8836083" y="198111"/>
                  <a:pt x="8817746" y="206680"/>
                  <a:pt x="8815880" y="227493"/>
                </a:cubicBezTo>
                <a:cubicBezTo>
                  <a:pt x="8814017" y="249223"/>
                  <a:pt x="8832977" y="257791"/>
                  <a:pt x="8848828" y="267894"/>
                </a:cubicBezTo>
                <a:cubicBezTo>
                  <a:pt x="8870895" y="281971"/>
                  <a:pt x="8892342" y="294216"/>
                  <a:pt x="8920315" y="296052"/>
                </a:cubicBezTo>
                <a:cubicBezTo>
                  <a:pt x="8966319" y="298806"/>
                  <a:pt x="8988385" y="337982"/>
                  <a:pt x="9015115" y="367363"/>
                </a:cubicBezTo>
                <a:cubicBezTo>
                  <a:pt x="9030034" y="383892"/>
                  <a:pt x="9037496" y="417251"/>
                  <a:pt x="9011388" y="423067"/>
                </a:cubicBezTo>
                <a:cubicBezTo>
                  <a:pt x="8948601" y="437148"/>
                  <a:pt x="8953575" y="477853"/>
                  <a:pt x="8955127" y="524068"/>
                </a:cubicBezTo>
                <a:cubicBezTo>
                  <a:pt x="8957303" y="581304"/>
                  <a:pt x="8994292" y="607624"/>
                  <a:pt x="9039672" y="629661"/>
                </a:cubicBezTo>
                <a:cubicBezTo>
                  <a:pt x="9055213" y="637312"/>
                  <a:pt x="9077279" y="637006"/>
                  <a:pt x="9083187" y="660880"/>
                </a:cubicBezTo>
                <a:cubicBezTo>
                  <a:pt x="9057699" y="683528"/>
                  <a:pt x="9026617" y="665166"/>
                  <a:pt x="8999263" y="671592"/>
                </a:cubicBezTo>
                <a:cubicBezTo>
                  <a:pt x="8976575" y="676794"/>
                  <a:pt x="8938965" y="674041"/>
                  <a:pt x="8970048" y="715664"/>
                </a:cubicBezTo>
                <a:cubicBezTo>
                  <a:pt x="8979063" y="727601"/>
                  <a:pt x="8968494" y="736784"/>
                  <a:pt x="8956992" y="737702"/>
                </a:cubicBezTo>
                <a:cubicBezTo>
                  <a:pt x="8864991" y="747189"/>
                  <a:pt x="8907262" y="831359"/>
                  <a:pt x="8877733" y="875737"/>
                </a:cubicBezTo>
                <a:cubicBezTo>
                  <a:pt x="8869654" y="887979"/>
                  <a:pt x="8878357" y="909097"/>
                  <a:pt x="8891100" y="914300"/>
                </a:cubicBezTo>
                <a:cubicBezTo>
                  <a:pt x="8972534" y="948581"/>
                  <a:pt x="8983724" y="1030299"/>
                  <a:pt x="9023199" y="1100695"/>
                </a:cubicBezTo>
                <a:cubicBezTo>
                  <a:pt x="8980304" y="1128545"/>
                  <a:pt x="8929020" y="1134666"/>
                  <a:pt x="8882708" y="1152725"/>
                </a:cubicBezTo>
                <a:cubicBezTo>
                  <a:pt x="8834530" y="1171701"/>
                  <a:pt x="8834530" y="1185780"/>
                  <a:pt x="8874315" y="1240870"/>
                </a:cubicBezTo>
                <a:cubicBezTo>
                  <a:pt x="8770812" y="1252808"/>
                  <a:pt x="8770812" y="1252808"/>
                  <a:pt x="8802826" y="1339424"/>
                </a:cubicBezTo>
                <a:cubicBezTo>
                  <a:pt x="8716105" y="1347382"/>
                  <a:pt x="8658917" y="1388394"/>
                  <a:pt x="8645552" y="1478072"/>
                </a:cubicBezTo>
                <a:cubicBezTo>
                  <a:pt x="8639024" y="1521532"/>
                  <a:pt x="8599861" y="1542037"/>
                  <a:pt x="8556347" y="1571114"/>
                </a:cubicBezTo>
                <a:cubicBezTo>
                  <a:pt x="8610428" y="1599274"/>
                  <a:pt x="8647106" y="1658037"/>
                  <a:pt x="8710202" y="1595904"/>
                </a:cubicBezTo>
                <a:cubicBezTo>
                  <a:pt x="8733202" y="1573257"/>
                  <a:pt x="8731030" y="1602027"/>
                  <a:pt x="8734135" y="1610290"/>
                </a:cubicBezTo>
                <a:cubicBezTo>
                  <a:pt x="8741594" y="1630489"/>
                  <a:pt x="8726054" y="1643958"/>
                  <a:pt x="8715797" y="1659260"/>
                </a:cubicBezTo>
                <a:cubicBezTo>
                  <a:pt x="8705851" y="1674564"/>
                  <a:pt x="8694038" y="1690784"/>
                  <a:pt x="8691242" y="1707927"/>
                </a:cubicBezTo>
                <a:cubicBezTo>
                  <a:pt x="8689378" y="1719862"/>
                  <a:pt x="8698391" y="1737306"/>
                  <a:pt x="8708337" y="1746183"/>
                </a:cubicBezTo>
                <a:cubicBezTo>
                  <a:pt x="8760556" y="1793011"/>
                  <a:pt x="8729474" y="1898297"/>
                  <a:pt x="8828316" y="1911765"/>
                </a:cubicBezTo>
                <a:cubicBezTo>
                  <a:pt x="8872762" y="1917884"/>
                  <a:pt x="8894207" y="1956449"/>
                  <a:pt x="8926844" y="1977567"/>
                </a:cubicBezTo>
                <a:cubicBezTo>
                  <a:pt x="9040293" y="2051328"/>
                  <a:pt x="9116134" y="2146208"/>
                  <a:pt x="9151255" y="2276592"/>
                </a:cubicBezTo>
                <a:cubicBezTo>
                  <a:pt x="9160890" y="2312707"/>
                  <a:pt x="9197879" y="2341785"/>
                  <a:pt x="9221812" y="2373614"/>
                </a:cubicBezTo>
                <a:cubicBezTo>
                  <a:pt x="9210310" y="2396875"/>
                  <a:pt x="9147525" y="2346680"/>
                  <a:pt x="9169593" y="2407892"/>
                </a:cubicBezTo>
                <a:cubicBezTo>
                  <a:pt x="9186377" y="2453803"/>
                  <a:pt x="9229272" y="2482267"/>
                  <a:pt x="9269679" y="2509507"/>
                </a:cubicBezTo>
                <a:cubicBezTo>
                  <a:pt x="9315680" y="2540419"/>
                  <a:pt x="9366654" y="2565210"/>
                  <a:pt x="9387480" y="2622444"/>
                </a:cubicBezTo>
                <a:cubicBezTo>
                  <a:pt x="9391832" y="2634687"/>
                  <a:pt x="9405817" y="2647542"/>
                  <a:pt x="9418250" y="2652440"/>
                </a:cubicBezTo>
                <a:cubicBezTo>
                  <a:pt x="10066621" y="3659697"/>
                  <a:pt x="11662679" y="3666430"/>
                  <a:pt x="11846684" y="3659389"/>
                </a:cubicBezTo>
                <a:cubicBezTo>
                  <a:pt x="11958113" y="3654952"/>
                  <a:pt x="12066512" y="3637200"/>
                  <a:pt x="12172890" y="3610878"/>
                </a:cubicBezTo>
                <a:lnTo>
                  <a:pt x="12192000" y="3605403"/>
                </a:lnTo>
                <a:lnTo>
                  <a:pt x="12192000" y="6858000"/>
                </a:lnTo>
                <a:lnTo>
                  <a:pt x="2667892" y="6858000"/>
                </a:lnTo>
                <a:lnTo>
                  <a:pt x="2654380" y="6849405"/>
                </a:lnTo>
                <a:cubicBezTo>
                  <a:pt x="2607569" y="6826978"/>
                  <a:pt x="2555222" y="6809052"/>
                  <a:pt x="2517472" y="6768410"/>
                </a:cubicBezTo>
                <a:cubicBezTo>
                  <a:pt x="2640621" y="6736030"/>
                  <a:pt x="2751355" y="6703317"/>
                  <a:pt x="2863768" y="6678867"/>
                </a:cubicBezTo>
                <a:cubicBezTo>
                  <a:pt x="2982893" y="6653093"/>
                  <a:pt x="3083895" y="6583373"/>
                  <a:pt x="3200332" y="6552312"/>
                </a:cubicBezTo>
                <a:cubicBezTo>
                  <a:pt x="3225166" y="6545703"/>
                  <a:pt x="3255030" y="6522574"/>
                  <a:pt x="3263755" y="6500106"/>
                </a:cubicBezTo>
                <a:cubicBezTo>
                  <a:pt x="3291941" y="6427411"/>
                  <a:pt x="3854674" y="6223537"/>
                  <a:pt x="3788234" y="6158777"/>
                </a:cubicBezTo>
                <a:cubicBezTo>
                  <a:pt x="3760718" y="6132011"/>
                  <a:pt x="3725150" y="6112847"/>
                  <a:pt x="3687901" y="6086412"/>
                </a:cubicBezTo>
                <a:cubicBezTo>
                  <a:pt x="3743942" y="6036518"/>
                  <a:pt x="3807024" y="6014710"/>
                  <a:pt x="3874137" y="5999841"/>
                </a:cubicBezTo>
                <a:cubicBezTo>
                  <a:pt x="3894273" y="5995216"/>
                  <a:pt x="3914069" y="5985964"/>
                  <a:pt x="3916083" y="5963494"/>
                </a:cubicBezTo>
                <a:cubicBezTo>
                  <a:pt x="3918095" y="5940035"/>
                  <a:pt x="3897626" y="5930785"/>
                  <a:pt x="3880513" y="5919878"/>
                </a:cubicBezTo>
                <a:cubicBezTo>
                  <a:pt x="3856689" y="5904680"/>
                  <a:pt x="3833535" y="5891460"/>
                  <a:pt x="3803335" y="5889479"/>
                </a:cubicBezTo>
                <a:cubicBezTo>
                  <a:pt x="3753670" y="5886505"/>
                  <a:pt x="3729848" y="5844211"/>
                  <a:pt x="3700990" y="5812491"/>
                </a:cubicBezTo>
                <a:cubicBezTo>
                  <a:pt x="3684884" y="5794647"/>
                  <a:pt x="3676828" y="5758633"/>
                  <a:pt x="3705014" y="5752353"/>
                </a:cubicBezTo>
                <a:cubicBezTo>
                  <a:pt x="3772798" y="5737152"/>
                  <a:pt x="3767428" y="5693207"/>
                  <a:pt x="3765753" y="5643313"/>
                </a:cubicBezTo>
                <a:cubicBezTo>
                  <a:pt x="3763404" y="5581522"/>
                  <a:pt x="3723470" y="5553107"/>
                  <a:pt x="3674479" y="5529315"/>
                </a:cubicBezTo>
                <a:cubicBezTo>
                  <a:pt x="3657701" y="5521056"/>
                  <a:pt x="3633878" y="5521386"/>
                  <a:pt x="3627501" y="5495612"/>
                </a:cubicBezTo>
                <a:cubicBezTo>
                  <a:pt x="3655017" y="5471161"/>
                  <a:pt x="3688572" y="5490985"/>
                  <a:pt x="3718104" y="5484048"/>
                </a:cubicBezTo>
                <a:cubicBezTo>
                  <a:pt x="3742598" y="5478431"/>
                  <a:pt x="3783202" y="5481403"/>
                  <a:pt x="3749644" y="5436467"/>
                </a:cubicBezTo>
                <a:cubicBezTo>
                  <a:pt x="3739912" y="5423580"/>
                  <a:pt x="3751322" y="5413666"/>
                  <a:pt x="3763740" y="5412675"/>
                </a:cubicBezTo>
                <a:cubicBezTo>
                  <a:pt x="3863064" y="5402433"/>
                  <a:pt x="3817428" y="5311564"/>
                  <a:pt x="3849307" y="5263654"/>
                </a:cubicBezTo>
                <a:cubicBezTo>
                  <a:pt x="3858030" y="5250437"/>
                  <a:pt x="3848634" y="5227638"/>
                  <a:pt x="3834876" y="5222021"/>
                </a:cubicBezTo>
                <a:cubicBezTo>
                  <a:pt x="3746960" y="5185011"/>
                  <a:pt x="3734880" y="5096789"/>
                  <a:pt x="3692263" y="5020790"/>
                </a:cubicBezTo>
                <a:cubicBezTo>
                  <a:pt x="3738572" y="4990724"/>
                  <a:pt x="3793938" y="4984115"/>
                  <a:pt x="3843936" y="4964619"/>
                </a:cubicBezTo>
                <a:cubicBezTo>
                  <a:pt x="3895949" y="4944132"/>
                  <a:pt x="3895949" y="4928933"/>
                  <a:pt x="3852997" y="4869458"/>
                </a:cubicBezTo>
                <a:cubicBezTo>
                  <a:pt x="3964739" y="4856569"/>
                  <a:pt x="3964739" y="4856569"/>
                  <a:pt x="3930177" y="4763060"/>
                </a:cubicBezTo>
                <a:cubicBezTo>
                  <a:pt x="4023800" y="4754468"/>
                  <a:pt x="4085540" y="4710192"/>
                  <a:pt x="4099968" y="4613376"/>
                </a:cubicBezTo>
                <a:cubicBezTo>
                  <a:pt x="4107016" y="4566456"/>
                  <a:pt x="4149296" y="4544320"/>
                  <a:pt x="4196274" y="4512928"/>
                </a:cubicBezTo>
                <a:cubicBezTo>
                  <a:pt x="4137888" y="4482527"/>
                  <a:pt x="4098290" y="4419087"/>
                  <a:pt x="4030173" y="4486165"/>
                </a:cubicBezTo>
                <a:cubicBezTo>
                  <a:pt x="4005342" y="4510615"/>
                  <a:pt x="4007687" y="4479555"/>
                  <a:pt x="4004335" y="4470634"/>
                </a:cubicBezTo>
                <a:cubicBezTo>
                  <a:pt x="3996282" y="4448827"/>
                  <a:pt x="4013059" y="4434287"/>
                  <a:pt x="4024133" y="4417767"/>
                </a:cubicBezTo>
                <a:cubicBezTo>
                  <a:pt x="4034870" y="4401245"/>
                  <a:pt x="4047624" y="4383734"/>
                  <a:pt x="4050642" y="4365226"/>
                </a:cubicBezTo>
                <a:cubicBezTo>
                  <a:pt x="4052655" y="4352340"/>
                  <a:pt x="4042924" y="4333509"/>
                  <a:pt x="4032186" y="4323924"/>
                </a:cubicBezTo>
                <a:cubicBezTo>
                  <a:pt x="3975811" y="4273370"/>
                  <a:pt x="4009367" y="4159704"/>
                  <a:pt x="3902658" y="4145163"/>
                </a:cubicBezTo>
                <a:cubicBezTo>
                  <a:pt x="3854674" y="4138557"/>
                  <a:pt x="3831522" y="4096923"/>
                  <a:pt x="3796288" y="4074123"/>
                </a:cubicBezTo>
                <a:cubicBezTo>
                  <a:pt x="3673808" y="3994492"/>
                  <a:pt x="3591931" y="3892060"/>
                  <a:pt x="3554015" y="3751298"/>
                </a:cubicBezTo>
                <a:cubicBezTo>
                  <a:pt x="3543613" y="3712308"/>
                  <a:pt x="3503679" y="3680917"/>
                  <a:pt x="3477841" y="3646554"/>
                </a:cubicBezTo>
                <a:cubicBezTo>
                  <a:pt x="3490259" y="3621441"/>
                  <a:pt x="3558041" y="3675631"/>
                  <a:pt x="3534217" y="3609547"/>
                </a:cubicBezTo>
                <a:cubicBezTo>
                  <a:pt x="3516097" y="3559982"/>
                  <a:pt x="3469788" y="3529253"/>
                  <a:pt x="3426164" y="3499844"/>
                </a:cubicBezTo>
                <a:cubicBezTo>
                  <a:pt x="3376502" y="3466472"/>
                  <a:pt x="3321470" y="3439708"/>
                  <a:pt x="3298987" y="3377918"/>
                </a:cubicBezTo>
                <a:cubicBezTo>
                  <a:pt x="3294289" y="3364700"/>
                  <a:pt x="3279190" y="3350823"/>
                  <a:pt x="3265768" y="3345534"/>
                </a:cubicBezTo>
                <a:cubicBezTo>
                  <a:pt x="2609539" y="2326070"/>
                  <a:pt x="1054085" y="2255965"/>
                  <a:pt x="698533" y="2257448"/>
                </a:cubicBezTo>
                <a:cubicBezTo>
                  <a:pt x="674830" y="2257546"/>
                  <a:pt x="656459" y="2257963"/>
                  <a:pt x="644044" y="2258439"/>
                </a:cubicBezTo>
                <a:cubicBezTo>
                  <a:pt x="463596" y="2265625"/>
                  <a:pt x="290510" y="2305151"/>
                  <a:pt x="121106" y="2359734"/>
                </a:cubicBezTo>
                <a:lnTo>
                  <a:pt x="0" y="2402158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pic>
        <p:nvPicPr>
          <p:cNvPr id="14" name="Graphic 13" descr="Dim (Smaller Sun) with solid fill">
            <a:extLst>
              <a:ext uri="{FF2B5EF4-FFF2-40B4-BE49-F238E27FC236}">
                <a16:creationId xmlns:a16="http://schemas.microsoft.com/office/drawing/2014/main" id="{7C8F8AFA-6777-0C2F-5842-AAD89691B0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166898" y="312256"/>
            <a:ext cx="1625726" cy="1625726"/>
          </a:xfrm>
          <a:prstGeom prst="rect">
            <a:avLst/>
          </a:prstGeom>
        </p:spPr>
      </p:pic>
      <p:pic>
        <p:nvPicPr>
          <p:cNvPr id="10" name="Picture 9" descr="A child holding a plant&#10;&#10;AI-generated content may be incorrect.">
            <a:extLst>
              <a:ext uri="{FF2B5EF4-FFF2-40B4-BE49-F238E27FC236}">
                <a16:creationId xmlns:a16="http://schemas.microsoft.com/office/drawing/2014/main" id="{DA15BF54-47F3-6F26-F665-EC3C3FACBC1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196" t="30720" r="41200" b="11229"/>
          <a:stretch>
            <a:fillRect/>
          </a:stretch>
        </p:blipFill>
        <p:spPr>
          <a:xfrm>
            <a:off x="652660" y="3350526"/>
            <a:ext cx="2163208" cy="2958010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8" name="Picture 7" descr="A tomato plants in a garden&#10;&#10;AI-generated content may be incorrect.">
            <a:extLst>
              <a:ext uri="{FF2B5EF4-FFF2-40B4-BE49-F238E27FC236}">
                <a16:creationId xmlns:a16="http://schemas.microsoft.com/office/drawing/2014/main" id="{6245E40F-91B2-2444-461F-E8161CB23AD2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21506" r="23429"/>
          <a:stretch>
            <a:fillRect/>
          </a:stretch>
        </p:blipFill>
        <p:spPr>
          <a:xfrm>
            <a:off x="6191021" y="1206958"/>
            <a:ext cx="1661503" cy="2270975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12" name="Graphic 11" descr="Strawberry with solid fill">
            <a:extLst>
              <a:ext uri="{FF2B5EF4-FFF2-40B4-BE49-F238E27FC236}">
                <a16:creationId xmlns:a16="http://schemas.microsoft.com/office/drawing/2014/main" id="{124BFB6E-AC66-D72A-FEA1-4AB4D99E1A8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594376" y="463202"/>
            <a:ext cx="2183642" cy="218364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305C152-2431-B421-6C30-B98B79D74B95}"/>
              </a:ext>
            </a:extLst>
          </p:cNvPr>
          <p:cNvSpPr txBox="1"/>
          <p:nvPr/>
        </p:nvSpPr>
        <p:spPr>
          <a:xfrm>
            <a:off x="4124528" y="4019172"/>
            <a:ext cx="8297694" cy="254558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>
                <a:latin typeface="Copperplate" panose="02000504000000020004" pitchFamily="2" charset="77"/>
              </a:rPr>
              <a:t>Beneath the soil, a secret grows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>
                <a:latin typeface="Copperplate" panose="02000504000000020004" pitchFamily="2" charset="77"/>
              </a:rPr>
              <a:t>Where the roots connect, in silent rows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>
                <a:latin typeface="Copperplate" panose="02000504000000020004" pitchFamily="2" charset="77"/>
              </a:rPr>
              <a:t>The tomato's whisper and the strawberries blush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>
                <a:latin typeface="Copperplate" panose="02000504000000020004" pitchFamily="2" charset="77"/>
              </a:rPr>
              <a:t>While the lettuce tell secrets, in a soft leafy hush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>
                <a:latin typeface="Copperplate" panose="02000504000000020004" pitchFamily="2" charset="77"/>
              </a:rPr>
              <a:t>When the sunlight appears, they start to rise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>
                <a:latin typeface="Copperplate" panose="02000504000000020004" pitchFamily="2" charset="77"/>
              </a:rPr>
              <a:t>Slowly becoming a big surprise </a:t>
            </a:r>
          </a:p>
        </p:txBody>
      </p:sp>
    </p:spTree>
    <p:extLst>
      <p:ext uri="{BB962C8B-B14F-4D97-AF65-F5344CB8AC3E}">
        <p14:creationId xmlns:p14="http://schemas.microsoft.com/office/powerpoint/2010/main" val="11876325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75000"/>
              </a:schemeClr>
            </a:gs>
            <a:gs pos="85000">
              <a:srgbClr val="7E834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D259985-90DB-8DE0-36C7-87A04E6738DE}"/>
              </a:ext>
            </a:extLst>
          </p:cNvPr>
          <p:cNvSpPr txBox="1"/>
          <p:nvPr/>
        </p:nvSpPr>
        <p:spPr>
          <a:xfrm>
            <a:off x="3516127" y="2390689"/>
            <a:ext cx="622126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dirty="0">
                <a:latin typeface="Modern Love Caps" pitchFamily="82" charset="0"/>
              </a:rPr>
              <a:t>The plants are getting thirsty, the soil is dry</a:t>
            </a:r>
          </a:p>
          <a:p>
            <a:r>
              <a:rPr lang="en-US" sz="2200" dirty="0">
                <a:latin typeface="Modern Love Caps" pitchFamily="82" charset="0"/>
              </a:rPr>
              <a:t>Time to give them a drink, before they say goodbye</a:t>
            </a:r>
          </a:p>
          <a:p>
            <a:r>
              <a:rPr lang="en-US" sz="2200" dirty="0">
                <a:latin typeface="Modern Love Caps" pitchFamily="82" charset="0"/>
              </a:rPr>
              <a:t>With each gentle drop, they start to revive</a:t>
            </a:r>
          </a:p>
          <a:p>
            <a:r>
              <a:rPr lang="en-US" sz="2200" dirty="0">
                <a:latin typeface="Modern Love Caps" pitchFamily="82" charset="0"/>
              </a:rPr>
              <a:t>Making sure, our patch stays alive</a:t>
            </a:r>
          </a:p>
          <a:p>
            <a:r>
              <a:rPr lang="en-US" sz="2200" dirty="0">
                <a:latin typeface="Modern Love Caps" pitchFamily="82" charset="0"/>
              </a:rPr>
              <a:t>With water to drink, and sun from above</a:t>
            </a:r>
          </a:p>
          <a:p>
            <a:r>
              <a:rPr lang="en-US" sz="2200" dirty="0">
                <a:latin typeface="Modern Love Caps" pitchFamily="82" charset="0"/>
              </a:rPr>
              <a:t>Plants thrive, and bloom with care and love</a:t>
            </a:r>
          </a:p>
        </p:txBody>
      </p:sp>
      <p:pic>
        <p:nvPicPr>
          <p:cNvPr id="6" name="Picture 5" descr="A child watering plants in a garden&#10;&#10;AI-generated content may be incorrect.">
            <a:extLst>
              <a:ext uri="{FF2B5EF4-FFF2-40B4-BE49-F238E27FC236}">
                <a16:creationId xmlns:a16="http://schemas.microsoft.com/office/drawing/2014/main" id="{698B9623-C0D2-7A90-8586-A2F44FBC80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12719" y="3541033"/>
            <a:ext cx="3192284" cy="3192284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8" name="Picture 7" descr="A group of kids watering plants in a garden&#10;&#10;AI-generated content may be incorrect.">
            <a:extLst>
              <a:ext uri="{FF2B5EF4-FFF2-40B4-BE49-F238E27FC236}">
                <a16:creationId xmlns:a16="http://schemas.microsoft.com/office/drawing/2014/main" id="{91EEA6E6-B9FC-1052-F9D8-BBC284A6CC8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166" t="24516" r="14253" b="18925"/>
          <a:stretch>
            <a:fillRect/>
          </a:stretch>
        </p:blipFill>
        <p:spPr>
          <a:xfrm>
            <a:off x="87430" y="327393"/>
            <a:ext cx="3314715" cy="3026981"/>
          </a:xfrm>
          <a:prstGeom prst="rect">
            <a:avLst/>
          </a:prstGeom>
          <a:effectLst>
            <a:softEdge rad="63500"/>
          </a:effectLst>
        </p:spPr>
      </p:pic>
      <p:pic>
        <p:nvPicPr>
          <p:cNvPr id="10" name="Graphic 9" descr="Watering pot with solid fill">
            <a:extLst>
              <a:ext uri="{FF2B5EF4-FFF2-40B4-BE49-F238E27FC236}">
                <a16:creationId xmlns:a16="http://schemas.microsoft.com/office/drawing/2014/main" id="{282D86C1-4130-5090-2227-1CDFF7B9D1C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755475" y="164354"/>
            <a:ext cx="1276367" cy="1276367"/>
          </a:xfrm>
          <a:prstGeom prst="rect">
            <a:avLst/>
          </a:prstGeom>
        </p:spPr>
      </p:pic>
      <p:pic>
        <p:nvPicPr>
          <p:cNvPr id="12" name="Graphic 11" descr="Partial sun with solid fill">
            <a:extLst>
              <a:ext uri="{FF2B5EF4-FFF2-40B4-BE49-F238E27FC236}">
                <a16:creationId xmlns:a16="http://schemas.microsoft.com/office/drawing/2014/main" id="{E42C04C4-C280-142A-7BDB-78CD0BC12C5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-123839" y="3769468"/>
            <a:ext cx="3314715" cy="3314715"/>
          </a:xfrm>
          <a:prstGeom prst="rect">
            <a:avLst/>
          </a:prstGeom>
        </p:spPr>
      </p:pic>
      <p:pic>
        <p:nvPicPr>
          <p:cNvPr id="14" name="Graphic 13" descr="Two Hearts with solid fill">
            <a:extLst>
              <a:ext uri="{FF2B5EF4-FFF2-40B4-BE49-F238E27FC236}">
                <a16:creationId xmlns:a16="http://schemas.microsoft.com/office/drawing/2014/main" id="{BB60DD56-311F-3E02-4BF3-2A1A5707873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7384015" y="5232820"/>
            <a:ext cx="1054367" cy="1054367"/>
          </a:xfrm>
          <a:prstGeom prst="rect">
            <a:avLst/>
          </a:prstGeom>
        </p:spPr>
      </p:pic>
      <p:pic>
        <p:nvPicPr>
          <p:cNvPr id="16" name="Graphic 15" descr="Flowers in pot with solid fill">
            <a:extLst>
              <a:ext uri="{FF2B5EF4-FFF2-40B4-BE49-F238E27FC236}">
                <a16:creationId xmlns:a16="http://schemas.microsoft.com/office/drawing/2014/main" id="{3D7553ED-8B40-04BF-8E53-6990E7C54D0C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5879921" y="963696"/>
            <a:ext cx="1292281" cy="1292281"/>
          </a:xfrm>
          <a:prstGeom prst="rect">
            <a:avLst/>
          </a:prstGeom>
        </p:spPr>
      </p:pic>
      <p:pic>
        <p:nvPicPr>
          <p:cNvPr id="18" name="Graphic 17" descr="Harvest basket with solid fill">
            <a:extLst>
              <a:ext uri="{FF2B5EF4-FFF2-40B4-BE49-F238E27FC236}">
                <a16:creationId xmlns:a16="http://schemas.microsoft.com/office/drawing/2014/main" id="{36730343-76D9-FA67-829F-79D4B09777A9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3190876" y="4318059"/>
            <a:ext cx="1276367" cy="1276367"/>
          </a:xfrm>
          <a:prstGeom prst="rect">
            <a:avLst/>
          </a:prstGeom>
        </p:spPr>
      </p:pic>
      <p:pic>
        <p:nvPicPr>
          <p:cNvPr id="20" name="Graphic 19" descr="Rain with solid fill">
            <a:extLst>
              <a:ext uri="{FF2B5EF4-FFF2-40B4-BE49-F238E27FC236}">
                <a16:creationId xmlns:a16="http://schemas.microsoft.com/office/drawing/2014/main" id="{5D9C379A-EA79-B3D9-FA16-321FDDF93BF3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8404698" y="-632297"/>
            <a:ext cx="3998068" cy="3671630"/>
          </a:xfrm>
          <a:prstGeom prst="rect">
            <a:avLst/>
          </a:prstGeom>
        </p:spPr>
      </p:pic>
      <p:pic>
        <p:nvPicPr>
          <p:cNvPr id="22" name="Graphic 21" descr="Sunflower with solid fill">
            <a:extLst>
              <a:ext uri="{FF2B5EF4-FFF2-40B4-BE49-F238E27FC236}">
                <a16:creationId xmlns:a16="http://schemas.microsoft.com/office/drawing/2014/main" id="{D8C3C657-9A1A-C7ED-792E-8CDAE6165B0A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5238717" y="4436074"/>
            <a:ext cx="2153992" cy="2153992"/>
          </a:xfrm>
          <a:prstGeom prst="rect">
            <a:avLst/>
          </a:prstGeom>
        </p:spPr>
      </p:pic>
      <p:pic>
        <p:nvPicPr>
          <p:cNvPr id="26" name="Graphic 25" descr="Apple with solid fill">
            <a:extLst>
              <a:ext uri="{FF2B5EF4-FFF2-40B4-BE49-F238E27FC236}">
                <a16:creationId xmlns:a16="http://schemas.microsoft.com/office/drawing/2014/main" id="{0CC8C79A-F529-BB72-D1A7-163D214949BD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96DAC541-7B7A-43D3-8B79-37D633B846F1}">
                <asvg:svgBlip xmlns:asvg="http://schemas.microsoft.com/office/drawing/2016/SVG/main" r:embed="rId19"/>
              </a:ext>
            </a:extLst>
          </a:blip>
          <a:stretch>
            <a:fillRect/>
          </a:stretch>
        </p:blipFill>
        <p:spPr>
          <a:xfrm>
            <a:off x="4352644" y="1737568"/>
            <a:ext cx="518409" cy="518409"/>
          </a:xfrm>
          <a:prstGeom prst="rect">
            <a:avLst/>
          </a:prstGeom>
        </p:spPr>
      </p:pic>
      <p:pic>
        <p:nvPicPr>
          <p:cNvPr id="28" name="Graphic 27" descr="Eggplant with solid fill">
            <a:extLst>
              <a:ext uri="{FF2B5EF4-FFF2-40B4-BE49-F238E27FC236}">
                <a16:creationId xmlns:a16="http://schemas.microsoft.com/office/drawing/2014/main" id="{126BF8BE-2CB1-5505-041A-0CAE21EEF19C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96DAC541-7B7A-43D3-8B79-37D633B846F1}">
                <asvg:svgBlip xmlns:asvg="http://schemas.microsoft.com/office/drawing/2016/SVG/main" r:embed="rId21"/>
              </a:ext>
            </a:extLst>
          </a:blip>
          <a:stretch>
            <a:fillRect/>
          </a:stretch>
        </p:blipFill>
        <p:spPr>
          <a:xfrm>
            <a:off x="8075602" y="1704864"/>
            <a:ext cx="658192" cy="658192"/>
          </a:xfrm>
          <a:prstGeom prst="rect">
            <a:avLst/>
          </a:prstGeom>
        </p:spPr>
      </p:pic>
      <p:pic>
        <p:nvPicPr>
          <p:cNvPr id="30" name="Graphic 29" descr="Strawberry with solid fill">
            <a:extLst>
              <a:ext uri="{FF2B5EF4-FFF2-40B4-BE49-F238E27FC236}">
                <a16:creationId xmlns:a16="http://schemas.microsoft.com/office/drawing/2014/main" id="{C2F7EE80-ED26-3550-1B49-5E992C7CC990}"/>
              </a:ext>
            </a:extLst>
          </p:cNvPr>
          <p:cNvPicPr>
            <a:picLocks noChangeAspect="1"/>
          </p:cNvPicPr>
          <p:nvPr/>
        </p:nvPicPr>
        <p:blipFill>
          <a:blip r:embed="rId22">
            <a:extLst>
              <a:ext uri="{96DAC541-7B7A-43D3-8B79-37D633B846F1}">
                <asvg:svgBlip xmlns:asvg="http://schemas.microsoft.com/office/drawing/2016/SVG/main" r:embed="rId23"/>
              </a:ext>
            </a:extLst>
          </a:blip>
          <a:stretch>
            <a:fillRect/>
          </a:stretch>
        </p:blipFill>
        <p:spPr>
          <a:xfrm>
            <a:off x="7691185" y="545326"/>
            <a:ext cx="658192" cy="658192"/>
          </a:xfrm>
          <a:prstGeom prst="rect">
            <a:avLst/>
          </a:prstGeom>
        </p:spPr>
      </p:pic>
      <p:pic>
        <p:nvPicPr>
          <p:cNvPr id="32" name="Graphic 31" descr="Onion with solid fill">
            <a:extLst>
              <a:ext uri="{FF2B5EF4-FFF2-40B4-BE49-F238E27FC236}">
                <a16:creationId xmlns:a16="http://schemas.microsoft.com/office/drawing/2014/main" id="{267D483E-AFE8-DF5E-9143-C4669C789EB7}"/>
              </a:ext>
            </a:extLst>
          </p:cNvPr>
          <p:cNvPicPr>
            <a:picLocks noChangeAspect="1"/>
          </p:cNvPicPr>
          <p:nvPr/>
        </p:nvPicPr>
        <p:blipFill>
          <a:blip r:embed="rId24">
            <a:extLst>
              <a:ext uri="{96DAC541-7B7A-43D3-8B79-37D633B846F1}">
                <asvg:svgBlip xmlns:asvg="http://schemas.microsoft.com/office/drawing/2016/SVG/main" r:embed="rId25"/>
              </a:ext>
            </a:extLst>
          </a:blip>
          <a:stretch>
            <a:fillRect/>
          </a:stretch>
        </p:blipFill>
        <p:spPr>
          <a:xfrm>
            <a:off x="4474041" y="5760003"/>
            <a:ext cx="679198" cy="679198"/>
          </a:xfrm>
          <a:prstGeom prst="rect">
            <a:avLst/>
          </a:prstGeom>
        </p:spPr>
      </p:pic>
      <p:pic>
        <p:nvPicPr>
          <p:cNvPr id="34" name="Graphic 33" descr="Grasshopper with solid fill">
            <a:extLst>
              <a:ext uri="{FF2B5EF4-FFF2-40B4-BE49-F238E27FC236}">
                <a16:creationId xmlns:a16="http://schemas.microsoft.com/office/drawing/2014/main" id="{9ACFB472-FD62-701D-87E0-4811864104EC}"/>
              </a:ext>
            </a:extLst>
          </p:cNvPr>
          <p:cNvPicPr>
            <a:picLocks noChangeAspect="1"/>
          </p:cNvPicPr>
          <p:nvPr/>
        </p:nvPicPr>
        <p:blipFill>
          <a:blip r:embed="rId26">
            <a:extLst>
              <a:ext uri="{96DAC541-7B7A-43D3-8B79-37D633B846F1}">
                <asvg:svgBlip xmlns:asvg="http://schemas.microsoft.com/office/drawing/2016/SVG/main" r:embed="rId27"/>
              </a:ext>
            </a:extLst>
          </a:blip>
          <a:stretch>
            <a:fillRect/>
          </a:stretch>
        </p:blipFill>
        <p:spPr>
          <a:xfrm>
            <a:off x="563030" y="104972"/>
            <a:ext cx="345167" cy="345167"/>
          </a:xfrm>
          <a:prstGeom prst="rect">
            <a:avLst/>
          </a:prstGeom>
        </p:spPr>
      </p:pic>
      <p:pic>
        <p:nvPicPr>
          <p:cNvPr id="36" name="Graphic 35" descr="Snail with solid fill">
            <a:extLst>
              <a:ext uri="{FF2B5EF4-FFF2-40B4-BE49-F238E27FC236}">
                <a16:creationId xmlns:a16="http://schemas.microsoft.com/office/drawing/2014/main" id="{8AA5DFF0-E26B-CC1F-92E7-05FBD8A519B1}"/>
              </a:ext>
            </a:extLst>
          </p:cNvPr>
          <p:cNvPicPr>
            <a:picLocks noChangeAspect="1"/>
          </p:cNvPicPr>
          <p:nvPr/>
        </p:nvPicPr>
        <p:blipFill>
          <a:blip r:embed="rId28">
            <a:extLst>
              <a:ext uri="{96DAC541-7B7A-43D3-8B79-37D633B846F1}">
                <asvg:svgBlip xmlns:asvg="http://schemas.microsoft.com/office/drawing/2016/SVG/main" r:embed="rId29"/>
              </a:ext>
            </a:extLst>
          </a:blip>
          <a:stretch>
            <a:fillRect/>
          </a:stretch>
        </p:blipFill>
        <p:spPr>
          <a:xfrm>
            <a:off x="3507762" y="6563228"/>
            <a:ext cx="345167" cy="345167"/>
          </a:xfrm>
          <a:prstGeom prst="rect">
            <a:avLst/>
          </a:prstGeom>
        </p:spPr>
      </p:pic>
      <p:pic>
        <p:nvPicPr>
          <p:cNvPr id="38" name="Graphic 37" descr="Worm with solid fill">
            <a:extLst>
              <a:ext uri="{FF2B5EF4-FFF2-40B4-BE49-F238E27FC236}">
                <a16:creationId xmlns:a16="http://schemas.microsoft.com/office/drawing/2014/main" id="{6B409FE7-52FF-401B-FF5B-BAE77D87413B}"/>
              </a:ext>
            </a:extLst>
          </p:cNvPr>
          <p:cNvPicPr>
            <a:picLocks noChangeAspect="1"/>
          </p:cNvPicPr>
          <p:nvPr/>
        </p:nvPicPr>
        <p:blipFill>
          <a:blip r:embed="rId30">
            <a:extLst>
              <a:ext uri="{96DAC541-7B7A-43D3-8B79-37D633B846F1}">
                <asvg:svgBlip xmlns:asvg="http://schemas.microsoft.com/office/drawing/2016/SVG/main" r:embed="rId31"/>
              </a:ext>
            </a:extLst>
          </a:blip>
          <a:stretch>
            <a:fillRect/>
          </a:stretch>
        </p:blipFill>
        <p:spPr>
          <a:xfrm>
            <a:off x="9994717" y="3145041"/>
            <a:ext cx="614953" cy="614953"/>
          </a:xfrm>
          <a:prstGeom prst="rect">
            <a:avLst/>
          </a:prstGeom>
        </p:spPr>
      </p:pic>
      <p:pic>
        <p:nvPicPr>
          <p:cNvPr id="41" name="Graphic 40" descr="Butterfly with solid fill">
            <a:extLst>
              <a:ext uri="{FF2B5EF4-FFF2-40B4-BE49-F238E27FC236}">
                <a16:creationId xmlns:a16="http://schemas.microsoft.com/office/drawing/2014/main" id="{5DC6BEC3-E8BA-1F7A-F0C2-C7D97E78FAB9}"/>
              </a:ext>
            </a:extLst>
          </p:cNvPr>
          <p:cNvPicPr>
            <a:picLocks noChangeAspect="1"/>
          </p:cNvPicPr>
          <p:nvPr/>
        </p:nvPicPr>
        <p:blipFill>
          <a:blip r:embed="rId32">
            <a:extLst>
              <a:ext uri="{96DAC541-7B7A-43D3-8B79-37D633B846F1}">
                <asvg:svgBlip xmlns:asvg="http://schemas.microsoft.com/office/drawing/2016/SVG/main" r:embed="rId33"/>
              </a:ext>
            </a:extLst>
          </a:blip>
          <a:stretch>
            <a:fillRect/>
          </a:stretch>
        </p:blipFill>
        <p:spPr>
          <a:xfrm rot="20185739">
            <a:off x="11387778" y="2438269"/>
            <a:ext cx="475352" cy="475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89211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rgbClr val="7E8340"/>
            </a:gs>
            <a:gs pos="0">
              <a:schemeClr val="accent6">
                <a:lumMod val="75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99E115D7-68EB-4590-9BD1-A56D94144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DCF2A2F-45EC-DA56-6AB6-169A8DBA3423}"/>
              </a:ext>
            </a:extLst>
          </p:cNvPr>
          <p:cNvSpPr txBox="1"/>
          <p:nvPr/>
        </p:nvSpPr>
        <p:spPr>
          <a:xfrm>
            <a:off x="279244" y="1515771"/>
            <a:ext cx="6282140" cy="167098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dirty="0">
                <a:latin typeface="Gabriola" pitchFamily="82" charset="0"/>
                <a:ea typeface="+mj-ea"/>
                <a:cs typeface="+mj-cs"/>
              </a:rPr>
              <a:t>The children were excited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dirty="0">
                <a:latin typeface="Gabriola" pitchFamily="82" charset="0"/>
                <a:ea typeface="+mj-ea"/>
                <a:cs typeface="+mj-cs"/>
              </a:rPr>
              <a:t>to watch our patch, grow in a magical way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dirty="0">
                <a:latin typeface="Gabriola" pitchFamily="82" charset="0"/>
                <a:ea typeface="+mj-ea"/>
                <a:cs typeface="+mj-cs"/>
              </a:rPr>
              <a:t>they whisper secrets to the ground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C54D7C5-BA4B-ECB7-F015-180CDAF33892}"/>
              </a:ext>
            </a:extLst>
          </p:cNvPr>
          <p:cNvSpPr txBox="1"/>
          <p:nvPr/>
        </p:nvSpPr>
        <p:spPr>
          <a:xfrm>
            <a:off x="276606" y="3119500"/>
            <a:ext cx="6576437" cy="137515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600" dirty="0">
                <a:latin typeface="Gabriola" pitchFamily="82" charset="0"/>
              </a:rPr>
              <a:t>Hoping growth will soon be found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600" dirty="0">
                <a:latin typeface="Gabriola" pitchFamily="82" charset="0"/>
              </a:rPr>
              <a:t>They sit and wait, with eyes so bright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600" dirty="0">
                <a:latin typeface="Gabriola" pitchFamily="82" charset="0"/>
              </a:rPr>
              <a:t>Imagining with veggies in the golden light</a:t>
            </a:r>
          </a:p>
        </p:txBody>
      </p:sp>
      <p:pic>
        <p:nvPicPr>
          <p:cNvPr id="11" name="Graphic 10" descr="Harvest basket with solid fill">
            <a:extLst>
              <a:ext uri="{FF2B5EF4-FFF2-40B4-BE49-F238E27FC236}">
                <a16:creationId xmlns:a16="http://schemas.microsoft.com/office/drawing/2014/main" id="{BF96C7D7-7A17-20AA-7E1E-B9D6BE30F45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flipH="1">
            <a:off x="6635845" y="743949"/>
            <a:ext cx="2602663" cy="2602663"/>
          </a:xfrm>
          <a:prstGeom prst="rect">
            <a:avLst/>
          </a:prstGeom>
        </p:spPr>
      </p:pic>
      <p:pic>
        <p:nvPicPr>
          <p:cNvPr id="15" name="Picture 14" descr="A small garden in a playground&#10;&#10;AI-generated content may be incorrect.">
            <a:extLst>
              <a:ext uri="{FF2B5EF4-FFF2-40B4-BE49-F238E27FC236}">
                <a16:creationId xmlns:a16="http://schemas.microsoft.com/office/drawing/2014/main" id="{13A9F964-0CDC-7CB1-E25A-7980657E2FD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2632"/>
          <a:stretch>
            <a:fillRect/>
          </a:stretch>
        </p:blipFill>
        <p:spPr>
          <a:xfrm rot="5400000">
            <a:off x="9387431" y="743949"/>
            <a:ext cx="2602663" cy="2602663"/>
          </a:xfrm>
          <a:prstGeom prst="rect">
            <a:avLst/>
          </a:prstGeom>
          <a:effectLst>
            <a:softEdge rad="317500"/>
          </a:effectLst>
        </p:spPr>
      </p:pic>
      <p:pic>
        <p:nvPicPr>
          <p:cNvPr id="13" name="Picture 12" descr="A plant in the dirt&#10;&#10;AI-generated content may be incorrect.">
            <a:extLst>
              <a:ext uri="{FF2B5EF4-FFF2-40B4-BE49-F238E27FC236}">
                <a16:creationId xmlns:a16="http://schemas.microsoft.com/office/drawing/2014/main" id="{58F5CA39-3C20-1D91-271F-B6EEFE7C768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5400000">
            <a:off x="6541307" y="3867318"/>
            <a:ext cx="2791737" cy="2093802"/>
          </a:xfrm>
          <a:prstGeom prst="rect">
            <a:avLst/>
          </a:prstGeom>
          <a:effectLst>
            <a:softEdge rad="317500"/>
          </a:effectLst>
        </p:spPr>
      </p:pic>
      <p:pic>
        <p:nvPicPr>
          <p:cNvPr id="9" name="Graphic 8" descr="Magic Wand Auto with solid fill">
            <a:extLst>
              <a:ext uri="{FF2B5EF4-FFF2-40B4-BE49-F238E27FC236}">
                <a16:creationId xmlns:a16="http://schemas.microsoft.com/office/drawing/2014/main" id="{08E65DB0-8B1E-92BF-60F0-61BB254ACB2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387431" y="3509068"/>
            <a:ext cx="2602663" cy="2602663"/>
          </a:xfrm>
          <a:prstGeom prst="rect">
            <a:avLst/>
          </a:prstGeom>
        </p:spPr>
      </p:pic>
      <p:pic>
        <p:nvPicPr>
          <p:cNvPr id="21" name="Graphic 20" descr="Fruit bowl with solid fill">
            <a:extLst>
              <a:ext uri="{FF2B5EF4-FFF2-40B4-BE49-F238E27FC236}">
                <a16:creationId xmlns:a16="http://schemas.microsoft.com/office/drawing/2014/main" id="{1E5938BD-52BF-DF60-4CEB-C083ABC1BE2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4734448" y="946036"/>
            <a:ext cx="914400" cy="914400"/>
          </a:xfrm>
          <a:prstGeom prst="rect">
            <a:avLst/>
          </a:prstGeom>
        </p:spPr>
      </p:pic>
      <p:pic>
        <p:nvPicPr>
          <p:cNvPr id="23" name="Graphic 22" descr="Apple with solid fill">
            <a:extLst>
              <a:ext uri="{FF2B5EF4-FFF2-40B4-BE49-F238E27FC236}">
                <a16:creationId xmlns:a16="http://schemas.microsoft.com/office/drawing/2014/main" id="{08651AF4-59FE-1097-83D3-EF2543B77240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3866412" y="5105106"/>
            <a:ext cx="914400" cy="914400"/>
          </a:xfrm>
          <a:prstGeom prst="rect">
            <a:avLst/>
          </a:prstGeom>
        </p:spPr>
      </p:pic>
      <p:pic>
        <p:nvPicPr>
          <p:cNvPr id="25" name="Graphic 24" descr="Strawberry with solid fill">
            <a:extLst>
              <a:ext uri="{FF2B5EF4-FFF2-40B4-BE49-F238E27FC236}">
                <a16:creationId xmlns:a16="http://schemas.microsoft.com/office/drawing/2014/main" id="{2A84F143-960A-71BE-B25D-5BAE9B5204E0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457851" y="4914219"/>
            <a:ext cx="914400" cy="914400"/>
          </a:xfrm>
          <a:prstGeom prst="rect">
            <a:avLst/>
          </a:prstGeom>
        </p:spPr>
      </p:pic>
      <p:pic>
        <p:nvPicPr>
          <p:cNvPr id="27" name="Graphic 26" descr="Banana with solid fill">
            <a:extLst>
              <a:ext uri="{FF2B5EF4-FFF2-40B4-BE49-F238E27FC236}">
                <a16:creationId xmlns:a16="http://schemas.microsoft.com/office/drawing/2014/main" id="{54185DD7-2438-33DF-1ACD-893E8EE4B418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 rot="19978696">
            <a:off x="5627672" y="3011541"/>
            <a:ext cx="659705" cy="659705"/>
          </a:xfrm>
          <a:prstGeom prst="rect">
            <a:avLst/>
          </a:prstGeom>
        </p:spPr>
      </p:pic>
      <p:pic>
        <p:nvPicPr>
          <p:cNvPr id="29" name="Graphic 28" descr="Blueberry with solid fill">
            <a:extLst>
              <a:ext uri="{FF2B5EF4-FFF2-40B4-BE49-F238E27FC236}">
                <a16:creationId xmlns:a16="http://schemas.microsoft.com/office/drawing/2014/main" id="{0629CD6D-574A-9CEE-A601-60479630F28A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5648848" y="5304843"/>
            <a:ext cx="914400" cy="914400"/>
          </a:xfrm>
          <a:prstGeom prst="rect">
            <a:avLst/>
          </a:prstGeom>
        </p:spPr>
      </p:pic>
      <p:pic>
        <p:nvPicPr>
          <p:cNvPr id="31" name="Graphic 30" descr="Butterfly with solid fill">
            <a:extLst>
              <a:ext uri="{FF2B5EF4-FFF2-40B4-BE49-F238E27FC236}">
                <a16:creationId xmlns:a16="http://schemas.microsoft.com/office/drawing/2014/main" id="{1E88395E-BDB2-7927-631F-507E745FA963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96DAC541-7B7A-43D3-8B79-37D633B846F1}">
                <asvg:svgBlip xmlns:asvg="http://schemas.microsoft.com/office/drawing/2016/SVG/main" r:embed="rId19"/>
              </a:ext>
            </a:extLst>
          </a:blip>
          <a:stretch>
            <a:fillRect/>
          </a:stretch>
        </p:blipFill>
        <p:spPr>
          <a:xfrm rot="1305538">
            <a:off x="489020" y="508439"/>
            <a:ext cx="914400" cy="914400"/>
          </a:xfrm>
          <a:prstGeom prst="rect">
            <a:avLst/>
          </a:prstGeom>
        </p:spPr>
      </p:pic>
      <p:pic>
        <p:nvPicPr>
          <p:cNvPr id="33" name="Graphic 32" descr="Beetle with solid fill">
            <a:extLst>
              <a:ext uri="{FF2B5EF4-FFF2-40B4-BE49-F238E27FC236}">
                <a16:creationId xmlns:a16="http://schemas.microsoft.com/office/drawing/2014/main" id="{15054495-B542-86BA-F10F-EB8C46283B6A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96DAC541-7B7A-43D3-8B79-37D633B846F1}">
                <asvg:svgBlip xmlns:asvg="http://schemas.microsoft.com/office/drawing/2016/SVG/main" r:embed="rId21"/>
              </a:ext>
            </a:extLst>
          </a:blip>
          <a:stretch>
            <a:fillRect/>
          </a:stretch>
        </p:blipFill>
        <p:spPr>
          <a:xfrm rot="20596195">
            <a:off x="3115942" y="376578"/>
            <a:ext cx="914400" cy="914400"/>
          </a:xfrm>
          <a:prstGeom prst="rect">
            <a:avLst/>
          </a:prstGeom>
        </p:spPr>
      </p:pic>
      <p:pic>
        <p:nvPicPr>
          <p:cNvPr id="35" name="Graphic 34" descr="Worm with solid fill">
            <a:extLst>
              <a:ext uri="{FF2B5EF4-FFF2-40B4-BE49-F238E27FC236}">
                <a16:creationId xmlns:a16="http://schemas.microsoft.com/office/drawing/2014/main" id="{E39B17C4-7970-4E96-E777-DCF8BCCBD6E9}"/>
              </a:ext>
            </a:extLst>
          </p:cNvPr>
          <p:cNvPicPr>
            <a:picLocks noChangeAspect="1"/>
          </p:cNvPicPr>
          <p:nvPr/>
        </p:nvPicPr>
        <p:blipFill>
          <a:blip r:embed="rId22">
            <a:extLst>
              <a:ext uri="{96DAC541-7B7A-43D3-8B79-37D633B846F1}">
                <asvg:svgBlip xmlns:asvg="http://schemas.microsoft.com/office/drawing/2016/SVG/main" r:embed="rId23"/>
              </a:ext>
            </a:extLst>
          </a:blip>
          <a:stretch>
            <a:fillRect/>
          </a:stretch>
        </p:blipFill>
        <p:spPr>
          <a:xfrm>
            <a:off x="1910024" y="5597206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65306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rgbClr val="7E8340"/>
            </a:gs>
            <a:gs pos="0">
              <a:schemeClr val="accent6">
                <a:lumMod val="75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C5F7812-7F53-425C-D428-507CF4F45F12}"/>
              </a:ext>
            </a:extLst>
          </p:cNvPr>
          <p:cNvSpPr txBox="1"/>
          <p:nvPr/>
        </p:nvSpPr>
        <p:spPr>
          <a:xfrm>
            <a:off x="721807" y="1351508"/>
            <a:ext cx="11547230" cy="4154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4400" b="0" i="0" dirty="0">
                <a:effectLst/>
                <a:latin typeface="Harrington" pitchFamily="82" charset="77"/>
              </a:rPr>
              <a:t>They have learned to plan and plant with care</a:t>
            </a:r>
            <a:endParaRPr lang="en-GB" sz="4400" dirty="0">
              <a:effectLst/>
              <a:latin typeface="Harrington" pitchFamily="82" charset="77"/>
            </a:endParaRPr>
          </a:p>
          <a:p>
            <a:pPr>
              <a:buNone/>
            </a:pPr>
            <a:r>
              <a:rPr lang="en-GB" sz="4400" b="0" i="0" dirty="0">
                <a:effectLst/>
                <a:latin typeface="Harrington" pitchFamily="82" charset="77"/>
              </a:rPr>
              <a:t>to check the leaves and watch their air</a:t>
            </a:r>
            <a:endParaRPr lang="en-GB" sz="4400" dirty="0">
              <a:effectLst/>
              <a:latin typeface="Harrington" pitchFamily="82" charset="77"/>
            </a:endParaRPr>
          </a:p>
          <a:p>
            <a:pPr>
              <a:buNone/>
            </a:pPr>
            <a:r>
              <a:rPr lang="en-GB" sz="4400" b="0" i="0" dirty="0">
                <a:effectLst/>
                <a:latin typeface="Harrington" pitchFamily="82" charset="77"/>
              </a:rPr>
              <a:t>they dug the soil and pulled the weeds</a:t>
            </a:r>
            <a:endParaRPr lang="en-GB" sz="4400" dirty="0">
              <a:effectLst/>
              <a:latin typeface="Harrington" pitchFamily="82" charset="77"/>
            </a:endParaRPr>
          </a:p>
          <a:p>
            <a:pPr>
              <a:buNone/>
            </a:pPr>
            <a:r>
              <a:rPr lang="en-GB" sz="4400" b="0" i="0" dirty="0">
                <a:effectLst/>
                <a:latin typeface="Harrington" pitchFamily="82" charset="77"/>
              </a:rPr>
              <a:t>and gave their time, to tiny seeds </a:t>
            </a:r>
            <a:endParaRPr lang="en-GB" sz="4400" dirty="0">
              <a:effectLst/>
              <a:latin typeface="Harrington" pitchFamily="82" charset="77"/>
            </a:endParaRPr>
          </a:p>
          <a:p>
            <a:pPr>
              <a:buNone/>
            </a:pPr>
            <a:r>
              <a:rPr lang="en-GB" sz="4400" b="0" i="0" dirty="0">
                <a:effectLst/>
                <a:latin typeface="Harrington" pitchFamily="82" charset="77"/>
              </a:rPr>
              <a:t>now healthy foods feel like a treat</a:t>
            </a:r>
            <a:endParaRPr lang="en-GB" sz="4400" dirty="0">
              <a:effectLst/>
              <a:latin typeface="Harrington" pitchFamily="82" charset="77"/>
            </a:endParaRPr>
          </a:p>
          <a:p>
            <a:r>
              <a:rPr lang="en-GB" sz="4400" dirty="0">
                <a:latin typeface="Harrington" pitchFamily="82" charset="77"/>
              </a:rPr>
              <a:t>g</a:t>
            </a:r>
            <a:r>
              <a:rPr lang="en-GB" sz="4400" b="0" i="0" dirty="0">
                <a:effectLst/>
                <a:latin typeface="Harrington" pitchFamily="82" charset="77"/>
              </a:rPr>
              <a:t>rown in the sunshine, fresh and sweet</a:t>
            </a:r>
            <a:endParaRPr lang="en-GB" sz="4400" dirty="0">
              <a:effectLst/>
              <a:latin typeface="Harrington" pitchFamily="82" charset="77"/>
            </a:endParaRPr>
          </a:p>
        </p:txBody>
      </p:sp>
      <p:pic>
        <p:nvPicPr>
          <p:cNvPr id="7" name="Graphic 6" descr="Ladybug with solid fill">
            <a:extLst>
              <a:ext uri="{FF2B5EF4-FFF2-40B4-BE49-F238E27FC236}">
                <a16:creationId xmlns:a16="http://schemas.microsoft.com/office/drawing/2014/main" id="{8599FF48-A11F-10BA-EEA5-63427E2392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8761" y="2514600"/>
            <a:ext cx="914400" cy="914400"/>
          </a:xfrm>
          <a:prstGeom prst="rect">
            <a:avLst/>
          </a:prstGeom>
        </p:spPr>
      </p:pic>
      <p:pic>
        <p:nvPicPr>
          <p:cNvPr id="9" name="Graphic 8" descr="Spider with solid fill">
            <a:extLst>
              <a:ext uri="{FF2B5EF4-FFF2-40B4-BE49-F238E27FC236}">
                <a16:creationId xmlns:a16="http://schemas.microsoft.com/office/drawing/2014/main" id="{6B356216-B7AA-8DD1-3E8F-D3D28302FDD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731639" y="2074985"/>
            <a:ext cx="914400" cy="914400"/>
          </a:xfrm>
          <a:prstGeom prst="rect">
            <a:avLst/>
          </a:prstGeom>
        </p:spPr>
      </p:pic>
      <p:pic>
        <p:nvPicPr>
          <p:cNvPr id="11" name="Graphic 10" descr="Snail with solid fill">
            <a:extLst>
              <a:ext uri="{FF2B5EF4-FFF2-40B4-BE49-F238E27FC236}">
                <a16:creationId xmlns:a16="http://schemas.microsoft.com/office/drawing/2014/main" id="{041D13D6-6254-DE31-ED92-C6C7CEFC6AF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16075" y="439616"/>
            <a:ext cx="914400" cy="914400"/>
          </a:xfrm>
          <a:prstGeom prst="rect">
            <a:avLst/>
          </a:prstGeom>
        </p:spPr>
      </p:pic>
      <p:pic>
        <p:nvPicPr>
          <p:cNvPr id="15" name="Graphic 14" descr="Bug with solid fill">
            <a:extLst>
              <a:ext uri="{FF2B5EF4-FFF2-40B4-BE49-F238E27FC236}">
                <a16:creationId xmlns:a16="http://schemas.microsoft.com/office/drawing/2014/main" id="{B6DD6D7A-E6B9-E9A4-5D3F-C0260F090B6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 rot="19567569">
            <a:off x="9640014" y="3607552"/>
            <a:ext cx="914400" cy="914400"/>
          </a:xfrm>
          <a:prstGeom prst="rect">
            <a:avLst/>
          </a:prstGeom>
        </p:spPr>
      </p:pic>
      <p:pic>
        <p:nvPicPr>
          <p:cNvPr id="17" name="Graphic 16" descr="Caterpillar with solid fill">
            <a:extLst>
              <a:ext uri="{FF2B5EF4-FFF2-40B4-BE49-F238E27FC236}">
                <a16:creationId xmlns:a16="http://schemas.microsoft.com/office/drawing/2014/main" id="{EE090FEC-C697-7DC6-ECEC-F5C6FE68ED5C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 rot="1723640">
            <a:off x="5638800" y="439616"/>
            <a:ext cx="914400" cy="914400"/>
          </a:xfrm>
          <a:prstGeom prst="rect">
            <a:avLst/>
          </a:prstGeom>
        </p:spPr>
      </p:pic>
      <p:pic>
        <p:nvPicPr>
          <p:cNvPr id="19" name="Graphic 18" descr="Mosquito with solid fill">
            <a:extLst>
              <a:ext uri="{FF2B5EF4-FFF2-40B4-BE49-F238E27FC236}">
                <a16:creationId xmlns:a16="http://schemas.microsoft.com/office/drawing/2014/main" id="{AFF452B1-AF55-74F1-DE42-512B92BBC5DC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88761" y="5531617"/>
            <a:ext cx="914400" cy="914400"/>
          </a:xfrm>
          <a:prstGeom prst="rect">
            <a:avLst/>
          </a:prstGeom>
        </p:spPr>
      </p:pic>
      <p:pic>
        <p:nvPicPr>
          <p:cNvPr id="21" name="Graphic 20" descr="Watering pot with solid fill">
            <a:extLst>
              <a:ext uri="{FF2B5EF4-FFF2-40B4-BE49-F238E27FC236}">
                <a16:creationId xmlns:a16="http://schemas.microsoft.com/office/drawing/2014/main" id="{CEF34200-F8A4-7DC2-A5C9-AE9AE12EC3E3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9517464" y="339715"/>
            <a:ext cx="914400" cy="914400"/>
          </a:xfrm>
          <a:prstGeom prst="rect">
            <a:avLst/>
          </a:prstGeom>
        </p:spPr>
      </p:pic>
      <p:pic>
        <p:nvPicPr>
          <p:cNvPr id="23" name="Graphic 22" descr="Plant With Roots with solid fill">
            <a:extLst>
              <a:ext uri="{FF2B5EF4-FFF2-40B4-BE49-F238E27FC236}">
                <a16:creationId xmlns:a16="http://schemas.microsoft.com/office/drawing/2014/main" id="{038A4848-DDDE-390D-59E8-B8758FF6F216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3195699" y="293725"/>
            <a:ext cx="914400" cy="914400"/>
          </a:xfrm>
          <a:prstGeom prst="rect">
            <a:avLst/>
          </a:prstGeom>
        </p:spPr>
      </p:pic>
      <p:pic>
        <p:nvPicPr>
          <p:cNvPr id="25" name="Graphic 24" descr="Succulent with solid fill">
            <a:extLst>
              <a:ext uri="{FF2B5EF4-FFF2-40B4-BE49-F238E27FC236}">
                <a16:creationId xmlns:a16="http://schemas.microsoft.com/office/drawing/2014/main" id="{ACD3EFB0-65C8-A1AB-619C-A95E4C39FD58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96DAC541-7B7A-43D3-8B79-37D633B846F1}">
                <asvg:svgBlip xmlns:asvg="http://schemas.microsoft.com/office/drawing/2016/SVG/main" r:embed="rId19"/>
              </a:ext>
            </a:extLst>
          </a:blip>
          <a:stretch>
            <a:fillRect/>
          </a:stretch>
        </p:blipFill>
        <p:spPr>
          <a:xfrm>
            <a:off x="7624701" y="437105"/>
            <a:ext cx="914400" cy="914400"/>
          </a:xfrm>
          <a:prstGeom prst="rect">
            <a:avLst/>
          </a:prstGeom>
        </p:spPr>
      </p:pic>
      <p:pic>
        <p:nvPicPr>
          <p:cNvPr id="27" name="Graphic 26" descr="Flower without stem with solid fill">
            <a:extLst>
              <a:ext uri="{FF2B5EF4-FFF2-40B4-BE49-F238E27FC236}">
                <a16:creationId xmlns:a16="http://schemas.microsoft.com/office/drawing/2014/main" id="{26A7CE5D-93B8-269A-310B-BA0707C3E242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96DAC541-7B7A-43D3-8B79-37D633B846F1}">
                <asvg:svgBlip xmlns:asvg="http://schemas.microsoft.com/office/drawing/2016/SVG/main" r:embed="rId21"/>
              </a:ext>
            </a:extLst>
          </a:blip>
          <a:stretch>
            <a:fillRect/>
          </a:stretch>
        </p:blipFill>
        <p:spPr>
          <a:xfrm rot="1012654">
            <a:off x="5731580" y="5693990"/>
            <a:ext cx="728839" cy="728839"/>
          </a:xfrm>
          <a:prstGeom prst="rect">
            <a:avLst/>
          </a:prstGeom>
        </p:spPr>
      </p:pic>
      <p:pic>
        <p:nvPicPr>
          <p:cNvPr id="29" name="Graphic 28" descr="Flowers in pot with solid fill">
            <a:extLst>
              <a:ext uri="{FF2B5EF4-FFF2-40B4-BE49-F238E27FC236}">
                <a16:creationId xmlns:a16="http://schemas.microsoft.com/office/drawing/2014/main" id="{D441595C-21AC-5F69-7783-3DA9D0A61339}"/>
              </a:ext>
            </a:extLst>
          </p:cNvPr>
          <p:cNvPicPr>
            <a:picLocks noChangeAspect="1"/>
          </p:cNvPicPr>
          <p:nvPr/>
        </p:nvPicPr>
        <p:blipFill>
          <a:blip r:embed="rId22">
            <a:extLst>
              <a:ext uri="{96DAC541-7B7A-43D3-8B79-37D633B846F1}">
                <asvg:svgBlip xmlns:asvg="http://schemas.microsoft.com/office/drawing/2016/SVG/main" r:embed="rId23"/>
              </a:ext>
            </a:extLst>
          </a:blip>
          <a:stretch>
            <a:fillRect/>
          </a:stretch>
        </p:blipFill>
        <p:spPr>
          <a:xfrm>
            <a:off x="2422820" y="5943600"/>
            <a:ext cx="914400" cy="914400"/>
          </a:xfrm>
          <a:prstGeom prst="rect">
            <a:avLst/>
          </a:prstGeom>
        </p:spPr>
      </p:pic>
      <p:pic>
        <p:nvPicPr>
          <p:cNvPr id="31" name="Graphic 30" descr="Seeds with solid fill">
            <a:extLst>
              <a:ext uri="{FF2B5EF4-FFF2-40B4-BE49-F238E27FC236}">
                <a16:creationId xmlns:a16="http://schemas.microsoft.com/office/drawing/2014/main" id="{25AEE3C4-4DB5-20EB-07DE-A9F5F755E952}"/>
              </a:ext>
            </a:extLst>
          </p:cNvPr>
          <p:cNvPicPr>
            <a:picLocks noChangeAspect="1"/>
          </p:cNvPicPr>
          <p:nvPr/>
        </p:nvPicPr>
        <p:blipFill>
          <a:blip r:embed="rId24">
            <a:extLst>
              <a:ext uri="{96DAC541-7B7A-43D3-8B79-37D633B846F1}">
                <asvg:svgBlip xmlns:asvg="http://schemas.microsoft.com/office/drawing/2016/SVG/main" r:embed="rId25"/>
              </a:ext>
            </a:extLst>
          </a:blip>
          <a:stretch>
            <a:fillRect/>
          </a:stretch>
        </p:blipFill>
        <p:spPr>
          <a:xfrm>
            <a:off x="9149861" y="5863213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29672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rgbClr val="7E8340"/>
            </a:gs>
            <a:gs pos="0">
              <a:schemeClr val="accent6">
                <a:lumMod val="75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B00278AE-C62A-3610-2127-E5F5BEDC22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844703" cy="6858000"/>
          </a:xfrm>
          <a:prstGeom prst="rect">
            <a:avLst/>
          </a:prstGeom>
          <a:solidFill>
            <a:schemeClr val="bg1">
              <a:lumMod val="95000"/>
              <a:alpha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Brain in head with solid fill">
            <a:extLst>
              <a:ext uri="{FF2B5EF4-FFF2-40B4-BE49-F238E27FC236}">
                <a16:creationId xmlns:a16="http://schemas.microsoft.com/office/drawing/2014/main" id="{79A45514-2090-F0FD-71BD-11035BEFD22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59684" y="1757424"/>
            <a:ext cx="3705415" cy="3705415"/>
          </a:xfrm>
          <a:prstGeom prst="rect">
            <a:avLst/>
          </a:prstGeom>
        </p:spPr>
      </p:pic>
      <p:pic>
        <p:nvPicPr>
          <p:cNvPr id="9" name="Graphic 8" descr="Schoolhouse with solid fill">
            <a:extLst>
              <a:ext uri="{FF2B5EF4-FFF2-40B4-BE49-F238E27FC236}">
                <a16:creationId xmlns:a16="http://schemas.microsoft.com/office/drawing/2014/main" id="{5A9873D5-6344-A491-70E6-9708C4A75DE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976385" y="1210885"/>
            <a:ext cx="2119616" cy="2119616"/>
          </a:xfrm>
          <a:prstGeom prst="rect">
            <a:avLst/>
          </a:prstGeom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249EDD1B-F94D-B4E6-ACAA-566B9A26FD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478854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Graphic 10" descr="Seed Packet with solid fill">
            <a:extLst>
              <a:ext uri="{FF2B5EF4-FFF2-40B4-BE49-F238E27FC236}">
                <a16:creationId xmlns:a16="http://schemas.microsoft.com/office/drawing/2014/main" id="{291F6FDD-8E7D-1204-BFE9-839BA60DEF1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976452" y="3522263"/>
            <a:ext cx="2122537" cy="212253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48114BE-228F-AD56-6D3A-2BE068B4C514}"/>
              </a:ext>
            </a:extLst>
          </p:cNvPr>
          <p:cNvSpPr txBox="1"/>
          <p:nvPr/>
        </p:nvSpPr>
        <p:spPr>
          <a:xfrm>
            <a:off x="7247366" y="191038"/>
            <a:ext cx="4650611" cy="634368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200" i="1" dirty="0">
                <a:effectLst/>
                <a:latin typeface="American Typewriter" panose="02090604020004020304" pitchFamily="18" charset="77"/>
              </a:rPr>
              <a:t>They guessed that veggies, show up fast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200" i="1" dirty="0">
                <a:effectLst/>
                <a:latin typeface="American Typewriter" panose="02090604020004020304" pitchFamily="18" charset="77"/>
              </a:rPr>
              <a:t>right from the fridge, or the shelf at last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200" i="1" dirty="0">
                <a:effectLst/>
                <a:latin typeface="American Typewriter" panose="02090604020004020304" pitchFamily="18" charset="77"/>
              </a:rPr>
              <a:t>but planting seeds and watering well 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200" i="1" dirty="0">
                <a:effectLst/>
                <a:latin typeface="American Typewriter" panose="02090604020004020304" pitchFamily="18" charset="77"/>
              </a:rPr>
              <a:t>we realised that real food start to swell 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200" i="1" dirty="0">
                <a:effectLst/>
                <a:latin typeface="American Typewriter" panose="02090604020004020304" pitchFamily="18" charset="77"/>
              </a:rPr>
              <a:t>we learned that patience helps things grow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200" i="1" dirty="0">
                <a:latin typeface="American Typewriter" panose="02090604020004020304" pitchFamily="18" charset="77"/>
              </a:rPr>
              <a:t>A</a:t>
            </a:r>
            <a:r>
              <a:rPr lang="en-US" sz="3200" i="1" dirty="0">
                <a:effectLst/>
                <a:latin typeface="American Typewriter" panose="02090604020004020304" pitchFamily="18" charset="77"/>
              </a:rPr>
              <a:t>nd healthy food helps our bodies and mind to flow. </a:t>
            </a:r>
          </a:p>
        </p:txBody>
      </p:sp>
      <p:pic>
        <p:nvPicPr>
          <p:cNvPr id="15" name="Graphic 14" descr="Caterpillar with solid fill">
            <a:extLst>
              <a:ext uri="{FF2B5EF4-FFF2-40B4-BE49-F238E27FC236}">
                <a16:creationId xmlns:a16="http://schemas.microsoft.com/office/drawing/2014/main" id="{762F39A1-3454-43AB-10CF-7F4FB36BD49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 rot="703826">
            <a:off x="377427" y="6045144"/>
            <a:ext cx="914400" cy="914400"/>
          </a:xfrm>
          <a:prstGeom prst="rect">
            <a:avLst/>
          </a:prstGeom>
        </p:spPr>
      </p:pic>
      <p:pic>
        <p:nvPicPr>
          <p:cNvPr id="19" name="Graphic 18" descr="Butterfly with solid fill">
            <a:extLst>
              <a:ext uri="{FF2B5EF4-FFF2-40B4-BE49-F238E27FC236}">
                <a16:creationId xmlns:a16="http://schemas.microsoft.com/office/drawing/2014/main" id="{CE5B4392-2BB1-5913-467C-24C6A6926652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 rot="19856235">
            <a:off x="5531196" y="565362"/>
            <a:ext cx="907521" cy="907521"/>
          </a:xfrm>
          <a:prstGeom prst="rect">
            <a:avLst/>
          </a:prstGeom>
        </p:spPr>
      </p:pic>
      <p:pic>
        <p:nvPicPr>
          <p:cNvPr id="23" name="Graphic 22" descr="Ladybug with solid fill">
            <a:extLst>
              <a:ext uri="{FF2B5EF4-FFF2-40B4-BE49-F238E27FC236}">
                <a16:creationId xmlns:a16="http://schemas.microsoft.com/office/drawing/2014/main" id="{916E5196-7B8E-9F94-7DD3-2BD6B5F37DE0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 rot="18234680">
            <a:off x="2209453" y="556507"/>
            <a:ext cx="702447" cy="702447"/>
          </a:xfrm>
          <a:prstGeom prst="rect">
            <a:avLst/>
          </a:prstGeom>
        </p:spPr>
      </p:pic>
      <p:pic>
        <p:nvPicPr>
          <p:cNvPr id="25" name="Graphic 24" descr="Bug with solid fill">
            <a:extLst>
              <a:ext uri="{FF2B5EF4-FFF2-40B4-BE49-F238E27FC236}">
                <a16:creationId xmlns:a16="http://schemas.microsoft.com/office/drawing/2014/main" id="{6E604AAE-2A0B-4125-A20A-9497CBD35A52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 rot="2378935">
            <a:off x="365448" y="1946980"/>
            <a:ext cx="647425" cy="647425"/>
          </a:xfrm>
          <a:prstGeom prst="rect">
            <a:avLst/>
          </a:prstGeom>
        </p:spPr>
      </p:pic>
      <p:pic>
        <p:nvPicPr>
          <p:cNvPr id="29" name="Graphic 28" descr="Snail with solid fill">
            <a:extLst>
              <a:ext uri="{FF2B5EF4-FFF2-40B4-BE49-F238E27FC236}">
                <a16:creationId xmlns:a16="http://schemas.microsoft.com/office/drawing/2014/main" id="{AA143287-9B2C-56C8-7135-31E53FC4372E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3144884" y="5703223"/>
            <a:ext cx="831501" cy="831501"/>
          </a:xfrm>
          <a:prstGeom prst="rect">
            <a:avLst/>
          </a:prstGeom>
        </p:spPr>
      </p:pic>
      <p:pic>
        <p:nvPicPr>
          <p:cNvPr id="31" name="Graphic 30" descr="Ant with solid fill">
            <a:extLst>
              <a:ext uri="{FF2B5EF4-FFF2-40B4-BE49-F238E27FC236}">
                <a16:creationId xmlns:a16="http://schemas.microsoft.com/office/drawing/2014/main" id="{F447812F-F279-C586-1008-9B053D8C4EEF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96DAC541-7B7A-43D3-8B79-37D633B846F1}">
                <asvg:svgBlip xmlns:asvg="http://schemas.microsoft.com/office/drawing/2016/SVG/main" r:embed="rId19"/>
              </a:ext>
            </a:extLst>
          </a:blip>
          <a:stretch>
            <a:fillRect/>
          </a:stretch>
        </p:blipFill>
        <p:spPr>
          <a:xfrm rot="20041238">
            <a:off x="5807946" y="3140946"/>
            <a:ext cx="745253" cy="745253"/>
          </a:xfrm>
          <a:prstGeom prst="rect">
            <a:avLst/>
          </a:prstGeom>
        </p:spPr>
      </p:pic>
      <p:pic>
        <p:nvPicPr>
          <p:cNvPr id="33" name="Graphic 32" descr="Mosquito with solid fill">
            <a:extLst>
              <a:ext uri="{FF2B5EF4-FFF2-40B4-BE49-F238E27FC236}">
                <a16:creationId xmlns:a16="http://schemas.microsoft.com/office/drawing/2014/main" id="{EDE81B40-140E-2182-A27F-57A2BFEEF776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96DAC541-7B7A-43D3-8B79-37D633B846F1}">
                <asvg:svgBlip xmlns:asvg="http://schemas.microsoft.com/office/drawing/2016/SVG/main" r:embed="rId21"/>
              </a:ext>
            </a:extLst>
          </a:blip>
          <a:stretch>
            <a:fillRect/>
          </a:stretch>
        </p:blipFill>
        <p:spPr>
          <a:xfrm rot="586507" flipH="1">
            <a:off x="5763359" y="6017265"/>
            <a:ext cx="780168" cy="780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64740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2323</TotalTime>
  <Words>653</Words>
  <Application>Microsoft Macintosh PowerPoint</Application>
  <PresentationFormat>Widescreen</PresentationFormat>
  <Paragraphs>71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6" baseType="lpstr">
      <vt:lpstr>Nanum Brush Script</vt:lpstr>
      <vt:lpstr>AkayaTelivigala</vt:lpstr>
      <vt:lpstr>American Typewriter</vt:lpstr>
      <vt:lpstr>Aptos</vt:lpstr>
      <vt:lpstr>Aptos Display</vt:lpstr>
      <vt:lpstr>Arial</vt:lpstr>
      <vt:lpstr>Bradley Hand</vt:lpstr>
      <vt:lpstr>Cavolini</vt:lpstr>
      <vt:lpstr>Copperplate</vt:lpstr>
      <vt:lpstr>Gabriola</vt:lpstr>
      <vt:lpstr>Harrington</vt:lpstr>
      <vt:lpstr>Modern Love Caps</vt:lpstr>
      <vt:lpstr>Rastanty Cortez</vt:lpstr>
      <vt:lpstr>Office Theme</vt:lpstr>
      <vt:lpstr>Our Vegetable Patch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Codie Russell (2315602)</dc:creator>
  <cp:lastModifiedBy>Codie Russell (2315602)</cp:lastModifiedBy>
  <cp:revision>1</cp:revision>
  <dcterms:created xsi:type="dcterms:W3CDTF">2025-06-25T19:02:24Z</dcterms:created>
  <dcterms:modified xsi:type="dcterms:W3CDTF">2025-07-10T21:03:07Z</dcterms:modified>
</cp:coreProperties>
</file>