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F38E35-43CB-4268-87B5-A92FCC36E60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5624B91B-A1E4-4C8F-8265-3D0F41A4A8AC}" type="pres">
      <dgm:prSet presAssocID="{CBF38E35-43CB-4268-87B5-A92FCC36E60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</dgm:ptLst>
  <dgm:cxnLst>
    <dgm:cxn modelId="{DC83C179-55DB-4F37-AB1B-490C1E58C57A}" type="presOf" srcId="{CBF38E35-43CB-4268-87B5-A92FCC36E602}" destId="{5624B91B-A1E4-4C8F-8265-3D0F41A4A8AC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9BF8C36-9859-4A83-B7ED-4153AAE26128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2363207" y="2125014"/>
            <a:ext cx="6815137" cy="1320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tx1"/>
                </a:solidFill>
              </a:rPr>
              <a:t>Rhodri Phillips </a:t>
            </a:r>
            <a:r>
              <a:rPr lang="en-GB" sz="3200" dirty="0" smtClean="0">
                <a:solidFill>
                  <a:schemeClr val="tx1"/>
                </a:solidFill>
              </a:rPr>
              <a:t>– 1805871</a:t>
            </a:r>
          </a:p>
          <a:p>
            <a:pPr marL="0" indent="0">
              <a:buNone/>
            </a:pPr>
            <a:r>
              <a:rPr lang="en-GB" sz="3200" dirty="0" smtClean="0"/>
              <a:t>Learning and Collaboration for Global Citizenship (BMSP4003)</a:t>
            </a:r>
          </a:p>
          <a:p>
            <a:pPr marL="0" indent="0">
              <a:buNone/>
            </a:pPr>
            <a:r>
              <a:rPr lang="en-GB" sz="3200" dirty="0" smtClean="0"/>
              <a:t>Assessment Component 1</a:t>
            </a:r>
          </a:p>
          <a:p>
            <a:pPr marL="0" indent="0">
              <a:buNone/>
            </a:pPr>
            <a:r>
              <a:rPr lang="en-GB" sz="3200" dirty="0" smtClean="0"/>
              <a:t>Alex Bell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7123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C3AA145-7DAB-4E56-847B-F068E5AD188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622738" y="1887761"/>
            <a:ext cx="9601200" cy="3317875"/>
          </a:xfrm>
        </p:spPr>
        <p:txBody>
          <a:bodyPr/>
          <a:lstStyle/>
          <a:p>
            <a:pPr marL="0" indent="0">
              <a:buNone/>
            </a:pPr>
            <a:r>
              <a:rPr lang="en-GB" sz="3600" i="1" dirty="0"/>
              <a:t>“Never doubt </a:t>
            </a:r>
            <a:r>
              <a:rPr lang="en-GB" sz="3600" i="1" dirty="0" smtClean="0"/>
              <a:t>that </a:t>
            </a:r>
            <a:r>
              <a:rPr lang="en-GB" sz="3600" i="1" dirty="0"/>
              <a:t>a small group of thoughtful, committed citizens can change the world; indeed, it’s the only thing that ever has” – Margaret Mead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52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3DF113-F791-48C7-8D1F-DCBAB220E2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43189" y="583048"/>
            <a:ext cx="9601200" cy="1303337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Sir Timothy John Berners – Lee </a:t>
            </a:r>
            <a:br>
              <a:rPr lang="en-GB" dirty="0"/>
            </a:br>
            <a:r>
              <a:rPr lang="en-GB" dirty="0"/>
              <a:t>(Inventor of the World Wide Web)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09C9B9E-BAE9-4159-A8CF-F8B133A5F72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75763" y="2235489"/>
            <a:ext cx="8564451" cy="3317875"/>
          </a:xfrm>
        </p:spPr>
        <p:txBody>
          <a:bodyPr>
            <a:normAutofit fontScale="85000" lnSpcReduction="10000"/>
          </a:bodyPr>
          <a:lstStyle/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Born 8</a:t>
            </a:r>
            <a:r>
              <a:rPr lang="en-GB" sz="2000" b="1" baseline="30000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th</a:t>
            </a:r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 of June 1955</a:t>
            </a:r>
          </a:p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Received a 1st class Bachelor of Arts in Physics at The Queen’s College in Oxford</a:t>
            </a:r>
          </a:p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English Engineer and Computer Scientist </a:t>
            </a:r>
          </a:p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Currently a Professor of Computer Science at the University of Oxford </a:t>
            </a:r>
          </a:p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Founder and President of the Open Data Institute </a:t>
            </a:r>
          </a:p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Knighted in 2004 by Queen Elizabeth II for his pioneering work</a:t>
            </a:r>
          </a:p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Named in ‘Times </a:t>
            </a:r>
            <a:r>
              <a:rPr lang="en-GB" sz="2000" b="1" dirty="0" smtClean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Magazine</a:t>
            </a:r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’ as </a:t>
            </a:r>
            <a:r>
              <a:rPr lang="en-GB" sz="2000" b="1" dirty="0" smtClean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one </a:t>
            </a:r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of the top 100 most important people of the 20</a:t>
            </a:r>
            <a:r>
              <a:rPr lang="en-GB" sz="2000" b="1" baseline="30000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th</a:t>
            </a:r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 Century</a:t>
            </a:r>
          </a:p>
          <a:p>
            <a:r>
              <a:rPr lang="en-GB" sz="20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Honoured the ‘Inventor of the World Wide Web’ award during the 2012 Olympics </a:t>
            </a:r>
          </a:p>
          <a:p>
            <a:endParaRPr lang="en-GB" sz="2000" b="1" dirty="0">
              <a:ln w="3175" cmpd="sng"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a typeface="+mj-ea"/>
              <a:cs typeface="+mj-cs"/>
            </a:endParaRPr>
          </a:p>
          <a:p>
            <a:endParaRPr lang="en-GB" sz="2000" b="1" dirty="0">
              <a:ln w="3175" cmpd="sng"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a typeface="+mj-ea"/>
              <a:cs typeface="+mj-cs"/>
            </a:endParaRPr>
          </a:p>
          <a:p>
            <a:endParaRPr lang="en-GB" sz="2000" b="1" dirty="0"/>
          </a:p>
          <a:p>
            <a:endParaRPr lang="en-GB" dirty="0"/>
          </a:p>
        </p:txBody>
      </p:sp>
      <p:sp>
        <p:nvSpPr>
          <p:cNvPr id="4" name="AutoShape 2" descr="Image result for tim berners lee online biograph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8546" y="2699038"/>
            <a:ext cx="1914525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90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E411C97-4015-4436-88C5-00EE75C48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0661" y="1033670"/>
            <a:ext cx="9915936" cy="4842198"/>
          </a:xfrm>
        </p:spPr>
        <p:txBody>
          <a:bodyPr/>
          <a:lstStyle/>
          <a:p>
            <a:endParaRPr lang="en-GB" dirty="0"/>
          </a:p>
          <a:p>
            <a:r>
              <a:rPr lang="en-GB" sz="3200" b="1" dirty="0"/>
              <a:t>“I was born in the right place at the right time”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000" b="1" dirty="0"/>
              <a:t>One of 4 children born to Mary Lee Woods and Conway Berners-Lee (his parents worked on the first commercially built computer, the Ferranti Mark 1) – meaning computers fascinated Tim from a young age. </a:t>
            </a:r>
          </a:p>
          <a:p>
            <a:r>
              <a:rPr lang="en-GB" sz="2000" b="1" dirty="0"/>
              <a:t>As a child he was a keen </a:t>
            </a:r>
            <a:r>
              <a:rPr lang="en-GB" sz="2000" b="1" dirty="0">
                <a:solidFill>
                  <a:schemeClr val="tx1"/>
                </a:solidFill>
              </a:rPr>
              <a:t>train spotter,</a:t>
            </a:r>
            <a:r>
              <a:rPr lang="en-GB" sz="2000" b="1" dirty="0"/>
              <a:t> he learnt about electronics from tinkering with model railways. ‘The Book of Experiments’ by Leonard De Vries also inspired him to make </a:t>
            </a:r>
            <a:r>
              <a:rPr lang="en-GB" sz="2000" b="1" dirty="0" smtClean="0"/>
              <a:t>buzzers </a:t>
            </a:r>
            <a:r>
              <a:rPr lang="en-GB" sz="2000" b="1" dirty="0"/>
              <a:t>and magnets. He was a proud geek, and would much rather build new things than play sports like all the other young boys his age. </a:t>
            </a:r>
          </a:p>
          <a:p>
            <a:pPr marL="0" indent="0">
              <a:buNone/>
            </a:pPr>
            <a:endParaRPr lang="en-GB" sz="2000" b="1" dirty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6569" y="4842457"/>
            <a:ext cx="2243473" cy="1187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50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233AA7-D73D-46FD-92BF-1169167DD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Tim’s Early Days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0B44C64-3224-4826-8F1C-7A8864423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Fortunately, just as Tim was born transistors were made. </a:t>
            </a:r>
            <a:r>
              <a:rPr lang="en-GB" dirty="0" smtClean="0"/>
              <a:t>He </a:t>
            </a:r>
            <a:r>
              <a:rPr lang="en-GB" dirty="0"/>
              <a:t>and his friend would buy failed transistors and build their own circuits. </a:t>
            </a:r>
          </a:p>
          <a:p>
            <a:r>
              <a:rPr lang="en-GB" dirty="0"/>
              <a:t>Growing older, building gates was getting boring, and by this time they could </a:t>
            </a:r>
            <a:r>
              <a:rPr lang="en-GB" dirty="0" smtClean="0"/>
              <a:t>buy </a:t>
            </a:r>
            <a:r>
              <a:rPr lang="en-GB" dirty="0"/>
              <a:t>bugs which were much more efficient when building larger circuits. The boys wanted to try new things – such as making intercom with dialling, resulting in a lack of transistors for the circuits he was building. </a:t>
            </a:r>
          </a:p>
        </p:txBody>
      </p:sp>
    </p:spTree>
    <p:extLst>
      <p:ext uri="{BB962C8B-B14F-4D97-AF65-F5344CB8AC3E}">
        <p14:creationId xmlns:p14="http://schemas.microsoft.com/office/powerpoint/2010/main" val="211959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Creating The World Wide Web </a:t>
            </a:r>
            <a:endParaRPr lang="en-GB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28140290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661375" y="2936383"/>
            <a:ext cx="86288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 1989 the world of technology changed when Tim Berners – Lee started creating the World Wide Web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He had already started the first client and server in 1990 and on the 23</a:t>
            </a:r>
            <a:r>
              <a:rPr lang="en-GB" baseline="30000" dirty="0" smtClean="0"/>
              <a:t>rd</a:t>
            </a:r>
            <a:r>
              <a:rPr lang="en-GB" dirty="0" smtClean="0"/>
              <a:t> of August 1991 The World Wide Web was born.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He managed to create a system of interlinked and hypertext documents through the internet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This system enabled the retrieval and display of text and media to your screens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All of this started as a project at the European Particle Physics Laboratory referred to as CERN.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This system would allow individuals to link their documents together World wide.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22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982663"/>
            <a:ext cx="9601200" cy="53657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Marc Andreessen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532586" y="1815084"/>
            <a:ext cx="93640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Marc Andreessen was an undergraduate from the University of </a:t>
            </a:r>
            <a:r>
              <a:rPr lang="en-GB" dirty="0" err="1" smtClean="0"/>
              <a:t>Illinos</a:t>
            </a:r>
            <a:r>
              <a:rPr lang="en-GB" dirty="0" smtClean="0"/>
              <a:t> at the time the World Wide Web was created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He plays a role in the development as he discovered Hyper Media, Graphics, Sound and Video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Andreessen and his colleague, Eric </a:t>
            </a:r>
            <a:r>
              <a:rPr lang="en-GB" dirty="0" err="1" smtClean="0"/>
              <a:t>Bina</a:t>
            </a:r>
            <a:r>
              <a:rPr lang="en-GB" dirty="0" smtClean="0"/>
              <a:t> would work endlessly, sometimes 3-4 days in a row with little sleep, then crash for about a day.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They named the developed browser NCSA Mosaic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Internet was by now very beneficial to homes, businesses and higher education institutes.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1030" name="Picture 6" descr="Andreesen and Bin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586" y="4237149"/>
            <a:ext cx="3676650" cy="174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735294" y="5980685"/>
            <a:ext cx="327123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Eric </a:t>
            </a:r>
            <a:r>
              <a:rPr lang="en-GB" sz="1100" dirty="0" err="1" smtClean="0"/>
              <a:t>Bina</a:t>
            </a:r>
            <a:r>
              <a:rPr lang="en-GB" sz="1100" dirty="0" smtClean="0"/>
              <a:t> and Marc Andreessen </a:t>
            </a:r>
            <a:endParaRPr lang="en-GB" sz="1100" dirty="0"/>
          </a:p>
        </p:txBody>
      </p:sp>
      <p:pic>
        <p:nvPicPr>
          <p:cNvPr id="1032" name="Picture 8" descr="Mosaic beta vers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558" y="4151491"/>
            <a:ext cx="2896718" cy="1914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89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the World?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09859" y="2884868"/>
            <a:ext cx="928673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From it’s invention on the 23</a:t>
            </a:r>
            <a:r>
              <a:rPr lang="en-GB" baseline="30000" dirty="0" smtClean="0"/>
              <a:t>rd</a:t>
            </a:r>
            <a:r>
              <a:rPr lang="en-GB" dirty="0" smtClean="0"/>
              <a:t> of August 1991 to the present day the World Wide Web has changed our every day life more than we know.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 are always connected in some way thanks to Sir Tim Berners – Lee and the WWW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 more letters and envelopes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 more getting lost without a map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Share photos and videos across the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Checking the news and weather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Online shopping in a range of different retail businesses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Connect with friends across the World with social media.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Recipies</a:t>
            </a:r>
            <a:r>
              <a:rPr lang="en-GB" dirty="0" smtClean="0"/>
              <a:t>, </a:t>
            </a:r>
            <a:r>
              <a:rPr lang="en-GB" dirty="0" smtClean="0"/>
              <a:t>Reviews, Music, Politics, Entertainment and many more categories available thanks to the web</a:t>
            </a:r>
          </a:p>
        </p:txBody>
      </p:sp>
    </p:spTree>
    <p:extLst>
      <p:ext uri="{BB962C8B-B14F-4D97-AF65-F5344CB8AC3E}">
        <p14:creationId xmlns:p14="http://schemas.microsoft.com/office/powerpoint/2010/main" val="257768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World Wide </a:t>
            </a:r>
            <a:r>
              <a:rPr lang="en-GB" smtClean="0"/>
              <a:t>Web and Education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44710" y="2923504"/>
            <a:ext cx="87447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93% of students have said that they turn to a search engine on the World Wide Web when asked to do research on their studies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90% of teachers and lecturers have admitted to using social media to influence the classes they teach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8 in 10 teachers and lecturers have said that they use online videos in their classes.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Today’s generation is taught how to use the web from a primary school age when doing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Easy access to various information on different topics for students and researchers mean they become more knowledgeable.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66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99256" y="2498502"/>
            <a:ext cx="77917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/>
              <a:t>Thank you for listening 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56113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511</TotalTime>
  <Words>678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PowerPoint Presentation</vt:lpstr>
      <vt:lpstr>PowerPoint Presentation</vt:lpstr>
      <vt:lpstr>  Sir Timothy John Berners – Lee  (Inventor of the World Wide Web) </vt:lpstr>
      <vt:lpstr>PowerPoint Presentation</vt:lpstr>
      <vt:lpstr>Tim’s Early Days</vt:lpstr>
      <vt:lpstr>Creating The World Wide Web </vt:lpstr>
      <vt:lpstr>Marc Andreessen</vt:lpstr>
      <vt:lpstr>Changing the World?</vt:lpstr>
      <vt:lpstr>The World Wide Web and Education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Caroline Phillips</cp:lastModifiedBy>
  <cp:revision>33</cp:revision>
  <dcterms:created xsi:type="dcterms:W3CDTF">2018-12-01T15:43:56Z</dcterms:created>
  <dcterms:modified xsi:type="dcterms:W3CDTF">2018-12-03T20:16:03Z</dcterms:modified>
</cp:coreProperties>
</file>