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95" r:id="rId3"/>
    <p:sldId id="296" r:id="rId4"/>
    <p:sldId id="269" r:id="rId5"/>
    <p:sldId id="279" r:id="rId6"/>
    <p:sldId id="280" r:id="rId7"/>
    <p:sldId id="281" r:id="rId8"/>
    <p:sldId id="282" r:id="rId9"/>
    <p:sldId id="289" r:id="rId10"/>
    <p:sldId id="290" r:id="rId11"/>
    <p:sldId id="291" r:id="rId12"/>
    <p:sldId id="292" r:id="rId13"/>
    <p:sldId id="293" r:id="rId14"/>
    <p:sldId id="294" r:id="rId15"/>
    <p:sldId id="284" r:id="rId16"/>
    <p:sldId id="298" r:id="rId17"/>
    <p:sldId id="287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8" d="100"/>
          <a:sy n="108" d="100"/>
        </p:scale>
        <p:origin x="97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5CC6B1-4840-400D-B52D-3712D2A809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5_2" csCatId="accent5" phldr="1"/>
      <dgm:spPr/>
      <dgm:t>
        <a:bodyPr/>
        <a:lstStyle/>
        <a:p>
          <a:endParaRPr lang="en-US"/>
        </a:p>
      </dgm:t>
    </dgm:pt>
    <dgm:pt modelId="{A2C7A551-67DB-4495-A794-E51716D00143}">
      <dgm:prSet/>
      <dgm:spPr/>
      <dgm:t>
        <a:bodyPr/>
        <a:lstStyle/>
        <a:p>
          <a:pPr>
            <a:defRPr cap="all"/>
          </a:pPr>
          <a:r>
            <a:rPr lang="en-GB"/>
            <a:t>We introduced the concept of change </a:t>
          </a:r>
          <a:endParaRPr lang="en-US"/>
        </a:p>
      </dgm:t>
    </dgm:pt>
    <dgm:pt modelId="{F03394E1-7CA4-4F44-9204-137774E694D9}" type="parTrans" cxnId="{EA19FB63-045C-4740-A8E6-4EAFBAD28A26}">
      <dgm:prSet/>
      <dgm:spPr/>
      <dgm:t>
        <a:bodyPr/>
        <a:lstStyle/>
        <a:p>
          <a:endParaRPr lang="en-US"/>
        </a:p>
      </dgm:t>
    </dgm:pt>
    <dgm:pt modelId="{F6ED7AE5-A2EF-4077-A4ED-4CB22AC3325A}" type="sibTrans" cxnId="{EA19FB63-045C-4740-A8E6-4EAFBAD28A26}">
      <dgm:prSet/>
      <dgm:spPr/>
      <dgm:t>
        <a:bodyPr/>
        <a:lstStyle/>
        <a:p>
          <a:endParaRPr lang="en-US"/>
        </a:p>
      </dgm:t>
    </dgm:pt>
    <dgm:pt modelId="{22771D83-39A7-49BE-B423-9BA2E5CE6B06}">
      <dgm:prSet/>
      <dgm:spPr/>
      <dgm:t>
        <a:bodyPr/>
        <a:lstStyle/>
        <a:p>
          <a:pPr>
            <a:defRPr cap="all"/>
          </a:pPr>
          <a:r>
            <a:rPr lang="en-GB"/>
            <a:t>Today we will focus upon the forces for change and resisting forces </a:t>
          </a:r>
          <a:endParaRPr lang="en-US"/>
        </a:p>
      </dgm:t>
    </dgm:pt>
    <dgm:pt modelId="{419F0862-0AE0-43FD-8763-4E8E588501FF}" type="parTrans" cxnId="{8936D093-9861-4A5C-BC36-4994A3948C81}">
      <dgm:prSet/>
      <dgm:spPr/>
      <dgm:t>
        <a:bodyPr/>
        <a:lstStyle/>
        <a:p>
          <a:endParaRPr lang="en-US"/>
        </a:p>
      </dgm:t>
    </dgm:pt>
    <dgm:pt modelId="{EDC107B8-DDFB-4D24-A7A5-1B2181D6FEBD}" type="sibTrans" cxnId="{8936D093-9861-4A5C-BC36-4994A3948C81}">
      <dgm:prSet/>
      <dgm:spPr/>
      <dgm:t>
        <a:bodyPr/>
        <a:lstStyle/>
        <a:p>
          <a:endParaRPr lang="en-US"/>
        </a:p>
      </dgm:t>
    </dgm:pt>
    <dgm:pt modelId="{8FA6EF4F-527C-4BA0-8B57-20B324D3B187}" type="pres">
      <dgm:prSet presAssocID="{545CC6B1-4840-400D-B52D-3712D2A80925}" presName="root" presStyleCnt="0">
        <dgm:presLayoutVars>
          <dgm:dir/>
          <dgm:resizeHandles val="exact"/>
        </dgm:presLayoutVars>
      </dgm:prSet>
      <dgm:spPr/>
    </dgm:pt>
    <dgm:pt modelId="{3B0E7AF0-95A6-4660-BC96-8D0654A355C7}" type="pres">
      <dgm:prSet presAssocID="{A2C7A551-67DB-4495-A794-E51716D00143}" presName="compNode" presStyleCnt="0"/>
      <dgm:spPr/>
    </dgm:pt>
    <dgm:pt modelId="{22E8B22D-7BF7-48B9-B525-D0F857616561}" type="pres">
      <dgm:prSet presAssocID="{A2C7A551-67DB-4495-A794-E51716D00143}" presName="iconBgRect" presStyleLbl="bgShp" presStyleIdx="0" presStyleCnt="2"/>
      <dgm:spPr/>
    </dgm:pt>
    <dgm:pt modelId="{49F3FA22-12A1-49C4-97D4-C8A0B869CDCC}" type="pres">
      <dgm:prSet presAssocID="{A2C7A551-67DB-4495-A794-E51716D0014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F5A3416-1962-48FF-A2F9-106AC4CFFF64}" type="pres">
      <dgm:prSet presAssocID="{A2C7A551-67DB-4495-A794-E51716D00143}" presName="spaceRect" presStyleCnt="0"/>
      <dgm:spPr/>
    </dgm:pt>
    <dgm:pt modelId="{F78E4772-5468-4583-A1B9-D35D2F85F234}" type="pres">
      <dgm:prSet presAssocID="{A2C7A551-67DB-4495-A794-E51716D00143}" presName="textRect" presStyleLbl="revTx" presStyleIdx="0" presStyleCnt="2">
        <dgm:presLayoutVars>
          <dgm:chMax val="1"/>
          <dgm:chPref val="1"/>
        </dgm:presLayoutVars>
      </dgm:prSet>
      <dgm:spPr/>
    </dgm:pt>
    <dgm:pt modelId="{4F8EDFCB-60EC-49C1-979C-38B13AC93688}" type="pres">
      <dgm:prSet presAssocID="{F6ED7AE5-A2EF-4077-A4ED-4CB22AC3325A}" presName="sibTrans" presStyleCnt="0"/>
      <dgm:spPr/>
    </dgm:pt>
    <dgm:pt modelId="{9EF2EF11-A301-4958-8DBB-6A2DBF37BD9F}" type="pres">
      <dgm:prSet presAssocID="{22771D83-39A7-49BE-B423-9BA2E5CE6B06}" presName="compNode" presStyleCnt="0"/>
      <dgm:spPr/>
    </dgm:pt>
    <dgm:pt modelId="{948FA02C-B0AF-4683-B963-716D075D577E}" type="pres">
      <dgm:prSet presAssocID="{22771D83-39A7-49BE-B423-9BA2E5CE6B06}" presName="iconBgRect" presStyleLbl="bgShp" presStyleIdx="1" presStyleCnt="2"/>
      <dgm:spPr/>
    </dgm:pt>
    <dgm:pt modelId="{CD471726-7C7C-4A79-A43C-C7F4331FC670}" type="pres">
      <dgm:prSet presAssocID="{22771D83-39A7-49BE-B423-9BA2E5CE6B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86C35B-92C2-4534-8F07-99954AE61375}" type="pres">
      <dgm:prSet presAssocID="{22771D83-39A7-49BE-B423-9BA2E5CE6B06}" presName="spaceRect" presStyleCnt="0"/>
      <dgm:spPr/>
    </dgm:pt>
    <dgm:pt modelId="{80ED59D5-EE1B-4C71-A5A2-FD3F7E14C2AE}" type="pres">
      <dgm:prSet presAssocID="{22771D83-39A7-49BE-B423-9BA2E5CE6B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367E338-BAA1-4E56-B03B-794E48E6D38A}" type="presOf" srcId="{A2C7A551-67DB-4495-A794-E51716D00143}" destId="{F78E4772-5468-4583-A1B9-D35D2F85F234}" srcOrd="0" destOrd="0" presId="urn:microsoft.com/office/officeart/2018/5/layout/IconCircleLabelList"/>
    <dgm:cxn modelId="{EA19FB63-045C-4740-A8E6-4EAFBAD28A26}" srcId="{545CC6B1-4840-400D-B52D-3712D2A80925}" destId="{A2C7A551-67DB-4495-A794-E51716D00143}" srcOrd="0" destOrd="0" parTransId="{F03394E1-7CA4-4F44-9204-137774E694D9}" sibTransId="{F6ED7AE5-A2EF-4077-A4ED-4CB22AC3325A}"/>
    <dgm:cxn modelId="{8936D093-9861-4A5C-BC36-4994A3948C81}" srcId="{545CC6B1-4840-400D-B52D-3712D2A80925}" destId="{22771D83-39A7-49BE-B423-9BA2E5CE6B06}" srcOrd="1" destOrd="0" parTransId="{419F0862-0AE0-43FD-8763-4E8E588501FF}" sibTransId="{EDC107B8-DDFB-4D24-A7A5-1B2181D6FEBD}"/>
    <dgm:cxn modelId="{3BC2E8C0-6E64-4FA4-9E3F-91B0F2D9C593}" type="presOf" srcId="{22771D83-39A7-49BE-B423-9BA2E5CE6B06}" destId="{80ED59D5-EE1B-4C71-A5A2-FD3F7E14C2AE}" srcOrd="0" destOrd="0" presId="urn:microsoft.com/office/officeart/2018/5/layout/IconCircleLabelList"/>
    <dgm:cxn modelId="{852389F7-8099-452E-9042-8E6F594D43A5}" type="presOf" srcId="{545CC6B1-4840-400D-B52D-3712D2A80925}" destId="{8FA6EF4F-527C-4BA0-8B57-20B324D3B187}" srcOrd="0" destOrd="0" presId="urn:microsoft.com/office/officeart/2018/5/layout/IconCircleLabelList"/>
    <dgm:cxn modelId="{76CAA922-772D-4CD9-A480-D8B7045B68B4}" type="presParOf" srcId="{8FA6EF4F-527C-4BA0-8B57-20B324D3B187}" destId="{3B0E7AF0-95A6-4660-BC96-8D0654A355C7}" srcOrd="0" destOrd="0" presId="urn:microsoft.com/office/officeart/2018/5/layout/IconCircleLabelList"/>
    <dgm:cxn modelId="{54769F08-E55D-441D-9E06-F123FA22587A}" type="presParOf" srcId="{3B0E7AF0-95A6-4660-BC96-8D0654A355C7}" destId="{22E8B22D-7BF7-48B9-B525-D0F857616561}" srcOrd="0" destOrd="0" presId="urn:microsoft.com/office/officeart/2018/5/layout/IconCircleLabelList"/>
    <dgm:cxn modelId="{EC2A4327-D31C-45C6-884B-F2C9B93C3C3D}" type="presParOf" srcId="{3B0E7AF0-95A6-4660-BC96-8D0654A355C7}" destId="{49F3FA22-12A1-49C4-97D4-C8A0B869CDCC}" srcOrd="1" destOrd="0" presId="urn:microsoft.com/office/officeart/2018/5/layout/IconCircleLabelList"/>
    <dgm:cxn modelId="{B5151844-A6D8-4EB3-BD51-C21EC375ACF1}" type="presParOf" srcId="{3B0E7AF0-95A6-4660-BC96-8D0654A355C7}" destId="{9F5A3416-1962-48FF-A2F9-106AC4CFFF64}" srcOrd="2" destOrd="0" presId="urn:microsoft.com/office/officeart/2018/5/layout/IconCircleLabelList"/>
    <dgm:cxn modelId="{6A2E627A-EF82-4B3E-BEB8-62413B721D80}" type="presParOf" srcId="{3B0E7AF0-95A6-4660-BC96-8D0654A355C7}" destId="{F78E4772-5468-4583-A1B9-D35D2F85F234}" srcOrd="3" destOrd="0" presId="urn:microsoft.com/office/officeart/2018/5/layout/IconCircleLabelList"/>
    <dgm:cxn modelId="{615E85F9-31FF-4CFE-B5B2-C67E0CFED873}" type="presParOf" srcId="{8FA6EF4F-527C-4BA0-8B57-20B324D3B187}" destId="{4F8EDFCB-60EC-49C1-979C-38B13AC93688}" srcOrd="1" destOrd="0" presId="urn:microsoft.com/office/officeart/2018/5/layout/IconCircleLabelList"/>
    <dgm:cxn modelId="{9A88B0F2-9B10-4540-B20D-0ED92B67D334}" type="presParOf" srcId="{8FA6EF4F-527C-4BA0-8B57-20B324D3B187}" destId="{9EF2EF11-A301-4958-8DBB-6A2DBF37BD9F}" srcOrd="2" destOrd="0" presId="urn:microsoft.com/office/officeart/2018/5/layout/IconCircleLabelList"/>
    <dgm:cxn modelId="{1E26B6A8-D507-4E08-A890-A685A8333B22}" type="presParOf" srcId="{9EF2EF11-A301-4958-8DBB-6A2DBF37BD9F}" destId="{948FA02C-B0AF-4683-B963-716D075D577E}" srcOrd="0" destOrd="0" presId="urn:microsoft.com/office/officeart/2018/5/layout/IconCircleLabelList"/>
    <dgm:cxn modelId="{91383D25-56B9-48BC-80D4-A469BB52CC91}" type="presParOf" srcId="{9EF2EF11-A301-4958-8DBB-6A2DBF37BD9F}" destId="{CD471726-7C7C-4A79-A43C-C7F4331FC670}" srcOrd="1" destOrd="0" presId="urn:microsoft.com/office/officeart/2018/5/layout/IconCircleLabelList"/>
    <dgm:cxn modelId="{CD0B892C-F980-42E2-BA25-EA2C03B063FD}" type="presParOf" srcId="{9EF2EF11-A301-4958-8DBB-6A2DBF37BD9F}" destId="{0D86C35B-92C2-4534-8F07-99954AE61375}" srcOrd="2" destOrd="0" presId="urn:microsoft.com/office/officeart/2018/5/layout/IconCircleLabelList"/>
    <dgm:cxn modelId="{7130EEAE-1387-49A1-896D-6EDDC8E24089}" type="presParOf" srcId="{9EF2EF11-A301-4958-8DBB-6A2DBF37BD9F}" destId="{80ED59D5-EE1B-4C71-A5A2-FD3F7E14C2A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88F5D5-38EA-4B82-BE14-D8453C188CA9}" type="doc">
      <dgm:prSet loTypeId="urn:microsoft.com/office/officeart/2005/8/layout/bProcess2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6B0661-6E84-4226-8DE7-74402554F6FA}">
      <dgm:prSet/>
      <dgm:spPr/>
      <dgm:t>
        <a:bodyPr/>
        <a:lstStyle/>
        <a:p>
          <a:r>
            <a:rPr lang="en-GB"/>
            <a:t>The most successful organisations are those that are most agile and adaptable</a:t>
          </a:r>
          <a:endParaRPr lang="en-US"/>
        </a:p>
      </dgm:t>
    </dgm:pt>
    <dgm:pt modelId="{74949C32-95A8-47B8-8626-5CD965F8CD13}" type="parTrans" cxnId="{06A6F946-4BDF-4655-8FA3-C29F9A727109}">
      <dgm:prSet/>
      <dgm:spPr/>
      <dgm:t>
        <a:bodyPr/>
        <a:lstStyle/>
        <a:p>
          <a:endParaRPr lang="en-US"/>
        </a:p>
      </dgm:t>
    </dgm:pt>
    <dgm:pt modelId="{99001CD7-C620-4B16-831E-8B4F15B83CEB}" type="sibTrans" cxnId="{06A6F946-4BDF-4655-8FA3-C29F9A727109}">
      <dgm:prSet/>
      <dgm:spPr/>
      <dgm:t>
        <a:bodyPr/>
        <a:lstStyle/>
        <a:p>
          <a:endParaRPr lang="en-US"/>
        </a:p>
      </dgm:t>
    </dgm:pt>
    <dgm:pt modelId="{A8F939DD-BF76-4213-A070-D06516972959}">
      <dgm:prSet/>
      <dgm:spPr/>
      <dgm:t>
        <a:bodyPr/>
        <a:lstStyle/>
        <a:p>
          <a:r>
            <a:rPr lang="en-GB"/>
            <a:t>In today’s world, organisations must respond effectively to change or risk jeopardising the organisations performance, productivity and survivability.</a:t>
          </a:r>
          <a:endParaRPr lang="en-US"/>
        </a:p>
      </dgm:t>
    </dgm:pt>
    <dgm:pt modelId="{B689EDBC-94E5-43DD-A61A-DE2DFA8CABE9}" type="parTrans" cxnId="{6A619FB8-01C8-45E2-9DDB-46105E4F1F0A}">
      <dgm:prSet/>
      <dgm:spPr/>
      <dgm:t>
        <a:bodyPr/>
        <a:lstStyle/>
        <a:p>
          <a:endParaRPr lang="en-US"/>
        </a:p>
      </dgm:t>
    </dgm:pt>
    <dgm:pt modelId="{DDB01129-A5D9-40E3-861D-60C2F7B60859}" type="sibTrans" cxnId="{6A619FB8-01C8-45E2-9DDB-46105E4F1F0A}">
      <dgm:prSet/>
      <dgm:spPr/>
      <dgm:t>
        <a:bodyPr/>
        <a:lstStyle/>
        <a:p>
          <a:endParaRPr lang="en-US"/>
        </a:p>
      </dgm:t>
    </dgm:pt>
    <dgm:pt modelId="{1D4CAFE0-2E0F-4221-965C-B5E5463B5D07}" type="pres">
      <dgm:prSet presAssocID="{8D88F5D5-38EA-4B82-BE14-D8453C188CA9}" presName="diagram" presStyleCnt="0">
        <dgm:presLayoutVars>
          <dgm:dir/>
          <dgm:resizeHandles/>
        </dgm:presLayoutVars>
      </dgm:prSet>
      <dgm:spPr/>
    </dgm:pt>
    <dgm:pt modelId="{2FE12E38-65D8-405A-9F38-DB97BDFFA6C4}" type="pres">
      <dgm:prSet presAssocID="{2D6B0661-6E84-4226-8DE7-74402554F6FA}" presName="firstNode" presStyleLbl="node1" presStyleIdx="0" presStyleCnt="2">
        <dgm:presLayoutVars>
          <dgm:bulletEnabled val="1"/>
        </dgm:presLayoutVars>
      </dgm:prSet>
      <dgm:spPr/>
    </dgm:pt>
    <dgm:pt modelId="{DD926681-258A-42D6-A58C-ACDD3D911A2D}" type="pres">
      <dgm:prSet presAssocID="{99001CD7-C620-4B16-831E-8B4F15B83CEB}" presName="sibTrans" presStyleLbl="sibTrans2D1" presStyleIdx="0" presStyleCnt="1"/>
      <dgm:spPr/>
    </dgm:pt>
    <dgm:pt modelId="{F080FB1A-F159-420D-902E-BBA0CAEF0EFB}" type="pres">
      <dgm:prSet presAssocID="{A8F939DD-BF76-4213-A070-D06516972959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1E44702F-1E5A-4273-851C-2E34D7B3D704}" type="presOf" srcId="{2D6B0661-6E84-4226-8DE7-74402554F6FA}" destId="{2FE12E38-65D8-405A-9F38-DB97BDFFA6C4}" srcOrd="0" destOrd="0" presId="urn:microsoft.com/office/officeart/2005/8/layout/bProcess2"/>
    <dgm:cxn modelId="{2F57FD64-24A2-45D3-A65A-E9C7D08FE1B3}" type="presOf" srcId="{8D88F5D5-38EA-4B82-BE14-D8453C188CA9}" destId="{1D4CAFE0-2E0F-4221-965C-B5E5463B5D07}" srcOrd="0" destOrd="0" presId="urn:microsoft.com/office/officeart/2005/8/layout/bProcess2"/>
    <dgm:cxn modelId="{06A6F946-4BDF-4655-8FA3-C29F9A727109}" srcId="{8D88F5D5-38EA-4B82-BE14-D8453C188CA9}" destId="{2D6B0661-6E84-4226-8DE7-74402554F6FA}" srcOrd="0" destOrd="0" parTransId="{74949C32-95A8-47B8-8626-5CD965F8CD13}" sibTransId="{99001CD7-C620-4B16-831E-8B4F15B83CEB}"/>
    <dgm:cxn modelId="{2B42DC9E-F741-436E-8F33-4C0EA1A12BAA}" type="presOf" srcId="{A8F939DD-BF76-4213-A070-D06516972959}" destId="{F080FB1A-F159-420D-902E-BBA0CAEF0EFB}" srcOrd="0" destOrd="0" presId="urn:microsoft.com/office/officeart/2005/8/layout/bProcess2"/>
    <dgm:cxn modelId="{6A619FB8-01C8-45E2-9DDB-46105E4F1F0A}" srcId="{8D88F5D5-38EA-4B82-BE14-D8453C188CA9}" destId="{A8F939DD-BF76-4213-A070-D06516972959}" srcOrd="1" destOrd="0" parTransId="{B689EDBC-94E5-43DD-A61A-DE2DFA8CABE9}" sibTransId="{DDB01129-A5D9-40E3-861D-60C2F7B60859}"/>
    <dgm:cxn modelId="{DB6D49C9-8A6E-47C2-8E2B-DCD1E1047CBB}" type="presOf" srcId="{99001CD7-C620-4B16-831E-8B4F15B83CEB}" destId="{DD926681-258A-42D6-A58C-ACDD3D911A2D}" srcOrd="0" destOrd="0" presId="urn:microsoft.com/office/officeart/2005/8/layout/bProcess2"/>
    <dgm:cxn modelId="{EFA1FF8F-71B7-47E2-A08F-5C2D81D2A6DE}" type="presParOf" srcId="{1D4CAFE0-2E0F-4221-965C-B5E5463B5D07}" destId="{2FE12E38-65D8-405A-9F38-DB97BDFFA6C4}" srcOrd="0" destOrd="0" presId="urn:microsoft.com/office/officeart/2005/8/layout/bProcess2"/>
    <dgm:cxn modelId="{86255D97-DDB2-4558-B74B-DAF8184074B9}" type="presParOf" srcId="{1D4CAFE0-2E0F-4221-965C-B5E5463B5D07}" destId="{DD926681-258A-42D6-A58C-ACDD3D911A2D}" srcOrd="1" destOrd="0" presId="urn:microsoft.com/office/officeart/2005/8/layout/bProcess2"/>
    <dgm:cxn modelId="{B3DEBF5A-62C0-4A5C-A8D2-534513862EC5}" type="presParOf" srcId="{1D4CAFE0-2E0F-4221-965C-B5E5463B5D07}" destId="{F080FB1A-F159-420D-902E-BBA0CAEF0EFB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7719BD-543D-4AAA-9C51-42C05C2662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617AEB-1B24-4E41-AAAE-CA6BADD9F273}">
      <dgm:prSet/>
      <dgm:spPr/>
      <dgm:t>
        <a:bodyPr/>
        <a:lstStyle/>
        <a:p>
          <a:r>
            <a:rPr lang="en-US"/>
            <a:t>Organisations that make changes FASTER, BETTER, EASIER AND CHEAPER </a:t>
          </a:r>
          <a:r>
            <a:rPr lang="en-US" u="sng"/>
            <a:t>will</a:t>
          </a:r>
          <a:r>
            <a:rPr lang="en-US"/>
            <a:t> have the competitive advantage</a:t>
          </a:r>
        </a:p>
      </dgm:t>
    </dgm:pt>
    <dgm:pt modelId="{0087D9DD-5C9A-419B-877E-48D5B27AC192}" type="parTrans" cxnId="{57F124AC-3CD9-46B5-A304-FF30AB1AD0A9}">
      <dgm:prSet/>
      <dgm:spPr/>
      <dgm:t>
        <a:bodyPr/>
        <a:lstStyle/>
        <a:p>
          <a:endParaRPr lang="en-US"/>
        </a:p>
      </dgm:t>
    </dgm:pt>
    <dgm:pt modelId="{B05FC515-A150-4208-82B7-23D6AD4B0396}" type="sibTrans" cxnId="{57F124AC-3CD9-46B5-A304-FF30AB1AD0A9}">
      <dgm:prSet/>
      <dgm:spPr/>
      <dgm:t>
        <a:bodyPr/>
        <a:lstStyle/>
        <a:p>
          <a:endParaRPr lang="en-US"/>
        </a:p>
      </dgm:t>
    </dgm:pt>
    <dgm:pt modelId="{5FDF0AFA-1B18-4761-8931-A74002AC4510}">
      <dgm:prSet/>
      <dgm:spPr/>
      <dgm:t>
        <a:bodyPr/>
        <a:lstStyle/>
        <a:p>
          <a:r>
            <a:rPr lang="en-US"/>
            <a:t>21</a:t>
          </a:r>
          <a:r>
            <a:rPr lang="en-US" baseline="30000"/>
            <a:t>st</a:t>
          </a:r>
          <a:r>
            <a:rPr lang="en-US"/>
            <a:t> century organisations face multiple challenges.  Therefore flexibility and adaptability are key</a:t>
          </a:r>
        </a:p>
      </dgm:t>
    </dgm:pt>
    <dgm:pt modelId="{3DFE10B7-F7B9-4890-8DF8-1603999B95AA}" type="parTrans" cxnId="{661988D2-0DA1-4417-85F7-DF3F4A3B535A}">
      <dgm:prSet/>
      <dgm:spPr/>
      <dgm:t>
        <a:bodyPr/>
        <a:lstStyle/>
        <a:p>
          <a:endParaRPr lang="en-US"/>
        </a:p>
      </dgm:t>
    </dgm:pt>
    <dgm:pt modelId="{97CCBD2F-4CFB-4C13-B701-BA3B06D6E31B}" type="sibTrans" cxnId="{661988D2-0DA1-4417-85F7-DF3F4A3B535A}">
      <dgm:prSet/>
      <dgm:spPr/>
      <dgm:t>
        <a:bodyPr/>
        <a:lstStyle/>
        <a:p>
          <a:endParaRPr lang="en-US"/>
        </a:p>
      </dgm:t>
    </dgm:pt>
    <dgm:pt modelId="{09A3CCF6-73B4-4BFA-9DDF-5CDB080FD6DD}">
      <dgm:prSet/>
      <dgm:spPr/>
      <dgm:t>
        <a:bodyPr/>
        <a:lstStyle/>
        <a:p>
          <a:r>
            <a:rPr lang="en-US"/>
            <a:t>No company today is in a particularly stable environment, including Microsoft, Apple, Tesco</a:t>
          </a:r>
        </a:p>
      </dgm:t>
    </dgm:pt>
    <dgm:pt modelId="{463D4469-C8E0-46F3-89FC-3E0582B190EC}" type="parTrans" cxnId="{EE64111B-10F9-4B05-A56C-B0B5D7A12A84}">
      <dgm:prSet/>
      <dgm:spPr/>
      <dgm:t>
        <a:bodyPr/>
        <a:lstStyle/>
        <a:p>
          <a:endParaRPr lang="en-US"/>
        </a:p>
      </dgm:t>
    </dgm:pt>
    <dgm:pt modelId="{D603B02C-B461-4A66-8FAE-8FF4E13B34B8}" type="sibTrans" cxnId="{EE64111B-10F9-4B05-A56C-B0B5D7A12A84}">
      <dgm:prSet/>
      <dgm:spPr/>
      <dgm:t>
        <a:bodyPr/>
        <a:lstStyle/>
        <a:p>
          <a:endParaRPr lang="en-US"/>
        </a:p>
      </dgm:t>
    </dgm:pt>
    <dgm:pt modelId="{991F5942-210D-40BA-8590-54D1C1A5D683}">
      <dgm:prSet/>
      <dgm:spPr/>
      <dgm:t>
        <a:bodyPr/>
        <a:lstStyle/>
        <a:p>
          <a:r>
            <a:rPr lang="en-US"/>
            <a:t>Innovation and positive response to change are Key!  But why?</a:t>
          </a:r>
        </a:p>
      </dgm:t>
    </dgm:pt>
    <dgm:pt modelId="{9CA08C92-5688-41D9-A932-47DB9537FF3A}" type="parTrans" cxnId="{6A6AA2B1-1E8F-4177-9119-A8C30BF1AFD8}">
      <dgm:prSet/>
      <dgm:spPr/>
      <dgm:t>
        <a:bodyPr/>
        <a:lstStyle/>
        <a:p>
          <a:endParaRPr lang="en-US"/>
        </a:p>
      </dgm:t>
    </dgm:pt>
    <dgm:pt modelId="{BB3D8D15-47DE-4D7D-81E5-77BFEA48792D}" type="sibTrans" cxnId="{6A6AA2B1-1E8F-4177-9119-A8C30BF1AFD8}">
      <dgm:prSet/>
      <dgm:spPr/>
      <dgm:t>
        <a:bodyPr/>
        <a:lstStyle/>
        <a:p>
          <a:endParaRPr lang="en-US"/>
        </a:p>
      </dgm:t>
    </dgm:pt>
    <dgm:pt modelId="{37082819-C32D-4721-9565-823CF923B99D}" type="pres">
      <dgm:prSet presAssocID="{937719BD-543D-4AAA-9C51-42C05C2662D8}" presName="root" presStyleCnt="0">
        <dgm:presLayoutVars>
          <dgm:dir/>
          <dgm:resizeHandles val="exact"/>
        </dgm:presLayoutVars>
      </dgm:prSet>
      <dgm:spPr/>
    </dgm:pt>
    <dgm:pt modelId="{A4C0C7B9-D90C-4FA2-A9A8-B88F5EF20E43}" type="pres">
      <dgm:prSet presAssocID="{EF617AEB-1B24-4E41-AAAE-CA6BADD9F273}" presName="compNode" presStyleCnt="0"/>
      <dgm:spPr/>
    </dgm:pt>
    <dgm:pt modelId="{8677D224-2977-4B8C-8386-93EED3786A5D}" type="pres">
      <dgm:prSet presAssocID="{EF617AEB-1B24-4E41-AAAE-CA6BADD9F2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0EBEAAF-4E9B-46D9-8057-206ED376C7EA}" type="pres">
      <dgm:prSet presAssocID="{EF617AEB-1B24-4E41-AAAE-CA6BADD9F273}" presName="spaceRect" presStyleCnt="0"/>
      <dgm:spPr/>
    </dgm:pt>
    <dgm:pt modelId="{BF3072D8-7846-4B10-B4B6-DD7DECF2F448}" type="pres">
      <dgm:prSet presAssocID="{EF617AEB-1B24-4E41-AAAE-CA6BADD9F273}" presName="textRect" presStyleLbl="revTx" presStyleIdx="0" presStyleCnt="4">
        <dgm:presLayoutVars>
          <dgm:chMax val="1"/>
          <dgm:chPref val="1"/>
        </dgm:presLayoutVars>
      </dgm:prSet>
      <dgm:spPr/>
    </dgm:pt>
    <dgm:pt modelId="{D43F6D62-56D3-4C99-8BEC-20EC9D7E203C}" type="pres">
      <dgm:prSet presAssocID="{B05FC515-A150-4208-82B7-23D6AD4B0396}" presName="sibTrans" presStyleCnt="0"/>
      <dgm:spPr/>
    </dgm:pt>
    <dgm:pt modelId="{6678E8C4-EE17-40D3-B4AA-1842220DBFFC}" type="pres">
      <dgm:prSet presAssocID="{5FDF0AFA-1B18-4761-8931-A74002AC4510}" presName="compNode" presStyleCnt="0"/>
      <dgm:spPr/>
    </dgm:pt>
    <dgm:pt modelId="{C592FBBF-1940-466D-9AB0-8CD13F9E90D1}" type="pres">
      <dgm:prSet presAssocID="{5FDF0AFA-1B18-4761-8931-A74002AC45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5A04775-13A5-4B41-AEE7-83FE1789A618}" type="pres">
      <dgm:prSet presAssocID="{5FDF0AFA-1B18-4761-8931-A74002AC4510}" presName="spaceRect" presStyleCnt="0"/>
      <dgm:spPr/>
    </dgm:pt>
    <dgm:pt modelId="{9E9F1C9C-9116-4278-822D-6ED7B8EEFFD3}" type="pres">
      <dgm:prSet presAssocID="{5FDF0AFA-1B18-4761-8931-A74002AC4510}" presName="textRect" presStyleLbl="revTx" presStyleIdx="1" presStyleCnt="4">
        <dgm:presLayoutVars>
          <dgm:chMax val="1"/>
          <dgm:chPref val="1"/>
        </dgm:presLayoutVars>
      </dgm:prSet>
      <dgm:spPr/>
    </dgm:pt>
    <dgm:pt modelId="{69632123-BE24-4178-8D64-B9DB76E4411A}" type="pres">
      <dgm:prSet presAssocID="{97CCBD2F-4CFB-4C13-B701-BA3B06D6E31B}" presName="sibTrans" presStyleCnt="0"/>
      <dgm:spPr/>
    </dgm:pt>
    <dgm:pt modelId="{FEF1C358-9C62-47C5-90E0-A5F8B70714A1}" type="pres">
      <dgm:prSet presAssocID="{09A3CCF6-73B4-4BFA-9DDF-5CDB080FD6DD}" presName="compNode" presStyleCnt="0"/>
      <dgm:spPr/>
    </dgm:pt>
    <dgm:pt modelId="{E30D7749-89BA-4A62-B228-AD0AFEF42CD3}" type="pres">
      <dgm:prSet presAssocID="{09A3CCF6-73B4-4BFA-9DDF-5CDB080FD6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DC4BA0BA-FC6C-4811-83F6-6603EB910E0F}" type="pres">
      <dgm:prSet presAssocID="{09A3CCF6-73B4-4BFA-9DDF-5CDB080FD6DD}" presName="spaceRect" presStyleCnt="0"/>
      <dgm:spPr/>
    </dgm:pt>
    <dgm:pt modelId="{2FC5BC56-597E-4AD1-BDAD-13A8D07E7A89}" type="pres">
      <dgm:prSet presAssocID="{09A3CCF6-73B4-4BFA-9DDF-5CDB080FD6DD}" presName="textRect" presStyleLbl="revTx" presStyleIdx="2" presStyleCnt="4">
        <dgm:presLayoutVars>
          <dgm:chMax val="1"/>
          <dgm:chPref val="1"/>
        </dgm:presLayoutVars>
      </dgm:prSet>
      <dgm:spPr/>
    </dgm:pt>
    <dgm:pt modelId="{B22EE44A-AF2C-4A0E-97B0-C14C2D4CEFC1}" type="pres">
      <dgm:prSet presAssocID="{D603B02C-B461-4A66-8FAE-8FF4E13B34B8}" presName="sibTrans" presStyleCnt="0"/>
      <dgm:spPr/>
    </dgm:pt>
    <dgm:pt modelId="{2E381DDA-6087-4801-932F-F33CE7B52ABE}" type="pres">
      <dgm:prSet presAssocID="{991F5942-210D-40BA-8590-54D1C1A5D683}" presName="compNode" presStyleCnt="0"/>
      <dgm:spPr/>
    </dgm:pt>
    <dgm:pt modelId="{20B0F011-6D7A-49F2-A742-1460F8D93F9E}" type="pres">
      <dgm:prSet presAssocID="{991F5942-210D-40BA-8590-54D1C1A5D6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99F864E-10DC-4057-BEBC-508C5792F008}" type="pres">
      <dgm:prSet presAssocID="{991F5942-210D-40BA-8590-54D1C1A5D683}" presName="spaceRect" presStyleCnt="0"/>
      <dgm:spPr/>
    </dgm:pt>
    <dgm:pt modelId="{DC68F970-54E8-4811-ADBE-CD3B4BACC546}" type="pres">
      <dgm:prSet presAssocID="{991F5942-210D-40BA-8590-54D1C1A5D6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64111B-10F9-4B05-A56C-B0B5D7A12A84}" srcId="{937719BD-543D-4AAA-9C51-42C05C2662D8}" destId="{09A3CCF6-73B4-4BFA-9DDF-5CDB080FD6DD}" srcOrd="2" destOrd="0" parTransId="{463D4469-C8E0-46F3-89FC-3E0582B190EC}" sibTransId="{D603B02C-B461-4A66-8FAE-8FF4E13B34B8}"/>
    <dgm:cxn modelId="{4062EB77-46FB-45E1-BF9F-0CB8A05967B9}" type="presOf" srcId="{991F5942-210D-40BA-8590-54D1C1A5D683}" destId="{DC68F970-54E8-4811-ADBE-CD3B4BACC546}" srcOrd="0" destOrd="0" presId="urn:microsoft.com/office/officeart/2018/2/layout/IconLabelList"/>
    <dgm:cxn modelId="{57F124AC-3CD9-46B5-A304-FF30AB1AD0A9}" srcId="{937719BD-543D-4AAA-9C51-42C05C2662D8}" destId="{EF617AEB-1B24-4E41-AAAE-CA6BADD9F273}" srcOrd="0" destOrd="0" parTransId="{0087D9DD-5C9A-419B-877E-48D5B27AC192}" sibTransId="{B05FC515-A150-4208-82B7-23D6AD4B0396}"/>
    <dgm:cxn modelId="{6A6AA2B1-1E8F-4177-9119-A8C30BF1AFD8}" srcId="{937719BD-543D-4AAA-9C51-42C05C2662D8}" destId="{991F5942-210D-40BA-8590-54D1C1A5D683}" srcOrd="3" destOrd="0" parTransId="{9CA08C92-5688-41D9-A932-47DB9537FF3A}" sibTransId="{BB3D8D15-47DE-4D7D-81E5-77BFEA48792D}"/>
    <dgm:cxn modelId="{86BD77B4-B8CC-49E0-B368-1001D1F9161D}" type="presOf" srcId="{09A3CCF6-73B4-4BFA-9DDF-5CDB080FD6DD}" destId="{2FC5BC56-597E-4AD1-BDAD-13A8D07E7A89}" srcOrd="0" destOrd="0" presId="urn:microsoft.com/office/officeart/2018/2/layout/IconLabelList"/>
    <dgm:cxn modelId="{58340AC1-1408-46D7-BC41-150E10305D66}" type="presOf" srcId="{937719BD-543D-4AAA-9C51-42C05C2662D8}" destId="{37082819-C32D-4721-9565-823CF923B99D}" srcOrd="0" destOrd="0" presId="urn:microsoft.com/office/officeart/2018/2/layout/IconLabelList"/>
    <dgm:cxn modelId="{F5CC0BCB-2671-4ECB-9F80-FC592B4B6133}" type="presOf" srcId="{EF617AEB-1B24-4E41-AAAE-CA6BADD9F273}" destId="{BF3072D8-7846-4B10-B4B6-DD7DECF2F448}" srcOrd="0" destOrd="0" presId="urn:microsoft.com/office/officeart/2018/2/layout/IconLabelList"/>
    <dgm:cxn modelId="{661988D2-0DA1-4417-85F7-DF3F4A3B535A}" srcId="{937719BD-543D-4AAA-9C51-42C05C2662D8}" destId="{5FDF0AFA-1B18-4761-8931-A74002AC4510}" srcOrd="1" destOrd="0" parTransId="{3DFE10B7-F7B9-4890-8DF8-1603999B95AA}" sibTransId="{97CCBD2F-4CFB-4C13-B701-BA3B06D6E31B}"/>
    <dgm:cxn modelId="{E49E15E0-131D-4AB4-B556-2A2D38314348}" type="presOf" srcId="{5FDF0AFA-1B18-4761-8931-A74002AC4510}" destId="{9E9F1C9C-9116-4278-822D-6ED7B8EEFFD3}" srcOrd="0" destOrd="0" presId="urn:microsoft.com/office/officeart/2018/2/layout/IconLabelList"/>
    <dgm:cxn modelId="{991AF394-7003-4DDF-B4B3-1DB8C5A9FD24}" type="presParOf" srcId="{37082819-C32D-4721-9565-823CF923B99D}" destId="{A4C0C7B9-D90C-4FA2-A9A8-B88F5EF20E43}" srcOrd="0" destOrd="0" presId="urn:microsoft.com/office/officeart/2018/2/layout/IconLabelList"/>
    <dgm:cxn modelId="{1DC5A0C7-758C-472D-9069-3C58E52A3804}" type="presParOf" srcId="{A4C0C7B9-D90C-4FA2-A9A8-B88F5EF20E43}" destId="{8677D224-2977-4B8C-8386-93EED3786A5D}" srcOrd="0" destOrd="0" presId="urn:microsoft.com/office/officeart/2018/2/layout/IconLabelList"/>
    <dgm:cxn modelId="{36DDD673-BB6C-4AC4-92E5-AE1D20FCCFA5}" type="presParOf" srcId="{A4C0C7B9-D90C-4FA2-A9A8-B88F5EF20E43}" destId="{90EBEAAF-4E9B-46D9-8057-206ED376C7EA}" srcOrd="1" destOrd="0" presId="urn:microsoft.com/office/officeart/2018/2/layout/IconLabelList"/>
    <dgm:cxn modelId="{51E04E04-C4FF-4D1B-8E97-CC2F870AFA73}" type="presParOf" srcId="{A4C0C7B9-D90C-4FA2-A9A8-B88F5EF20E43}" destId="{BF3072D8-7846-4B10-B4B6-DD7DECF2F448}" srcOrd="2" destOrd="0" presId="urn:microsoft.com/office/officeart/2018/2/layout/IconLabelList"/>
    <dgm:cxn modelId="{F03FCE0B-6375-4D63-82EE-AB2F6C9D8B11}" type="presParOf" srcId="{37082819-C32D-4721-9565-823CF923B99D}" destId="{D43F6D62-56D3-4C99-8BEC-20EC9D7E203C}" srcOrd="1" destOrd="0" presId="urn:microsoft.com/office/officeart/2018/2/layout/IconLabelList"/>
    <dgm:cxn modelId="{E4A80B0C-7996-4B60-BEF9-D1DE1D143EEB}" type="presParOf" srcId="{37082819-C32D-4721-9565-823CF923B99D}" destId="{6678E8C4-EE17-40D3-B4AA-1842220DBFFC}" srcOrd="2" destOrd="0" presId="urn:microsoft.com/office/officeart/2018/2/layout/IconLabelList"/>
    <dgm:cxn modelId="{E833F7EF-AA2E-45E9-9E80-878C231CE76A}" type="presParOf" srcId="{6678E8C4-EE17-40D3-B4AA-1842220DBFFC}" destId="{C592FBBF-1940-466D-9AB0-8CD13F9E90D1}" srcOrd="0" destOrd="0" presId="urn:microsoft.com/office/officeart/2018/2/layout/IconLabelList"/>
    <dgm:cxn modelId="{A9580975-61B7-4EF8-8F9D-94F77A4BD80A}" type="presParOf" srcId="{6678E8C4-EE17-40D3-B4AA-1842220DBFFC}" destId="{75A04775-13A5-4B41-AEE7-83FE1789A618}" srcOrd="1" destOrd="0" presId="urn:microsoft.com/office/officeart/2018/2/layout/IconLabelList"/>
    <dgm:cxn modelId="{9A12A861-65D6-4610-AF4F-33328E58F855}" type="presParOf" srcId="{6678E8C4-EE17-40D3-B4AA-1842220DBFFC}" destId="{9E9F1C9C-9116-4278-822D-6ED7B8EEFFD3}" srcOrd="2" destOrd="0" presId="urn:microsoft.com/office/officeart/2018/2/layout/IconLabelList"/>
    <dgm:cxn modelId="{EE52EA1F-8B98-4639-84AE-066656DE7ABD}" type="presParOf" srcId="{37082819-C32D-4721-9565-823CF923B99D}" destId="{69632123-BE24-4178-8D64-B9DB76E4411A}" srcOrd="3" destOrd="0" presId="urn:microsoft.com/office/officeart/2018/2/layout/IconLabelList"/>
    <dgm:cxn modelId="{4568C462-2CCE-4AA3-8F8A-4C76D6AE67BE}" type="presParOf" srcId="{37082819-C32D-4721-9565-823CF923B99D}" destId="{FEF1C358-9C62-47C5-90E0-A5F8B70714A1}" srcOrd="4" destOrd="0" presId="urn:microsoft.com/office/officeart/2018/2/layout/IconLabelList"/>
    <dgm:cxn modelId="{6090FFCD-7B0E-426B-8489-5B86ADA9168E}" type="presParOf" srcId="{FEF1C358-9C62-47C5-90E0-A5F8B70714A1}" destId="{E30D7749-89BA-4A62-B228-AD0AFEF42CD3}" srcOrd="0" destOrd="0" presId="urn:microsoft.com/office/officeart/2018/2/layout/IconLabelList"/>
    <dgm:cxn modelId="{7C00A6E3-56F7-43D3-9B31-784E44BFDAAF}" type="presParOf" srcId="{FEF1C358-9C62-47C5-90E0-A5F8B70714A1}" destId="{DC4BA0BA-FC6C-4811-83F6-6603EB910E0F}" srcOrd="1" destOrd="0" presId="urn:microsoft.com/office/officeart/2018/2/layout/IconLabelList"/>
    <dgm:cxn modelId="{833ACB0A-0CF4-4127-A961-C641BE7EC148}" type="presParOf" srcId="{FEF1C358-9C62-47C5-90E0-A5F8B70714A1}" destId="{2FC5BC56-597E-4AD1-BDAD-13A8D07E7A89}" srcOrd="2" destOrd="0" presId="urn:microsoft.com/office/officeart/2018/2/layout/IconLabelList"/>
    <dgm:cxn modelId="{83D70DDF-615B-4F0A-8C30-A2F05194CC14}" type="presParOf" srcId="{37082819-C32D-4721-9565-823CF923B99D}" destId="{B22EE44A-AF2C-4A0E-97B0-C14C2D4CEFC1}" srcOrd="5" destOrd="0" presId="urn:microsoft.com/office/officeart/2018/2/layout/IconLabelList"/>
    <dgm:cxn modelId="{E90DB772-48FF-4391-A5FF-22EBC05D7A89}" type="presParOf" srcId="{37082819-C32D-4721-9565-823CF923B99D}" destId="{2E381DDA-6087-4801-932F-F33CE7B52ABE}" srcOrd="6" destOrd="0" presId="urn:microsoft.com/office/officeart/2018/2/layout/IconLabelList"/>
    <dgm:cxn modelId="{FC8C7D01-4CB6-41A1-92FA-89ACA59A13BF}" type="presParOf" srcId="{2E381DDA-6087-4801-932F-F33CE7B52ABE}" destId="{20B0F011-6D7A-49F2-A742-1460F8D93F9E}" srcOrd="0" destOrd="0" presId="urn:microsoft.com/office/officeart/2018/2/layout/IconLabelList"/>
    <dgm:cxn modelId="{FEE4A25C-A6FF-409B-8C03-A62EF3BCB793}" type="presParOf" srcId="{2E381DDA-6087-4801-932F-F33CE7B52ABE}" destId="{099F864E-10DC-4057-BEBC-508C5792F008}" srcOrd="1" destOrd="0" presId="urn:microsoft.com/office/officeart/2018/2/layout/IconLabelList"/>
    <dgm:cxn modelId="{CD5A8D29-6351-4CDE-86D6-FEE8F6994E04}" type="presParOf" srcId="{2E381DDA-6087-4801-932F-F33CE7B52ABE}" destId="{DC68F970-54E8-4811-ADBE-CD3B4BACC5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C50A5D-5F39-4964-9410-BE0FEDE8E5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21A3697-EB3B-4967-A1BC-43BFC8859D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Internal and external forces act as major drivers for change</a:t>
          </a:r>
        </a:p>
      </dgm:t>
    </dgm:pt>
    <dgm:pt modelId="{0C7CAF59-4F9A-49EC-B45F-0BD495801F03}" type="parTrans" cxnId="{3C5CA9A0-B687-4AEA-8457-6B48F3908DF3}">
      <dgm:prSet/>
      <dgm:spPr/>
      <dgm:t>
        <a:bodyPr/>
        <a:lstStyle/>
        <a:p>
          <a:endParaRPr lang="en-US"/>
        </a:p>
      </dgm:t>
    </dgm:pt>
    <dgm:pt modelId="{08AAE08F-DCCD-48E7-ADA2-D7FB345B12AE}" type="sibTrans" cxnId="{3C5CA9A0-B687-4AEA-8457-6B48F3908DF3}">
      <dgm:prSet/>
      <dgm:spPr/>
      <dgm:t>
        <a:bodyPr/>
        <a:lstStyle/>
        <a:p>
          <a:endParaRPr lang="en-US"/>
        </a:p>
      </dgm:t>
    </dgm:pt>
    <dgm:pt modelId="{1842BED0-9635-487A-9CB8-B486054FE1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is important that organisations have the capability to adapt and respond</a:t>
          </a:r>
        </a:p>
      </dgm:t>
    </dgm:pt>
    <dgm:pt modelId="{D13DA5CE-4BE5-490D-B440-8DD976FC841D}" type="parTrans" cxnId="{6C48CF1D-FC59-4049-A06B-58A5255BD9F6}">
      <dgm:prSet/>
      <dgm:spPr/>
      <dgm:t>
        <a:bodyPr/>
        <a:lstStyle/>
        <a:p>
          <a:endParaRPr lang="en-US"/>
        </a:p>
      </dgm:t>
    </dgm:pt>
    <dgm:pt modelId="{8A952F73-D1FC-4A5F-B3D2-373F3113440B}" type="sibTrans" cxnId="{6C48CF1D-FC59-4049-A06B-58A5255BD9F6}">
      <dgm:prSet/>
      <dgm:spPr/>
      <dgm:t>
        <a:bodyPr/>
        <a:lstStyle/>
        <a:p>
          <a:endParaRPr lang="en-US"/>
        </a:p>
      </dgm:t>
    </dgm:pt>
    <dgm:pt modelId="{64F2494F-B7C3-46DF-9DB5-3EC17E037C77}" type="pres">
      <dgm:prSet presAssocID="{61C50A5D-5F39-4964-9410-BE0FEDE8E5A4}" presName="root" presStyleCnt="0">
        <dgm:presLayoutVars>
          <dgm:dir/>
          <dgm:resizeHandles val="exact"/>
        </dgm:presLayoutVars>
      </dgm:prSet>
      <dgm:spPr/>
    </dgm:pt>
    <dgm:pt modelId="{D1E3ACC1-6D83-437C-A199-421BEC720E77}" type="pres">
      <dgm:prSet presAssocID="{321A3697-EB3B-4967-A1BC-43BFC8859D86}" presName="compNode" presStyleCnt="0"/>
      <dgm:spPr/>
    </dgm:pt>
    <dgm:pt modelId="{CD4E814E-CCE3-4F26-ABA3-61A3E4F1EDF3}" type="pres">
      <dgm:prSet presAssocID="{321A3697-EB3B-4967-A1BC-43BFC8859D8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C2ABC21-B4EF-4E70-B4D1-97283455561A}" type="pres">
      <dgm:prSet presAssocID="{321A3697-EB3B-4967-A1BC-43BFC8859D86}" presName="spaceRect" presStyleCnt="0"/>
      <dgm:spPr/>
    </dgm:pt>
    <dgm:pt modelId="{BEB65986-EF83-4DE9-A252-CB242AF461F6}" type="pres">
      <dgm:prSet presAssocID="{321A3697-EB3B-4967-A1BC-43BFC8859D86}" presName="textRect" presStyleLbl="revTx" presStyleIdx="0" presStyleCnt="2">
        <dgm:presLayoutVars>
          <dgm:chMax val="1"/>
          <dgm:chPref val="1"/>
        </dgm:presLayoutVars>
      </dgm:prSet>
      <dgm:spPr/>
    </dgm:pt>
    <dgm:pt modelId="{2128E79A-8446-4672-83D6-9FD9A2531FA8}" type="pres">
      <dgm:prSet presAssocID="{08AAE08F-DCCD-48E7-ADA2-D7FB345B12AE}" presName="sibTrans" presStyleCnt="0"/>
      <dgm:spPr/>
    </dgm:pt>
    <dgm:pt modelId="{D21522EA-E985-4FC2-BADB-12AD6C1F3D74}" type="pres">
      <dgm:prSet presAssocID="{1842BED0-9635-487A-9CB8-B486054FE155}" presName="compNode" presStyleCnt="0"/>
      <dgm:spPr/>
    </dgm:pt>
    <dgm:pt modelId="{FA392B33-4051-4B9A-85B3-F985CB0C6F51}" type="pres">
      <dgm:prSet presAssocID="{1842BED0-9635-487A-9CB8-B486054FE15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DA1C6F0-8523-4B00-9D49-0CD7A9A33E16}" type="pres">
      <dgm:prSet presAssocID="{1842BED0-9635-487A-9CB8-B486054FE155}" presName="spaceRect" presStyleCnt="0"/>
      <dgm:spPr/>
    </dgm:pt>
    <dgm:pt modelId="{1FEB239E-E22F-4B9F-BAD0-4750A7A24A99}" type="pres">
      <dgm:prSet presAssocID="{1842BED0-9635-487A-9CB8-B486054FE15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C48CF1D-FC59-4049-A06B-58A5255BD9F6}" srcId="{61C50A5D-5F39-4964-9410-BE0FEDE8E5A4}" destId="{1842BED0-9635-487A-9CB8-B486054FE155}" srcOrd="1" destOrd="0" parTransId="{D13DA5CE-4BE5-490D-B440-8DD976FC841D}" sibTransId="{8A952F73-D1FC-4A5F-B3D2-373F3113440B}"/>
    <dgm:cxn modelId="{A6A09B4B-A15A-44BD-B0CD-946D9FEE4AD0}" type="presOf" srcId="{61C50A5D-5F39-4964-9410-BE0FEDE8E5A4}" destId="{64F2494F-B7C3-46DF-9DB5-3EC17E037C77}" srcOrd="0" destOrd="0" presId="urn:microsoft.com/office/officeart/2018/2/layout/IconLabelList"/>
    <dgm:cxn modelId="{3C5CA9A0-B687-4AEA-8457-6B48F3908DF3}" srcId="{61C50A5D-5F39-4964-9410-BE0FEDE8E5A4}" destId="{321A3697-EB3B-4967-A1BC-43BFC8859D86}" srcOrd="0" destOrd="0" parTransId="{0C7CAF59-4F9A-49EC-B45F-0BD495801F03}" sibTransId="{08AAE08F-DCCD-48E7-ADA2-D7FB345B12AE}"/>
    <dgm:cxn modelId="{A7AB69B5-6906-4C5B-B64B-7BDE16D155B1}" type="presOf" srcId="{1842BED0-9635-487A-9CB8-B486054FE155}" destId="{1FEB239E-E22F-4B9F-BAD0-4750A7A24A99}" srcOrd="0" destOrd="0" presId="urn:microsoft.com/office/officeart/2018/2/layout/IconLabelList"/>
    <dgm:cxn modelId="{168D79D4-86B6-43F3-AAF7-494A09B0DA1D}" type="presOf" srcId="{321A3697-EB3B-4967-A1BC-43BFC8859D86}" destId="{BEB65986-EF83-4DE9-A252-CB242AF461F6}" srcOrd="0" destOrd="0" presId="urn:microsoft.com/office/officeart/2018/2/layout/IconLabelList"/>
    <dgm:cxn modelId="{F246C98E-B631-4960-8716-EC70E01A9D7D}" type="presParOf" srcId="{64F2494F-B7C3-46DF-9DB5-3EC17E037C77}" destId="{D1E3ACC1-6D83-437C-A199-421BEC720E77}" srcOrd="0" destOrd="0" presId="urn:microsoft.com/office/officeart/2018/2/layout/IconLabelList"/>
    <dgm:cxn modelId="{7C32D4B7-999D-48B8-BDF2-D1606481681B}" type="presParOf" srcId="{D1E3ACC1-6D83-437C-A199-421BEC720E77}" destId="{CD4E814E-CCE3-4F26-ABA3-61A3E4F1EDF3}" srcOrd="0" destOrd="0" presId="urn:microsoft.com/office/officeart/2018/2/layout/IconLabelList"/>
    <dgm:cxn modelId="{E569DE3B-D164-4973-9C13-6288697B4932}" type="presParOf" srcId="{D1E3ACC1-6D83-437C-A199-421BEC720E77}" destId="{CC2ABC21-B4EF-4E70-B4D1-97283455561A}" srcOrd="1" destOrd="0" presId="urn:microsoft.com/office/officeart/2018/2/layout/IconLabelList"/>
    <dgm:cxn modelId="{1A023B0C-796E-42AF-96DC-DA3A6CA41F70}" type="presParOf" srcId="{D1E3ACC1-6D83-437C-A199-421BEC720E77}" destId="{BEB65986-EF83-4DE9-A252-CB242AF461F6}" srcOrd="2" destOrd="0" presId="urn:microsoft.com/office/officeart/2018/2/layout/IconLabelList"/>
    <dgm:cxn modelId="{7CD460C5-DF10-49D2-A0C2-896C54B2987F}" type="presParOf" srcId="{64F2494F-B7C3-46DF-9DB5-3EC17E037C77}" destId="{2128E79A-8446-4672-83D6-9FD9A2531FA8}" srcOrd="1" destOrd="0" presId="urn:microsoft.com/office/officeart/2018/2/layout/IconLabelList"/>
    <dgm:cxn modelId="{C851204E-BA63-4768-AAD5-13456AECCC2A}" type="presParOf" srcId="{64F2494F-B7C3-46DF-9DB5-3EC17E037C77}" destId="{D21522EA-E985-4FC2-BADB-12AD6C1F3D74}" srcOrd="2" destOrd="0" presId="urn:microsoft.com/office/officeart/2018/2/layout/IconLabelList"/>
    <dgm:cxn modelId="{C9703179-D0B7-4306-BB1F-BE0A66D35D84}" type="presParOf" srcId="{D21522EA-E985-4FC2-BADB-12AD6C1F3D74}" destId="{FA392B33-4051-4B9A-85B3-F985CB0C6F51}" srcOrd="0" destOrd="0" presId="urn:microsoft.com/office/officeart/2018/2/layout/IconLabelList"/>
    <dgm:cxn modelId="{0E6BAEEF-C187-4510-8EA0-EE34C97FF279}" type="presParOf" srcId="{D21522EA-E985-4FC2-BADB-12AD6C1F3D74}" destId="{2DA1C6F0-8523-4B00-9D49-0CD7A9A33E16}" srcOrd="1" destOrd="0" presId="urn:microsoft.com/office/officeart/2018/2/layout/IconLabelList"/>
    <dgm:cxn modelId="{6CE08AA1-4F48-45E5-A865-927C47B6C0AE}" type="presParOf" srcId="{D21522EA-E985-4FC2-BADB-12AD6C1F3D74}" destId="{1FEB239E-E22F-4B9F-BAD0-4750A7A24A9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473CB2-DD94-437B-B9EA-E520F406896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A36A0AF5-8A5F-40FE-9EA5-E9C3D7600D63}">
      <dgm:prSet/>
      <dgm:spPr/>
      <dgm:t>
        <a:bodyPr/>
        <a:lstStyle/>
        <a:p>
          <a:pPr>
            <a:defRPr cap="all"/>
          </a:pPr>
          <a:r>
            <a:rPr lang="en-US" b="1" u="sng"/>
            <a:t>Technology</a:t>
          </a:r>
          <a:endParaRPr lang="en-US"/>
        </a:p>
      </dgm:t>
    </dgm:pt>
    <dgm:pt modelId="{3DEA2199-F382-4F7A-83A4-BB5AF63B9113}" type="parTrans" cxnId="{22CAD2AC-49CC-4C26-AC72-043609D7DCC1}">
      <dgm:prSet/>
      <dgm:spPr/>
      <dgm:t>
        <a:bodyPr/>
        <a:lstStyle/>
        <a:p>
          <a:endParaRPr lang="en-US"/>
        </a:p>
      </dgm:t>
    </dgm:pt>
    <dgm:pt modelId="{5FC0580D-2794-4CCD-B6C9-4552AD0387F1}" type="sibTrans" cxnId="{22CAD2AC-49CC-4C26-AC72-043609D7DCC1}">
      <dgm:prSet/>
      <dgm:spPr/>
      <dgm:t>
        <a:bodyPr/>
        <a:lstStyle/>
        <a:p>
          <a:endParaRPr lang="en-US"/>
        </a:p>
      </dgm:t>
    </dgm:pt>
    <dgm:pt modelId="{E8D58F58-9B39-4F4B-B835-CD1FE6A1FB12}">
      <dgm:prSet/>
      <dgm:spPr/>
      <dgm:t>
        <a:bodyPr/>
        <a:lstStyle/>
        <a:p>
          <a:pPr>
            <a:defRPr cap="all"/>
          </a:pPr>
          <a:r>
            <a:rPr lang="en-US"/>
            <a:t>Faster, cheaper and more mobile computers/tablets – sophisticated IT</a:t>
          </a:r>
        </a:p>
      </dgm:t>
    </dgm:pt>
    <dgm:pt modelId="{125D05F6-CCD0-46A9-97B2-2A4487A60051}" type="parTrans" cxnId="{EF85900D-8D88-4B4D-A7B2-09DF762D11BA}">
      <dgm:prSet/>
      <dgm:spPr/>
      <dgm:t>
        <a:bodyPr/>
        <a:lstStyle/>
        <a:p>
          <a:endParaRPr lang="en-US"/>
        </a:p>
      </dgm:t>
    </dgm:pt>
    <dgm:pt modelId="{0770B50C-E193-4896-A884-699C4412037E}" type="sibTrans" cxnId="{EF85900D-8D88-4B4D-A7B2-09DF762D11BA}">
      <dgm:prSet/>
      <dgm:spPr/>
      <dgm:t>
        <a:bodyPr/>
        <a:lstStyle/>
        <a:p>
          <a:endParaRPr lang="en-US"/>
        </a:p>
      </dgm:t>
    </dgm:pt>
    <dgm:pt modelId="{EA17642A-10AD-4FE4-A045-75EAD7121B41}">
      <dgm:prSet/>
      <dgm:spPr/>
      <dgm:t>
        <a:bodyPr/>
        <a:lstStyle/>
        <a:p>
          <a:pPr>
            <a:defRPr cap="all"/>
          </a:pPr>
          <a:r>
            <a:rPr lang="en-US"/>
            <a:t>What is the office/organization of the future going to look like?</a:t>
          </a:r>
        </a:p>
      </dgm:t>
    </dgm:pt>
    <dgm:pt modelId="{ACD90DE0-6E98-44E3-A8A7-11B1A2665D1E}" type="parTrans" cxnId="{8A37CC81-E002-40E2-9CC0-3397F7A2757E}">
      <dgm:prSet/>
      <dgm:spPr/>
      <dgm:t>
        <a:bodyPr/>
        <a:lstStyle/>
        <a:p>
          <a:endParaRPr lang="en-US"/>
        </a:p>
      </dgm:t>
    </dgm:pt>
    <dgm:pt modelId="{83077005-4F5C-4BBA-BF88-D0742C1D164C}" type="sibTrans" cxnId="{8A37CC81-E002-40E2-9CC0-3397F7A2757E}">
      <dgm:prSet/>
      <dgm:spPr/>
      <dgm:t>
        <a:bodyPr/>
        <a:lstStyle/>
        <a:p>
          <a:endParaRPr lang="en-US"/>
        </a:p>
      </dgm:t>
    </dgm:pt>
    <dgm:pt modelId="{A3ABB430-1707-4C23-8B6B-6CF68E25EB9E}" type="pres">
      <dgm:prSet presAssocID="{9F473CB2-DD94-437B-B9EA-E520F4068965}" presName="root" presStyleCnt="0">
        <dgm:presLayoutVars>
          <dgm:dir/>
          <dgm:resizeHandles val="exact"/>
        </dgm:presLayoutVars>
      </dgm:prSet>
      <dgm:spPr/>
    </dgm:pt>
    <dgm:pt modelId="{524BD50C-66D6-4EBB-B5F3-3108914CC255}" type="pres">
      <dgm:prSet presAssocID="{A36A0AF5-8A5F-40FE-9EA5-E9C3D7600D63}" presName="compNode" presStyleCnt="0"/>
      <dgm:spPr/>
    </dgm:pt>
    <dgm:pt modelId="{51C29D03-D6BA-4870-94B4-5ACCF7A9FDAA}" type="pres">
      <dgm:prSet presAssocID="{A36A0AF5-8A5F-40FE-9EA5-E9C3D7600D6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2F0DC3D-4B66-4CFB-AAA3-8E900EB049F1}" type="pres">
      <dgm:prSet presAssocID="{A36A0AF5-8A5F-40FE-9EA5-E9C3D7600D6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0C308AB0-B3A7-4B26-B035-651E5894A289}" type="pres">
      <dgm:prSet presAssocID="{A36A0AF5-8A5F-40FE-9EA5-E9C3D7600D63}" presName="spaceRect" presStyleCnt="0"/>
      <dgm:spPr/>
    </dgm:pt>
    <dgm:pt modelId="{31D19CD2-0024-43BB-8BB5-38E9A563DC4C}" type="pres">
      <dgm:prSet presAssocID="{A36A0AF5-8A5F-40FE-9EA5-E9C3D7600D63}" presName="textRect" presStyleLbl="revTx" presStyleIdx="0" presStyleCnt="3">
        <dgm:presLayoutVars>
          <dgm:chMax val="1"/>
          <dgm:chPref val="1"/>
        </dgm:presLayoutVars>
      </dgm:prSet>
      <dgm:spPr/>
    </dgm:pt>
    <dgm:pt modelId="{1AE7BA1B-3ED0-431B-930C-0781D18D978F}" type="pres">
      <dgm:prSet presAssocID="{5FC0580D-2794-4CCD-B6C9-4552AD0387F1}" presName="sibTrans" presStyleCnt="0"/>
      <dgm:spPr/>
    </dgm:pt>
    <dgm:pt modelId="{86DC7CFC-28B1-4F4E-98A1-205FC45A700B}" type="pres">
      <dgm:prSet presAssocID="{E8D58F58-9B39-4F4B-B835-CD1FE6A1FB12}" presName="compNode" presStyleCnt="0"/>
      <dgm:spPr/>
    </dgm:pt>
    <dgm:pt modelId="{14790C0F-D192-4A32-B377-64C1B4DFF149}" type="pres">
      <dgm:prSet presAssocID="{E8D58F58-9B39-4F4B-B835-CD1FE6A1FB1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B4255DF-9952-4831-9342-EA26F72309BE}" type="pres">
      <dgm:prSet presAssocID="{E8D58F58-9B39-4F4B-B835-CD1FE6A1FB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A0865FC-B316-4EB7-9255-3B62DFFC3E5B}" type="pres">
      <dgm:prSet presAssocID="{E8D58F58-9B39-4F4B-B835-CD1FE6A1FB12}" presName="spaceRect" presStyleCnt="0"/>
      <dgm:spPr/>
    </dgm:pt>
    <dgm:pt modelId="{F12C318C-E146-4EA9-8FB0-8AAC9CC08E40}" type="pres">
      <dgm:prSet presAssocID="{E8D58F58-9B39-4F4B-B835-CD1FE6A1FB12}" presName="textRect" presStyleLbl="revTx" presStyleIdx="1" presStyleCnt="3">
        <dgm:presLayoutVars>
          <dgm:chMax val="1"/>
          <dgm:chPref val="1"/>
        </dgm:presLayoutVars>
      </dgm:prSet>
      <dgm:spPr/>
    </dgm:pt>
    <dgm:pt modelId="{0F5FC85A-F8FB-4E66-BF12-75323FEAB2E7}" type="pres">
      <dgm:prSet presAssocID="{0770B50C-E193-4896-A884-699C4412037E}" presName="sibTrans" presStyleCnt="0"/>
      <dgm:spPr/>
    </dgm:pt>
    <dgm:pt modelId="{27D7C8BF-3E37-4053-8374-B673FBA8C389}" type="pres">
      <dgm:prSet presAssocID="{EA17642A-10AD-4FE4-A045-75EAD7121B41}" presName="compNode" presStyleCnt="0"/>
      <dgm:spPr/>
    </dgm:pt>
    <dgm:pt modelId="{CA512E54-534B-493F-BAA6-BA7245B5B7C8}" type="pres">
      <dgm:prSet presAssocID="{EA17642A-10AD-4FE4-A045-75EAD7121B4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21E1BA2-433A-459E-8EB2-C68948FDEB44}" type="pres">
      <dgm:prSet presAssocID="{EA17642A-10AD-4FE4-A045-75EAD7121B4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3B7A84B-9FB8-4D07-A7AD-A33501DB4927}" type="pres">
      <dgm:prSet presAssocID="{EA17642A-10AD-4FE4-A045-75EAD7121B41}" presName="spaceRect" presStyleCnt="0"/>
      <dgm:spPr/>
    </dgm:pt>
    <dgm:pt modelId="{5AA0D434-5A6A-4BA8-91BC-907CA03658F4}" type="pres">
      <dgm:prSet presAssocID="{EA17642A-10AD-4FE4-A045-75EAD7121B4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F85900D-8D88-4B4D-A7B2-09DF762D11BA}" srcId="{9F473CB2-DD94-437B-B9EA-E520F4068965}" destId="{E8D58F58-9B39-4F4B-B835-CD1FE6A1FB12}" srcOrd="1" destOrd="0" parTransId="{125D05F6-CCD0-46A9-97B2-2A4487A60051}" sibTransId="{0770B50C-E193-4896-A884-699C4412037E}"/>
    <dgm:cxn modelId="{D1D4B466-FEEF-4076-93E6-BDE7FD9EEA33}" type="presOf" srcId="{E8D58F58-9B39-4F4B-B835-CD1FE6A1FB12}" destId="{F12C318C-E146-4EA9-8FB0-8AAC9CC08E40}" srcOrd="0" destOrd="0" presId="urn:microsoft.com/office/officeart/2018/5/layout/IconLeafLabelList"/>
    <dgm:cxn modelId="{99C74974-AEAA-4E14-A138-464598AD37C9}" type="presOf" srcId="{A36A0AF5-8A5F-40FE-9EA5-E9C3D7600D63}" destId="{31D19CD2-0024-43BB-8BB5-38E9A563DC4C}" srcOrd="0" destOrd="0" presId="urn:microsoft.com/office/officeart/2018/5/layout/IconLeafLabelList"/>
    <dgm:cxn modelId="{A814E054-BB34-4307-BC56-2B874AC9DD43}" type="presOf" srcId="{9F473CB2-DD94-437B-B9EA-E520F4068965}" destId="{A3ABB430-1707-4C23-8B6B-6CF68E25EB9E}" srcOrd="0" destOrd="0" presId="urn:microsoft.com/office/officeart/2018/5/layout/IconLeafLabelList"/>
    <dgm:cxn modelId="{8A37CC81-E002-40E2-9CC0-3397F7A2757E}" srcId="{9F473CB2-DD94-437B-B9EA-E520F4068965}" destId="{EA17642A-10AD-4FE4-A045-75EAD7121B41}" srcOrd="2" destOrd="0" parTransId="{ACD90DE0-6E98-44E3-A8A7-11B1A2665D1E}" sibTransId="{83077005-4F5C-4BBA-BF88-D0742C1D164C}"/>
    <dgm:cxn modelId="{22CAD2AC-49CC-4C26-AC72-043609D7DCC1}" srcId="{9F473CB2-DD94-437B-B9EA-E520F4068965}" destId="{A36A0AF5-8A5F-40FE-9EA5-E9C3D7600D63}" srcOrd="0" destOrd="0" parTransId="{3DEA2199-F382-4F7A-83A4-BB5AF63B9113}" sibTransId="{5FC0580D-2794-4CCD-B6C9-4552AD0387F1}"/>
    <dgm:cxn modelId="{979915E9-F7CA-44DB-8A34-885FF6C4349F}" type="presOf" srcId="{EA17642A-10AD-4FE4-A045-75EAD7121B41}" destId="{5AA0D434-5A6A-4BA8-91BC-907CA03658F4}" srcOrd="0" destOrd="0" presId="urn:microsoft.com/office/officeart/2018/5/layout/IconLeafLabelList"/>
    <dgm:cxn modelId="{C9A5351D-E296-40CD-A9BE-14B0D86CE214}" type="presParOf" srcId="{A3ABB430-1707-4C23-8B6B-6CF68E25EB9E}" destId="{524BD50C-66D6-4EBB-B5F3-3108914CC255}" srcOrd="0" destOrd="0" presId="urn:microsoft.com/office/officeart/2018/5/layout/IconLeafLabelList"/>
    <dgm:cxn modelId="{0A0510D3-3DCA-4C28-8C1F-A025F928FE06}" type="presParOf" srcId="{524BD50C-66D6-4EBB-B5F3-3108914CC255}" destId="{51C29D03-D6BA-4870-94B4-5ACCF7A9FDAA}" srcOrd="0" destOrd="0" presId="urn:microsoft.com/office/officeart/2018/5/layout/IconLeafLabelList"/>
    <dgm:cxn modelId="{96DF3757-6184-46E9-AA68-8413C6C14F06}" type="presParOf" srcId="{524BD50C-66D6-4EBB-B5F3-3108914CC255}" destId="{62F0DC3D-4B66-4CFB-AAA3-8E900EB049F1}" srcOrd="1" destOrd="0" presId="urn:microsoft.com/office/officeart/2018/5/layout/IconLeafLabelList"/>
    <dgm:cxn modelId="{9FEBA1A7-6B2F-444A-B3FC-428C5CA39276}" type="presParOf" srcId="{524BD50C-66D6-4EBB-B5F3-3108914CC255}" destId="{0C308AB0-B3A7-4B26-B035-651E5894A289}" srcOrd="2" destOrd="0" presId="urn:microsoft.com/office/officeart/2018/5/layout/IconLeafLabelList"/>
    <dgm:cxn modelId="{CF5BB41F-9C30-483A-83FF-3E3950888443}" type="presParOf" srcId="{524BD50C-66D6-4EBB-B5F3-3108914CC255}" destId="{31D19CD2-0024-43BB-8BB5-38E9A563DC4C}" srcOrd="3" destOrd="0" presId="urn:microsoft.com/office/officeart/2018/5/layout/IconLeafLabelList"/>
    <dgm:cxn modelId="{1AAEDF73-2532-403A-B07B-E25484DC72DD}" type="presParOf" srcId="{A3ABB430-1707-4C23-8B6B-6CF68E25EB9E}" destId="{1AE7BA1B-3ED0-431B-930C-0781D18D978F}" srcOrd="1" destOrd="0" presId="urn:microsoft.com/office/officeart/2018/5/layout/IconLeafLabelList"/>
    <dgm:cxn modelId="{DDEA4602-4F08-4866-988D-F9535EFE4C24}" type="presParOf" srcId="{A3ABB430-1707-4C23-8B6B-6CF68E25EB9E}" destId="{86DC7CFC-28B1-4F4E-98A1-205FC45A700B}" srcOrd="2" destOrd="0" presId="urn:microsoft.com/office/officeart/2018/5/layout/IconLeafLabelList"/>
    <dgm:cxn modelId="{9659752D-3E95-4783-8FF9-0AF8D7F639BC}" type="presParOf" srcId="{86DC7CFC-28B1-4F4E-98A1-205FC45A700B}" destId="{14790C0F-D192-4A32-B377-64C1B4DFF149}" srcOrd="0" destOrd="0" presId="urn:microsoft.com/office/officeart/2018/5/layout/IconLeafLabelList"/>
    <dgm:cxn modelId="{36424882-CCEC-469E-A419-0F0BEB57504D}" type="presParOf" srcId="{86DC7CFC-28B1-4F4E-98A1-205FC45A700B}" destId="{AB4255DF-9952-4831-9342-EA26F72309BE}" srcOrd="1" destOrd="0" presId="urn:microsoft.com/office/officeart/2018/5/layout/IconLeafLabelList"/>
    <dgm:cxn modelId="{D229A1DC-D3DA-4156-9E94-BA184FFA5900}" type="presParOf" srcId="{86DC7CFC-28B1-4F4E-98A1-205FC45A700B}" destId="{AA0865FC-B316-4EB7-9255-3B62DFFC3E5B}" srcOrd="2" destOrd="0" presId="urn:microsoft.com/office/officeart/2018/5/layout/IconLeafLabelList"/>
    <dgm:cxn modelId="{F83AE030-9A9A-4E17-8B43-734839AA0957}" type="presParOf" srcId="{86DC7CFC-28B1-4F4E-98A1-205FC45A700B}" destId="{F12C318C-E146-4EA9-8FB0-8AAC9CC08E40}" srcOrd="3" destOrd="0" presId="urn:microsoft.com/office/officeart/2018/5/layout/IconLeafLabelList"/>
    <dgm:cxn modelId="{B4CDBA2F-98FE-4C83-BD5A-F656DCF245D7}" type="presParOf" srcId="{A3ABB430-1707-4C23-8B6B-6CF68E25EB9E}" destId="{0F5FC85A-F8FB-4E66-BF12-75323FEAB2E7}" srcOrd="3" destOrd="0" presId="urn:microsoft.com/office/officeart/2018/5/layout/IconLeafLabelList"/>
    <dgm:cxn modelId="{F0CE23C7-475B-4DA9-87A8-EA1A1D30113C}" type="presParOf" srcId="{A3ABB430-1707-4C23-8B6B-6CF68E25EB9E}" destId="{27D7C8BF-3E37-4053-8374-B673FBA8C389}" srcOrd="4" destOrd="0" presId="urn:microsoft.com/office/officeart/2018/5/layout/IconLeafLabelList"/>
    <dgm:cxn modelId="{3D8D4A8B-7D12-45E2-BC1F-F7DF3A68DD0C}" type="presParOf" srcId="{27D7C8BF-3E37-4053-8374-B673FBA8C389}" destId="{CA512E54-534B-493F-BAA6-BA7245B5B7C8}" srcOrd="0" destOrd="0" presId="urn:microsoft.com/office/officeart/2018/5/layout/IconLeafLabelList"/>
    <dgm:cxn modelId="{237F429A-D539-4571-9BA6-D9A99AE0CFF7}" type="presParOf" srcId="{27D7C8BF-3E37-4053-8374-B673FBA8C389}" destId="{621E1BA2-433A-459E-8EB2-C68948FDEB44}" srcOrd="1" destOrd="0" presId="urn:microsoft.com/office/officeart/2018/5/layout/IconLeafLabelList"/>
    <dgm:cxn modelId="{8237D721-B092-4E4E-ABE5-0A500694AF03}" type="presParOf" srcId="{27D7C8BF-3E37-4053-8374-B673FBA8C389}" destId="{23B7A84B-9FB8-4D07-A7AD-A33501DB4927}" srcOrd="2" destOrd="0" presId="urn:microsoft.com/office/officeart/2018/5/layout/IconLeafLabelList"/>
    <dgm:cxn modelId="{8A19B9CF-8638-41A1-BA85-CD773FFEB3F7}" type="presParOf" srcId="{27D7C8BF-3E37-4053-8374-B673FBA8C389}" destId="{5AA0D434-5A6A-4BA8-91BC-907CA03658F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E8B22D-7BF7-48B9-B525-D0F857616561}">
      <dsp:nvSpPr>
        <dsp:cNvPr id="0" name=""/>
        <dsp:cNvSpPr/>
      </dsp:nvSpPr>
      <dsp:spPr>
        <a:xfrm>
          <a:off x="689859" y="196613"/>
          <a:ext cx="1990125" cy="19901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3FA22-12A1-49C4-97D4-C8A0B869CDCC}">
      <dsp:nvSpPr>
        <dsp:cNvPr id="0" name=""/>
        <dsp:cNvSpPr/>
      </dsp:nvSpPr>
      <dsp:spPr>
        <a:xfrm>
          <a:off x="1113984" y="620738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E4772-5468-4583-A1B9-D35D2F85F234}">
      <dsp:nvSpPr>
        <dsp:cNvPr id="0" name=""/>
        <dsp:cNvSpPr/>
      </dsp:nvSpPr>
      <dsp:spPr>
        <a:xfrm>
          <a:off x="53671" y="2806613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We introduced the concept of change </a:t>
          </a:r>
          <a:endParaRPr lang="en-US" sz="1800" kern="1200"/>
        </a:p>
      </dsp:txBody>
      <dsp:txXfrm>
        <a:off x="53671" y="2806613"/>
        <a:ext cx="3262500" cy="720000"/>
      </dsp:txXfrm>
    </dsp:sp>
    <dsp:sp modelId="{948FA02C-B0AF-4683-B963-716D075D577E}">
      <dsp:nvSpPr>
        <dsp:cNvPr id="0" name=""/>
        <dsp:cNvSpPr/>
      </dsp:nvSpPr>
      <dsp:spPr>
        <a:xfrm>
          <a:off x="4523296" y="196613"/>
          <a:ext cx="1990125" cy="19901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71726-7C7C-4A79-A43C-C7F4331FC670}">
      <dsp:nvSpPr>
        <dsp:cNvPr id="0" name=""/>
        <dsp:cNvSpPr/>
      </dsp:nvSpPr>
      <dsp:spPr>
        <a:xfrm>
          <a:off x="4947421" y="620738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D59D5-EE1B-4C71-A5A2-FD3F7E14C2AE}">
      <dsp:nvSpPr>
        <dsp:cNvPr id="0" name=""/>
        <dsp:cNvSpPr/>
      </dsp:nvSpPr>
      <dsp:spPr>
        <a:xfrm>
          <a:off x="3887109" y="2806613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Today we will focus upon the forces for change and resisting forces </a:t>
          </a:r>
          <a:endParaRPr lang="en-US" sz="1800" kern="1200"/>
        </a:p>
      </dsp:txBody>
      <dsp:txXfrm>
        <a:off x="3887109" y="2806613"/>
        <a:ext cx="326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12E38-65D8-405A-9F38-DB97BDFFA6C4}">
      <dsp:nvSpPr>
        <dsp:cNvPr id="0" name=""/>
        <dsp:cNvSpPr/>
      </dsp:nvSpPr>
      <dsp:spPr>
        <a:xfrm>
          <a:off x="879" y="221942"/>
          <a:ext cx="2880608" cy="288060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most successful organisations are those that are most agile and adaptable</a:t>
          </a:r>
          <a:endParaRPr lang="en-US" sz="1600" kern="1200"/>
        </a:p>
      </dsp:txBody>
      <dsp:txXfrm>
        <a:off x="422734" y="643797"/>
        <a:ext cx="2036898" cy="2036898"/>
      </dsp:txXfrm>
    </dsp:sp>
    <dsp:sp modelId="{DD926681-258A-42D6-A58C-ACDD3D911A2D}">
      <dsp:nvSpPr>
        <dsp:cNvPr id="0" name=""/>
        <dsp:cNvSpPr/>
      </dsp:nvSpPr>
      <dsp:spPr>
        <a:xfrm rot="5400000">
          <a:off x="3119138" y="1280566"/>
          <a:ext cx="1008213" cy="763361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80FB1A-F159-420D-902E-BBA0CAEF0EFB}">
      <dsp:nvSpPr>
        <dsp:cNvPr id="0" name=""/>
        <dsp:cNvSpPr/>
      </dsp:nvSpPr>
      <dsp:spPr>
        <a:xfrm>
          <a:off x="4321792" y="221942"/>
          <a:ext cx="2880608" cy="288060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today’s world, organisations must respond effectively to change or risk jeopardising the organisations performance, productivity and survivability.</a:t>
          </a:r>
          <a:endParaRPr lang="en-US" sz="1600" kern="1200"/>
        </a:p>
      </dsp:txBody>
      <dsp:txXfrm>
        <a:off x="4743647" y="643797"/>
        <a:ext cx="2036898" cy="20368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77D224-2977-4B8C-8386-93EED3786A5D}">
      <dsp:nvSpPr>
        <dsp:cNvPr id="0" name=""/>
        <dsp:cNvSpPr/>
      </dsp:nvSpPr>
      <dsp:spPr>
        <a:xfrm>
          <a:off x="439885" y="866836"/>
          <a:ext cx="715869" cy="715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072D8-7846-4B10-B4B6-DD7DECF2F448}">
      <dsp:nvSpPr>
        <dsp:cNvPr id="0" name=""/>
        <dsp:cNvSpPr/>
      </dsp:nvSpPr>
      <dsp:spPr>
        <a:xfrm>
          <a:off x="2409" y="1821329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Organisations that make changes FASTER, BETTER, EASIER AND CHEAPER </a:t>
          </a:r>
          <a:r>
            <a:rPr lang="en-US" sz="1100" u="sng" kern="1200"/>
            <a:t>will</a:t>
          </a:r>
          <a:r>
            <a:rPr lang="en-US" sz="1100" kern="1200"/>
            <a:t> have the competitive advantage</a:t>
          </a:r>
        </a:p>
      </dsp:txBody>
      <dsp:txXfrm>
        <a:off x="2409" y="1821329"/>
        <a:ext cx="1590820" cy="636328"/>
      </dsp:txXfrm>
    </dsp:sp>
    <dsp:sp modelId="{C592FBBF-1940-466D-9AB0-8CD13F9E90D1}">
      <dsp:nvSpPr>
        <dsp:cNvPr id="0" name=""/>
        <dsp:cNvSpPr/>
      </dsp:nvSpPr>
      <dsp:spPr>
        <a:xfrm>
          <a:off x="2309098" y="866836"/>
          <a:ext cx="715869" cy="715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F1C9C-9116-4278-822D-6ED7B8EEFFD3}">
      <dsp:nvSpPr>
        <dsp:cNvPr id="0" name=""/>
        <dsp:cNvSpPr/>
      </dsp:nvSpPr>
      <dsp:spPr>
        <a:xfrm>
          <a:off x="1871623" y="1821329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21</a:t>
          </a:r>
          <a:r>
            <a:rPr lang="en-US" sz="1100" kern="1200" baseline="30000"/>
            <a:t>st</a:t>
          </a:r>
          <a:r>
            <a:rPr lang="en-US" sz="1100" kern="1200"/>
            <a:t> century organisations face multiple challenges.  Therefore flexibility and adaptability are key</a:t>
          </a:r>
        </a:p>
      </dsp:txBody>
      <dsp:txXfrm>
        <a:off x="1871623" y="1821329"/>
        <a:ext cx="1590820" cy="636328"/>
      </dsp:txXfrm>
    </dsp:sp>
    <dsp:sp modelId="{E30D7749-89BA-4A62-B228-AD0AFEF42CD3}">
      <dsp:nvSpPr>
        <dsp:cNvPr id="0" name=""/>
        <dsp:cNvSpPr/>
      </dsp:nvSpPr>
      <dsp:spPr>
        <a:xfrm>
          <a:off x="4178312" y="866836"/>
          <a:ext cx="715869" cy="715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5BC56-597E-4AD1-BDAD-13A8D07E7A89}">
      <dsp:nvSpPr>
        <dsp:cNvPr id="0" name=""/>
        <dsp:cNvSpPr/>
      </dsp:nvSpPr>
      <dsp:spPr>
        <a:xfrm>
          <a:off x="3740837" y="1821329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No company today is in a particularly stable environment, including Microsoft, Apple, Tesco</a:t>
          </a:r>
        </a:p>
      </dsp:txBody>
      <dsp:txXfrm>
        <a:off x="3740837" y="1821329"/>
        <a:ext cx="1590820" cy="636328"/>
      </dsp:txXfrm>
    </dsp:sp>
    <dsp:sp modelId="{20B0F011-6D7A-49F2-A742-1460F8D93F9E}">
      <dsp:nvSpPr>
        <dsp:cNvPr id="0" name=""/>
        <dsp:cNvSpPr/>
      </dsp:nvSpPr>
      <dsp:spPr>
        <a:xfrm>
          <a:off x="6047526" y="866836"/>
          <a:ext cx="715869" cy="715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8F970-54E8-4811-ADBE-CD3B4BACC546}">
      <dsp:nvSpPr>
        <dsp:cNvPr id="0" name=""/>
        <dsp:cNvSpPr/>
      </dsp:nvSpPr>
      <dsp:spPr>
        <a:xfrm>
          <a:off x="5610051" y="1821329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Innovation and positive response to change are Key!  But why?</a:t>
          </a:r>
        </a:p>
      </dsp:txBody>
      <dsp:txXfrm>
        <a:off x="5610051" y="1821329"/>
        <a:ext cx="1590820" cy="6363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E814E-CCE3-4F26-ABA3-61A3E4F1EDF3}">
      <dsp:nvSpPr>
        <dsp:cNvPr id="0" name=""/>
        <dsp:cNvSpPr/>
      </dsp:nvSpPr>
      <dsp:spPr>
        <a:xfrm>
          <a:off x="923437" y="366088"/>
          <a:ext cx="1483312" cy="1483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65986-EF83-4DE9-A252-CB242AF461F6}">
      <dsp:nvSpPr>
        <dsp:cNvPr id="0" name=""/>
        <dsp:cNvSpPr/>
      </dsp:nvSpPr>
      <dsp:spPr>
        <a:xfrm>
          <a:off x="16968" y="2238405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Internal and external forces act as major drivers for change</a:t>
          </a:r>
        </a:p>
      </dsp:txBody>
      <dsp:txXfrm>
        <a:off x="16968" y="2238405"/>
        <a:ext cx="3296250" cy="720000"/>
      </dsp:txXfrm>
    </dsp:sp>
    <dsp:sp modelId="{FA392B33-4051-4B9A-85B3-F985CB0C6F51}">
      <dsp:nvSpPr>
        <dsp:cNvPr id="0" name=""/>
        <dsp:cNvSpPr/>
      </dsp:nvSpPr>
      <dsp:spPr>
        <a:xfrm>
          <a:off x="4796531" y="366088"/>
          <a:ext cx="1483312" cy="1483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B239E-E22F-4B9F-BAD0-4750A7A24A99}">
      <dsp:nvSpPr>
        <dsp:cNvPr id="0" name=""/>
        <dsp:cNvSpPr/>
      </dsp:nvSpPr>
      <dsp:spPr>
        <a:xfrm>
          <a:off x="3890062" y="2238405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is important that organisations have the capability to adapt and respond</a:t>
          </a:r>
        </a:p>
      </dsp:txBody>
      <dsp:txXfrm>
        <a:off x="3890062" y="2238405"/>
        <a:ext cx="329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29D03-D6BA-4870-94B4-5ACCF7A9FDAA}">
      <dsp:nvSpPr>
        <dsp:cNvPr id="0" name=""/>
        <dsp:cNvSpPr/>
      </dsp:nvSpPr>
      <dsp:spPr>
        <a:xfrm>
          <a:off x="656535" y="1087"/>
          <a:ext cx="1066904" cy="1066904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F0DC3D-4B66-4CFB-AAA3-8E900EB049F1}">
      <dsp:nvSpPr>
        <dsp:cNvPr id="0" name=""/>
        <dsp:cNvSpPr/>
      </dsp:nvSpPr>
      <dsp:spPr>
        <a:xfrm>
          <a:off x="883908" y="228460"/>
          <a:ext cx="612158" cy="6121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19CD2-0024-43BB-8BB5-38E9A563DC4C}">
      <dsp:nvSpPr>
        <dsp:cNvPr id="0" name=""/>
        <dsp:cNvSpPr/>
      </dsp:nvSpPr>
      <dsp:spPr>
        <a:xfrm>
          <a:off x="315476" y="1400306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u="sng" kern="1200"/>
            <a:t>Technology</a:t>
          </a:r>
          <a:endParaRPr lang="en-US" sz="1200" kern="1200"/>
        </a:p>
      </dsp:txBody>
      <dsp:txXfrm>
        <a:off x="315476" y="1400306"/>
        <a:ext cx="1749023" cy="699609"/>
      </dsp:txXfrm>
    </dsp:sp>
    <dsp:sp modelId="{14790C0F-D192-4A32-B377-64C1B4DFF149}">
      <dsp:nvSpPr>
        <dsp:cNvPr id="0" name=""/>
        <dsp:cNvSpPr/>
      </dsp:nvSpPr>
      <dsp:spPr>
        <a:xfrm>
          <a:off x="2711638" y="1087"/>
          <a:ext cx="1066904" cy="1066904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255DF-9952-4831-9342-EA26F72309BE}">
      <dsp:nvSpPr>
        <dsp:cNvPr id="0" name=""/>
        <dsp:cNvSpPr/>
      </dsp:nvSpPr>
      <dsp:spPr>
        <a:xfrm>
          <a:off x="2939011" y="228460"/>
          <a:ext cx="612158" cy="6121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C318C-E146-4EA9-8FB0-8AAC9CC08E40}">
      <dsp:nvSpPr>
        <dsp:cNvPr id="0" name=""/>
        <dsp:cNvSpPr/>
      </dsp:nvSpPr>
      <dsp:spPr>
        <a:xfrm>
          <a:off x="2370578" y="1400306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Faster, cheaper and more mobile computers/tablets – sophisticated IT</a:t>
          </a:r>
        </a:p>
      </dsp:txBody>
      <dsp:txXfrm>
        <a:off x="2370578" y="1400306"/>
        <a:ext cx="1749023" cy="699609"/>
      </dsp:txXfrm>
    </dsp:sp>
    <dsp:sp modelId="{CA512E54-534B-493F-BAA6-BA7245B5B7C8}">
      <dsp:nvSpPr>
        <dsp:cNvPr id="0" name=""/>
        <dsp:cNvSpPr/>
      </dsp:nvSpPr>
      <dsp:spPr>
        <a:xfrm>
          <a:off x="1684086" y="2537171"/>
          <a:ext cx="1066904" cy="1066904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E1BA2-433A-459E-8EB2-C68948FDEB44}">
      <dsp:nvSpPr>
        <dsp:cNvPr id="0" name=""/>
        <dsp:cNvSpPr/>
      </dsp:nvSpPr>
      <dsp:spPr>
        <a:xfrm>
          <a:off x="1911459" y="2764544"/>
          <a:ext cx="612158" cy="6121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0D434-5A6A-4BA8-91BC-907CA03658F4}">
      <dsp:nvSpPr>
        <dsp:cNvPr id="0" name=""/>
        <dsp:cNvSpPr/>
      </dsp:nvSpPr>
      <dsp:spPr>
        <a:xfrm>
          <a:off x="1343027" y="3936390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What is the office/organization of the future going to look like?</a:t>
          </a:r>
        </a:p>
      </dsp:txBody>
      <dsp:txXfrm>
        <a:off x="1343027" y="3936390"/>
        <a:ext cx="1749023" cy="6996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984A2E4E-CDE1-4DA6-9C83-C103D74585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839DA5-9D29-4F83-BC4F-3C6A5974B6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80000" eaLnBrk="1" hangingPunct="1">
              <a:buFont typeface="Wingdings" pitchFamily="2" charset="2"/>
              <a:buChar char="§"/>
              <a:defRPr/>
            </a:pPr>
            <a:r>
              <a:rPr lang="en-GB" sz="16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Change is all around us – one certainty in our lives – it is an inescapable part of our social and organisational lives</a:t>
            </a:r>
          </a:p>
          <a:p>
            <a:pPr marL="180000" eaLnBrk="1" hangingPunct="1">
              <a:buFont typeface="Wingdings" pitchFamily="2" charset="2"/>
              <a:buChar char="§"/>
              <a:defRPr/>
            </a:pPr>
            <a:r>
              <a:rPr lang="en-GB" sz="16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Highly complex process but one we need to learn to manage</a:t>
            </a:r>
          </a:p>
          <a:p>
            <a:pPr marL="180000" eaLnBrk="1" hangingPunct="1">
              <a:buFont typeface="Wingdings" pitchFamily="2" charset="2"/>
              <a:buChar char="§"/>
              <a:defRPr/>
            </a:pPr>
            <a:r>
              <a:rPr lang="en-GB" sz="16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If a company is to survive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B50607BB-CDE3-4D63-8C95-3AF47001FD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55FBF1B-96D0-475B-B34C-73615806E693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713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o6pWIi-Ixo" TargetMode="External"/><Relationship Id="rId2" Type="http://schemas.openxmlformats.org/officeDocument/2006/relationships/hyperlink" Target="https://www.youtube.com/watch?v=NkQ58I53mj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hyperlink" Target="https://www.youtube.com/watch?v=bhyXFn74NUI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2EE986-1F54-48D0-867D-83903E0E06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02"/>
          <a:stretch/>
        </p:blipFill>
        <p:spPr>
          <a:xfrm>
            <a:off x="1" y="10"/>
            <a:ext cx="9143771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2589" y="3064931"/>
            <a:ext cx="6221411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9133" y="3236470"/>
            <a:ext cx="5124375" cy="1252601"/>
          </a:xfrm>
        </p:spPr>
        <p:txBody>
          <a:bodyPr>
            <a:normAutofit/>
          </a:bodyPr>
          <a:lstStyle/>
          <a:p>
            <a:r>
              <a:rPr lang="en-GB" sz="3500" b="1">
                <a:solidFill>
                  <a:srgbClr val="FFFFFE"/>
                </a:solidFill>
              </a:rPr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9133" y="4669144"/>
            <a:ext cx="5124374" cy="716529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rgbClr val="FFFFFE"/>
                </a:solidFill>
              </a:rPr>
              <a:t>Lecture 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131" y="4666480"/>
            <a:ext cx="5124375" cy="0"/>
          </a:xfrm>
          <a:prstGeom prst="line">
            <a:avLst/>
          </a:prstGeom>
          <a:ln w="31750">
            <a:solidFill>
              <a:srgbClr val="C3724F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9994D-E951-4BFE-9FD3-311FFB0E1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91" y="1268898"/>
            <a:ext cx="2581384" cy="436168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latin typeface="Arial" pitchFamily="34" charset="0"/>
                <a:cs typeface="Arial" pitchFamily="34" charset="0"/>
              </a:rPr>
              <a:t>Objectives of the session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52253" y="676656"/>
            <a:ext cx="5209146" cy="5546173"/>
            <a:chOff x="4603005" y="1286439"/>
            <a:chExt cx="6292376" cy="4289488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8822" y="1104306"/>
            <a:ext cx="4636008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0766F71-B8E5-452A-957E-390F991C26A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62266" y="1268898"/>
            <a:ext cx="4389120" cy="436168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end of the session you should be able to:</a:t>
            </a:r>
          </a:p>
          <a:p>
            <a:pPr lvl="1"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triggers for change</a:t>
            </a:r>
          </a:p>
          <a:p>
            <a:pPr lvl="1"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 factors that can cause resistance to change</a:t>
            </a:r>
          </a:p>
          <a:p>
            <a:pPr lvl="1"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two main approaches to dealing with change</a:t>
            </a:r>
          </a:p>
          <a:p>
            <a:pPr lvl="1" eaLnBrk="1" hangingPunct="1"/>
            <a:r>
              <a:rPr lang="en-GB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ways of creating a culture for change</a:t>
            </a:r>
          </a:p>
          <a:p>
            <a:pPr lvl="1" eaLnBrk="1" hangingPunct="1"/>
            <a:endParaRPr lang="en-GB" alt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A53DE-6105-467A-AB8F-356BEB5D6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dirty="0"/>
              <a:t>Last week……………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2F0F41-717D-4107-97AB-00EFC35D0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2069924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6661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98" y="638508"/>
            <a:ext cx="8179004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53" y="865667"/>
            <a:ext cx="7838694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2">
            <a:schemeClr val="dk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97" y="1030259"/>
            <a:ext cx="7591806" cy="4059936"/>
          </a:xfrm>
          <a:prstGeom prst="rect">
            <a:avLst/>
          </a:prstGeom>
          <a:noFill/>
          <a:ln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8684" y="1376053"/>
            <a:ext cx="7054418" cy="1002990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b="1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88684" y="2464991"/>
            <a:ext cx="7054418" cy="2403571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refers to the movement of an </a:t>
            </a:r>
            <a:r>
              <a:rPr lang="en-US" altLang="en-US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away from its present state toward some desired future state to increase its effectiveness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spcAft>
                <a:spcPct val="35000"/>
              </a:spcAft>
              <a:buClr>
                <a:schemeClr val="accent2"/>
              </a:buClr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  <p:pic>
        <p:nvPicPr>
          <p:cNvPr id="145" name="Picture 144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25108B-2BE2-4042-A454-211423F38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41282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EDA735-2393-4B96-83CE-3672A16260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4227439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Competition - you need to be ahead of or at the very least at the same level as the competition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Lack of innovation - failure to keep up with or move ahead of your competitors, customers may also tire of your products/service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Failure to update systems - new technological systems come about daily – old systems can slow down productivity, affect an </a:t>
            </a:r>
            <a:r>
              <a:rPr lang="en-US" sz="1400" dirty="0" err="1"/>
              <a:t>organisations</a:t>
            </a:r>
            <a:r>
              <a:rPr lang="en-US" sz="1400" dirty="0"/>
              <a:t> ability to compete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Resistance to change - this can be both from an </a:t>
            </a:r>
            <a:r>
              <a:rPr lang="en-US" sz="1400" dirty="0" err="1"/>
              <a:t>organisationl</a:t>
            </a:r>
            <a:r>
              <a:rPr lang="en-US" sz="1400" dirty="0"/>
              <a:t> perspective and the perspective of the employees.</a:t>
            </a:r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1" dirty="0"/>
              <a:t>30% of profits come from young products and services (less than 4 years) </a:t>
            </a:r>
            <a:r>
              <a:rPr lang="en-US" sz="1400" b="1" dirty="0" err="1"/>
              <a:t>Organisations</a:t>
            </a:r>
            <a:r>
              <a:rPr lang="en-US" sz="1400" b="1" dirty="0"/>
              <a:t> cannot rest on their Laurels.  </a:t>
            </a:r>
          </a:p>
          <a:p>
            <a:pPr>
              <a:lnSpc>
                <a:spcPct val="110000"/>
              </a:lnSpc>
            </a:pP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US" sz="1400" b="1" dirty="0" err="1"/>
              <a:t>Organisations</a:t>
            </a:r>
            <a:r>
              <a:rPr lang="en-US" sz="1400" b="1" dirty="0"/>
              <a:t> must be innovative ALWAYS!</a:t>
            </a:r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3200"/>
              <a:t>There are numerous forces that bring about change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E489443-10BD-49C0-A159-76F83372E7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1668697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88" y="977028"/>
            <a:ext cx="2500057" cy="5237503"/>
          </a:xfrm>
        </p:spPr>
        <p:txBody>
          <a:bodyPr anchor="ctr">
            <a:normAutofit/>
          </a:bodyPr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494" y="0"/>
            <a:ext cx="5653506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340" y="0"/>
            <a:ext cx="12344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965" y="977029"/>
            <a:ext cx="4071592" cy="52375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chemeClr val="bg1"/>
                </a:solidFill>
              </a:rPr>
              <a:t>Nature of the workforce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More cultural diversity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Aging population 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Forces that Stimulate change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6DA490-79E2-452E-AF6B-17D4FD67C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514724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93541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091" y="1268898"/>
            <a:ext cx="2581384" cy="4361688"/>
          </a:xfrm>
        </p:spPr>
        <p:txBody>
          <a:bodyPr anchor="ctr">
            <a:normAutofit/>
          </a:bodyPr>
          <a:lstStyle/>
          <a:p>
            <a:r>
              <a:rPr lang="en-US" dirty="0"/>
              <a:t>Forces that Stimulate Change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52253" y="676656"/>
            <a:ext cx="5209146" cy="5546173"/>
            <a:chOff x="4603005" y="1286439"/>
            <a:chExt cx="6292376" cy="428948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8822" y="1104306"/>
            <a:ext cx="4636008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2266" y="1268898"/>
            <a:ext cx="4389120" cy="43616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chemeClr val="bg1"/>
                </a:solidFill>
              </a:rPr>
              <a:t>Economic Shocks</a:t>
            </a: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Volatility of stock markets</a:t>
            </a: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Low interest rates / high inflation</a:t>
            </a: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Immigration in high-and-low-skill jobs</a:t>
            </a: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Skyrocketing energy costs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u="sng"/>
              <a:t>Competition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Global competitors </a:t>
            </a:r>
          </a:p>
          <a:p>
            <a:pPr marL="0" indent="0">
              <a:buNone/>
            </a:pPr>
            <a:r>
              <a:rPr lang="en-US" dirty="0"/>
              <a:t>Entrepreneurs</a:t>
            </a:r>
          </a:p>
          <a:p>
            <a:pPr marL="0" indent="0">
              <a:buNone/>
            </a:pPr>
            <a:r>
              <a:rPr lang="en-US" dirty="0"/>
              <a:t>Mergers and consolidations</a:t>
            </a:r>
          </a:p>
          <a:p>
            <a:pPr marL="0" indent="0">
              <a:buNone/>
            </a:pPr>
            <a:r>
              <a:rPr lang="en-US" dirty="0"/>
              <a:t>Short product lifespan</a:t>
            </a:r>
          </a:p>
          <a:p>
            <a:pPr marL="0" indent="0">
              <a:buNone/>
            </a:pPr>
            <a:r>
              <a:rPr lang="en-US" dirty="0"/>
              <a:t>Growth of e-commerce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7404" y="-2"/>
            <a:ext cx="3046596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0878" y="1240076"/>
            <a:ext cx="2045859" cy="45845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1240077"/>
            <a:ext cx="4526120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 b="1" u="sng"/>
              <a:t>Social Trends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Internet chat rooms</a:t>
            </a:r>
          </a:p>
          <a:p>
            <a:pPr marL="0" indent="0">
              <a:buNone/>
            </a:pPr>
            <a:r>
              <a:rPr lang="en-US" sz="1600"/>
              <a:t>Retirement of baby boomers</a:t>
            </a:r>
          </a:p>
          <a:p>
            <a:pPr marL="0" indent="0">
              <a:buNone/>
            </a:pPr>
            <a:r>
              <a:rPr lang="en-US" sz="1600"/>
              <a:t>Rise in discount and ‘big box’ retailers</a:t>
            </a:r>
          </a:p>
          <a:p>
            <a:pPr marL="0" indent="0">
              <a:buNone/>
            </a:pPr>
            <a:r>
              <a:rPr lang="en-US" sz="1600"/>
              <a:t>Generation X</a:t>
            </a:r>
          </a:p>
          <a:p>
            <a:pPr marL="0" indent="0">
              <a:buNone/>
            </a:pPr>
            <a:r>
              <a:rPr lang="en-US" sz="1600"/>
              <a:t>Piercing/tattoos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88" y="977028"/>
            <a:ext cx="2500057" cy="5237503"/>
          </a:xfrm>
        </p:spPr>
        <p:txBody>
          <a:bodyPr anchor="ctr">
            <a:normAutofit/>
          </a:bodyPr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494" y="0"/>
            <a:ext cx="5653506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340" y="0"/>
            <a:ext cx="12344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965" y="977029"/>
            <a:ext cx="4071592" cy="52375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chemeClr val="bg1"/>
                </a:solidFill>
              </a:rPr>
              <a:t>World Politics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Wars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Terrorism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Rise in Power of China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Break up of the Soviet Union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911 (New York)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9/11 Berlin Wall (fall of communism)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India commerce rise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Brexit</a:t>
            </a:r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GB" sz="3100"/>
              <a:t>How work has changed - The production line </a:t>
            </a:r>
            <a:br>
              <a:rPr lang="en-GB" sz="3100"/>
            </a:br>
            <a:br>
              <a:rPr lang="en-GB" sz="3100"/>
            </a:br>
            <a:endParaRPr lang="en-GB" sz="31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</a:rPr>
              <a:t>How work has changed – the production line</a:t>
            </a:r>
            <a:br>
              <a:rPr lang="en-GB" sz="1400" dirty="0">
                <a:solidFill>
                  <a:srgbClr val="000000"/>
                </a:solidFill>
              </a:rPr>
            </a:br>
            <a:r>
              <a:rPr lang="en-GB" sz="1400" dirty="0">
                <a:solidFill>
                  <a:srgbClr val="0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https://www.youtube.com/watch?v=NkQ58I53mjk</a:t>
            </a:r>
            <a:endParaRPr lang="en-GB" sz="1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</a:rPr>
              <a:t>The production line originated at the Ford Motor Company and resulted in the development of workers and the increase in their skills set.   Since then, the production has evolved </a:t>
            </a:r>
            <a:endParaRPr lang="en-GB" sz="1400" dirty="0">
              <a:solidFill>
                <a:srgbClr val="000000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400" dirty="0">
                <a:solidFill>
                  <a:srgbClr val="0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https://www.youtube.com/watch?v=bhyXFn74NUI</a:t>
            </a:r>
            <a:endParaRPr lang="en-GB" sz="1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</a:rPr>
              <a:t>The human – AI collaboration</a:t>
            </a:r>
          </a:p>
          <a:p>
            <a:r>
              <a:rPr lang="en-GB" sz="1400" dirty="0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https://www.youtube.com/watch?v=Fo6pWIi-Ixo</a:t>
            </a:r>
            <a:endParaRPr lang="en-GB" sz="1400" dirty="0">
              <a:solidFill>
                <a:srgbClr val="000000"/>
              </a:solidFill>
            </a:endParaRPr>
          </a:p>
          <a:p>
            <a:endParaRPr lang="en-GB" sz="1400" dirty="0">
              <a:solidFill>
                <a:srgbClr val="000000"/>
              </a:solidFill>
            </a:endParaRPr>
          </a:p>
          <a:p>
            <a:endParaRPr lang="en-GB" sz="1400" dirty="0">
              <a:solidFill>
                <a:srgbClr val="0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417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B6D3-1D01-48DB-9FAB-46878D87D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Types of change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3425D-3031-41B4-8BF5-4EA10BC505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Top-down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87274-EF01-4379-8395-30509F4189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Implemented by managers at a high level in organization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Result of radical restructuring &amp; re-engineering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More resistance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CDCFA-17A7-418C-8768-00DB1C20E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Bottom-up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DE03C-6183-418A-B3FE-32F090850E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Implemented by employees at low levels and rises over time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All levels involved in change process</a:t>
            </a:r>
          </a:p>
          <a:p>
            <a:pPr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Less resistance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916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6E9FF1B-774B-4FCC-93B2-B5CC8D363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91" y="1268898"/>
            <a:ext cx="2581384" cy="436168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latin typeface="Arial" pitchFamily="34" charset="0"/>
                <a:cs typeface="Arial" pitchFamily="34" charset="0"/>
              </a:rPr>
              <a:t>Resistance to change</a:t>
            </a:r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52253" y="676656"/>
            <a:ext cx="5209146" cy="5546173"/>
            <a:chOff x="4603005" y="1286439"/>
            <a:chExt cx="6292376" cy="4289488"/>
          </a:xfrm>
        </p:grpSpPr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6" name="Rectangle 145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8822" y="1104306"/>
            <a:ext cx="4636008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Content Placeholder 5">
            <a:extLst>
              <a:ext uri="{FF2B5EF4-FFF2-40B4-BE49-F238E27FC236}">
                <a16:creationId xmlns:a16="http://schemas.microsoft.com/office/drawing/2014/main" id="{05D9D1A5-939A-4943-8B99-D13347EF43D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62266" y="1268898"/>
            <a:ext cx="4389120" cy="4361688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 What factors might cause you to resist change?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</Words>
  <Application>Microsoft Office PowerPoint</Application>
  <PresentationFormat>On-screen Show (4:3)</PresentationFormat>
  <Paragraphs>115</Paragraphs>
  <Slides>17</Slides>
  <Notes>13</Notes>
  <HiddenSlides>4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Calisto MT</vt:lpstr>
      <vt:lpstr>Gill Sans MT</vt:lpstr>
      <vt:lpstr>Wingdings</vt:lpstr>
      <vt:lpstr>Gallery</vt:lpstr>
      <vt:lpstr>The Management of Change</vt:lpstr>
      <vt:lpstr>Objectives of the session</vt:lpstr>
      <vt:lpstr>Last week……………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How work has changed - The production line   </vt:lpstr>
      <vt:lpstr>Types of change</vt:lpstr>
      <vt:lpstr>Resistance to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Marie Pitson</dc:creator>
  <cp:lastModifiedBy>Marie Pitson</cp:lastModifiedBy>
  <cp:revision>1</cp:revision>
  <dcterms:created xsi:type="dcterms:W3CDTF">2021-01-20T08:48:42Z</dcterms:created>
  <dcterms:modified xsi:type="dcterms:W3CDTF">2021-01-20T08:48:51Z</dcterms:modified>
</cp:coreProperties>
</file>