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sldIdLst>
    <p:sldId id="257" r:id="rId2"/>
    <p:sldId id="256" r:id="rId3"/>
    <p:sldId id="258" r:id="rId4"/>
    <p:sldId id="259" r:id="rId5"/>
    <p:sldId id="260" r:id="rId6"/>
    <p:sldId id="262" r:id="rId7"/>
    <p:sldId id="263" r:id="rId8"/>
    <p:sldId id="264" r:id="rId9"/>
    <p:sldId id="265" r:id="rId10"/>
    <p:sldId id="266" r:id="rId11"/>
    <p:sldId id="267" r:id="rId12"/>
    <p:sldId id="269" r:id="rId13"/>
    <p:sldId id="261"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23954-B720-575D-ECC4-8891D0592AB0}" v="2534" dt="2023-12-06T19:41:22.519"/>
    <p1510:client id="{D38F87D4-EB0B-49DE-B2D1-1DEE18E62CE4}" v="1488" dt="2023-12-04T20:47:44.213"/>
    <p1510:client id="{D701B9FF-6B10-F8FD-2685-ACE993FFA94F}" v="2201" dt="2024-01-05T20:42:09.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nd Outamarte (2308564)" userId="S::2308564@student.uwtsd.ac.uk::ee252649-48de-432d-bb4f-3a5680d07a5c" providerId="AD" clId="Web-{D38F87D4-EB0B-49DE-B2D1-1DEE18E62CE4}"/>
    <pc:docChg chg="addSld modSld sldOrd addMainMaster delMainMaster">
      <pc:chgData name="Hind Outamarte (2308564)" userId="S::2308564@student.uwtsd.ac.uk::ee252649-48de-432d-bb4f-3a5680d07a5c" providerId="AD" clId="Web-{D38F87D4-EB0B-49DE-B2D1-1DEE18E62CE4}" dt="2023-12-04T20:47:44.213" v="1165" actId="20577"/>
      <pc:docMkLst>
        <pc:docMk/>
      </pc:docMkLst>
      <pc:sldChg chg="modSp mod modClrScheme chgLayout">
        <pc:chgData name="Hind Outamarte (2308564)" userId="S::2308564@student.uwtsd.ac.uk::ee252649-48de-432d-bb4f-3a5680d07a5c" providerId="AD" clId="Web-{D38F87D4-EB0B-49DE-B2D1-1DEE18E62CE4}" dt="2023-12-04T19:18:36.610" v="290" actId="20577"/>
        <pc:sldMkLst>
          <pc:docMk/>
          <pc:sldMk cId="109857222" sldId="256"/>
        </pc:sldMkLst>
        <pc:spChg chg="mod ord">
          <ac:chgData name="Hind Outamarte (2308564)" userId="S::2308564@student.uwtsd.ac.uk::ee252649-48de-432d-bb4f-3a5680d07a5c" providerId="AD" clId="Web-{D38F87D4-EB0B-49DE-B2D1-1DEE18E62CE4}" dt="2023-12-04T19:00:51.003" v="97"/>
          <ac:spMkLst>
            <pc:docMk/>
            <pc:sldMk cId="109857222" sldId="256"/>
            <ac:spMk id="2" creationId="{00000000-0000-0000-0000-000000000000}"/>
          </ac:spMkLst>
        </pc:spChg>
        <pc:spChg chg="mod ord">
          <ac:chgData name="Hind Outamarte (2308564)" userId="S::2308564@student.uwtsd.ac.uk::ee252649-48de-432d-bb4f-3a5680d07a5c" providerId="AD" clId="Web-{D38F87D4-EB0B-49DE-B2D1-1DEE18E62CE4}" dt="2023-12-04T19:18:36.610" v="290" actId="20577"/>
          <ac:spMkLst>
            <pc:docMk/>
            <pc:sldMk cId="109857222" sldId="256"/>
            <ac:spMk id="3" creationId="{00000000-0000-0000-0000-000000000000}"/>
          </ac:spMkLst>
        </pc:spChg>
      </pc:sldChg>
      <pc:sldChg chg="addSp delSp modSp new mod ord modClrScheme chgLayout">
        <pc:chgData name="Hind Outamarte (2308564)" userId="S::2308564@student.uwtsd.ac.uk::ee252649-48de-432d-bb4f-3a5680d07a5c" providerId="AD" clId="Web-{D38F87D4-EB0B-49DE-B2D1-1DEE18E62CE4}" dt="2023-12-04T19:03:59.149" v="145" actId="14100"/>
        <pc:sldMkLst>
          <pc:docMk/>
          <pc:sldMk cId="1035113069" sldId="257"/>
        </pc:sldMkLst>
        <pc:spChg chg="mod ord">
          <ac:chgData name="Hind Outamarte (2308564)" userId="S::2308564@student.uwtsd.ac.uk::ee252649-48de-432d-bb4f-3a5680d07a5c" providerId="AD" clId="Web-{D38F87D4-EB0B-49DE-B2D1-1DEE18E62CE4}" dt="2023-12-04T19:00:51.003" v="97"/>
          <ac:spMkLst>
            <pc:docMk/>
            <pc:sldMk cId="1035113069" sldId="257"/>
            <ac:spMk id="2" creationId="{0A241CEA-4D42-F59B-D225-5943DA410AAC}"/>
          </ac:spMkLst>
        </pc:spChg>
        <pc:spChg chg="del">
          <ac:chgData name="Hind Outamarte (2308564)" userId="S::2308564@student.uwtsd.ac.uk::ee252649-48de-432d-bb4f-3a5680d07a5c" providerId="AD" clId="Web-{D38F87D4-EB0B-49DE-B2D1-1DEE18E62CE4}" dt="2023-12-04T18:55:20.182" v="63"/>
          <ac:spMkLst>
            <pc:docMk/>
            <pc:sldMk cId="1035113069" sldId="257"/>
            <ac:spMk id="3" creationId="{B9E5A96A-F5D8-7A86-9704-78BB254C403A}"/>
          </ac:spMkLst>
        </pc:spChg>
        <pc:spChg chg="add del mod">
          <ac:chgData name="Hind Outamarte (2308564)" userId="S::2308564@student.uwtsd.ac.uk::ee252649-48de-432d-bb4f-3a5680d07a5c" providerId="AD" clId="Web-{D38F87D4-EB0B-49DE-B2D1-1DEE18E62CE4}" dt="2023-12-04T18:56:02.026" v="65"/>
          <ac:spMkLst>
            <pc:docMk/>
            <pc:sldMk cId="1035113069" sldId="257"/>
            <ac:spMk id="6" creationId="{CC5384D4-EBBE-7A8E-0C20-AAA7AA40E636}"/>
          </ac:spMkLst>
        </pc:spChg>
        <pc:spChg chg="add del mod ord">
          <ac:chgData name="Hind Outamarte (2308564)" userId="S::2308564@student.uwtsd.ac.uk::ee252649-48de-432d-bb4f-3a5680d07a5c" providerId="AD" clId="Web-{D38F87D4-EB0B-49DE-B2D1-1DEE18E62CE4}" dt="2023-12-04T18:58:27.405" v="79"/>
          <ac:spMkLst>
            <pc:docMk/>
            <pc:sldMk cId="1035113069" sldId="257"/>
            <ac:spMk id="9" creationId="{0ECB1C8E-BCB1-70E4-4500-A816297C0F7C}"/>
          </ac:spMkLst>
        </pc:spChg>
        <pc:spChg chg="add del mod">
          <ac:chgData name="Hind Outamarte (2308564)" userId="S::2308564@student.uwtsd.ac.uk::ee252649-48de-432d-bb4f-3a5680d07a5c" providerId="AD" clId="Web-{D38F87D4-EB0B-49DE-B2D1-1DEE18E62CE4}" dt="2023-12-04T18:59:08.641" v="86"/>
          <ac:spMkLst>
            <pc:docMk/>
            <pc:sldMk cId="1035113069" sldId="257"/>
            <ac:spMk id="13" creationId="{44910FFB-F43B-FE41-2CC6-FB520145C1AD}"/>
          </ac:spMkLst>
        </pc:spChg>
        <pc:spChg chg="add del mod">
          <ac:chgData name="Hind Outamarte (2308564)" userId="S::2308564@student.uwtsd.ac.uk::ee252649-48de-432d-bb4f-3a5680d07a5c" providerId="AD" clId="Web-{D38F87D4-EB0B-49DE-B2D1-1DEE18E62CE4}" dt="2023-12-04T19:01:14.926" v="100"/>
          <ac:spMkLst>
            <pc:docMk/>
            <pc:sldMk cId="1035113069" sldId="257"/>
            <ac:spMk id="15" creationId="{59EE5F08-AE88-915C-02C9-002874C50706}"/>
          </ac:spMkLst>
        </pc:spChg>
        <pc:spChg chg="add mod">
          <ac:chgData name="Hind Outamarte (2308564)" userId="S::2308564@student.uwtsd.ac.uk::ee252649-48de-432d-bb4f-3a5680d07a5c" providerId="AD" clId="Web-{D38F87D4-EB0B-49DE-B2D1-1DEE18E62CE4}" dt="2023-12-04T19:03:59.149" v="145" actId="14100"/>
          <ac:spMkLst>
            <pc:docMk/>
            <pc:sldMk cId="1035113069" sldId="257"/>
            <ac:spMk id="16" creationId="{0576EBA6-7208-2423-2108-BF1D3891B2C9}"/>
          </ac:spMkLst>
        </pc:spChg>
        <pc:picChg chg="add del mod ord">
          <ac:chgData name="Hind Outamarte (2308564)" userId="S::2308564@student.uwtsd.ac.uk::ee252649-48de-432d-bb4f-3a5680d07a5c" providerId="AD" clId="Web-{D38F87D4-EB0B-49DE-B2D1-1DEE18E62CE4}" dt="2023-12-04T18:55:24.182" v="64"/>
          <ac:picMkLst>
            <pc:docMk/>
            <pc:sldMk cId="1035113069" sldId="257"/>
            <ac:picMk id="4" creationId="{A94141DD-117F-CC71-6E86-565CEE8E36AA}"/>
          </ac:picMkLst>
        </pc:picChg>
        <pc:picChg chg="add del mod ord">
          <ac:chgData name="Hind Outamarte (2308564)" userId="S::2308564@student.uwtsd.ac.uk::ee252649-48de-432d-bb4f-3a5680d07a5c" providerId="AD" clId="Web-{D38F87D4-EB0B-49DE-B2D1-1DEE18E62CE4}" dt="2023-12-04T18:56:21.261" v="68"/>
          <ac:picMkLst>
            <pc:docMk/>
            <pc:sldMk cId="1035113069" sldId="257"/>
            <ac:picMk id="7" creationId="{F98E2633-31B8-2762-8EF8-F6963D0ACE42}"/>
          </ac:picMkLst>
        </pc:picChg>
        <pc:picChg chg="add del mod ord">
          <ac:chgData name="Hind Outamarte (2308564)" userId="S::2308564@student.uwtsd.ac.uk::ee252649-48de-432d-bb4f-3a5680d07a5c" providerId="AD" clId="Web-{D38F87D4-EB0B-49DE-B2D1-1DEE18E62CE4}" dt="2023-12-04T18:58:51.594" v="85"/>
          <ac:picMkLst>
            <pc:docMk/>
            <pc:sldMk cId="1035113069" sldId="257"/>
            <ac:picMk id="10" creationId="{F808B66B-C6C5-3F72-3327-986A99B04512}"/>
          </ac:picMkLst>
        </pc:picChg>
        <pc:picChg chg="add del mod">
          <ac:chgData name="Hind Outamarte (2308564)" userId="S::2308564@student.uwtsd.ac.uk::ee252649-48de-432d-bb4f-3a5680d07a5c" providerId="AD" clId="Web-{D38F87D4-EB0B-49DE-B2D1-1DEE18E62CE4}" dt="2023-12-04T18:58:34.296" v="81"/>
          <ac:picMkLst>
            <pc:docMk/>
            <pc:sldMk cId="1035113069" sldId="257"/>
            <ac:picMk id="11" creationId="{5FD4DA66-53CC-6D35-FA20-A86110CF5DBF}"/>
          </ac:picMkLst>
        </pc:picChg>
        <pc:picChg chg="add mod ord">
          <ac:chgData name="Hind Outamarte (2308564)" userId="S::2308564@student.uwtsd.ac.uk::ee252649-48de-432d-bb4f-3a5680d07a5c" providerId="AD" clId="Web-{D38F87D4-EB0B-49DE-B2D1-1DEE18E62CE4}" dt="2023-12-04T19:00:51.003" v="97"/>
          <ac:picMkLst>
            <pc:docMk/>
            <pc:sldMk cId="1035113069" sldId="257"/>
            <ac:picMk id="14" creationId="{9063814D-13CA-A972-F3A7-02C43D62AC7E}"/>
          </ac:picMkLst>
        </pc:picChg>
      </pc:sldChg>
      <pc:sldChg chg="addSp modSp new">
        <pc:chgData name="Hind Outamarte (2308564)" userId="S::2308564@student.uwtsd.ac.uk::ee252649-48de-432d-bb4f-3a5680d07a5c" providerId="AD" clId="Web-{D38F87D4-EB0B-49DE-B2D1-1DEE18E62CE4}" dt="2023-12-04T19:57:20.959" v="816" actId="20577"/>
        <pc:sldMkLst>
          <pc:docMk/>
          <pc:sldMk cId="2999893541" sldId="258"/>
        </pc:sldMkLst>
        <pc:spChg chg="mod">
          <ac:chgData name="Hind Outamarte (2308564)" userId="S::2308564@student.uwtsd.ac.uk::ee252649-48de-432d-bb4f-3a5680d07a5c" providerId="AD" clId="Web-{D38F87D4-EB0B-49DE-B2D1-1DEE18E62CE4}" dt="2023-12-04T19:20:42.164" v="313" actId="20577"/>
          <ac:spMkLst>
            <pc:docMk/>
            <pc:sldMk cId="2999893541" sldId="258"/>
            <ac:spMk id="2" creationId="{1F749139-197A-26A7-A92A-A1DF5323048C}"/>
          </ac:spMkLst>
        </pc:spChg>
        <pc:spChg chg="mod">
          <ac:chgData name="Hind Outamarte (2308564)" userId="S::2308564@student.uwtsd.ac.uk::ee252649-48de-432d-bb4f-3a5680d07a5c" providerId="AD" clId="Web-{D38F87D4-EB0B-49DE-B2D1-1DEE18E62CE4}" dt="2023-12-04T19:51:26.355" v="531" actId="14100"/>
          <ac:spMkLst>
            <pc:docMk/>
            <pc:sldMk cId="2999893541" sldId="258"/>
            <ac:spMk id="3" creationId="{5A5BBE8B-35CD-2A4E-979C-4DB689B563E4}"/>
          </ac:spMkLst>
        </pc:spChg>
        <pc:spChg chg="add mod">
          <ac:chgData name="Hind Outamarte (2308564)" userId="S::2308564@student.uwtsd.ac.uk::ee252649-48de-432d-bb4f-3a5680d07a5c" providerId="AD" clId="Web-{D38F87D4-EB0B-49DE-B2D1-1DEE18E62CE4}" dt="2023-12-04T19:57:20.959" v="816" actId="20577"/>
          <ac:spMkLst>
            <pc:docMk/>
            <pc:sldMk cId="2999893541" sldId="258"/>
            <ac:spMk id="4" creationId="{6918CDC2-9225-F612-26AE-B091B3522578}"/>
          </ac:spMkLst>
        </pc:spChg>
      </pc:sldChg>
      <pc:sldChg chg="delSp modSp new">
        <pc:chgData name="Hind Outamarte (2308564)" userId="S::2308564@student.uwtsd.ac.uk::ee252649-48de-432d-bb4f-3a5680d07a5c" providerId="AD" clId="Web-{D38F87D4-EB0B-49DE-B2D1-1DEE18E62CE4}" dt="2023-12-04T20:20:02.028" v="971"/>
        <pc:sldMkLst>
          <pc:docMk/>
          <pc:sldMk cId="173394632" sldId="259"/>
        </pc:sldMkLst>
        <pc:spChg chg="mod">
          <ac:chgData name="Hind Outamarte (2308564)" userId="S::2308564@student.uwtsd.ac.uk::ee252649-48de-432d-bb4f-3a5680d07a5c" providerId="AD" clId="Web-{D38F87D4-EB0B-49DE-B2D1-1DEE18E62CE4}" dt="2023-12-04T20:19:43.777" v="968" actId="20577"/>
          <ac:spMkLst>
            <pc:docMk/>
            <pc:sldMk cId="173394632" sldId="259"/>
            <ac:spMk id="2" creationId="{FABDD5D1-029F-C9E1-7D80-9CF2A635F504}"/>
          </ac:spMkLst>
        </pc:spChg>
        <pc:spChg chg="del mod">
          <ac:chgData name="Hind Outamarte (2308564)" userId="S::2308564@student.uwtsd.ac.uk::ee252649-48de-432d-bb4f-3a5680d07a5c" providerId="AD" clId="Web-{D38F87D4-EB0B-49DE-B2D1-1DEE18E62CE4}" dt="2023-12-04T20:20:02.028" v="971"/>
          <ac:spMkLst>
            <pc:docMk/>
            <pc:sldMk cId="173394632" sldId="259"/>
            <ac:spMk id="3" creationId="{0BAAA63C-D7C2-D01E-BFA9-BA44FD270468}"/>
          </ac:spMkLst>
        </pc:spChg>
      </pc:sldChg>
      <pc:sldChg chg="modSp new">
        <pc:chgData name="Hind Outamarte (2308564)" userId="S::2308564@student.uwtsd.ac.uk::ee252649-48de-432d-bb4f-3a5680d07a5c" providerId="AD" clId="Web-{D38F87D4-EB0B-49DE-B2D1-1DEE18E62CE4}" dt="2023-12-04T20:47:44.213" v="1165" actId="20577"/>
        <pc:sldMkLst>
          <pc:docMk/>
          <pc:sldMk cId="3084367122" sldId="260"/>
        </pc:sldMkLst>
        <pc:spChg chg="mod">
          <ac:chgData name="Hind Outamarte (2308564)" userId="S::2308564@student.uwtsd.ac.uk::ee252649-48de-432d-bb4f-3a5680d07a5c" providerId="AD" clId="Web-{D38F87D4-EB0B-49DE-B2D1-1DEE18E62CE4}" dt="2023-12-04T20:47:44.213" v="1165" actId="20577"/>
          <ac:spMkLst>
            <pc:docMk/>
            <pc:sldMk cId="3084367122" sldId="260"/>
            <ac:spMk id="2" creationId="{F11B4FC5-9C36-AFA3-BE6D-B25DE707C16C}"/>
          </ac:spMkLst>
        </pc:spChg>
        <pc:spChg chg="mod">
          <ac:chgData name="Hind Outamarte (2308564)" userId="S::2308564@student.uwtsd.ac.uk::ee252649-48de-432d-bb4f-3a5680d07a5c" providerId="AD" clId="Web-{D38F87D4-EB0B-49DE-B2D1-1DEE18E62CE4}" dt="2023-12-04T20:36:20.851" v="1016" actId="14100"/>
          <ac:spMkLst>
            <pc:docMk/>
            <pc:sldMk cId="3084367122" sldId="260"/>
            <ac:spMk id="3" creationId="{6343EDDC-43D3-1A78-F07E-AF8BB3CB3ADD}"/>
          </ac:spMkLst>
        </pc:spChg>
      </pc:sldChg>
      <pc:sldChg chg="modSp new">
        <pc:chgData name="Hind Outamarte (2308564)" userId="S::2308564@student.uwtsd.ac.uk::ee252649-48de-432d-bb4f-3a5680d07a5c" providerId="AD" clId="Web-{D38F87D4-EB0B-49DE-B2D1-1DEE18E62CE4}" dt="2023-12-04T20:43:53.801" v="1161" actId="20577"/>
        <pc:sldMkLst>
          <pc:docMk/>
          <pc:sldMk cId="1886239895" sldId="261"/>
        </pc:sldMkLst>
        <pc:spChg chg="mod">
          <ac:chgData name="Hind Outamarte (2308564)" userId="S::2308564@student.uwtsd.ac.uk::ee252649-48de-432d-bb4f-3a5680d07a5c" providerId="AD" clId="Web-{D38F87D4-EB0B-49DE-B2D1-1DEE18E62CE4}" dt="2023-12-04T20:40:39.905" v="1091" actId="14100"/>
          <ac:spMkLst>
            <pc:docMk/>
            <pc:sldMk cId="1886239895" sldId="261"/>
            <ac:spMk id="2" creationId="{58891ED6-A8E2-F6B4-67F9-BB94F90E5D3F}"/>
          </ac:spMkLst>
        </pc:spChg>
        <pc:spChg chg="mod">
          <ac:chgData name="Hind Outamarte (2308564)" userId="S::2308564@student.uwtsd.ac.uk::ee252649-48de-432d-bb4f-3a5680d07a5c" providerId="AD" clId="Web-{D38F87D4-EB0B-49DE-B2D1-1DEE18E62CE4}" dt="2023-12-04T20:43:53.801" v="1161" actId="20577"/>
          <ac:spMkLst>
            <pc:docMk/>
            <pc:sldMk cId="1886239895" sldId="261"/>
            <ac:spMk id="3" creationId="{476E93BE-C6C3-FB55-D600-C69645A3D554}"/>
          </ac:spMkLst>
        </pc:spChg>
      </pc:sldChg>
      <pc:sldMasterChg chg="del delSldLayout">
        <pc:chgData name="Hind Outamarte (2308564)" userId="S::2308564@student.uwtsd.ac.uk::ee252649-48de-432d-bb4f-3a5680d07a5c" providerId="AD" clId="Web-{D38F87D4-EB0B-49DE-B2D1-1DEE18E62CE4}" dt="2023-12-04T18:56:35.480" v="69"/>
        <pc:sldMasterMkLst>
          <pc:docMk/>
          <pc:sldMasterMk cId="2460954070" sldId="2147483660"/>
        </pc:sldMasterMkLst>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2385387890" sldId="2147483661"/>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949138452" sldId="2147483662"/>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2591524520" sldId="2147483663"/>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1203092039" sldId="2147483664"/>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3733172339" sldId="2147483665"/>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3210312558" sldId="2147483666"/>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3146388984" sldId="2147483667"/>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3171841454" sldId="2147483668"/>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1718958274" sldId="2147483669"/>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2202905451" sldId="2147483670"/>
          </pc:sldLayoutMkLst>
        </pc:sldLayoutChg>
        <pc:sldLayoutChg chg="del">
          <pc:chgData name="Hind Outamarte (2308564)" userId="S::2308564@student.uwtsd.ac.uk::ee252649-48de-432d-bb4f-3a5680d07a5c" providerId="AD" clId="Web-{D38F87D4-EB0B-49DE-B2D1-1DEE18E62CE4}" dt="2023-12-04T18:56:35.480" v="69"/>
          <pc:sldLayoutMkLst>
            <pc:docMk/>
            <pc:sldMasterMk cId="2460954070" sldId="2147483660"/>
            <pc:sldLayoutMk cId="3479445657" sldId="2147483671"/>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6:41.371" v="70"/>
        <pc:sldMasterMkLst>
          <pc:docMk/>
          <pc:sldMasterMk cId="1984305666" sldId="2147483672"/>
        </pc:sldMasterMkLst>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2744833127" sldId="2147483673"/>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93877215" sldId="2147483674"/>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214041055" sldId="2147483675"/>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1526128328" sldId="2147483676"/>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2566436561" sldId="2147483677"/>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120123542" sldId="2147483678"/>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4102041335" sldId="2147483679"/>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802722548" sldId="2147483680"/>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980377423" sldId="2147483681"/>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2841467130" sldId="2147483682"/>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11337244" sldId="2147483683"/>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82241966" sldId="2147483684"/>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1094233707" sldId="2147483685"/>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31226975" sldId="2147483686"/>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471563442" sldId="2147483687"/>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3932578124" sldId="2147483688"/>
          </pc:sldLayoutMkLst>
        </pc:sldLayoutChg>
        <pc:sldLayoutChg chg="add del mod replId">
          <pc:chgData name="Hind Outamarte (2308564)" userId="S::2308564@student.uwtsd.ac.uk::ee252649-48de-432d-bb4f-3a5680d07a5c" providerId="AD" clId="Web-{D38F87D4-EB0B-49DE-B2D1-1DEE18E62CE4}" dt="2023-12-04T18:56:41.371" v="70"/>
          <pc:sldLayoutMkLst>
            <pc:docMk/>
            <pc:sldMasterMk cId="1984305666" sldId="2147483672"/>
            <pc:sldLayoutMk cId="1968949768" sldId="2147483689"/>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6:43.371" v="71"/>
        <pc:sldMasterMkLst>
          <pc:docMk/>
          <pc:sldMasterMk cId="3462483388" sldId="2147483690"/>
        </pc:sldMasterMkLst>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574366593" sldId="2147483691"/>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1607945827" sldId="2147483692"/>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1422670462" sldId="2147483693"/>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43771065" sldId="2147483694"/>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71956973" sldId="2147483695"/>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1715265117" sldId="2147483696"/>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39990242" sldId="2147483697"/>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3090590215" sldId="2147483698"/>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722185061" sldId="2147483699"/>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768087588" sldId="2147483700"/>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3182544399" sldId="2147483701"/>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399811083" sldId="2147483702"/>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1964477280" sldId="2147483703"/>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2076213195" sldId="2147483704"/>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3513558343" sldId="2147483705"/>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315751761" sldId="2147483706"/>
          </pc:sldLayoutMkLst>
        </pc:sldLayoutChg>
        <pc:sldLayoutChg chg="add del mod replId">
          <pc:chgData name="Hind Outamarte (2308564)" userId="S::2308564@student.uwtsd.ac.uk::ee252649-48de-432d-bb4f-3a5680d07a5c" providerId="AD" clId="Web-{D38F87D4-EB0B-49DE-B2D1-1DEE18E62CE4}" dt="2023-12-04T18:56:43.371" v="71"/>
          <pc:sldLayoutMkLst>
            <pc:docMk/>
            <pc:sldMasterMk cId="3462483388" sldId="2147483690"/>
            <pc:sldLayoutMk cId="1131585381" sldId="2147483707"/>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6:45.809" v="72"/>
        <pc:sldMasterMkLst>
          <pc:docMk/>
          <pc:sldMasterMk cId="1184474675" sldId="2147483708"/>
        </pc:sldMasterMkLst>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809941417" sldId="2147483709"/>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3933361344" sldId="2147483710"/>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2394519478" sldId="2147483711"/>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1740656298" sldId="2147483712"/>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4108079627" sldId="2147483713"/>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1982979344" sldId="2147483714"/>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2246360990" sldId="2147483715"/>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741124146" sldId="2147483716"/>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1250067083" sldId="2147483717"/>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2715164355" sldId="2147483718"/>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4036108226" sldId="2147483719"/>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3376359449" sldId="2147483720"/>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1820576422" sldId="2147483721"/>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3967304492" sldId="2147483722"/>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2657742734" sldId="2147483723"/>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3091311674" sldId="2147483724"/>
          </pc:sldLayoutMkLst>
        </pc:sldLayoutChg>
        <pc:sldLayoutChg chg="add del mod replId">
          <pc:chgData name="Hind Outamarte (2308564)" userId="S::2308564@student.uwtsd.ac.uk::ee252649-48de-432d-bb4f-3a5680d07a5c" providerId="AD" clId="Web-{D38F87D4-EB0B-49DE-B2D1-1DEE18E62CE4}" dt="2023-12-04T18:56:45.809" v="72"/>
          <pc:sldLayoutMkLst>
            <pc:docMk/>
            <pc:sldMasterMk cId="1184474675" sldId="2147483708"/>
            <pc:sldLayoutMk cId="2705038579" sldId="2147483725"/>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6:48.028" v="73"/>
        <pc:sldMasterMkLst>
          <pc:docMk/>
          <pc:sldMasterMk cId="3526575545" sldId="2147483726"/>
        </pc:sldMasterMkLst>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1862806555" sldId="2147483727"/>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2984157732" sldId="2147483728"/>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964882599" sldId="2147483729"/>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3633094352" sldId="2147483730"/>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1486670094" sldId="2147483731"/>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2959595886" sldId="2147483732"/>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2407000869" sldId="2147483733"/>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2533598310" sldId="2147483734"/>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1336910032" sldId="2147483735"/>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3070955941" sldId="2147483736"/>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2481631157" sldId="2147483737"/>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935310940" sldId="2147483738"/>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4275658408" sldId="2147483739"/>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3034964101" sldId="2147483740"/>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4195802504" sldId="2147483741"/>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133911387" sldId="2147483742"/>
          </pc:sldLayoutMkLst>
        </pc:sldLayoutChg>
        <pc:sldLayoutChg chg="add del mod replId">
          <pc:chgData name="Hind Outamarte (2308564)" userId="S::2308564@student.uwtsd.ac.uk::ee252649-48de-432d-bb4f-3a5680d07a5c" providerId="AD" clId="Web-{D38F87D4-EB0B-49DE-B2D1-1DEE18E62CE4}" dt="2023-12-04T18:56:48.028" v="73"/>
          <pc:sldLayoutMkLst>
            <pc:docMk/>
            <pc:sldMasterMk cId="3526575545" sldId="2147483726"/>
            <pc:sldLayoutMk cId="3644293896" sldId="2147483743"/>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6:50.622" v="74"/>
        <pc:sldMasterMkLst>
          <pc:docMk/>
          <pc:sldMasterMk cId="1417367120" sldId="2147483744"/>
        </pc:sldMasterMkLst>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3995343686" sldId="2147483745"/>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4160298636" sldId="2147483746"/>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2059598426" sldId="2147483747"/>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1882200530" sldId="2147483748"/>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362470177" sldId="2147483749"/>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3211818884" sldId="2147483750"/>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1886595388" sldId="2147483751"/>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3751233207" sldId="2147483752"/>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3485790177" sldId="2147483753"/>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1894512961" sldId="2147483754"/>
          </pc:sldLayoutMkLst>
        </pc:sldLayoutChg>
        <pc:sldLayoutChg chg="add del mod replId">
          <pc:chgData name="Hind Outamarte (2308564)" userId="S::2308564@student.uwtsd.ac.uk::ee252649-48de-432d-bb4f-3a5680d07a5c" providerId="AD" clId="Web-{D38F87D4-EB0B-49DE-B2D1-1DEE18E62CE4}" dt="2023-12-04T18:56:50.622" v="74"/>
          <pc:sldLayoutMkLst>
            <pc:docMk/>
            <pc:sldMasterMk cId="1417367120" sldId="2147483744"/>
            <pc:sldLayoutMk cId="886614905" sldId="2147483755"/>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6:54.278" v="75"/>
        <pc:sldMasterMkLst>
          <pc:docMk/>
          <pc:sldMasterMk cId="1898250701" sldId="2147483756"/>
        </pc:sldMasterMkLst>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2075016680" sldId="2147483757"/>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3402635418" sldId="2147483758"/>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2277952953" sldId="2147483759"/>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3446140553" sldId="2147483760"/>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4066575747" sldId="2147483761"/>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3446729811" sldId="2147483762"/>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9233295" sldId="2147483763"/>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1775254404" sldId="2147483764"/>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3087677067" sldId="2147483765"/>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1387182925" sldId="2147483766"/>
          </pc:sldLayoutMkLst>
        </pc:sldLayoutChg>
        <pc:sldLayoutChg chg="add del mod replId">
          <pc:chgData name="Hind Outamarte (2308564)" userId="S::2308564@student.uwtsd.ac.uk::ee252649-48de-432d-bb4f-3a5680d07a5c" providerId="AD" clId="Web-{D38F87D4-EB0B-49DE-B2D1-1DEE18E62CE4}" dt="2023-12-04T18:56:54.278" v="75"/>
          <pc:sldLayoutMkLst>
            <pc:docMk/>
            <pc:sldMasterMk cId="1898250701" sldId="2147483756"/>
            <pc:sldLayoutMk cId="3989064821" sldId="2147483767"/>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7:00.606" v="76"/>
        <pc:sldMasterMkLst>
          <pc:docMk/>
          <pc:sldMasterMk cId="1849052001" sldId="2147483768"/>
        </pc:sldMasterMkLst>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3979009466" sldId="2147483769"/>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3652794765" sldId="2147483770"/>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2789203578" sldId="2147483771"/>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814371083" sldId="2147483772"/>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1125776396" sldId="2147483773"/>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1431470826" sldId="2147483774"/>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3423848183" sldId="2147483775"/>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2254312017" sldId="2147483776"/>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2711478214" sldId="2147483777"/>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160525717" sldId="2147483778"/>
          </pc:sldLayoutMkLst>
        </pc:sldLayoutChg>
        <pc:sldLayoutChg chg="add del mod replId">
          <pc:chgData name="Hind Outamarte (2308564)" userId="S::2308564@student.uwtsd.ac.uk::ee252649-48de-432d-bb4f-3a5680d07a5c" providerId="AD" clId="Web-{D38F87D4-EB0B-49DE-B2D1-1DEE18E62CE4}" dt="2023-12-04T18:57:00.606" v="76"/>
          <pc:sldLayoutMkLst>
            <pc:docMk/>
            <pc:sldMasterMk cId="1849052001" sldId="2147483768"/>
            <pc:sldLayoutMk cId="3352631075" sldId="2147483779"/>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7:02.481" v="77"/>
        <pc:sldMasterMkLst>
          <pc:docMk/>
          <pc:sldMasterMk cId="4167091289" sldId="2147483780"/>
        </pc:sldMasterMkLst>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2153052799" sldId="2147483781"/>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304402734" sldId="2147483782"/>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2479165787" sldId="2147483783"/>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1560910759" sldId="2147483784"/>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119038416" sldId="2147483785"/>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1345735106" sldId="2147483786"/>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19505129" sldId="2147483787"/>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697276215" sldId="2147483788"/>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2686987011" sldId="2147483789"/>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4238623131" sldId="2147483790"/>
          </pc:sldLayoutMkLst>
        </pc:sldLayoutChg>
        <pc:sldLayoutChg chg="add del mod replId">
          <pc:chgData name="Hind Outamarte (2308564)" userId="S::2308564@student.uwtsd.ac.uk::ee252649-48de-432d-bb4f-3a5680d07a5c" providerId="AD" clId="Web-{D38F87D4-EB0B-49DE-B2D1-1DEE18E62CE4}" dt="2023-12-04T18:57:02.481" v="77"/>
          <pc:sldLayoutMkLst>
            <pc:docMk/>
            <pc:sldMasterMk cId="4167091289" sldId="2147483780"/>
            <pc:sldLayoutMk cId="1860046026" sldId="2147483791"/>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7:07.184" v="78"/>
        <pc:sldMasterMkLst>
          <pc:docMk/>
          <pc:sldMasterMk cId="1864863277" sldId="2147483792"/>
        </pc:sldMasterMkLst>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1772316044" sldId="2147483793"/>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1679840502" sldId="2147483794"/>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1968231287" sldId="2147483795"/>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1099653896" sldId="2147483796"/>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2966980578" sldId="2147483797"/>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2075716280" sldId="2147483798"/>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1939558177" sldId="2147483799"/>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1909299667" sldId="2147483800"/>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3055806169" sldId="2147483801"/>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431552052" sldId="2147483802"/>
          </pc:sldLayoutMkLst>
        </pc:sldLayoutChg>
        <pc:sldLayoutChg chg="add del mod replId">
          <pc:chgData name="Hind Outamarte (2308564)" userId="S::2308564@student.uwtsd.ac.uk::ee252649-48de-432d-bb4f-3a5680d07a5c" providerId="AD" clId="Web-{D38F87D4-EB0B-49DE-B2D1-1DEE18E62CE4}" dt="2023-12-04T18:57:07.184" v="78"/>
          <pc:sldLayoutMkLst>
            <pc:docMk/>
            <pc:sldMasterMk cId="1864863277" sldId="2147483792"/>
            <pc:sldLayoutMk cId="3259133281" sldId="2147483803"/>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9:34.360" v="89"/>
        <pc:sldMasterMkLst>
          <pc:docMk/>
          <pc:sldMasterMk cId="1503852594" sldId="2147483804"/>
        </pc:sldMasterMkLst>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3551966370" sldId="2147483805"/>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3230453807" sldId="2147483806"/>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3046147230" sldId="2147483807"/>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214827844" sldId="2147483808"/>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2739254463" sldId="2147483809"/>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3302995036" sldId="2147483810"/>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1221310727" sldId="2147483811"/>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587113231" sldId="2147483812"/>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912109129" sldId="2147483813"/>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3943414952" sldId="2147483814"/>
          </pc:sldLayoutMkLst>
        </pc:sldLayoutChg>
        <pc:sldLayoutChg chg="add del mod replId">
          <pc:chgData name="Hind Outamarte (2308564)" userId="S::2308564@student.uwtsd.ac.uk::ee252649-48de-432d-bb4f-3a5680d07a5c" providerId="AD" clId="Web-{D38F87D4-EB0B-49DE-B2D1-1DEE18E62CE4}" dt="2023-12-04T18:59:34.360" v="89"/>
          <pc:sldLayoutMkLst>
            <pc:docMk/>
            <pc:sldMasterMk cId="1503852594" sldId="2147483804"/>
            <pc:sldLayoutMk cId="711329879" sldId="2147483815"/>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9:37.939" v="90"/>
        <pc:sldMasterMkLst>
          <pc:docMk/>
          <pc:sldMasterMk cId="1564233027" sldId="2147483816"/>
        </pc:sldMasterMkLst>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1802238892" sldId="2147483817"/>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3982965740" sldId="2147483818"/>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3409500850" sldId="2147483819"/>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420309424" sldId="2147483820"/>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4156463571" sldId="2147483821"/>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2305638365" sldId="2147483822"/>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3702122185" sldId="2147483823"/>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2795288757" sldId="2147483824"/>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3418300409" sldId="2147483825"/>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4259463609" sldId="2147483826"/>
          </pc:sldLayoutMkLst>
        </pc:sldLayoutChg>
        <pc:sldLayoutChg chg="add del mod replId">
          <pc:chgData name="Hind Outamarte (2308564)" userId="S::2308564@student.uwtsd.ac.uk::ee252649-48de-432d-bb4f-3a5680d07a5c" providerId="AD" clId="Web-{D38F87D4-EB0B-49DE-B2D1-1DEE18E62CE4}" dt="2023-12-04T18:59:37.939" v="90"/>
          <pc:sldLayoutMkLst>
            <pc:docMk/>
            <pc:sldMasterMk cId="1564233027" sldId="2147483816"/>
            <pc:sldLayoutMk cId="2308946394" sldId="2147483827"/>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9:41.033" v="91"/>
        <pc:sldMasterMkLst>
          <pc:docMk/>
          <pc:sldMasterMk cId="293124824" sldId="2147483828"/>
        </pc:sldMasterMkLst>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262769000" sldId="2147483829"/>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759171676" sldId="2147483830"/>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1019090793" sldId="2147483831"/>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2345044111" sldId="2147483832"/>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878619519" sldId="2147483833"/>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598718713" sldId="2147483834"/>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2882054419" sldId="2147483835"/>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4036549814" sldId="2147483836"/>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830349863" sldId="2147483837"/>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548913873" sldId="2147483838"/>
          </pc:sldLayoutMkLst>
        </pc:sldLayoutChg>
        <pc:sldLayoutChg chg="add del mod replId">
          <pc:chgData name="Hind Outamarte (2308564)" userId="S::2308564@student.uwtsd.ac.uk::ee252649-48de-432d-bb4f-3a5680d07a5c" providerId="AD" clId="Web-{D38F87D4-EB0B-49DE-B2D1-1DEE18E62CE4}" dt="2023-12-04T18:59:41.033" v="91"/>
          <pc:sldLayoutMkLst>
            <pc:docMk/>
            <pc:sldMasterMk cId="293124824" sldId="2147483828"/>
            <pc:sldLayoutMk cId="1409883196" sldId="2147483839"/>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9:42.939" v="92"/>
        <pc:sldMasterMkLst>
          <pc:docMk/>
          <pc:sldMasterMk cId="798419888" sldId="2147483840"/>
        </pc:sldMasterMkLst>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1971979687" sldId="2147483841"/>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2405128464" sldId="2147483842"/>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3458231493" sldId="2147483843"/>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2254422888" sldId="2147483844"/>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1317983437" sldId="2147483845"/>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1005956346" sldId="2147483846"/>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682903560" sldId="2147483847"/>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1028668587" sldId="2147483848"/>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4251413251" sldId="2147483849"/>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1947194744" sldId="2147483850"/>
          </pc:sldLayoutMkLst>
        </pc:sldLayoutChg>
        <pc:sldLayoutChg chg="add del mod replId">
          <pc:chgData name="Hind Outamarte (2308564)" userId="S::2308564@student.uwtsd.ac.uk::ee252649-48de-432d-bb4f-3a5680d07a5c" providerId="AD" clId="Web-{D38F87D4-EB0B-49DE-B2D1-1DEE18E62CE4}" dt="2023-12-04T18:59:42.939" v="92"/>
          <pc:sldLayoutMkLst>
            <pc:docMk/>
            <pc:sldMasterMk cId="798419888" sldId="2147483840"/>
            <pc:sldLayoutMk cId="1208666311" sldId="2147483851"/>
          </pc:sldLayoutMkLst>
        </pc:sldLayoutChg>
      </pc:sldMasterChg>
      <pc:sldMasterChg chg="add del addSldLayout delSldLayout modSldLayout">
        <pc:chgData name="Hind Outamarte (2308564)" userId="S::2308564@student.uwtsd.ac.uk::ee252649-48de-432d-bb4f-3a5680d07a5c" providerId="AD" clId="Web-{D38F87D4-EB0B-49DE-B2D1-1DEE18E62CE4}" dt="2023-12-04T18:59:44.486" v="93"/>
        <pc:sldMasterMkLst>
          <pc:docMk/>
          <pc:sldMasterMk cId="176954690" sldId="2147483852"/>
        </pc:sldMasterMkLst>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3724758711" sldId="2147483853"/>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3519007733" sldId="2147483854"/>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1545413357" sldId="2147483855"/>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536508607" sldId="2147483856"/>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353139555" sldId="2147483857"/>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3825770311" sldId="2147483858"/>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1014006853" sldId="2147483859"/>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2779353879" sldId="2147483860"/>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3196200457" sldId="2147483861"/>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2810720370" sldId="2147483862"/>
          </pc:sldLayoutMkLst>
        </pc:sldLayoutChg>
        <pc:sldLayoutChg chg="add del mod replId">
          <pc:chgData name="Hind Outamarte (2308564)" userId="S::2308564@student.uwtsd.ac.uk::ee252649-48de-432d-bb4f-3a5680d07a5c" providerId="AD" clId="Web-{D38F87D4-EB0B-49DE-B2D1-1DEE18E62CE4}" dt="2023-12-04T18:59:44.486" v="93"/>
          <pc:sldLayoutMkLst>
            <pc:docMk/>
            <pc:sldMasterMk cId="176954690" sldId="2147483852"/>
            <pc:sldLayoutMk cId="1392903658" sldId="2147483863"/>
          </pc:sldLayoutMkLst>
        </pc:sldLayoutChg>
      </pc:sldMasterChg>
      <pc:sldMasterChg chg="add del addSldLayout delSldLayout modSldLayout">
        <pc:chgData name="Hind Outamarte (2308564)" userId="S::2308564@student.uwtsd.ac.uk::ee252649-48de-432d-bb4f-3a5680d07a5c" providerId="AD" clId="Web-{D38F87D4-EB0B-49DE-B2D1-1DEE18E62CE4}" dt="2023-12-04T19:00:24.502" v="94"/>
        <pc:sldMasterMkLst>
          <pc:docMk/>
          <pc:sldMasterMk cId="2191213232" sldId="2147483864"/>
        </pc:sldMasterMkLst>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1653375251" sldId="2147483865"/>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2414879674" sldId="2147483866"/>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1832796979" sldId="2147483867"/>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462355361" sldId="2147483868"/>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52528959" sldId="2147483869"/>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1504633028" sldId="2147483870"/>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3805609015" sldId="2147483871"/>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3596842283" sldId="2147483872"/>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1760831846" sldId="2147483873"/>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3324282759" sldId="2147483874"/>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587002071" sldId="2147483875"/>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3429195789" sldId="2147483876"/>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448993013" sldId="2147483877"/>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2543008778" sldId="2147483878"/>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1233296014" sldId="2147483879"/>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3384220809" sldId="2147483880"/>
          </pc:sldLayoutMkLst>
        </pc:sldLayoutChg>
        <pc:sldLayoutChg chg="add del mod replId">
          <pc:chgData name="Hind Outamarte (2308564)" userId="S::2308564@student.uwtsd.ac.uk::ee252649-48de-432d-bb4f-3a5680d07a5c" providerId="AD" clId="Web-{D38F87D4-EB0B-49DE-B2D1-1DEE18E62CE4}" dt="2023-12-04T19:00:24.502" v="94"/>
          <pc:sldLayoutMkLst>
            <pc:docMk/>
            <pc:sldMasterMk cId="2191213232" sldId="2147483864"/>
            <pc:sldLayoutMk cId="3544285379" sldId="2147483881"/>
          </pc:sldLayoutMkLst>
        </pc:sldLayoutChg>
      </pc:sldMasterChg>
      <pc:sldMasterChg chg="add del addSldLayout delSldLayout modSldLayout">
        <pc:chgData name="Hind Outamarte (2308564)" userId="S::2308564@student.uwtsd.ac.uk::ee252649-48de-432d-bb4f-3a5680d07a5c" providerId="AD" clId="Web-{D38F87D4-EB0B-49DE-B2D1-1DEE18E62CE4}" dt="2023-12-04T19:00:44.534" v="96"/>
        <pc:sldMasterMkLst>
          <pc:docMk/>
          <pc:sldMasterMk cId="2438972497" sldId="2147483882"/>
        </pc:sldMasterMkLst>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1099465266" sldId="2147483883"/>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89227544" sldId="2147483884"/>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064773405" sldId="2147483885"/>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2736671477" sldId="2147483886"/>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1467084057" sldId="2147483887"/>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2067004935" sldId="2147483888"/>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257317259" sldId="2147483889"/>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1124671382" sldId="2147483890"/>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504158356" sldId="2147483891"/>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4239358302" sldId="2147483892"/>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2373933454" sldId="2147483893"/>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40140768" sldId="2147483894"/>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215822748" sldId="2147483895"/>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135473972" sldId="2147483896"/>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125712660" sldId="2147483897"/>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441782815" sldId="2147483898"/>
          </pc:sldLayoutMkLst>
        </pc:sldLayoutChg>
        <pc:sldLayoutChg chg="add del mod replId">
          <pc:chgData name="Hind Outamarte (2308564)" userId="S::2308564@student.uwtsd.ac.uk::ee252649-48de-432d-bb4f-3a5680d07a5c" providerId="AD" clId="Web-{D38F87D4-EB0B-49DE-B2D1-1DEE18E62CE4}" dt="2023-12-04T19:00:44.534" v="96"/>
          <pc:sldLayoutMkLst>
            <pc:docMk/>
            <pc:sldMasterMk cId="2438972497" sldId="2147483882"/>
            <pc:sldLayoutMk cId="3773743336" sldId="2147483899"/>
          </pc:sldLayoutMkLst>
        </pc:sldLayoutChg>
      </pc:sldMasterChg>
      <pc:sldMasterChg chg="add del addSldLayout delSldLayout modSldLayout">
        <pc:chgData name="Hind Outamarte (2308564)" userId="S::2308564@student.uwtsd.ac.uk::ee252649-48de-432d-bb4f-3a5680d07a5c" providerId="AD" clId="Web-{D38F87D4-EB0B-49DE-B2D1-1DEE18E62CE4}" dt="2023-12-04T19:00:51.003" v="97"/>
        <pc:sldMasterMkLst>
          <pc:docMk/>
          <pc:sldMasterMk cId="3490542421" sldId="2147483900"/>
        </pc:sldMasterMkLst>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3007695410" sldId="2147483901"/>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292549921" sldId="2147483902"/>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3226419493" sldId="2147483903"/>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1500264865" sldId="2147483904"/>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2268840595" sldId="2147483905"/>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2387212907" sldId="2147483906"/>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1096919060" sldId="2147483907"/>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2053737073" sldId="2147483908"/>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1115679090" sldId="2147483909"/>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3078638025" sldId="2147483910"/>
          </pc:sldLayoutMkLst>
        </pc:sldLayoutChg>
        <pc:sldLayoutChg chg="add del mod replId">
          <pc:chgData name="Hind Outamarte (2308564)" userId="S::2308564@student.uwtsd.ac.uk::ee252649-48de-432d-bb4f-3a5680d07a5c" providerId="AD" clId="Web-{D38F87D4-EB0B-49DE-B2D1-1DEE18E62CE4}" dt="2023-12-04T19:00:51.003" v="97"/>
          <pc:sldLayoutMkLst>
            <pc:docMk/>
            <pc:sldMasterMk cId="3490542421" sldId="2147483900"/>
            <pc:sldLayoutMk cId="3708682796" sldId="2147483911"/>
          </pc:sldLayoutMkLst>
        </pc:sldLayoutChg>
      </pc:sldMasterChg>
      <pc:sldMasterChg chg="add addSldLayout modSldLayout">
        <pc:chgData name="Hind Outamarte (2308564)" userId="S::2308564@student.uwtsd.ac.uk::ee252649-48de-432d-bb4f-3a5680d07a5c" providerId="AD" clId="Web-{D38F87D4-EB0B-49DE-B2D1-1DEE18E62CE4}" dt="2023-12-04T19:00:51.003" v="97"/>
        <pc:sldMasterMkLst>
          <pc:docMk/>
          <pc:sldMasterMk cId="729697608" sldId="2147483912"/>
        </pc:sldMasterMkLst>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914326516" sldId="2147483913"/>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2458404695" sldId="2147483914"/>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1478532713" sldId="2147483915"/>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2294487299" sldId="2147483916"/>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3391484092" sldId="2147483917"/>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1767811013" sldId="2147483918"/>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1107424925" sldId="2147483919"/>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1171163330" sldId="2147483920"/>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3142405731" sldId="2147483921"/>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538834437" sldId="2147483922"/>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548263224" sldId="2147483923"/>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290530038" sldId="2147483924"/>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3372487066" sldId="2147483925"/>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2839722730" sldId="2147483926"/>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1120359407" sldId="2147483927"/>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2433213089" sldId="2147483928"/>
          </pc:sldLayoutMkLst>
        </pc:sldLayoutChg>
        <pc:sldLayoutChg chg="add mod replId">
          <pc:chgData name="Hind Outamarte (2308564)" userId="S::2308564@student.uwtsd.ac.uk::ee252649-48de-432d-bb4f-3a5680d07a5c" providerId="AD" clId="Web-{D38F87D4-EB0B-49DE-B2D1-1DEE18E62CE4}" dt="2023-12-04T19:00:51.003" v="97"/>
          <pc:sldLayoutMkLst>
            <pc:docMk/>
            <pc:sldMasterMk cId="729697608" sldId="2147483912"/>
            <pc:sldLayoutMk cId="826527234" sldId="2147483929"/>
          </pc:sldLayoutMkLst>
        </pc:sldLayoutChg>
      </pc:sldMasterChg>
    </pc:docChg>
  </pc:docChgLst>
  <pc:docChgLst>
    <pc:chgData name="Hind Outamarte (2308564)" userId="S::2308564@student.uwtsd.ac.uk::ee252649-48de-432d-bb4f-3a5680d07a5c" providerId="AD" clId="Web-{D701B9FF-6B10-F8FD-2685-ACE993FFA94F}"/>
    <pc:docChg chg="addSld modSld sldOrd">
      <pc:chgData name="Hind Outamarte (2308564)" userId="S::2308564@student.uwtsd.ac.uk::ee252649-48de-432d-bb4f-3a5680d07a5c" providerId="AD" clId="Web-{D701B9FF-6B10-F8FD-2685-ACE993FFA94F}" dt="2024-01-05T20:42:09.115" v="1215" actId="20577"/>
      <pc:docMkLst>
        <pc:docMk/>
      </pc:docMkLst>
      <pc:sldChg chg="ord">
        <pc:chgData name="Hind Outamarte (2308564)" userId="S::2308564@student.uwtsd.ac.uk::ee252649-48de-432d-bb4f-3a5680d07a5c" providerId="AD" clId="Web-{D701B9FF-6B10-F8FD-2685-ACE993FFA94F}" dt="2024-01-05T18:27:58.924" v="39"/>
        <pc:sldMkLst>
          <pc:docMk/>
          <pc:sldMk cId="1886239895" sldId="261"/>
        </pc:sldMkLst>
      </pc:sldChg>
      <pc:sldChg chg="modSp">
        <pc:chgData name="Hind Outamarte (2308564)" userId="S::2308564@student.uwtsd.ac.uk::ee252649-48de-432d-bb4f-3a5680d07a5c" providerId="AD" clId="Web-{D701B9FF-6B10-F8FD-2685-ACE993FFA94F}" dt="2024-01-05T18:49:29.648" v="191" actId="20577"/>
        <pc:sldMkLst>
          <pc:docMk/>
          <pc:sldMk cId="2291371203" sldId="266"/>
        </pc:sldMkLst>
        <pc:spChg chg="mod">
          <ac:chgData name="Hind Outamarte (2308564)" userId="S::2308564@student.uwtsd.ac.uk::ee252649-48de-432d-bb4f-3a5680d07a5c" providerId="AD" clId="Web-{D701B9FF-6B10-F8FD-2685-ACE993FFA94F}" dt="2024-01-05T18:49:29.648" v="191" actId="20577"/>
          <ac:spMkLst>
            <pc:docMk/>
            <pc:sldMk cId="2291371203" sldId="266"/>
            <ac:spMk id="4" creationId="{0B67E0E8-841D-4D50-B2F4-7B165EE55C36}"/>
          </ac:spMkLst>
        </pc:spChg>
      </pc:sldChg>
      <pc:sldChg chg="addSp delSp modSp">
        <pc:chgData name="Hind Outamarte (2308564)" userId="S::2308564@student.uwtsd.ac.uk::ee252649-48de-432d-bb4f-3a5680d07a5c" providerId="AD" clId="Web-{D701B9FF-6B10-F8FD-2685-ACE993FFA94F}" dt="2024-01-05T19:53:58.330" v="822" actId="20577"/>
        <pc:sldMkLst>
          <pc:docMk/>
          <pc:sldMk cId="3774257588" sldId="267"/>
        </pc:sldMkLst>
        <pc:spChg chg="mod">
          <ac:chgData name="Hind Outamarte (2308564)" userId="S::2308564@student.uwtsd.ac.uk::ee252649-48de-432d-bb4f-3a5680d07a5c" providerId="AD" clId="Web-{D701B9FF-6B10-F8FD-2685-ACE993FFA94F}" dt="2024-01-05T18:58:56.947" v="239" actId="20577"/>
          <ac:spMkLst>
            <pc:docMk/>
            <pc:sldMk cId="3774257588" sldId="267"/>
            <ac:spMk id="2" creationId="{B485F703-B2F3-AAEB-2086-4AF772501512}"/>
          </ac:spMkLst>
        </pc:spChg>
        <pc:spChg chg="add del">
          <ac:chgData name="Hind Outamarte (2308564)" userId="S::2308564@student.uwtsd.ac.uk::ee252649-48de-432d-bb4f-3a5680d07a5c" providerId="AD" clId="Web-{D701B9FF-6B10-F8FD-2685-ACE993FFA94F}" dt="2024-01-05T18:58:49.353" v="238"/>
          <ac:spMkLst>
            <pc:docMk/>
            <pc:sldMk cId="3774257588" sldId="267"/>
            <ac:spMk id="3" creationId="{B622DB7E-1B29-B359-C561-28CA86CD36C5}"/>
          </ac:spMkLst>
        </pc:spChg>
        <pc:spChg chg="add mod">
          <ac:chgData name="Hind Outamarte (2308564)" userId="S::2308564@student.uwtsd.ac.uk::ee252649-48de-432d-bb4f-3a5680d07a5c" providerId="AD" clId="Web-{D701B9FF-6B10-F8FD-2685-ACE993FFA94F}" dt="2024-01-05T19:53:58.330" v="822" actId="20577"/>
          <ac:spMkLst>
            <pc:docMk/>
            <pc:sldMk cId="3774257588" sldId="267"/>
            <ac:spMk id="4" creationId="{C58A8639-D23D-6A4E-2317-F2FF56F103B7}"/>
          </ac:spMkLst>
        </pc:spChg>
      </pc:sldChg>
      <pc:sldChg chg="addSp delSp modSp new ord">
        <pc:chgData name="Hind Outamarte (2308564)" userId="S::2308564@student.uwtsd.ac.uk::ee252649-48de-432d-bb4f-3a5680d07a5c" providerId="AD" clId="Web-{D701B9FF-6B10-F8FD-2685-ACE993FFA94F}" dt="2024-01-05T19:56:05.947" v="853" actId="20577"/>
        <pc:sldMkLst>
          <pc:docMk/>
          <pc:sldMk cId="3542074619" sldId="268"/>
        </pc:sldMkLst>
        <pc:spChg chg="del">
          <ac:chgData name="Hind Outamarte (2308564)" userId="S::2308564@student.uwtsd.ac.uk::ee252649-48de-432d-bb4f-3a5680d07a5c" providerId="AD" clId="Web-{D701B9FF-6B10-F8FD-2685-ACE993FFA94F}" dt="2024-01-05T18:34:18.025" v="80"/>
          <ac:spMkLst>
            <pc:docMk/>
            <pc:sldMk cId="3542074619" sldId="268"/>
            <ac:spMk id="2" creationId="{9D83F2A9-72F4-A02B-6157-6D78C6AD5DED}"/>
          </ac:spMkLst>
        </pc:spChg>
        <pc:spChg chg="del">
          <ac:chgData name="Hind Outamarte (2308564)" userId="S::2308564@student.uwtsd.ac.uk::ee252649-48de-432d-bb4f-3a5680d07a5c" providerId="AD" clId="Web-{D701B9FF-6B10-F8FD-2685-ACE993FFA94F}" dt="2024-01-05T18:34:27.260" v="81"/>
          <ac:spMkLst>
            <pc:docMk/>
            <pc:sldMk cId="3542074619" sldId="268"/>
            <ac:spMk id="3" creationId="{6E36844A-4781-6FC5-923C-66F8C1AE9577}"/>
          </ac:spMkLst>
        </pc:spChg>
        <pc:spChg chg="add mod">
          <ac:chgData name="Hind Outamarte (2308564)" userId="S::2308564@student.uwtsd.ac.uk::ee252649-48de-432d-bb4f-3a5680d07a5c" providerId="AD" clId="Web-{D701B9FF-6B10-F8FD-2685-ACE993FFA94F}" dt="2024-01-05T18:35:35.202" v="99" actId="20577"/>
          <ac:spMkLst>
            <pc:docMk/>
            <pc:sldMk cId="3542074619" sldId="268"/>
            <ac:spMk id="4" creationId="{28160DD9-D3DB-58D5-8D70-4B682EF0C40E}"/>
          </ac:spMkLst>
        </pc:spChg>
        <pc:spChg chg="add mod">
          <ac:chgData name="Hind Outamarte (2308564)" userId="S::2308564@student.uwtsd.ac.uk::ee252649-48de-432d-bb4f-3a5680d07a5c" providerId="AD" clId="Web-{D701B9FF-6B10-F8FD-2685-ACE993FFA94F}" dt="2024-01-05T19:56:05.947" v="853" actId="20577"/>
          <ac:spMkLst>
            <pc:docMk/>
            <pc:sldMk cId="3542074619" sldId="268"/>
            <ac:spMk id="5" creationId="{926FD557-51C3-933F-431F-CA0DFC2B9C35}"/>
          </ac:spMkLst>
        </pc:spChg>
      </pc:sldChg>
      <pc:sldChg chg="addSp delSp modSp new ord">
        <pc:chgData name="Hind Outamarte (2308564)" userId="S::2308564@student.uwtsd.ac.uk::ee252649-48de-432d-bb4f-3a5680d07a5c" providerId="AD" clId="Web-{D701B9FF-6B10-F8FD-2685-ACE993FFA94F}" dt="2024-01-05T20:42:09.115" v="1215" actId="20577"/>
        <pc:sldMkLst>
          <pc:docMk/>
          <pc:sldMk cId="727265312" sldId="269"/>
        </pc:sldMkLst>
        <pc:spChg chg="mod">
          <ac:chgData name="Hind Outamarte (2308564)" userId="S::2308564@student.uwtsd.ac.uk::ee252649-48de-432d-bb4f-3a5680d07a5c" providerId="AD" clId="Web-{D701B9FF-6B10-F8FD-2685-ACE993FFA94F}" dt="2024-01-05T20:02:49.909" v="902" actId="20577"/>
          <ac:spMkLst>
            <pc:docMk/>
            <pc:sldMk cId="727265312" sldId="269"/>
            <ac:spMk id="2" creationId="{32BD43AA-287F-96DF-DA47-F96D67D9A0DE}"/>
          </ac:spMkLst>
        </pc:spChg>
        <pc:spChg chg="del">
          <ac:chgData name="Hind Outamarte (2308564)" userId="S::2308564@student.uwtsd.ac.uk::ee252649-48de-432d-bb4f-3a5680d07a5c" providerId="AD" clId="Web-{D701B9FF-6B10-F8FD-2685-ACE993FFA94F}" dt="2024-01-05T20:00:32.823" v="860"/>
          <ac:spMkLst>
            <pc:docMk/>
            <pc:sldMk cId="727265312" sldId="269"/>
            <ac:spMk id="3" creationId="{1D13E5D3-80EB-0380-A7FA-861B8C4A84C5}"/>
          </ac:spMkLst>
        </pc:spChg>
        <pc:spChg chg="add del">
          <ac:chgData name="Hind Outamarte (2308564)" userId="S::2308564@student.uwtsd.ac.uk::ee252649-48de-432d-bb4f-3a5680d07a5c" providerId="AD" clId="Web-{D701B9FF-6B10-F8FD-2685-ACE993FFA94F}" dt="2024-01-05T20:02:41.690" v="900"/>
          <ac:spMkLst>
            <pc:docMk/>
            <pc:sldMk cId="727265312" sldId="269"/>
            <ac:spMk id="4" creationId="{388C9450-FA7A-6853-CD4E-B4B9E8B31231}"/>
          </ac:spMkLst>
        </pc:spChg>
        <pc:spChg chg="add mod">
          <ac:chgData name="Hind Outamarte (2308564)" userId="S::2308564@student.uwtsd.ac.uk::ee252649-48de-432d-bb4f-3a5680d07a5c" providerId="AD" clId="Web-{D701B9FF-6B10-F8FD-2685-ACE993FFA94F}" dt="2024-01-05T20:42:09.115" v="1215" actId="20577"/>
          <ac:spMkLst>
            <pc:docMk/>
            <pc:sldMk cId="727265312" sldId="269"/>
            <ac:spMk id="5" creationId="{874021C0-C612-FFFC-8CFF-A8568D51106B}"/>
          </ac:spMkLst>
        </pc:spChg>
      </pc:sldChg>
    </pc:docChg>
  </pc:docChgLst>
  <pc:docChgLst>
    <pc:chgData name="Hind Outamarte (2308564)" userId="S::2308564@student.uwtsd.ac.uk::ee252649-48de-432d-bb4f-3a5680d07a5c" providerId="AD" clId="Web-{38E23954-B720-575D-ECC4-8891D0592AB0}"/>
    <pc:docChg chg="addSld modSld">
      <pc:chgData name="Hind Outamarte (2308564)" userId="S::2308564@student.uwtsd.ac.uk::ee252649-48de-432d-bb4f-3a5680d07a5c" providerId="AD" clId="Web-{38E23954-B720-575D-ECC4-8891D0592AB0}" dt="2023-12-06T19:41:22.519" v="2155" actId="20577"/>
      <pc:docMkLst>
        <pc:docMk/>
      </pc:docMkLst>
      <pc:sldChg chg="addSp delSp modSp">
        <pc:chgData name="Hind Outamarte (2308564)" userId="S::2308564@student.uwtsd.ac.uk::ee252649-48de-432d-bb4f-3a5680d07a5c" providerId="AD" clId="Web-{38E23954-B720-575D-ECC4-8891D0592AB0}" dt="2023-12-06T18:12:19.739" v="1398" actId="20577"/>
        <pc:sldMkLst>
          <pc:docMk/>
          <pc:sldMk cId="3084367122" sldId="260"/>
        </pc:sldMkLst>
        <pc:spChg chg="add del mod">
          <ac:chgData name="Hind Outamarte (2308564)" userId="S::2308564@student.uwtsd.ac.uk::ee252649-48de-432d-bb4f-3a5680d07a5c" providerId="AD" clId="Web-{38E23954-B720-575D-ECC4-8891D0592AB0}" dt="2023-12-06T18:12:19.739" v="1398" actId="20577"/>
          <ac:spMkLst>
            <pc:docMk/>
            <pc:sldMk cId="3084367122" sldId="260"/>
            <ac:spMk id="2" creationId="{F11B4FC5-9C36-AFA3-BE6D-B25DE707C16C}"/>
          </ac:spMkLst>
        </pc:spChg>
        <pc:spChg chg="add del mod">
          <ac:chgData name="Hind Outamarte (2308564)" userId="S::2308564@student.uwtsd.ac.uk::ee252649-48de-432d-bb4f-3a5680d07a5c" providerId="AD" clId="Web-{38E23954-B720-575D-ECC4-8891D0592AB0}" dt="2023-12-06T11:13:15.656" v="205"/>
          <ac:spMkLst>
            <pc:docMk/>
            <pc:sldMk cId="3084367122" sldId="260"/>
            <ac:spMk id="5" creationId="{B0C32962-301F-5CB4-C982-7AF0C8DBFFBB}"/>
          </ac:spMkLst>
        </pc:spChg>
      </pc:sldChg>
      <pc:sldChg chg="modSp">
        <pc:chgData name="Hind Outamarte (2308564)" userId="S::2308564@student.uwtsd.ac.uk::ee252649-48de-432d-bb4f-3a5680d07a5c" providerId="AD" clId="Web-{38E23954-B720-575D-ECC4-8891D0592AB0}" dt="2023-12-06T19:03:59.689" v="1791" actId="20577"/>
        <pc:sldMkLst>
          <pc:docMk/>
          <pc:sldMk cId="1886239895" sldId="261"/>
        </pc:sldMkLst>
        <pc:spChg chg="mod">
          <ac:chgData name="Hind Outamarte (2308564)" userId="S::2308564@student.uwtsd.ac.uk::ee252649-48de-432d-bb4f-3a5680d07a5c" providerId="AD" clId="Web-{38E23954-B720-575D-ECC4-8891D0592AB0}" dt="2023-12-06T19:03:59.689" v="1791" actId="20577"/>
          <ac:spMkLst>
            <pc:docMk/>
            <pc:sldMk cId="1886239895" sldId="261"/>
            <ac:spMk id="3" creationId="{476E93BE-C6C3-FB55-D600-C69645A3D554}"/>
          </ac:spMkLst>
        </pc:spChg>
      </pc:sldChg>
      <pc:sldChg chg="addSp delSp modSp new">
        <pc:chgData name="Hind Outamarte (2308564)" userId="S::2308564@student.uwtsd.ac.uk::ee252649-48de-432d-bb4f-3a5680d07a5c" providerId="AD" clId="Web-{38E23954-B720-575D-ECC4-8891D0592AB0}" dt="2023-12-06T18:13:37.007" v="1407" actId="20577"/>
        <pc:sldMkLst>
          <pc:docMk/>
          <pc:sldMk cId="1112787252" sldId="262"/>
        </pc:sldMkLst>
        <pc:spChg chg="mod">
          <ac:chgData name="Hind Outamarte (2308564)" userId="S::2308564@student.uwtsd.ac.uk::ee252649-48de-432d-bb4f-3a5680d07a5c" providerId="AD" clId="Web-{38E23954-B720-575D-ECC4-8891D0592AB0}" dt="2023-12-06T18:13:37.007" v="1407" actId="20577"/>
          <ac:spMkLst>
            <pc:docMk/>
            <pc:sldMk cId="1112787252" sldId="262"/>
            <ac:spMk id="2" creationId="{FE7E9352-BBB1-9956-7F90-26F35260714C}"/>
          </ac:spMkLst>
        </pc:spChg>
        <pc:spChg chg="del mod">
          <ac:chgData name="Hind Outamarte (2308564)" userId="S::2308564@student.uwtsd.ac.uk::ee252649-48de-432d-bb4f-3a5680d07a5c" providerId="AD" clId="Web-{38E23954-B720-575D-ECC4-8891D0592AB0}" dt="2023-12-06T11:20:43.011" v="286"/>
          <ac:spMkLst>
            <pc:docMk/>
            <pc:sldMk cId="1112787252" sldId="262"/>
            <ac:spMk id="3" creationId="{D21F1B10-FEE5-5C37-1D59-4F622E1D03E9}"/>
          </ac:spMkLst>
        </pc:spChg>
        <pc:spChg chg="add del">
          <ac:chgData name="Hind Outamarte (2308564)" userId="S::2308564@student.uwtsd.ac.uk::ee252649-48de-432d-bb4f-3a5680d07a5c" providerId="AD" clId="Web-{38E23954-B720-575D-ECC4-8891D0592AB0}" dt="2023-12-06T11:18:26.440" v="279"/>
          <ac:spMkLst>
            <pc:docMk/>
            <pc:sldMk cId="1112787252" sldId="262"/>
            <ac:spMk id="4" creationId="{4B2BF49F-C284-A4FB-D611-3B2C4162872B}"/>
          </ac:spMkLst>
        </pc:spChg>
      </pc:sldChg>
      <pc:sldChg chg="addSp delSp modSp new">
        <pc:chgData name="Hind Outamarte (2308564)" userId="S::2308564@student.uwtsd.ac.uk::ee252649-48de-432d-bb4f-3a5680d07a5c" providerId="AD" clId="Web-{38E23954-B720-575D-ECC4-8891D0592AB0}" dt="2023-12-06T18:20:12.362" v="1426" actId="20577"/>
        <pc:sldMkLst>
          <pc:docMk/>
          <pc:sldMk cId="3630574657" sldId="263"/>
        </pc:sldMkLst>
        <pc:spChg chg="mod">
          <ac:chgData name="Hind Outamarte (2308564)" userId="S::2308564@student.uwtsd.ac.uk::ee252649-48de-432d-bb4f-3a5680d07a5c" providerId="AD" clId="Web-{38E23954-B720-575D-ECC4-8891D0592AB0}" dt="2023-12-06T18:20:12.362" v="1426" actId="20577"/>
          <ac:spMkLst>
            <pc:docMk/>
            <pc:sldMk cId="3630574657" sldId="263"/>
            <ac:spMk id="2" creationId="{63C2E01E-60C6-4796-AFA5-AA07084DE47C}"/>
          </ac:spMkLst>
        </pc:spChg>
        <pc:spChg chg="del mod">
          <ac:chgData name="Hind Outamarte (2308564)" userId="S::2308564@student.uwtsd.ac.uk::ee252649-48de-432d-bb4f-3a5680d07a5c" providerId="AD" clId="Web-{38E23954-B720-575D-ECC4-8891D0592AB0}" dt="2023-12-06T12:30:18.412" v="689"/>
          <ac:spMkLst>
            <pc:docMk/>
            <pc:sldMk cId="3630574657" sldId="263"/>
            <ac:spMk id="3" creationId="{09FCC24A-A3E0-0466-59C1-8E004FD612DF}"/>
          </ac:spMkLst>
        </pc:spChg>
        <pc:spChg chg="add del mod">
          <ac:chgData name="Hind Outamarte (2308564)" userId="S::2308564@student.uwtsd.ac.uk::ee252649-48de-432d-bb4f-3a5680d07a5c" providerId="AD" clId="Web-{38E23954-B720-575D-ECC4-8891D0592AB0}" dt="2023-12-06T12:30:27.694" v="693"/>
          <ac:spMkLst>
            <pc:docMk/>
            <pc:sldMk cId="3630574657" sldId="263"/>
            <ac:spMk id="4" creationId="{6CA4B8B6-4A3F-CA24-5C30-716D56707468}"/>
          </ac:spMkLst>
        </pc:spChg>
      </pc:sldChg>
      <pc:sldChg chg="addSp delSp modSp new">
        <pc:chgData name="Hind Outamarte (2308564)" userId="S::2308564@student.uwtsd.ac.uk::ee252649-48de-432d-bb4f-3a5680d07a5c" providerId="AD" clId="Web-{38E23954-B720-575D-ECC4-8891D0592AB0}" dt="2023-12-06T19:06:54.725" v="1829" actId="20577"/>
        <pc:sldMkLst>
          <pc:docMk/>
          <pc:sldMk cId="1026434909" sldId="264"/>
        </pc:sldMkLst>
        <pc:spChg chg="mod">
          <ac:chgData name="Hind Outamarte (2308564)" userId="S::2308564@student.uwtsd.ac.uk::ee252649-48de-432d-bb4f-3a5680d07a5c" providerId="AD" clId="Web-{38E23954-B720-575D-ECC4-8891D0592AB0}" dt="2023-12-06T18:33:15.994" v="1526" actId="20577"/>
          <ac:spMkLst>
            <pc:docMk/>
            <pc:sldMk cId="1026434909" sldId="264"/>
            <ac:spMk id="2" creationId="{8566BD48-F9BB-8B20-2579-C31098BAE7D5}"/>
          </ac:spMkLst>
        </pc:spChg>
        <pc:spChg chg="del">
          <ac:chgData name="Hind Outamarte (2308564)" userId="S::2308564@student.uwtsd.ac.uk::ee252649-48de-432d-bb4f-3a5680d07a5c" providerId="AD" clId="Web-{38E23954-B720-575D-ECC4-8891D0592AB0}" dt="2023-12-06T13:32:58.191" v="1327"/>
          <ac:spMkLst>
            <pc:docMk/>
            <pc:sldMk cId="1026434909" sldId="264"/>
            <ac:spMk id="3" creationId="{946116F4-0F49-4B2A-1826-E03D36BB9420}"/>
          </ac:spMkLst>
        </pc:spChg>
        <pc:spChg chg="add mod">
          <ac:chgData name="Hind Outamarte (2308564)" userId="S::2308564@student.uwtsd.ac.uk::ee252649-48de-432d-bb4f-3a5680d07a5c" providerId="AD" clId="Web-{38E23954-B720-575D-ECC4-8891D0592AB0}" dt="2023-12-06T19:06:54.725" v="1829" actId="20577"/>
          <ac:spMkLst>
            <pc:docMk/>
            <pc:sldMk cId="1026434909" sldId="264"/>
            <ac:spMk id="3" creationId="{AF7C9D2A-39FE-3770-E10F-9F1099F4E29A}"/>
          </ac:spMkLst>
        </pc:spChg>
        <pc:spChg chg="add del mod">
          <ac:chgData name="Hind Outamarte (2308564)" userId="S::2308564@student.uwtsd.ac.uk::ee252649-48de-432d-bb4f-3a5680d07a5c" providerId="AD" clId="Web-{38E23954-B720-575D-ECC4-8891D0592AB0}" dt="2023-12-06T13:32:54.081" v="1326"/>
          <ac:spMkLst>
            <pc:docMk/>
            <pc:sldMk cId="1026434909" sldId="264"/>
            <ac:spMk id="4" creationId="{3E19E5F2-F9DE-DC76-31C7-CF990AB1196E}"/>
          </ac:spMkLst>
        </pc:spChg>
        <pc:spChg chg="add del mod">
          <ac:chgData name="Hind Outamarte (2308564)" userId="S::2308564@student.uwtsd.ac.uk::ee252649-48de-432d-bb4f-3a5680d07a5c" providerId="AD" clId="Web-{38E23954-B720-575D-ECC4-8891D0592AB0}" dt="2023-12-06T19:06:40.475" v="1828"/>
          <ac:spMkLst>
            <pc:docMk/>
            <pc:sldMk cId="1026434909" sldId="264"/>
            <ac:spMk id="4" creationId="{A6309B9F-C09A-D4F2-593D-3E7542BCBEB0}"/>
          </ac:spMkLst>
        </pc:spChg>
      </pc:sldChg>
      <pc:sldChg chg="addSp delSp modSp new">
        <pc:chgData name="Hind Outamarte (2308564)" userId="S::2308564@student.uwtsd.ac.uk::ee252649-48de-432d-bb4f-3a5680d07a5c" providerId="AD" clId="Web-{38E23954-B720-575D-ECC4-8891D0592AB0}" dt="2023-12-06T19:26:40.884" v="2005" actId="20577"/>
        <pc:sldMkLst>
          <pc:docMk/>
          <pc:sldMk cId="78383665" sldId="265"/>
        </pc:sldMkLst>
        <pc:spChg chg="mod">
          <ac:chgData name="Hind Outamarte (2308564)" userId="S::2308564@student.uwtsd.ac.uk::ee252649-48de-432d-bb4f-3a5680d07a5c" providerId="AD" clId="Web-{38E23954-B720-575D-ECC4-8891D0592AB0}" dt="2023-12-06T19:08:08.306" v="1846" actId="14100"/>
          <ac:spMkLst>
            <pc:docMk/>
            <pc:sldMk cId="78383665" sldId="265"/>
            <ac:spMk id="2" creationId="{EB75D40D-9457-E3A4-2C3B-20BCBFDBEC26}"/>
          </ac:spMkLst>
        </pc:spChg>
        <pc:spChg chg="del mod">
          <ac:chgData name="Hind Outamarte (2308564)" userId="S::2308564@student.uwtsd.ac.uk::ee252649-48de-432d-bb4f-3a5680d07a5c" providerId="AD" clId="Web-{38E23954-B720-575D-ECC4-8891D0592AB0}" dt="2023-12-06T19:07:14.367" v="1830"/>
          <ac:spMkLst>
            <pc:docMk/>
            <pc:sldMk cId="78383665" sldId="265"/>
            <ac:spMk id="3" creationId="{D37A9567-9E68-CF4E-407F-F274AD64C6D6}"/>
          </ac:spMkLst>
        </pc:spChg>
        <pc:spChg chg="add mod">
          <ac:chgData name="Hind Outamarte (2308564)" userId="S::2308564@student.uwtsd.ac.uk::ee252649-48de-432d-bb4f-3a5680d07a5c" providerId="AD" clId="Web-{38E23954-B720-575D-ECC4-8891D0592AB0}" dt="2023-12-06T19:14:58.614" v="1881" actId="20577"/>
          <ac:spMkLst>
            <pc:docMk/>
            <pc:sldMk cId="78383665" sldId="265"/>
            <ac:spMk id="4" creationId="{8431C045-8B5F-9E91-0E0D-6B22AD0D0ADB}"/>
          </ac:spMkLst>
        </pc:spChg>
        <pc:spChg chg="add mod">
          <ac:chgData name="Hind Outamarte (2308564)" userId="S::2308564@student.uwtsd.ac.uk::ee252649-48de-432d-bb4f-3a5680d07a5c" providerId="AD" clId="Web-{38E23954-B720-575D-ECC4-8891D0592AB0}" dt="2023-12-06T19:26:40.884" v="2005" actId="20577"/>
          <ac:spMkLst>
            <pc:docMk/>
            <pc:sldMk cId="78383665" sldId="265"/>
            <ac:spMk id="5" creationId="{E06C10EC-36CE-46A4-AFB1-5A65DD0FD614}"/>
          </ac:spMkLst>
        </pc:spChg>
      </pc:sldChg>
      <pc:sldChg chg="addSp delSp modSp new">
        <pc:chgData name="Hind Outamarte (2308564)" userId="S::2308564@student.uwtsd.ac.uk::ee252649-48de-432d-bb4f-3a5680d07a5c" providerId="AD" clId="Web-{38E23954-B720-575D-ECC4-8891D0592AB0}" dt="2023-12-06T19:39:01.515" v="2131" actId="20577"/>
        <pc:sldMkLst>
          <pc:docMk/>
          <pc:sldMk cId="2291371203" sldId="266"/>
        </pc:sldMkLst>
        <pc:spChg chg="mod">
          <ac:chgData name="Hind Outamarte (2308564)" userId="S::2308564@student.uwtsd.ac.uk::ee252649-48de-432d-bb4f-3a5680d07a5c" providerId="AD" clId="Web-{38E23954-B720-575D-ECC4-8891D0592AB0}" dt="2023-12-06T19:27:33.183" v="2023" actId="14100"/>
          <ac:spMkLst>
            <pc:docMk/>
            <pc:sldMk cId="2291371203" sldId="266"/>
            <ac:spMk id="2" creationId="{155CE18D-4537-D1B0-59A5-EAC00A92FEEE}"/>
          </ac:spMkLst>
        </pc:spChg>
        <pc:spChg chg="del">
          <ac:chgData name="Hind Outamarte (2308564)" userId="S::2308564@student.uwtsd.ac.uk::ee252649-48de-432d-bb4f-3a5680d07a5c" providerId="AD" clId="Web-{38E23954-B720-575D-ECC4-8891D0592AB0}" dt="2023-12-06T19:26:55.588" v="2007"/>
          <ac:spMkLst>
            <pc:docMk/>
            <pc:sldMk cId="2291371203" sldId="266"/>
            <ac:spMk id="3" creationId="{21138C2A-B787-BFC9-8CDD-2B4F0849634A}"/>
          </ac:spMkLst>
        </pc:spChg>
        <pc:spChg chg="add mod">
          <ac:chgData name="Hind Outamarte (2308564)" userId="S::2308564@student.uwtsd.ac.uk::ee252649-48de-432d-bb4f-3a5680d07a5c" providerId="AD" clId="Web-{38E23954-B720-575D-ECC4-8891D0592AB0}" dt="2023-12-06T19:39:01.515" v="2131" actId="20577"/>
          <ac:spMkLst>
            <pc:docMk/>
            <pc:sldMk cId="2291371203" sldId="266"/>
            <ac:spMk id="4" creationId="{0B67E0E8-841D-4D50-B2F4-7B165EE55C36}"/>
          </ac:spMkLst>
        </pc:spChg>
      </pc:sldChg>
      <pc:sldChg chg="delSp modSp new">
        <pc:chgData name="Hind Outamarte (2308564)" userId="S::2308564@student.uwtsd.ac.uk::ee252649-48de-432d-bb4f-3a5680d07a5c" providerId="AD" clId="Web-{38E23954-B720-575D-ECC4-8891D0592AB0}" dt="2023-12-06T19:41:22.519" v="2155" actId="20577"/>
        <pc:sldMkLst>
          <pc:docMk/>
          <pc:sldMk cId="3774257588" sldId="267"/>
        </pc:sldMkLst>
        <pc:spChg chg="mod">
          <ac:chgData name="Hind Outamarte (2308564)" userId="S::2308564@student.uwtsd.ac.uk::ee252649-48de-432d-bb4f-3a5680d07a5c" providerId="AD" clId="Web-{38E23954-B720-575D-ECC4-8891D0592AB0}" dt="2023-12-06T19:41:22.519" v="2155" actId="20577"/>
          <ac:spMkLst>
            <pc:docMk/>
            <pc:sldMk cId="3774257588" sldId="267"/>
            <ac:spMk id="2" creationId="{B485F703-B2F3-AAEB-2086-4AF772501512}"/>
          </ac:spMkLst>
        </pc:spChg>
        <pc:spChg chg="del">
          <ac:chgData name="Hind Outamarte (2308564)" userId="S::2308564@student.uwtsd.ac.uk::ee252649-48de-432d-bb4f-3a5680d07a5c" providerId="AD" clId="Web-{38E23954-B720-575D-ECC4-8891D0592AB0}" dt="2023-12-06T19:40:33.518" v="2139"/>
          <ac:spMkLst>
            <pc:docMk/>
            <pc:sldMk cId="3774257588" sldId="267"/>
            <ac:spMk id="3" creationId="{8DE88ECE-F9C8-5711-0550-84F98D89965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14326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58404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8532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94487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1484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67811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07424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71163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42405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38834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48263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0530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72487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97227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0359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33213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2652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1/5/2024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29697608"/>
      </p:ext>
    </p:extLst>
  </p:cSld>
  <p:clrMap bg1="dk1" tx1="lt1" bg2="dk2" tx2="lt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 id="214748392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independent.co.uk/business/jet2holidays-overtakes-tui-to-become-uk-s-largest-tour-operator-b2281287.html" TargetMode="External"/><Relationship Id="rId3" Type="http://schemas.openxmlformats.org/officeDocument/2006/relationships/hyperlink" Target="https://www.jet2.com/news/2022/" TargetMode="External"/><Relationship Id="rId7" Type="http://schemas.openxmlformats.org/officeDocument/2006/relationships/hyperlink" Target="https://www.jet2.com/news/2017/01/Best_in_class_for_customer_satisfaction#:~:text=Jet2.com%20and%20Jet2holidays%20is,the%20tourism%20industry%20averaging%2080.2%25." TargetMode="External"/><Relationship Id="rId2" Type="http://schemas.openxmlformats.org/officeDocument/2006/relationships/hyperlink" Target="https://doi-org.ezproxy.uwtsd.ac.uk/10.4018/978-1-5225-9783-4" TargetMode="External"/><Relationship Id="rId1" Type="http://schemas.openxmlformats.org/officeDocument/2006/relationships/slideLayout" Target="../slideLayouts/slideLayout2.xml"/><Relationship Id="rId6" Type="http://schemas.openxmlformats.org/officeDocument/2006/relationships/hyperlink" Target="https://www.pilotplans.com/" TargetMode="External"/><Relationship Id="rId5" Type="http://schemas.openxmlformats.org/officeDocument/2006/relationships/hyperlink" Target="https://doi.org/10.5040/9781350090293" TargetMode="External"/><Relationship Id="rId4" Type="http://schemas.openxmlformats.org/officeDocument/2006/relationships/hyperlink" Target="https://doi.org/10.4018/978-1-5225-5637-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wsj.com" TargetMode="External"/><Relationship Id="rId2" Type="http://schemas.openxmlformats.org/officeDocument/2006/relationships/hyperlink" Target="http://www.aviationsourcenew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41CEA-4D42-F59B-D225-5943DA410AAC}"/>
              </a:ext>
            </a:extLst>
          </p:cNvPr>
          <p:cNvSpPr>
            <a:spLocks noGrp="1"/>
          </p:cNvSpPr>
          <p:nvPr>
            <p:ph type="title"/>
          </p:nvPr>
        </p:nvSpPr>
        <p:spPr/>
        <p:txBody>
          <a:bodyPr/>
          <a:lstStyle/>
          <a:p>
            <a:pPr algn="ctr"/>
            <a:r>
              <a:rPr lang="en-US" b="1" dirty="0">
                <a:cs typeface="Calibri Light"/>
              </a:rPr>
              <a:t>Analyzing Marketing methods And Communications within </a:t>
            </a:r>
            <a:r>
              <a:rPr lang="en-US" b="1" dirty="0">
                <a:solidFill>
                  <a:srgbClr val="FF0000"/>
                </a:solidFill>
                <a:cs typeface="Calibri Light"/>
              </a:rPr>
              <a:t>Jet2 Airline</a:t>
            </a:r>
            <a:r>
              <a:rPr lang="en-US" b="1" dirty="0">
                <a:cs typeface="Calibri Light"/>
              </a:rPr>
              <a:t> </a:t>
            </a:r>
          </a:p>
        </p:txBody>
      </p:sp>
      <p:pic>
        <p:nvPicPr>
          <p:cNvPr id="14" name="Content Placeholder 13" descr="Earth globe: Africa and Europe with solid fill">
            <a:extLst>
              <a:ext uri="{FF2B5EF4-FFF2-40B4-BE49-F238E27FC236}">
                <a16:creationId xmlns:a16="http://schemas.microsoft.com/office/drawing/2014/main" id="{9063814D-13CA-A972-F3A7-02C43D62AC7E}"/>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10032999" y="1254793"/>
            <a:ext cx="1462505" cy="914400"/>
          </a:xfrm>
        </p:spPr>
      </p:pic>
      <p:sp>
        <p:nvSpPr>
          <p:cNvPr id="16" name="TextBox 15">
            <a:extLst>
              <a:ext uri="{FF2B5EF4-FFF2-40B4-BE49-F238E27FC236}">
                <a16:creationId xmlns:a16="http://schemas.microsoft.com/office/drawing/2014/main" id="{0576EBA6-7208-2423-2108-BF1D3891B2C9}"/>
              </a:ext>
            </a:extLst>
          </p:cNvPr>
          <p:cNvSpPr txBox="1"/>
          <p:nvPr/>
        </p:nvSpPr>
        <p:spPr>
          <a:xfrm>
            <a:off x="200527" y="2459789"/>
            <a:ext cx="466825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Hind </a:t>
            </a:r>
            <a:r>
              <a:rPr lang="en-US" sz="2400" b="1" err="1"/>
              <a:t>Outamarte</a:t>
            </a:r>
            <a:endParaRPr lang="en-US" sz="2400" b="1"/>
          </a:p>
          <a:p>
            <a:r>
              <a:rPr lang="en-US" sz="2400" b="1" dirty="0"/>
              <a:t>Student Number: 2308564</a:t>
            </a:r>
          </a:p>
          <a:p>
            <a:r>
              <a:rPr lang="en-US" sz="2400" b="1" dirty="0"/>
              <a:t>07/12/2023</a:t>
            </a:r>
          </a:p>
          <a:p>
            <a:endParaRPr lang="en-US" dirty="0"/>
          </a:p>
        </p:txBody>
      </p:sp>
    </p:spTree>
    <p:extLst>
      <p:ext uri="{BB962C8B-B14F-4D97-AF65-F5344CB8AC3E}">
        <p14:creationId xmlns:p14="http://schemas.microsoft.com/office/powerpoint/2010/main" val="1035113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776158"/>
          </a:xfrm>
        </p:spPr>
        <p:txBody>
          <a:bodyPr>
            <a:normAutofit fontScale="90000"/>
          </a:bodyPr>
          <a:lstStyle/>
          <a:p>
            <a:r>
              <a:rPr lang="en-US" b="1" dirty="0">
                <a:latin typeface="Calibri"/>
                <a:cs typeface="Calibri Light"/>
              </a:rPr>
              <a:t>Introduction</a:t>
            </a:r>
            <a:endParaRPr lang="en-US" b="1" dirty="0">
              <a:latin typeface="Calibri"/>
            </a:endParaRPr>
          </a:p>
        </p:txBody>
      </p:sp>
      <p:sp>
        <p:nvSpPr>
          <p:cNvPr id="3" name="Subtitle 2"/>
          <p:cNvSpPr>
            <a:spLocks noGrp="1"/>
          </p:cNvSpPr>
          <p:nvPr>
            <p:ph type="subTitle" idx="1"/>
          </p:nvPr>
        </p:nvSpPr>
        <p:spPr>
          <a:xfrm>
            <a:off x="1524000" y="2290399"/>
            <a:ext cx="9144000" cy="2967401"/>
          </a:xfrm>
        </p:spPr>
        <p:txBody>
          <a:bodyPr vert="horz" lIns="91440" tIns="45720" rIns="91440" bIns="45720" rtlCol="0" anchor="t">
            <a:normAutofit/>
          </a:bodyPr>
          <a:lstStyle/>
          <a:p>
            <a:r>
              <a:rPr lang="en-US" sz="2400" b="1" dirty="0">
                <a:solidFill>
                  <a:schemeClr val="tx1"/>
                </a:solidFill>
                <a:latin typeface="Calibri"/>
                <a:cs typeface="Calibri"/>
              </a:rPr>
              <a:t>Today, we will be analyzing marketing methods and communications used within A Tourism and hospitality brand </a:t>
            </a:r>
          </a:p>
          <a:p>
            <a:r>
              <a:rPr lang="en-US" sz="2400" b="1" dirty="0">
                <a:solidFill>
                  <a:schemeClr val="tx1"/>
                </a:solidFill>
                <a:latin typeface="Calibri"/>
                <a:cs typeface="Calibri"/>
              </a:rPr>
              <a:t>We will be using Pestle and Swot to identify Jet2 marketing strategies AND EXAMINING THEIR MARKET SEGMENTATION.</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9139-197A-26A7-A92A-A1DF5323048C}"/>
              </a:ext>
            </a:extLst>
          </p:cNvPr>
          <p:cNvSpPr>
            <a:spLocks noGrp="1"/>
          </p:cNvSpPr>
          <p:nvPr>
            <p:ph type="title"/>
          </p:nvPr>
        </p:nvSpPr>
        <p:spPr/>
        <p:txBody>
          <a:bodyPr/>
          <a:lstStyle/>
          <a:p>
            <a:pPr algn="ctr"/>
            <a:r>
              <a:rPr lang="en-US" dirty="0">
                <a:latin typeface="Calibri"/>
                <a:cs typeface="Calibri"/>
              </a:rPr>
              <a:t>What is Marketing?</a:t>
            </a:r>
            <a:endParaRPr lang="en-US" dirty="0"/>
          </a:p>
        </p:txBody>
      </p:sp>
      <p:sp>
        <p:nvSpPr>
          <p:cNvPr id="3" name="Content Placeholder 2">
            <a:extLst>
              <a:ext uri="{FF2B5EF4-FFF2-40B4-BE49-F238E27FC236}">
                <a16:creationId xmlns:a16="http://schemas.microsoft.com/office/drawing/2014/main" id="{5A5BBE8B-35CD-2A4E-979C-4DB689B563E4}"/>
              </a:ext>
            </a:extLst>
          </p:cNvPr>
          <p:cNvSpPr>
            <a:spLocks noGrp="1"/>
          </p:cNvSpPr>
          <p:nvPr>
            <p:ph idx="1"/>
          </p:nvPr>
        </p:nvSpPr>
        <p:spPr>
          <a:xfrm>
            <a:off x="575369" y="1170602"/>
            <a:ext cx="10677642" cy="5077797"/>
          </a:xfrm>
        </p:spPr>
        <p:txBody>
          <a:bodyPr vert="horz" lIns="91440" tIns="45720" rIns="91440" bIns="45720" rtlCol="0" anchor="t">
            <a:normAutofit/>
          </a:bodyPr>
          <a:lstStyle/>
          <a:p>
            <a:pPr>
              <a:buNone/>
            </a:pPr>
            <a:endParaRPr lang="en-US" sz="2800" dirty="0">
              <a:latin typeface="Calibri"/>
            </a:endParaRPr>
          </a:p>
          <a:p>
            <a:pPr>
              <a:buNone/>
            </a:pPr>
            <a:endParaRPr lang="en-US" sz="1200" dirty="0">
              <a:solidFill>
                <a:srgbClr val="000000"/>
              </a:solidFill>
            </a:endParaRPr>
          </a:p>
          <a:p>
            <a:pPr marL="0" indent="0">
              <a:buNone/>
            </a:pPr>
            <a:endParaRPr lang="en-US" dirty="0"/>
          </a:p>
          <a:p>
            <a:pPr marL="0" indent="0">
              <a:buClr>
                <a:srgbClr val="8AD0D6"/>
              </a:buClr>
              <a:buNone/>
            </a:pPr>
            <a:endParaRPr lang="en-US" sz="1200" dirty="0">
              <a:solidFill>
                <a:srgbClr val="000000"/>
              </a:solidFill>
            </a:endParaRPr>
          </a:p>
          <a:p>
            <a:pPr>
              <a:buClr>
                <a:srgbClr val="8AD0D6"/>
              </a:buClr>
            </a:pPr>
            <a:endParaRPr lang="en-US" dirty="0"/>
          </a:p>
        </p:txBody>
      </p:sp>
      <p:sp>
        <p:nvSpPr>
          <p:cNvPr id="4" name="TextBox 3">
            <a:extLst>
              <a:ext uri="{FF2B5EF4-FFF2-40B4-BE49-F238E27FC236}">
                <a16:creationId xmlns:a16="http://schemas.microsoft.com/office/drawing/2014/main" id="{6918CDC2-9225-F612-26AE-B091B3522578}"/>
              </a:ext>
            </a:extLst>
          </p:cNvPr>
          <p:cNvSpPr txBox="1"/>
          <p:nvPr/>
        </p:nvSpPr>
        <p:spPr>
          <a:xfrm>
            <a:off x="1570789" y="1176421"/>
            <a:ext cx="8839199"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cs typeface="Calibri"/>
              </a:rPr>
              <a:t>The importance of marketing in business growth and success. It is a crucial strategy that businesses use to promote and advertise their products or services to their customers. It is a vital aspect of a company's success as it helps identify customer needs and preferences and build strong relationships with the target audience. By playing this essential role it increases revenue, brand recognition and customer loyalty.</a:t>
            </a:r>
          </a:p>
        </p:txBody>
      </p:sp>
    </p:spTree>
    <p:extLst>
      <p:ext uri="{BB962C8B-B14F-4D97-AF65-F5344CB8AC3E}">
        <p14:creationId xmlns:p14="http://schemas.microsoft.com/office/powerpoint/2010/main" val="2999893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DD5D1-029F-C9E1-7D80-9CF2A635F504}"/>
              </a:ext>
            </a:extLst>
          </p:cNvPr>
          <p:cNvSpPr>
            <a:spLocks noGrp="1"/>
          </p:cNvSpPr>
          <p:nvPr>
            <p:ph type="title"/>
          </p:nvPr>
        </p:nvSpPr>
        <p:spPr>
          <a:xfrm>
            <a:off x="646111" y="452718"/>
            <a:ext cx="9391355" cy="3900424"/>
          </a:xfrm>
        </p:spPr>
        <p:txBody>
          <a:bodyPr/>
          <a:lstStyle/>
          <a:p>
            <a:r>
              <a:rPr lang="en-US" dirty="0">
                <a:solidFill>
                  <a:srgbClr val="C00000"/>
                </a:solidFill>
              </a:rPr>
              <a:t>Jet2 </a:t>
            </a:r>
            <a:r>
              <a:rPr lang="en-US" dirty="0">
                <a:solidFill>
                  <a:schemeClr val="tx1"/>
                </a:solidFill>
              </a:rPr>
              <a:t>is a British airline, that provides affordable travel and packages to various destinations mainly across Europe, by applying different marketing and communication methods.</a:t>
            </a:r>
          </a:p>
        </p:txBody>
      </p:sp>
    </p:spTree>
    <p:extLst>
      <p:ext uri="{BB962C8B-B14F-4D97-AF65-F5344CB8AC3E}">
        <p14:creationId xmlns:p14="http://schemas.microsoft.com/office/powerpoint/2010/main" val="173394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4FC5-9C36-AFA3-BE6D-B25DE707C16C}"/>
              </a:ext>
            </a:extLst>
          </p:cNvPr>
          <p:cNvSpPr>
            <a:spLocks noGrp="1"/>
          </p:cNvSpPr>
          <p:nvPr>
            <p:ph type="title"/>
          </p:nvPr>
        </p:nvSpPr>
        <p:spPr>
          <a:xfrm>
            <a:off x="646111" y="452718"/>
            <a:ext cx="9416096" cy="4476662"/>
          </a:xfrm>
        </p:spPr>
        <p:txBody>
          <a:bodyPr/>
          <a:lstStyle/>
          <a:p>
            <a:r>
              <a:rPr lang="en-US" sz="2400" b="1" dirty="0">
                <a:latin typeface="Calibri"/>
                <a:cs typeface="Calibri"/>
              </a:rPr>
              <a:t>Digital marketing: </a:t>
            </a:r>
            <a:r>
              <a:rPr lang="en-US" sz="2400" b="1" dirty="0">
                <a:solidFill>
                  <a:srgbClr val="C00000"/>
                </a:solidFill>
                <a:latin typeface="Calibri"/>
                <a:cs typeface="Calibri"/>
              </a:rPr>
              <a:t>JET2</a:t>
            </a:r>
            <a:r>
              <a:rPr lang="en-US" sz="2400" b="1" dirty="0">
                <a:latin typeface="Calibri"/>
                <a:cs typeface="Calibri"/>
              </a:rPr>
              <a:t> </a:t>
            </a:r>
            <a:r>
              <a:rPr lang="en-US" sz="2400" dirty="0">
                <a:solidFill>
                  <a:schemeClr val="tx1"/>
                </a:solidFill>
                <a:latin typeface="Calibri"/>
                <a:ea typeface="+mj-lt"/>
                <a:cs typeface="+mj-lt"/>
              </a:rPr>
              <a:t>marketing strategy relies heavily on digital channels to reach potential customers. They </a:t>
            </a:r>
            <a:r>
              <a:rPr lang="en-US" sz="2400" dirty="0" err="1">
                <a:solidFill>
                  <a:schemeClr val="tx1"/>
                </a:solidFill>
                <a:latin typeface="Calibri"/>
                <a:ea typeface="+mj-lt"/>
                <a:cs typeface="+mj-lt"/>
              </a:rPr>
              <a:t>utilise</a:t>
            </a:r>
            <a:r>
              <a:rPr lang="en-US" sz="2400" dirty="0">
                <a:solidFill>
                  <a:schemeClr val="tx1"/>
                </a:solidFill>
                <a:latin typeface="Calibri"/>
                <a:ea typeface="+mj-lt"/>
                <a:cs typeface="+mj-lt"/>
              </a:rPr>
              <a:t> a range of tactics, such as online advertising, social media and email marketing, and content marketing to effectively promote their brand. D</a:t>
            </a:r>
            <a:r>
              <a:rPr lang="en-US" sz="2400" dirty="0">
                <a:solidFill>
                  <a:schemeClr val="tx1"/>
                </a:solidFill>
                <a:latin typeface="Calibri"/>
                <a:ea typeface="+mj-lt"/>
                <a:cs typeface="Arial"/>
              </a:rPr>
              <a:t>igital marketing can influence the consumer relationship (</a:t>
            </a:r>
            <a:r>
              <a:rPr lang="en-US" sz="2400" dirty="0" err="1">
                <a:solidFill>
                  <a:schemeClr val="tx1"/>
                </a:solidFill>
                <a:latin typeface="Calibri"/>
                <a:ea typeface="+mj-lt"/>
                <a:cs typeface="Arial"/>
              </a:rPr>
              <a:t>Santos,et</a:t>
            </a:r>
            <a:r>
              <a:rPr lang="en-US" sz="2400" dirty="0">
                <a:solidFill>
                  <a:schemeClr val="tx1"/>
                </a:solidFill>
                <a:latin typeface="Calibri"/>
                <a:ea typeface="+mj-lt"/>
                <a:cs typeface="Arial"/>
              </a:rPr>
              <a:t> al.)</a:t>
            </a:r>
            <a:br>
              <a:rPr lang="en-US" sz="2400" dirty="0">
                <a:solidFill>
                  <a:schemeClr val="tx1"/>
                </a:solidFill>
                <a:latin typeface="Calibri"/>
                <a:ea typeface="+mj-lt"/>
                <a:cs typeface="Arial"/>
              </a:rPr>
            </a:br>
            <a:r>
              <a:rPr lang="en-US" sz="2400" b="1" dirty="0">
                <a:solidFill>
                  <a:schemeClr val="tx1"/>
                </a:solidFill>
                <a:latin typeface="Calibri"/>
                <a:cs typeface="Arial"/>
              </a:rPr>
              <a:t>Advertising</a:t>
            </a:r>
            <a:r>
              <a:rPr lang="en-US" sz="2400" b="1" dirty="0">
                <a:solidFill>
                  <a:schemeClr val="tx1"/>
                </a:solidFill>
                <a:latin typeface="Calibri"/>
                <a:cs typeface="Calibri"/>
              </a:rPr>
              <a:t>:</a:t>
            </a:r>
            <a:r>
              <a:rPr lang="en-US" sz="2400" b="1" dirty="0">
                <a:solidFill>
                  <a:srgbClr val="FF0000"/>
                </a:solidFill>
                <a:latin typeface="Calibri"/>
                <a:cs typeface="Calibri"/>
              </a:rPr>
              <a:t> JET2</a:t>
            </a:r>
            <a:r>
              <a:rPr lang="en-US" sz="2400" b="1" dirty="0">
                <a:solidFill>
                  <a:schemeClr val="tx1"/>
                </a:solidFill>
                <a:latin typeface="Calibri"/>
                <a:cs typeface="Calibri"/>
              </a:rPr>
              <a:t> </a:t>
            </a:r>
            <a:r>
              <a:rPr lang="en-US" sz="2400" dirty="0">
                <a:solidFill>
                  <a:schemeClr val="tx1"/>
                </a:solidFill>
                <a:latin typeface="Calibri"/>
                <a:cs typeface="Calibri"/>
              </a:rPr>
              <a:t>are using various Adverising methods for their business both offline and online. Some traditional methods include tv commercials, radio and ads. </a:t>
            </a:r>
            <a:r>
              <a:rPr lang="en-US" sz="2400" dirty="0">
                <a:solidFill>
                  <a:schemeClr val="tx1"/>
                </a:solidFill>
                <a:latin typeface="Calibri"/>
                <a:ea typeface="+mj-lt"/>
                <a:cs typeface="+mj-lt"/>
              </a:rPr>
              <a:t>while their modern approaches involve social media advertising and working with travel agents.</a:t>
            </a:r>
            <a:br>
              <a:rPr lang="en-US" sz="2400" dirty="0">
                <a:solidFill>
                  <a:schemeClr val="tx1"/>
                </a:solidFill>
                <a:latin typeface="Calibri"/>
                <a:ea typeface="+mj-lt"/>
                <a:cs typeface="+mj-lt"/>
              </a:rPr>
            </a:br>
            <a:r>
              <a:rPr lang="en-US" sz="2400" dirty="0">
                <a:solidFill>
                  <a:schemeClr val="tx1"/>
                </a:solidFill>
                <a:latin typeface="Calibri"/>
                <a:ea typeface="+mj-lt"/>
                <a:cs typeface="+mj-lt"/>
              </a:rPr>
              <a:t>Nationwide campaign ( jet2, 2022)</a:t>
            </a:r>
            <a:endParaRPr lang="en-US" sz="1100" dirty="0">
              <a:solidFill>
                <a:schemeClr val="tx1"/>
              </a:solidFill>
              <a:latin typeface="Century Gothic"/>
              <a:cs typeface="Calibri"/>
            </a:endParaRPr>
          </a:p>
          <a:p>
            <a:endParaRPr lang="en-US" sz="2400" dirty="0">
              <a:solidFill>
                <a:schemeClr val="tx1"/>
              </a:solidFill>
              <a:latin typeface="Calibri"/>
              <a:cs typeface="Calibri"/>
            </a:endParaRPr>
          </a:p>
        </p:txBody>
      </p:sp>
      <p:sp>
        <p:nvSpPr>
          <p:cNvPr id="3" name="Content Placeholder 2">
            <a:extLst>
              <a:ext uri="{FF2B5EF4-FFF2-40B4-BE49-F238E27FC236}">
                <a16:creationId xmlns:a16="http://schemas.microsoft.com/office/drawing/2014/main" id="{6343EDDC-43D3-1A78-F07E-AF8BB3CB3ADD}"/>
              </a:ext>
            </a:extLst>
          </p:cNvPr>
          <p:cNvSpPr>
            <a:spLocks noGrp="1"/>
          </p:cNvSpPr>
          <p:nvPr>
            <p:ph idx="1"/>
          </p:nvPr>
        </p:nvSpPr>
        <p:spPr>
          <a:xfrm>
            <a:off x="1103312" y="5421759"/>
            <a:ext cx="8959909" cy="826640"/>
          </a:xfrm>
        </p:spPr>
        <p:txBody>
          <a:bodyPr/>
          <a:lstStyle/>
          <a:p>
            <a:endParaRPr lang="en-US"/>
          </a:p>
        </p:txBody>
      </p:sp>
    </p:spTree>
    <p:extLst>
      <p:ext uri="{BB962C8B-B14F-4D97-AF65-F5344CB8AC3E}">
        <p14:creationId xmlns:p14="http://schemas.microsoft.com/office/powerpoint/2010/main" val="3084367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E9352-BBB1-9956-7F90-26F35260714C}"/>
              </a:ext>
            </a:extLst>
          </p:cNvPr>
          <p:cNvSpPr>
            <a:spLocks noGrp="1"/>
          </p:cNvSpPr>
          <p:nvPr>
            <p:ph type="title"/>
          </p:nvPr>
        </p:nvSpPr>
        <p:spPr>
          <a:xfrm>
            <a:off x="350410" y="828031"/>
            <a:ext cx="9700424" cy="4562260"/>
          </a:xfrm>
        </p:spPr>
        <p:txBody>
          <a:bodyPr/>
          <a:lstStyle/>
          <a:p>
            <a:pPr algn="just"/>
            <a:r>
              <a:rPr lang="en-US" sz="2400" b="1" dirty="0">
                <a:solidFill>
                  <a:schemeClr val="tx1"/>
                </a:solidFill>
                <a:latin typeface="Calibri"/>
                <a:ea typeface="+mj-lt"/>
                <a:cs typeface="+mj-lt"/>
              </a:rPr>
              <a:t>Email Marketing: </a:t>
            </a:r>
            <a:r>
              <a:rPr lang="en-US" sz="2400" dirty="0">
                <a:solidFill>
                  <a:schemeClr val="tx1"/>
                </a:solidFill>
                <a:latin typeface="Calibri"/>
                <a:ea typeface="+mj-lt"/>
                <a:cs typeface="+mj-lt"/>
              </a:rPr>
              <a:t>Their effective way to keep customers engaged and loyal are by sending them travel offers and newsletters, This approach can help keep their subscribers informed and connected with their business. Using  Social media tools for quality business (I.R.M. association, 2018)</a:t>
            </a:r>
            <a:endParaRPr lang="en-US" sz="2400" dirty="0">
              <a:solidFill>
                <a:schemeClr val="tx1"/>
              </a:solidFill>
              <a:latin typeface="Calibri"/>
              <a:ea typeface="+mj-lt"/>
              <a:cs typeface="Calibri"/>
            </a:endParaRPr>
          </a:p>
          <a:p>
            <a:pPr algn="just"/>
            <a:r>
              <a:rPr lang="en-US" sz="2400" b="1" dirty="0">
                <a:solidFill>
                  <a:schemeClr val="tx1"/>
                </a:solidFill>
                <a:latin typeface="Calibri"/>
                <a:cs typeface="Calibri"/>
              </a:rPr>
              <a:t>Creating content marketing: </a:t>
            </a:r>
            <a:r>
              <a:rPr lang="en-US" sz="2400" dirty="0">
                <a:solidFill>
                  <a:schemeClr val="tx1"/>
                </a:solidFill>
                <a:latin typeface="Calibri"/>
                <a:ea typeface="+mj-lt"/>
                <a:cs typeface="+mj-lt"/>
              </a:rPr>
              <a:t>One of their most effective ways to attract potential customers is by creating valuable content on different social media platforms, This includes online posts, articles, tours and travel information. </a:t>
            </a:r>
            <a:br>
              <a:rPr lang="en-US" sz="2400" dirty="0">
                <a:solidFill>
                  <a:schemeClr val="tx1"/>
                </a:solidFill>
                <a:latin typeface="Calibri"/>
                <a:ea typeface="+mj-lt"/>
                <a:cs typeface="+mj-lt"/>
              </a:rPr>
            </a:br>
            <a:r>
              <a:rPr lang="en-US" sz="2400" b="1" dirty="0">
                <a:solidFill>
                  <a:schemeClr val="tx1"/>
                </a:solidFill>
                <a:latin typeface="Calibri"/>
                <a:cs typeface="Calibri"/>
              </a:rPr>
              <a:t>Partnership: </a:t>
            </a:r>
            <a:r>
              <a:rPr lang="en-US" sz="2400" dirty="0">
                <a:solidFill>
                  <a:schemeClr val="tx1"/>
                </a:solidFill>
                <a:latin typeface="Calibri"/>
                <a:cs typeface="Calibri"/>
              </a:rPr>
              <a:t>boosting their brand exposure by collaborating with other brands to expand and to attract a diverse range of potential customers.</a:t>
            </a:r>
            <a:r>
              <a:rPr lang="en-US" sz="2400" dirty="0">
                <a:solidFill>
                  <a:schemeClr val="tx1"/>
                </a:solidFill>
                <a:latin typeface="Calibri"/>
                <a:ea typeface="+mj-lt"/>
                <a:cs typeface="Calibri"/>
              </a:rPr>
              <a:t> The</a:t>
            </a:r>
            <a:r>
              <a:rPr lang="en-US" sz="2400" dirty="0">
                <a:solidFill>
                  <a:schemeClr val="tx1"/>
                </a:solidFill>
                <a:latin typeface="Calibri"/>
                <a:ea typeface="+mj-lt"/>
                <a:cs typeface="+mj-lt"/>
              </a:rPr>
              <a:t> opportunities brought about by developments in digital communication (Moore, G. (2021)</a:t>
            </a:r>
          </a:p>
        </p:txBody>
      </p:sp>
    </p:spTree>
    <p:extLst>
      <p:ext uri="{BB962C8B-B14F-4D97-AF65-F5344CB8AC3E}">
        <p14:creationId xmlns:p14="http://schemas.microsoft.com/office/powerpoint/2010/main" val="1112787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E01E-60C6-4796-AFA5-AA07084DE47C}"/>
              </a:ext>
            </a:extLst>
          </p:cNvPr>
          <p:cNvSpPr>
            <a:spLocks noGrp="1"/>
          </p:cNvSpPr>
          <p:nvPr>
            <p:ph type="title"/>
          </p:nvPr>
        </p:nvSpPr>
        <p:spPr>
          <a:xfrm>
            <a:off x="646111" y="1066867"/>
            <a:ext cx="9404723" cy="3595544"/>
          </a:xfrm>
        </p:spPr>
        <p:txBody>
          <a:bodyPr/>
          <a:lstStyle/>
          <a:p>
            <a:r>
              <a:rPr lang="en-US" sz="2400" b="1" dirty="0">
                <a:solidFill>
                  <a:schemeClr val="tx1"/>
                </a:solidFill>
                <a:latin typeface="Calibri"/>
                <a:ea typeface="+mj-lt"/>
                <a:cs typeface="+mj-lt"/>
              </a:rPr>
              <a:t>Managing Media Relations:</a:t>
            </a:r>
            <a:r>
              <a:rPr lang="en-US" sz="2400" dirty="0">
                <a:solidFill>
                  <a:schemeClr val="tx1"/>
                </a:solidFill>
                <a:latin typeface="Calibri"/>
                <a:ea typeface="+mj-lt"/>
                <a:cs typeface="+mj-lt"/>
              </a:rPr>
              <a:t> </a:t>
            </a:r>
            <a:r>
              <a:rPr lang="en-US" sz="2400" b="1" dirty="0">
                <a:solidFill>
                  <a:srgbClr val="C00000"/>
                </a:solidFill>
                <a:latin typeface="Calibri"/>
                <a:ea typeface="+mj-lt"/>
                <a:cs typeface="+mj-lt"/>
              </a:rPr>
              <a:t>Jet2</a:t>
            </a:r>
            <a:r>
              <a:rPr lang="en-US" sz="2400" dirty="0">
                <a:solidFill>
                  <a:schemeClr val="tx1"/>
                </a:solidFill>
                <a:latin typeface="Calibri"/>
                <a:ea typeface="+mj-lt"/>
                <a:cs typeface="+mj-lt"/>
              </a:rPr>
              <a:t> does well in keeping a positive public Image and reputation. It has great reviews on their customer service however, there are mentions of long wait times to get through to them on the phone.(pilot,2023)</a:t>
            </a:r>
            <a:br>
              <a:rPr lang="en-US" sz="2400" dirty="0">
                <a:solidFill>
                  <a:schemeClr val="tx1"/>
                </a:solidFill>
                <a:latin typeface="Calibri"/>
                <a:ea typeface="+mj-lt"/>
                <a:cs typeface="+mj-lt"/>
              </a:rPr>
            </a:br>
            <a:r>
              <a:rPr lang="en-US" sz="2400" b="1" dirty="0">
                <a:solidFill>
                  <a:schemeClr val="tx1"/>
                </a:solidFill>
                <a:latin typeface="Calibri"/>
              </a:rPr>
              <a:t>Data management: </a:t>
            </a:r>
            <a:r>
              <a:rPr lang="en-US" sz="2400" dirty="0">
                <a:solidFill>
                  <a:schemeClr val="tx1"/>
                </a:solidFill>
                <a:latin typeface="Calibri"/>
              </a:rPr>
              <a:t>using customer relationship management tools  to provide offers, promotions and enhance their customer experience.</a:t>
            </a:r>
            <a:br>
              <a:rPr lang="en-US" sz="2400" dirty="0">
                <a:solidFill>
                  <a:schemeClr val="tx1"/>
                </a:solidFill>
                <a:latin typeface="Calibri"/>
              </a:rPr>
            </a:br>
            <a:r>
              <a:rPr lang="en-US" sz="2400" b="1" dirty="0">
                <a:solidFill>
                  <a:schemeClr val="tx1"/>
                </a:solidFill>
                <a:latin typeface="Calibri"/>
                <a:cs typeface="Calibri"/>
              </a:rPr>
              <a:t>Customer service support: </a:t>
            </a:r>
            <a:r>
              <a:rPr lang="en-US" sz="2400" dirty="0">
                <a:solidFill>
                  <a:schemeClr val="tx1"/>
                </a:solidFill>
                <a:latin typeface="Calibri"/>
                <a:cs typeface="Calibri"/>
              </a:rPr>
              <a:t>assisting their customer needs throughout their travel. </a:t>
            </a:r>
            <a:r>
              <a:rPr lang="en-US" sz="2400" dirty="0">
                <a:solidFill>
                  <a:schemeClr val="tx1"/>
                </a:solidFill>
                <a:latin typeface="Calibri"/>
                <a:ea typeface="+mj-lt"/>
                <a:cs typeface="+mj-lt"/>
              </a:rPr>
              <a:t>“Our total and unrelenting focus is on giving our customers the best experience possible"(Jet2,2017)</a:t>
            </a:r>
            <a:endParaRPr lang="en-US" sz="2400" dirty="0">
              <a:solidFill>
                <a:schemeClr val="tx1"/>
              </a:solidFill>
              <a:latin typeface="Calibri"/>
              <a:cs typeface="Calibri"/>
            </a:endParaRPr>
          </a:p>
          <a:p>
            <a:endParaRPr lang="en-US" dirty="0"/>
          </a:p>
        </p:txBody>
      </p:sp>
    </p:spTree>
    <p:extLst>
      <p:ext uri="{BB962C8B-B14F-4D97-AF65-F5344CB8AC3E}">
        <p14:creationId xmlns:p14="http://schemas.microsoft.com/office/powerpoint/2010/main" val="3630574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6BD48-F9BB-8B20-2579-C31098BAE7D5}"/>
              </a:ext>
            </a:extLst>
          </p:cNvPr>
          <p:cNvSpPr>
            <a:spLocks noGrp="1"/>
          </p:cNvSpPr>
          <p:nvPr>
            <p:ph type="title"/>
          </p:nvPr>
        </p:nvSpPr>
        <p:spPr>
          <a:xfrm>
            <a:off x="270798" y="202509"/>
            <a:ext cx="9404723" cy="1900947"/>
          </a:xfrm>
        </p:spPr>
        <p:txBody>
          <a:bodyPr/>
          <a:lstStyle/>
          <a:p>
            <a:r>
              <a:rPr lang="en-US" sz="2400" b="1" dirty="0">
                <a:solidFill>
                  <a:srgbClr val="C00000"/>
                </a:solidFill>
                <a:latin typeface="Calibri"/>
                <a:ea typeface="+mj-lt"/>
                <a:cs typeface="+mj-lt"/>
              </a:rPr>
              <a:t>Jet2</a:t>
            </a:r>
            <a:r>
              <a:rPr lang="en-US" sz="2400" b="1" dirty="0">
                <a:solidFill>
                  <a:schemeClr val="tx1"/>
                </a:solidFill>
                <a:latin typeface="Calibri"/>
                <a:ea typeface="+mj-lt"/>
                <a:cs typeface="+mj-lt"/>
              </a:rPr>
              <a:t> SWOT analysis </a:t>
            </a:r>
            <a:br>
              <a:rPr lang="en-US" sz="2400" b="1" dirty="0">
                <a:solidFill>
                  <a:schemeClr val="tx1"/>
                </a:solidFill>
                <a:latin typeface="Calibri"/>
                <a:ea typeface="+mj-lt"/>
                <a:cs typeface="+mj-lt"/>
              </a:rPr>
            </a:br>
            <a:br>
              <a:rPr lang="en-US" sz="2400" b="1" dirty="0">
                <a:latin typeface="Calibri"/>
                <a:ea typeface="+mj-lt"/>
                <a:cs typeface="+mj-lt"/>
              </a:rPr>
            </a:br>
            <a:br>
              <a:rPr lang="en-US" sz="2400" b="1" dirty="0">
                <a:latin typeface="Calibri"/>
                <a:ea typeface="+mj-lt"/>
                <a:cs typeface="+mj-lt"/>
              </a:rPr>
            </a:br>
            <a:br>
              <a:rPr lang="en-US" sz="2400" dirty="0">
                <a:latin typeface="Calibri"/>
                <a:ea typeface="+mj-lt"/>
                <a:cs typeface="+mj-lt"/>
              </a:rPr>
            </a:br>
            <a:endParaRPr lang="en-US" sz="2400">
              <a:solidFill>
                <a:schemeClr val="tx1"/>
              </a:solidFill>
              <a:latin typeface="Calibri"/>
              <a:cs typeface="Calibri"/>
            </a:endParaRPr>
          </a:p>
          <a:p>
            <a:endParaRPr lang="en-US" dirty="0"/>
          </a:p>
        </p:txBody>
      </p:sp>
      <p:sp>
        <p:nvSpPr>
          <p:cNvPr id="3" name="TextBox 2">
            <a:extLst>
              <a:ext uri="{FF2B5EF4-FFF2-40B4-BE49-F238E27FC236}">
                <a16:creationId xmlns:a16="http://schemas.microsoft.com/office/drawing/2014/main" id="{AF7C9D2A-39FE-3770-E10F-9F1099F4E29A}"/>
              </a:ext>
            </a:extLst>
          </p:cNvPr>
          <p:cNvSpPr txBox="1"/>
          <p:nvPr/>
        </p:nvSpPr>
        <p:spPr>
          <a:xfrm>
            <a:off x="278642" y="779060"/>
            <a:ext cx="8418394"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cs typeface="Calibri"/>
              </a:rPr>
              <a:t>Strengths </a:t>
            </a:r>
            <a:endParaRPr lang="en-US" sz="2400" dirty="0">
              <a:latin typeface="Calibri"/>
              <a:ea typeface="+mn-lt"/>
              <a:cs typeface="Calibri"/>
            </a:endParaRPr>
          </a:p>
          <a:p>
            <a:endParaRPr lang="en-US" sz="2400" b="1" dirty="0">
              <a:latin typeface="Calibri"/>
              <a:ea typeface="+mn-lt"/>
              <a:cs typeface="Calibri"/>
            </a:endParaRPr>
          </a:p>
          <a:p>
            <a:pPr marL="342900" indent="-342900">
              <a:buFont typeface="Arial"/>
              <a:buChar char="•"/>
            </a:pPr>
            <a:r>
              <a:rPr lang="en-US" sz="2400" dirty="0">
                <a:latin typeface="Calibri"/>
                <a:ea typeface="+mn-lt"/>
                <a:cs typeface="+mn-lt"/>
              </a:rPr>
              <a:t>Jet2holidays has overtaken Tui to become the UK’s largest tour operator for the first time (Lancefield,N.2023)</a:t>
            </a:r>
            <a:endParaRPr lang="en-US" sz="2400" b="1">
              <a:latin typeface="Calibri"/>
              <a:cs typeface="Calibri"/>
            </a:endParaRPr>
          </a:p>
          <a:p>
            <a:pPr marL="342900" indent="-342900">
              <a:buFont typeface="Arial"/>
              <a:buChar char="•"/>
            </a:pPr>
            <a:r>
              <a:rPr lang="en-US" sz="2400" dirty="0">
                <a:latin typeface="Calibri"/>
                <a:ea typeface="+mn-lt"/>
                <a:cs typeface="+mn-lt"/>
              </a:rPr>
              <a:t>Package holidays that include Jet2 flights, hotel accommodations, and transfers at affordable, competitive prices. </a:t>
            </a:r>
            <a:endParaRPr lang="en-US" sz="2400" b="1">
              <a:latin typeface="Calibri"/>
              <a:ea typeface="+mn-lt"/>
              <a:cs typeface="Calibri"/>
            </a:endParaRPr>
          </a:p>
          <a:p>
            <a:pPr marL="342900" indent="-342900">
              <a:buFont typeface="Arial"/>
              <a:buChar char="•"/>
            </a:pPr>
            <a:r>
              <a:rPr lang="en-US" sz="2400" dirty="0">
                <a:latin typeface="Calibri"/>
                <a:cs typeface="Calibri"/>
              </a:rPr>
              <a:t>Offering a wide range of destinations.</a:t>
            </a:r>
          </a:p>
          <a:p>
            <a:pPr marL="342900" indent="-342900">
              <a:buFont typeface="Arial"/>
              <a:buChar char="•"/>
            </a:pPr>
            <a:r>
              <a:rPr lang="en-US" sz="2400" dirty="0">
                <a:latin typeface="Calibri"/>
                <a:cs typeface="Calibri"/>
              </a:rPr>
              <a:t>Excellent customer service.</a:t>
            </a:r>
          </a:p>
          <a:p>
            <a:pPr marL="342900" indent="-342900">
              <a:buFont typeface="Arial"/>
              <a:buChar char="•"/>
            </a:pPr>
            <a:r>
              <a:rPr lang="en-US" sz="2400" dirty="0">
                <a:latin typeface="Calibri"/>
                <a:cs typeface="Calibri"/>
              </a:rPr>
              <a:t>More comfortable seats and bigger fleet compared to other low-cost airlines. </a:t>
            </a:r>
          </a:p>
          <a:p>
            <a:pPr marL="285750" indent="-285750">
              <a:buFont typeface="Arial"/>
              <a:buChar char="•"/>
            </a:pPr>
            <a:endParaRPr lang="en-US" sz="2400" b="1" dirty="0">
              <a:latin typeface="Calibri"/>
              <a:cs typeface="Calibri"/>
            </a:endParaRPr>
          </a:p>
          <a:p>
            <a:pPr marL="285750" indent="-285750">
              <a:buFont typeface="Arial"/>
              <a:buChar char="•"/>
            </a:pPr>
            <a:endParaRPr lang="en-US" sz="2400" b="1" dirty="0">
              <a:latin typeface="Calibri"/>
              <a:cs typeface="Calibri"/>
            </a:endParaRPr>
          </a:p>
        </p:txBody>
      </p:sp>
    </p:spTree>
    <p:extLst>
      <p:ext uri="{BB962C8B-B14F-4D97-AF65-F5344CB8AC3E}">
        <p14:creationId xmlns:p14="http://schemas.microsoft.com/office/powerpoint/2010/main" val="1026434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D40D-9457-E3A4-2C3B-20BCBFDBEC26}"/>
              </a:ext>
            </a:extLst>
          </p:cNvPr>
          <p:cNvSpPr>
            <a:spLocks noGrp="1"/>
          </p:cNvSpPr>
          <p:nvPr>
            <p:ph type="title"/>
          </p:nvPr>
        </p:nvSpPr>
        <p:spPr>
          <a:xfrm>
            <a:off x="646111" y="452718"/>
            <a:ext cx="1932574" cy="399695"/>
          </a:xfrm>
        </p:spPr>
        <p:txBody>
          <a:bodyPr/>
          <a:lstStyle/>
          <a:p>
            <a:r>
              <a:rPr lang="en-US" sz="2400" b="1" dirty="0">
                <a:latin typeface="Calibri"/>
                <a:cs typeface="Calibri"/>
              </a:rPr>
              <a:t>Weaknesses</a:t>
            </a:r>
            <a:endParaRPr lang="en-US" b="1" dirty="0">
              <a:latin typeface="Calibri"/>
              <a:cs typeface="Calibri"/>
            </a:endParaRPr>
          </a:p>
        </p:txBody>
      </p:sp>
      <p:sp>
        <p:nvSpPr>
          <p:cNvPr id="4" name="TextBox 3">
            <a:extLst>
              <a:ext uri="{FF2B5EF4-FFF2-40B4-BE49-F238E27FC236}">
                <a16:creationId xmlns:a16="http://schemas.microsoft.com/office/drawing/2014/main" id="{8431C045-8B5F-9E91-0E0D-6B22AD0D0ADB}"/>
              </a:ext>
            </a:extLst>
          </p:cNvPr>
          <p:cNvSpPr txBox="1"/>
          <p:nvPr/>
        </p:nvSpPr>
        <p:spPr>
          <a:xfrm>
            <a:off x="813178" y="1108880"/>
            <a:ext cx="800896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2400" dirty="0">
                <a:latin typeface="Calibri"/>
                <a:ea typeface="+mn-lt"/>
                <a:cs typeface="+mn-lt"/>
              </a:rPr>
              <a:t>Dependent on seasonal travel, resulting in revenue fluctuations during non-peak periods.</a:t>
            </a:r>
            <a:endParaRPr lang="en-US" sz="2400" dirty="0">
              <a:latin typeface="Calibri"/>
            </a:endParaRPr>
          </a:p>
          <a:p>
            <a:pPr marL="342900" indent="-342900">
              <a:buFont typeface="Arial" panose="020B0604020202020204" pitchFamily="34" charset="0"/>
              <a:buChar char="•"/>
            </a:pPr>
            <a:r>
              <a:rPr lang="en-US" sz="2400" dirty="0">
                <a:latin typeface="Calibri"/>
                <a:ea typeface="+mn-lt"/>
                <a:cs typeface="+mn-lt"/>
              </a:rPr>
              <a:t>Jet2's market reach may be relatively limited compared to larger international airlines.</a:t>
            </a:r>
            <a:endParaRPr lang="en-US" sz="2400" dirty="0">
              <a:latin typeface="Calibri"/>
              <a:cs typeface="Calibri"/>
            </a:endParaRPr>
          </a:p>
          <a:p>
            <a:pPr algn="l"/>
            <a:endParaRPr lang="en-US" sz="2400" dirty="0">
              <a:latin typeface="Calibri"/>
              <a:cs typeface="Calibri"/>
            </a:endParaRPr>
          </a:p>
          <a:p>
            <a:pPr marL="285750" indent="-285750">
              <a:buFont typeface="Arial" panose="020B0604020202020204" pitchFamily="34" charset="0"/>
              <a:buChar char="•"/>
            </a:pPr>
            <a:endParaRPr lang="en-US" sz="2400" dirty="0">
              <a:latin typeface="Calibri"/>
              <a:cs typeface="Calibri"/>
            </a:endParaRPr>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E06C10EC-36CE-46A4-AFB1-5A65DD0FD614}"/>
              </a:ext>
            </a:extLst>
          </p:cNvPr>
          <p:cNvSpPr txBox="1"/>
          <p:nvPr/>
        </p:nvSpPr>
        <p:spPr>
          <a:xfrm>
            <a:off x="642581" y="2706806"/>
            <a:ext cx="89756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latin typeface="Calibri"/>
                <a:cs typeface="Calibri"/>
              </a:rPr>
              <a:t>Opportunities</a:t>
            </a:r>
          </a:p>
          <a:p>
            <a:pPr marL="342900" indent="-342900">
              <a:buFont typeface="Arial"/>
              <a:buChar char="•"/>
            </a:pPr>
            <a:r>
              <a:rPr lang="en-US" sz="2400" dirty="0">
                <a:latin typeface="Calibri"/>
                <a:cs typeface="Calibri"/>
              </a:rPr>
              <a:t>Opportunities to fly to new destinations and enter new market to increase revenue. </a:t>
            </a:r>
          </a:p>
          <a:p>
            <a:pPr marL="342900" indent="-342900">
              <a:buFont typeface="Arial"/>
              <a:buChar char="•"/>
            </a:pPr>
            <a:r>
              <a:rPr lang="en-US" sz="2400" dirty="0">
                <a:solidFill>
                  <a:srgbClr val="FFFFFF"/>
                </a:solidFill>
                <a:latin typeface="Calibri"/>
                <a:cs typeface="Calibri"/>
              </a:rPr>
              <a:t>Using the improvement of technology to enhance the customer experience.</a:t>
            </a:r>
          </a:p>
          <a:p>
            <a:pPr marL="342900" indent="-342900">
              <a:buFont typeface="Arial"/>
              <a:buChar char="•"/>
            </a:pPr>
            <a:r>
              <a:rPr lang="en-US" sz="2400" dirty="0">
                <a:latin typeface="Calibri"/>
                <a:ea typeface="+mn-lt"/>
                <a:cs typeface="+mn-lt"/>
              </a:rPr>
              <a:t>Addressing the increasing need for sustainable travel practices and environmentally friendly offerings.</a:t>
            </a:r>
            <a:endParaRPr lang="en-US" sz="2400" dirty="0">
              <a:latin typeface="Calibri"/>
              <a:cs typeface="Calibri"/>
            </a:endParaRPr>
          </a:p>
          <a:p>
            <a:pPr marL="342900" indent="-342900">
              <a:buFont typeface="Arial"/>
              <a:buChar char="•"/>
            </a:pPr>
            <a:endParaRPr lang="en-US" sz="2400" dirty="0">
              <a:latin typeface="Calibri"/>
              <a:cs typeface="Calibri"/>
            </a:endParaRPr>
          </a:p>
          <a:p>
            <a:pPr marL="342900" indent="-342900">
              <a:buFont typeface="Arial"/>
              <a:buChar char="•"/>
            </a:pPr>
            <a:endParaRPr lang="en-US" sz="2400" dirty="0">
              <a:latin typeface="Calibri"/>
              <a:cs typeface="Calibri"/>
            </a:endParaRPr>
          </a:p>
        </p:txBody>
      </p:sp>
    </p:spTree>
    <p:extLst>
      <p:ext uri="{BB962C8B-B14F-4D97-AF65-F5344CB8AC3E}">
        <p14:creationId xmlns:p14="http://schemas.microsoft.com/office/powerpoint/2010/main" val="78383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CE18D-4537-D1B0-59A5-EAC00A92FEEE}"/>
              </a:ext>
            </a:extLst>
          </p:cNvPr>
          <p:cNvSpPr>
            <a:spLocks noGrp="1"/>
          </p:cNvSpPr>
          <p:nvPr>
            <p:ph type="title"/>
          </p:nvPr>
        </p:nvSpPr>
        <p:spPr>
          <a:xfrm>
            <a:off x="646111" y="452718"/>
            <a:ext cx="1352544" cy="445187"/>
          </a:xfrm>
        </p:spPr>
        <p:txBody>
          <a:bodyPr/>
          <a:lstStyle/>
          <a:p>
            <a:r>
              <a:rPr lang="en-US" sz="2400" b="1">
                <a:solidFill>
                  <a:schemeClr val="tx1"/>
                </a:solidFill>
                <a:latin typeface="Calibri"/>
                <a:cs typeface="Calibri"/>
              </a:rPr>
              <a:t>Threats</a:t>
            </a:r>
            <a:br>
              <a:rPr lang="en-US" sz="2400" b="1" dirty="0">
                <a:solidFill>
                  <a:schemeClr val="tx1"/>
                </a:solidFill>
                <a:latin typeface="Calibri"/>
                <a:cs typeface="Calibri"/>
              </a:rPr>
            </a:br>
            <a:endParaRPr lang="en-US" sz="2400" b="1" dirty="0">
              <a:solidFill>
                <a:schemeClr val="tx1"/>
              </a:solidFill>
              <a:latin typeface="Calibri"/>
              <a:cs typeface="Calibri"/>
            </a:endParaRPr>
          </a:p>
        </p:txBody>
      </p:sp>
      <p:sp>
        <p:nvSpPr>
          <p:cNvPr id="4" name="TextBox 3">
            <a:extLst>
              <a:ext uri="{FF2B5EF4-FFF2-40B4-BE49-F238E27FC236}">
                <a16:creationId xmlns:a16="http://schemas.microsoft.com/office/drawing/2014/main" id="{0B67E0E8-841D-4D50-B2F4-7B165EE55C36}"/>
              </a:ext>
            </a:extLst>
          </p:cNvPr>
          <p:cNvSpPr txBox="1"/>
          <p:nvPr/>
        </p:nvSpPr>
        <p:spPr>
          <a:xfrm>
            <a:off x="591402" y="1069074"/>
            <a:ext cx="641672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latin typeface="Calibri"/>
                <a:cs typeface="Calibri"/>
              </a:rPr>
              <a:t>The fluctuating costs of crude oil. Rising Jet-Fuel Costs Threaten to Send Airfares Higher (wsj,2023)</a:t>
            </a:r>
          </a:p>
          <a:p>
            <a:pPr marL="285750" indent="-285750">
              <a:buFont typeface="Arial"/>
              <a:buChar char="•"/>
            </a:pPr>
            <a:endParaRPr lang="en-US" sz="2400" dirty="0">
              <a:latin typeface="Calibri"/>
              <a:cs typeface="Calibri"/>
            </a:endParaRPr>
          </a:p>
          <a:p>
            <a:pPr marL="285750" indent="-285750">
              <a:buFont typeface="Arial"/>
              <a:buChar char="•"/>
            </a:pPr>
            <a:r>
              <a:rPr lang="en-US" sz="2400" dirty="0">
                <a:latin typeface="Calibri"/>
                <a:cs typeface="Calibri"/>
              </a:rPr>
              <a:t>The cost of living affecting holiday goers.</a:t>
            </a:r>
          </a:p>
          <a:p>
            <a:pPr marL="285750" indent="-285750">
              <a:buFont typeface="Arial"/>
              <a:buChar char="•"/>
            </a:pPr>
            <a:r>
              <a:rPr lang="en-US" sz="2400" dirty="0">
                <a:latin typeface="Calibri"/>
                <a:cs typeface="Calibri"/>
              </a:rPr>
              <a:t>Flights could be affected by unforeseen natural disasters.</a:t>
            </a:r>
          </a:p>
          <a:p>
            <a:pPr marL="285750" indent="-285750">
              <a:buFont typeface="Arial"/>
              <a:buChar char="•"/>
            </a:pPr>
            <a:r>
              <a:rPr lang="en-US" sz="2400" dirty="0">
                <a:latin typeface="Calibri"/>
                <a:cs typeface="Calibri"/>
              </a:rPr>
              <a:t>Changes of laws and regulations, such as Britain leaving the European Union. This would affect the aviation operation and the costs. </a:t>
            </a:r>
            <a:r>
              <a:rPr lang="en-US" sz="2400" dirty="0">
                <a:latin typeface="Calibri"/>
                <a:ea typeface="+mn-lt"/>
                <a:cs typeface="+mn-lt"/>
              </a:rPr>
              <a:t>Brexit has had a significant economic impact on the UK airline industry ( aviation source, 2022)</a:t>
            </a:r>
          </a:p>
          <a:p>
            <a:pPr marL="285750" indent="-285750">
              <a:buFont typeface="Arial"/>
              <a:buChar char="•"/>
            </a:pPr>
            <a:endParaRPr lang="en-US" sz="2400" dirty="0">
              <a:latin typeface="Calibri"/>
              <a:cs typeface="Calibri"/>
            </a:endParaRPr>
          </a:p>
          <a:p>
            <a:pPr marL="285750" indent="-285750">
              <a:buFont typeface="Arial"/>
              <a:buChar char="•"/>
            </a:pPr>
            <a:endParaRPr lang="en-US" sz="2400" dirty="0">
              <a:latin typeface="Calibri"/>
              <a:cs typeface="Calibri"/>
            </a:endParaRPr>
          </a:p>
        </p:txBody>
      </p:sp>
    </p:spTree>
    <p:extLst>
      <p:ext uri="{BB962C8B-B14F-4D97-AF65-F5344CB8AC3E}">
        <p14:creationId xmlns:p14="http://schemas.microsoft.com/office/powerpoint/2010/main" val="2291371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F703-B2F3-AAEB-2086-4AF772501512}"/>
              </a:ext>
            </a:extLst>
          </p:cNvPr>
          <p:cNvSpPr>
            <a:spLocks noGrp="1"/>
          </p:cNvSpPr>
          <p:nvPr>
            <p:ph type="title"/>
          </p:nvPr>
        </p:nvSpPr>
        <p:spPr>
          <a:xfrm>
            <a:off x="646111" y="452718"/>
            <a:ext cx="8779201" cy="513426"/>
          </a:xfrm>
        </p:spPr>
        <p:txBody>
          <a:bodyPr/>
          <a:lstStyle/>
          <a:p>
            <a:pPr algn="ctr"/>
            <a:r>
              <a:rPr lang="en-US" sz="2400" b="1" dirty="0">
                <a:solidFill>
                  <a:srgbClr val="C00000"/>
                </a:solidFill>
                <a:latin typeface="Calibri"/>
                <a:cs typeface="Calibri"/>
              </a:rPr>
              <a:t>Jet2</a:t>
            </a:r>
            <a:r>
              <a:rPr lang="en-US" sz="2400" b="1" dirty="0">
                <a:solidFill>
                  <a:schemeClr val="tx1"/>
                </a:solidFill>
                <a:latin typeface="Calibri"/>
                <a:cs typeface="Calibri"/>
              </a:rPr>
              <a:t> PESTLE Analysis </a:t>
            </a:r>
            <a:br>
              <a:rPr lang="en-US" sz="2400" b="1" dirty="0">
                <a:solidFill>
                  <a:schemeClr val="tx1"/>
                </a:solidFill>
                <a:latin typeface="Calibri"/>
                <a:cs typeface="Calibri"/>
              </a:rPr>
            </a:br>
            <a:br>
              <a:rPr lang="en-US" sz="2400" b="1" dirty="0">
                <a:latin typeface="Calibri"/>
                <a:cs typeface="Calibri"/>
              </a:rPr>
            </a:br>
            <a:br>
              <a:rPr lang="en-US" sz="2400" b="1" dirty="0">
                <a:latin typeface="Calibri"/>
                <a:cs typeface="Calibri"/>
              </a:rPr>
            </a:br>
            <a:br>
              <a:rPr lang="en-US" sz="2400" b="1" dirty="0">
                <a:latin typeface="Calibri"/>
                <a:cs typeface="Calibri"/>
              </a:rPr>
            </a:br>
            <a:endParaRPr lang="en-US" sz="2400" b="1">
              <a:solidFill>
                <a:schemeClr val="tx1"/>
              </a:solidFill>
              <a:latin typeface="Calibri"/>
              <a:cs typeface="Calibri"/>
            </a:endParaRPr>
          </a:p>
          <a:p>
            <a:endParaRPr lang="en-US" dirty="0"/>
          </a:p>
        </p:txBody>
      </p:sp>
      <p:sp>
        <p:nvSpPr>
          <p:cNvPr id="4" name="TextBox 3">
            <a:extLst>
              <a:ext uri="{FF2B5EF4-FFF2-40B4-BE49-F238E27FC236}">
                <a16:creationId xmlns:a16="http://schemas.microsoft.com/office/drawing/2014/main" id="{C58A8639-D23D-6A4E-2317-F2FF56F103B7}"/>
              </a:ext>
            </a:extLst>
          </p:cNvPr>
          <p:cNvSpPr txBox="1"/>
          <p:nvPr/>
        </p:nvSpPr>
        <p:spPr>
          <a:xfrm>
            <a:off x="363940" y="983777"/>
            <a:ext cx="8179558" cy="105259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1" dirty="0">
                <a:latin typeface="Calibri"/>
                <a:cs typeface="Calibri"/>
              </a:rPr>
              <a:t>Political:  </a:t>
            </a:r>
            <a:r>
              <a:rPr lang="en-US" sz="2400" dirty="0">
                <a:latin typeface="Calibri"/>
                <a:ea typeface="+mn-lt"/>
                <a:cs typeface="+mn-lt"/>
              </a:rPr>
              <a:t>Political agreements between countries may impact an airline's ability to operate international routes. Conflicts in certain countries could affect travel Demand and Safety</a:t>
            </a:r>
            <a:endParaRPr lang="en-US" sz="2400">
              <a:latin typeface="Calibri"/>
              <a:cs typeface="Calibri"/>
            </a:endParaRPr>
          </a:p>
          <a:p>
            <a:pPr marL="342900" indent="-342900">
              <a:buFont typeface="Arial"/>
              <a:buChar char="•"/>
            </a:pPr>
            <a:r>
              <a:rPr lang="en-US" sz="2400" b="1" dirty="0">
                <a:latin typeface="Calibri"/>
                <a:cs typeface="Calibri"/>
              </a:rPr>
              <a:t>Economic:</a:t>
            </a:r>
            <a:r>
              <a:rPr lang="en-US" sz="2400" dirty="0">
                <a:latin typeface="Calibri"/>
                <a:ea typeface="+mn-lt"/>
                <a:cs typeface="+mn-lt"/>
              </a:rPr>
              <a:t> Economical and currency fluctuation, can decrease travel spending and affect operational costs.</a:t>
            </a:r>
          </a:p>
          <a:p>
            <a:pPr marL="342900" indent="-342900">
              <a:buFont typeface="Arial"/>
              <a:buChar char="•"/>
            </a:pPr>
            <a:r>
              <a:rPr lang="en-US" sz="2400" b="1" dirty="0">
                <a:latin typeface="Calibri"/>
              </a:rPr>
              <a:t>Social: </a:t>
            </a:r>
            <a:r>
              <a:rPr lang="en-US" sz="2400" dirty="0">
                <a:latin typeface="Calibri"/>
                <a:ea typeface="+mn-lt"/>
                <a:cs typeface="+mn-lt"/>
              </a:rPr>
              <a:t>changes in population demographics and travel preferences can affect and influence the demand. Health concerns, such pandemic Covid19 (</a:t>
            </a:r>
            <a:r>
              <a:rPr lang="en-US" sz="2400" dirty="0" err="1">
                <a:latin typeface="Calibri"/>
                <a:ea typeface="+mn-lt"/>
                <a:cs typeface="+mn-lt"/>
              </a:rPr>
              <a:t>dube,et</a:t>
            </a:r>
            <a:r>
              <a:rPr lang="en-US" sz="2400" dirty="0">
                <a:latin typeface="Calibri"/>
                <a:ea typeface="+mn-lt"/>
                <a:cs typeface="+mn-lt"/>
              </a:rPr>
              <a:t> Al. 2021)</a:t>
            </a:r>
            <a:endParaRPr lang="en-US" sz="2400" dirty="0">
              <a:latin typeface="Calibri"/>
              <a:ea typeface="+mn-lt"/>
              <a:cs typeface="Calibri"/>
            </a:endParaRPr>
          </a:p>
          <a:p>
            <a:pPr marL="342900" indent="-342900">
              <a:buFont typeface="Arial"/>
              <a:buChar char="•"/>
            </a:pPr>
            <a:r>
              <a:rPr lang="en-US" sz="2400" b="1" dirty="0">
                <a:latin typeface="Calibri"/>
                <a:ea typeface="+mn-lt"/>
                <a:cs typeface="+mn-lt"/>
              </a:rPr>
              <a:t>Technological:</a:t>
            </a:r>
            <a:r>
              <a:rPr lang="en-US" sz="2400" dirty="0">
                <a:latin typeface="Calibri"/>
                <a:ea typeface="+mn-lt"/>
                <a:cs typeface="+mn-lt"/>
              </a:rPr>
              <a:t> technology advancement in bookings, customer service and marketing within the airline industry is important for its operational efficiency. </a:t>
            </a:r>
          </a:p>
          <a:p>
            <a:pPr marL="342900" indent="-342900">
              <a:buFont typeface="Arial"/>
              <a:buChar char="•"/>
            </a:pPr>
            <a:r>
              <a:rPr lang="en-US" sz="2400" b="1" dirty="0">
                <a:latin typeface="Calibri"/>
                <a:ea typeface="+mn-lt"/>
                <a:cs typeface="+mn-lt"/>
              </a:rPr>
              <a:t>Legal: </a:t>
            </a:r>
            <a:r>
              <a:rPr lang="en-US" sz="2400" dirty="0">
                <a:latin typeface="Calibri"/>
                <a:ea typeface="+mn-lt"/>
                <a:cs typeface="+mn-lt"/>
              </a:rPr>
              <a:t>The Importance of following aviation Laws, safety regulations, and consumer protection laws across various countries</a:t>
            </a:r>
          </a:p>
          <a:p>
            <a:pPr marL="342900" indent="-342900">
              <a:buFont typeface="Arial"/>
              <a:buChar char="•"/>
            </a:pPr>
            <a:r>
              <a:rPr lang="en-US" sz="2400" b="1" dirty="0">
                <a:latin typeface="Calibri"/>
                <a:ea typeface="+mn-lt"/>
                <a:cs typeface="+mn-lt"/>
              </a:rPr>
              <a:t>Enviromental:</a:t>
            </a:r>
            <a:r>
              <a:rPr lang="en-US" sz="2400" dirty="0">
                <a:latin typeface="Calibri"/>
                <a:ea typeface="+mn-lt"/>
                <a:cs typeface="+mn-lt"/>
              </a:rPr>
              <a:t> Eco-friendly practices.</a:t>
            </a:r>
            <a:r>
              <a:rPr lang="en-US" sz="2400" b="1" dirty="0">
                <a:latin typeface="Calibri"/>
                <a:ea typeface="+mn-lt"/>
                <a:cs typeface="+mn-lt"/>
              </a:rPr>
              <a:t> </a:t>
            </a:r>
            <a:r>
              <a:rPr lang="en-US" sz="2400" dirty="0">
                <a:latin typeface="Calibri"/>
                <a:ea typeface="+mn-lt"/>
                <a:cs typeface="+mn-lt"/>
              </a:rPr>
              <a:t>Climate changes and natural disasters can affect the aviation industry</a:t>
            </a:r>
          </a:p>
          <a:p>
            <a:pPr marL="342900" indent="-342900">
              <a:buFont typeface="Arial"/>
              <a:buChar char="•"/>
            </a:pPr>
            <a:endParaRPr lang="en-US" sz="2400" dirty="0">
              <a:latin typeface="Calibri"/>
              <a:ea typeface="+mn-lt"/>
              <a:cs typeface="+mn-lt"/>
            </a:endParaRPr>
          </a:p>
          <a:p>
            <a:pPr marL="342900" indent="-342900">
              <a:buFont typeface="Arial"/>
              <a:buChar char="•"/>
            </a:pPr>
            <a:endParaRPr lang="en-US" sz="2400" dirty="0">
              <a:latin typeface="Calibri"/>
              <a:ea typeface="+mn-lt"/>
              <a:cs typeface="+mn-lt"/>
            </a:endParaRPr>
          </a:p>
          <a:p>
            <a:endParaRPr lang="en-US" sz="2400" dirty="0">
              <a:latin typeface="Calibri"/>
              <a:ea typeface="+mn-lt"/>
              <a:cs typeface="+mn-lt"/>
            </a:endParaRPr>
          </a:p>
          <a:p>
            <a:br>
              <a:rPr lang="en-US" sz="2400" dirty="0">
                <a:latin typeface="Calibri"/>
                <a:ea typeface="+mn-lt"/>
                <a:cs typeface="+mn-lt"/>
              </a:rPr>
            </a:br>
            <a:endParaRPr lang="en-US" sz="2400">
              <a:latin typeface="Calibri"/>
              <a:cs typeface="Calibri"/>
            </a:endParaRPr>
          </a:p>
          <a:p>
            <a:pPr marL="342900" indent="-342900">
              <a:buFont typeface="Arial"/>
              <a:buChar char="•"/>
            </a:pPr>
            <a:endParaRPr lang="en-US" sz="2400" b="1" dirty="0">
              <a:latin typeface="Calibri"/>
              <a:cs typeface="Calibri"/>
            </a:endParaRPr>
          </a:p>
          <a:p>
            <a:pPr marL="342900" indent="-342900">
              <a:buFont typeface="Arial"/>
              <a:buChar char="•"/>
            </a:pPr>
            <a:endParaRPr lang="en-US" sz="2400" dirty="0">
              <a:latin typeface="Calibri"/>
              <a:cs typeface="Calibri"/>
            </a:endParaRPr>
          </a:p>
          <a:p>
            <a:pPr marL="342900" indent="-342900">
              <a:buFont typeface="Arial"/>
              <a:buChar char="•"/>
            </a:pPr>
            <a:endParaRPr lang="en-US">
              <a:latin typeface="Century Gothic" panose="020B0502020202020204"/>
              <a:cs typeface="Calibri"/>
            </a:endParaRPr>
          </a:p>
          <a:p>
            <a:pPr marL="342900" indent="-342900">
              <a:buFont typeface="Arial"/>
              <a:buChar char="•"/>
            </a:pPr>
            <a:endParaRPr lang="en-US" b="1" dirty="0">
              <a:latin typeface="Calibri"/>
              <a:cs typeface="Calibri"/>
            </a:endParaRPr>
          </a:p>
          <a:p>
            <a:endParaRPr lang="en-US" b="1" dirty="0">
              <a:latin typeface="Calibri"/>
              <a:cs typeface="Calibri"/>
            </a:endParaRPr>
          </a:p>
          <a:p>
            <a:pPr marL="342900" indent="-342900">
              <a:buFont typeface="Arial"/>
              <a:buChar char="•"/>
            </a:pPr>
            <a:endParaRPr lang="en-US" sz="2400" dirty="0">
              <a:latin typeface="Calibri"/>
              <a:cs typeface="Calibri"/>
            </a:endParaRPr>
          </a:p>
          <a:p>
            <a:pPr marL="285750" indent="-285750">
              <a:buFont typeface="Arial"/>
              <a:buChar char="•"/>
            </a:pPr>
            <a:endParaRPr lang="en-US" sz="2400" b="1" dirty="0">
              <a:latin typeface="Calibri"/>
              <a:cs typeface="Calibri"/>
            </a:endParaRPr>
          </a:p>
        </p:txBody>
      </p:sp>
    </p:spTree>
    <p:extLst>
      <p:ext uri="{BB962C8B-B14F-4D97-AF65-F5344CB8AC3E}">
        <p14:creationId xmlns:p14="http://schemas.microsoft.com/office/powerpoint/2010/main" val="3774257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D43AA-287F-96DF-DA47-F96D67D9A0DE}"/>
              </a:ext>
            </a:extLst>
          </p:cNvPr>
          <p:cNvSpPr>
            <a:spLocks noGrp="1"/>
          </p:cNvSpPr>
          <p:nvPr>
            <p:ph type="title"/>
          </p:nvPr>
        </p:nvSpPr>
        <p:spPr/>
        <p:txBody>
          <a:bodyPr/>
          <a:lstStyle/>
          <a:p>
            <a:pPr algn="ctr"/>
            <a:r>
              <a:rPr lang="en-US" sz="2400" u="sng" dirty="0">
                <a:latin typeface="Calibri"/>
                <a:cs typeface="Calibri"/>
              </a:rPr>
              <a:t>Explanation of </a:t>
            </a:r>
            <a:r>
              <a:rPr lang="en-US" sz="2400" u="sng" dirty="0">
                <a:solidFill>
                  <a:srgbClr val="C00000"/>
                </a:solidFill>
                <a:latin typeface="Calibri"/>
                <a:cs typeface="Calibri"/>
              </a:rPr>
              <a:t>jet</a:t>
            </a:r>
            <a:r>
              <a:rPr lang="en-US" sz="2400" u="sng" dirty="0">
                <a:latin typeface="Calibri"/>
                <a:cs typeface="Calibri"/>
              </a:rPr>
              <a:t>2 market segment</a:t>
            </a:r>
            <a:br>
              <a:rPr lang="en-US" sz="2400" u="sng" dirty="0">
                <a:latin typeface="Calibri"/>
                <a:cs typeface="Calibri"/>
              </a:rPr>
            </a:br>
            <a:br>
              <a:rPr lang="en-US" sz="2400" u="sng" dirty="0">
                <a:latin typeface="Calibri"/>
                <a:cs typeface="Calibri"/>
              </a:rPr>
            </a:br>
            <a:endParaRPr lang="en-US" sz="2400" u="sng" dirty="0">
              <a:latin typeface="Calibri"/>
              <a:cs typeface="Calibri"/>
            </a:endParaRPr>
          </a:p>
        </p:txBody>
      </p:sp>
      <p:sp>
        <p:nvSpPr>
          <p:cNvPr id="5" name="TextBox 4">
            <a:extLst>
              <a:ext uri="{FF2B5EF4-FFF2-40B4-BE49-F238E27FC236}">
                <a16:creationId xmlns:a16="http://schemas.microsoft.com/office/drawing/2014/main" id="{874021C0-C612-FFFC-8CFF-A8568D51106B}"/>
              </a:ext>
            </a:extLst>
          </p:cNvPr>
          <p:cNvSpPr txBox="1"/>
          <p:nvPr/>
        </p:nvSpPr>
        <p:spPr>
          <a:xfrm>
            <a:off x="466299" y="1000835"/>
            <a:ext cx="781561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a:ea typeface="Söhne"/>
                <a:cs typeface="Söhne"/>
              </a:rPr>
              <a:t>Jet2 is a holiday company that are likely to target customers</a:t>
            </a:r>
            <a:r>
              <a:rPr lang="en-US" sz="2400" dirty="0">
                <a:latin typeface="Calibri"/>
                <a:ea typeface="+mn-lt"/>
                <a:cs typeface="+mn-lt"/>
              </a:rPr>
              <a:t> who are searching for budget-friendly or a package holiday, whether they are individuals or families.  </a:t>
            </a:r>
            <a:endParaRPr lang="en-US" sz="2400">
              <a:latin typeface="Calibri"/>
              <a:cs typeface="Calibri"/>
            </a:endParaRPr>
          </a:p>
          <a:p>
            <a:r>
              <a:rPr lang="en-US" sz="2400" dirty="0">
                <a:latin typeface="Calibri"/>
                <a:cs typeface="Calibri"/>
              </a:rPr>
              <a:t>Jet2 might target specific destinations and offer different package holidays and services, such as skiing and winter sport experience holiday, city breaks and international holidays.</a:t>
            </a:r>
          </a:p>
          <a:p>
            <a:r>
              <a:rPr lang="en-US" sz="2400" dirty="0">
                <a:latin typeface="Calibri"/>
                <a:ea typeface="+mn-lt"/>
                <a:cs typeface="+mn-lt"/>
              </a:rPr>
              <a:t>By using market research, customer feedback, and data analysis, Jet2 can pinpoint and target customers with precision. By comprehending the requirements, preferences, and actions of these segments, Jet2 can </a:t>
            </a:r>
            <a:r>
              <a:rPr lang="en-US" sz="2400" dirty="0" err="1">
                <a:latin typeface="Calibri"/>
                <a:ea typeface="+mn-lt"/>
                <a:cs typeface="+mn-lt"/>
              </a:rPr>
              <a:t>customise</a:t>
            </a:r>
            <a:r>
              <a:rPr lang="en-US" sz="2400" dirty="0">
                <a:latin typeface="Calibri"/>
                <a:ea typeface="+mn-lt"/>
                <a:cs typeface="+mn-lt"/>
              </a:rPr>
              <a:t> its services, marketing tactics, and vacation packages to cater to the diverse needs of various customer groups within the travel and holiday market.</a:t>
            </a:r>
            <a:endParaRPr lang="en-US" sz="2400" dirty="0">
              <a:latin typeface="Calibri"/>
            </a:endParaRPr>
          </a:p>
          <a:p>
            <a:endParaRPr lang="en-US" dirty="0">
              <a:latin typeface="Century Gothic" panose="020B0502020202020204"/>
              <a:cs typeface="Calibri"/>
            </a:endParaRPr>
          </a:p>
          <a:p>
            <a:endParaRPr lang="en-US" sz="2400" dirty="0">
              <a:latin typeface="Calibri"/>
              <a:cs typeface="Calibri"/>
            </a:endParaRPr>
          </a:p>
          <a:p>
            <a:endParaRPr lang="en-US" sz="2400" dirty="0">
              <a:latin typeface="Calibri"/>
              <a:cs typeface="Calibri"/>
            </a:endParaRPr>
          </a:p>
        </p:txBody>
      </p:sp>
    </p:spTree>
    <p:extLst>
      <p:ext uri="{BB962C8B-B14F-4D97-AF65-F5344CB8AC3E}">
        <p14:creationId xmlns:p14="http://schemas.microsoft.com/office/powerpoint/2010/main" val="727265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91ED6-A8E2-F6B4-67F9-BB94F90E5D3F}"/>
              </a:ext>
            </a:extLst>
          </p:cNvPr>
          <p:cNvSpPr>
            <a:spLocks noGrp="1"/>
          </p:cNvSpPr>
          <p:nvPr>
            <p:ph type="title"/>
          </p:nvPr>
        </p:nvSpPr>
        <p:spPr>
          <a:xfrm>
            <a:off x="646111" y="452718"/>
            <a:ext cx="9404723" cy="518215"/>
          </a:xfrm>
        </p:spPr>
        <p:txBody>
          <a:bodyPr/>
          <a:lstStyle/>
          <a:p>
            <a:pPr algn="ctr"/>
            <a:r>
              <a:rPr lang="en-US" sz="3200" b="1" dirty="0">
                <a:latin typeface="Calibri"/>
                <a:cs typeface="Calibri"/>
              </a:rPr>
              <a:t>Reference list</a:t>
            </a:r>
            <a:br>
              <a:rPr lang="en-US" sz="3200" b="1" dirty="0">
                <a:latin typeface="Calibri"/>
                <a:cs typeface="Calibri"/>
              </a:rPr>
            </a:br>
            <a:r>
              <a:rPr lang="en-US" sz="3200" b="1" dirty="0">
                <a:latin typeface="Calibri"/>
                <a:cs typeface="Calibri"/>
              </a:rPr>
              <a:t> </a:t>
            </a:r>
            <a:br>
              <a:rPr lang="en-US" sz="3200" b="1" dirty="0">
                <a:latin typeface="Calibri"/>
                <a:cs typeface="Calibri"/>
              </a:rPr>
            </a:br>
            <a:br>
              <a:rPr lang="en-US" sz="3200" b="1" dirty="0">
                <a:latin typeface="Calibri"/>
                <a:cs typeface="Calibri"/>
              </a:rPr>
            </a:br>
            <a:br>
              <a:rPr lang="en-US" sz="3200" b="1" dirty="0">
                <a:latin typeface="Calibri"/>
                <a:cs typeface="Calibri"/>
              </a:rPr>
            </a:br>
            <a:br>
              <a:rPr lang="en-US" sz="3200" b="1" dirty="0">
                <a:latin typeface="Calibri"/>
                <a:cs typeface="Calibri"/>
              </a:rPr>
            </a:br>
            <a:endParaRPr lang="en-US" sz="3200" b="1"/>
          </a:p>
        </p:txBody>
      </p:sp>
      <p:sp>
        <p:nvSpPr>
          <p:cNvPr id="3" name="Content Placeholder 2">
            <a:extLst>
              <a:ext uri="{FF2B5EF4-FFF2-40B4-BE49-F238E27FC236}">
                <a16:creationId xmlns:a16="http://schemas.microsoft.com/office/drawing/2014/main" id="{476E93BE-C6C3-FB55-D600-C69645A3D554}"/>
              </a:ext>
            </a:extLst>
          </p:cNvPr>
          <p:cNvSpPr>
            <a:spLocks noGrp="1"/>
          </p:cNvSpPr>
          <p:nvPr>
            <p:ph idx="1"/>
          </p:nvPr>
        </p:nvSpPr>
        <p:spPr>
          <a:xfrm>
            <a:off x="368049" y="1036918"/>
            <a:ext cx="9695172" cy="5211481"/>
          </a:xfrm>
        </p:spPr>
        <p:txBody>
          <a:bodyPr vert="horz" lIns="91440" tIns="45720" rIns="91440" bIns="45720" rtlCol="0" anchor="t">
            <a:normAutofit/>
          </a:bodyPr>
          <a:lstStyle/>
          <a:p>
            <a:r>
              <a:rPr lang="en-US" sz="1800" dirty="0">
                <a:latin typeface="Calibri"/>
                <a:cs typeface="Calibri"/>
              </a:rPr>
              <a:t>(</a:t>
            </a:r>
            <a:r>
              <a:rPr lang="en-US" sz="1800" err="1">
                <a:latin typeface="Calibri"/>
                <a:cs typeface="Calibri"/>
              </a:rPr>
              <a:t>Santos,et</a:t>
            </a:r>
            <a:r>
              <a:rPr lang="en-US" sz="1800" dirty="0">
                <a:latin typeface="Calibri"/>
                <a:cs typeface="Calibri"/>
              </a:rPr>
              <a:t> al.) </a:t>
            </a:r>
            <a:r>
              <a:rPr lang="en-US" sz="1800" dirty="0">
                <a:latin typeface="Calibri"/>
                <a:cs typeface="Arial"/>
              </a:rPr>
              <a:t>. </a:t>
            </a:r>
            <a:r>
              <a:rPr lang="en-US" sz="1800" i="1" dirty="0">
                <a:latin typeface="Calibri"/>
                <a:cs typeface="Arial"/>
              </a:rPr>
              <a:t>Digital Marketing Strategies for Tourism, Hospitality, and Airline Industries.</a:t>
            </a:r>
            <a:r>
              <a:rPr lang="en-US" sz="1800" dirty="0">
                <a:latin typeface="Calibri"/>
                <a:cs typeface="Arial"/>
              </a:rPr>
              <a:t> IGI Global, 2020.  Accessed on 04/12/2023. Available at </a:t>
            </a:r>
            <a:r>
              <a:rPr lang="en-US" sz="1800" dirty="0">
                <a:latin typeface="Calibri"/>
                <a:cs typeface="Arial"/>
                <a:hlinkClick r:id="rId2">
                  <a:extLst>
                    <a:ext uri="{A12FA001-AC4F-418D-AE19-62706E023703}">
                      <ahyp:hlinkClr xmlns:ahyp="http://schemas.microsoft.com/office/drawing/2018/hyperlinkcolor" val="tx"/>
                    </a:ext>
                  </a:extLst>
                </a:hlinkClick>
              </a:rPr>
              <a:t>https://doi-org.ezproxy.uwtsd.ac.uk/10.4018/978-1-5225-9783-4</a:t>
            </a:r>
            <a:endParaRPr lang="en-US" sz="1800" dirty="0">
              <a:latin typeface="Calibri"/>
              <a:cs typeface="Calibri"/>
            </a:endParaRPr>
          </a:p>
          <a:p>
            <a:pPr>
              <a:buClr>
                <a:srgbClr val="8AD0D6"/>
              </a:buClr>
            </a:pPr>
            <a:r>
              <a:rPr lang="en-US" sz="1800" dirty="0">
                <a:latin typeface="Calibri"/>
                <a:cs typeface="Arial"/>
              </a:rPr>
              <a:t>(jet2,2022) accessed on 6/12/2023. </a:t>
            </a:r>
            <a:r>
              <a:rPr lang="en-US" sz="1800" dirty="0">
                <a:latin typeface="Calibri"/>
                <a:cs typeface="Calibri"/>
              </a:rPr>
              <a:t>Nationwide digital campaign to drive customers to independent travel agents announced. Available at : </a:t>
            </a:r>
            <a:r>
              <a:rPr lang="en-US" sz="1800" dirty="0">
                <a:latin typeface="Calibri"/>
                <a:ea typeface="+mj-lt"/>
                <a:cs typeface="+mj-lt"/>
                <a:hlinkClick r:id="rId3">
                  <a:extLst>
                    <a:ext uri="{A12FA001-AC4F-418D-AE19-62706E023703}">
                      <ahyp:hlinkClr xmlns:ahyp="http://schemas.microsoft.com/office/drawing/2018/hyperlinkcolor" val="tx"/>
                    </a:ext>
                  </a:extLst>
                </a:hlinkClick>
              </a:rPr>
              <a:t>https://www.jet2.com/news/2022/</a:t>
            </a:r>
            <a:endParaRPr lang="en-US" sz="1800">
              <a:latin typeface="Calibri"/>
              <a:ea typeface="+mj-lt"/>
              <a:cs typeface="+mj-lt"/>
            </a:endParaRPr>
          </a:p>
          <a:p>
            <a:pPr>
              <a:buClr>
                <a:srgbClr val="8AD0D6"/>
              </a:buClr>
            </a:pPr>
            <a:r>
              <a:rPr lang="en-US" sz="1800" i="1" dirty="0">
                <a:latin typeface="Calibri"/>
                <a:ea typeface="+mj-lt"/>
                <a:cs typeface="+mj-lt"/>
              </a:rPr>
              <a:t>(I.R.M.association,2018). Social media marketing : breakthroughs in research and practice</a:t>
            </a:r>
            <a:r>
              <a:rPr lang="en-US" sz="1800" dirty="0">
                <a:latin typeface="Calibri"/>
                <a:ea typeface="+mj-lt"/>
                <a:cs typeface="+mj-lt"/>
              </a:rPr>
              <a:t>. (2018). Business Science Reference. </a:t>
            </a:r>
            <a:r>
              <a:rPr lang="en-US" sz="1800" dirty="0">
                <a:latin typeface="Calibri"/>
                <a:ea typeface="+mj-lt"/>
                <a:cs typeface="+mj-lt"/>
                <a:hlinkClick r:id="rId4">
                  <a:extLst>
                    <a:ext uri="{A12FA001-AC4F-418D-AE19-62706E023703}">
                      <ahyp:hlinkClr xmlns:ahyp="http://schemas.microsoft.com/office/drawing/2018/hyperlinkcolor" val="tx"/>
                    </a:ext>
                  </a:extLst>
                </a:hlinkClick>
              </a:rPr>
              <a:t>https://doi.org/10.4018/978-1-5225-5637-4</a:t>
            </a:r>
            <a:endParaRPr lang="en-US" sz="1800" dirty="0">
              <a:latin typeface="Calibri"/>
              <a:cs typeface="Arial"/>
              <a:hlinkClick r:id="rId4">
                <a:extLst>
                  <a:ext uri="{A12FA001-AC4F-418D-AE19-62706E023703}">
                    <ahyp:hlinkClr xmlns:ahyp="http://schemas.microsoft.com/office/drawing/2018/hyperlinkcolor" val="tx"/>
                  </a:ext>
                </a:extLst>
              </a:hlinkClick>
            </a:endParaRPr>
          </a:p>
          <a:p>
            <a:pPr>
              <a:buClr>
                <a:srgbClr val="8AD0D6"/>
              </a:buClr>
            </a:pPr>
            <a:r>
              <a:rPr lang="en-US" sz="1800" dirty="0">
                <a:latin typeface="Calibri"/>
                <a:ea typeface="+mj-lt"/>
                <a:cs typeface="+mj-lt"/>
              </a:rPr>
              <a:t>Moore, G. (2021). </a:t>
            </a:r>
            <a:r>
              <a:rPr lang="en-US" sz="1800" i="1" dirty="0">
                <a:latin typeface="Calibri"/>
                <a:ea typeface="+mj-lt"/>
                <a:cs typeface="+mj-lt"/>
              </a:rPr>
              <a:t>Fashion promotion : building a brand through marketing and communication</a:t>
            </a:r>
            <a:r>
              <a:rPr lang="en-US" sz="1800" dirty="0">
                <a:latin typeface="Calibri"/>
                <a:ea typeface="+mj-lt"/>
                <a:cs typeface="+mj-lt"/>
              </a:rPr>
              <a:t> (Second edition.). Bloomsbury Visual Arts. </a:t>
            </a:r>
            <a:r>
              <a:rPr lang="en-US" sz="1800" dirty="0">
                <a:latin typeface="Calibri"/>
                <a:ea typeface="+mj-lt"/>
                <a:cs typeface="+mj-lt"/>
                <a:hlinkClick r:id="rId5">
                  <a:extLst>
                    <a:ext uri="{A12FA001-AC4F-418D-AE19-62706E023703}">
                      <ahyp:hlinkClr xmlns:ahyp="http://schemas.microsoft.com/office/drawing/2018/hyperlinkcolor" val="tx"/>
                    </a:ext>
                  </a:extLst>
                </a:hlinkClick>
              </a:rPr>
              <a:t>https://doi.org/10.5040/9781350090293</a:t>
            </a:r>
            <a:endParaRPr lang="en-US" sz="1800" dirty="0">
              <a:latin typeface="Calibri"/>
              <a:cs typeface="Arial"/>
              <a:hlinkClick r:id="rId5">
                <a:extLst>
                  <a:ext uri="{A12FA001-AC4F-418D-AE19-62706E023703}">
                    <ahyp:hlinkClr xmlns:ahyp="http://schemas.microsoft.com/office/drawing/2018/hyperlinkcolor" val="tx"/>
                  </a:ext>
                </a:extLst>
              </a:hlinkClick>
            </a:endParaRPr>
          </a:p>
          <a:p>
            <a:pPr>
              <a:buClr>
                <a:srgbClr val="8AD0D6"/>
              </a:buClr>
            </a:pPr>
            <a:r>
              <a:rPr lang="en-US" sz="1800" dirty="0">
                <a:latin typeface="Calibri"/>
                <a:cs typeface="Arial"/>
              </a:rPr>
              <a:t>(Pilot, 2023). Jet review. A reliable budget airline. </a:t>
            </a:r>
            <a:r>
              <a:rPr lang="en-US" sz="1800" dirty="0">
                <a:latin typeface="Calibri"/>
                <a:ea typeface="+mj-lt"/>
                <a:cs typeface="+mj-lt"/>
                <a:hlinkClick r:id="rId6">
                  <a:extLst>
                    <a:ext uri="{A12FA001-AC4F-418D-AE19-62706E023703}">
                      <ahyp:hlinkClr xmlns:ahyp="http://schemas.microsoft.com/office/drawing/2018/hyperlinkcolor" val="tx"/>
                    </a:ext>
                  </a:extLst>
                </a:hlinkClick>
              </a:rPr>
              <a:t>https://www.pilotplans.com/</a:t>
            </a:r>
            <a:endParaRPr lang="en-US" sz="1800" dirty="0">
              <a:latin typeface="Calibri"/>
              <a:cs typeface="Arial"/>
              <a:hlinkClick r:id="rId6">
                <a:extLst>
                  <a:ext uri="{A12FA001-AC4F-418D-AE19-62706E023703}">
                    <ahyp:hlinkClr xmlns:ahyp="http://schemas.microsoft.com/office/drawing/2018/hyperlinkcolor" val="tx"/>
                  </a:ext>
                </a:extLst>
              </a:hlinkClick>
            </a:endParaRPr>
          </a:p>
          <a:p>
            <a:pPr>
              <a:buClr>
                <a:srgbClr val="8AD0D6"/>
              </a:buClr>
            </a:pPr>
            <a:r>
              <a:rPr lang="en-US" sz="1800" dirty="0">
                <a:latin typeface="Calibri"/>
                <a:cs typeface="Arial"/>
              </a:rPr>
              <a:t>(Jet2.2017). Jet2 friendly low fares. Best in class for customer satisfaction. </a:t>
            </a:r>
            <a:r>
              <a:rPr lang="en-US" sz="1800" dirty="0">
                <a:latin typeface="Calibri"/>
                <a:ea typeface="+mj-lt"/>
                <a:cs typeface="+mj-lt"/>
                <a:hlinkClick r:id="rId7">
                  <a:extLst>
                    <a:ext uri="{A12FA001-AC4F-418D-AE19-62706E023703}">
                      <ahyp:hlinkClr xmlns:ahyp="http://schemas.microsoft.com/office/drawing/2018/hyperlinkcolor" val="tx"/>
                    </a:ext>
                  </a:extLst>
                </a:hlinkClick>
              </a:rPr>
              <a:t>Best in class for customer satisfaction (jet2.com)</a:t>
            </a:r>
            <a:endParaRPr lang="en-US" sz="1800">
              <a:latin typeface="Calibri"/>
              <a:cs typeface="Arial"/>
              <a:hlinkClick r:id="rId7">
                <a:extLst>
                  <a:ext uri="{A12FA001-AC4F-418D-AE19-62706E023703}">
                    <ahyp:hlinkClr xmlns:ahyp="http://schemas.microsoft.com/office/drawing/2018/hyperlinkcolor" val="tx"/>
                  </a:ext>
                </a:extLst>
              </a:hlinkClick>
            </a:endParaRPr>
          </a:p>
          <a:p>
            <a:pPr>
              <a:buClr>
                <a:srgbClr val="8AD0D6"/>
              </a:buClr>
            </a:pPr>
            <a:r>
              <a:rPr lang="en-US" sz="1800" dirty="0">
                <a:latin typeface="Calibri"/>
                <a:cs typeface="Arial"/>
              </a:rPr>
              <a:t>(Lanceflied,N.2023) UK's largest tour operator. </a:t>
            </a:r>
            <a:r>
              <a:rPr lang="en-US" sz="1800" dirty="0">
                <a:latin typeface="Calibri"/>
                <a:ea typeface="+mj-lt"/>
                <a:cs typeface="+mj-lt"/>
                <a:hlinkClick r:id="rId8">
                  <a:extLst>
                    <a:ext uri="{A12FA001-AC4F-418D-AE19-62706E023703}">
                      <ahyp:hlinkClr xmlns:ahyp="http://schemas.microsoft.com/office/drawing/2018/hyperlinkcolor" val="tx"/>
                    </a:ext>
                  </a:extLst>
                </a:hlinkClick>
              </a:rPr>
              <a:t>Jet2holidays overtakes Tui to become UK’s largest tour operator | The Independent</a:t>
            </a:r>
            <a:endParaRPr lang="en-US" sz="1800" dirty="0">
              <a:latin typeface="Calibri"/>
              <a:cs typeface="Arial"/>
              <a:hlinkClick r:id="rId8">
                <a:extLst>
                  <a:ext uri="{A12FA001-AC4F-418D-AE19-62706E023703}">
                    <ahyp:hlinkClr xmlns:ahyp="http://schemas.microsoft.com/office/drawing/2018/hyperlinkcolor" val="tx"/>
                  </a:ext>
                </a:extLst>
              </a:hlinkClick>
            </a:endParaRPr>
          </a:p>
          <a:p>
            <a:pPr>
              <a:buClr>
                <a:srgbClr val="8AD0D6"/>
              </a:buClr>
            </a:pPr>
            <a:endParaRPr lang="en-US" sz="1800" dirty="0">
              <a:latin typeface="Calibri"/>
              <a:cs typeface="Arial"/>
            </a:endParaRPr>
          </a:p>
          <a:p>
            <a:pPr>
              <a:buClr>
                <a:srgbClr val="8AD0D6"/>
              </a:buClr>
            </a:pPr>
            <a:endParaRPr lang="en-US" sz="1800" dirty="0">
              <a:latin typeface="Calibri"/>
              <a:cs typeface="Arial"/>
            </a:endParaRPr>
          </a:p>
          <a:p>
            <a:pPr>
              <a:buClr>
                <a:srgbClr val="8AD0D6"/>
              </a:buClr>
            </a:pPr>
            <a:endParaRPr lang="en-US" sz="1800" dirty="0">
              <a:latin typeface="Calibri"/>
              <a:cs typeface="Arial"/>
            </a:endParaRPr>
          </a:p>
          <a:p>
            <a:pPr marL="0" indent="0">
              <a:buClr>
                <a:srgbClr val="8AD0D6"/>
              </a:buClr>
              <a:buNone/>
            </a:pPr>
            <a:endParaRPr lang="en-US" sz="1800" dirty="0">
              <a:latin typeface="Calibri"/>
              <a:cs typeface="Arial"/>
            </a:endParaRPr>
          </a:p>
          <a:p>
            <a:pPr>
              <a:buClr>
                <a:srgbClr val="8AD0D6"/>
              </a:buClr>
            </a:pPr>
            <a:endParaRPr lang="en-US" sz="1800" dirty="0">
              <a:latin typeface="Calibri"/>
              <a:cs typeface="Arial"/>
            </a:endParaRPr>
          </a:p>
          <a:p>
            <a:pPr>
              <a:buClr>
                <a:srgbClr val="8AD0D6"/>
              </a:buClr>
            </a:pPr>
            <a:endParaRPr lang="en-US" sz="1800" dirty="0">
              <a:latin typeface="Calibri"/>
              <a:cs typeface="Arial"/>
            </a:endParaRPr>
          </a:p>
          <a:p>
            <a:pPr>
              <a:buClr>
                <a:srgbClr val="8AD0D6"/>
              </a:buClr>
            </a:pPr>
            <a:endParaRPr lang="en-US" sz="1800" dirty="0">
              <a:latin typeface="Calibri"/>
              <a:cs typeface="Arial"/>
            </a:endParaRPr>
          </a:p>
          <a:p>
            <a:pPr>
              <a:buClr>
                <a:srgbClr val="8AD0D6"/>
              </a:buClr>
            </a:pPr>
            <a:endParaRPr lang="en-US" sz="1800" dirty="0">
              <a:latin typeface="Calibri"/>
              <a:cs typeface="Arial"/>
            </a:endParaRPr>
          </a:p>
          <a:p>
            <a:pPr marL="0" indent="0">
              <a:buClr>
                <a:srgbClr val="8AD0D6"/>
              </a:buClr>
              <a:buNone/>
            </a:pPr>
            <a:endParaRPr lang="en-US" sz="1800" dirty="0">
              <a:latin typeface="Calibri"/>
              <a:cs typeface="Arial"/>
            </a:endParaRPr>
          </a:p>
          <a:p>
            <a:pPr>
              <a:buClr>
                <a:srgbClr val="8AD0D6"/>
              </a:buClr>
            </a:pPr>
            <a:endParaRPr lang="en-US" sz="1800" dirty="0">
              <a:latin typeface="Calibri"/>
              <a:cs typeface="Arial"/>
            </a:endParaRPr>
          </a:p>
        </p:txBody>
      </p:sp>
    </p:spTree>
    <p:extLst>
      <p:ext uri="{BB962C8B-B14F-4D97-AF65-F5344CB8AC3E}">
        <p14:creationId xmlns:p14="http://schemas.microsoft.com/office/powerpoint/2010/main" val="1886239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160DD9-D3DB-58D5-8D70-4B682EF0C40E}"/>
              </a:ext>
            </a:extLst>
          </p:cNvPr>
          <p:cNvSpPr txBox="1"/>
          <p:nvPr/>
        </p:nvSpPr>
        <p:spPr>
          <a:xfrm>
            <a:off x="2558954" y="352567"/>
            <a:ext cx="506332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dirty="0">
                <a:latin typeface="Calibri"/>
                <a:cs typeface="Calibri"/>
              </a:rPr>
              <a:t>Reference list</a:t>
            </a:r>
            <a:endParaRPr lang="en-US"/>
          </a:p>
        </p:txBody>
      </p:sp>
      <p:sp>
        <p:nvSpPr>
          <p:cNvPr id="5" name="TextBox 4">
            <a:extLst>
              <a:ext uri="{FF2B5EF4-FFF2-40B4-BE49-F238E27FC236}">
                <a16:creationId xmlns:a16="http://schemas.microsoft.com/office/drawing/2014/main" id="{926FD557-51C3-933F-431F-CA0DFC2B9C35}"/>
              </a:ext>
            </a:extLst>
          </p:cNvPr>
          <p:cNvSpPr txBox="1"/>
          <p:nvPr/>
        </p:nvSpPr>
        <p:spPr>
          <a:xfrm>
            <a:off x="278642" y="1074762"/>
            <a:ext cx="1036319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dirty="0">
                <a:latin typeface="Calibri"/>
                <a:cs typeface="Calibri"/>
              </a:rPr>
              <a:t>(Aviation source, 2022) accessed on 5/12/23. </a:t>
            </a:r>
            <a:r>
              <a:rPr lang="en-US" dirty="0" err="1">
                <a:latin typeface="Calibri"/>
                <a:cs typeface="Calibri"/>
              </a:rPr>
              <a:t>availabe</a:t>
            </a:r>
            <a:r>
              <a:rPr lang="en-US" dirty="0">
                <a:latin typeface="Calibri"/>
                <a:cs typeface="Calibri"/>
              </a:rPr>
              <a:t> at </a:t>
            </a:r>
            <a:r>
              <a:rPr lang="en-US" dirty="0">
                <a:latin typeface="Calibri"/>
                <a:cs typeface="Calibri"/>
                <a:hlinkClick r:id="rId2">
                  <a:extLst>
                    <a:ext uri="{A12FA001-AC4F-418D-AE19-62706E023703}">
                      <ahyp:hlinkClr xmlns:ahyp="http://schemas.microsoft.com/office/drawing/2018/hyperlinkcolor" val="tx"/>
                    </a:ext>
                  </a:extLst>
                </a:hlinkClick>
              </a:rPr>
              <a:t>www.aviationsourcenews.com</a:t>
            </a:r>
            <a:endParaRPr lang="en-US">
              <a:latin typeface="Calibri"/>
              <a:cs typeface="Calibri"/>
            </a:endParaRPr>
          </a:p>
          <a:p>
            <a:pPr marL="285750" indent="-285750">
              <a:buFont typeface="Wingdings"/>
              <a:buChar char="Ø"/>
            </a:pPr>
            <a:r>
              <a:rPr lang="en-US" dirty="0">
                <a:latin typeface="Calibri"/>
                <a:cs typeface="Calibri"/>
              </a:rPr>
              <a:t>(</a:t>
            </a:r>
            <a:r>
              <a:rPr lang="en-US" err="1">
                <a:latin typeface="Calibri"/>
                <a:cs typeface="Calibri"/>
              </a:rPr>
              <a:t>wsj</a:t>
            </a:r>
            <a:r>
              <a:rPr lang="en-US" dirty="0">
                <a:latin typeface="Calibri"/>
                <a:cs typeface="Calibri"/>
              </a:rPr>
              <a:t>, 2023) the wall street journal, accessed on 5/12/23. Available at </a:t>
            </a:r>
            <a:r>
              <a:rPr lang="en-US" dirty="0">
                <a:latin typeface="Calibri"/>
                <a:ea typeface="+mn-lt"/>
                <a:cs typeface="+mn-lt"/>
                <a:hlinkClick r:id="rId3">
                  <a:extLst>
                    <a:ext uri="{A12FA001-AC4F-418D-AE19-62706E023703}">
                      <ahyp:hlinkClr xmlns:ahyp="http://schemas.microsoft.com/office/drawing/2018/hyperlinkcolor" val="tx"/>
                    </a:ext>
                  </a:extLst>
                </a:hlinkClick>
              </a:rPr>
              <a:t>www.wsj.com</a:t>
            </a:r>
          </a:p>
          <a:p>
            <a:pPr marL="285750" indent="-285750">
              <a:buFont typeface="Wingdings"/>
              <a:buChar char="Ø"/>
            </a:pPr>
            <a:endParaRPr lang="en-US" dirty="0">
              <a:latin typeface="Calibri"/>
              <a:cs typeface="Calibri"/>
            </a:endParaRPr>
          </a:p>
          <a:p>
            <a:pPr marL="285750" indent="-285750">
              <a:buFont typeface="Wingdings"/>
              <a:buChar char="Ø"/>
            </a:pPr>
            <a:r>
              <a:rPr lang="en-US" sz="2400" dirty="0">
                <a:latin typeface="Calibri"/>
                <a:cs typeface="Calibri"/>
              </a:rPr>
              <a:t> </a:t>
            </a:r>
            <a:r>
              <a:rPr lang="en-US" dirty="0">
                <a:latin typeface="Calibri"/>
                <a:cs typeface="Calibri"/>
              </a:rPr>
              <a:t>(</a:t>
            </a:r>
            <a:r>
              <a:rPr lang="en-US" dirty="0" err="1">
                <a:latin typeface="Calibri"/>
                <a:cs typeface="Calibri"/>
              </a:rPr>
              <a:t>dube,et</a:t>
            </a:r>
            <a:r>
              <a:rPr lang="en-US" dirty="0">
                <a:latin typeface="Calibri"/>
                <a:cs typeface="Calibri"/>
              </a:rPr>
              <a:t> Al. 2021) Journal of Transport management, volume 92, May 2021</a:t>
            </a:r>
          </a:p>
          <a:p>
            <a:pPr marL="285750" indent="-285750">
              <a:buFont typeface="Wingdings"/>
              <a:buChar char="Ø"/>
            </a:pPr>
            <a:endParaRPr lang="en-US" dirty="0"/>
          </a:p>
        </p:txBody>
      </p:sp>
    </p:spTree>
    <p:extLst>
      <p:ext uri="{BB962C8B-B14F-4D97-AF65-F5344CB8AC3E}">
        <p14:creationId xmlns:p14="http://schemas.microsoft.com/office/powerpoint/2010/main" val="35420746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Analyzing Marketing methods And Communications within Jet2 Airline </vt:lpstr>
      <vt:lpstr>Introduction</vt:lpstr>
      <vt:lpstr>What is Marketing?</vt:lpstr>
      <vt:lpstr>Jet2 is a British airline, that provides affordable travel and packages to various destinations mainly across Europe, by applying different marketing and communication methods.</vt:lpstr>
      <vt:lpstr>Digital marketing: JET2 marketing strategy relies heavily on digital channels to reach potential customers. They utilise a range of tactics, such as online advertising, social media and email marketing, and content marketing to effectively promote their brand. Digital marketing can influence the consumer relationship (Santos,et al.) Advertising: JET2 are using various Adverising methods for their business both offline and online. Some traditional methods include tv commercials, radio and ads. while their modern approaches involve social media advertising and working with travel agents. Nationwide campaign ( jet2, 2022) </vt:lpstr>
      <vt:lpstr>Email Marketing: Their effective way to keep customers engaged and loyal are by sending them travel offers and newsletters, This approach can help keep their subscribers informed and connected with their business. Using  Social media tools for quality business (I.R.M. association, 2018) Creating content marketing: One of their most effective ways to attract potential customers is by creating valuable content on different social media platforms, This includes online posts, articles, tours and travel information.  Partnership: boosting their brand exposure by collaborating with other brands to expand and to attract a diverse range of potential customers. The opportunities brought about by developments in digital communication (Moore, G. (2021)</vt:lpstr>
      <vt:lpstr>Managing Media Relations: Jet2 does well in keeping a positive public Image and reputation. It has great reviews on their customer service however, there are mentions of long wait times to get through to them on the phone.(pilot,2023) Data management: using customer relationship management tools  to provide offers, promotions and enhance their customer experience. Customer service support: assisting their customer needs throughout their travel. “Our total and unrelenting focus is on giving our customers the best experience possible"(Jet2,2017) </vt:lpstr>
      <vt:lpstr>Jet2 SWOT analysis      </vt:lpstr>
      <vt:lpstr>Weaknesses</vt:lpstr>
      <vt:lpstr>Threats </vt:lpstr>
      <vt:lpstr>Jet2 PESTLE Analysis      </vt:lpstr>
      <vt:lpstr>Explanation of jet2 market segment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1531</cp:revision>
  <dcterms:created xsi:type="dcterms:W3CDTF">2023-12-04T18:17:54Z</dcterms:created>
  <dcterms:modified xsi:type="dcterms:W3CDTF">2024-01-05T20:42:14Z</dcterms:modified>
</cp:coreProperties>
</file>