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364" r:id="rId2"/>
    <p:sldId id="383" r:id="rId3"/>
    <p:sldId id="380" r:id="rId4"/>
    <p:sldId id="365" r:id="rId5"/>
    <p:sldId id="381" r:id="rId6"/>
    <p:sldId id="378" r:id="rId7"/>
    <p:sldId id="384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>
        <p:scale>
          <a:sx n="58" d="100"/>
          <a:sy n="58" d="100"/>
        </p:scale>
        <p:origin x="964" y="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1F01AF-E36C-43AE-A381-9C0AAAAFCA9F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82B0AA-3DAA-4737-811F-7CF5F214A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254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82B0AA-3DAA-4737-811F-7CF5F214A8C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215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Student’s Name: Bilonda Rosy Kanyiki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Student’s ID Number: 2427696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Lecturer’s Name: Soban Sadiq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 Name: Development within Health and Social Care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 code: LCHS4009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Task1 : Assessment Component 1                  </a:t>
            </a:r>
          </a:p>
          <a:p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/>
              <a:t>I have used ChatGPT  to assist with the wording and clarity of my work.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Introduction:  </a:t>
            </a:r>
            <a:r>
              <a:rPr lang="en-US" dirty="0"/>
              <a:t>Purpose SWOT</a:t>
            </a:r>
            <a:endParaRPr lang="en-GB" dirty="0"/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i="1" dirty="0"/>
              <a:t>Create your own overview …  </a:t>
            </a:r>
          </a:p>
          <a:p>
            <a:pPr marL="0" indent="0"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Conclusion </a:t>
            </a:r>
          </a:p>
          <a:p>
            <a:pPr marL="0" indent="0">
              <a:buNone/>
              <a:defRPr/>
            </a:pPr>
            <a:r>
              <a:rPr lang="en-GB" altLang="en-US" dirty="0"/>
              <a:t>References 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827" y="1134738"/>
            <a:ext cx="11248221" cy="4381826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en-GB" dirty="0"/>
              <a:t>Tell us about yourself and your future career aspiration.</a:t>
            </a:r>
          </a:p>
          <a:p>
            <a:pPr algn="ctr">
              <a:defRPr/>
            </a:pPr>
            <a:endParaRPr lang="en-GB" dirty="0"/>
          </a:p>
          <a:p>
            <a:pPr>
              <a:defRPr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My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presentation is about my role and growth as an Early Years Practitioner.</a:t>
            </a:r>
          </a:p>
          <a:p>
            <a:pPr>
              <a:defRPr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 talk about key challenges like staff shortages and fast-changing technology.</a:t>
            </a:r>
          </a:p>
          <a:p>
            <a:pPr>
              <a:defRPr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 explain how my strengths, such as good communication and teamwork, help me overcome challenges.</a:t>
            </a:r>
          </a:p>
          <a:p>
            <a:pPr>
              <a:defRPr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Overall, I show how I use my strengths to support children’s learning and development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dirty="0"/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/>
              <a:t>Type here</a:t>
            </a:r>
          </a:p>
          <a:p>
            <a:pPr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My 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/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communication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Patience and Empathy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Responds calmly to challenging behaviour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Observation and Assessment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Teamwork and Collaboration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Need more leadership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Emotional involvement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Supporting children with special need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Professional Development and Qualification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Deputy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Manager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SENCO Supporting children with additional needs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Not enough staff and too much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Unclear rules and money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Technology changing very fast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Strength</a:t>
            </a:r>
            <a:r>
              <a:rPr lang="en-US" sz="2400" dirty="0"/>
              <a:t>, I have is being open to learning. This helps me deal with threats like new technology. I can take time to learn how to use new tools, so I don’t fall behind.</a:t>
            </a:r>
          </a:p>
          <a:p>
            <a:endParaRPr lang="en-US" sz="2400" dirty="0"/>
          </a:p>
          <a:p>
            <a:r>
              <a:rPr lang="en-US" sz="2400" dirty="0"/>
              <a:t>Another </a:t>
            </a:r>
            <a:r>
              <a:rPr lang="en-US" sz="2400" b="1" dirty="0"/>
              <a:t>strengths</a:t>
            </a:r>
            <a:r>
              <a:rPr lang="en-US" sz="2400" dirty="0"/>
              <a:t> is good communication. I can use this to ask for help or advice when I face a task that I find difficult, which helps me overcome my weakness in time management. For example, if I have too many tasks, I can talk with my team to plan and share the work</a:t>
            </a:r>
            <a:r>
              <a:rPr lang="en-US" dirty="0"/>
              <a:t>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I have opportunities to join </a:t>
            </a:r>
            <a:r>
              <a:rPr lang="en-US" sz="2000" b="1" dirty="0"/>
              <a:t>training and professional development</a:t>
            </a:r>
            <a:r>
              <a:rPr lang="en-US" sz="2000" dirty="0"/>
              <a:t> sessions.</a:t>
            </a:r>
          </a:p>
          <a:p>
            <a:r>
              <a:rPr lang="en-US" sz="2000" dirty="0"/>
              <a:t>I use my </a:t>
            </a:r>
            <a:r>
              <a:rPr lang="en-US" sz="2000" b="1" dirty="0"/>
              <a:t>strength in learning</a:t>
            </a:r>
            <a:r>
              <a:rPr lang="en-US" sz="2000" dirty="0"/>
              <a:t> to take part in courses about </a:t>
            </a:r>
            <a:r>
              <a:rPr lang="en-US" sz="2000" b="1" dirty="0"/>
              <a:t>child development</a:t>
            </a:r>
            <a:r>
              <a:rPr lang="en-US" sz="2000" dirty="0"/>
              <a:t> and</a:t>
            </a:r>
          </a:p>
          <a:p>
            <a:pPr marL="0" indent="0">
              <a:buNone/>
            </a:pPr>
            <a:r>
              <a:rPr lang="en-US" sz="2000" dirty="0"/>
              <a:t> </a:t>
            </a:r>
            <a:r>
              <a:rPr lang="en-US" sz="2000" b="1" dirty="0"/>
              <a:t>safeguarding</a:t>
            </a:r>
            <a:r>
              <a:rPr lang="en-US" sz="2000" dirty="0"/>
              <a:t>.</a:t>
            </a:r>
          </a:p>
          <a:p>
            <a:endParaRPr lang="en-US" sz="2000" dirty="0"/>
          </a:p>
          <a:p>
            <a:r>
              <a:rPr lang="en-US" sz="2000" dirty="0"/>
              <a:t>This helps me </a:t>
            </a:r>
            <a:r>
              <a:rPr lang="en-US" sz="2000" b="1" dirty="0"/>
              <a:t>improve my skills</a:t>
            </a:r>
            <a:r>
              <a:rPr lang="en-US" sz="2000" dirty="0"/>
              <a:t> and give </a:t>
            </a:r>
            <a:r>
              <a:rPr lang="en-US" sz="2000" b="1" dirty="0"/>
              <a:t>better care and support</a:t>
            </a:r>
            <a:r>
              <a:rPr lang="en-US" sz="2000" dirty="0"/>
              <a:t> to children.</a:t>
            </a:r>
          </a:p>
          <a:p>
            <a:r>
              <a:rPr lang="en-US" sz="2000" dirty="0"/>
              <a:t>I also have the chance to </a:t>
            </a:r>
            <a:r>
              <a:rPr lang="en-US" sz="2000" b="1" dirty="0"/>
              <a:t>work with experienced staff</a:t>
            </a:r>
            <a:r>
              <a:rPr lang="en-US" sz="2000" dirty="0"/>
              <a:t> in my setting.</a:t>
            </a:r>
          </a:p>
          <a:p>
            <a:endParaRPr lang="en-US" sz="2000" dirty="0"/>
          </a:p>
          <a:p>
            <a:r>
              <a:rPr lang="en-US" sz="2000" dirty="0"/>
              <a:t>I use my </a:t>
            </a:r>
            <a:r>
              <a:rPr lang="en-US" sz="2000" b="1" dirty="0"/>
              <a:t>teamwork skills</a:t>
            </a:r>
            <a:r>
              <a:rPr lang="en-US" sz="2000" dirty="0"/>
              <a:t> to </a:t>
            </a:r>
            <a:r>
              <a:rPr lang="en-US" sz="2000" b="1" dirty="0"/>
              <a:t>learn from others</a:t>
            </a:r>
            <a:r>
              <a:rPr lang="en-US" sz="2000" dirty="0"/>
              <a:t> and </a:t>
            </a:r>
            <a:r>
              <a:rPr lang="en-US" sz="2000" b="1" dirty="0"/>
              <a:t>share new ideas</a:t>
            </a:r>
            <a:r>
              <a:rPr lang="en-US" sz="2000" dirty="0"/>
              <a:t>.</a:t>
            </a:r>
          </a:p>
          <a:p>
            <a:r>
              <a:rPr lang="en-US" sz="2000" dirty="0"/>
              <a:t>These opportunities help me </a:t>
            </a:r>
            <a:r>
              <a:rPr lang="en-US" sz="2000" b="1" dirty="0"/>
              <a:t>build confidence</a:t>
            </a:r>
            <a:r>
              <a:rPr lang="en-US" sz="2000" dirty="0"/>
              <a:t> and </a:t>
            </a:r>
            <a:r>
              <a:rPr lang="en-US" sz="2000" b="1" dirty="0"/>
              <a:t>create a safe, caring environment</a:t>
            </a:r>
            <a:r>
              <a:rPr lang="en-US" sz="2000" dirty="0"/>
              <a:t> for all children.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SWOT analysis helps you think about yourself and your work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Using your strengths can help you fix weaknesses and avoid problems in general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Learning all the time helps you grow and get better at your job</a:t>
            </a:r>
          </a:p>
          <a:p>
            <a:pPr marL="0" indent="0" algn="ctr">
              <a:buNone/>
            </a:pPr>
            <a:endParaRPr lang="en-GB" altLang="en-US" dirty="0"/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1889233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In the Harvard style, you must show at 2 or more references, which you have cited in your slides.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3470</TotalTime>
  <Words>527</Words>
  <Application>Microsoft Office PowerPoint</Application>
  <PresentationFormat>Widescreen</PresentationFormat>
  <Paragraphs>96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Myriad Pro</vt:lpstr>
      <vt:lpstr>20140311PresentationUWTSDTemplate</vt:lpstr>
      <vt:lpstr>PowerPoint Presentation</vt:lpstr>
      <vt:lpstr>Acknowledge use of AI</vt:lpstr>
      <vt:lpstr>Overview</vt:lpstr>
      <vt:lpstr>Introduction</vt:lpstr>
      <vt:lpstr>What is a SWOT Analysis and why is it important to your personal and professional development?</vt:lpstr>
      <vt:lpstr>My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Bilonda Rosy Kanyiki (2427696)</cp:lastModifiedBy>
  <cp:revision>27</cp:revision>
  <dcterms:created xsi:type="dcterms:W3CDTF">2025-02-21T18:28:54Z</dcterms:created>
  <dcterms:modified xsi:type="dcterms:W3CDTF">2025-11-07T12:01:56Z</dcterms:modified>
</cp:coreProperties>
</file>