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8"/>
  </p:handoutMasterIdLst>
  <p:sldIdLst>
    <p:sldId id="256" r:id="rId5"/>
    <p:sldId id="257" r:id="rId6"/>
    <p:sldId id="25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08/08/2016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Partneriaeth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Dysgu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Proffesiynol</a:t>
            </a: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Professional Learning Partn</a:t>
            </a:r>
            <a:r>
              <a:rPr lang="en-GB" dirty="0" smtClean="0">
                <a:solidFill>
                  <a:schemeClr val="bg1"/>
                </a:solidFill>
              </a:rPr>
              <a:t>ership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 smtClean="0"/>
              <a:t>Croeso</a:t>
            </a:r>
            <a:r>
              <a:rPr lang="en-GB" dirty="0" smtClean="0"/>
              <a:t> / Welcome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Yr </a:t>
            </a:r>
            <a:r>
              <a:rPr lang="en-GB" dirty="0" err="1" smtClean="0"/>
              <a:t>Athro</a:t>
            </a:r>
            <a:r>
              <a:rPr lang="en-GB" dirty="0" smtClean="0"/>
              <a:t> / Professor Medwin Hughes, DL</a:t>
            </a:r>
          </a:p>
          <a:p>
            <a:pPr marL="0" indent="0">
              <a:buNone/>
            </a:pPr>
            <a:r>
              <a:rPr lang="en-GB" dirty="0" smtClean="0"/>
              <a:t>Is-</a:t>
            </a:r>
            <a:r>
              <a:rPr lang="en-GB" dirty="0" err="1" smtClean="0"/>
              <a:t>Ganghellor</a:t>
            </a:r>
            <a:r>
              <a:rPr lang="en-GB" dirty="0" smtClean="0"/>
              <a:t> / Vice-Chancellor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49</TotalTime>
  <Words>17</Words>
  <Application>Microsoft Office PowerPoint</Application>
  <PresentationFormat>On-screen Show (4:3)</PresentationFormat>
  <Paragraphs>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20140311PresentationUWTSDTemplate</vt:lpstr>
      <vt:lpstr>Partneriaeth Dysgu Proffesiynol  Professional Learning Partnership</vt:lpstr>
      <vt:lpstr>Croeso / Welcome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Audsin Dhas</cp:lastModifiedBy>
  <cp:revision>4</cp:revision>
  <dcterms:created xsi:type="dcterms:W3CDTF">2015-04-14T15:21:28Z</dcterms:created>
  <dcterms:modified xsi:type="dcterms:W3CDTF">2016-08-08T12:58:16Z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