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1" r:id="rId6"/>
    <p:sldId id="276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7" r:id="rId15"/>
    <p:sldId id="270" r:id="rId16"/>
    <p:sldId id="271" r:id="rId17"/>
    <p:sldId id="278" r:id="rId18"/>
    <p:sldId id="273" r:id="rId19"/>
    <p:sldId id="279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6D59F2-922D-4CA9-885A-23CAC197C5D5}" v="158" dt="2026-08-04T15:14:29.7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Brinza" userId="1b388ddfa86c1aeb" providerId="LiveId" clId="{BB64B480-8B89-4DA1-973A-5F74DC73574C}"/>
    <pc:docChg chg="undo custSel addSld delSld modSld sldOrd">
      <pc:chgData name="Irina Brinza" userId="1b388ddfa86c1aeb" providerId="LiveId" clId="{BB64B480-8B89-4DA1-973A-5F74DC73574C}" dt="2026-08-04T15:14:30.868" v="12992" actId="20577"/>
      <pc:docMkLst>
        <pc:docMk/>
      </pc:docMkLst>
      <pc:sldChg chg="modSp mod">
        <pc:chgData name="Irina Brinza" userId="1b388ddfa86c1aeb" providerId="LiveId" clId="{BB64B480-8B89-4DA1-973A-5F74DC73574C}" dt="2026-07-31T14:23:44.709" v="12202" actId="122"/>
        <pc:sldMkLst>
          <pc:docMk/>
          <pc:sldMk cId="3101244496" sldId="256"/>
        </pc:sldMkLst>
        <pc:spChg chg="mod">
          <ac:chgData name="Irina Brinza" userId="1b388ddfa86c1aeb" providerId="LiveId" clId="{BB64B480-8B89-4DA1-973A-5F74DC73574C}" dt="2026-07-31T14:23:44.709" v="12202" actId="122"/>
          <ac:spMkLst>
            <pc:docMk/>
            <pc:sldMk cId="3101244496" sldId="256"/>
            <ac:spMk id="2" creationId="{A016F20D-AE7F-2123-0BBA-D47B3071BAD6}"/>
          </ac:spMkLst>
        </pc:spChg>
      </pc:sldChg>
      <pc:sldChg chg="addSp delSp modSp new mod setBg setClrOvrMap">
        <pc:chgData name="Irina Brinza" userId="1b388ddfa86c1aeb" providerId="LiveId" clId="{BB64B480-8B89-4DA1-973A-5F74DC73574C}" dt="2026-08-01T09:50:05.608" v="12213" actId="114"/>
        <pc:sldMkLst>
          <pc:docMk/>
          <pc:sldMk cId="2714130259" sldId="257"/>
        </pc:sldMkLst>
        <pc:spChg chg="add mod ord">
          <ac:chgData name="Irina Brinza" userId="1b388ddfa86c1aeb" providerId="LiveId" clId="{BB64B480-8B89-4DA1-973A-5F74DC73574C}" dt="2026-07-23T16:04:37.100" v="734" actId="1076"/>
          <ac:spMkLst>
            <pc:docMk/>
            <pc:sldMk cId="2714130259" sldId="257"/>
            <ac:spMk id="2" creationId="{C05213AD-27DD-6CD5-5E58-9008A405CC34}"/>
          </ac:spMkLst>
        </pc:spChg>
        <pc:spChg chg="add mod">
          <ac:chgData name="Irina Brinza" userId="1b388ddfa86c1aeb" providerId="LiveId" clId="{BB64B480-8B89-4DA1-973A-5F74DC73574C}" dt="2026-08-01T09:50:05.608" v="12213" actId="114"/>
          <ac:spMkLst>
            <pc:docMk/>
            <pc:sldMk cId="2714130259" sldId="257"/>
            <ac:spMk id="3" creationId="{108DD77F-9C5E-11A7-F29C-ABB944CA3870}"/>
          </ac:spMkLst>
        </pc:spChg>
        <pc:spChg chg="add">
          <ac:chgData name="Irina Brinza" userId="1b388ddfa86c1aeb" providerId="LiveId" clId="{BB64B480-8B89-4DA1-973A-5F74DC73574C}" dt="2026-07-23T15:57:02.286" v="688" actId="26606"/>
          <ac:spMkLst>
            <pc:docMk/>
            <pc:sldMk cId="2714130259" sldId="257"/>
            <ac:spMk id="44" creationId="{0815E34B-5D02-4E01-A936-E8E1C0AB6F12}"/>
          </ac:spMkLst>
        </pc:spChg>
        <pc:spChg chg="add">
          <ac:chgData name="Irina Brinza" userId="1b388ddfa86c1aeb" providerId="LiveId" clId="{BB64B480-8B89-4DA1-973A-5F74DC73574C}" dt="2026-07-23T15:57:02.286" v="688" actId="26606"/>
          <ac:spMkLst>
            <pc:docMk/>
            <pc:sldMk cId="2714130259" sldId="257"/>
            <ac:spMk id="46" creationId="{7DE3414B-B032-4710-A468-D3285E38C5FF}"/>
          </ac:spMkLst>
        </pc:spChg>
        <pc:spChg chg="add">
          <ac:chgData name="Irina Brinza" userId="1b388ddfa86c1aeb" providerId="LiveId" clId="{BB64B480-8B89-4DA1-973A-5F74DC73574C}" dt="2026-07-23T15:57:02.286" v="688" actId="26606"/>
          <ac:spMkLst>
            <pc:docMk/>
            <pc:sldMk cId="2714130259" sldId="257"/>
            <ac:spMk id="72" creationId="{1996130F-9AB5-4DE9-8574-3AF891C5C172}"/>
          </ac:spMkLst>
        </pc:spChg>
        <pc:spChg chg="add">
          <ac:chgData name="Irina Brinza" userId="1b388ddfa86c1aeb" providerId="LiveId" clId="{BB64B480-8B89-4DA1-973A-5F74DC73574C}" dt="2026-07-23T15:57:02.286" v="688" actId="26606"/>
          <ac:spMkLst>
            <pc:docMk/>
            <pc:sldMk cId="2714130259" sldId="257"/>
            <ac:spMk id="73" creationId="{7326F4E6-9131-42DA-97B2-0BA8D1E258AD}"/>
          </ac:spMkLst>
        </pc:spChg>
        <pc:spChg chg="add">
          <ac:chgData name="Irina Brinza" userId="1b388ddfa86c1aeb" providerId="LiveId" clId="{BB64B480-8B89-4DA1-973A-5F74DC73574C}" dt="2026-07-23T15:57:02.286" v="688" actId="26606"/>
          <ac:spMkLst>
            <pc:docMk/>
            <pc:sldMk cId="2714130259" sldId="257"/>
            <ac:spMk id="74" creationId="{3F4C104D-5F30-4811-9376-566B26E4719A}"/>
          </ac:spMkLst>
        </pc:spChg>
        <pc:grpChg chg="add">
          <ac:chgData name="Irina Brinza" userId="1b388ddfa86c1aeb" providerId="LiveId" clId="{BB64B480-8B89-4DA1-973A-5F74DC73574C}" dt="2026-07-23T15:57:02.286" v="688" actId="26606"/>
          <ac:grpSpMkLst>
            <pc:docMk/>
            <pc:sldMk cId="2714130259" sldId="257"/>
            <ac:grpSpMk id="45" creationId="{166BF9EE-F7AC-4FA5-AC7E-001B3A642F75}"/>
          </ac:grpSpMkLst>
        </pc:grpChg>
        <pc:grpChg chg="add">
          <ac:chgData name="Irina Brinza" userId="1b388ddfa86c1aeb" providerId="LiveId" clId="{BB64B480-8B89-4DA1-973A-5F74DC73574C}" dt="2026-07-23T15:57:02.286" v="688" actId="26606"/>
          <ac:grpSpMkLst>
            <pc:docMk/>
            <pc:sldMk cId="2714130259" sldId="257"/>
            <ac:grpSpMk id="59" creationId="{E312DBA5-56D8-42B2-BA94-28168C2A6703}"/>
          </ac:grpSpMkLst>
        </pc:grpChg>
        <pc:picChg chg="add mod">
          <ac:chgData name="Irina Brinza" userId="1b388ddfa86c1aeb" providerId="LiveId" clId="{BB64B480-8B89-4DA1-973A-5F74DC73574C}" dt="2026-07-23T16:04:02.666" v="732" actId="1076"/>
          <ac:picMkLst>
            <pc:docMk/>
            <pc:sldMk cId="2714130259" sldId="257"/>
            <ac:picMk id="5" creationId="{7E096BBF-440E-39D1-EB7E-1965B0C27562}"/>
          </ac:picMkLst>
        </pc:picChg>
      </pc:sldChg>
      <pc:sldChg chg="addSp modSp new mod setBg">
        <pc:chgData name="Irina Brinza" userId="1b388ddfa86c1aeb" providerId="LiveId" clId="{BB64B480-8B89-4DA1-973A-5F74DC73574C}" dt="2026-08-01T11:58:27.952" v="12423" actId="20577"/>
        <pc:sldMkLst>
          <pc:docMk/>
          <pc:sldMk cId="1590771288" sldId="258"/>
        </pc:sldMkLst>
        <pc:spChg chg="add mod">
          <ac:chgData name="Irina Brinza" userId="1b388ddfa86c1aeb" providerId="LiveId" clId="{BB64B480-8B89-4DA1-973A-5F74DC73574C}" dt="2026-08-01T11:58:27.952" v="12423" actId="20577"/>
          <ac:spMkLst>
            <pc:docMk/>
            <pc:sldMk cId="1590771288" sldId="258"/>
            <ac:spMk id="2" creationId="{F475F7E6-49B3-8B58-6A43-321BB8B01371}"/>
          </ac:spMkLst>
        </pc:spChg>
        <pc:spChg chg="add mod">
          <ac:chgData name="Irina Brinza" userId="1b388ddfa86c1aeb" providerId="LiveId" clId="{BB64B480-8B89-4DA1-973A-5F74DC73574C}" dt="2026-08-01T09:51:32.177" v="12217" actId="14100"/>
          <ac:spMkLst>
            <pc:docMk/>
            <pc:sldMk cId="1590771288" sldId="258"/>
            <ac:spMk id="3" creationId="{7F64E32F-4C6B-4429-C4EC-40C20D2D085F}"/>
          </ac:spMkLst>
        </pc:spChg>
        <pc:spChg chg="add">
          <ac:chgData name="Irina Brinza" userId="1b388ddfa86c1aeb" providerId="LiveId" clId="{BB64B480-8B89-4DA1-973A-5F74DC73574C}" dt="2026-07-31T13:25:40.928" v="11952" actId="26606"/>
          <ac:spMkLst>
            <pc:docMk/>
            <pc:sldMk cId="1590771288" sldId="258"/>
            <ac:spMk id="38" creationId="{1996130F-9AB5-4DE9-8574-3AF891C5C172}"/>
          </ac:spMkLst>
        </pc:spChg>
        <pc:spChg chg="add">
          <ac:chgData name="Irina Brinza" userId="1b388ddfa86c1aeb" providerId="LiveId" clId="{BB64B480-8B89-4DA1-973A-5F74DC73574C}" dt="2026-07-31T13:25:40.928" v="11952" actId="26606"/>
          <ac:spMkLst>
            <pc:docMk/>
            <pc:sldMk cId="1590771288" sldId="258"/>
            <ac:spMk id="40" creationId="{7326F4E6-9131-42DA-97B2-0BA8D1E258AD}"/>
          </ac:spMkLst>
        </pc:spChg>
        <pc:spChg chg="add">
          <ac:chgData name="Irina Brinza" userId="1b388ddfa86c1aeb" providerId="LiveId" clId="{BB64B480-8B89-4DA1-973A-5F74DC73574C}" dt="2026-07-31T13:25:40.928" v="11952" actId="26606"/>
          <ac:spMkLst>
            <pc:docMk/>
            <pc:sldMk cId="1590771288" sldId="258"/>
            <ac:spMk id="42" creationId="{E491B121-12B5-4977-A064-636AB0B9B0BD}"/>
          </ac:spMkLst>
        </pc:spChg>
        <pc:spChg chg="add">
          <ac:chgData name="Irina Brinza" userId="1b388ddfa86c1aeb" providerId="LiveId" clId="{BB64B480-8B89-4DA1-973A-5F74DC73574C}" dt="2026-07-31T13:25:40.928" v="11952" actId="26606"/>
          <ac:spMkLst>
            <pc:docMk/>
            <pc:sldMk cId="1590771288" sldId="258"/>
            <ac:spMk id="44" creationId="{2ED05F70-AB3E-4472-B26B-EFE6A5A59BC8}"/>
          </ac:spMkLst>
        </pc:spChg>
        <pc:spChg chg="add">
          <ac:chgData name="Irina Brinza" userId="1b388ddfa86c1aeb" providerId="LiveId" clId="{BB64B480-8B89-4DA1-973A-5F74DC73574C}" dt="2026-07-31T13:25:40.928" v="11952" actId="26606"/>
          <ac:spMkLst>
            <pc:docMk/>
            <pc:sldMk cId="1590771288" sldId="258"/>
            <ac:spMk id="46" creationId="{21F6BE39-9E37-45F0-B10C-92305CFB7C77}"/>
          </ac:spMkLst>
        </pc:spChg>
        <pc:grpChg chg="add">
          <ac:chgData name="Irina Brinza" userId="1b388ddfa86c1aeb" providerId="LiveId" clId="{BB64B480-8B89-4DA1-973A-5F74DC73574C}" dt="2026-07-31T13:25:40.928" v="11952" actId="26606"/>
          <ac:grpSpMkLst>
            <pc:docMk/>
            <pc:sldMk cId="1590771288" sldId="258"/>
            <ac:grpSpMk id="10" creationId="{166BF9EE-F7AC-4FA5-AC7E-001B3A642F75}"/>
          </ac:grpSpMkLst>
        </pc:grpChg>
        <pc:grpChg chg="add">
          <ac:chgData name="Irina Brinza" userId="1b388ddfa86c1aeb" providerId="LiveId" clId="{BB64B480-8B89-4DA1-973A-5F74DC73574C}" dt="2026-07-31T13:25:40.928" v="11952" actId="26606"/>
          <ac:grpSpMkLst>
            <pc:docMk/>
            <pc:sldMk cId="1590771288" sldId="258"/>
            <ac:grpSpMk id="24" creationId="{E312DBA5-56D8-42B2-BA94-28168C2A6703}"/>
          </ac:grpSpMkLst>
        </pc:grpChg>
        <pc:picChg chg="add mod">
          <ac:chgData name="Irina Brinza" userId="1b388ddfa86c1aeb" providerId="LiveId" clId="{BB64B480-8B89-4DA1-973A-5F74DC73574C}" dt="2026-08-01T09:52:30.377" v="12223" actId="1440"/>
          <ac:picMkLst>
            <pc:docMk/>
            <pc:sldMk cId="1590771288" sldId="258"/>
            <ac:picMk id="5" creationId="{DC5415B8-A14A-EB32-505E-CB6057855876}"/>
          </ac:picMkLst>
        </pc:picChg>
      </pc:sldChg>
      <pc:sldChg chg="addSp delSp modSp new mod ord">
        <pc:chgData name="Irina Brinza" userId="1b388ddfa86c1aeb" providerId="LiveId" clId="{BB64B480-8B89-4DA1-973A-5F74DC73574C}" dt="2026-08-01T09:55:01.190" v="12231" actId="1076"/>
        <pc:sldMkLst>
          <pc:docMk/>
          <pc:sldMk cId="809919420" sldId="259"/>
        </pc:sldMkLst>
        <pc:spChg chg="add mod">
          <ac:chgData name="Irina Brinza" userId="1b388ddfa86c1aeb" providerId="LiveId" clId="{BB64B480-8B89-4DA1-973A-5F74DC73574C}" dt="2026-07-31T13:08:06.608" v="11578" actId="1076"/>
          <ac:spMkLst>
            <pc:docMk/>
            <pc:sldMk cId="809919420" sldId="259"/>
            <ac:spMk id="2" creationId="{BC53B0B8-A9ED-94D2-CBD3-85014101CFA8}"/>
          </ac:spMkLst>
        </pc:spChg>
        <pc:spChg chg="add mod">
          <ac:chgData name="Irina Brinza" userId="1b388ddfa86c1aeb" providerId="LiveId" clId="{BB64B480-8B89-4DA1-973A-5F74DC73574C}" dt="2026-08-01T09:54:47.931" v="12229" actId="1076"/>
          <ac:spMkLst>
            <pc:docMk/>
            <pc:sldMk cId="809919420" sldId="259"/>
            <ac:spMk id="3" creationId="{B4F4E408-FC39-E9E2-BCBB-2685AF5889DD}"/>
          </ac:spMkLst>
        </pc:spChg>
        <pc:spChg chg="add mod">
          <ac:chgData name="Irina Brinza" userId="1b388ddfa86c1aeb" providerId="LiveId" clId="{BB64B480-8B89-4DA1-973A-5F74DC73574C}" dt="2026-08-01T09:54:39.163" v="12228" actId="1076"/>
          <ac:spMkLst>
            <pc:docMk/>
            <pc:sldMk cId="809919420" sldId="259"/>
            <ac:spMk id="4" creationId="{71D5484E-6ACC-DA80-CB90-1AAB0740F3E4}"/>
          </ac:spMkLst>
        </pc:spChg>
        <pc:picChg chg="add mod">
          <ac:chgData name="Irina Brinza" userId="1b388ddfa86c1aeb" providerId="LiveId" clId="{BB64B480-8B89-4DA1-973A-5F74DC73574C}" dt="2026-08-01T09:55:01.190" v="12231" actId="1076"/>
          <ac:picMkLst>
            <pc:docMk/>
            <pc:sldMk cId="809919420" sldId="259"/>
            <ac:picMk id="7" creationId="{A192AF13-4472-28FC-F96A-D539E012A354}"/>
          </ac:picMkLst>
        </pc:picChg>
      </pc:sldChg>
      <pc:sldChg chg="addSp delSp modSp new mod setBg">
        <pc:chgData name="Irina Brinza" userId="1b388ddfa86c1aeb" providerId="LiveId" clId="{BB64B480-8B89-4DA1-973A-5F74DC73574C}" dt="2026-08-01T09:55:12.887" v="12232" actId="1440"/>
        <pc:sldMkLst>
          <pc:docMk/>
          <pc:sldMk cId="2387705467" sldId="261"/>
        </pc:sldMkLst>
        <pc:spChg chg="add mod ord">
          <ac:chgData name="Irina Brinza" userId="1b388ddfa86c1aeb" providerId="LiveId" clId="{BB64B480-8B89-4DA1-973A-5F74DC73574C}" dt="2026-07-31T13:31:16.098" v="11985" actId="1076"/>
          <ac:spMkLst>
            <pc:docMk/>
            <pc:sldMk cId="2387705467" sldId="261"/>
            <ac:spMk id="2" creationId="{B9591004-2BD4-F319-6A0F-70178F8F7356}"/>
          </ac:spMkLst>
        </pc:spChg>
        <pc:spChg chg="add mod">
          <ac:chgData name="Irina Brinza" userId="1b388ddfa86c1aeb" providerId="LiveId" clId="{BB64B480-8B89-4DA1-973A-5F74DC73574C}" dt="2026-07-31T13:32:02.785" v="11992" actId="1076"/>
          <ac:spMkLst>
            <pc:docMk/>
            <pc:sldMk cId="2387705467" sldId="261"/>
            <ac:spMk id="3" creationId="{70CE2CF5-7EE1-D81A-326F-E8441B929C9A}"/>
          </ac:spMkLst>
        </pc:spChg>
        <pc:spChg chg="add mod">
          <ac:chgData name="Irina Brinza" userId="1b388ddfa86c1aeb" providerId="LiveId" clId="{BB64B480-8B89-4DA1-973A-5F74DC73574C}" dt="2026-07-31T13:31:40.911" v="11990" actId="122"/>
          <ac:spMkLst>
            <pc:docMk/>
            <pc:sldMk cId="2387705467" sldId="261"/>
            <ac:spMk id="8" creationId="{8B5E84F7-D627-5F0F-635D-F85024986A95}"/>
          </ac:spMkLst>
        </pc:spChg>
        <pc:spChg chg="add">
          <ac:chgData name="Irina Brinza" userId="1b388ddfa86c1aeb" providerId="LiveId" clId="{BB64B480-8B89-4DA1-973A-5F74DC73574C}" dt="2026-07-31T13:27:06.007" v="11960" actId="26606"/>
          <ac:spMkLst>
            <pc:docMk/>
            <pc:sldMk cId="2387705467" sldId="261"/>
            <ac:spMk id="230" creationId="{1996130F-9AB5-4DE9-8574-3AF891C5C172}"/>
          </ac:spMkLst>
        </pc:spChg>
        <pc:spChg chg="add">
          <ac:chgData name="Irina Brinza" userId="1b388ddfa86c1aeb" providerId="LiveId" clId="{BB64B480-8B89-4DA1-973A-5F74DC73574C}" dt="2026-07-31T13:27:06.007" v="11960" actId="26606"/>
          <ac:spMkLst>
            <pc:docMk/>
            <pc:sldMk cId="2387705467" sldId="261"/>
            <ac:spMk id="232" creationId="{7326F4E6-9131-42DA-97B2-0BA8D1E258AD}"/>
          </ac:spMkLst>
        </pc:spChg>
        <pc:grpChg chg="add">
          <ac:chgData name="Irina Brinza" userId="1b388ddfa86c1aeb" providerId="LiveId" clId="{BB64B480-8B89-4DA1-973A-5F74DC73574C}" dt="2026-07-31T13:27:06.007" v="11960" actId="26606"/>
          <ac:grpSpMkLst>
            <pc:docMk/>
            <pc:sldMk cId="2387705467" sldId="261"/>
            <ac:grpSpMk id="202" creationId="{166BF9EE-F7AC-4FA5-AC7E-001B3A642F75}"/>
          </ac:grpSpMkLst>
        </pc:grpChg>
        <pc:grpChg chg="add">
          <ac:chgData name="Irina Brinza" userId="1b388ddfa86c1aeb" providerId="LiveId" clId="{BB64B480-8B89-4DA1-973A-5F74DC73574C}" dt="2026-07-31T13:27:06.007" v="11960" actId="26606"/>
          <ac:grpSpMkLst>
            <pc:docMk/>
            <pc:sldMk cId="2387705467" sldId="261"/>
            <ac:grpSpMk id="216" creationId="{E312DBA5-56D8-42B2-BA94-28168C2A6703}"/>
          </ac:grpSpMkLst>
        </pc:grpChg>
        <pc:picChg chg="add mod">
          <ac:chgData name="Irina Brinza" userId="1b388ddfa86c1aeb" providerId="LiveId" clId="{BB64B480-8B89-4DA1-973A-5F74DC73574C}" dt="2026-08-01T09:55:12.887" v="12232" actId="1440"/>
          <ac:picMkLst>
            <pc:docMk/>
            <pc:sldMk cId="2387705467" sldId="261"/>
            <ac:picMk id="6" creationId="{CD6FC40D-2DDE-40E8-6FDA-77C10EBF4A72}"/>
          </ac:picMkLst>
        </pc:picChg>
      </pc:sldChg>
      <pc:sldChg chg="addSp delSp modSp new mod setBg">
        <pc:chgData name="Irina Brinza" userId="1b388ddfa86c1aeb" providerId="LiveId" clId="{BB64B480-8B89-4DA1-973A-5F74DC73574C}" dt="2026-07-31T13:34:13.211" v="11998" actId="255"/>
        <pc:sldMkLst>
          <pc:docMk/>
          <pc:sldMk cId="143850460" sldId="262"/>
        </pc:sldMkLst>
        <pc:spChg chg="add mod ord">
          <ac:chgData name="Irina Brinza" userId="1b388ddfa86c1aeb" providerId="LiveId" clId="{BB64B480-8B89-4DA1-973A-5F74DC73574C}" dt="2026-07-31T13:34:13.211" v="11998" actId="255"/>
          <ac:spMkLst>
            <pc:docMk/>
            <pc:sldMk cId="143850460" sldId="262"/>
            <ac:spMk id="3" creationId="{84A87789-A086-FF9D-C098-107D8ABC82C0}"/>
          </ac:spMkLst>
        </pc:spChg>
        <pc:spChg chg="add">
          <ac:chgData name="Irina Brinza" userId="1b388ddfa86c1aeb" providerId="LiveId" clId="{BB64B480-8B89-4DA1-973A-5F74DC73574C}" dt="2026-07-23T18:07:43.219" v="2713" actId="26606"/>
          <ac:spMkLst>
            <pc:docMk/>
            <pc:sldMk cId="143850460" sldId="262"/>
            <ac:spMk id="99" creationId="{DE91395A-2D18-4AF6-A0AC-AAA7189FED11}"/>
          </ac:spMkLst>
        </pc:spChg>
        <pc:spChg chg="add">
          <ac:chgData name="Irina Brinza" userId="1b388ddfa86c1aeb" providerId="LiveId" clId="{BB64B480-8B89-4DA1-973A-5F74DC73574C}" dt="2026-07-23T18:07:43.219" v="2713" actId="26606"/>
          <ac:spMkLst>
            <pc:docMk/>
            <pc:sldMk cId="143850460" sldId="262"/>
            <ac:spMk id="101" creationId="{A57352BE-A213-4040-BE8E-D4A925AD9DF8}"/>
          </ac:spMkLst>
        </pc:spChg>
        <pc:spChg chg="add">
          <ac:chgData name="Irina Brinza" userId="1b388ddfa86c1aeb" providerId="LiveId" clId="{BB64B480-8B89-4DA1-973A-5F74DC73574C}" dt="2026-07-23T18:07:43.219" v="2713" actId="26606"/>
          <ac:spMkLst>
            <pc:docMk/>
            <pc:sldMk cId="143850460" sldId="262"/>
            <ac:spMk id="103" creationId="{1A44C337-3893-4B29-A265-B1329150B6AA}"/>
          </ac:spMkLst>
        </pc:spChg>
        <pc:spChg chg="add">
          <ac:chgData name="Irina Brinza" userId="1b388ddfa86c1aeb" providerId="LiveId" clId="{BB64B480-8B89-4DA1-973A-5F74DC73574C}" dt="2026-07-23T18:07:43.219" v="2713" actId="26606"/>
          <ac:spMkLst>
            <pc:docMk/>
            <pc:sldMk cId="143850460" sldId="262"/>
            <ac:spMk id="133" creationId="{AA5CD610-ED7C-4CED-A9A1-174432C88AF8}"/>
          </ac:spMkLst>
        </pc:spChg>
        <pc:spChg chg="add">
          <ac:chgData name="Irina Brinza" userId="1b388ddfa86c1aeb" providerId="LiveId" clId="{BB64B480-8B89-4DA1-973A-5F74DC73574C}" dt="2026-07-23T18:07:43.219" v="2713" actId="26606"/>
          <ac:spMkLst>
            <pc:docMk/>
            <pc:sldMk cId="143850460" sldId="262"/>
            <ac:spMk id="135" creationId="{0C4379BF-8C7A-480A-BC36-DA55D92A9356}"/>
          </ac:spMkLst>
        </pc:spChg>
        <pc:picChg chg="add mod">
          <ac:chgData name="Irina Brinza" userId="1b388ddfa86c1aeb" providerId="LiveId" clId="{BB64B480-8B89-4DA1-973A-5F74DC73574C}" dt="2026-07-23T18:08:08.358" v="2715" actId="1076"/>
          <ac:picMkLst>
            <pc:docMk/>
            <pc:sldMk cId="143850460" sldId="262"/>
            <ac:picMk id="5" creationId="{CB896C97-3593-83CA-0F7D-B3840F0D4BBF}"/>
          </ac:picMkLst>
        </pc:picChg>
      </pc:sldChg>
      <pc:sldChg chg="addSp delSp modSp new mod">
        <pc:chgData name="Irina Brinza" userId="1b388ddfa86c1aeb" providerId="LiveId" clId="{BB64B480-8B89-4DA1-973A-5F74DC73574C}" dt="2026-08-04T14:25:47.910" v="12949" actId="20577"/>
        <pc:sldMkLst>
          <pc:docMk/>
          <pc:sldMk cId="53748822" sldId="264"/>
        </pc:sldMkLst>
        <pc:spChg chg="add mod">
          <ac:chgData name="Irina Brinza" userId="1b388ddfa86c1aeb" providerId="LiveId" clId="{BB64B480-8B89-4DA1-973A-5F74DC73574C}" dt="2026-07-31T09:43:31.338" v="8462" actId="1076"/>
          <ac:spMkLst>
            <pc:docMk/>
            <pc:sldMk cId="53748822" sldId="264"/>
            <ac:spMk id="2" creationId="{FF8B5CA6-6849-E775-285F-B3712775B5F0}"/>
          </ac:spMkLst>
        </pc:spChg>
        <pc:spChg chg="add mod ord">
          <ac:chgData name="Irina Brinza" userId="1b388ddfa86c1aeb" providerId="LiveId" clId="{BB64B480-8B89-4DA1-973A-5F74DC73574C}" dt="2026-08-01T09:56:21.670" v="12234" actId="1076"/>
          <ac:spMkLst>
            <pc:docMk/>
            <pc:sldMk cId="53748822" sldId="264"/>
            <ac:spMk id="3" creationId="{EF48F46D-3BD2-CA7F-F94B-06AB2A5C6333}"/>
          </ac:spMkLst>
        </pc:spChg>
        <pc:spChg chg="add mod">
          <ac:chgData name="Irina Brinza" userId="1b388ddfa86c1aeb" providerId="LiveId" clId="{BB64B480-8B89-4DA1-973A-5F74DC73574C}" dt="2026-08-03T06:28:35.101" v="12756" actId="20577"/>
          <ac:spMkLst>
            <pc:docMk/>
            <pc:sldMk cId="53748822" sldId="264"/>
            <ac:spMk id="4" creationId="{620F2483-DEDF-3681-B69C-8C9A3065B057}"/>
          </ac:spMkLst>
        </pc:spChg>
        <pc:spChg chg="add mod">
          <ac:chgData name="Irina Brinza" userId="1b388ddfa86c1aeb" providerId="LiveId" clId="{BB64B480-8B89-4DA1-973A-5F74DC73574C}" dt="2026-08-04T14:25:47.910" v="12949" actId="20577"/>
          <ac:spMkLst>
            <pc:docMk/>
            <pc:sldMk cId="53748822" sldId="264"/>
            <ac:spMk id="6" creationId="{FD3CC043-F4D6-CB7C-A34C-DB26281388DD}"/>
          </ac:spMkLst>
        </pc:spChg>
      </pc:sldChg>
      <pc:sldChg chg="addSp delSp modSp new mod">
        <pc:chgData name="Irina Brinza" userId="1b388ddfa86c1aeb" providerId="LiveId" clId="{BB64B480-8B89-4DA1-973A-5F74DC73574C}" dt="2026-08-01T10:02:54.978" v="12283" actId="1076"/>
        <pc:sldMkLst>
          <pc:docMk/>
          <pc:sldMk cId="3927715714" sldId="265"/>
        </pc:sldMkLst>
        <pc:spChg chg="add mod">
          <ac:chgData name="Irina Brinza" userId="1b388ddfa86c1aeb" providerId="LiveId" clId="{BB64B480-8B89-4DA1-973A-5F74DC73574C}" dt="2026-07-31T13:39:22.191" v="12018" actId="1076"/>
          <ac:spMkLst>
            <pc:docMk/>
            <pc:sldMk cId="3927715714" sldId="265"/>
            <ac:spMk id="2" creationId="{853A93A5-74D1-7393-C138-0762E8845BC0}"/>
          </ac:spMkLst>
        </pc:spChg>
        <pc:spChg chg="add mod">
          <ac:chgData name="Irina Brinza" userId="1b388ddfa86c1aeb" providerId="LiveId" clId="{BB64B480-8B89-4DA1-973A-5F74DC73574C}" dt="2026-08-01T10:02:18.259" v="12278" actId="1076"/>
          <ac:spMkLst>
            <pc:docMk/>
            <pc:sldMk cId="3927715714" sldId="265"/>
            <ac:spMk id="3" creationId="{5D13D32C-2308-5D16-8769-CC466A71A7B4}"/>
          </ac:spMkLst>
        </pc:spChg>
        <pc:spChg chg="add mod">
          <ac:chgData name="Irina Brinza" userId="1b388ddfa86c1aeb" providerId="LiveId" clId="{BB64B480-8B89-4DA1-973A-5F74DC73574C}" dt="2026-07-31T13:39:26.202" v="12019" actId="1076"/>
          <ac:spMkLst>
            <pc:docMk/>
            <pc:sldMk cId="3927715714" sldId="265"/>
            <ac:spMk id="6" creationId="{D70FAFCC-F610-B17E-0924-8A957BB940E6}"/>
          </ac:spMkLst>
        </pc:spChg>
        <pc:graphicFrameChg chg="add mod modGraphic">
          <ac:chgData name="Irina Brinza" userId="1b388ddfa86c1aeb" providerId="LiveId" clId="{BB64B480-8B89-4DA1-973A-5F74DC73574C}" dt="2026-08-01T10:02:54.978" v="12283" actId="1076"/>
          <ac:graphicFrameMkLst>
            <pc:docMk/>
            <pc:sldMk cId="3927715714" sldId="265"/>
            <ac:graphicFrameMk id="5" creationId="{9B44172A-177B-9DAC-AECA-72C2326ECACC}"/>
          </ac:graphicFrameMkLst>
        </pc:graphicFrameChg>
      </pc:sldChg>
      <pc:sldChg chg="addSp modSp new mod">
        <pc:chgData name="Irina Brinza" userId="1b388ddfa86c1aeb" providerId="LiveId" clId="{BB64B480-8B89-4DA1-973A-5F74DC73574C}" dt="2026-08-01T10:04:05.855" v="12287" actId="1076"/>
        <pc:sldMkLst>
          <pc:docMk/>
          <pc:sldMk cId="949501969" sldId="266"/>
        </pc:sldMkLst>
        <pc:spChg chg="add mod">
          <ac:chgData name="Irina Brinza" userId="1b388ddfa86c1aeb" providerId="LiveId" clId="{BB64B480-8B89-4DA1-973A-5F74DC73574C}" dt="2026-08-01T10:04:05.855" v="12287" actId="1076"/>
          <ac:spMkLst>
            <pc:docMk/>
            <pc:sldMk cId="949501969" sldId="266"/>
            <ac:spMk id="3" creationId="{FADD1E27-6739-BECE-1A72-7C9C53C6EB7F}"/>
          </ac:spMkLst>
        </pc:spChg>
        <pc:spChg chg="add mod">
          <ac:chgData name="Irina Brinza" userId="1b388ddfa86c1aeb" providerId="LiveId" clId="{BB64B480-8B89-4DA1-973A-5F74DC73574C}" dt="2026-08-01T10:03:41.218" v="12286" actId="1076"/>
          <ac:spMkLst>
            <pc:docMk/>
            <pc:sldMk cId="949501969" sldId="266"/>
            <ac:spMk id="4" creationId="{4D13D744-483D-7FDE-64FA-443F672A9A12}"/>
          </ac:spMkLst>
        </pc:spChg>
        <pc:graphicFrameChg chg="add mod modGraphic">
          <ac:chgData name="Irina Brinza" userId="1b388ddfa86c1aeb" providerId="LiveId" clId="{BB64B480-8B89-4DA1-973A-5F74DC73574C}" dt="2026-07-31T14:34:03.277" v="12206" actId="14100"/>
          <ac:graphicFrameMkLst>
            <pc:docMk/>
            <pc:sldMk cId="949501969" sldId="266"/>
            <ac:graphicFrameMk id="2" creationId="{73E66172-62A7-06BE-7D8A-C59516CA10FF}"/>
          </ac:graphicFrameMkLst>
        </pc:graphicFrameChg>
      </pc:sldChg>
      <pc:sldChg chg="addSp modSp new mod">
        <pc:chgData name="Irina Brinza" userId="1b388ddfa86c1aeb" providerId="LiveId" clId="{BB64B480-8B89-4DA1-973A-5F74DC73574C}" dt="2026-08-03T06:37:36.042" v="12926" actId="20577"/>
        <pc:sldMkLst>
          <pc:docMk/>
          <pc:sldMk cId="2638625662" sldId="267"/>
        </pc:sldMkLst>
        <pc:spChg chg="add mod">
          <ac:chgData name="Irina Brinza" userId="1b388ddfa86c1aeb" providerId="LiveId" clId="{BB64B480-8B89-4DA1-973A-5F74DC73574C}" dt="2026-07-31T10:34:35.641" v="9554" actId="1076"/>
          <ac:spMkLst>
            <pc:docMk/>
            <pc:sldMk cId="2638625662" sldId="267"/>
            <ac:spMk id="3" creationId="{E834E538-83D0-8540-A85D-87762EBB4CEC}"/>
          </ac:spMkLst>
        </pc:spChg>
        <pc:graphicFrameChg chg="add mod modGraphic">
          <ac:chgData name="Irina Brinza" userId="1b388ddfa86c1aeb" providerId="LiveId" clId="{BB64B480-8B89-4DA1-973A-5F74DC73574C}" dt="2026-08-03T06:37:36.042" v="12926" actId="20577"/>
          <ac:graphicFrameMkLst>
            <pc:docMk/>
            <pc:sldMk cId="2638625662" sldId="267"/>
            <ac:graphicFrameMk id="2" creationId="{5C5C8361-B75A-1023-10CA-B3CFBD1E1E1F}"/>
          </ac:graphicFrameMkLst>
        </pc:graphicFrameChg>
      </pc:sldChg>
      <pc:sldChg chg="addSp delSp modSp new mod modClrScheme chgLayout">
        <pc:chgData name="Irina Brinza" userId="1b388ddfa86c1aeb" providerId="LiveId" clId="{BB64B480-8B89-4DA1-973A-5F74DC73574C}" dt="2026-08-01T10:04:44.230" v="12290" actId="167"/>
        <pc:sldMkLst>
          <pc:docMk/>
          <pc:sldMk cId="2720579711" sldId="268"/>
        </pc:sldMkLst>
        <pc:spChg chg="add mod">
          <ac:chgData name="Irina Brinza" userId="1b388ddfa86c1aeb" providerId="LiveId" clId="{BB64B480-8B89-4DA1-973A-5F74DC73574C}" dt="2026-07-31T13:46:08.180" v="12035" actId="1076"/>
          <ac:spMkLst>
            <pc:docMk/>
            <pc:sldMk cId="2720579711" sldId="268"/>
            <ac:spMk id="3" creationId="{F5DD1F5B-F297-2A23-70B0-840BB8D1D617}"/>
          </ac:spMkLst>
        </pc:spChg>
        <pc:spChg chg="add mod ord">
          <ac:chgData name="Irina Brinza" userId="1b388ddfa86c1aeb" providerId="LiveId" clId="{BB64B480-8B89-4DA1-973A-5F74DC73574C}" dt="2026-08-01T10:04:44.230" v="12290" actId="167"/>
          <ac:spMkLst>
            <pc:docMk/>
            <pc:sldMk cId="2720579711" sldId="268"/>
            <ac:spMk id="4" creationId="{4AAE799C-5FD3-E7BC-D7A3-CBE7ED4C17BD}"/>
          </ac:spMkLst>
        </pc:spChg>
        <pc:spChg chg="add mod ord">
          <ac:chgData name="Irina Brinza" userId="1b388ddfa86c1aeb" providerId="LiveId" clId="{BB64B480-8B89-4DA1-973A-5F74DC73574C}" dt="2026-07-31T13:45:15.439" v="12024" actId="1076"/>
          <ac:spMkLst>
            <pc:docMk/>
            <pc:sldMk cId="2720579711" sldId="268"/>
            <ac:spMk id="5" creationId="{645E6848-15AA-ADFF-C984-5127F5D8EDBE}"/>
          </ac:spMkLst>
        </pc:spChg>
        <pc:picChg chg="add mod">
          <ac:chgData name="Irina Brinza" userId="1b388ddfa86c1aeb" providerId="LiveId" clId="{BB64B480-8B89-4DA1-973A-5F74DC73574C}" dt="2026-07-31T13:50:01.696" v="12043" actId="1440"/>
          <ac:picMkLst>
            <pc:docMk/>
            <pc:sldMk cId="2720579711" sldId="268"/>
            <ac:picMk id="2" creationId="{B7EA9537-6514-6AF6-E747-5435DE079CBA}"/>
          </ac:picMkLst>
        </pc:picChg>
      </pc:sldChg>
      <pc:sldChg chg="addSp delSp modSp new mod">
        <pc:chgData name="Irina Brinza" userId="1b388ddfa86c1aeb" providerId="LiveId" clId="{BB64B480-8B89-4DA1-973A-5F74DC73574C}" dt="2026-08-01T10:12:03.339" v="12349" actId="14100"/>
        <pc:sldMkLst>
          <pc:docMk/>
          <pc:sldMk cId="505003676" sldId="269"/>
        </pc:sldMkLst>
        <pc:spChg chg="add mod ord">
          <ac:chgData name="Irina Brinza" userId="1b388ddfa86c1aeb" providerId="LiveId" clId="{BB64B480-8B89-4DA1-973A-5F74DC73574C}" dt="2026-08-01T10:08:47.603" v="12326" actId="255"/>
          <ac:spMkLst>
            <pc:docMk/>
            <pc:sldMk cId="505003676" sldId="269"/>
            <ac:spMk id="2" creationId="{50A0D2CC-AE03-0769-1186-13B5E00859C0}"/>
          </ac:spMkLst>
        </pc:spChg>
        <pc:spChg chg="add mod">
          <ac:chgData name="Irina Brinza" userId="1b388ddfa86c1aeb" providerId="LiveId" clId="{BB64B480-8B89-4DA1-973A-5F74DC73574C}" dt="2026-08-01T10:09:11.708" v="12328" actId="1076"/>
          <ac:spMkLst>
            <pc:docMk/>
            <pc:sldMk cId="505003676" sldId="269"/>
            <ac:spMk id="4" creationId="{31E23DC8-7C33-11AB-B69B-EAD62C5E94CB}"/>
          </ac:spMkLst>
        </pc:spChg>
        <pc:spChg chg="add mod">
          <ac:chgData name="Irina Brinza" userId="1b388ddfa86c1aeb" providerId="LiveId" clId="{BB64B480-8B89-4DA1-973A-5F74DC73574C}" dt="2026-08-01T10:11:36.290" v="12347" actId="1076"/>
          <ac:spMkLst>
            <pc:docMk/>
            <pc:sldMk cId="505003676" sldId="269"/>
            <ac:spMk id="5" creationId="{4DBAAD5F-2859-874B-3B6E-553D33CCD61A}"/>
          </ac:spMkLst>
        </pc:spChg>
        <pc:spChg chg="add mod ord">
          <ac:chgData name="Irina Brinza" userId="1b388ddfa86c1aeb" providerId="LiveId" clId="{BB64B480-8B89-4DA1-973A-5F74DC73574C}" dt="2026-08-01T10:11:44.845" v="12348" actId="14100"/>
          <ac:spMkLst>
            <pc:docMk/>
            <pc:sldMk cId="505003676" sldId="269"/>
            <ac:spMk id="7" creationId="{19E45F84-2373-DFFA-A20D-32A1625D723E}"/>
          </ac:spMkLst>
        </pc:spChg>
        <pc:graphicFrameChg chg="add mod modGraphic">
          <ac:chgData name="Irina Brinza" userId="1b388ddfa86c1aeb" providerId="LiveId" clId="{BB64B480-8B89-4DA1-973A-5F74DC73574C}" dt="2026-08-01T10:09:54.578" v="12334" actId="14100"/>
          <ac:graphicFrameMkLst>
            <pc:docMk/>
            <pc:sldMk cId="505003676" sldId="269"/>
            <ac:graphicFrameMk id="3" creationId="{3DEC8669-3E6F-5905-51DB-D072B6428CC9}"/>
          </ac:graphicFrameMkLst>
        </pc:graphicFrameChg>
        <pc:picChg chg="add mod">
          <ac:chgData name="Irina Brinza" userId="1b388ddfa86c1aeb" providerId="LiveId" clId="{BB64B480-8B89-4DA1-973A-5F74DC73574C}" dt="2026-08-01T10:12:03.339" v="12349" actId="14100"/>
          <ac:picMkLst>
            <pc:docMk/>
            <pc:sldMk cId="505003676" sldId="269"/>
            <ac:picMk id="6" creationId="{1979EFA6-BA25-119B-B394-42C7F49C934F}"/>
          </ac:picMkLst>
        </pc:picChg>
      </pc:sldChg>
      <pc:sldChg chg="addSp delSp modSp new mod">
        <pc:chgData name="Irina Brinza" userId="1b388ddfa86c1aeb" providerId="LiveId" clId="{BB64B480-8B89-4DA1-973A-5F74DC73574C}" dt="2026-08-02T09:09:01.299" v="12436" actId="27918"/>
        <pc:sldMkLst>
          <pc:docMk/>
          <pc:sldMk cId="1542605794" sldId="270"/>
        </pc:sldMkLst>
        <pc:spChg chg="add mod">
          <ac:chgData name="Irina Brinza" userId="1b388ddfa86c1aeb" providerId="LiveId" clId="{BB64B480-8B89-4DA1-973A-5F74DC73574C}" dt="2026-08-01T10:12:40.134" v="12350" actId="255"/>
          <ac:spMkLst>
            <pc:docMk/>
            <pc:sldMk cId="1542605794" sldId="270"/>
            <ac:spMk id="2" creationId="{897CBAAC-7AD4-E312-FAA9-1D2D5105BF31}"/>
          </ac:spMkLst>
        </pc:spChg>
        <pc:spChg chg="add mod ord">
          <ac:chgData name="Irina Brinza" userId="1b388ddfa86c1aeb" providerId="LiveId" clId="{BB64B480-8B89-4DA1-973A-5F74DC73574C}" dt="2026-07-31T14:23:13.537" v="12200" actId="1076"/>
          <ac:spMkLst>
            <pc:docMk/>
            <pc:sldMk cId="1542605794" sldId="270"/>
            <ac:spMk id="3" creationId="{6F3E77C2-D934-FCCD-A29B-EC04D2F48499}"/>
          </ac:spMkLst>
        </pc:spChg>
        <pc:spChg chg="add mod">
          <ac:chgData name="Irina Brinza" userId="1b388ddfa86c1aeb" providerId="LiveId" clId="{BB64B480-8B89-4DA1-973A-5F74DC73574C}" dt="2026-07-31T14:15:12.105" v="12171" actId="122"/>
          <ac:spMkLst>
            <pc:docMk/>
            <pc:sldMk cId="1542605794" sldId="270"/>
            <ac:spMk id="5" creationId="{1399CEC5-BEF5-D469-0D34-0D679515EA14}"/>
          </ac:spMkLst>
        </pc:spChg>
        <pc:spChg chg="add mod">
          <ac:chgData name="Irina Brinza" userId="1b388ddfa86c1aeb" providerId="LiveId" clId="{BB64B480-8B89-4DA1-973A-5F74DC73574C}" dt="2026-08-01T10:12:54.850" v="12351" actId="1076"/>
          <ac:spMkLst>
            <pc:docMk/>
            <pc:sldMk cId="1542605794" sldId="270"/>
            <ac:spMk id="7" creationId="{DEB13B84-DE3D-050B-4C75-79A012E5C159}"/>
          </ac:spMkLst>
        </pc:spChg>
        <pc:graphicFrameChg chg="add mod">
          <ac:chgData name="Irina Brinza" userId="1b388ddfa86c1aeb" providerId="LiveId" clId="{BB64B480-8B89-4DA1-973A-5F74DC73574C}" dt="2026-07-31T14:23:22.529" v="12201" actId="14100"/>
          <ac:graphicFrameMkLst>
            <pc:docMk/>
            <pc:sldMk cId="1542605794" sldId="270"/>
            <ac:graphicFrameMk id="6" creationId="{95D6FD8F-4C62-1EE0-D365-0E3CE3B45C84}"/>
          </ac:graphicFrameMkLst>
        </pc:graphicFrameChg>
      </pc:sldChg>
      <pc:sldChg chg="addSp modSp new mod">
        <pc:chgData name="Irina Brinza" userId="1b388ddfa86c1aeb" providerId="LiveId" clId="{BB64B480-8B89-4DA1-973A-5F74DC73574C}" dt="2026-08-02T09:18:09.845" v="12540" actId="122"/>
        <pc:sldMkLst>
          <pc:docMk/>
          <pc:sldMk cId="2591626948" sldId="271"/>
        </pc:sldMkLst>
        <pc:spChg chg="add mod">
          <ac:chgData name="Irina Brinza" userId="1b388ddfa86c1aeb" providerId="LiveId" clId="{BB64B480-8B89-4DA1-973A-5F74DC73574C}" dt="2026-08-01T10:13:17.038" v="12353" actId="1076"/>
          <ac:spMkLst>
            <pc:docMk/>
            <pc:sldMk cId="2591626948" sldId="271"/>
            <ac:spMk id="2" creationId="{F438B675-2A2D-DBC9-70E3-C8D5D9F21596}"/>
          </ac:spMkLst>
        </pc:spChg>
        <pc:spChg chg="add mod">
          <ac:chgData name="Irina Brinza" userId="1b388ddfa86c1aeb" providerId="LiveId" clId="{BB64B480-8B89-4DA1-973A-5F74DC73574C}" dt="2026-07-31T14:16:56.004" v="12183" actId="1076"/>
          <ac:spMkLst>
            <pc:docMk/>
            <pc:sldMk cId="2591626948" sldId="271"/>
            <ac:spMk id="4" creationId="{409C9498-262D-AFE3-B160-F7867FDB09D4}"/>
          </ac:spMkLst>
        </pc:spChg>
        <pc:spChg chg="add mod">
          <ac:chgData name="Irina Brinza" userId="1b388ddfa86c1aeb" providerId="LiveId" clId="{BB64B480-8B89-4DA1-973A-5F74DC73574C}" dt="2026-08-02T09:18:09.845" v="12540" actId="122"/>
          <ac:spMkLst>
            <pc:docMk/>
            <pc:sldMk cId="2591626948" sldId="271"/>
            <ac:spMk id="5" creationId="{698BCE60-BF69-D3AF-0E34-C32F79DB2B52}"/>
          </ac:spMkLst>
        </pc:spChg>
        <pc:graphicFrameChg chg="add mod modGraphic">
          <ac:chgData name="Irina Brinza" userId="1b388ddfa86c1aeb" providerId="LiveId" clId="{BB64B480-8B89-4DA1-973A-5F74DC73574C}" dt="2026-07-31T14:16:49.614" v="12182" actId="2710"/>
          <ac:graphicFrameMkLst>
            <pc:docMk/>
            <pc:sldMk cId="2591626948" sldId="271"/>
            <ac:graphicFrameMk id="3" creationId="{ADE5530D-6586-C210-FD3B-154B3B5C46DC}"/>
          </ac:graphicFrameMkLst>
        </pc:graphicFrameChg>
      </pc:sldChg>
      <pc:sldChg chg="addSp modSp new mod">
        <pc:chgData name="Irina Brinza" userId="1b388ddfa86c1aeb" providerId="LiveId" clId="{BB64B480-8B89-4DA1-973A-5F74DC73574C}" dt="2026-08-01T11:53:21.705" v="12422" actId="167"/>
        <pc:sldMkLst>
          <pc:docMk/>
          <pc:sldMk cId="3322553506" sldId="273"/>
        </pc:sldMkLst>
        <pc:spChg chg="add mod">
          <ac:chgData name="Irina Brinza" userId="1b388ddfa86c1aeb" providerId="LiveId" clId="{BB64B480-8B89-4DA1-973A-5F74DC73574C}" dt="2026-08-01T10:23:22.931" v="12419" actId="255"/>
          <ac:spMkLst>
            <pc:docMk/>
            <pc:sldMk cId="3322553506" sldId="273"/>
            <ac:spMk id="2" creationId="{67F9F884-252F-5E8D-D853-50B7DD892F67}"/>
          </ac:spMkLst>
        </pc:spChg>
        <pc:spChg chg="add mod">
          <ac:chgData name="Irina Brinza" userId="1b388ddfa86c1aeb" providerId="LiveId" clId="{BB64B480-8B89-4DA1-973A-5F74DC73574C}" dt="2026-07-31T14:18:05.131" v="12194" actId="1076"/>
          <ac:spMkLst>
            <pc:docMk/>
            <pc:sldMk cId="3322553506" sldId="273"/>
            <ac:spMk id="3" creationId="{B483B98F-033B-95DF-46CE-805E6627558E}"/>
          </ac:spMkLst>
        </pc:spChg>
        <pc:spChg chg="add mod">
          <ac:chgData name="Irina Brinza" userId="1b388ddfa86c1aeb" providerId="LiveId" clId="{BB64B480-8B89-4DA1-973A-5F74DC73574C}" dt="2026-07-31T12:59:28.193" v="11555" actId="1076"/>
          <ac:spMkLst>
            <pc:docMk/>
            <pc:sldMk cId="3322553506" sldId="273"/>
            <ac:spMk id="4" creationId="{97F6FE06-29FA-16BB-B1E7-9FFCB22494EF}"/>
          </ac:spMkLst>
        </pc:spChg>
        <pc:spChg chg="add mod ord">
          <ac:chgData name="Irina Brinza" userId="1b388ddfa86c1aeb" providerId="LiveId" clId="{BB64B480-8B89-4DA1-973A-5F74DC73574C}" dt="2026-08-01T11:53:21.705" v="12422" actId="167"/>
          <ac:spMkLst>
            <pc:docMk/>
            <pc:sldMk cId="3322553506" sldId="273"/>
            <ac:spMk id="5" creationId="{7F615C90-7C8E-8D98-6F4C-9741B7AF202E}"/>
          </ac:spMkLst>
        </pc:spChg>
        <pc:picChg chg="add mod">
          <ac:chgData name="Irina Brinza" userId="1b388ddfa86c1aeb" providerId="LiveId" clId="{BB64B480-8B89-4DA1-973A-5F74DC73574C}" dt="2026-07-31T14:18:45.760" v="12197" actId="1440"/>
          <ac:picMkLst>
            <pc:docMk/>
            <pc:sldMk cId="3322553506" sldId="273"/>
            <ac:picMk id="6" creationId="{46A24608-ED79-EF11-D72B-E354603DF5EB}"/>
          </ac:picMkLst>
        </pc:picChg>
      </pc:sldChg>
      <pc:sldChg chg="addSp delSp modSp new mod">
        <pc:chgData name="Irina Brinza" userId="1b388ddfa86c1aeb" providerId="LiveId" clId="{BB64B480-8B89-4DA1-973A-5F74DC73574C}" dt="2026-08-01T09:55:56.691" v="12233" actId="113"/>
        <pc:sldMkLst>
          <pc:docMk/>
          <pc:sldMk cId="1462549929" sldId="276"/>
        </pc:sldMkLst>
        <pc:spChg chg="add mod">
          <ac:chgData name="Irina Brinza" userId="1b388ddfa86c1aeb" providerId="LiveId" clId="{BB64B480-8B89-4DA1-973A-5F74DC73574C}" dt="2026-08-01T09:55:56.691" v="12233" actId="113"/>
          <ac:spMkLst>
            <pc:docMk/>
            <pc:sldMk cId="1462549929" sldId="276"/>
            <ac:spMk id="3" creationId="{BD2BA54E-DF23-5733-540C-3AB8720BD0E5}"/>
          </ac:spMkLst>
        </pc:spChg>
        <pc:picChg chg="add mod">
          <ac:chgData name="Irina Brinza" userId="1b388ddfa86c1aeb" providerId="LiveId" clId="{BB64B480-8B89-4DA1-973A-5F74DC73574C}" dt="2026-07-31T08:15:55.343" v="7813" actId="14100"/>
          <ac:picMkLst>
            <pc:docMk/>
            <pc:sldMk cId="1462549929" sldId="276"/>
            <ac:picMk id="5" creationId="{6EB75320-32DC-F2F4-D875-D77D7A3B0CA0}"/>
          </ac:picMkLst>
        </pc:picChg>
        <pc:picChg chg="add mod">
          <ac:chgData name="Irina Brinza" userId="1b388ddfa86c1aeb" providerId="LiveId" clId="{BB64B480-8B89-4DA1-973A-5F74DC73574C}" dt="2026-07-31T08:15:47.598" v="7812" actId="14100"/>
          <ac:picMkLst>
            <pc:docMk/>
            <pc:sldMk cId="1462549929" sldId="276"/>
            <ac:picMk id="7" creationId="{98734F1E-9851-FE89-F098-ABFC9430770D}"/>
          </ac:picMkLst>
        </pc:picChg>
        <pc:picChg chg="add mod">
          <ac:chgData name="Irina Brinza" userId="1b388ddfa86c1aeb" providerId="LiveId" clId="{BB64B480-8B89-4DA1-973A-5F74DC73574C}" dt="2026-07-31T08:15:41.005" v="7811" actId="14100"/>
          <ac:picMkLst>
            <pc:docMk/>
            <pc:sldMk cId="1462549929" sldId="276"/>
            <ac:picMk id="9" creationId="{858C57F8-5230-9BB7-756A-9BEF4BD2DA4A}"/>
          </ac:picMkLst>
        </pc:picChg>
        <pc:picChg chg="add mod">
          <ac:chgData name="Irina Brinza" userId="1b388ddfa86c1aeb" providerId="LiveId" clId="{BB64B480-8B89-4DA1-973A-5F74DC73574C}" dt="2026-07-31T08:15:59.878" v="7814" actId="14100"/>
          <ac:picMkLst>
            <pc:docMk/>
            <pc:sldMk cId="1462549929" sldId="276"/>
            <ac:picMk id="13" creationId="{F7D250B8-FC80-E183-5243-15686E62489E}"/>
          </ac:picMkLst>
        </pc:picChg>
        <pc:picChg chg="add mod">
          <ac:chgData name="Irina Brinza" userId="1b388ddfa86c1aeb" providerId="LiveId" clId="{BB64B480-8B89-4DA1-973A-5F74DC73574C}" dt="2026-07-31T08:15:11.331" v="7809" actId="1076"/>
          <ac:picMkLst>
            <pc:docMk/>
            <pc:sldMk cId="1462549929" sldId="276"/>
            <ac:picMk id="17" creationId="{DC2AFF12-FBD6-4CAC-5DC1-997980B1E3E9}"/>
          </ac:picMkLst>
        </pc:picChg>
      </pc:sldChg>
      <pc:sldChg chg="addSp delSp modSp new mod">
        <pc:chgData name="Irina Brinza" userId="1b388ddfa86c1aeb" providerId="LiveId" clId="{BB64B480-8B89-4DA1-973A-5F74DC73574C}" dt="2026-08-02T09:05:24.934" v="12428" actId="1076"/>
        <pc:sldMkLst>
          <pc:docMk/>
          <pc:sldMk cId="735739011" sldId="277"/>
        </pc:sldMkLst>
        <pc:spChg chg="add mod">
          <ac:chgData name="Irina Brinza" userId="1b388ddfa86c1aeb" providerId="LiveId" clId="{BB64B480-8B89-4DA1-973A-5F74DC73574C}" dt="2026-08-01T10:17:12.052" v="12379" actId="1076"/>
          <ac:spMkLst>
            <pc:docMk/>
            <pc:sldMk cId="735739011" sldId="277"/>
            <ac:spMk id="2" creationId="{04638C1F-A919-105C-C74A-8ACD369320B9}"/>
          </ac:spMkLst>
        </pc:spChg>
        <pc:spChg chg="add mod">
          <ac:chgData name="Irina Brinza" userId="1b388ddfa86c1aeb" providerId="LiveId" clId="{BB64B480-8B89-4DA1-973A-5F74DC73574C}" dt="2026-08-01T10:18:30.338" v="12387" actId="14100"/>
          <ac:spMkLst>
            <pc:docMk/>
            <pc:sldMk cId="735739011" sldId="277"/>
            <ac:spMk id="4" creationId="{E0DD6635-AA62-EF87-40D1-18586D9ABE7A}"/>
          </ac:spMkLst>
        </pc:spChg>
        <pc:spChg chg="add mod">
          <ac:chgData name="Irina Brinza" userId="1b388ddfa86c1aeb" providerId="LiveId" clId="{BB64B480-8B89-4DA1-973A-5F74DC73574C}" dt="2026-08-01T10:18:45.038" v="12388" actId="1076"/>
          <ac:spMkLst>
            <pc:docMk/>
            <pc:sldMk cId="735739011" sldId="277"/>
            <ac:spMk id="5" creationId="{7572F7B2-FEE0-1711-F910-EC475BABC249}"/>
          </ac:spMkLst>
        </pc:spChg>
        <pc:spChg chg="add mod">
          <ac:chgData name="Irina Brinza" userId="1b388ddfa86c1aeb" providerId="LiveId" clId="{BB64B480-8B89-4DA1-973A-5F74DC73574C}" dt="2026-08-02T09:05:24.934" v="12428" actId="1076"/>
          <ac:spMkLst>
            <pc:docMk/>
            <pc:sldMk cId="735739011" sldId="277"/>
            <ac:spMk id="6" creationId="{178BD940-0A74-FF56-8496-AA848FDDAEF8}"/>
          </ac:spMkLst>
        </pc:spChg>
        <pc:spChg chg="add mod ord">
          <ac:chgData name="Irina Brinza" userId="1b388ddfa86c1aeb" providerId="LiveId" clId="{BB64B480-8B89-4DA1-973A-5F74DC73574C}" dt="2026-08-01T10:18:02.837" v="12383" actId="1076"/>
          <ac:spMkLst>
            <pc:docMk/>
            <pc:sldMk cId="735739011" sldId="277"/>
            <ac:spMk id="7" creationId="{9C8792E1-CC0A-5EE1-FC87-EDB8D2856FD0}"/>
          </ac:spMkLst>
        </pc:spChg>
        <pc:graphicFrameChg chg="add mod modGraphic">
          <ac:chgData name="Irina Brinza" userId="1b388ddfa86c1aeb" providerId="LiveId" clId="{BB64B480-8B89-4DA1-973A-5F74DC73574C}" dt="2026-08-02T09:05:19.200" v="12427" actId="14100"/>
          <ac:graphicFrameMkLst>
            <pc:docMk/>
            <pc:sldMk cId="735739011" sldId="277"/>
            <ac:graphicFrameMk id="3" creationId="{E544FE46-FD51-7DA4-2AA8-D77955770E26}"/>
          </ac:graphicFrameMkLst>
        </pc:graphicFrameChg>
        <pc:picChg chg="add mod">
          <ac:chgData name="Irina Brinza" userId="1b388ddfa86c1aeb" providerId="LiveId" clId="{BB64B480-8B89-4DA1-973A-5F74DC73574C}" dt="2026-08-01T10:18:08.152" v="12384" actId="1076"/>
          <ac:picMkLst>
            <pc:docMk/>
            <pc:sldMk cId="735739011" sldId="277"/>
            <ac:picMk id="9" creationId="{D149C0DD-8BC5-373D-3C7F-50AE381E744D}"/>
          </ac:picMkLst>
        </pc:picChg>
      </pc:sldChg>
      <pc:sldChg chg="addSp delSp modSp new mod">
        <pc:chgData name="Irina Brinza" userId="1b388ddfa86c1aeb" providerId="LiveId" clId="{BB64B480-8B89-4DA1-973A-5F74DC73574C}" dt="2026-08-04T15:14:30.868" v="12992" actId="20577"/>
        <pc:sldMkLst>
          <pc:docMk/>
          <pc:sldMk cId="175465239" sldId="278"/>
        </pc:sldMkLst>
        <pc:spChg chg="add mod">
          <ac:chgData name="Irina Brinza" userId="1b388ddfa86c1aeb" providerId="LiveId" clId="{BB64B480-8B89-4DA1-973A-5F74DC73574C}" dt="2026-08-01T10:19:42.263" v="12391" actId="1076"/>
          <ac:spMkLst>
            <pc:docMk/>
            <pc:sldMk cId="175465239" sldId="278"/>
            <ac:spMk id="2" creationId="{C6A24504-0ABD-90F6-87D6-E799BD9B76CD}"/>
          </ac:spMkLst>
        </pc:spChg>
        <pc:spChg chg="add mod">
          <ac:chgData name="Irina Brinza" userId="1b388ddfa86c1aeb" providerId="LiveId" clId="{BB64B480-8B89-4DA1-973A-5F74DC73574C}" dt="2026-07-31T12:30:35.089" v="10626" actId="20577"/>
          <ac:spMkLst>
            <pc:docMk/>
            <pc:sldMk cId="175465239" sldId="278"/>
            <ac:spMk id="3" creationId="{D70CCD84-07A4-1CB2-FB32-363B588AF10F}"/>
          </ac:spMkLst>
        </pc:spChg>
        <pc:spChg chg="add mod">
          <ac:chgData name="Irina Brinza" userId="1b388ddfa86c1aeb" providerId="LiveId" clId="{BB64B480-8B89-4DA1-973A-5F74DC73574C}" dt="2026-08-02T09:23:10.323" v="12720" actId="1076"/>
          <ac:spMkLst>
            <pc:docMk/>
            <pc:sldMk cId="175465239" sldId="278"/>
            <ac:spMk id="5" creationId="{351196F8-5B6B-A6AB-0E41-CF4112F3B350}"/>
          </ac:spMkLst>
        </pc:spChg>
        <pc:spChg chg="add mod">
          <ac:chgData name="Irina Brinza" userId="1b388ddfa86c1aeb" providerId="LiveId" clId="{BB64B480-8B89-4DA1-973A-5F74DC73574C}" dt="2026-08-02T09:23:50.216" v="12722" actId="1076"/>
          <ac:spMkLst>
            <pc:docMk/>
            <pc:sldMk cId="175465239" sldId="278"/>
            <ac:spMk id="6" creationId="{E3E66F8E-1776-E805-2109-7E0D957C7189}"/>
          </ac:spMkLst>
        </pc:spChg>
        <pc:spChg chg="add mod">
          <ac:chgData name="Irina Brinza" userId="1b388ddfa86c1aeb" providerId="LiveId" clId="{BB64B480-8B89-4DA1-973A-5F74DC73574C}" dt="2026-08-02T09:24:13.345" v="12724" actId="122"/>
          <ac:spMkLst>
            <pc:docMk/>
            <pc:sldMk cId="175465239" sldId="278"/>
            <ac:spMk id="7" creationId="{5DCA43A4-537C-CC12-C2F2-A17D967E54B6}"/>
          </ac:spMkLst>
        </pc:spChg>
        <pc:spChg chg="add mod ord">
          <ac:chgData name="Irina Brinza" userId="1b388ddfa86c1aeb" providerId="LiveId" clId="{BB64B480-8B89-4DA1-973A-5F74DC73574C}" dt="2026-08-02T09:22:59.349" v="12719" actId="14100"/>
          <ac:spMkLst>
            <pc:docMk/>
            <pc:sldMk cId="175465239" sldId="278"/>
            <ac:spMk id="8" creationId="{4206E902-C311-2066-4E63-E1ACDCB96C40}"/>
          </ac:spMkLst>
        </pc:spChg>
        <pc:graphicFrameChg chg="add mod modGraphic">
          <ac:chgData name="Irina Brinza" userId="1b388ddfa86c1aeb" providerId="LiveId" clId="{BB64B480-8B89-4DA1-973A-5F74DC73574C}" dt="2026-08-04T15:14:30.868" v="12992" actId="20577"/>
          <ac:graphicFrameMkLst>
            <pc:docMk/>
            <pc:sldMk cId="175465239" sldId="278"/>
            <ac:graphicFrameMk id="4" creationId="{E47ABEAF-5D26-A557-F5FC-1306CB9E65D5}"/>
          </ac:graphicFrameMkLst>
        </pc:graphicFrameChg>
      </pc:sldChg>
      <pc:sldChg chg="addSp delSp modSp new mod">
        <pc:chgData name="Irina Brinza" userId="1b388ddfa86c1aeb" providerId="LiveId" clId="{BB64B480-8B89-4DA1-973A-5F74DC73574C}" dt="2026-08-03T06:44:15.109" v="12948" actId="1076"/>
        <pc:sldMkLst>
          <pc:docMk/>
          <pc:sldMk cId="3062646557" sldId="279"/>
        </pc:sldMkLst>
        <pc:spChg chg="add del mod">
          <ac:chgData name="Irina Brinza" userId="1b388ddfa86c1aeb" providerId="LiveId" clId="{BB64B480-8B89-4DA1-973A-5F74DC73574C}" dt="2026-08-03T06:32:17.226" v="12880"/>
          <ac:spMkLst>
            <pc:docMk/>
            <pc:sldMk cId="3062646557" sldId="279"/>
            <ac:spMk id="3" creationId="{217D745C-2350-56C7-0D14-2B874D894720}"/>
          </ac:spMkLst>
        </pc:spChg>
        <pc:spChg chg="add mod">
          <ac:chgData name="Irina Brinza" userId="1b388ddfa86c1aeb" providerId="LiveId" clId="{BB64B480-8B89-4DA1-973A-5F74DC73574C}" dt="2026-08-03T06:44:02.915" v="12947" actId="1076"/>
          <ac:spMkLst>
            <pc:docMk/>
            <pc:sldMk cId="3062646557" sldId="279"/>
            <ac:spMk id="4" creationId="{E97B654C-E045-BCB0-9BE9-BE7C4235A2CE}"/>
          </ac:spMkLst>
        </pc:spChg>
        <pc:spChg chg="add mod">
          <ac:chgData name="Irina Brinza" userId="1b388ddfa86c1aeb" providerId="LiveId" clId="{BB64B480-8B89-4DA1-973A-5F74DC73574C}" dt="2026-08-03T06:44:15.109" v="12948" actId="1076"/>
          <ac:spMkLst>
            <pc:docMk/>
            <pc:sldMk cId="3062646557" sldId="279"/>
            <ac:spMk id="5" creationId="{5ADA0344-C817-5184-5DC4-F33454750E46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Start-up Costs</c:v>
                </c:pt>
              </c:strCache>
            </c:strRef>
          </c:tx>
          <c:explosion val="1"/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tint val="96000"/>
                      <a:lumMod val="104000"/>
                    </a:schemeClr>
                  </a:gs>
                  <a:gs pos="100000">
                    <a:schemeClr val="accent1">
                      <a:shade val="98000"/>
                      <a:lumMod val="9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0800" dist="38100" dir="5400000" rotWithShape="0">
                  <a:srgbClr val="000000">
                    <a:alpha val="60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B840-47CF-B2A2-376B6837F76D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tint val="96000"/>
                      <a:lumMod val="104000"/>
                    </a:schemeClr>
                  </a:gs>
                  <a:gs pos="100000">
                    <a:schemeClr val="accent2">
                      <a:shade val="98000"/>
                      <a:lumMod val="9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0800" dist="38100" dir="5400000" rotWithShape="0">
                  <a:srgbClr val="000000">
                    <a:alpha val="60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B840-47CF-B2A2-376B6837F76D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tint val="96000"/>
                      <a:lumMod val="104000"/>
                    </a:schemeClr>
                  </a:gs>
                  <a:gs pos="100000">
                    <a:schemeClr val="accent3">
                      <a:shade val="98000"/>
                      <a:lumMod val="9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0800" dist="38100" dir="5400000" rotWithShape="0">
                  <a:srgbClr val="000000">
                    <a:alpha val="60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B840-47CF-B2A2-376B6837F76D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tint val="96000"/>
                      <a:lumMod val="104000"/>
                    </a:schemeClr>
                  </a:gs>
                  <a:gs pos="100000">
                    <a:schemeClr val="accent4">
                      <a:shade val="98000"/>
                      <a:lumMod val="9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0800" dist="38100" dir="5400000" rotWithShape="0">
                  <a:srgbClr val="000000">
                    <a:alpha val="60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B840-47CF-B2A2-376B6837F76D}"/>
              </c:ext>
            </c:extLst>
          </c:dPt>
          <c:dPt>
            <c:idx val="4"/>
            <c:bubble3D val="0"/>
            <c:spPr>
              <a:gradFill rotWithShape="1">
                <a:gsLst>
                  <a:gs pos="0">
                    <a:schemeClr val="accent5">
                      <a:tint val="96000"/>
                      <a:lumMod val="104000"/>
                    </a:schemeClr>
                  </a:gs>
                  <a:gs pos="100000">
                    <a:schemeClr val="accent5">
                      <a:shade val="98000"/>
                      <a:lumMod val="9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0800" dist="38100" dir="5400000" rotWithShape="0">
                  <a:srgbClr val="000000">
                    <a:alpha val="60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B840-47CF-B2A2-376B6837F76D}"/>
              </c:ext>
            </c:extLst>
          </c:dPt>
          <c:dPt>
            <c:idx val="5"/>
            <c:bubble3D val="0"/>
            <c:spPr>
              <a:gradFill rotWithShape="1">
                <a:gsLst>
                  <a:gs pos="0">
                    <a:schemeClr val="accent6">
                      <a:tint val="96000"/>
                      <a:lumMod val="104000"/>
                    </a:schemeClr>
                  </a:gs>
                  <a:gs pos="100000">
                    <a:schemeClr val="accent6">
                      <a:shade val="98000"/>
                      <a:lumMod val="9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0800" dist="38100" dir="5400000" rotWithShape="0">
                  <a:srgbClr val="000000">
                    <a:alpha val="60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B-B840-47CF-B2A2-376B6837F76D}"/>
              </c:ext>
            </c:extLst>
          </c:dPt>
          <c:dPt>
            <c:idx val="6"/>
            <c:bubble3D val="0"/>
            <c:spPr>
              <a:gradFill rotWithShape="1">
                <a:gsLst>
                  <a:gs pos="0">
                    <a:schemeClr val="accent1">
                      <a:lumMod val="60000"/>
                      <a:tint val="96000"/>
                      <a:lumMod val="104000"/>
                    </a:schemeClr>
                  </a:gs>
                  <a:gs pos="100000">
                    <a:schemeClr val="accent1">
                      <a:lumMod val="60000"/>
                      <a:shade val="98000"/>
                      <a:lumMod val="94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0800" dist="38100" dir="5400000" rotWithShape="0">
                  <a:srgbClr val="000000">
                    <a:alpha val="60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D-A17A-41B0-B32D-28873DF87901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Sheet1!$A$2:$A$8</c:f>
              <c:strCache>
                <c:ptCount val="7"/>
                <c:pt idx="0">
                  <c:v>Premises</c:v>
                </c:pt>
                <c:pt idx="1">
                  <c:v>Equipment</c:v>
                </c:pt>
                <c:pt idx="2">
                  <c:v>Licences &amp; Insurance</c:v>
                </c:pt>
                <c:pt idx="3">
                  <c:v>Initial stock</c:v>
                </c:pt>
                <c:pt idx="4">
                  <c:v>Marketing &amp; Branding</c:v>
                </c:pt>
                <c:pt idx="5">
                  <c:v>Working capital</c:v>
                </c:pt>
                <c:pt idx="6">
                  <c:v>Furniture</c:v>
                </c:pt>
              </c:strCache>
            </c:strRef>
          </c:cat>
          <c:val>
            <c:numRef>
              <c:f>Sheet1!$B$2:$B$8</c:f>
              <c:numCache>
                <c:formatCode>"£"#,##0_);[Red]\("£"#,##0\)</c:formatCode>
                <c:ptCount val="7"/>
                <c:pt idx="0">
                  <c:v>13000</c:v>
                </c:pt>
                <c:pt idx="1">
                  <c:v>20000</c:v>
                </c:pt>
                <c:pt idx="2">
                  <c:v>1500</c:v>
                </c:pt>
                <c:pt idx="3">
                  <c:v>2500</c:v>
                </c:pt>
                <c:pt idx="4">
                  <c:v>3500</c:v>
                </c:pt>
                <c:pt idx="5">
                  <c:v>12500</c:v>
                </c:pt>
                <c:pt idx="6">
                  <c:v>2000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549-4807-A975-859B5DC08407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62398353475720125"/>
          <c:y val="0.27745248930099531"/>
          <c:w val="0.34678308576671613"/>
          <c:h val="0.5657447382657023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44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58C5D2-A3E0-4193-8E38-2DC72DE56FB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A31CC71-4686-44EF-A388-8F4982231F3B}">
      <dgm:prSet phldrT="[Text]" phldr="0"/>
      <dgm:spPr/>
      <dgm:t>
        <a:bodyPr/>
        <a:lstStyle/>
        <a:p>
          <a:r>
            <a:rPr lang="en-GB" dirty="0"/>
            <a:t>Founder &amp; Bakery Manager</a:t>
          </a:r>
        </a:p>
        <a:p>
          <a:r>
            <a:rPr lang="en-GB" dirty="0"/>
            <a:t>(Irina Brinza)</a:t>
          </a:r>
        </a:p>
      </dgm:t>
    </dgm:pt>
    <dgm:pt modelId="{9E8E71B1-5472-4F00-B7D0-9E0606F37D6E}" type="parTrans" cxnId="{75525012-20D3-4711-A0DC-4C59AAB2620F}">
      <dgm:prSet/>
      <dgm:spPr/>
      <dgm:t>
        <a:bodyPr/>
        <a:lstStyle/>
        <a:p>
          <a:endParaRPr lang="en-GB"/>
        </a:p>
      </dgm:t>
    </dgm:pt>
    <dgm:pt modelId="{07988FBE-1DC9-481B-A424-78B454CD24DE}" type="sibTrans" cxnId="{75525012-20D3-4711-A0DC-4C59AAB2620F}">
      <dgm:prSet/>
      <dgm:spPr/>
      <dgm:t>
        <a:bodyPr/>
        <a:lstStyle/>
        <a:p>
          <a:endParaRPr lang="en-GB"/>
        </a:p>
      </dgm:t>
    </dgm:pt>
    <dgm:pt modelId="{20924EFB-A43F-4527-BEB4-82EC10A2EAD0}">
      <dgm:prSet phldrT="[Text]" phldr="0"/>
      <dgm:spPr/>
      <dgm:t>
        <a:bodyPr/>
        <a:lstStyle/>
        <a:p>
          <a:r>
            <a:rPr lang="en-GB" dirty="0"/>
            <a:t>Bakery assistant</a:t>
          </a:r>
        </a:p>
      </dgm:t>
    </dgm:pt>
    <dgm:pt modelId="{491A0747-C58A-4CD5-BEB3-0FFDC03FBE04}" type="parTrans" cxnId="{5E19EF88-D5FB-4756-B6B4-D5BA9003ADCA}">
      <dgm:prSet/>
      <dgm:spPr/>
      <dgm:t>
        <a:bodyPr/>
        <a:lstStyle/>
        <a:p>
          <a:endParaRPr lang="en-GB"/>
        </a:p>
      </dgm:t>
    </dgm:pt>
    <dgm:pt modelId="{4357DDBC-33AE-44B5-B00C-4F51D350F9F2}" type="sibTrans" cxnId="{5E19EF88-D5FB-4756-B6B4-D5BA9003ADCA}">
      <dgm:prSet/>
      <dgm:spPr/>
      <dgm:t>
        <a:bodyPr/>
        <a:lstStyle/>
        <a:p>
          <a:endParaRPr lang="en-GB"/>
        </a:p>
      </dgm:t>
    </dgm:pt>
    <dgm:pt modelId="{BDE1C62B-E090-4D0A-A2C6-C2C0FB068244}">
      <dgm:prSet phldrT="[Text]" phldr="0"/>
      <dgm:spPr/>
      <dgm:t>
        <a:bodyPr/>
        <a:lstStyle/>
        <a:p>
          <a:r>
            <a:rPr lang="en-GB" dirty="0"/>
            <a:t>Sales &amp; Customer Service Assistant</a:t>
          </a:r>
        </a:p>
      </dgm:t>
    </dgm:pt>
    <dgm:pt modelId="{77FFE5A3-CD7D-4F39-BB54-BECE13227FB7}" type="parTrans" cxnId="{9A229099-5581-4739-94E9-002D55D8660E}">
      <dgm:prSet/>
      <dgm:spPr/>
      <dgm:t>
        <a:bodyPr/>
        <a:lstStyle/>
        <a:p>
          <a:endParaRPr lang="en-GB"/>
        </a:p>
      </dgm:t>
    </dgm:pt>
    <dgm:pt modelId="{CE68255E-E2E0-4DD6-AF0B-2886172589F3}" type="sibTrans" cxnId="{9A229099-5581-4739-94E9-002D55D8660E}">
      <dgm:prSet/>
      <dgm:spPr/>
      <dgm:t>
        <a:bodyPr/>
        <a:lstStyle/>
        <a:p>
          <a:endParaRPr lang="en-GB"/>
        </a:p>
      </dgm:t>
    </dgm:pt>
    <dgm:pt modelId="{731C0BCF-14E5-4422-A36F-F1DD869A7AF1}" type="pres">
      <dgm:prSet presAssocID="{0458C5D2-A3E0-4193-8E38-2DC72DE56FB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124FBA1-3FFD-43FC-8FB8-74C864874781}" type="pres">
      <dgm:prSet presAssocID="{2A31CC71-4686-44EF-A388-8F4982231F3B}" presName="hierRoot1" presStyleCnt="0"/>
      <dgm:spPr/>
    </dgm:pt>
    <dgm:pt modelId="{3CB604A0-DB57-4681-8498-AABA2AE2389C}" type="pres">
      <dgm:prSet presAssocID="{2A31CC71-4686-44EF-A388-8F4982231F3B}" presName="composite" presStyleCnt="0"/>
      <dgm:spPr/>
    </dgm:pt>
    <dgm:pt modelId="{6AE51DCB-98FF-49A0-AE29-0CF704D7166F}" type="pres">
      <dgm:prSet presAssocID="{2A31CC71-4686-44EF-A388-8F4982231F3B}" presName="background" presStyleLbl="node0" presStyleIdx="0" presStyleCnt="1"/>
      <dgm:spPr/>
    </dgm:pt>
    <dgm:pt modelId="{AE1DA300-03CF-4E9D-B1DA-43D368466FF3}" type="pres">
      <dgm:prSet presAssocID="{2A31CC71-4686-44EF-A388-8F4982231F3B}" presName="text" presStyleLbl="fgAcc0" presStyleIdx="0" presStyleCnt="1">
        <dgm:presLayoutVars>
          <dgm:chPref val="3"/>
        </dgm:presLayoutVars>
      </dgm:prSet>
      <dgm:spPr/>
    </dgm:pt>
    <dgm:pt modelId="{2D27EEB6-ECA4-4817-8278-D9D4B6B50723}" type="pres">
      <dgm:prSet presAssocID="{2A31CC71-4686-44EF-A388-8F4982231F3B}" presName="hierChild2" presStyleCnt="0"/>
      <dgm:spPr/>
    </dgm:pt>
    <dgm:pt modelId="{E0265BC6-0012-4E3F-A265-6F6FA6B15D89}" type="pres">
      <dgm:prSet presAssocID="{491A0747-C58A-4CD5-BEB3-0FFDC03FBE04}" presName="Name10" presStyleLbl="parChTrans1D2" presStyleIdx="0" presStyleCnt="2"/>
      <dgm:spPr/>
    </dgm:pt>
    <dgm:pt modelId="{8C2A32BA-3BC9-45A8-8461-9DA4477B18C3}" type="pres">
      <dgm:prSet presAssocID="{20924EFB-A43F-4527-BEB4-82EC10A2EAD0}" presName="hierRoot2" presStyleCnt="0"/>
      <dgm:spPr/>
    </dgm:pt>
    <dgm:pt modelId="{04290D0C-F78B-4EFF-A4F6-1B08F81ED5BE}" type="pres">
      <dgm:prSet presAssocID="{20924EFB-A43F-4527-BEB4-82EC10A2EAD0}" presName="composite2" presStyleCnt="0"/>
      <dgm:spPr/>
    </dgm:pt>
    <dgm:pt modelId="{B04EFFC2-D95C-46BC-ABC1-8DBAC70FA506}" type="pres">
      <dgm:prSet presAssocID="{20924EFB-A43F-4527-BEB4-82EC10A2EAD0}" presName="background2" presStyleLbl="node2" presStyleIdx="0" presStyleCnt="2"/>
      <dgm:spPr/>
    </dgm:pt>
    <dgm:pt modelId="{31480E2E-AC1C-41CF-BCBD-B59290F2C30F}" type="pres">
      <dgm:prSet presAssocID="{20924EFB-A43F-4527-BEB4-82EC10A2EAD0}" presName="text2" presStyleLbl="fgAcc2" presStyleIdx="0" presStyleCnt="2">
        <dgm:presLayoutVars>
          <dgm:chPref val="3"/>
        </dgm:presLayoutVars>
      </dgm:prSet>
      <dgm:spPr/>
    </dgm:pt>
    <dgm:pt modelId="{3A3E232A-5462-47DD-BBB8-2B9876AC2545}" type="pres">
      <dgm:prSet presAssocID="{20924EFB-A43F-4527-BEB4-82EC10A2EAD0}" presName="hierChild3" presStyleCnt="0"/>
      <dgm:spPr/>
    </dgm:pt>
    <dgm:pt modelId="{3839140B-CF36-404A-9F2E-E7D160D334D5}" type="pres">
      <dgm:prSet presAssocID="{77FFE5A3-CD7D-4F39-BB54-BECE13227FB7}" presName="Name10" presStyleLbl="parChTrans1D2" presStyleIdx="1" presStyleCnt="2"/>
      <dgm:spPr/>
    </dgm:pt>
    <dgm:pt modelId="{A1FCBAD3-95DA-4AC8-A47F-2C7EC84594E1}" type="pres">
      <dgm:prSet presAssocID="{BDE1C62B-E090-4D0A-A2C6-C2C0FB068244}" presName="hierRoot2" presStyleCnt="0"/>
      <dgm:spPr/>
    </dgm:pt>
    <dgm:pt modelId="{D7E6F6B6-D589-47BF-9EDC-5D20888EBEE5}" type="pres">
      <dgm:prSet presAssocID="{BDE1C62B-E090-4D0A-A2C6-C2C0FB068244}" presName="composite2" presStyleCnt="0"/>
      <dgm:spPr/>
    </dgm:pt>
    <dgm:pt modelId="{5DC75C84-13FB-4D1D-97F1-81BF9633BEB6}" type="pres">
      <dgm:prSet presAssocID="{BDE1C62B-E090-4D0A-A2C6-C2C0FB068244}" presName="background2" presStyleLbl="node2" presStyleIdx="1" presStyleCnt="2"/>
      <dgm:spPr/>
    </dgm:pt>
    <dgm:pt modelId="{6B382EE1-73A3-4423-B422-AC0FE8C4AFD0}" type="pres">
      <dgm:prSet presAssocID="{BDE1C62B-E090-4D0A-A2C6-C2C0FB068244}" presName="text2" presStyleLbl="fgAcc2" presStyleIdx="1" presStyleCnt="2">
        <dgm:presLayoutVars>
          <dgm:chPref val="3"/>
        </dgm:presLayoutVars>
      </dgm:prSet>
      <dgm:spPr/>
    </dgm:pt>
    <dgm:pt modelId="{EF34EDC7-978A-44F7-9354-73A7F54B0961}" type="pres">
      <dgm:prSet presAssocID="{BDE1C62B-E090-4D0A-A2C6-C2C0FB068244}" presName="hierChild3" presStyleCnt="0"/>
      <dgm:spPr/>
    </dgm:pt>
  </dgm:ptLst>
  <dgm:cxnLst>
    <dgm:cxn modelId="{75525012-20D3-4711-A0DC-4C59AAB2620F}" srcId="{0458C5D2-A3E0-4193-8E38-2DC72DE56FB0}" destId="{2A31CC71-4686-44EF-A388-8F4982231F3B}" srcOrd="0" destOrd="0" parTransId="{9E8E71B1-5472-4F00-B7D0-9E0606F37D6E}" sibTransId="{07988FBE-1DC9-481B-A424-78B454CD24DE}"/>
    <dgm:cxn modelId="{5A78B91C-7831-4DC9-A2CB-14AB6A51DEBF}" type="presOf" srcId="{77FFE5A3-CD7D-4F39-BB54-BECE13227FB7}" destId="{3839140B-CF36-404A-9F2E-E7D160D334D5}" srcOrd="0" destOrd="0" presId="urn:microsoft.com/office/officeart/2005/8/layout/hierarchy1"/>
    <dgm:cxn modelId="{C7B06D24-1CBE-434D-891A-9F5F25552F62}" type="presOf" srcId="{2A31CC71-4686-44EF-A388-8F4982231F3B}" destId="{AE1DA300-03CF-4E9D-B1DA-43D368466FF3}" srcOrd="0" destOrd="0" presId="urn:microsoft.com/office/officeart/2005/8/layout/hierarchy1"/>
    <dgm:cxn modelId="{DC21BE58-169A-4B64-B291-88312AA8CC77}" type="presOf" srcId="{0458C5D2-A3E0-4193-8E38-2DC72DE56FB0}" destId="{731C0BCF-14E5-4422-A36F-F1DD869A7AF1}" srcOrd="0" destOrd="0" presId="urn:microsoft.com/office/officeart/2005/8/layout/hierarchy1"/>
    <dgm:cxn modelId="{5E19EF88-D5FB-4756-B6B4-D5BA9003ADCA}" srcId="{2A31CC71-4686-44EF-A388-8F4982231F3B}" destId="{20924EFB-A43F-4527-BEB4-82EC10A2EAD0}" srcOrd="0" destOrd="0" parTransId="{491A0747-C58A-4CD5-BEB3-0FFDC03FBE04}" sibTransId="{4357DDBC-33AE-44B5-B00C-4F51D350F9F2}"/>
    <dgm:cxn modelId="{9A229099-5581-4739-94E9-002D55D8660E}" srcId="{2A31CC71-4686-44EF-A388-8F4982231F3B}" destId="{BDE1C62B-E090-4D0A-A2C6-C2C0FB068244}" srcOrd="1" destOrd="0" parTransId="{77FFE5A3-CD7D-4F39-BB54-BECE13227FB7}" sibTransId="{CE68255E-E2E0-4DD6-AF0B-2886172589F3}"/>
    <dgm:cxn modelId="{F1A89BC5-2642-49CA-B607-DFC4EA338F9A}" type="presOf" srcId="{491A0747-C58A-4CD5-BEB3-0FFDC03FBE04}" destId="{E0265BC6-0012-4E3F-A265-6F6FA6B15D89}" srcOrd="0" destOrd="0" presId="urn:microsoft.com/office/officeart/2005/8/layout/hierarchy1"/>
    <dgm:cxn modelId="{66CF0FCF-9A47-4207-BAD7-C0F19E9EADD2}" type="presOf" srcId="{20924EFB-A43F-4527-BEB4-82EC10A2EAD0}" destId="{31480E2E-AC1C-41CF-BCBD-B59290F2C30F}" srcOrd="0" destOrd="0" presId="urn:microsoft.com/office/officeart/2005/8/layout/hierarchy1"/>
    <dgm:cxn modelId="{BF07F1F3-50C1-40F3-86D4-DCF80D97534C}" type="presOf" srcId="{BDE1C62B-E090-4D0A-A2C6-C2C0FB068244}" destId="{6B382EE1-73A3-4423-B422-AC0FE8C4AFD0}" srcOrd="0" destOrd="0" presId="urn:microsoft.com/office/officeart/2005/8/layout/hierarchy1"/>
    <dgm:cxn modelId="{74A15B64-E3BC-44CF-BCF3-D2F7EEA456B1}" type="presParOf" srcId="{731C0BCF-14E5-4422-A36F-F1DD869A7AF1}" destId="{9124FBA1-3FFD-43FC-8FB8-74C864874781}" srcOrd="0" destOrd="0" presId="urn:microsoft.com/office/officeart/2005/8/layout/hierarchy1"/>
    <dgm:cxn modelId="{30F9A8E2-E6A2-46CD-9914-E11AE6D399BE}" type="presParOf" srcId="{9124FBA1-3FFD-43FC-8FB8-74C864874781}" destId="{3CB604A0-DB57-4681-8498-AABA2AE2389C}" srcOrd="0" destOrd="0" presId="urn:microsoft.com/office/officeart/2005/8/layout/hierarchy1"/>
    <dgm:cxn modelId="{E37D5AB3-28F4-48D5-8AFE-865D120B16D5}" type="presParOf" srcId="{3CB604A0-DB57-4681-8498-AABA2AE2389C}" destId="{6AE51DCB-98FF-49A0-AE29-0CF704D7166F}" srcOrd="0" destOrd="0" presId="urn:microsoft.com/office/officeart/2005/8/layout/hierarchy1"/>
    <dgm:cxn modelId="{05884343-F262-4196-8DB5-2C954D5597E5}" type="presParOf" srcId="{3CB604A0-DB57-4681-8498-AABA2AE2389C}" destId="{AE1DA300-03CF-4E9D-B1DA-43D368466FF3}" srcOrd="1" destOrd="0" presId="urn:microsoft.com/office/officeart/2005/8/layout/hierarchy1"/>
    <dgm:cxn modelId="{51B0C3B8-5B17-43C6-8E36-26ACACB1F5EF}" type="presParOf" srcId="{9124FBA1-3FFD-43FC-8FB8-74C864874781}" destId="{2D27EEB6-ECA4-4817-8278-D9D4B6B50723}" srcOrd="1" destOrd="0" presId="urn:microsoft.com/office/officeart/2005/8/layout/hierarchy1"/>
    <dgm:cxn modelId="{23AEA4F7-D612-4E72-93F5-E4CB47AEE722}" type="presParOf" srcId="{2D27EEB6-ECA4-4817-8278-D9D4B6B50723}" destId="{E0265BC6-0012-4E3F-A265-6F6FA6B15D89}" srcOrd="0" destOrd="0" presId="urn:microsoft.com/office/officeart/2005/8/layout/hierarchy1"/>
    <dgm:cxn modelId="{855DF29A-8434-47C6-B625-FFC1AD81DB6A}" type="presParOf" srcId="{2D27EEB6-ECA4-4817-8278-D9D4B6B50723}" destId="{8C2A32BA-3BC9-45A8-8461-9DA4477B18C3}" srcOrd="1" destOrd="0" presId="urn:microsoft.com/office/officeart/2005/8/layout/hierarchy1"/>
    <dgm:cxn modelId="{376FE114-EB61-472F-B351-47249B4FE9CF}" type="presParOf" srcId="{8C2A32BA-3BC9-45A8-8461-9DA4477B18C3}" destId="{04290D0C-F78B-4EFF-A4F6-1B08F81ED5BE}" srcOrd="0" destOrd="0" presId="urn:microsoft.com/office/officeart/2005/8/layout/hierarchy1"/>
    <dgm:cxn modelId="{DFF2529E-4BFB-40D5-A6EB-3E1D1D57850B}" type="presParOf" srcId="{04290D0C-F78B-4EFF-A4F6-1B08F81ED5BE}" destId="{B04EFFC2-D95C-46BC-ABC1-8DBAC70FA506}" srcOrd="0" destOrd="0" presId="urn:microsoft.com/office/officeart/2005/8/layout/hierarchy1"/>
    <dgm:cxn modelId="{B14FFD28-156F-4D23-8E24-4DD7E49AB3F4}" type="presParOf" srcId="{04290D0C-F78B-4EFF-A4F6-1B08F81ED5BE}" destId="{31480E2E-AC1C-41CF-BCBD-B59290F2C30F}" srcOrd="1" destOrd="0" presId="urn:microsoft.com/office/officeart/2005/8/layout/hierarchy1"/>
    <dgm:cxn modelId="{F4365BC5-ABEC-4366-91E6-C4E3D225EFCD}" type="presParOf" srcId="{8C2A32BA-3BC9-45A8-8461-9DA4477B18C3}" destId="{3A3E232A-5462-47DD-BBB8-2B9876AC2545}" srcOrd="1" destOrd="0" presId="urn:microsoft.com/office/officeart/2005/8/layout/hierarchy1"/>
    <dgm:cxn modelId="{BF3CE347-A0E1-4368-B0D3-B9560B473E1E}" type="presParOf" srcId="{2D27EEB6-ECA4-4817-8278-D9D4B6B50723}" destId="{3839140B-CF36-404A-9F2E-E7D160D334D5}" srcOrd="2" destOrd="0" presId="urn:microsoft.com/office/officeart/2005/8/layout/hierarchy1"/>
    <dgm:cxn modelId="{0996D4C5-C0FB-4B00-B019-80105F4704C5}" type="presParOf" srcId="{2D27EEB6-ECA4-4817-8278-D9D4B6B50723}" destId="{A1FCBAD3-95DA-4AC8-A47F-2C7EC84594E1}" srcOrd="3" destOrd="0" presId="urn:microsoft.com/office/officeart/2005/8/layout/hierarchy1"/>
    <dgm:cxn modelId="{A5D555F8-8DFA-4EFB-9A8D-C0A821A02776}" type="presParOf" srcId="{A1FCBAD3-95DA-4AC8-A47F-2C7EC84594E1}" destId="{D7E6F6B6-D589-47BF-9EDC-5D20888EBEE5}" srcOrd="0" destOrd="0" presId="urn:microsoft.com/office/officeart/2005/8/layout/hierarchy1"/>
    <dgm:cxn modelId="{68300223-D200-45DB-9C6D-82E59FFD33DD}" type="presParOf" srcId="{D7E6F6B6-D589-47BF-9EDC-5D20888EBEE5}" destId="{5DC75C84-13FB-4D1D-97F1-81BF9633BEB6}" srcOrd="0" destOrd="0" presId="urn:microsoft.com/office/officeart/2005/8/layout/hierarchy1"/>
    <dgm:cxn modelId="{4D60BF24-0A40-45EA-81B5-E77E391D6C98}" type="presParOf" srcId="{D7E6F6B6-D589-47BF-9EDC-5D20888EBEE5}" destId="{6B382EE1-73A3-4423-B422-AC0FE8C4AFD0}" srcOrd="1" destOrd="0" presId="urn:microsoft.com/office/officeart/2005/8/layout/hierarchy1"/>
    <dgm:cxn modelId="{52693C97-13C4-4044-90AF-054B3F59654E}" type="presParOf" srcId="{A1FCBAD3-95DA-4AC8-A47F-2C7EC84594E1}" destId="{EF34EDC7-978A-44F7-9354-73A7F54B096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EED85B-2833-4F03-B399-2D0D6B3E94EF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2F3796-A979-4BEF-A194-88F172DF28B1}">
      <dgm:prSet phldrT="[Text]"/>
      <dgm:spPr/>
      <dgm:t>
        <a:bodyPr/>
        <a:lstStyle/>
        <a:p>
          <a:r>
            <a:rPr lang="en-GB" dirty="0"/>
            <a:t>Founder/Bakery Manager</a:t>
          </a:r>
        </a:p>
        <a:p>
          <a:r>
            <a:rPr lang="en-GB" dirty="0"/>
            <a:t>(Irina Brinza)</a:t>
          </a:r>
        </a:p>
      </dgm:t>
    </dgm:pt>
    <dgm:pt modelId="{40BD5674-18AC-444E-A2E2-525EA82F4BB5}" type="parTrans" cxnId="{E2954597-80FB-498D-B683-E80AA7D8514B}">
      <dgm:prSet/>
      <dgm:spPr/>
      <dgm:t>
        <a:bodyPr/>
        <a:lstStyle/>
        <a:p>
          <a:endParaRPr lang="en-GB"/>
        </a:p>
      </dgm:t>
    </dgm:pt>
    <dgm:pt modelId="{C5462AF2-6BB7-4C71-A391-CEBE50DBC9CC}" type="sibTrans" cxnId="{E2954597-80FB-498D-B683-E80AA7D8514B}">
      <dgm:prSet/>
      <dgm:spPr/>
      <dgm:t>
        <a:bodyPr/>
        <a:lstStyle/>
        <a:p>
          <a:endParaRPr lang="en-GB"/>
        </a:p>
      </dgm:t>
    </dgm:pt>
    <dgm:pt modelId="{B664677B-314E-4463-AA0C-BA91E8E65C2A}">
      <dgm:prSet phldrT="[Text]" phldr="0"/>
      <dgm:spPr/>
      <dgm:t>
        <a:bodyPr/>
        <a:lstStyle/>
        <a:p>
          <a:r>
            <a:rPr lang="en-GB" dirty="0"/>
            <a:t>Business operations</a:t>
          </a:r>
        </a:p>
      </dgm:t>
    </dgm:pt>
    <dgm:pt modelId="{10C0D878-434A-4583-86EA-868463A6780C}" type="parTrans" cxnId="{6C585E9A-1D30-4DAC-9CAB-3B384741BB03}">
      <dgm:prSet/>
      <dgm:spPr/>
      <dgm:t>
        <a:bodyPr/>
        <a:lstStyle/>
        <a:p>
          <a:endParaRPr lang="en-GB"/>
        </a:p>
      </dgm:t>
    </dgm:pt>
    <dgm:pt modelId="{EA1FEC7E-A7ED-470B-90DB-5A7D69D3383D}" type="sibTrans" cxnId="{6C585E9A-1D30-4DAC-9CAB-3B384741BB03}">
      <dgm:prSet/>
      <dgm:spPr/>
      <dgm:t>
        <a:bodyPr/>
        <a:lstStyle/>
        <a:p>
          <a:endParaRPr lang="en-GB"/>
        </a:p>
      </dgm:t>
    </dgm:pt>
    <dgm:pt modelId="{8EDB50E4-C97F-4E2E-91A7-96E88BDAE612}">
      <dgm:prSet phldrT="[Text]" phldr="0"/>
      <dgm:spPr/>
      <dgm:t>
        <a:bodyPr/>
        <a:lstStyle/>
        <a:p>
          <a:r>
            <a:rPr lang="en-GB" dirty="0"/>
            <a:t>Finance</a:t>
          </a:r>
        </a:p>
      </dgm:t>
    </dgm:pt>
    <dgm:pt modelId="{7A7AA441-B4C6-4C5C-A766-C708DF96F5AD}" type="parTrans" cxnId="{414AD09B-71D5-4112-B995-13FD71CB1ECD}">
      <dgm:prSet/>
      <dgm:spPr/>
      <dgm:t>
        <a:bodyPr/>
        <a:lstStyle/>
        <a:p>
          <a:endParaRPr lang="en-GB"/>
        </a:p>
      </dgm:t>
    </dgm:pt>
    <dgm:pt modelId="{81676548-BEE3-4976-923D-46C569A6BA71}" type="sibTrans" cxnId="{414AD09B-71D5-4112-B995-13FD71CB1ECD}">
      <dgm:prSet/>
      <dgm:spPr/>
      <dgm:t>
        <a:bodyPr/>
        <a:lstStyle/>
        <a:p>
          <a:endParaRPr lang="en-GB"/>
        </a:p>
      </dgm:t>
    </dgm:pt>
    <dgm:pt modelId="{416AA5F3-9174-4508-9F0A-997A0F94AFAE}">
      <dgm:prSet phldrT="[Text]"/>
      <dgm:spPr/>
      <dgm:t>
        <a:bodyPr/>
        <a:lstStyle/>
        <a:p>
          <a:r>
            <a:rPr lang="en-GB" dirty="0"/>
            <a:t>Bakery Assistant</a:t>
          </a:r>
        </a:p>
      </dgm:t>
    </dgm:pt>
    <dgm:pt modelId="{3013F9A2-692C-4DAC-BB35-1C964C418CE2}" type="parTrans" cxnId="{3AFDA231-6A81-4431-AD6B-9645D32D5557}">
      <dgm:prSet/>
      <dgm:spPr/>
      <dgm:t>
        <a:bodyPr/>
        <a:lstStyle/>
        <a:p>
          <a:endParaRPr lang="en-GB"/>
        </a:p>
      </dgm:t>
    </dgm:pt>
    <dgm:pt modelId="{73CD4D4F-E02E-4176-90A2-A26FB0F642EB}" type="sibTrans" cxnId="{3AFDA231-6A81-4431-AD6B-9645D32D5557}">
      <dgm:prSet/>
      <dgm:spPr/>
      <dgm:t>
        <a:bodyPr/>
        <a:lstStyle/>
        <a:p>
          <a:endParaRPr lang="en-GB"/>
        </a:p>
      </dgm:t>
    </dgm:pt>
    <dgm:pt modelId="{FD09B1B9-2B8F-4FCE-83E8-BDCD8A754062}">
      <dgm:prSet phldrT="[Text]" phldr="0"/>
      <dgm:spPr/>
      <dgm:t>
        <a:bodyPr/>
        <a:lstStyle/>
        <a:p>
          <a:r>
            <a:rPr lang="en-GB" dirty="0"/>
            <a:t>Food preparation</a:t>
          </a:r>
        </a:p>
      </dgm:t>
    </dgm:pt>
    <dgm:pt modelId="{3AC06D67-A3F9-4F39-9DA0-3012A5BDFAC7}" type="parTrans" cxnId="{F7087743-747B-4222-9952-1AA732DBC369}">
      <dgm:prSet/>
      <dgm:spPr/>
      <dgm:t>
        <a:bodyPr/>
        <a:lstStyle/>
        <a:p>
          <a:endParaRPr lang="en-GB"/>
        </a:p>
      </dgm:t>
    </dgm:pt>
    <dgm:pt modelId="{C20B77D3-6041-4165-B09F-243F4DEB68B8}" type="sibTrans" cxnId="{F7087743-747B-4222-9952-1AA732DBC369}">
      <dgm:prSet/>
      <dgm:spPr/>
      <dgm:t>
        <a:bodyPr/>
        <a:lstStyle/>
        <a:p>
          <a:endParaRPr lang="en-GB"/>
        </a:p>
      </dgm:t>
    </dgm:pt>
    <dgm:pt modelId="{31648C95-D694-4FC6-BFAD-C98B6232B1BC}">
      <dgm:prSet phldrT="[Text]" phldr="0"/>
      <dgm:spPr/>
      <dgm:t>
        <a:bodyPr/>
        <a:lstStyle/>
        <a:p>
          <a:r>
            <a:rPr lang="en-GB" dirty="0"/>
            <a:t>Stock control</a:t>
          </a:r>
        </a:p>
      </dgm:t>
    </dgm:pt>
    <dgm:pt modelId="{E8ABF5D7-945F-42F4-A56F-D43EE4DC7954}" type="parTrans" cxnId="{DB4CF844-8F25-44C7-B47C-14CEDD587C2C}">
      <dgm:prSet/>
      <dgm:spPr/>
      <dgm:t>
        <a:bodyPr/>
        <a:lstStyle/>
        <a:p>
          <a:endParaRPr lang="en-GB"/>
        </a:p>
      </dgm:t>
    </dgm:pt>
    <dgm:pt modelId="{B7AFD8D0-C1ED-4811-AF5B-CB63CEAAAF05}" type="sibTrans" cxnId="{DB4CF844-8F25-44C7-B47C-14CEDD587C2C}">
      <dgm:prSet/>
      <dgm:spPr/>
      <dgm:t>
        <a:bodyPr/>
        <a:lstStyle/>
        <a:p>
          <a:endParaRPr lang="en-GB"/>
        </a:p>
      </dgm:t>
    </dgm:pt>
    <dgm:pt modelId="{AED6F19D-F959-4C8C-A075-668E578D0DDA}">
      <dgm:prSet phldrT="[Text]"/>
      <dgm:spPr/>
      <dgm:t>
        <a:bodyPr/>
        <a:lstStyle/>
        <a:p>
          <a:r>
            <a:rPr lang="en-GB" dirty="0"/>
            <a:t>Sales &amp; Customer Service Assistant</a:t>
          </a:r>
        </a:p>
      </dgm:t>
    </dgm:pt>
    <dgm:pt modelId="{BF97FCC2-AFB8-4230-8859-8A964DCD25E4}" type="parTrans" cxnId="{8B8C191A-B89B-4CEE-8F0B-F05E68C97934}">
      <dgm:prSet/>
      <dgm:spPr/>
      <dgm:t>
        <a:bodyPr/>
        <a:lstStyle/>
        <a:p>
          <a:endParaRPr lang="en-GB"/>
        </a:p>
      </dgm:t>
    </dgm:pt>
    <dgm:pt modelId="{54BE9EEE-9681-4A08-A086-C63A635DBC7E}" type="sibTrans" cxnId="{8B8C191A-B89B-4CEE-8F0B-F05E68C97934}">
      <dgm:prSet/>
      <dgm:spPr/>
      <dgm:t>
        <a:bodyPr/>
        <a:lstStyle/>
        <a:p>
          <a:endParaRPr lang="en-GB"/>
        </a:p>
      </dgm:t>
    </dgm:pt>
    <dgm:pt modelId="{A9DE91C9-86A0-44F2-BD30-DCA09DE72882}">
      <dgm:prSet phldrT="[Text]" phldr="0"/>
      <dgm:spPr/>
      <dgm:t>
        <a:bodyPr/>
        <a:lstStyle/>
        <a:p>
          <a:r>
            <a:rPr lang="en-GB" dirty="0"/>
            <a:t>Customer service</a:t>
          </a:r>
        </a:p>
      </dgm:t>
    </dgm:pt>
    <dgm:pt modelId="{AC5C1141-512C-4F19-A194-825E1DD58EB3}" type="parTrans" cxnId="{7B592F94-1E8A-4218-AF33-AB0A62D79DD1}">
      <dgm:prSet/>
      <dgm:spPr/>
      <dgm:t>
        <a:bodyPr/>
        <a:lstStyle/>
        <a:p>
          <a:endParaRPr lang="en-GB"/>
        </a:p>
      </dgm:t>
    </dgm:pt>
    <dgm:pt modelId="{0F294690-0899-442A-9267-A143650F7A40}" type="sibTrans" cxnId="{7B592F94-1E8A-4218-AF33-AB0A62D79DD1}">
      <dgm:prSet/>
      <dgm:spPr/>
      <dgm:t>
        <a:bodyPr/>
        <a:lstStyle/>
        <a:p>
          <a:endParaRPr lang="en-GB"/>
        </a:p>
      </dgm:t>
    </dgm:pt>
    <dgm:pt modelId="{76F0490B-1475-43D8-A2CE-43E4C9B892EE}">
      <dgm:prSet phldrT="[Text]" phldr="0"/>
      <dgm:spPr/>
      <dgm:t>
        <a:bodyPr/>
        <a:lstStyle/>
        <a:p>
          <a:r>
            <a:rPr lang="en-GB" dirty="0"/>
            <a:t>Payments</a:t>
          </a:r>
        </a:p>
      </dgm:t>
    </dgm:pt>
    <dgm:pt modelId="{A645FEE9-DB3C-4079-963C-A55572CFCE9F}" type="parTrans" cxnId="{69804BDE-CF43-45A7-B701-1C4EA480115F}">
      <dgm:prSet/>
      <dgm:spPr/>
      <dgm:t>
        <a:bodyPr/>
        <a:lstStyle/>
        <a:p>
          <a:endParaRPr lang="en-GB"/>
        </a:p>
      </dgm:t>
    </dgm:pt>
    <dgm:pt modelId="{4E1C5B39-E98F-4C83-9DC5-20D005489912}" type="sibTrans" cxnId="{69804BDE-CF43-45A7-B701-1C4EA480115F}">
      <dgm:prSet/>
      <dgm:spPr/>
      <dgm:t>
        <a:bodyPr/>
        <a:lstStyle/>
        <a:p>
          <a:endParaRPr lang="en-GB"/>
        </a:p>
      </dgm:t>
    </dgm:pt>
    <dgm:pt modelId="{8B8830EA-1F10-4E77-9106-3061789B7A3B}">
      <dgm:prSet phldrT="[Text]" phldr="0"/>
      <dgm:spPr/>
      <dgm:t>
        <a:bodyPr/>
        <a:lstStyle/>
        <a:p>
          <a:r>
            <a:rPr lang="en-GB" dirty="0"/>
            <a:t>Marketing</a:t>
          </a:r>
        </a:p>
      </dgm:t>
    </dgm:pt>
    <dgm:pt modelId="{05B278BC-E85C-4446-BD4E-73361E95D3CA}" type="parTrans" cxnId="{CF5F5780-99CB-451C-833C-AC17382AC3AE}">
      <dgm:prSet/>
      <dgm:spPr/>
      <dgm:t>
        <a:bodyPr/>
        <a:lstStyle/>
        <a:p>
          <a:endParaRPr lang="en-GB"/>
        </a:p>
      </dgm:t>
    </dgm:pt>
    <dgm:pt modelId="{F70B933F-9914-4A42-8972-517AA8C1349F}" type="sibTrans" cxnId="{CF5F5780-99CB-451C-833C-AC17382AC3AE}">
      <dgm:prSet/>
      <dgm:spPr/>
      <dgm:t>
        <a:bodyPr/>
        <a:lstStyle/>
        <a:p>
          <a:endParaRPr lang="en-GB"/>
        </a:p>
      </dgm:t>
    </dgm:pt>
    <dgm:pt modelId="{05EFA2A3-7D03-4A49-9477-B47BF6DB7535}">
      <dgm:prSet phldrT="[Text]" phldr="0"/>
      <dgm:spPr/>
      <dgm:t>
        <a:bodyPr/>
        <a:lstStyle/>
        <a:p>
          <a:r>
            <a:rPr lang="en-GB" dirty="0"/>
            <a:t>Supplier management</a:t>
          </a:r>
        </a:p>
      </dgm:t>
    </dgm:pt>
    <dgm:pt modelId="{1E556642-D796-42EF-BF3F-7E3E9D1CADCB}" type="parTrans" cxnId="{52145990-279F-4C1F-A2FF-1F2B341DE1D9}">
      <dgm:prSet/>
      <dgm:spPr/>
      <dgm:t>
        <a:bodyPr/>
        <a:lstStyle/>
        <a:p>
          <a:endParaRPr lang="en-GB"/>
        </a:p>
      </dgm:t>
    </dgm:pt>
    <dgm:pt modelId="{F501F92E-B37C-4A07-BA9B-9A699089D923}" type="sibTrans" cxnId="{52145990-279F-4C1F-A2FF-1F2B341DE1D9}">
      <dgm:prSet/>
      <dgm:spPr/>
      <dgm:t>
        <a:bodyPr/>
        <a:lstStyle/>
        <a:p>
          <a:endParaRPr lang="en-GB"/>
        </a:p>
      </dgm:t>
    </dgm:pt>
    <dgm:pt modelId="{6D057629-F0F6-4A8A-86BB-412AFF2D2103}">
      <dgm:prSet phldrT="[Text]" phldr="0"/>
      <dgm:spPr/>
      <dgm:t>
        <a:bodyPr/>
        <a:lstStyle/>
        <a:p>
          <a:r>
            <a:rPr lang="en-GB" dirty="0"/>
            <a:t>Orders</a:t>
          </a:r>
        </a:p>
      </dgm:t>
    </dgm:pt>
    <dgm:pt modelId="{55B68B44-6590-42FF-8120-F73BAB6ACADD}" type="parTrans" cxnId="{691C0B8B-DB22-4C33-8D0A-8A84AF18880C}">
      <dgm:prSet/>
      <dgm:spPr/>
      <dgm:t>
        <a:bodyPr/>
        <a:lstStyle/>
        <a:p>
          <a:endParaRPr lang="en-GB"/>
        </a:p>
      </dgm:t>
    </dgm:pt>
    <dgm:pt modelId="{BDA3CEB5-B7D9-45AD-B2C5-6EA46CC69339}" type="sibTrans" cxnId="{691C0B8B-DB22-4C33-8D0A-8A84AF18880C}">
      <dgm:prSet/>
      <dgm:spPr/>
      <dgm:t>
        <a:bodyPr/>
        <a:lstStyle/>
        <a:p>
          <a:endParaRPr lang="en-GB"/>
        </a:p>
      </dgm:t>
    </dgm:pt>
    <dgm:pt modelId="{1A615B6C-8EB3-4EF1-929F-2337F8D34909}">
      <dgm:prSet phldrT="[Text]" phldr="0"/>
      <dgm:spPr/>
      <dgm:t>
        <a:bodyPr/>
        <a:lstStyle/>
        <a:p>
          <a:r>
            <a:rPr lang="en-GB" dirty="0"/>
            <a:t>Food safety compliance</a:t>
          </a:r>
        </a:p>
      </dgm:t>
    </dgm:pt>
    <dgm:pt modelId="{CF5B3C8C-0B0A-4141-AB61-D6ABDC6014B5}" type="parTrans" cxnId="{50F85912-A853-4F54-9A91-36DD6C84EC5C}">
      <dgm:prSet/>
      <dgm:spPr/>
      <dgm:t>
        <a:bodyPr/>
        <a:lstStyle/>
        <a:p>
          <a:endParaRPr lang="en-GB"/>
        </a:p>
      </dgm:t>
    </dgm:pt>
    <dgm:pt modelId="{AC43AF7C-CD9E-45BF-9D1A-16CACCB07542}" type="sibTrans" cxnId="{50F85912-A853-4F54-9A91-36DD6C84EC5C}">
      <dgm:prSet/>
      <dgm:spPr/>
      <dgm:t>
        <a:bodyPr/>
        <a:lstStyle/>
        <a:p>
          <a:endParaRPr lang="en-GB"/>
        </a:p>
      </dgm:t>
    </dgm:pt>
    <dgm:pt modelId="{1721AFF5-B91B-4A11-AFBB-C316D084F3C3}">
      <dgm:prSet phldrT="[Text]" phldr="0"/>
      <dgm:spPr/>
      <dgm:t>
        <a:bodyPr/>
        <a:lstStyle/>
        <a:p>
          <a:r>
            <a:rPr lang="en-GB" dirty="0"/>
            <a:t>Baking</a:t>
          </a:r>
        </a:p>
      </dgm:t>
    </dgm:pt>
    <dgm:pt modelId="{C06C3644-7A42-4D42-B7D7-C0EBEAA82B44}" type="parTrans" cxnId="{03BAD8A7-AAE3-4887-BCB5-EB8D5ACAB1BC}">
      <dgm:prSet/>
      <dgm:spPr/>
      <dgm:t>
        <a:bodyPr/>
        <a:lstStyle/>
        <a:p>
          <a:endParaRPr lang="en-GB"/>
        </a:p>
      </dgm:t>
    </dgm:pt>
    <dgm:pt modelId="{19D9D9D2-9FCC-4DCF-B7F8-4C984B03D760}" type="sibTrans" cxnId="{03BAD8A7-AAE3-4887-BCB5-EB8D5ACAB1BC}">
      <dgm:prSet/>
      <dgm:spPr/>
      <dgm:t>
        <a:bodyPr/>
        <a:lstStyle/>
        <a:p>
          <a:endParaRPr lang="en-GB"/>
        </a:p>
      </dgm:t>
    </dgm:pt>
    <dgm:pt modelId="{3BFD3882-95EB-471D-9C7F-A90E9F8247A7}">
      <dgm:prSet phldrT="[Text]" phldr="0"/>
      <dgm:spPr/>
      <dgm:t>
        <a:bodyPr/>
        <a:lstStyle/>
        <a:p>
          <a:r>
            <a:rPr lang="en-GB" dirty="0"/>
            <a:t>Quality checks</a:t>
          </a:r>
        </a:p>
      </dgm:t>
    </dgm:pt>
    <dgm:pt modelId="{2E68D743-F535-448F-8A81-BDD2D0762758}" type="parTrans" cxnId="{00E514B3-B26E-41EA-987B-A57FA93D16B1}">
      <dgm:prSet/>
      <dgm:spPr/>
      <dgm:t>
        <a:bodyPr/>
        <a:lstStyle/>
        <a:p>
          <a:endParaRPr lang="en-GB"/>
        </a:p>
      </dgm:t>
    </dgm:pt>
    <dgm:pt modelId="{9F7B7C7A-55C0-48D6-BC63-A5B7BAE01071}" type="sibTrans" cxnId="{00E514B3-B26E-41EA-987B-A57FA93D16B1}">
      <dgm:prSet/>
      <dgm:spPr/>
      <dgm:t>
        <a:bodyPr/>
        <a:lstStyle/>
        <a:p>
          <a:endParaRPr lang="en-GB"/>
        </a:p>
      </dgm:t>
    </dgm:pt>
    <dgm:pt modelId="{D3168F4B-C2B9-4D38-9506-8D90E64603F3}">
      <dgm:prSet phldrT="[Text]" phldr="0"/>
      <dgm:spPr/>
      <dgm:t>
        <a:bodyPr/>
        <a:lstStyle/>
        <a:p>
          <a:r>
            <a:rPr lang="en-GB" dirty="0"/>
            <a:t>Daily sales</a:t>
          </a:r>
        </a:p>
      </dgm:t>
    </dgm:pt>
    <dgm:pt modelId="{1EFCE479-F59A-4E43-965A-CD6D1D977843}" type="parTrans" cxnId="{A18310CC-E2CA-4BC4-BF85-22F4643628A4}">
      <dgm:prSet/>
      <dgm:spPr/>
      <dgm:t>
        <a:bodyPr/>
        <a:lstStyle/>
        <a:p>
          <a:endParaRPr lang="en-GB"/>
        </a:p>
      </dgm:t>
    </dgm:pt>
    <dgm:pt modelId="{63794CDA-808A-44E7-B70E-821204B51EC0}" type="sibTrans" cxnId="{A18310CC-E2CA-4BC4-BF85-22F4643628A4}">
      <dgm:prSet/>
      <dgm:spPr/>
      <dgm:t>
        <a:bodyPr/>
        <a:lstStyle/>
        <a:p>
          <a:endParaRPr lang="en-GB"/>
        </a:p>
      </dgm:t>
    </dgm:pt>
    <dgm:pt modelId="{08382558-C8A4-420A-8912-D4FC738F5D4B}" type="pres">
      <dgm:prSet presAssocID="{FDEED85B-2833-4F03-B399-2D0D6B3E94EF}" presName="Name0" presStyleCnt="0">
        <dgm:presLayoutVars>
          <dgm:dir/>
          <dgm:animLvl val="lvl"/>
          <dgm:resizeHandles val="exact"/>
        </dgm:presLayoutVars>
      </dgm:prSet>
      <dgm:spPr/>
    </dgm:pt>
    <dgm:pt modelId="{1BC0CFE3-96FF-49C8-BEB8-794F6E98D23A}" type="pres">
      <dgm:prSet presAssocID="{E72F3796-A979-4BEF-A194-88F172DF28B1}" presName="linNode" presStyleCnt="0"/>
      <dgm:spPr/>
    </dgm:pt>
    <dgm:pt modelId="{6E55365E-E5DE-4196-B376-40B369C1FBB1}" type="pres">
      <dgm:prSet presAssocID="{E72F3796-A979-4BEF-A194-88F172DF28B1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5D143B95-8EE2-4220-8159-EDE7D0DF4F6F}" type="pres">
      <dgm:prSet presAssocID="{E72F3796-A979-4BEF-A194-88F172DF28B1}" presName="descendantText" presStyleLbl="alignAccFollowNode1" presStyleIdx="0" presStyleCnt="3">
        <dgm:presLayoutVars>
          <dgm:bulletEnabled val="1"/>
        </dgm:presLayoutVars>
      </dgm:prSet>
      <dgm:spPr/>
    </dgm:pt>
    <dgm:pt modelId="{361A3D04-1C3E-4CB9-9F68-DF7B3886529C}" type="pres">
      <dgm:prSet presAssocID="{C5462AF2-6BB7-4C71-A391-CEBE50DBC9CC}" presName="sp" presStyleCnt="0"/>
      <dgm:spPr/>
    </dgm:pt>
    <dgm:pt modelId="{B333DD37-CB34-4C2B-80C6-E14CD64D1D09}" type="pres">
      <dgm:prSet presAssocID="{416AA5F3-9174-4508-9F0A-997A0F94AFAE}" presName="linNode" presStyleCnt="0"/>
      <dgm:spPr/>
    </dgm:pt>
    <dgm:pt modelId="{53FEE231-7C06-4312-A398-23EEB2933897}" type="pres">
      <dgm:prSet presAssocID="{416AA5F3-9174-4508-9F0A-997A0F94AFAE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D15546E4-5135-44EB-A9C0-5EF9D6A053D9}" type="pres">
      <dgm:prSet presAssocID="{416AA5F3-9174-4508-9F0A-997A0F94AFAE}" presName="descendantText" presStyleLbl="alignAccFollowNode1" presStyleIdx="1" presStyleCnt="3">
        <dgm:presLayoutVars>
          <dgm:bulletEnabled val="1"/>
        </dgm:presLayoutVars>
      </dgm:prSet>
      <dgm:spPr/>
    </dgm:pt>
    <dgm:pt modelId="{19A1AA5E-A05C-4504-851D-6D5D31DB75F6}" type="pres">
      <dgm:prSet presAssocID="{73CD4D4F-E02E-4176-90A2-A26FB0F642EB}" presName="sp" presStyleCnt="0"/>
      <dgm:spPr/>
    </dgm:pt>
    <dgm:pt modelId="{DEB57006-954B-468F-9214-94A4C1613A09}" type="pres">
      <dgm:prSet presAssocID="{AED6F19D-F959-4C8C-A075-668E578D0DDA}" presName="linNode" presStyleCnt="0"/>
      <dgm:spPr/>
    </dgm:pt>
    <dgm:pt modelId="{E5570844-6403-4444-9A7C-A6FBE3242FFD}" type="pres">
      <dgm:prSet presAssocID="{AED6F19D-F959-4C8C-A075-668E578D0DDA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EB52EDAF-BA09-4329-A5DB-80BA0F46281F}" type="pres">
      <dgm:prSet presAssocID="{AED6F19D-F959-4C8C-A075-668E578D0DDA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50F85912-A853-4F54-9A91-36DD6C84EC5C}" srcId="{E72F3796-A979-4BEF-A194-88F172DF28B1}" destId="{1A615B6C-8EB3-4EF1-929F-2337F8D34909}" srcOrd="4" destOrd="0" parTransId="{CF5B3C8C-0B0A-4141-AB61-D6ABDC6014B5}" sibTransId="{AC43AF7C-CD9E-45BF-9D1A-16CACCB07542}"/>
    <dgm:cxn modelId="{3E93BD14-9A9C-4836-99E1-3ABB9CF03E6C}" type="presOf" srcId="{8B8830EA-1F10-4E77-9106-3061789B7A3B}" destId="{5D143B95-8EE2-4220-8159-EDE7D0DF4F6F}" srcOrd="0" destOrd="2" presId="urn:microsoft.com/office/officeart/2005/8/layout/vList5"/>
    <dgm:cxn modelId="{8C345419-B701-4AE7-9EB4-C8018B6A486F}" type="presOf" srcId="{1A615B6C-8EB3-4EF1-929F-2337F8D34909}" destId="{5D143B95-8EE2-4220-8159-EDE7D0DF4F6F}" srcOrd="0" destOrd="4" presId="urn:microsoft.com/office/officeart/2005/8/layout/vList5"/>
    <dgm:cxn modelId="{8B8C191A-B89B-4CEE-8F0B-F05E68C97934}" srcId="{FDEED85B-2833-4F03-B399-2D0D6B3E94EF}" destId="{AED6F19D-F959-4C8C-A075-668E578D0DDA}" srcOrd="2" destOrd="0" parTransId="{BF97FCC2-AFB8-4230-8859-8A964DCD25E4}" sibTransId="{54BE9EEE-9681-4A08-A086-C63A635DBC7E}"/>
    <dgm:cxn modelId="{B15C201F-004B-4FD4-AE08-F1C26510E1BC}" type="presOf" srcId="{E72F3796-A979-4BEF-A194-88F172DF28B1}" destId="{6E55365E-E5DE-4196-B376-40B369C1FBB1}" srcOrd="0" destOrd="0" presId="urn:microsoft.com/office/officeart/2005/8/layout/vList5"/>
    <dgm:cxn modelId="{C7180720-32A9-4521-9502-0AF4D30A8AF4}" type="presOf" srcId="{3BFD3882-95EB-471D-9C7F-A90E9F8247A7}" destId="{D15546E4-5135-44EB-A9C0-5EF9D6A053D9}" srcOrd="0" destOrd="3" presId="urn:microsoft.com/office/officeart/2005/8/layout/vList5"/>
    <dgm:cxn modelId="{4519E925-160E-47C3-B79A-F93A7A48A627}" type="presOf" srcId="{FDEED85B-2833-4F03-B399-2D0D6B3E94EF}" destId="{08382558-C8A4-420A-8912-D4FC738F5D4B}" srcOrd="0" destOrd="0" presId="urn:microsoft.com/office/officeart/2005/8/layout/vList5"/>
    <dgm:cxn modelId="{266C7227-BE07-4055-9C2A-B9764A669B1C}" type="presOf" srcId="{B664677B-314E-4463-AA0C-BA91E8E65C2A}" destId="{5D143B95-8EE2-4220-8159-EDE7D0DF4F6F}" srcOrd="0" destOrd="0" presId="urn:microsoft.com/office/officeart/2005/8/layout/vList5"/>
    <dgm:cxn modelId="{3AFDA231-6A81-4431-AD6B-9645D32D5557}" srcId="{FDEED85B-2833-4F03-B399-2D0D6B3E94EF}" destId="{416AA5F3-9174-4508-9F0A-997A0F94AFAE}" srcOrd="1" destOrd="0" parTransId="{3013F9A2-692C-4DAC-BB35-1C964C418CE2}" sibTransId="{73CD4D4F-E02E-4176-90A2-A26FB0F642EB}"/>
    <dgm:cxn modelId="{F7087743-747B-4222-9952-1AA732DBC369}" srcId="{416AA5F3-9174-4508-9F0A-997A0F94AFAE}" destId="{FD09B1B9-2B8F-4FCE-83E8-BDCD8A754062}" srcOrd="0" destOrd="0" parTransId="{3AC06D67-A3F9-4F39-9DA0-3012A5BDFAC7}" sibTransId="{C20B77D3-6041-4165-B09F-243F4DEB68B8}"/>
    <dgm:cxn modelId="{DB4CF844-8F25-44C7-B47C-14CEDD587C2C}" srcId="{416AA5F3-9174-4508-9F0A-997A0F94AFAE}" destId="{31648C95-D694-4FC6-BFAD-C98B6232B1BC}" srcOrd="2" destOrd="0" parTransId="{E8ABF5D7-945F-42F4-A56F-D43EE4DC7954}" sibTransId="{B7AFD8D0-C1ED-4811-AF5B-CB63CEAAAF05}"/>
    <dgm:cxn modelId="{C1896F79-A2E1-4477-A00D-0C5B8B785C14}" type="presOf" srcId="{D3168F4B-C2B9-4D38-9506-8D90E64603F3}" destId="{EB52EDAF-BA09-4329-A5DB-80BA0F46281F}" srcOrd="0" destOrd="3" presId="urn:microsoft.com/office/officeart/2005/8/layout/vList5"/>
    <dgm:cxn modelId="{F2FE637A-ADDA-4CE3-8332-A7C45852452A}" type="presOf" srcId="{AED6F19D-F959-4C8C-A075-668E578D0DDA}" destId="{E5570844-6403-4444-9A7C-A6FBE3242FFD}" srcOrd="0" destOrd="0" presId="urn:microsoft.com/office/officeart/2005/8/layout/vList5"/>
    <dgm:cxn modelId="{CF5F5780-99CB-451C-833C-AC17382AC3AE}" srcId="{E72F3796-A979-4BEF-A194-88F172DF28B1}" destId="{8B8830EA-1F10-4E77-9106-3061789B7A3B}" srcOrd="2" destOrd="0" parTransId="{05B278BC-E85C-4446-BD4E-73361E95D3CA}" sibTransId="{F70B933F-9914-4A42-8972-517AA8C1349F}"/>
    <dgm:cxn modelId="{419BBE84-D646-4BE1-A639-02BF920C792B}" type="presOf" srcId="{76F0490B-1475-43D8-A2CE-43E4C9B892EE}" destId="{EB52EDAF-BA09-4329-A5DB-80BA0F46281F}" srcOrd="0" destOrd="2" presId="urn:microsoft.com/office/officeart/2005/8/layout/vList5"/>
    <dgm:cxn modelId="{691C0B8B-DB22-4C33-8D0A-8A84AF18880C}" srcId="{AED6F19D-F959-4C8C-A075-668E578D0DDA}" destId="{6D057629-F0F6-4A8A-86BB-412AFF2D2103}" srcOrd="1" destOrd="0" parTransId="{55B68B44-6590-42FF-8120-F73BAB6ACADD}" sibTransId="{BDA3CEB5-B7D9-45AD-B2C5-6EA46CC69339}"/>
    <dgm:cxn modelId="{52145990-279F-4C1F-A2FF-1F2B341DE1D9}" srcId="{E72F3796-A979-4BEF-A194-88F172DF28B1}" destId="{05EFA2A3-7D03-4A49-9477-B47BF6DB7535}" srcOrd="3" destOrd="0" parTransId="{1E556642-D796-42EF-BF3F-7E3E9D1CADCB}" sibTransId="{F501F92E-B37C-4A07-BA9B-9A699089D923}"/>
    <dgm:cxn modelId="{7B592F94-1E8A-4218-AF33-AB0A62D79DD1}" srcId="{AED6F19D-F959-4C8C-A075-668E578D0DDA}" destId="{A9DE91C9-86A0-44F2-BD30-DCA09DE72882}" srcOrd="0" destOrd="0" parTransId="{AC5C1141-512C-4F19-A194-825E1DD58EB3}" sibTransId="{0F294690-0899-442A-9267-A143650F7A40}"/>
    <dgm:cxn modelId="{E2954597-80FB-498D-B683-E80AA7D8514B}" srcId="{FDEED85B-2833-4F03-B399-2D0D6B3E94EF}" destId="{E72F3796-A979-4BEF-A194-88F172DF28B1}" srcOrd="0" destOrd="0" parTransId="{40BD5674-18AC-444E-A2E2-525EA82F4BB5}" sibTransId="{C5462AF2-6BB7-4C71-A391-CEBE50DBC9CC}"/>
    <dgm:cxn modelId="{6C585E9A-1D30-4DAC-9CAB-3B384741BB03}" srcId="{E72F3796-A979-4BEF-A194-88F172DF28B1}" destId="{B664677B-314E-4463-AA0C-BA91E8E65C2A}" srcOrd="0" destOrd="0" parTransId="{10C0D878-434A-4583-86EA-868463A6780C}" sibTransId="{EA1FEC7E-A7ED-470B-90DB-5A7D69D3383D}"/>
    <dgm:cxn modelId="{414AD09B-71D5-4112-B995-13FD71CB1ECD}" srcId="{E72F3796-A979-4BEF-A194-88F172DF28B1}" destId="{8EDB50E4-C97F-4E2E-91A7-96E88BDAE612}" srcOrd="1" destOrd="0" parTransId="{7A7AA441-B4C6-4C5C-A766-C708DF96F5AD}" sibTransId="{81676548-BEE3-4976-923D-46C569A6BA71}"/>
    <dgm:cxn modelId="{9A23AA9C-194D-4599-9E83-F86AE86C7B92}" type="presOf" srcId="{1721AFF5-B91B-4A11-AFBB-C316D084F3C3}" destId="{D15546E4-5135-44EB-A9C0-5EF9D6A053D9}" srcOrd="0" destOrd="1" presId="urn:microsoft.com/office/officeart/2005/8/layout/vList5"/>
    <dgm:cxn modelId="{31038B9E-EF10-473B-9C6B-846CDE5DB3E3}" type="presOf" srcId="{6D057629-F0F6-4A8A-86BB-412AFF2D2103}" destId="{EB52EDAF-BA09-4329-A5DB-80BA0F46281F}" srcOrd="0" destOrd="1" presId="urn:microsoft.com/office/officeart/2005/8/layout/vList5"/>
    <dgm:cxn modelId="{03BAD8A7-AAE3-4887-BCB5-EB8D5ACAB1BC}" srcId="{416AA5F3-9174-4508-9F0A-997A0F94AFAE}" destId="{1721AFF5-B91B-4A11-AFBB-C316D084F3C3}" srcOrd="1" destOrd="0" parTransId="{C06C3644-7A42-4D42-B7D7-C0EBEAA82B44}" sibTransId="{19D9D9D2-9FCC-4DCF-B7F8-4C984B03D760}"/>
    <dgm:cxn modelId="{33B3CFAC-8535-47C3-8E32-6FD3C2C072EC}" type="presOf" srcId="{416AA5F3-9174-4508-9F0A-997A0F94AFAE}" destId="{53FEE231-7C06-4312-A398-23EEB2933897}" srcOrd="0" destOrd="0" presId="urn:microsoft.com/office/officeart/2005/8/layout/vList5"/>
    <dgm:cxn modelId="{00E514B3-B26E-41EA-987B-A57FA93D16B1}" srcId="{416AA5F3-9174-4508-9F0A-997A0F94AFAE}" destId="{3BFD3882-95EB-471D-9C7F-A90E9F8247A7}" srcOrd="3" destOrd="0" parTransId="{2E68D743-F535-448F-8A81-BDD2D0762758}" sibTransId="{9F7B7C7A-55C0-48D6-BC63-A5B7BAE01071}"/>
    <dgm:cxn modelId="{FB1161B3-45E7-4337-BADB-6D6A5BC5A6AD}" type="presOf" srcId="{8EDB50E4-C97F-4E2E-91A7-96E88BDAE612}" destId="{5D143B95-8EE2-4220-8159-EDE7D0DF4F6F}" srcOrd="0" destOrd="1" presId="urn:microsoft.com/office/officeart/2005/8/layout/vList5"/>
    <dgm:cxn modelId="{6BEA5FBC-9D09-4739-87A1-BCD3B9F76C59}" type="presOf" srcId="{05EFA2A3-7D03-4A49-9477-B47BF6DB7535}" destId="{5D143B95-8EE2-4220-8159-EDE7D0DF4F6F}" srcOrd="0" destOrd="3" presId="urn:microsoft.com/office/officeart/2005/8/layout/vList5"/>
    <dgm:cxn modelId="{A18310CC-E2CA-4BC4-BF85-22F4643628A4}" srcId="{AED6F19D-F959-4C8C-A075-668E578D0DDA}" destId="{D3168F4B-C2B9-4D38-9506-8D90E64603F3}" srcOrd="3" destOrd="0" parTransId="{1EFCE479-F59A-4E43-965A-CD6D1D977843}" sibTransId="{63794CDA-808A-44E7-B70E-821204B51EC0}"/>
    <dgm:cxn modelId="{2C5228CF-7878-46D8-8C8C-1E2531336D07}" type="presOf" srcId="{31648C95-D694-4FC6-BFAD-C98B6232B1BC}" destId="{D15546E4-5135-44EB-A9C0-5EF9D6A053D9}" srcOrd="0" destOrd="2" presId="urn:microsoft.com/office/officeart/2005/8/layout/vList5"/>
    <dgm:cxn modelId="{15B34ED0-BB88-4CE3-80B2-7035E29DABDE}" type="presOf" srcId="{A9DE91C9-86A0-44F2-BD30-DCA09DE72882}" destId="{EB52EDAF-BA09-4329-A5DB-80BA0F46281F}" srcOrd="0" destOrd="0" presId="urn:microsoft.com/office/officeart/2005/8/layout/vList5"/>
    <dgm:cxn modelId="{69804BDE-CF43-45A7-B701-1C4EA480115F}" srcId="{AED6F19D-F959-4C8C-A075-668E578D0DDA}" destId="{76F0490B-1475-43D8-A2CE-43E4C9B892EE}" srcOrd="2" destOrd="0" parTransId="{A645FEE9-DB3C-4079-963C-A55572CFCE9F}" sibTransId="{4E1C5B39-E98F-4C83-9DC5-20D005489912}"/>
    <dgm:cxn modelId="{91C862F3-DDB5-4310-9A17-F3F30D39BE90}" type="presOf" srcId="{FD09B1B9-2B8F-4FCE-83E8-BDCD8A754062}" destId="{D15546E4-5135-44EB-A9C0-5EF9D6A053D9}" srcOrd="0" destOrd="0" presId="urn:microsoft.com/office/officeart/2005/8/layout/vList5"/>
    <dgm:cxn modelId="{116A84FF-86B2-4B38-B6C4-93827758A96E}" type="presParOf" srcId="{08382558-C8A4-420A-8912-D4FC738F5D4B}" destId="{1BC0CFE3-96FF-49C8-BEB8-794F6E98D23A}" srcOrd="0" destOrd="0" presId="urn:microsoft.com/office/officeart/2005/8/layout/vList5"/>
    <dgm:cxn modelId="{95D0824A-ABEC-48DF-88CA-49442EDCDD08}" type="presParOf" srcId="{1BC0CFE3-96FF-49C8-BEB8-794F6E98D23A}" destId="{6E55365E-E5DE-4196-B376-40B369C1FBB1}" srcOrd="0" destOrd="0" presId="urn:microsoft.com/office/officeart/2005/8/layout/vList5"/>
    <dgm:cxn modelId="{E1EF155C-3285-426F-8B7F-80773A46AE36}" type="presParOf" srcId="{1BC0CFE3-96FF-49C8-BEB8-794F6E98D23A}" destId="{5D143B95-8EE2-4220-8159-EDE7D0DF4F6F}" srcOrd="1" destOrd="0" presId="urn:microsoft.com/office/officeart/2005/8/layout/vList5"/>
    <dgm:cxn modelId="{0ADC65A7-7340-426E-86B6-A63876564BE1}" type="presParOf" srcId="{08382558-C8A4-420A-8912-D4FC738F5D4B}" destId="{361A3D04-1C3E-4CB9-9F68-DF7B3886529C}" srcOrd="1" destOrd="0" presId="urn:microsoft.com/office/officeart/2005/8/layout/vList5"/>
    <dgm:cxn modelId="{B78096E5-7FF0-4088-BB84-9724F9AD15ED}" type="presParOf" srcId="{08382558-C8A4-420A-8912-D4FC738F5D4B}" destId="{B333DD37-CB34-4C2B-80C6-E14CD64D1D09}" srcOrd="2" destOrd="0" presId="urn:microsoft.com/office/officeart/2005/8/layout/vList5"/>
    <dgm:cxn modelId="{96D8C819-98BB-4D0C-AB52-B343BE86E497}" type="presParOf" srcId="{B333DD37-CB34-4C2B-80C6-E14CD64D1D09}" destId="{53FEE231-7C06-4312-A398-23EEB2933897}" srcOrd="0" destOrd="0" presId="urn:microsoft.com/office/officeart/2005/8/layout/vList5"/>
    <dgm:cxn modelId="{82C622C4-F08E-49D8-86DC-81975A1481B1}" type="presParOf" srcId="{B333DD37-CB34-4C2B-80C6-E14CD64D1D09}" destId="{D15546E4-5135-44EB-A9C0-5EF9D6A053D9}" srcOrd="1" destOrd="0" presId="urn:microsoft.com/office/officeart/2005/8/layout/vList5"/>
    <dgm:cxn modelId="{1EE7B5CE-AC99-4DF3-A26A-8C511982D842}" type="presParOf" srcId="{08382558-C8A4-420A-8912-D4FC738F5D4B}" destId="{19A1AA5E-A05C-4504-851D-6D5D31DB75F6}" srcOrd="3" destOrd="0" presId="urn:microsoft.com/office/officeart/2005/8/layout/vList5"/>
    <dgm:cxn modelId="{2A52B058-E1BE-4F74-860C-FFB4284A062E}" type="presParOf" srcId="{08382558-C8A4-420A-8912-D4FC738F5D4B}" destId="{DEB57006-954B-468F-9214-94A4C1613A09}" srcOrd="4" destOrd="0" presId="urn:microsoft.com/office/officeart/2005/8/layout/vList5"/>
    <dgm:cxn modelId="{05F62CA9-7071-47E5-BC06-7517C6BE4D76}" type="presParOf" srcId="{DEB57006-954B-468F-9214-94A4C1613A09}" destId="{E5570844-6403-4444-9A7C-A6FBE3242FFD}" srcOrd="0" destOrd="0" presId="urn:microsoft.com/office/officeart/2005/8/layout/vList5"/>
    <dgm:cxn modelId="{A6070F7E-75E3-4E08-9F97-08F8CDA83676}" type="presParOf" srcId="{DEB57006-954B-468F-9214-94A4C1613A09}" destId="{EB52EDAF-BA09-4329-A5DB-80BA0F46281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CB1F7E-4E3A-4E85-A54E-0EBE4C6787DA}" type="doc">
      <dgm:prSet loTypeId="urn:microsoft.com/office/officeart/2024/layout/VerticalAction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0EE5C3B-4564-44FF-B078-24D08B599FC3}" type="pres">
      <dgm:prSet presAssocID="{17CB1F7E-4E3A-4E85-A54E-0EBE4C6787DA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9E848DEA-5D94-4947-B2C3-59824BB80B8A}" type="presOf" srcId="{17CB1F7E-4E3A-4E85-A54E-0EBE4C6787DA}" destId="{C0EE5C3B-4564-44FF-B078-24D08B599FC3}" srcOrd="0" destOrd="0" presId="urn:microsoft.com/office/officeart/2024/layout/Vertic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39140B-CF36-404A-9F2E-E7D160D334D5}">
      <dsp:nvSpPr>
        <dsp:cNvPr id="0" name=""/>
        <dsp:cNvSpPr/>
      </dsp:nvSpPr>
      <dsp:spPr>
        <a:xfrm>
          <a:off x="3511974" y="1611077"/>
          <a:ext cx="1547936" cy="7366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02024"/>
              </a:lnTo>
              <a:lnTo>
                <a:pt x="1547936" y="502024"/>
              </a:lnTo>
              <a:lnTo>
                <a:pt x="1547936" y="736677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0265BC6-0012-4E3F-A265-6F6FA6B15D89}">
      <dsp:nvSpPr>
        <dsp:cNvPr id="0" name=""/>
        <dsp:cNvSpPr/>
      </dsp:nvSpPr>
      <dsp:spPr>
        <a:xfrm>
          <a:off x="1964037" y="1611077"/>
          <a:ext cx="1547936" cy="736677"/>
        </a:xfrm>
        <a:custGeom>
          <a:avLst/>
          <a:gdLst/>
          <a:ahLst/>
          <a:cxnLst/>
          <a:rect l="0" t="0" r="0" b="0"/>
          <a:pathLst>
            <a:path>
              <a:moveTo>
                <a:pt x="1547936" y="0"/>
              </a:moveTo>
              <a:lnTo>
                <a:pt x="1547936" y="502024"/>
              </a:lnTo>
              <a:lnTo>
                <a:pt x="0" y="502024"/>
              </a:lnTo>
              <a:lnTo>
                <a:pt x="0" y="736677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E51DCB-98FF-49A0-AE29-0CF704D7166F}">
      <dsp:nvSpPr>
        <dsp:cNvPr id="0" name=""/>
        <dsp:cNvSpPr/>
      </dsp:nvSpPr>
      <dsp:spPr>
        <a:xfrm>
          <a:off x="2245480" y="2630"/>
          <a:ext cx="2532987" cy="16084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1DA300-03CF-4E9D-B1DA-43D368466FF3}">
      <dsp:nvSpPr>
        <dsp:cNvPr id="0" name=""/>
        <dsp:cNvSpPr/>
      </dsp:nvSpPr>
      <dsp:spPr>
        <a:xfrm>
          <a:off x="2526923" y="270001"/>
          <a:ext cx="2532987" cy="16084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Founder &amp; Bakery Manager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(Irina Brinza)</a:t>
          </a:r>
        </a:p>
      </dsp:txBody>
      <dsp:txXfrm>
        <a:off x="2574033" y="317111"/>
        <a:ext cx="2438767" cy="1514227"/>
      </dsp:txXfrm>
    </dsp:sp>
    <dsp:sp modelId="{B04EFFC2-D95C-46BC-ABC1-8DBAC70FA506}">
      <dsp:nvSpPr>
        <dsp:cNvPr id="0" name=""/>
        <dsp:cNvSpPr/>
      </dsp:nvSpPr>
      <dsp:spPr>
        <a:xfrm>
          <a:off x="697543" y="2347754"/>
          <a:ext cx="2532987" cy="16084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480E2E-AC1C-41CF-BCBD-B59290F2C30F}">
      <dsp:nvSpPr>
        <dsp:cNvPr id="0" name=""/>
        <dsp:cNvSpPr/>
      </dsp:nvSpPr>
      <dsp:spPr>
        <a:xfrm>
          <a:off x="978986" y="2615125"/>
          <a:ext cx="2532987" cy="16084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Bakery assistant</a:t>
          </a:r>
        </a:p>
      </dsp:txBody>
      <dsp:txXfrm>
        <a:off x="1026096" y="2662235"/>
        <a:ext cx="2438767" cy="1514227"/>
      </dsp:txXfrm>
    </dsp:sp>
    <dsp:sp modelId="{5DC75C84-13FB-4D1D-97F1-81BF9633BEB6}">
      <dsp:nvSpPr>
        <dsp:cNvPr id="0" name=""/>
        <dsp:cNvSpPr/>
      </dsp:nvSpPr>
      <dsp:spPr>
        <a:xfrm>
          <a:off x="3793417" y="2347754"/>
          <a:ext cx="2532987" cy="16084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382EE1-73A3-4423-B422-AC0FE8C4AFD0}">
      <dsp:nvSpPr>
        <dsp:cNvPr id="0" name=""/>
        <dsp:cNvSpPr/>
      </dsp:nvSpPr>
      <dsp:spPr>
        <a:xfrm>
          <a:off x="4074860" y="2615125"/>
          <a:ext cx="2532987" cy="16084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Sales &amp; Customer Service Assistant</a:t>
          </a:r>
        </a:p>
      </dsp:txBody>
      <dsp:txXfrm>
        <a:off x="4121970" y="2662235"/>
        <a:ext cx="2438767" cy="15142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143B95-8EE2-4220-8159-EDE7D0DF4F6F}">
      <dsp:nvSpPr>
        <dsp:cNvPr id="0" name=""/>
        <dsp:cNvSpPr/>
      </dsp:nvSpPr>
      <dsp:spPr>
        <a:xfrm rot="5400000">
          <a:off x="5312903" y="-2022426"/>
          <a:ext cx="1220030" cy="557451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Business operations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Finance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Marketing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Supplier management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Food safety compliance</a:t>
          </a:r>
        </a:p>
      </dsp:txBody>
      <dsp:txXfrm rot="-5400000">
        <a:off x="3135663" y="214371"/>
        <a:ext cx="5514954" cy="1100916"/>
      </dsp:txXfrm>
    </dsp:sp>
    <dsp:sp modelId="{6E55365E-E5DE-4196-B376-40B369C1FBB1}">
      <dsp:nvSpPr>
        <dsp:cNvPr id="0" name=""/>
        <dsp:cNvSpPr/>
      </dsp:nvSpPr>
      <dsp:spPr>
        <a:xfrm>
          <a:off x="0" y="2310"/>
          <a:ext cx="3135662" cy="15250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Founder/Bakery Manager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(Irina Brinza)</a:t>
          </a:r>
        </a:p>
      </dsp:txBody>
      <dsp:txXfrm>
        <a:off x="74446" y="76756"/>
        <a:ext cx="2986770" cy="1376145"/>
      </dsp:txXfrm>
    </dsp:sp>
    <dsp:sp modelId="{D15546E4-5135-44EB-A9C0-5EF9D6A053D9}">
      <dsp:nvSpPr>
        <dsp:cNvPr id="0" name=""/>
        <dsp:cNvSpPr/>
      </dsp:nvSpPr>
      <dsp:spPr>
        <a:xfrm rot="5400000">
          <a:off x="5312903" y="-421136"/>
          <a:ext cx="1220030" cy="557451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Food preparation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Baking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Stock control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Quality checks</a:t>
          </a:r>
        </a:p>
      </dsp:txBody>
      <dsp:txXfrm rot="-5400000">
        <a:off x="3135663" y="1815661"/>
        <a:ext cx="5514954" cy="1100916"/>
      </dsp:txXfrm>
    </dsp:sp>
    <dsp:sp modelId="{53FEE231-7C06-4312-A398-23EEB2933897}">
      <dsp:nvSpPr>
        <dsp:cNvPr id="0" name=""/>
        <dsp:cNvSpPr/>
      </dsp:nvSpPr>
      <dsp:spPr>
        <a:xfrm>
          <a:off x="0" y="1603600"/>
          <a:ext cx="3135662" cy="15250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Bakery Assistant</a:t>
          </a:r>
        </a:p>
      </dsp:txBody>
      <dsp:txXfrm>
        <a:off x="74446" y="1678046"/>
        <a:ext cx="2986770" cy="1376145"/>
      </dsp:txXfrm>
    </dsp:sp>
    <dsp:sp modelId="{EB52EDAF-BA09-4329-A5DB-80BA0F46281F}">
      <dsp:nvSpPr>
        <dsp:cNvPr id="0" name=""/>
        <dsp:cNvSpPr/>
      </dsp:nvSpPr>
      <dsp:spPr>
        <a:xfrm rot="5400000">
          <a:off x="5312903" y="1180153"/>
          <a:ext cx="1220030" cy="557451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Customer service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Orders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Payments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Daily sales</a:t>
          </a:r>
        </a:p>
      </dsp:txBody>
      <dsp:txXfrm rot="-5400000">
        <a:off x="3135663" y="3416951"/>
        <a:ext cx="5514954" cy="1100916"/>
      </dsp:txXfrm>
    </dsp:sp>
    <dsp:sp modelId="{E5570844-6403-4444-9A7C-A6FBE3242FFD}">
      <dsp:nvSpPr>
        <dsp:cNvPr id="0" name=""/>
        <dsp:cNvSpPr/>
      </dsp:nvSpPr>
      <dsp:spPr>
        <a:xfrm>
          <a:off x="0" y="3204890"/>
          <a:ext cx="3135662" cy="15250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Sales &amp; Customer Service Assistant</a:t>
          </a:r>
        </a:p>
      </dsp:txBody>
      <dsp:txXfrm>
        <a:off x="74446" y="3279336"/>
        <a:ext cx="2986770" cy="13761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24/layout/VerticalActionList">
  <dgm:title val=""/>
  <dgm:desc val=""/>
  <dgm:catLst>
    <dgm:cat type="list" pri="82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dirChoose">
      <dgm:if name="dirNorm" func="var" arg="dir" op="equ" val="norm">
        <dgm:alg type="lin">
          <dgm:param type="linDir" val="fromT"/>
          <dgm:param type="nodeHorzAlign" val="l"/>
        </dgm:alg>
      </dgm:if>
      <dgm:else name="dirRev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alg type="composite"/>
        <dgm:shape xmlns:r="http://schemas.openxmlformats.org/officeDocument/2006/relationships" r:blip="">
          <dgm:adjLst/>
        </dgm:shape>
        <dgm:presOf/>
        <dgm:choose name="compositeDir">
          <dgm:if name="compositeNorm" func="var" arg="dir" op="equ" val="norm">
            <dgm:constrLst>
              <dgm:constr type="l" for="ch" forName="bgOutline" refType="w" fact="0.19"/>
              <dgm:constr type="t" for="ch" forName="bgOutline"/>
              <dgm:constr type="w" for="ch" forName="bgOutline" refType="w" fact="0.81"/>
              <dgm:constr type="h" for="ch" forName="bgOutline" refType="h"/>
              <dgm:constr type="l" for="ch" forName="parentText"/>
              <dgm:constr type="t" for="ch" forName="parentText"/>
              <dgm:constr type="w" for="ch" forName="parentText" refType="w" fact="0.2"/>
              <dgm:constr type="h" for="ch" forName="parentText" refType="h"/>
              <dgm:constr type="l" for="ch" forName="descendantText" refType="w" fact="0.2"/>
              <dgm:constr type="t" for="ch" forName="descendantText"/>
              <dgm:constr type="w" for="ch" forName="descendantText" refType="w" fact="0.8"/>
              <dgm:constr type="h" for="ch" forName="descendantText" refType="h"/>
            </dgm:constrLst>
          </dgm:if>
          <dgm:else name="compositeRev">
            <dgm:constrLst>
              <dgm:constr type="l" for="ch" forName="bgOutline"/>
              <dgm:constr type="t" for="ch" forName="bgOutline"/>
              <dgm:constr type="w" for="ch" forName="bgOutline" refType="w" fact="0.81"/>
              <dgm:constr type="h" for="ch" forName="bgOutline" refType="h"/>
              <dgm:constr type="l" for="ch" forName="parentText" refType="w" fact="0.8"/>
              <dgm:constr type="t" for="ch" forName="parentText"/>
              <dgm:constr type="w" for="ch" forName="parentText" refType="w" fact="0.2"/>
              <dgm:constr type="h" for="ch" forName="parentText" refType="h"/>
              <dgm:constr type="l" for="ch" forName="descendantText"/>
              <dgm:constr type="t" for="ch" forName="descendantText"/>
              <dgm:constr type="w" for="ch" forName="descendantText" refType="w" fact="0.8"/>
              <dgm:constr type="h" for="ch" forName="descendantText" refType="h"/>
            </dgm:constrLst>
          </dgm:else>
        </dgm:choose>
        <dgm:ruleLst/>
        <dgm:layoutNode name="bgOutline" styleLbl="fgAcc1">
          <dgm:alg type="sp"/>
          <dgm:choose name="bgOutlineDir">
            <dgm:if name="bgOutlineNorm" func="var" arg="dir" op="equ" val="norm">
              <dgm:shape xmlns:r="http://schemas.openxmlformats.org/officeDocument/2006/relationships" rot="90" type="round2SameRect" r:blip="">
                <dgm:adjLst>
                  <dgm:adj idx="1" val="0.15"/>
                  <dgm:adj idx="2" val="0"/>
                </dgm:adjLst>
              </dgm:shape>
            </dgm:if>
            <dgm:else name="bgOutlineRev">
              <dgm:shape xmlns:r="http://schemas.openxmlformats.org/officeDocument/2006/relationships" rot="-90" type="round2SameRect" r:blip="">
                <dgm:adjLst>
                  <dgm:adj idx="1" val="0.15"/>
                  <dgm:adj idx="2" val="0"/>
                </dgm:adjLst>
              </dgm:shape>
            </dgm:else>
          </dgm:choose>
          <dgm:presOf axis="self"/>
          <dgm:constrLst/>
          <dgm:ruleLst/>
        </dgm:layoutNode>
        <dgm:layoutNode name="parentText" styleLbl="alignNode1">
          <dgm:varLst>
            <dgm:chMax val="1"/>
            <dgm:bulletEnabled/>
          </dgm:varLst>
          <dgm:alg type="tx">
            <dgm:param type="parTxLTRAlign" val="l"/>
            <dgm:param type="parTxRTLAlign" val="r"/>
          </dgm:alg>
          <dgm:choose name="parentShapeDir">
            <dgm:if name="parentShapeNorm" func="var" arg="dir" op="equ" val="norm">
              <dgm:shape xmlns:r="http://schemas.openxmlformats.org/officeDocument/2006/relationships" rot="-90" type="round2SameRect" r:blip="" zOrderOff="3">
                <dgm:adjLst>
                  <dgm:adj idx="1" val="0.1"/>
                </dgm:adjLst>
              </dgm:shape>
            </dgm:if>
            <dgm:else name="parentShapeRev">
              <dgm:shape xmlns:r="http://schemas.openxmlformats.org/officeDocument/2006/relationships" rot="90" type="round2SameRect" r:blip="" zOrderOff="3">
                <dgm:adjLst>
                  <dgm:adj idx="1" val="0.1"/>
                </dgm:adjLst>
              </dgm:shape>
            </dgm:else>
          </dgm:choos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8" fact="NaN" max="NaN"/>
          </dgm:ruleLst>
        </dgm:layoutNode>
        <dgm:layoutNode name="descendantText" styleLbl="revTx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" ptType="node"/>
          <dgm:constrLst>
            <dgm:constr type="primFontSz" val="24"/>
            <dgm:constr type="lMarg" refType="w" fact="0.06"/>
            <dgm:constr type="rMarg" refType="w" fact="0.06"/>
            <dgm:constr type="tMarg" refType="h" fact="0.28"/>
            <dgm:constr type="bMarg" refType="h" fact="0.28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08B7DD-7D73-4D80-9B50-CE7A6C6CC1A3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0DA9F9-619C-4933-991E-FEC898E64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96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0DA9F9-619C-4933-991E-FEC898E64BF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173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A19C-0AD9-466E-8C62-E9F9D804A63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0CF6DB32-6DC1-42D6-80FC-4CDD8B6AD5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989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A19C-0AD9-466E-8C62-E9F9D804A63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DB32-6DC1-42D6-80FC-4CDD8B6AD5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020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A19C-0AD9-466E-8C62-E9F9D804A63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CF6DB32-6DC1-42D6-80FC-4CDD8B6AD5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539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A19C-0AD9-466E-8C62-E9F9D804A63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CF6DB32-6DC1-42D6-80FC-4CDD8B6AD5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7695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A19C-0AD9-466E-8C62-E9F9D804A63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CF6DB32-6DC1-42D6-80FC-4CDD8B6AD5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02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A19C-0AD9-466E-8C62-E9F9D804A63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DB32-6DC1-42D6-80FC-4CDD8B6AD5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624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A19C-0AD9-466E-8C62-E9F9D804A63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DB32-6DC1-42D6-80FC-4CDD8B6AD5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012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A19C-0AD9-466E-8C62-E9F9D804A63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DB32-6DC1-42D6-80FC-4CDD8B6AD5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747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A19C-0AD9-466E-8C62-E9F9D804A63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CF6DB32-6DC1-42D6-80FC-4CDD8B6AD5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46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A19C-0AD9-466E-8C62-E9F9D804A63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CF6DB32-6DC1-42D6-80FC-4CDD8B6AD5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823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A19C-0AD9-466E-8C62-E9F9D804A63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CF6DB32-6DC1-42D6-80FC-4CDD8B6AD51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68879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A19C-0AD9-466E-8C62-E9F9D804A63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CF6DB32-6DC1-42D6-80FC-4CDD8B6AD5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3139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A19C-0AD9-466E-8C62-E9F9D804A63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CF6DB32-6DC1-42D6-80FC-4CDD8B6AD514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11348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A19C-0AD9-466E-8C62-E9F9D804A63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CF6DB32-6DC1-42D6-80FC-4CDD8B6AD5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3268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A19C-0AD9-466E-8C62-E9F9D804A63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DB32-6DC1-42D6-80FC-4CDD8B6AD5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150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0A19C-0AD9-466E-8C62-E9F9D804A63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DB32-6DC1-42D6-80FC-4CDD8B6AD5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855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20A19C-0AD9-466E-8C62-E9F9D804A63C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0CF6DB32-6DC1-42D6-80FC-4CDD8B6AD5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098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food-standards-agency" TargetMode="External"/><Relationship Id="rId2" Type="http://schemas.openxmlformats.org/officeDocument/2006/relationships/hyperlink" Target="https://www.business.gov.uk/support/business-structures-governance-and-ethics/comparing-business-structures/#limited-company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legalvision.co.uk/startups/setting-up-bake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6F20D-AE7F-2123-0BBA-D47B3071BA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74348" y="1295400"/>
            <a:ext cx="8915399" cy="2262781"/>
          </a:xfrm>
        </p:spPr>
        <p:txBody>
          <a:bodyPr/>
          <a:lstStyle/>
          <a:p>
            <a:pPr algn="ctr"/>
            <a:r>
              <a:rPr lang="en-GB" b="1" dirty="0"/>
              <a:t>Enterprise and Entrepreneurship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59FA83-EEA4-4475-4404-6CBAE9AC0E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74348" y="4177611"/>
            <a:ext cx="8915399" cy="1126283"/>
          </a:xfrm>
        </p:spPr>
        <p:txBody>
          <a:bodyPr>
            <a:normAutofit/>
          </a:bodyPr>
          <a:lstStyle/>
          <a:p>
            <a:r>
              <a:rPr lang="en-GB" sz="3600" dirty="0"/>
              <a:t>Assessment Task 2</a:t>
            </a:r>
          </a:p>
        </p:txBody>
      </p:sp>
    </p:spTree>
    <p:extLst>
      <p:ext uri="{BB962C8B-B14F-4D97-AF65-F5344CB8AC3E}">
        <p14:creationId xmlns:p14="http://schemas.microsoft.com/office/powerpoint/2010/main" val="3101244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roup 44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60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" name="Rectangle 71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8DD77F-9C5E-11A7-F29C-ABB944CA3870}"/>
              </a:ext>
            </a:extLst>
          </p:cNvPr>
          <p:cNvSpPr txBox="1"/>
          <p:nvPr/>
        </p:nvSpPr>
        <p:spPr>
          <a:xfrm>
            <a:off x="762009" y="378226"/>
            <a:ext cx="10955738" cy="125989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Business Plan Presentation</a:t>
            </a:r>
            <a:endParaRPr lang="en-US" sz="4000" b="1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At Granny’s – Traditional Moldavian Bakery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5213AD-27DD-6CD5-5E58-9008A405CC34}"/>
              </a:ext>
            </a:extLst>
          </p:cNvPr>
          <p:cNvSpPr txBox="1"/>
          <p:nvPr/>
        </p:nvSpPr>
        <p:spPr>
          <a:xfrm>
            <a:off x="1054319" y="2103608"/>
            <a:ext cx="4561873" cy="375925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Module: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Enterprise and   Entrepreneurship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code: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LCLM4006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name: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Irina Brinza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ID: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2513846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Lecturer: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Andry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Rakotovololona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096BBF-440E-39D1-EB7E-1965B0C275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4832" y="2103430"/>
            <a:ext cx="5631841" cy="37592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6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1302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E491B121-12B5-4977-A064-636AB0B9B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75F7E6-49B3-8B58-6A43-321BB8B01371}"/>
              </a:ext>
            </a:extLst>
          </p:cNvPr>
          <p:cNvSpPr txBox="1"/>
          <p:nvPr/>
        </p:nvSpPr>
        <p:spPr>
          <a:xfrm>
            <a:off x="1131300" y="651449"/>
            <a:ext cx="6574536" cy="125989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Table of Contents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ED05F70-AB3E-4472-B26B-EFE6A5A59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64E32F-4C6B-4429-C4EC-40C20D2D085F}"/>
              </a:ext>
            </a:extLst>
          </p:cNvPr>
          <p:cNvSpPr txBox="1"/>
          <p:nvPr/>
        </p:nvSpPr>
        <p:spPr>
          <a:xfrm>
            <a:off x="727915" y="1709657"/>
            <a:ext cx="5512112" cy="37592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indent="-3429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Introduction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Business Overview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Legal Structure &amp; Management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PESTEL Analysis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Marketing Strategies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Funding Requirements &amp; Allocation of Funds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Conclusion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5415B8-A14A-EB32-505E-CB60578558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5683" y="646701"/>
            <a:ext cx="5138402" cy="52159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6" name="Freeform 11">
            <a:extLst>
              <a:ext uri="{FF2B5EF4-FFF2-40B4-BE49-F238E27FC236}">
                <a16:creationId xmlns:a16="http://schemas.microsoft.com/office/drawing/2014/main" id="{21F6BE39-9E37-45F0-B10C-92305CFB7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71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53B0B8-A9ED-94D2-CBD3-85014101CFA8}"/>
              </a:ext>
            </a:extLst>
          </p:cNvPr>
          <p:cNvSpPr txBox="1"/>
          <p:nvPr/>
        </p:nvSpPr>
        <p:spPr>
          <a:xfrm>
            <a:off x="4197082" y="134283"/>
            <a:ext cx="37978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b="1" dirty="0"/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D5484E-6ACC-DA80-CB90-1AAB0740F3E4}"/>
              </a:ext>
            </a:extLst>
          </p:cNvPr>
          <p:cNvSpPr txBox="1"/>
          <p:nvPr/>
        </p:nvSpPr>
        <p:spPr>
          <a:xfrm>
            <a:off x="2446026" y="2243646"/>
            <a:ext cx="9441174" cy="4373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About Me</a:t>
            </a:r>
          </a:p>
          <a:p>
            <a:pPr>
              <a:lnSpc>
                <a:spcPct val="150000"/>
              </a:lnSpc>
            </a:pPr>
            <a:r>
              <a:rPr lang="en-GB" sz="2400" b="1" dirty="0"/>
              <a:t>Irina Brinza - Founder &amp; Managing Director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Originally from the Republic of Moldova, where traditional baking is an important part of the country’s culture.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Passionate about preserving authentic Moldavian recipes and sharing them with the local community.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Responsible for the overall management of the bakery.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/>
              <a:t> Committed to delivering high-quality handmade products and creating a welcoming customer experience.</a:t>
            </a:r>
          </a:p>
        </p:txBody>
      </p:sp>
      <p:pic>
        <p:nvPicPr>
          <p:cNvPr id="7" name="Picture 6" descr="Category:Symbols of Moldova - Wikimedia Commons">
            <a:extLst>
              <a:ext uri="{FF2B5EF4-FFF2-40B4-BE49-F238E27FC236}">
                <a16:creationId xmlns:a16="http://schemas.microsoft.com/office/drawing/2014/main" id="{A192AF13-4472-28FC-F96A-D539E012A3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69586" y="499584"/>
            <a:ext cx="2056118" cy="23532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4F4E408-FC39-E9E2-BCBB-2685AF5889DD}"/>
              </a:ext>
            </a:extLst>
          </p:cNvPr>
          <p:cNvSpPr txBox="1"/>
          <p:nvPr/>
        </p:nvSpPr>
        <p:spPr>
          <a:xfrm>
            <a:off x="2999638" y="1063124"/>
            <a:ext cx="6192721" cy="9571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/>
              <a:t>This presentation introduces the business plan for</a:t>
            </a:r>
            <a:br>
              <a:rPr lang="en-GB" sz="2000" b="1" i="1" dirty="0"/>
            </a:br>
            <a:r>
              <a:rPr lang="en-GB" sz="2000" b="1" i="1" dirty="0"/>
              <a:t> ‘At Granny’s – Traditional Moldavian Bakery’</a:t>
            </a:r>
          </a:p>
        </p:txBody>
      </p:sp>
    </p:spTree>
    <p:extLst>
      <p:ext uri="{BB962C8B-B14F-4D97-AF65-F5344CB8AC3E}">
        <p14:creationId xmlns:p14="http://schemas.microsoft.com/office/powerpoint/2010/main" val="809919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2" name="Group 201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203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4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9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0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1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2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3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4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16" name="Group 215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17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8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9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0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1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2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3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4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5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6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7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8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30" name="Rectangle 229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2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CE2CF5-7EE1-D81A-326F-E8441B929C9A}"/>
              </a:ext>
            </a:extLst>
          </p:cNvPr>
          <p:cNvSpPr txBox="1"/>
          <p:nvPr/>
        </p:nvSpPr>
        <p:spPr>
          <a:xfrm>
            <a:off x="2080612" y="714375"/>
            <a:ext cx="4775688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Business Overview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9591004-2BD4-F319-6A0F-70178F8F7356}"/>
              </a:ext>
            </a:extLst>
          </p:cNvPr>
          <p:cNvSpPr txBox="1"/>
          <p:nvPr/>
        </p:nvSpPr>
        <p:spPr>
          <a:xfrm>
            <a:off x="2117980" y="3417599"/>
            <a:ext cx="8392220" cy="36858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000" b="1" dirty="0">
                <a:solidFill>
                  <a:srgbClr val="000000"/>
                </a:solidFill>
              </a:rPr>
              <a:t>Business Idea</a:t>
            </a:r>
          </a:p>
          <a:p>
            <a:pPr marL="342900" indent="-34290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000" dirty="0">
                <a:solidFill>
                  <a:srgbClr val="000000"/>
                </a:solidFill>
              </a:rPr>
              <a:t>Independent artisan bakery based in </a:t>
            </a:r>
            <a:r>
              <a:rPr lang="en-US" sz="2000" b="1" dirty="0" err="1">
                <a:solidFill>
                  <a:srgbClr val="000000"/>
                </a:solidFill>
              </a:rPr>
              <a:t>Aveley</a:t>
            </a:r>
            <a:r>
              <a:rPr lang="en-US" sz="2000" b="1" dirty="0">
                <a:solidFill>
                  <a:srgbClr val="000000"/>
                </a:solidFill>
              </a:rPr>
              <a:t>, Essex.</a:t>
            </a:r>
          </a:p>
          <a:p>
            <a:pPr marL="342900" indent="-34290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000" dirty="0">
                <a:solidFill>
                  <a:srgbClr val="000000"/>
                </a:solidFill>
              </a:rPr>
              <a:t>Produces authentic Moldavian baked goods using traditional family recipes.</a:t>
            </a:r>
          </a:p>
          <a:p>
            <a:pPr marL="342900" indent="-34290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000" dirty="0">
                <a:solidFill>
                  <a:srgbClr val="000000"/>
                </a:solidFill>
              </a:rPr>
              <a:t>Fresh products prepared daily using high-quality ingredients.</a:t>
            </a:r>
          </a:p>
          <a:p>
            <a:pPr marL="342900" indent="-34290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000" dirty="0">
                <a:solidFill>
                  <a:srgbClr val="000000"/>
                </a:solidFill>
              </a:rPr>
              <a:t>Offers takeaway, pre-orders, online ordering and local delivery.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6FC40D-2DDE-40E8-6FDA-77C10EBF4A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7008" y="714375"/>
            <a:ext cx="4334134" cy="28930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5E84F7-D627-5F0F-635D-F85024986A95}"/>
              </a:ext>
            </a:extLst>
          </p:cNvPr>
          <p:cNvSpPr txBox="1"/>
          <p:nvPr/>
        </p:nvSpPr>
        <p:spPr>
          <a:xfrm>
            <a:off x="1678812" y="1586512"/>
            <a:ext cx="4918633" cy="13016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800" b="1" dirty="0">
                <a:solidFill>
                  <a:srgbClr val="000000"/>
                </a:solidFill>
              </a:rPr>
              <a:t>At Granny’s – Traditional </a:t>
            </a:r>
            <a:br>
              <a:rPr lang="en-US" sz="2800" b="1" dirty="0">
                <a:solidFill>
                  <a:srgbClr val="000000"/>
                </a:solidFill>
              </a:rPr>
            </a:br>
            <a:r>
              <a:rPr lang="en-US" sz="2800" b="1" dirty="0">
                <a:solidFill>
                  <a:srgbClr val="000000"/>
                </a:solidFill>
              </a:rPr>
              <a:t>Moldavian Bakery</a:t>
            </a:r>
          </a:p>
        </p:txBody>
      </p:sp>
    </p:spTree>
    <p:extLst>
      <p:ext uri="{BB962C8B-B14F-4D97-AF65-F5344CB8AC3E}">
        <p14:creationId xmlns:p14="http://schemas.microsoft.com/office/powerpoint/2010/main" val="23877054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D2BA54E-DF23-5733-540C-3AB8720BD0E5}"/>
              </a:ext>
            </a:extLst>
          </p:cNvPr>
          <p:cNvSpPr txBox="1"/>
          <p:nvPr/>
        </p:nvSpPr>
        <p:spPr>
          <a:xfrm>
            <a:off x="1787279" y="434704"/>
            <a:ext cx="6386376" cy="40437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Main Products</a:t>
            </a:r>
            <a:endParaRPr lang="en-US" sz="3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4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Placinte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(sweet &amp; </a:t>
            </a:r>
            <a:r>
              <a:rPr lang="en-US" sz="24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savoury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pastries)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4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Cozonac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(traditional sweet bread)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Pasca (sweet cheese Easter bread)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Homemade biscuits and seasonal desserts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B75320-32DC-F2F4-D875-D77D7A3B0C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06" r="3" b="28230"/>
          <a:stretch>
            <a:fillRect/>
          </a:stretch>
        </p:blipFill>
        <p:spPr>
          <a:xfrm>
            <a:off x="8336526" y="2388094"/>
            <a:ext cx="2705100" cy="160729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Picture 6" descr="Order Plăcinte with delivery in Chisinau - La Placinte">
            <a:extLst>
              <a:ext uri="{FF2B5EF4-FFF2-40B4-BE49-F238E27FC236}">
                <a16:creationId xmlns:a16="http://schemas.microsoft.com/office/drawing/2014/main" id="{98734F1E-9851-FE89-F098-ABFC9430770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8" b="3"/>
          <a:stretch>
            <a:fillRect/>
          </a:stretch>
        </p:blipFill>
        <p:spPr>
          <a:xfrm>
            <a:off x="1624409" y="4591664"/>
            <a:ext cx="2705100" cy="183163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Picture 8" descr="Retete culinare despre cozonac moldovenesc | Gustos.ro">
            <a:extLst>
              <a:ext uri="{FF2B5EF4-FFF2-40B4-BE49-F238E27FC236}">
                <a16:creationId xmlns:a16="http://schemas.microsoft.com/office/drawing/2014/main" id="{858C57F8-5230-9BB7-756A-9BEF4BD2DA4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4" b="6329"/>
          <a:stretch>
            <a:fillRect/>
          </a:stretch>
        </p:blipFill>
        <p:spPr>
          <a:xfrm>
            <a:off x="8336525" y="4602912"/>
            <a:ext cx="2705100" cy="183163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3" name="Picture 12" descr="Biscuiți de la bunica - Biscopane">
            <a:extLst>
              <a:ext uri="{FF2B5EF4-FFF2-40B4-BE49-F238E27FC236}">
                <a16:creationId xmlns:a16="http://schemas.microsoft.com/office/drawing/2014/main" id="{F7D250B8-FC80-E183-5243-15686E62489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1576" b="14028"/>
          <a:stretch>
            <a:fillRect/>
          </a:stretch>
        </p:blipFill>
        <p:spPr>
          <a:xfrm>
            <a:off x="8336526" y="434704"/>
            <a:ext cx="2705100" cy="160729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C2AFF12-FBD6-4CAC-5DC1-997980B1E3E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0467" y="4591664"/>
            <a:ext cx="2705100" cy="183163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62549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roup 69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4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86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9" name="Rectangle 98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1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3" name="Rectangle 102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05" name="Group 104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106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3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4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7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9" name="Group 118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120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3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4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5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7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8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9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0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1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3" name="Rectangle 132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5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896C97-3593-83CA-0F7D-B3840F0D4B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60" r="15928"/>
          <a:stretch>
            <a:fillRect/>
          </a:stretch>
        </p:blipFill>
        <p:spPr>
          <a:xfrm>
            <a:off x="-9912" y="-9225"/>
            <a:ext cx="4671091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A87789-A086-FF9D-C098-107D8ABC82C0}"/>
              </a:ext>
            </a:extLst>
          </p:cNvPr>
          <p:cNvSpPr txBox="1"/>
          <p:nvPr/>
        </p:nvSpPr>
        <p:spPr>
          <a:xfrm>
            <a:off x="6487105" y="556158"/>
            <a:ext cx="5576287" cy="56885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Why ‘At Granny’s’ is Different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Unique Selling Proposition (USP)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Authentic Moldavian family recipes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Handmade and freshly baked every day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High-quality ingredients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Warm,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personalised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 customer service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The only specialist Moldavian bakery in Thurrock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A unique cultural experience for both Eastern European and British customers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1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504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F48F46D-3BD2-CA7F-F94B-06AB2A5C6333}"/>
              </a:ext>
            </a:extLst>
          </p:cNvPr>
          <p:cNvSpPr/>
          <p:nvPr/>
        </p:nvSpPr>
        <p:spPr>
          <a:xfrm>
            <a:off x="727583" y="2137936"/>
            <a:ext cx="3932903" cy="346703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8B5CA6-6849-E775-285F-B3712775B5F0}"/>
              </a:ext>
            </a:extLst>
          </p:cNvPr>
          <p:cNvSpPr txBox="1"/>
          <p:nvPr/>
        </p:nvSpPr>
        <p:spPr>
          <a:xfrm>
            <a:off x="2919663" y="678943"/>
            <a:ext cx="7253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Legal Structure &amp; Management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0F2483-DEDF-3681-B69C-8C9A3065B057}"/>
              </a:ext>
            </a:extLst>
          </p:cNvPr>
          <p:cNvSpPr txBox="1"/>
          <p:nvPr/>
        </p:nvSpPr>
        <p:spPr>
          <a:xfrm>
            <a:off x="4955458" y="1579889"/>
            <a:ext cx="7108722" cy="5008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Why choose a Private Limited Company?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Owners have </a:t>
            </a:r>
            <a:r>
              <a:rPr lang="en-GB" sz="2400" b="1" dirty="0"/>
              <a:t>limited liability</a:t>
            </a:r>
            <a:r>
              <a:rPr lang="en-GB" sz="2400" dirty="0"/>
              <a:t>, protecting personal assets.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Creates a </a:t>
            </a:r>
            <a:r>
              <a:rPr lang="en-GB" sz="2400" b="1" dirty="0"/>
              <a:t>professional business image</a:t>
            </a:r>
            <a:r>
              <a:rPr lang="en-GB" sz="2400" dirty="0"/>
              <a:t>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Easier to obtain </a:t>
            </a:r>
            <a:r>
              <a:rPr lang="en-GB" sz="2400" b="1" dirty="0"/>
              <a:t>bank finance and investment</a:t>
            </a:r>
            <a:r>
              <a:rPr lang="en-GB" sz="2400" dirty="0"/>
              <a:t>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Suitable for </a:t>
            </a:r>
            <a:r>
              <a:rPr lang="en-GB" sz="2400" b="1" dirty="0"/>
              <a:t>future business expansion</a:t>
            </a:r>
            <a:r>
              <a:rPr lang="en-GB" sz="2400" dirty="0"/>
              <a:t>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Allows clear separation between the owner and the business. (Business.gov.uk, n.d.)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3CC043-F4D6-CB7C-A34C-DB26281388DD}"/>
              </a:ext>
            </a:extLst>
          </p:cNvPr>
          <p:cNvSpPr txBox="1"/>
          <p:nvPr/>
        </p:nvSpPr>
        <p:spPr>
          <a:xfrm>
            <a:off x="937423" y="2713074"/>
            <a:ext cx="3513221" cy="2434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b="1" dirty="0"/>
              <a:t>Legal Structure:</a:t>
            </a:r>
          </a:p>
          <a:p>
            <a:pPr algn="ctr">
              <a:lnSpc>
                <a:spcPct val="150000"/>
              </a:lnSpc>
            </a:pPr>
            <a:r>
              <a:rPr lang="en-GB" sz="2800" b="1" dirty="0"/>
              <a:t>Private Limited  Company (Ltd)</a:t>
            </a:r>
            <a:br>
              <a:rPr lang="en-GB" sz="2800" b="1" dirty="0"/>
            </a:br>
            <a:r>
              <a:rPr lang="en-GB" sz="2000" dirty="0"/>
              <a:t>(Business.gov.uk, n.d.)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53748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D13D32C-2308-5D16-8769-CC466A71A7B4}"/>
              </a:ext>
            </a:extLst>
          </p:cNvPr>
          <p:cNvSpPr txBox="1"/>
          <p:nvPr/>
        </p:nvSpPr>
        <p:spPr>
          <a:xfrm>
            <a:off x="3151925" y="579514"/>
            <a:ext cx="58881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Management Structure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B44172A-177B-9DAC-AECA-72C2326ECA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56528065"/>
              </p:ext>
            </p:extLst>
          </p:nvPr>
        </p:nvGraphicFramePr>
        <p:xfrm>
          <a:off x="2443304" y="1615158"/>
          <a:ext cx="7305392" cy="42262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70FAFCC-F610-B17E-0924-8A957BB940E6}"/>
              </a:ext>
            </a:extLst>
          </p:cNvPr>
          <p:cNvSpPr txBox="1"/>
          <p:nvPr/>
        </p:nvSpPr>
        <p:spPr>
          <a:xfrm>
            <a:off x="1907458" y="6169120"/>
            <a:ext cx="2263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Irina Brinza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53A93A5-74D1-7393-C138-0762E8845BC0}"/>
              </a:ext>
            </a:extLst>
          </p:cNvPr>
          <p:cNvSpPr txBox="1"/>
          <p:nvPr/>
        </p:nvSpPr>
        <p:spPr>
          <a:xfrm>
            <a:off x="7708491" y="6169120"/>
            <a:ext cx="4312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Small business structure during Year 1</a:t>
            </a:r>
          </a:p>
        </p:txBody>
      </p:sp>
    </p:spTree>
    <p:extLst>
      <p:ext uri="{BB962C8B-B14F-4D97-AF65-F5344CB8AC3E}">
        <p14:creationId xmlns:p14="http://schemas.microsoft.com/office/powerpoint/2010/main" val="39277157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3E66172-62A7-06BE-7D8A-C59516CA10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46540289"/>
              </p:ext>
            </p:extLst>
          </p:nvPr>
        </p:nvGraphicFramePr>
        <p:xfrm>
          <a:off x="2331452" y="1523999"/>
          <a:ext cx="8710174" cy="4732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ADD1E27-6739-BECE-1A72-7C9C53C6EB7F}"/>
              </a:ext>
            </a:extLst>
          </p:cNvPr>
          <p:cNvSpPr txBox="1"/>
          <p:nvPr/>
        </p:nvSpPr>
        <p:spPr>
          <a:xfrm>
            <a:off x="3173565" y="478650"/>
            <a:ext cx="58448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Roles &amp; Responsibilities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13D744-483D-7FDE-64FA-443F672A9A12}"/>
              </a:ext>
            </a:extLst>
          </p:cNvPr>
          <p:cNvSpPr txBox="1"/>
          <p:nvPr/>
        </p:nvSpPr>
        <p:spPr>
          <a:xfrm>
            <a:off x="8777865" y="6377391"/>
            <a:ext cx="2263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Irina Brinza</a:t>
            </a:r>
          </a:p>
        </p:txBody>
      </p:sp>
    </p:spTree>
    <p:extLst>
      <p:ext uri="{BB962C8B-B14F-4D97-AF65-F5344CB8AC3E}">
        <p14:creationId xmlns:p14="http://schemas.microsoft.com/office/powerpoint/2010/main" val="949501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C5C8361-B75A-1023-10CA-B3CFBD1E1E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5317203"/>
              </p:ext>
            </p:extLst>
          </p:nvPr>
        </p:nvGraphicFramePr>
        <p:xfrm>
          <a:off x="1711674" y="859018"/>
          <a:ext cx="10264016" cy="59136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5087">
                  <a:extLst>
                    <a:ext uri="{9D8B030D-6E8A-4147-A177-3AD203B41FA5}">
                      <a16:colId xmlns:a16="http://schemas.microsoft.com/office/drawing/2014/main" val="1985357223"/>
                    </a:ext>
                  </a:extLst>
                </a:gridCol>
                <a:gridCol w="4178710">
                  <a:extLst>
                    <a:ext uri="{9D8B030D-6E8A-4147-A177-3AD203B41FA5}">
                      <a16:colId xmlns:a16="http://schemas.microsoft.com/office/drawing/2014/main" val="1238251691"/>
                    </a:ext>
                  </a:extLst>
                </a:gridCol>
                <a:gridCol w="4090219">
                  <a:extLst>
                    <a:ext uri="{9D8B030D-6E8A-4147-A177-3AD203B41FA5}">
                      <a16:colId xmlns:a16="http://schemas.microsoft.com/office/drawing/2014/main" val="2625050198"/>
                    </a:ext>
                  </a:extLst>
                </a:gridCol>
              </a:tblGrid>
              <a:tr h="607684">
                <a:tc>
                  <a:txBody>
                    <a:bodyPr/>
                    <a:lstStyle/>
                    <a:p>
                      <a:r>
                        <a:rPr lang="en-GB" dirty="0"/>
                        <a:t>PESTEL Factor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Impact on ‘At Granny’s’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Business Strategy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8079864"/>
                  </a:ext>
                </a:extLst>
              </a:tr>
              <a:tr h="882292">
                <a:tc>
                  <a:txBody>
                    <a:bodyPr/>
                    <a:lstStyle/>
                    <a:p>
                      <a:r>
                        <a:rPr lang="en-GB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Food hygiene and employment regulations must be followed (Business.gov.uk, n.d.).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Maintain full regulatory compliance and regular staff training.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7098125"/>
                  </a:ext>
                </a:extLst>
              </a:tr>
              <a:tr h="882292">
                <a:tc>
                  <a:txBody>
                    <a:bodyPr/>
                    <a:lstStyle/>
                    <a:p>
                      <a:r>
                        <a:rPr lang="en-GB" dirty="0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Inflation increases ingredients and energy costs.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Reduce waste, negotiate with suppliers and monitor stock carefully.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7712155"/>
                  </a:ext>
                </a:extLst>
              </a:tr>
              <a:tr h="766070"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Growing demand for authentic Eastern European foods.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Focus on traditional recipes and community engagement.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0138952"/>
                  </a:ext>
                </a:extLst>
              </a:tr>
              <a:tr h="882292">
                <a:tc>
                  <a:txBody>
                    <a:bodyPr/>
                    <a:lstStyle/>
                    <a:p>
                      <a:r>
                        <a:rPr lang="en-GB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Customers expect online ordering and digital communication.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Invest in a website, POS system and active social media marketing.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5532139"/>
                  </a:ext>
                </a:extLst>
              </a:tr>
              <a:tr h="882292"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Consumers value sustainable business practices.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recyclable packaging and energy-efficient equipment.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2308992"/>
                  </a:ext>
                </a:extLst>
              </a:tr>
              <a:tr h="882292">
                <a:tc>
                  <a:txBody>
                    <a:bodyPr/>
                    <a:lstStyle/>
                    <a:p>
                      <a:r>
                        <a:rPr lang="en-GB" dirty="0"/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Food safety, allergen and consumer protection laws apply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(Sutherland, 2023).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Implement food safety procedures and ensure legal compliance.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7496261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834E538-83D0-8540-A85D-87762EBB4CEC}"/>
              </a:ext>
            </a:extLst>
          </p:cNvPr>
          <p:cNvSpPr txBox="1"/>
          <p:nvPr/>
        </p:nvSpPr>
        <p:spPr>
          <a:xfrm>
            <a:off x="5009956" y="117444"/>
            <a:ext cx="35108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PESTEL Analysis</a:t>
            </a:r>
          </a:p>
        </p:txBody>
      </p:sp>
    </p:spTree>
    <p:extLst>
      <p:ext uri="{BB962C8B-B14F-4D97-AF65-F5344CB8AC3E}">
        <p14:creationId xmlns:p14="http://schemas.microsoft.com/office/powerpoint/2010/main" val="26386256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AAE799C-5FD3-E7BC-D7A3-CBE7ED4C17BD}"/>
              </a:ext>
            </a:extLst>
          </p:cNvPr>
          <p:cNvSpPr/>
          <p:nvPr/>
        </p:nvSpPr>
        <p:spPr>
          <a:xfrm>
            <a:off x="2202426" y="1553497"/>
            <a:ext cx="5673213" cy="85954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DD1F5B-F297-2A23-70B0-840BB8D1D617}"/>
              </a:ext>
            </a:extLst>
          </p:cNvPr>
          <p:cNvSpPr txBox="1"/>
          <p:nvPr/>
        </p:nvSpPr>
        <p:spPr>
          <a:xfrm>
            <a:off x="2338816" y="1553497"/>
            <a:ext cx="877037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1. Digital &amp; Social Media Marketing</a:t>
            </a:r>
          </a:p>
          <a:p>
            <a:pPr>
              <a:lnSpc>
                <a:spcPct val="150000"/>
              </a:lnSpc>
            </a:pP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b="1" dirty="0"/>
              <a:t>How will we reach customers?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Promote products on </a:t>
            </a:r>
            <a:r>
              <a:rPr lang="en-GB" sz="2400" b="1" dirty="0"/>
              <a:t>Facebook, Instagram and TikTok.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Share photos and videos of freshly baked products.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Advertise seasonal offers and introductory discounts.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Accept </a:t>
            </a:r>
            <a:r>
              <a:rPr lang="en-GB" sz="2400" b="1" dirty="0"/>
              <a:t>online pre-orders </a:t>
            </a:r>
            <a:r>
              <a:rPr lang="en-GB" sz="2400" dirty="0"/>
              <a:t>and encourage customer reviews to increase visibility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45E6848-15AA-ADFF-C984-5127F5D8E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8816" y="693951"/>
            <a:ext cx="6018604" cy="85954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Strategies</a:t>
            </a:r>
            <a:br>
              <a:rPr lang="en-GB" dirty="0"/>
            </a:br>
            <a:endParaRPr lang="en-GB" dirty="0"/>
          </a:p>
        </p:txBody>
      </p:sp>
      <p:pic>
        <p:nvPicPr>
          <p:cNvPr id="2" name="Picture 1" descr="Empowering Women-Led Bakeries Through Digital Marketing: Strategies for  Growth and Sustainability - Energiaa online newspaper">
            <a:extLst>
              <a:ext uri="{FF2B5EF4-FFF2-40B4-BE49-F238E27FC236}">
                <a16:creationId xmlns:a16="http://schemas.microsoft.com/office/drawing/2014/main" id="{B7EA9537-6514-6AF6-E747-5435DE079C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4399" y="783771"/>
            <a:ext cx="3465520" cy="19470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205797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0A0D2CC-AE03-0769-1186-13B5E00859C0}"/>
              </a:ext>
            </a:extLst>
          </p:cNvPr>
          <p:cNvSpPr/>
          <p:nvPr/>
        </p:nvSpPr>
        <p:spPr>
          <a:xfrm>
            <a:off x="1791111" y="344129"/>
            <a:ext cx="6507316" cy="150433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2800" b="1" dirty="0"/>
              <a:t>2. Community Marketing &amp; </a:t>
            </a:r>
            <a:br>
              <a:rPr lang="en-GB" sz="2800" b="1" dirty="0"/>
            </a:br>
            <a:r>
              <a:rPr lang="en-GB" sz="2800" b="1" dirty="0"/>
              <a:t>Customer Loyalty</a:t>
            </a:r>
            <a:endParaRPr lang="en-GB" sz="2800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9E45F84-2373-DFFA-A20D-32A1625D723E}"/>
              </a:ext>
            </a:extLst>
          </p:cNvPr>
          <p:cNvSpPr/>
          <p:nvPr/>
        </p:nvSpPr>
        <p:spPr>
          <a:xfrm>
            <a:off x="8632722" y="2959510"/>
            <a:ext cx="3097162" cy="36576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3DEC8669-3E6F-5905-51DB-D072B6428C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3059528"/>
              </p:ext>
            </p:extLst>
          </p:nvPr>
        </p:nvGraphicFramePr>
        <p:xfrm flipH="1">
          <a:off x="1101213" y="6135329"/>
          <a:ext cx="252903" cy="3785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1E23DC8-7C33-11AB-B69B-EAD62C5E94CB}"/>
              </a:ext>
            </a:extLst>
          </p:cNvPr>
          <p:cNvSpPr txBox="1"/>
          <p:nvPr/>
        </p:nvSpPr>
        <p:spPr>
          <a:xfrm>
            <a:off x="1791111" y="2057559"/>
            <a:ext cx="6621792" cy="4281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How will we reach customers?</a:t>
            </a:r>
            <a:endParaRPr lang="en-GB" sz="2400" dirty="0"/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Offer </a:t>
            </a:r>
            <a:r>
              <a:rPr lang="en-GB" sz="2000" b="1" dirty="0"/>
              <a:t>loyalty cards </a:t>
            </a:r>
            <a:r>
              <a:rPr lang="en-GB" sz="2000" dirty="0"/>
              <a:t>and seasonal promotions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     to encourage repeat visits.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Organise </a:t>
            </a:r>
            <a:r>
              <a:rPr lang="en-GB" sz="2000" b="1" dirty="0"/>
              <a:t>free product tastings </a:t>
            </a:r>
            <a:r>
              <a:rPr lang="en-GB" sz="2000" dirty="0"/>
              <a:t>to introduce</a:t>
            </a:r>
            <a:br>
              <a:rPr lang="en-GB" sz="2000" dirty="0"/>
            </a:br>
            <a:r>
              <a:rPr lang="en-GB" sz="2000" dirty="0"/>
              <a:t> Moldavian cuisine.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Partner with </a:t>
            </a:r>
            <a:r>
              <a:rPr lang="en-GB" sz="2000" b="1" dirty="0"/>
              <a:t>local schools, businesses and community groups </a:t>
            </a:r>
            <a:r>
              <a:rPr lang="en-GB" sz="2000" dirty="0"/>
              <a:t>for catering and events.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Build word-of-mouth through excellent customer service and authentic bakery experiences.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BAAD5F-2859-874B-3B6E-553D33CCD61A}"/>
              </a:ext>
            </a:extLst>
          </p:cNvPr>
          <p:cNvSpPr txBox="1"/>
          <p:nvPr/>
        </p:nvSpPr>
        <p:spPr>
          <a:xfrm>
            <a:off x="8915753" y="3150386"/>
            <a:ext cx="2814131" cy="33634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/>
              <a:t>Expected results: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Increase brand awareness in Aveley and Thurrock.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Build </a:t>
            </a:r>
            <a:r>
              <a:rPr lang="en-GB" b="1" dirty="0"/>
              <a:t>300 regular customers</a:t>
            </a:r>
            <a:r>
              <a:rPr lang="en-GB" dirty="0"/>
              <a:t>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Achieve </a:t>
            </a:r>
            <a:r>
              <a:rPr lang="en-GB" b="1" dirty="0"/>
              <a:t>50 sales per day </a:t>
            </a:r>
            <a:r>
              <a:rPr lang="en-GB" dirty="0"/>
              <a:t>in  Year 1.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79EFA6-BA25-119B-B394-42C7F49C93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32722" y="344129"/>
            <a:ext cx="3097162" cy="19413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050036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C8792E1-CC0A-5EE1-FC87-EDB8D2856FD0}"/>
              </a:ext>
            </a:extLst>
          </p:cNvPr>
          <p:cNvSpPr/>
          <p:nvPr/>
        </p:nvSpPr>
        <p:spPr>
          <a:xfrm>
            <a:off x="7901446" y="2545901"/>
            <a:ext cx="3817932" cy="368310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4638C1F-A919-105C-C74A-8ACD369320B9}"/>
              </a:ext>
            </a:extLst>
          </p:cNvPr>
          <p:cNvSpPr txBox="1"/>
          <p:nvPr/>
        </p:nvSpPr>
        <p:spPr>
          <a:xfrm>
            <a:off x="2215274" y="628992"/>
            <a:ext cx="56861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Funding Requirements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544FE46-FD51-7DA4-2AA8-D77955770E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211543"/>
              </p:ext>
            </p:extLst>
          </p:nvPr>
        </p:nvGraphicFramePr>
        <p:xfrm>
          <a:off x="1318408" y="2858727"/>
          <a:ext cx="6354655" cy="27720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39042">
                  <a:extLst>
                    <a:ext uri="{9D8B030D-6E8A-4147-A177-3AD203B41FA5}">
                      <a16:colId xmlns:a16="http://schemas.microsoft.com/office/drawing/2014/main" val="526406434"/>
                    </a:ext>
                  </a:extLst>
                </a:gridCol>
                <a:gridCol w="2015613">
                  <a:extLst>
                    <a:ext uri="{9D8B030D-6E8A-4147-A177-3AD203B41FA5}">
                      <a16:colId xmlns:a16="http://schemas.microsoft.com/office/drawing/2014/main" val="2438471413"/>
                    </a:ext>
                  </a:extLst>
                </a:gridCol>
              </a:tblGrid>
              <a:tr h="693013">
                <a:tc>
                  <a:txBody>
                    <a:bodyPr/>
                    <a:lstStyle/>
                    <a:p>
                      <a:r>
                        <a:rPr lang="en-GB" sz="2400" dirty="0"/>
                        <a:t>Source of Finance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7521966"/>
                  </a:ext>
                </a:extLst>
              </a:tr>
              <a:tr h="693013">
                <a:tc>
                  <a:txBody>
                    <a:bodyPr/>
                    <a:lstStyle/>
                    <a:p>
                      <a:r>
                        <a:rPr lang="en-GB" sz="2400" dirty="0"/>
                        <a:t>Owner’s Savings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£20,000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4146403"/>
                  </a:ext>
                </a:extLst>
              </a:tr>
              <a:tr h="693013">
                <a:tc>
                  <a:txBody>
                    <a:bodyPr/>
                    <a:lstStyle/>
                    <a:p>
                      <a:r>
                        <a:rPr lang="en-GB" sz="2400" dirty="0"/>
                        <a:t>Start Up Loan / Bank Loan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£35,000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212697"/>
                  </a:ext>
                </a:extLst>
              </a:tr>
              <a:tr h="693013">
                <a:tc>
                  <a:txBody>
                    <a:bodyPr/>
                    <a:lstStyle/>
                    <a:p>
                      <a:r>
                        <a:rPr lang="en-GB" sz="2400" b="1" dirty="0"/>
                        <a:t>Total Funding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£55,000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1045405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0DD6635-AA62-EF87-40D1-18586D9ABE7A}"/>
              </a:ext>
            </a:extLst>
          </p:cNvPr>
          <p:cNvSpPr txBox="1"/>
          <p:nvPr/>
        </p:nvSpPr>
        <p:spPr>
          <a:xfrm>
            <a:off x="8456535" y="2715009"/>
            <a:ext cx="3047208" cy="3344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Funding will cover business set-up costs, equipment, working capital, </a:t>
            </a:r>
            <a:br>
              <a:rPr lang="en-GB" sz="2400" b="1" dirty="0"/>
            </a:br>
            <a:r>
              <a:rPr lang="en-GB" sz="2400" b="1" dirty="0"/>
              <a:t>and marketing before opening.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72F7B2-FEE0-1711-F910-EC475BABC249}"/>
              </a:ext>
            </a:extLst>
          </p:cNvPr>
          <p:cNvSpPr txBox="1"/>
          <p:nvPr/>
        </p:nvSpPr>
        <p:spPr>
          <a:xfrm>
            <a:off x="1758447" y="1869053"/>
            <a:ext cx="54745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Total funding required: £55,000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8BD940-0A74-FF56-8496-AA848FDDAEF8}"/>
              </a:ext>
            </a:extLst>
          </p:cNvPr>
          <p:cNvSpPr txBox="1"/>
          <p:nvPr/>
        </p:nvSpPr>
        <p:spPr>
          <a:xfrm>
            <a:off x="1911687" y="6007756"/>
            <a:ext cx="2263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Irina Brinza</a:t>
            </a:r>
          </a:p>
        </p:txBody>
      </p:sp>
      <p:pic>
        <p:nvPicPr>
          <p:cNvPr id="9" name="Picture 8" descr="1.525m funding deal secured for fast-growing industrial bakery | Food &amp;  Drink International">
            <a:extLst>
              <a:ext uri="{FF2B5EF4-FFF2-40B4-BE49-F238E27FC236}">
                <a16:creationId xmlns:a16="http://schemas.microsoft.com/office/drawing/2014/main" id="{D149C0DD-8BC5-373D-3C7F-50AE381E74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7415" y="479212"/>
            <a:ext cx="2865994" cy="18257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357390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F3E77C2-D934-FCCD-A29B-EC04D2F48499}"/>
              </a:ext>
            </a:extLst>
          </p:cNvPr>
          <p:cNvSpPr/>
          <p:nvPr/>
        </p:nvSpPr>
        <p:spPr>
          <a:xfrm>
            <a:off x="8590033" y="1610931"/>
            <a:ext cx="3411793" cy="4227871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97CBAAC-7AD4-E312-FAA9-1D2D5105BF31}"/>
              </a:ext>
            </a:extLst>
          </p:cNvPr>
          <p:cNvSpPr txBox="1"/>
          <p:nvPr/>
        </p:nvSpPr>
        <p:spPr>
          <a:xfrm>
            <a:off x="3201037" y="586439"/>
            <a:ext cx="49087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Allocation of Funds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95D6FD8F-4C62-1EE0-D365-0E3CE3B45C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96367787"/>
              </p:ext>
            </p:extLst>
          </p:nvPr>
        </p:nvGraphicFramePr>
        <p:xfrm>
          <a:off x="1622323" y="1297859"/>
          <a:ext cx="7128388" cy="478831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399CEC5-BEF5-D469-0D34-0D679515EA14}"/>
              </a:ext>
            </a:extLst>
          </p:cNvPr>
          <p:cNvSpPr txBox="1"/>
          <p:nvPr/>
        </p:nvSpPr>
        <p:spPr>
          <a:xfrm>
            <a:off x="8750711" y="1565926"/>
            <a:ext cx="3090436" cy="37261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000" b="1" dirty="0"/>
              <a:t>The largest proportion of funding will be invested in bakery equipment, premises and working capital to support the business before it reaches profitability.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B13B84-DE3D-050B-4C75-79A012E5C159}"/>
              </a:ext>
            </a:extLst>
          </p:cNvPr>
          <p:cNvSpPr txBox="1"/>
          <p:nvPr/>
        </p:nvSpPr>
        <p:spPr>
          <a:xfrm>
            <a:off x="1940231" y="6439508"/>
            <a:ext cx="2263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Irina Brinza</a:t>
            </a:r>
          </a:p>
        </p:txBody>
      </p:sp>
    </p:spTree>
    <p:extLst>
      <p:ext uri="{BB962C8B-B14F-4D97-AF65-F5344CB8AC3E}">
        <p14:creationId xmlns:p14="http://schemas.microsoft.com/office/powerpoint/2010/main" val="15426057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38B675-2A2D-DBC9-70E3-C8D5D9F21596}"/>
              </a:ext>
            </a:extLst>
          </p:cNvPr>
          <p:cNvSpPr txBox="1"/>
          <p:nvPr/>
        </p:nvSpPr>
        <p:spPr>
          <a:xfrm>
            <a:off x="2200953" y="535965"/>
            <a:ext cx="88809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Financial Forecast (First Six Months)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DE5530D-6586-C210-FD3B-154B3B5C46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0539295"/>
              </p:ext>
            </p:extLst>
          </p:nvPr>
        </p:nvGraphicFramePr>
        <p:xfrm>
          <a:off x="2577432" y="1601981"/>
          <a:ext cx="8128000" cy="3433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1307304046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79981530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404355460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3826830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Month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Cash 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Cash Out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Net Cash Flow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1218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b="1" dirty="0"/>
                        <a:t>January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£8,000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£11,500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-£3,500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04241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b="1" dirty="0"/>
                        <a:t>February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£9,500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£11,300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-£1,800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486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b="1" dirty="0"/>
                        <a:t>March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£11,500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£11,400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£100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71101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b="1" dirty="0"/>
                        <a:t>April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£13,000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£11,500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£1,500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1216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b="1" dirty="0"/>
                        <a:t>May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£14,500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£11,800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£2,700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5543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b="1" dirty="0"/>
                        <a:t>June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£15,500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£12,000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/>
                        <a:t>£3,500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6598875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09C9498-262D-AFE3-B160-F7867FDB09D4}"/>
              </a:ext>
            </a:extLst>
          </p:cNvPr>
          <p:cNvSpPr txBox="1"/>
          <p:nvPr/>
        </p:nvSpPr>
        <p:spPr>
          <a:xfrm>
            <a:off x="2577432" y="5244817"/>
            <a:ext cx="2263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Irina Brinza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8BCE60-BF69-D3AF-0E34-C32F79DB2B52}"/>
              </a:ext>
            </a:extLst>
          </p:cNvPr>
          <p:cNvSpPr txBox="1"/>
          <p:nvPr/>
        </p:nvSpPr>
        <p:spPr>
          <a:xfrm>
            <a:off x="2577432" y="5968092"/>
            <a:ext cx="85044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The forecast shows net monthly cash flow improving from</a:t>
            </a:r>
            <a:br>
              <a:rPr lang="en-GB" sz="2000" b="1" dirty="0"/>
            </a:br>
            <a:r>
              <a:rPr lang="en-GB" sz="2000" b="1" dirty="0"/>
              <a:t> -£3,500 in January to £3,500 in June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916269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206E902-C311-2066-4E63-E1ACDCB96C40}"/>
              </a:ext>
            </a:extLst>
          </p:cNvPr>
          <p:cNvSpPr/>
          <p:nvPr/>
        </p:nvSpPr>
        <p:spPr>
          <a:xfrm>
            <a:off x="7302871" y="1519278"/>
            <a:ext cx="4352502" cy="397694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A24504-0ABD-90F6-87D6-E799BD9B76CD}"/>
              </a:ext>
            </a:extLst>
          </p:cNvPr>
          <p:cNvSpPr txBox="1"/>
          <p:nvPr/>
        </p:nvSpPr>
        <p:spPr>
          <a:xfrm>
            <a:off x="3916831" y="559996"/>
            <a:ext cx="51828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Break-Even Analysis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0CCD84-07A4-1CB2-FB32-363B588AF10F}"/>
              </a:ext>
            </a:extLst>
          </p:cNvPr>
          <p:cNvSpPr txBox="1"/>
          <p:nvPr/>
        </p:nvSpPr>
        <p:spPr>
          <a:xfrm>
            <a:off x="3243937" y="462012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47ABEAF-5D26-A557-F5FC-1306CB9E65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6718466"/>
              </p:ext>
            </p:extLst>
          </p:nvPr>
        </p:nvGraphicFramePr>
        <p:xfrm>
          <a:off x="2081739" y="1720284"/>
          <a:ext cx="4996877" cy="31207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98082">
                  <a:extLst>
                    <a:ext uri="{9D8B030D-6E8A-4147-A177-3AD203B41FA5}">
                      <a16:colId xmlns:a16="http://schemas.microsoft.com/office/drawing/2014/main" val="3001207240"/>
                    </a:ext>
                  </a:extLst>
                </a:gridCol>
                <a:gridCol w="1198795">
                  <a:extLst>
                    <a:ext uri="{9D8B030D-6E8A-4147-A177-3AD203B41FA5}">
                      <a16:colId xmlns:a16="http://schemas.microsoft.com/office/drawing/2014/main" val="3417327309"/>
                    </a:ext>
                  </a:extLst>
                </a:gridCol>
              </a:tblGrid>
              <a:tr h="499515">
                <a:tc gridSpan="2">
                  <a:txBody>
                    <a:bodyPr/>
                    <a:lstStyle/>
                    <a:p>
                      <a:r>
                        <a:rPr lang="en-GB" sz="2400" b="1" dirty="0"/>
                        <a:t>Break-even Analysis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9320238"/>
                  </a:ext>
                </a:extLst>
              </a:tr>
              <a:tr h="899128">
                <a:tc>
                  <a:txBody>
                    <a:bodyPr/>
                    <a:lstStyle/>
                    <a:p>
                      <a:r>
                        <a:rPr lang="en-GB" sz="2400" b="1" dirty="0"/>
                        <a:t>Average selling price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/>
                        <a:t>£7.00</a:t>
                      </a:r>
                    </a:p>
                    <a:p>
                      <a:endParaRPr lang="en-GB" sz="2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0353790"/>
                  </a:ext>
                </a:extLst>
              </a:tr>
              <a:tr h="899128">
                <a:tc>
                  <a:txBody>
                    <a:bodyPr/>
                    <a:lstStyle/>
                    <a:p>
                      <a:r>
                        <a:rPr lang="en-GB" sz="2400" b="1" dirty="0"/>
                        <a:t>Variable cost per sale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/>
                        <a:t>£2.50</a:t>
                      </a:r>
                    </a:p>
                    <a:p>
                      <a:endParaRPr lang="en-GB" sz="2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1790440"/>
                  </a:ext>
                </a:extLst>
              </a:tr>
              <a:tr h="499515">
                <a:tc>
                  <a:txBody>
                    <a:bodyPr/>
                    <a:lstStyle/>
                    <a:p>
                      <a:r>
                        <a:rPr lang="en-GB" sz="2400" b="1" dirty="0"/>
                        <a:t>Contribution per sale</a:t>
                      </a:r>
                    </a:p>
                    <a:p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£4.50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095451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51196F8-5B6B-A6AB-0E41-CF4112F3B350}"/>
              </a:ext>
            </a:extLst>
          </p:cNvPr>
          <p:cNvSpPr txBox="1"/>
          <p:nvPr/>
        </p:nvSpPr>
        <p:spPr>
          <a:xfrm>
            <a:off x="7751381" y="1888609"/>
            <a:ext cx="3717171" cy="33577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Break-even Point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000" b="1" dirty="0"/>
              <a:t>Approx. 50 customer purchases per day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000" dirty="0"/>
              <a:t>Approx. 1,296 customer purchases per month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000" dirty="0"/>
              <a:t>Approx. 15,556 customer purchases per year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E66F8E-1776-E805-2109-7E0D957C7189}"/>
              </a:ext>
            </a:extLst>
          </p:cNvPr>
          <p:cNvSpPr txBox="1"/>
          <p:nvPr/>
        </p:nvSpPr>
        <p:spPr>
          <a:xfrm flipH="1">
            <a:off x="2081739" y="4877056"/>
            <a:ext cx="3627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Irina Brinza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CA43A4-537C-CC12-C2F2-A17D967E54B6}"/>
              </a:ext>
            </a:extLst>
          </p:cNvPr>
          <p:cNvSpPr txBox="1"/>
          <p:nvPr/>
        </p:nvSpPr>
        <p:spPr>
          <a:xfrm>
            <a:off x="1629872" y="5865553"/>
            <a:ext cx="100255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000" dirty="0"/>
              <a:t>Based on the assumptions in the business plan, the estimated break-even point </a:t>
            </a:r>
            <a:br>
              <a:rPr lang="en-GB" sz="2000" dirty="0"/>
            </a:br>
            <a:r>
              <a:rPr lang="en-GB" sz="2000" dirty="0"/>
              <a:t>is approximately 50 customer purchases per day.</a:t>
            </a:r>
          </a:p>
        </p:txBody>
      </p:sp>
    </p:spTree>
    <p:extLst>
      <p:ext uri="{BB962C8B-B14F-4D97-AF65-F5344CB8AC3E}">
        <p14:creationId xmlns:p14="http://schemas.microsoft.com/office/powerpoint/2010/main" val="1754652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F615C90-7C8E-8D98-6F4C-9741B7AF202E}"/>
              </a:ext>
            </a:extLst>
          </p:cNvPr>
          <p:cNvSpPr/>
          <p:nvPr/>
        </p:nvSpPr>
        <p:spPr>
          <a:xfrm>
            <a:off x="1602658" y="2153265"/>
            <a:ext cx="7934633" cy="397167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F9F884-252F-5E8D-D853-50B7DD892F67}"/>
              </a:ext>
            </a:extLst>
          </p:cNvPr>
          <p:cNvSpPr txBox="1"/>
          <p:nvPr/>
        </p:nvSpPr>
        <p:spPr>
          <a:xfrm>
            <a:off x="3628226" y="475017"/>
            <a:ext cx="29674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83B98F-033B-95DF-46CE-805E6627558E}"/>
              </a:ext>
            </a:extLst>
          </p:cNvPr>
          <p:cNvSpPr txBox="1"/>
          <p:nvPr/>
        </p:nvSpPr>
        <p:spPr>
          <a:xfrm>
            <a:off x="1755836" y="1161148"/>
            <a:ext cx="7781455" cy="4742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At Granny’s – Traditional Moldavian Bakery</a:t>
            </a:r>
          </a:p>
          <a:p>
            <a:pPr>
              <a:lnSpc>
                <a:spcPct val="150000"/>
              </a:lnSpc>
            </a:pPr>
            <a:endParaRPr lang="en-GB" sz="2000" b="1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Offers authentic Moldavian bakery products that are not currently available in the Thurrock area.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Meets the growing demand for high-quality artisan and Eastern European baked goods.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Supported by a clear marketing strategy, effective management structure and sustainable business model.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Well positioned for future growth through customer loyalty, community engagement and expansion opportunities.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F6FE06-29FA-16BB-B1E7-9FFCB22494EF}"/>
              </a:ext>
            </a:extLst>
          </p:cNvPr>
          <p:cNvSpPr txBox="1"/>
          <p:nvPr/>
        </p:nvSpPr>
        <p:spPr>
          <a:xfrm>
            <a:off x="7433065" y="6124935"/>
            <a:ext cx="44342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Thank you for your attention.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A24608-ED79-EF11-D72B-E354603DF5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0710" y="176072"/>
            <a:ext cx="2841523" cy="189434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225535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97B654C-E045-BCB0-9BE9-BE7C4235A2CE}"/>
              </a:ext>
            </a:extLst>
          </p:cNvPr>
          <p:cNvSpPr txBox="1"/>
          <p:nvPr/>
        </p:nvSpPr>
        <p:spPr>
          <a:xfrm>
            <a:off x="4491233" y="648930"/>
            <a:ext cx="32095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DA0344-C817-5184-5DC4-F33454750E46}"/>
              </a:ext>
            </a:extLst>
          </p:cNvPr>
          <p:cNvSpPr txBox="1"/>
          <p:nvPr/>
        </p:nvSpPr>
        <p:spPr>
          <a:xfrm>
            <a:off x="2585884" y="2192594"/>
            <a:ext cx="914399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Business.gov.uk (n.d.) </a:t>
            </a:r>
            <a:r>
              <a:rPr lang="en-GB" i="1" dirty="0"/>
              <a:t>Comparing business structures</a:t>
            </a:r>
            <a:r>
              <a:rPr lang="en-GB" dirty="0"/>
              <a:t>. Available at:</a:t>
            </a:r>
            <a:br>
              <a:rPr lang="en-GB" dirty="0"/>
            </a:br>
            <a:r>
              <a:rPr lang="en-GB" dirty="0"/>
              <a:t> </a:t>
            </a:r>
            <a:r>
              <a:rPr lang="en-GB" dirty="0">
                <a:hlinkClick r:id="rId2"/>
              </a:rPr>
              <a:t>Comparing business structures - Business.gov.uk</a:t>
            </a:r>
            <a:r>
              <a:rPr lang="en-GB" dirty="0"/>
              <a:t> (Accessed: 29 July 2026).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Food Standards Agency (2024) </a:t>
            </a:r>
            <a:r>
              <a:rPr lang="en-GB" i="1" dirty="0"/>
              <a:t>Starting a food business</a:t>
            </a:r>
            <a:r>
              <a:rPr lang="en-GB" dirty="0"/>
              <a:t>. Available at: </a:t>
            </a:r>
            <a:br>
              <a:rPr lang="en-GB" dirty="0"/>
            </a:br>
            <a:r>
              <a:rPr lang="en-GB" u="sng" dirty="0">
                <a:hlinkClick r:id="rId3"/>
              </a:rPr>
              <a:t>Food Standards Agency - GOV.UK</a:t>
            </a:r>
            <a:r>
              <a:rPr lang="en-GB" dirty="0"/>
              <a:t> (Accessed: 29 July 2026).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Sutherland, T. (2023) </a:t>
            </a:r>
            <a:r>
              <a:rPr lang="en-GB" i="1" dirty="0"/>
              <a:t>Key legal considerations when setting up a bakery.</a:t>
            </a:r>
            <a:r>
              <a:rPr lang="en-GB" dirty="0"/>
              <a:t> Available at: </a:t>
            </a:r>
            <a:r>
              <a:rPr lang="en-GB" u="sng" dirty="0">
                <a:hlinkClick r:id="rId4"/>
              </a:rPr>
              <a:t>Key Legal Considerations When Setting Up a Bakery | </a:t>
            </a:r>
            <a:r>
              <a:rPr lang="en-GB" u="sng" dirty="0" err="1">
                <a:hlinkClick r:id="rId4"/>
              </a:rPr>
              <a:t>LegalVision</a:t>
            </a:r>
            <a:r>
              <a:rPr lang="en-GB" u="sng" dirty="0">
                <a:hlinkClick r:id="rId4"/>
              </a:rPr>
              <a:t> UK</a:t>
            </a:r>
            <a:r>
              <a:rPr lang="en-GB" u="sng" dirty="0"/>
              <a:t> </a:t>
            </a:r>
            <a:r>
              <a:rPr lang="en-GB" dirty="0"/>
              <a:t>(Accessed: 29 July 2026).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264655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4456</TotalTime>
  <Words>1107</Words>
  <Application>Microsoft Office PowerPoint</Application>
  <PresentationFormat>Widescreen</PresentationFormat>
  <Paragraphs>194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Aptos</vt:lpstr>
      <vt:lpstr>Arial</vt:lpstr>
      <vt:lpstr>Century Gothic</vt:lpstr>
      <vt:lpstr>Wingdings</vt:lpstr>
      <vt:lpstr>Wingdings 3</vt:lpstr>
      <vt:lpstr>Wisp</vt:lpstr>
      <vt:lpstr>Enterprise and Entrepreneurship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Marketing Strategies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Irina Brinza</dc:creator>
  <cp:lastModifiedBy>Irina Brinza</cp:lastModifiedBy>
  <cp:revision>1</cp:revision>
  <dcterms:created xsi:type="dcterms:W3CDTF">2026-07-22T08:48:09Z</dcterms:created>
  <dcterms:modified xsi:type="dcterms:W3CDTF">2026-08-04T15:14:34Z</dcterms:modified>
</cp:coreProperties>
</file>