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autoCompressPictures="0">
  <p:sldMasterIdLst>
    <p:sldMasterId id="2147483954" r:id="rId4"/>
  </p:sldMasterIdLst>
  <p:notesMasterIdLst>
    <p:notesMasterId r:id="rId7"/>
  </p:notesMasterIdLst>
  <p:handoutMasterIdLst>
    <p:handoutMasterId r:id="rId8"/>
  </p:handoutMasterIdLst>
  <p:sldIdLst>
    <p:sldId id="261" r:id="rId5"/>
    <p:sldId id="262" r:id="rId6"/>
  </p:sldIdLst>
  <p:sldSz cx="9144000" cy="6858000" type="screen4x3"/>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EEEEE"/>
    <a:srgbClr val="87175F"/>
    <a:srgbClr val="EEC621"/>
    <a:srgbClr val="E58C09"/>
    <a:srgbClr val="43467B"/>
    <a:srgbClr val="AEA422"/>
    <a:srgbClr val="F69E1D"/>
    <a:srgbClr val="E19E6B"/>
    <a:srgbClr val="75503A"/>
    <a:srgbClr val="DDB61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DBED569-4797-4DF1-A0F4-6AAB3CD982D8}">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073" autoAdjust="0"/>
    <p:restoredTop sz="95034" autoAdjust="0"/>
  </p:normalViewPr>
  <p:slideViewPr>
    <p:cSldViewPr>
      <p:cViewPr varScale="1">
        <p:scale>
          <a:sx n="96" d="100"/>
          <a:sy n="96" d="100"/>
        </p:scale>
        <p:origin x="1362" y="84"/>
      </p:cViewPr>
      <p:guideLst/>
    </p:cSldViewPr>
  </p:slideViewPr>
  <p:outlineViewPr>
    <p:cViewPr>
      <p:scale>
        <a:sx n="33" d="100"/>
        <a:sy n="33" d="100"/>
      </p:scale>
      <p:origin x="0" y="-20822"/>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73" d="100"/>
          <a:sy n="73" d="100"/>
        </p:scale>
        <p:origin x="4116" y="6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3" Type="http://schemas.openxmlformats.org/officeDocument/2006/relationships/customXml" Target="../customXml/item3.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464472-DAE5-4012-9A5A-CB432293B44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latin typeface="Tw Cen MT" panose="020B0602020104020603" pitchFamily="34" charset="0"/>
            </a:endParaRPr>
          </a:p>
        </p:txBody>
      </p:sp>
      <p:sp>
        <p:nvSpPr>
          <p:cNvPr id="3" name="Date Placeholder 2">
            <a:extLst>
              <a:ext uri="{FF2B5EF4-FFF2-40B4-BE49-F238E27FC236}">
                <a16:creationId xmlns:a16="http://schemas.microsoft.com/office/drawing/2014/main" id="{0586DB41-0314-4E22-8F5A-547FA67B06A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6258F2BD-11CB-41D7-ACE1-CB931506CAE3}" type="datetime1">
              <a:rPr lang="en-GB" smtClean="0">
                <a:latin typeface="Tw Cen MT" panose="020B0602020104020603" pitchFamily="34" charset="0"/>
              </a:rPr>
              <a:t>13/10/2025</a:t>
            </a:fld>
            <a:endParaRPr lang="en-GB">
              <a:latin typeface="Tw Cen MT" panose="020B0602020104020603" pitchFamily="34" charset="0"/>
            </a:endParaRPr>
          </a:p>
        </p:txBody>
      </p:sp>
      <p:sp>
        <p:nvSpPr>
          <p:cNvPr id="4" name="Footer Placeholder 3">
            <a:extLst>
              <a:ext uri="{FF2B5EF4-FFF2-40B4-BE49-F238E27FC236}">
                <a16:creationId xmlns:a16="http://schemas.microsoft.com/office/drawing/2014/main" id="{D563188E-D235-4A3B-823C-E0E10F336CC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latin typeface="Tw Cen MT" panose="020B0602020104020603" pitchFamily="34" charset="0"/>
            </a:endParaRPr>
          </a:p>
        </p:txBody>
      </p:sp>
      <p:sp>
        <p:nvSpPr>
          <p:cNvPr id="5" name="Slide Number Placeholder 4">
            <a:extLst>
              <a:ext uri="{FF2B5EF4-FFF2-40B4-BE49-F238E27FC236}">
                <a16:creationId xmlns:a16="http://schemas.microsoft.com/office/drawing/2014/main" id="{04D3A68C-A1CC-4704-8503-01E13B0AED6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1BB1589-0F8A-400D-AEF4-57688446A2F5}" type="slidenum">
              <a:rPr lang="en-GB" smtClean="0">
                <a:latin typeface="Tw Cen MT" panose="020B0602020104020603" pitchFamily="34" charset="0"/>
              </a:rPr>
              <a:t>‹#›</a:t>
            </a:fld>
            <a:endParaRPr lang="en-GB">
              <a:latin typeface="Tw Cen MT" panose="020B0602020104020603" pitchFamily="34" charset="0"/>
            </a:endParaRPr>
          </a:p>
        </p:txBody>
      </p:sp>
    </p:spTree>
    <p:extLst>
      <p:ext uri="{BB962C8B-B14F-4D97-AF65-F5344CB8AC3E}">
        <p14:creationId xmlns:p14="http://schemas.microsoft.com/office/powerpoint/2010/main" val="282191058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Tw Cen MT" panose="020B0602020104020603" pitchFamily="34" charset="0"/>
              </a:defRPr>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Tw Cen MT" panose="020B0602020104020603" pitchFamily="34" charset="0"/>
              </a:defRPr>
            </a:lvl1pPr>
          </a:lstStyle>
          <a:p>
            <a:pPr rtl="0"/>
            <a:fld id="{7B1D4F73-BBEC-4515-9637-2C90D336509A}" type="datetime1">
              <a:rPr lang="en-GB" noProof="0" smtClean="0"/>
              <a:t>13/10/2025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Tw Cen MT" panose="020B0602020104020603" pitchFamily="34" charset="0"/>
              </a:defRPr>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Tw Cen MT" panose="020B0602020104020603" pitchFamily="34" charset="0"/>
              </a:defRPr>
            </a:lvl1pPr>
          </a:lstStyle>
          <a:p>
            <a:pPr rtl="0"/>
            <a:fld id="{DAE5FABD-26C8-4F74-B1E3-45BC91BC9D7B}" type="slidenum">
              <a:rPr lang="en-GB" noProof="0" smtClean="0"/>
              <a:pPr/>
              <a:t>‹#›</a:t>
            </a:fld>
            <a:endParaRPr lang="en-GB" noProof="0"/>
          </a:p>
        </p:txBody>
      </p:sp>
    </p:spTree>
    <p:extLst>
      <p:ext uri="{BB962C8B-B14F-4D97-AF65-F5344CB8AC3E}">
        <p14:creationId xmlns:p14="http://schemas.microsoft.com/office/powerpoint/2010/main" val="250775350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Tw Cen MT" panose="020B0602020104020603" pitchFamily="34" charset="0"/>
        <a:ea typeface="+mn-ea"/>
        <a:cs typeface="+mn-cs"/>
      </a:defRPr>
    </a:lvl1pPr>
    <a:lvl2pPr marL="457200" algn="l" defTabSz="914400" rtl="0" eaLnBrk="1" latinLnBrk="0" hangingPunct="1">
      <a:defRPr sz="1200" kern="1200">
        <a:solidFill>
          <a:schemeClr val="tx1"/>
        </a:solidFill>
        <a:latin typeface="Tw Cen MT" panose="020B0602020104020603" pitchFamily="34" charset="0"/>
        <a:ea typeface="+mn-ea"/>
        <a:cs typeface="+mn-cs"/>
      </a:defRPr>
    </a:lvl2pPr>
    <a:lvl3pPr marL="914400" algn="l" defTabSz="914400" rtl="0" eaLnBrk="1" latinLnBrk="0" hangingPunct="1">
      <a:defRPr sz="1200" kern="1200">
        <a:solidFill>
          <a:schemeClr val="tx1"/>
        </a:solidFill>
        <a:latin typeface="Tw Cen MT" panose="020B0602020104020603" pitchFamily="34" charset="0"/>
        <a:ea typeface="+mn-ea"/>
        <a:cs typeface="+mn-cs"/>
      </a:defRPr>
    </a:lvl3pPr>
    <a:lvl4pPr marL="1371600" algn="l" defTabSz="914400" rtl="0" eaLnBrk="1" latinLnBrk="0" hangingPunct="1">
      <a:defRPr sz="1200" kern="1200">
        <a:solidFill>
          <a:schemeClr val="tx1"/>
        </a:solidFill>
        <a:latin typeface="Tw Cen MT" panose="020B0602020104020603" pitchFamily="34" charset="0"/>
        <a:ea typeface="+mn-ea"/>
        <a:cs typeface="+mn-cs"/>
      </a:defRPr>
    </a:lvl4pPr>
    <a:lvl5pPr marL="1828800" algn="l" defTabSz="914400" rtl="0" eaLnBrk="1" latinLnBrk="0" hangingPunct="1">
      <a:defRPr sz="1200" kern="1200">
        <a:solidFill>
          <a:schemeClr val="tx1"/>
        </a:solidFill>
        <a:latin typeface="Tw Cen MT" panose="020B0602020104020603"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DAE5FABD-26C8-4F74-B1E3-45BC91BC9D7B}" type="slidenum">
              <a:rPr lang="en-GB" smtClean="0"/>
              <a:pPr/>
              <a:t>1</a:t>
            </a:fld>
            <a:endParaRPr lang="en-GB"/>
          </a:p>
        </p:txBody>
      </p:sp>
    </p:spTree>
    <p:extLst>
      <p:ext uri="{BB962C8B-B14F-4D97-AF65-F5344CB8AC3E}">
        <p14:creationId xmlns:p14="http://schemas.microsoft.com/office/powerpoint/2010/main" val="3147987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_DeepYellow">
    <p:bg>
      <p:bgPr>
        <a:solidFill>
          <a:schemeClr val="bg1">
            <a:lumMod val="95000"/>
          </a:schemeClr>
        </a:solidFill>
        <a:effectLst/>
      </p:bgPr>
    </p:bg>
    <p:spTree>
      <p:nvGrpSpPr>
        <p:cNvPr id="1" name=""/>
        <p:cNvGrpSpPr/>
        <p:nvPr/>
      </p:nvGrpSpPr>
      <p:grpSpPr>
        <a:xfrm>
          <a:off x="0" y="0"/>
          <a:ext cx="0" cy="0"/>
          <a:chOff x="0" y="0"/>
          <a:chExt cx="0" cy="0"/>
        </a:xfrm>
      </p:grpSpPr>
      <p:sp>
        <p:nvSpPr>
          <p:cNvPr id="53" name="Text Placeholder 52">
            <a:extLst>
              <a:ext uri="{FF2B5EF4-FFF2-40B4-BE49-F238E27FC236}">
                <a16:creationId xmlns:a16="http://schemas.microsoft.com/office/drawing/2014/main" id="{4016877F-9863-4CBC-B4AF-D4764DBA673B}"/>
              </a:ext>
              <a:ext uri="{C183D7F6-B498-43B3-948B-1728B52AA6E4}">
                <adec:decorative xmlns:adec="http://schemas.microsoft.com/office/drawing/2017/decorative" val="1"/>
              </a:ext>
            </a:extLst>
          </p:cNvPr>
          <p:cNvSpPr>
            <a:spLocks noGrp="1"/>
          </p:cNvSpPr>
          <p:nvPr>
            <p:ph type="body" sz="quarter" idx="14" hasCustomPrompt="1"/>
          </p:nvPr>
        </p:nvSpPr>
        <p:spPr>
          <a:xfrm>
            <a:off x="885826" y="457200"/>
            <a:ext cx="6096257" cy="6248400"/>
          </a:xfrm>
          <a:custGeom>
            <a:avLst/>
            <a:gdLst>
              <a:gd name="connsiteX0" fmla="*/ 0 w 8128343"/>
              <a:gd name="connsiteY0" fmla="*/ 0 h 6248400"/>
              <a:gd name="connsiteX1" fmla="*/ 8128343 w 8128343"/>
              <a:gd name="connsiteY1" fmla="*/ 0 h 6248400"/>
              <a:gd name="connsiteX2" fmla="*/ 8128343 w 8128343"/>
              <a:gd name="connsiteY2" fmla="*/ 3258609 h 6248400"/>
              <a:gd name="connsiteX3" fmla="*/ 5858354 w 8128343"/>
              <a:gd name="connsiteY3" fmla="*/ 6248400 h 6248400"/>
              <a:gd name="connsiteX4" fmla="*/ 0 w 8128343"/>
              <a:gd name="connsiteY4" fmla="*/ 6248400 h 6248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8343" h="6248400">
                <a:moveTo>
                  <a:pt x="0" y="0"/>
                </a:moveTo>
                <a:lnTo>
                  <a:pt x="8128343" y="0"/>
                </a:lnTo>
                <a:lnTo>
                  <a:pt x="8128343" y="3258609"/>
                </a:lnTo>
                <a:lnTo>
                  <a:pt x="5858354" y="6248400"/>
                </a:lnTo>
                <a:lnTo>
                  <a:pt x="0" y="62484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GB" sz="1351" dirty="0">
                <a:solidFill>
                  <a:schemeClr val="lt1">
                    <a:alpha val="0"/>
                  </a:schemeClr>
                </a:solidFill>
              </a:defRPr>
            </a:lvl1pPr>
          </a:lstStyle>
          <a:p>
            <a:pPr marL="0" lvl="0" algn="ctr" rtl="0"/>
            <a:r>
              <a:rPr lang="en-GB" noProof="0"/>
              <a:t>I</a:t>
            </a:r>
          </a:p>
        </p:txBody>
      </p:sp>
      <p:sp>
        <p:nvSpPr>
          <p:cNvPr id="48" name="Freeform: Shape 47">
            <a:extLst>
              <a:ext uri="{FF2B5EF4-FFF2-40B4-BE49-F238E27FC236}">
                <a16:creationId xmlns:a16="http://schemas.microsoft.com/office/drawing/2014/main" id="{9070D0C4-1F90-4B84-B84E-8285FA0A01B0}"/>
              </a:ext>
            </a:extLst>
          </p:cNvPr>
          <p:cNvSpPr/>
          <p:nvPr userDrawn="1"/>
        </p:nvSpPr>
        <p:spPr>
          <a:xfrm rot="2232448">
            <a:off x="7091807" y="-926244"/>
            <a:ext cx="98579" cy="8710488"/>
          </a:xfrm>
          <a:custGeom>
            <a:avLst/>
            <a:gdLst>
              <a:gd name="connsiteX0" fmla="*/ 0 w 131438"/>
              <a:gd name="connsiteY0" fmla="*/ 99793 h 8710488"/>
              <a:gd name="connsiteX1" fmla="*/ 131438 w 131438"/>
              <a:gd name="connsiteY1" fmla="*/ 0 h 8710488"/>
              <a:gd name="connsiteX2" fmla="*/ 131438 w 131438"/>
              <a:gd name="connsiteY2" fmla="*/ 8610694 h 8710488"/>
              <a:gd name="connsiteX3" fmla="*/ 0 w 131438"/>
              <a:gd name="connsiteY3" fmla="*/ 8710488 h 8710488"/>
            </a:gdLst>
            <a:ahLst/>
            <a:cxnLst>
              <a:cxn ang="0">
                <a:pos x="connsiteX0" y="connsiteY0"/>
              </a:cxn>
              <a:cxn ang="0">
                <a:pos x="connsiteX1" y="connsiteY1"/>
              </a:cxn>
              <a:cxn ang="0">
                <a:pos x="connsiteX2" y="connsiteY2"/>
              </a:cxn>
              <a:cxn ang="0">
                <a:pos x="connsiteX3" y="connsiteY3"/>
              </a:cxn>
            </a:cxnLst>
            <a:rect l="l" t="t" r="r" b="b"/>
            <a:pathLst>
              <a:path w="131438" h="8710488">
                <a:moveTo>
                  <a:pt x="0" y="99793"/>
                </a:moveTo>
                <a:lnTo>
                  <a:pt x="131438" y="0"/>
                </a:lnTo>
                <a:lnTo>
                  <a:pt x="131438" y="8610694"/>
                </a:lnTo>
                <a:lnTo>
                  <a:pt x="0" y="871048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49" name="Freeform: Shape 48">
            <a:extLst>
              <a:ext uri="{FF2B5EF4-FFF2-40B4-BE49-F238E27FC236}">
                <a16:creationId xmlns:a16="http://schemas.microsoft.com/office/drawing/2014/main" id="{B8546525-A0E6-4238-93BC-5D43C93A450D}"/>
              </a:ext>
              <a:ext uri="{C183D7F6-B498-43B3-948B-1728B52AA6E4}">
                <adec:decorative xmlns:adec="http://schemas.microsoft.com/office/drawing/2017/decorative" val="1"/>
              </a:ext>
            </a:extLst>
          </p:cNvPr>
          <p:cNvSpPr/>
          <p:nvPr userDrawn="1"/>
        </p:nvSpPr>
        <p:spPr>
          <a:xfrm rot="2232448">
            <a:off x="6999614" y="-941780"/>
            <a:ext cx="129268" cy="8741560"/>
          </a:xfrm>
          <a:custGeom>
            <a:avLst/>
            <a:gdLst>
              <a:gd name="connsiteX0" fmla="*/ 172357 w 172357"/>
              <a:gd name="connsiteY0" fmla="*/ 0 h 8741560"/>
              <a:gd name="connsiteX1" fmla="*/ 172357 w 172357"/>
              <a:gd name="connsiteY1" fmla="*/ 8610698 h 8741560"/>
              <a:gd name="connsiteX2" fmla="*/ 0 w 172357"/>
              <a:gd name="connsiteY2" fmla="*/ 8741560 h 8741560"/>
              <a:gd name="connsiteX3" fmla="*/ 0 w 172357"/>
              <a:gd name="connsiteY3" fmla="*/ 130862 h 8741560"/>
            </a:gdLst>
            <a:ahLst/>
            <a:cxnLst>
              <a:cxn ang="0">
                <a:pos x="connsiteX0" y="connsiteY0"/>
              </a:cxn>
              <a:cxn ang="0">
                <a:pos x="connsiteX1" y="connsiteY1"/>
              </a:cxn>
              <a:cxn ang="0">
                <a:pos x="connsiteX2" y="connsiteY2"/>
              </a:cxn>
              <a:cxn ang="0">
                <a:pos x="connsiteX3" y="connsiteY3"/>
              </a:cxn>
            </a:cxnLst>
            <a:rect l="l" t="t" r="r" b="b"/>
            <a:pathLst>
              <a:path w="172357" h="8741560">
                <a:moveTo>
                  <a:pt x="172357" y="0"/>
                </a:moveTo>
                <a:lnTo>
                  <a:pt x="172357" y="8610698"/>
                </a:lnTo>
                <a:lnTo>
                  <a:pt x="0" y="8741560"/>
                </a:lnTo>
                <a:lnTo>
                  <a:pt x="0" y="130862"/>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685783" rtl="0"/>
            <a:endParaRPr lang="en-GB" sz="1351" noProof="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742951" y="304800"/>
            <a:ext cx="6096257" cy="6248400"/>
          </a:xfrm>
          <a:solidFill>
            <a:schemeClr val="bg1"/>
          </a:solidFill>
          <a:effectLst>
            <a:outerShdw blurRad="50800" dist="38100" dir="2700000" algn="tl" rotWithShape="0">
              <a:prstClr val="black">
                <a:alpha val="40000"/>
              </a:prstClr>
            </a:outerShdw>
          </a:effectLst>
        </p:spPr>
        <p:txBody>
          <a:bodyPr rtlCol="0"/>
          <a:lstStyle>
            <a:lvl1pPr marL="0" indent="0">
              <a:buNone/>
              <a:defRPr>
                <a:solidFill>
                  <a:schemeClr val="tx1">
                    <a:alpha val="0"/>
                  </a:schemeClr>
                </a:solidFill>
              </a:defRPr>
            </a:lvl1pPr>
          </a:lstStyle>
          <a:p>
            <a:pPr lvl="0" rtl="0"/>
            <a:r>
              <a:rPr lang="en-GB" noProof="0"/>
              <a:t>I</a:t>
            </a:r>
          </a:p>
        </p:txBody>
      </p:sp>
      <p:sp>
        <p:nvSpPr>
          <p:cNvPr id="2" name="Title 1"/>
          <p:cNvSpPr>
            <a:spLocks noGrp="1"/>
          </p:cNvSpPr>
          <p:nvPr>
            <p:ph type="ctrTitle"/>
          </p:nvPr>
        </p:nvSpPr>
        <p:spPr>
          <a:xfrm>
            <a:off x="1033603" y="1219199"/>
            <a:ext cx="5424349" cy="2732439"/>
          </a:xfrm>
        </p:spPr>
        <p:txBody>
          <a:bodyPr rtlCol="0" anchor="t">
            <a:normAutofit/>
          </a:bodyPr>
          <a:lstStyle>
            <a:lvl1pPr algn="l">
              <a:defRPr lang="en-US" sz="3751" kern="1200" cap="all" spc="75" baseline="0" dirty="0">
                <a:solidFill>
                  <a:srgbClr val="2C2E52"/>
                </a:solidFill>
                <a:latin typeface="+mj-lt"/>
                <a:ea typeface="+mj-ea"/>
                <a:cs typeface="+mj-cs"/>
              </a:defRPr>
            </a:lvl1pPr>
          </a:lstStyle>
          <a:p>
            <a:pPr rtl="0"/>
            <a:r>
              <a:rPr lang="en-GB" noProof="0"/>
              <a:t>Click to edit Master title style</a:t>
            </a:r>
          </a:p>
        </p:txBody>
      </p:sp>
      <p:sp>
        <p:nvSpPr>
          <p:cNvPr id="3" name="Subtitle 2"/>
          <p:cNvSpPr>
            <a:spLocks noGrp="1"/>
          </p:cNvSpPr>
          <p:nvPr>
            <p:ph type="subTitle" idx="1"/>
          </p:nvPr>
        </p:nvSpPr>
        <p:spPr>
          <a:xfrm>
            <a:off x="1033600" y="4069079"/>
            <a:ext cx="3767000" cy="1463040"/>
          </a:xfrm>
        </p:spPr>
        <p:txBody>
          <a:bodyPr lIns="91440" rIns="91440" rtlCol="0" anchor="t">
            <a:normAutofit/>
          </a:bodyPr>
          <a:lstStyle>
            <a:lvl1pPr marL="0" indent="0" algn="l">
              <a:lnSpc>
                <a:spcPct val="100000"/>
              </a:lnSpc>
              <a:spcBef>
                <a:spcPts val="0"/>
              </a:spcBef>
              <a:buNone/>
              <a:defRPr lang="en-US" sz="1500" kern="1200" dirty="0">
                <a:solidFill>
                  <a:schemeClr val="tx1"/>
                </a:solidFill>
                <a:latin typeface="+mn-lt"/>
                <a:ea typeface="+mn-ea"/>
                <a:cs typeface="+mn-cs"/>
              </a:defRPr>
            </a:lvl1pPr>
            <a:lvl2pPr marL="342891" indent="0" algn="ctr">
              <a:buNone/>
              <a:defRPr sz="1351"/>
            </a:lvl2pPr>
            <a:lvl3pPr marL="685783" indent="0" algn="ctr">
              <a:buNone/>
              <a:defRPr sz="1351"/>
            </a:lvl3pPr>
            <a:lvl4pPr marL="1028674" indent="0" algn="ctr">
              <a:buNone/>
              <a:defRPr sz="1351"/>
            </a:lvl4pPr>
            <a:lvl5pPr marL="1371566" indent="0" algn="ctr">
              <a:buNone/>
              <a:defRPr sz="1351"/>
            </a:lvl5pPr>
            <a:lvl6pPr marL="1714457" indent="0" algn="ctr">
              <a:buNone/>
              <a:defRPr sz="1351"/>
            </a:lvl6pPr>
            <a:lvl7pPr marL="2057349" indent="0" algn="ctr">
              <a:buNone/>
              <a:defRPr sz="1351"/>
            </a:lvl7pPr>
            <a:lvl8pPr marL="2400240" indent="0" algn="ctr">
              <a:buNone/>
              <a:defRPr sz="1351"/>
            </a:lvl8pPr>
            <a:lvl9pPr marL="2743131" indent="0" algn="ctr">
              <a:buNone/>
              <a:defRPr sz="1351"/>
            </a:lvl9pPr>
          </a:lstStyle>
          <a:p>
            <a:pPr rtl="0"/>
            <a:r>
              <a:rPr lang="en-GB" noProof="0"/>
              <a:t>Click to edit Master subtitle style</a:t>
            </a:r>
          </a:p>
        </p:txBody>
      </p:sp>
      <p:sp>
        <p:nvSpPr>
          <p:cNvPr id="33" name="Rectangle 32">
            <a:extLst>
              <a:ext uri="{FF2B5EF4-FFF2-40B4-BE49-F238E27FC236}">
                <a16:creationId xmlns:a16="http://schemas.microsoft.com/office/drawing/2014/main" id="{E905A207-2310-4F94-86E5-13B4CCC359EC}"/>
              </a:ext>
              <a:ext uri="{C183D7F6-B498-43B3-948B-1728B52AA6E4}">
                <adec:decorative xmlns:adec="http://schemas.microsoft.com/office/drawing/2017/decorative" val="1"/>
              </a:ext>
            </a:extLst>
          </p:cNvPr>
          <p:cNvSpPr/>
          <p:nvPr userDrawn="1"/>
        </p:nvSpPr>
        <p:spPr>
          <a:xfrm rot="5400000" flipV="1">
            <a:off x="1133478" y="-47625"/>
            <a:ext cx="304797" cy="40005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685783" rtl="0"/>
            <a:endParaRPr lang="en-GB" sz="1351" noProof="0"/>
          </a:p>
        </p:txBody>
      </p:sp>
      <p:sp>
        <p:nvSpPr>
          <p:cNvPr id="19" name="Picture Placeholder 18">
            <a:extLst>
              <a:ext uri="{FF2B5EF4-FFF2-40B4-BE49-F238E27FC236}">
                <a16:creationId xmlns:a16="http://schemas.microsoft.com/office/drawing/2014/main" id="{018BFA80-A3BB-4316-BD6E-3E5F6B4D89CF}"/>
              </a:ext>
              <a:ext uri="{C183D7F6-B498-43B3-948B-1728B52AA6E4}">
                <adec:decorative xmlns:adec="http://schemas.microsoft.com/office/drawing/2017/decorative" val="1"/>
              </a:ext>
            </a:extLst>
          </p:cNvPr>
          <p:cNvSpPr>
            <a:spLocks noGrp="1"/>
          </p:cNvSpPr>
          <p:nvPr>
            <p:ph type="pic" sz="quarter" idx="11" hasCustomPrompt="1"/>
          </p:nvPr>
        </p:nvSpPr>
        <p:spPr>
          <a:xfrm>
            <a:off x="5260085" y="34960"/>
            <a:ext cx="3883915" cy="6823040"/>
          </a:xfrm>
          <a:custGeom>
            <a:avLst/>
            <a:gdLst>
              <a:gd name="connsiteX0" fmla="*/ 5178552 w 5178552"/>
              <a:gd name="connsiteY0" fmla="*/ 0 h 6823040"/>
              <a:gd name="connsiteX1" fmla="*/ 5178552 w 5178552"/>
              <a:gd name="connsiteY1" fmla="*/ 6823040 h 6823040"/>
              <a:gd name="connsiteX2" fmla="*/ 1752601 w 5178552"/>
              <a:gd name="connsiteY2" fmla="*/ 6823040 h 6823040"/>
              <a:gd name="connsiteX3" fmla="*/ 0 w 5178552"/>
              <a:gd name="connsiteY3" fmla="*/ 6823040 h 6823040"/>
            </a:gdLst>
            <a:ahLst/>
            <a:cxnLst>
              <a:cxn ang="0">
                <a:pos x="connsiteX0" y="connsiteY0"/>
              </a:cxn>
              <a:cxn ang="0">
                <a:pos x="connsiteX1" y="connsiteY1"/>
              </a:cxn>
              <a:cxn ang="0">
                <a:pos x="connsiteX2" y="connsiteY2"/>
              </a:cxn>
              <a:cxn ang="0">
                <a:pos x="connsiteX3" y="connsiteY3"/>
              </a:cxn>
            </a:cxnLst>
            <a:rect l="l" t="t" r="r" b="b"/>
            <a:pathLst>
              <a:path w="5178552" h="6823040">
                <a:moveTo>
                  <a:pt x="5178552" y="0"/>
                </a:moveTo>
                <a:lnTo>
                  <a:pt x="5178552" y="6823040"/>
                </a:lnTo>
                <a:lnTo>
                  <a:pt x="1752601" y="6823040"/>
                </a:lnTo>
                <a:lnTo>
                  <a:pt x="0" y="6823040"/>
                </a:lnTo>
                <a:close/>
              </a:path>
            </a:pathLst>
          </a:custGeom>
          <a:solidFill>
            <a:schemeClr val="bg1"/>
          </a:solidFill>
        </p:spPr>
        <p:txBody>
          <a:bodyPr wrap="square" rtlCol="0" anchor="ctr">
            <a:noAutofit/>
          </a:bodyPr>
          <a:lstStyle>
            <a:lvl1pPr marL="0" indent="0" algn="ctr">
              <a:buNone/>
              <a:defRPr/>
            </a:lvl1pPr>
          </a:lstStyle>
          <a:p>
            <a:pPr rtl="0"/>
            <a:r>
              <a:rPr lang="en-GB" noProof="0"/>
              <a:t>Insert Image</a:t>
            </a:r>
          </a:p>
        </p:txBody>
      </p:sp>
    </p:spTree>
    <p:extLst>
      <p:ext uri="{BB962C8B-B14F-4D97-AF65-F5344CB8AC3E}">
        <p14:creationId xmlns:p14="http://schemas.microsoft.com/office/powerpoint/2010/main" val="26254041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1_Title Slide_DeepYellow">
    <p:bg>
      <p:bgPr>
        <a:solidFill>
          <a:schemeClr val="bg1">
            <a:lumMod val="95000"/>
          </a:schemeClr>
        </a:solidFill>
        <a:effectLst/>
      </p:bgPr>
    </p:bg>
    <p:spTree>
      <p:nvGrpSpPr>
        <p:cNvPr id="1" name=""/>
        <p:cNvGrpSpPr/>
        <p:nvPr/>
      </p:nvGrpSpPr>
      <p:grpSpPr>
        <a:xfrm>
          <a:off x="0" y="0"/>
          <a:ext cx="0" cy="0"/>
          <a:chOff x="0" y="0"/>
          <a:chExt cx="0" cy="0"/>
        </a:xfrm>
      </p:grpSpPr>
      <p:sp>
        <p:nvSpPr>
          <p:cNvPr id="53" name="Text Placeholder 52">
            <a:extLst>
              <a:ext uri="{FF2B5EF4-FFF2-40B4-BE49-F238E27FC236}">
                <a16:creationId xmlns:a16="http://schemas.microsoft.com/office/drawing/2014/main" id="{4016877F-9863-4CBC-B4AF-D4764DBA673B}"/>
              </a:ext>
              <a:ext uri="{C183D7F6-B498-43B3-948B-1728B52AA6E4}">
                <adec:decorative xmlns:adec="http://schemas.microsoft.com/office/drawing/2017/decorative" val="1"/>
              </a:ext>
            </a:extLst>
          </p:cNvPr>
          <p:cNvSpPr>
            <a:spLocks noGrp="1"/>
          </p:cNvSpPr>
          <p:nvPr>
            <p:ph type="body" sz="quarter" idx="14" hasCustomPrompt="1"/>
          </p:nvPr>
        </p:nvSpPr>
        <p:spPr>
          <a:xfrm>
            <a:off x="885826" y="457200"/>
            <a:ext cx="6096257" cy="6248400"/>
          </a:xfrm>
          <a:custGeom>
            <a:avLst/>
            <a:gdLst>
              <a:gd name="connsiteX0" fmla="*/ 0 w 8128343"/>
              <a:gd name="connsiteY0" fmla="*/ 0 h 6248400"/>
              <a:gd name="connsiteX1" fmla="*/ 8128343 w 8128343"/>
              <a:gd name="connsiteY1" fmla="*/ 0 h 6248400"/>
              <a:gd name="connsiteX2" fmla="*/ 8128343 w 8128343"/>
              <a:gd name="connsiteY2" fmla="*/ 3258609 h 6248400"/>
              <a:gd name="connsiteX3" fmla="*/ 5858354 w 8128343"/>
              <a:gd name="connsiteY3" fmla="*/ 6248400 h 6248400"/>
              <a:gd name="connsiteX4" fmla="*/ 0 w 8128343"/>
              <a:gd name="connsiteY4" fmla="*/ 6248400 h 6248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8343" h="6248400">
                <a:moveTo>
                  <a:pt x="0" y="0"/>
                </a:moveTo>
                <a:lnTo>
                  <a:pt x="8128343" y="0"/>
                </a:lnTo>
                <a:lnTo>
                  <a:pt x="8128343" y="3258609"/>
                </a:lnTo>
                <a:lnTo>
                  <a:pt x="5858354" y="6248400"/>
                </a:lnTo>
                <a:lnTo>
                  <a:pt x="0" y="62484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GB" sz="1351" dirty="0">
                <a:solidFill>
                  <a:schemeClr val="lt1">
                    <a:alpha val="0"/>
                  </a:schemeClr>
                </a:solidFill>
              </a:defRPr>
            </a:lvl1pPr>
          </a:lstStyle>
          <a:p>
            <a:pPr marL="0" lvl="0" algn="ctr" rtl="0"/>
            <a:r>
              <a:rPr lang="en-GB" noProof="0"/>
              <a:t>I</a:t>
            </a:r>
          </a:p>
        </p:txBody>
      </p:sp>
      <p:sp>
        <p:nvSpPr>
          <p:cNvPr id="48" name="Freeform: Shape 47">
            <a:extLst>
              <a:ext uri="{FF2B5EF4-FFF2-40B4-BE49-F238E27FC236}">
                <a16:creationId xmlns:a16="http://schemas.microsoft.com/office/drawing/2014/main" id="{9070D0C4-1F90-4B84-B84E-8285FA0A01B0}"/>
              </a:ext>
            </a:extLst>
          </p:cNvPr>
          <p:cNvSpPr/>
          <p:nvPr userDrawn="1"/>
        </p:nvSpPr>
        <p:spPr>
          <a:xfrm rot="2232448">
            <a:off x="7091807" y="-926244"/>
            <a:ext cx="98579" cy="8710488"/>
          </a:xfrm>
          <a:custGeom>
            <a:avLst/>
            <a:gdLst>
              <a:gd name="connsiteX0" fmla="*/ 0 w 131438"/>
              <a:gd name="connsiteY0" fmla="*/ 99793 h 8710488"/>
              <a:gd name="connsiteX1" fmla="*/ 131438 w 131438"/>
              <a:gd name="connsiteY1" fmla="*/ 0 h 8710488"/>
              <a:gd name="connsiteX2" fmla="*/ 131438 w 131438"/>
              <a:gd name="connsiteY2" fmla="*/ 8610694 h 8710488"/>
              <a:gd name="connsiteX3" fmla="*/ 0 w 131438"/>
              <a:gd name="connsiteY3" fmla="*/ 8710488 h 8710488"/>
            </a:gdLst>
            <a:ahLst/>
            <a:cxnLst>
              <a:cxn ang="0">
                <a:pos x="connsiteX0" y="connsiteY0"/>
              </a:cxn>
              <a:cxn ang="0">
                <a:pos x="connsiteX1" y="connsiteY1"/>
              </a:cxn>
              <a:cxn ang="0">
                <a:pos x="connsiteX2" y="connsiteY2"/>
              </a:cxn>
              <a:cxn ang="0">
                <a:pos x="connsiteX3" y="connsiteY3"/>
              </a:cxn>
            </a:cxnLst>
            <a:rect l="l" t="t" r="r" b="b"/>
            <a:pathLst>
              <a:path w="131438" h="8710488">
                <a:moveTo>
                  <a:pt x="0" y="99793"/>
                </a:moveTo>
                <a:lnTo>
                  <a:pt x="131438" y="0"/>
                </a:lnTo>
                <a:lnTo>
                  <a:pt x="131438" y="8610694"/>
                </a:lnTo>
                <a:lnTo>
                  <a:pt x="0" y="871048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49" name="Freeform: Shape 48">
            <a:extLst>
              <a:ext uri="{FF2B5EF4-FFF2-40B4-BE49-F238E27FC236}">
                <a16:creationId xmlns:a16="http://schemas.microsoft.com/office/drawing/2014/main" id="{B8546525-A0E6-4238-93BC-5D43C93A450D}"/>
              </a:ext>
              <a:ext uri="{C183D7F6-B498-43B3-948B-1728B52AA6E4}">
                <adec:decorative xmlns:adec="http://schemas.microsoft.com/office/drawing/2017/decorative" val="1"/>
              </a:ext>
            </a:extLst>
          </p:cNvPr>
          <p:cNvSpPr/>
          <p:nvPr userDrawn="1"/>
        </p:nvSpPr>
        <p:spPr>
          <a:xfrm rot="2232448">
            <a:off x="6999614" y="-941780"/>
            <a:ext cx="129268" cy="8741560"/>
          </a:xfrm>
          <a:custGeom>
            <a:avLst/>
            <a:gdLst>
              <a:gd name="connsiteX0" fmla="*/ 172357 w 172357"/>
              <a:gd name="connsiteY0" fmla="*/ 0 h 8741560"/>
              <a:gd name="connsiteX1" fmla="*/ 172357 w 172357"/>
              <a:gd name="connsiteY1" fmla="*/ 8610698 h 8741560"/>
              <a:gd name="connsiteX2" fmla="*/ 0 w 172357"/>
              <a:gd name="connsiteY2" fmla="*/ 8741560 h 8741560"/>
              <a:gd name="connsiteX3" fmla="*/ 0 w 172357"/>
              <a:gd name="connsiteY3" fmla="*/ 130862 h 8741560"/>
            </a:gdLst>
            <a:ahLst/>
            <a:cxnLst>
              <a:cxn ang="0">
                <a:pos x="connsiteX0" y="connsiteY0"/>
              </a:cxn>
              <a:cxn ang="0">
                <a:pos x="connsiteX1" y="connsiteY1"/>
              </a:cxn>
              <a:cxn ang="0">
                <a:pos x="connsiteX2" y="connsiteY2"/>
              </a:cxn>
              <a:cxn ang="0">
                <a:pos x="connsiteX3" y="connsiteY3"/>
              </a:cxn>
            </a:cxnLst>
            <a:rect l="l" t="t" r="r" b="b"/>
            <a:pathLst>
              <a:path w="172357" h="8741560">
                <a:moveTo>
                  <a:pt x="172357" y="0"/>
                </a:moveTo>
                <a:lnTo>
                  <a:pt x="172357" y="8610698"/>
                </a:lnTo>
                <a:lnTo>
                  <a:pt x="0" y="8741560"/>
                </a:lnTo>
                <a:lnTo>
                  <a:pt x="0" y="13086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685783" rtl="0"/>
            <a:endParaRPr lang="en-GB" sz="1351" noProof="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742951" y="304800"/>
            <a:ext cx="6096257" cy="6248400"/>
          </a:xfrm>
          <a:solidFill>
            <a:schemeClr val="bg1"/>
          </a:solidFill>
          <a:effectLst>
            <a:outerShdw blurRad="50800" dist="38100" dir="2700000" algn="tl" rotWithShape="0">
              <a:prstClr val="black">
                <a:alpha val="40000"/>
              </a:prstClr>
            </a:outerShdw>
          </a:effectLst>
        </p:spPr>
        <p:txBody>
          <a:bodyPr rtlCol="0"/>
          <a:lstStyle>
            <a:lvl1pPr marL="0" indent="0">
              <a:buNone/>
              <a:defRPr>
                <a:solidFill>
                  <a:schemeClr val="tx1">
                    <a:alpha val="0"/>
                  </a:schemeClr>
                </a:solidFill>
              </a:defRPr>
            </a:lvl1pPr>
          </a:lstStyle>
          <a:p>
            <a:pPr lvl="0" rtl="0"/>
            <a:r>
              <a:rPr lang="en-GB" noProof="0"/>
              <a:t>I</a:t>
            </a:r>
          </a:p>
        </p:txBody>
      </p:sp>
      <p:sp>
        <p:nvSpPr>
          <p:cNvPr id="2" name="Title 1"/>
          <p:cNvSpPr>
            <a:spLocks noGrp="1"/>
          </p:cNvSpPr>
          <p:nvPr>
            <p:ph type="ctrTitle"/>
          </p:nvPr>
        </p:nvSpPr>
        <p:spPr>
          <a:xfrm>
            <a:off x="1033603" y="1219199"/>
            <a:ext cx="5424349" cy="2732439"/>
          </a:xfrm>
        </p:spPr>
        <p:txBody>
          <a:bodyPr rtlCol="0" anchor="t">
            <a:normAutofit/>
          </a:bodyPr>
          <a:lstStyle>
            <a:lvl1pPr algn="l">
              <a:defRPr lang="en-US" sz="3751" kern="1200" cap="all" spc="75" baseline="0" dirty="0">
                <a:solidFill>
                  <a:srgbClr val="2C2E52"/>
                </a:solidFill>
                <a:latin typeface="+mj-lt"/>
                <a:ea typeface="+mj-ea"/>
                <a:cs typeface="+mj-cs"/>
              </a:defRPr>
            </a:lvl1pPr>
          </a:lstStyle>
          <a:p>
            <a:pPr rtl="0"/>
            <a:r>
              <a:rPr lang="en-GB" noProof="0"/>
              <a:t>Click to edit Master title style</a:t>
            </a:r>
          </a:p>
        </p:txBody>
      </p:sp>
      <p:sp>
        <p:nvSpPr>
          <p:cNvPr id="3" name="Subtitle 2"/>
          <p:cNvSpPr>
            <a:spLocks noGrp="1"/>
          </p:cNvSpPr>
          <p:nvPr>
            <p:ph type="subTitle" idx="1"/>
          </p:nvPr>
        </p:nvSpPr>
        <p:spPr>
          <a:xfrm>
            <a:off x="1033600" y="4069079"/>
            <a:ext cx="3767000" cy="1463040"/>
          </a:xfrm>
        </p:spPr>
        <p:txBody>
          <a:bodyPr lIns="91440" rIns="91440" rtlCol="0" anchor="t">
            <a:normAutofit/>
          </a:bodyPr>
          <a:lstStyle>
            <a:lvl1pPr marL="0" indent="0" algn="l">
              <a:lnSpc>
                <a:spcPct val="100000"/>
              </a:lnSpc>
              <a:spcBef>
                <a:spcPts val="0"/>
              </a:spcBef>
              <a:buNone/>
              <a:defRPr lang="en-US" sz="1500" kern="1200" dirty="0">
                <a:solidFill>
                  <a:schemeClr val="tx1"/>
                </a:solidFill>
                <a:latin typeface="+mn-lt"/>
                <a:ea typeface="+mn-ea"/>
                <a:cs typeface="+mn-cs"/>
              </a:defRPr>
            </a:lvl1pPr>
            <a:lvl2pPr marL="342891" indent="0" algn="ctr">
              <a:buNone/>
              <a:defRPr sz="1351"/>
            </a:lvl2pPr>
            <a:lvl3pPr marL="685783" indent="0" algn="ctr">
              <a:buNone/>
              <a:defRPr sz="1351"/>
            </a:lvl3pPr>
            <a:lvl4pPr marL="1028674" indent="0" algn="ctr">
              <a:buNone/>
              <a:defRPr sz="1351"/>
            </a:lvl4pPr>
            <a:lvl5pPr marL="1371566" indent="0" algn="ctr">
              <a:buNone/>
              <a:defRPr sz="1351"/>
            </a:lvl5pPr>
            <a:lvl6pPr marL="1714457" indent="0" algn="ctr">
              <a:buNone/>
              <a:defRPr sz="1351"/>
            </a:lvl6pPr>
            <a:lvl7pPr marL="2057349" indent="0" algn="ctr">
              <a:buNone/>
              <a:defRPr sz="1351"/>
            </a:lvl7pPr>
            <a:lvl8pPr marL="2400240" indent="0" algn="ctr">
              <a:buNone/>
              <a:defRPr sz="1351"/>
            </a:lvl8pPr>
            <a:lvl9pPr marL="2743131" indent="0" algn="ctr">
              <a:buNone/>
              <a:defRPr sz="1351"/>
            </a:lvl9pPr>
          </a:lstStyle>
          <a:p>
            <a:pPr rtl="0"/>
            <a:r>
              <a:rPr lang="en-GB" noProof="0"/>
              <a:t>Click to edit Master subtitle style</a:t>
            </a:r>
          </a:p>
        </p:txBody>
      </p:sp>
      <p:sp>
        <p:nvSpPr>
          <p:cNvPr id="33" name="Rectangle 32">
            <a:extLst>
              <a:ext uri="{FF2B5EF4-FFF2-40B4-BE49-F238E27FC236}">
                <a16:creationId xmlns:a16="http://schemas.microsoft.com/office/drawing/2014/main" id="{E905A207-2310-4F94-86E5-13B4CCC359EC}"/>
              </a:ext>
              <a:ext uri="{C183D7F6-B498-43B3-948B-1728B52AA6E4}">
                <adec:decorative xmlns:adec="http://schemas.microsoft.com/office/drawing/2017/decorative" val="1"/>
              </a:ext>
            </a:extLst>
          </p:cNvPr>
          <p:cNvSpPr/>
          <p:nvPr userDrawn="1"/>
        </p:nvSpPr>
        <p:spPr>
          <a:xfrm rot="5400000" flipV="1">
            <a:off x="1133478" y="-47625"/>
            <a:ext cx="304797" cy="40005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685783" rtl="0"/>
            <a:endParaRPr lang="en-GB" sz="1351" noProof="0"/>
          </a:p>
        </p:txBody>
      </p:sp>
      <p:sp>
        <p:nvSpPr>
          <p:cNvPr id="19" name="Picture Placeholder 18">
            <a:extLst>
              <a:ext uri="{FF2B5EF4-FFF2-40B4-BE49-F238E27FC236}">
                <a16:creationId xmlns:a16="http://schemas.microsoft.com/office/drawing/2014/main" id="{018BFA80-A3BB-4316-BD6E-3E5F6B4D89CF}"/>
              </a:ext>
              <a:ext uri="{C183D7F6-B498-43B3-948B-1728B52AA6E4}">
                <adec:decorative xmlns:adec="http://schemas.microsoft.com/office/drawing/2017/decorative" val="1"/>
              </a:ext>
            </a:extLst>
          </p:cNvPr>
          <p:cNvSpPr>
            <a:spLocks noGrp="1"/>
          </p:cNvSpPr>
          <p:nvPr>
            <p:ph type="pic" sz="quarter" idx="11" hasCustomPrompt="1"/>
          </p:nvPr>
        </p:nvSpPr>
        <p:spPr>
          <a:xfrm>
            <a:off x="5260085" y="34960"/>
            <a:ext cx="3883915" cy="6823040"/>
          </a:xfrm>
          <a:custGeom>
            <a:avLst/>
            <a:gdLst>
              <a:gd name="connsiteX0" fmla="*/ 5178552 w 5178552"/>
              <a:gd name="connsiteY0" fmla="*/ 0 h 6823040"/>
              <a:gd name="connsiteX1" fmla="*/ 5178552 w 5178552"/>
              <a:gd name="connsiteY1" fmla="*/ 6823040 h 6823040"/>
              <a:gd name="connsiteX2" fmla="*/ 1752601 w 5178552"/>
              <a:gd name="connsiteY2" fmla="*/ 6823040 h 6823040"/>
              <a:gd name="connsiteX3" fmla="*/ 0 w 5178552"/>
              <a:gd name="connsiteY3" fmla="*/ 6823040 h 6823040"/>
            </a:gdLst>
            <a:ahLst/>
            <a:cxnLst>
              <a:cxn ang="0">
                <a:pos x="connsiteX0" y="connsiteY0"/>
              </a:cxn>
              <a:cxn ang="0">
                <a:pos x="connsiteX1" y="connsiteY1"/>
              </a:cxn>
              <a:cxn ang="0">
                <a:pos x="connsiteX2" y="connsiteY2"/>
              </a:cxn>
              <a:cxn ang="0">
                <a:pos x="connsiteX3" y="connsiteY3"/>
              </a:cxn>
            </a:cxnLst>
            <a:rect l="l" t="t" r="r" b="b"/>
            <a:pathLst>
              <a:path w="5178552" h="6823040">
                <a:moveTo>
                  <a:pt x="5178552" y="0"/>
                </a:moveTo>
                <a:lnTo>
                  <a:pt x="5178552" y="6823040"/>
                </a:lnTo>
                <a:lnTo>
                  <a:pt x="1752601" y="6823040"/>
                </a:lnTo>
                <a:lnTo>
                  <a:pt x="0" y="6823040"/>
                </a:lnTo>
                <a:close/>
              </a:path>
            </a:pathLst>
          </a:custGeom>
          <a:solidFill>
            <a:schemeClr val="bg1"/>
          </a:solidFill>
        </p:spPr>
        <p:txBody>
          <a:bodyPr wrap="square" rtlCol="0" anchor="ctr">
            <a:noAutofit/>
          </a:bodyPr>
          <a:lstStyle>
            <a:lvl1pPr marL="0" indent="0" algn="ctr">
              <a:buNone/>
              <a:defRPr/>
            </a:lvl1pPr>
          </a:lstStyle>
          <a:p>
            <a:pPr rtl="0"/>
            <a:r>
              <a:rPr lang="en-GB" noProof="0"/>
              <a:t>Insert Image</a:t>
            </a:r>
          </a:p>
        </p:txBody>
      </p:sp>
    </p:spTree>
    <p:extLst>
      <p:ext uri="{BB962C8B-B14F-4D97-AF65-F5344CB8AC3E}">
        <p14:creationId xmlns:p14="http://schemas.microsoft.com/office/powerpoint/2010/main" val="13920827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3_Title Slide_DeepYellow">
    <p:bg>
      <p:bgPr>
        <a:solidFill>
          <a:schemeClr val="bg1">
            <a:lumMod val="95000"/>
          </a:schemeClr>
        </a:solidFill>
        <a:effectLst/>
      </p:bgPr>
    </p:bg>
    <p:spTree>
      <p:nvGrpSpPr>
        <p:cNvPr id="1" name=""/>
        <p:cNvGrpSpPr/>
        <p:nvPr/>
      </p:nvGrpSpPr>
      <p:grpSpPr>
        <a:xfrm>
          <a:off x="0" y="0"/>
          <a:ext cx="0" cy="0"/>
          <a:chOff x="0" y="0"/>
          <a:chExt cx="0" cy="0"/>
        </a:xfrm>
      </p:grpSpPr>
      <p:sp>
        <p:nvSpPr>
          <p:cNvPr id="11" name="Text Placeholder 16">
            <a:extLst>
              <a:ext uri="{FF2B5EF4-FFF2-40B4-BE49-F238E27FC236}">
                <a16:creationId xmlns:a16="http://schemas.microsoft.com/office/drawing/2014/main" id="{50D09E5B-B146-4D08-82EC-846DD89B0B87}"/>
              </a:ext>
              <a:ext uri="{C183D7F6-B498-43B3-948B-1728B52AA6E4}">
                <adec:decorative xmlns:adec="http://schemas.microsoft.com/office/drawing/2017/decorative" val="1"/>
              </a:ext>
            </a:extLst>
          </p:cNvPr>
          <p:cNvSpPr>
            <a:spLocks noGrp="1"/>
          </p:cNvSpPr>
          <p:nvPr>
            <p:ph type="body" sz="quarter" idx="16" hasCustomPrompt="1"/>
          </p:nvPr>
        </p:nvSpPr>
        <p:spPr>
          <a:xfrm>
            <a:off x="495347" y="0"/>
            <a:ext cx="7448504" cy="6823040"/>
          </a:xfrm>
          <a:solidFill>
            <a:schemeClr val="bg1"/>
          </a:solidFill>
          <a:effectLst/>
        </p:spPr>
        <p:txBody>
          <a:bodyPr rtlCol="0"/>
          <a:lstStyle>
            <a:lvl1pPr marL="0" indent="0">
              <a:buNone/>
              <a:defRPr>
                <a:solidFill>
                  <a:schemeClr val="tx1">
                    <a:alpha val="0"/>
                  </a:schemeClr>
                </a:solidFill>
              </a:defRPr>
            </a:lvl1pPr>
          </a:lstStyle>
          <a:p>
            <a:pPr lvl="0" rtl="0"/>
            <a:r>
              <a:rPr lang="en-GB" noProof="0"/>
              <a:t>I</a:t>
            </a:r>
          </a:p>
        </p:txBody>
      </p:sp>
      <p:sp>
        <p:nvSpPr>
          <p:cNvPr id="12" name="Text Placeholder 16">
            <a:extLst>
              <a:ext uri="{FF2B5EF4-FFF2-40B4-BE49-F238E27FC236}">
                <a16:creationId xmlns:a16="http://schemas.microsoft.com/office/drawing/2014/main" id="{88940597-2E9A-4141-B2D0-C488487F11D7}"/>
              </a:ext>
              <a:ext uri="{C183D7F6-B498-43B3-948B-1728B52AA6E4}">
                <adec:decorative xmlns:adec="http://schemas.microsoft.com/office/drawing/2017/decorative" val="1"/>
              </a:ext>
            </a:extLst>
          </p:cNvPr>
          <p:cNvSpPr>
            <a:spLocks noGrp="1"/>
          </p:cNvSpPr>
          <p:nvPr>
            <p:ph type="body" sz="quarter" idx="17" hasCustomPrompt="1"/>
          </p:nvPr>
        </p:nvSpPr>
        <p:spPr>
          <a:xfrm>
            <a:off x="400052" y="0"/>
            <a:ext cx="38147" cy="6858000"/>
          </a:xfrm>
          <a:solidFill>
            <a:schemeClr val="accent2"/>
          </a:solidFill>
          <a:effectLst/>
        </p:spPr>
        <p:txBody>
          <a:bodyPr rtlCol="0"/>
          <a:lstStyle>
            <a:lvl1pPr marL="0" indent="0">
              <a:buNone/>
              <a:defRPr>
                <a:solidFill>
                  <a:schemeClr val="tx1">
                    <a:alpha val="0"/>
                  </a:schemeClr>
                </a:solidFill>
              </a:defRPr>
            </a:lvl1pPr>
          </a:lstStyle>
          <a:p>
            <a:pPr lvl="0" rtl="0"/>
            <a:r>
              <a:rPr lang="en-GB" noProof="0"/>
              <a:t>I</a:t>
            </a:r>
          </a:p>
        </p:txBody>
      </p:sp>
      <p:sp>
        <p:nvSpPr>
          <p:cNvPr id="10" name="Text Placeholder 16">
            <a:extLst>
              <a:ext uri="{FF2B5EF4-FFF2-40B4-BE49-F238E27FC236}">
                <a16:creationId xmlns:a16="http://schemas.microsoft.com/office/drawing/2014/main" id="{0CC06030-90E1-4B3F-AFDF-369354FBFE62}"/>
              </a:ext>
              <a:ext uri="{C183D7F6-B498-43B3-948B-1728B52AA6E4}">
                <adec:decorative xmlns:adec="http://schemas.microsoft.com/office/drawing/2017/decorative" val="1"/>
              </a:ext>
            </a:extLst>
          </p:cNvPr>
          <p:cNvSpPr>
            <a:spLocks noGrp="1"/>
          </p:cNvSpPr>
          <p:nvPr>
            <p:ph type="body" sz="quarter" idx="15" hasCustomPrompt="1"/>
          </p:nvPr>
        </p:nvSpPr>
        <p:spPr>
          <a:xfrm>
            <a:off x="742951" y="609600"/>
            <a:ext cx="5572125" cy="5638800"/>
          </a:xfrm>
          <a:solidFill>
            <a:schemeClr val="bg1"/>
          </a:solidFill>
          <a:effectLst>
            <a:outerShdw blurRad="50800" dist="38100" dir="2700000" algn="tl" rotWithShape="0">
              <a:prstClr val="black">
                <a:alpha val="40000"/>
              </a:prstClr>
            </a:outerShdw>
          </a:effectLst>
        </p:spPr>
        <p:txBody>
          <a:bodyPr rtlCol="0"/>
          <a:lstStyle>
            <a:lvl1pPr marL="0" indent="0">
              <a:buNone/>
              <a:defRPr>
                <a:solidFill>
                  <a:schemeClr val="tx1">
                    <a:alpha val="0"/>
                  </a:schemeClr>
                </a:solidFill>
              </a:defRPr>
            </a:lvl1pPr>
          </a:lstStyle>
          <a:p>
            <a:pPr lvl="0" rtl="0"/>
            <a:r>
              <a:rPr lang="en-GB" noProof="0"/>
              <a:t>I</a:t>
            </a:r>
          </a:p>
        </p:txBody>
      </p:sp>
      <p:sp>
        <p:nvSpPr>
          <p:cNvPr id="2" name="Title 1"/>
          <p:cNvSpPr>
            <a:spLocks noGrp="1"/>
          </p:cNvSpPr>
          <p:nvPr>
            <p:ph type="ctrTitle"/>
          </p:nvPr>
        </p:nvSpPr>
        <p:spPr>
          <a:xfrm>
            <a:off x="971551" y="1905001"/>
            <a:ext cx="4398287" cy="2275238"/>
          </a:xfrm>
        </p:spPr>
        <p:txBody>
          <a:bodyPr rtlCol="0" anchor="t">
            <a:normAutofit/>
          </a:bodyPr>
          <a:lstStyle>
            <a:lvl1pPr algn="l">
              <a:defRPr lang="en-US" sz="3751" kern="1200" cap="all" spc="75" baseline="0" dirty="0">
                <a:solidFill>
                  <a:srgbClr val="2C2E52"/>
                </a:solidFill>
                <a:latin typeface="+mj-lt"/>
                <a:ea typeface="+mj-ea"/>
                <a:cs typeface="+mj-cs"/>
              </a:defRPr>
            </a:lvl1pPr>
          </a:lstStyle>
          <a:p>
            <a:pPr rtl="0"/>
            <a:r>
              <a:rPr lang="en-GB" noProof="0"/>
              <a:t>Click to edit Master title style</a:t>
            </a:r>
          </a:p>
        </p:txBody>
      </p:sp>
      <p:sp>
        <p:nvSpPr>
          <p:cNvPr id="3" name="Subtitle 2"/>
          <p:cNvSpPr>
            <a:spLocks noGrp="1"/>
          </p:cNvSpPr>
          <p:nvPr>
            <p:ph type="subTitle" idx="1"/>
          </p:nvPr>
        </p:nvSpPr>
        <p:spPr>
          <a:xfrm>
            <a:off x="971549" y="4297679"/>
            <a:ext cx="3054440" cy="1463040"/>
          </a:xfrm>
        </p:spPr>
        <p:txBody>
          <a:bodyPr lIns="91440" rIns="91440" rtlCol="0" anchor="t">
            <a:normAutofit/>
          </a:bodyPr>
          <a:lstStyle>
            <a:lvl1pPr marL="0" indent="0" algn="l">
              <a:lnSpc>
                <a:spcPct val="100000"/>
              </a:lnSpc>
              <a:spcBef>
                <a:spcPts val="0"/>
              </a:spcBef>
              <a:buNone/>
              <a:defRPr lang="en-US" sz="1500" kern="1200" dirty="0">
                <a:solidFill>
                  <a:schemeClr val="tx1"/>
                </a:solidFill>
                <a:latin typeface="+mn-lt"/>
                <a:ea typeface="+mn-ea"/>
                <a:cs typeface="+mn-cs"/>
              </a:defRPr>
            </a:lvl1pPr>
            <a:lvl2pPr marL="342891" indent="0" algn="ctr">
              <a:buNone/>
              <a:defRPr sz="1351"/>
            </a:lvl2pPr>
            <a:lvl3pPr marL="685783" indent="0" algn="ctr">
              <a:buNone/>
              <a:defRPr sz="1351"/>
            </a:lvl3pPr>
            <a:lvl4pPr marL="1028674" indent="0" algn="ctr">
              <a:buNone/>
              <a:defRPr sz="1351"/>
            </a:lvl4pPr>
            <a:lvl5pPr marL="1371566" indent="0" algn="ctr">
              <a:buNone/>
              <a:defRPr sz="1351"/>
            </a:lvl5pPr>
            <a:lvl6pPr marL="1714457" indent="0" algn="ctr">
              <a:buNone/>
              <a:defRPr sz="1351"/>
            </a:lvl6pPr>
            <a:lvl7pPr marL="2057349" indent="0" algn="ctr">
              <a:buNone/>
              <a:defRPr sz="1351"/>
            </a:lvl7pPr>
            <a:lvl8pPr marL="2400240" indent="0" algn="ctr">
              <a:buNone/>
              <a:defRPr sz="1351"/>
            </a:lvl8pPr>
            <a:lvl9pPr marL="2743131" indent="0" algn="ctr">
              <a:buNone/>
              <a:defRPr sz="1351"/>
            </a:lvl9pPr>
          </a:lstStyle>
          <a:p>
            <a:pPr rtl="0"/>
            <a:r>
              <a:rPr lang="en-GB" noProof="0"/>
              <a:t>Click to edit Master subtitle style</a:t>
            </a:r>
          </a:p>
        </p:txBody>
      </p:sp>
      <p:sp>
        <p:nvSpPr>
          <p:cNvPr id="13" name="Text Placeholder 16">
            <a:extLst>
              <a:ext uri="{FF2B5EF4-FFF2-40B4-BE49-F238E27FC236}">
                <a16:creationId xmlns:a16="http://schemas.microsoft.com/office/drawing/2014/main" id="{EA44EEDB-C599-41AA-9D84-D53811C28804}"/>
              </a:ext>
              <a:ext uri="{C183D7F6-B498-43B3-948B-1728B52AA6E4}">
                <adec:decorative xmlns:adec="http://schemas.microsoft.com/office/drawing/2017/decorative" val="1"/>
              </a:ext>
            </a:extLst>
          </p:cNvPr>
          <p:cNvSpPr>
            <a:spLocks noGrp="1"/>
          </p:cNvSpPr>
          <p:nvPr>
            <p:ph type="body" sz="quarter" idx="18" hasCustomPrompt="1"/>
          </p:nvPr>
        </p:nvSpPr>
        <p:spPr>
          <a:xfrm>
            <a:off x="338173" y="0"/>
            <a:ext cx="47627" cy="6858000"/>
          </a:xfrm>
          <a:solidFill>
            <a:schemeClr val="accent2"/>
          </a:solidFill>
          <a:effectLst/>
        </p:spPr>
        <p:txBody>
          <a:bodyPr rtlCol="0"/>
          <a:lstStyle>
            <a:lvl1pPr marL="0" indent="0">
              <a:buNone/>
              <a:defRPr>
                <a:solidFill>
                  <a:schemeClr val="tx1">
                    <a:alpha val="0"/>
                  </a:schemeClr>
                </a:solidFill>
              </a:defRPr>
            </a:lvl1pPr>
          </a:lstStyle>
          <a:p>
            <a:pPr lvl="0" rtl="0"/>
            <a:r>
              <a:rPr lang="en-GB" noProof="0"/>
              <a:t>I</a:t>
            </a:r>
          </a:p>
        </p:txBody>
      </p:sp>
      <p:sp>
        <p:nvSpPr>
          <p:cNvPr id="14" name="Text Placeholder 16">
            <a:extLst>
              <a:ext uri="{FF2B5EF4-FFF2-40B4-BE49-F238E27FC236}">
                <a16:creationId xmlns:a16="http://schemas.microsoft.com/office/drawing/2014/main" id="{FE574478-76DE-4613-8FBD-36B353081849}"/>
              </a:ext>
              <a:ext uri="{C183D7F6-B498-43B3-948B-1728B52AA6E4}">
                <adec:decorative xmlns:adec="http://schemas.microsoft.com/office/drawing/2017/decorative" val="1"/>
              </a:ext>
            </a:extLst>
          </p:cNvPr>
          <p:cNvSpPr>
            <a:spLocks noGrp="1"/>
          </p:cNvSpPr>
          <p:nvPr>
            <p:ph type="body" sz="quarter" idx="19" hasCustomPrompt="1"/>
          </p:nvPr>
        </p:nvSpPr>
        <p:spPr>
          <a:xfrm>
            <a:off x="276293" y="0"/>
            <a:ext cx="47627" cy="6858000"/>
          </a:xfrm>
          <a:solidFill>
            <a:schemeClr val="accent2"/>
          </a:solidFill>
          <a:effectLst/>
        </p:spPr>
        <p:txBody>
          <a:bodyPr rtlCol="0"/>
          <a:lstStyle>
            <a:lvl1pPr marL="0" indent="0">
              <a:buNone/>
              <a:defRPr>
                <a:solidFill>
                  <a:schemeClr val="tx1">
                    <a:alpha val="0"/>
                  </a:schemeClr>
                </a:solidFill>
              </a:defRPr>
            </a:lvl1pPr>
          </a:lstStyle>
          <a:p>
            <a:pPr lvl="0" rtl="0"/>
            <a:r>
              <a:rPr lang="en-GB" noProof="0"/>
              <a:t>I</a:t>
            </a:r>
          </a:p>
        </p:txBody>
      </p:sp>
      <p:sp>
        <p:nvSpPr>
          <p:cNvPr id="19" name="Picture Placeholder 18">
            <a:extLst>
              <a:ext uri="{FF2B5EF4-FFF2-40B4-BE49-F238E27FC236}">
                <a16:creationId xmlns:a16="http://schemas.microsoft.com/office/drawing/2014/main" id="{018BFA80-A3BB-4316-BD6E-3E5F6B4D89CF}"/>
              </a:ext>
              <a:ext uri="{C183D7F6-B498-43B3-948B-1728B52AA6E4}">
                <adec:decorative xmlns:adec="http://schemas.microsoft.com/office/drawing/2017/decorative" val="1"/>
              </a:ext>
            </a:extLst>
          </p:cNvPr>
          <p:cNvSpPr>
            <a:spLocks noGrp="1"/>
          </p:cNvSpPr>
          <p:nvPr>
            <p:ph type="pic" sz="quarter" idx="11" hasCustomPrompt="1"/>
          </p:nvPr>
        </p:nvSpPr>
        <p:spPr>
          <a:xfrm>
            <a:off x="5260085" y="34960"/>
            <a:ext cx="3883915" cy="6823040"/>
          </a:xfrm>
          <a:custGeom>
            <a:avLst/>
            <a:gdLst>
              <a:gd name="connsiteX0" fmla="*/ 5178552 w 5178552"/>
              <a:gd name="connsiteY0" fmla="*/ 0 h 6823040"/>
              <a:gd name="connsiteX1" fmla="*/ 5178552 w 5178552"/>
              <a:gd name="connsiteY1" fmla="*/ 6823040 h 6823040"/>
              <a:gd name="connsiteX2" fmla="*/ 1752601 w 5178552"/>
              <a:gd name="connsiteY2" fmla="*/ 6823040 h 6823040"/>
              <a:gd name="connsiteX3" fmla="*/ 0 w 5178552"/>
              <a:gd name="connsiteY3" fmla="*/ 6823040 h 6823040"/>
            </a:gdLst>
            <a:ahLst/>
            <a:cxnLst>
              <a:cxn ang="0">
                <a:pos x="connsiteX0" y="connsiteY0"/>
              </a:cxn>
              <a:cxn ang="0">
                <a:pos x="connsiteX1" y="connsiteY1"/>
              </a:cxn>
              <a:cxn ang="0">
                <a:pos x="connsiteX2" y="connsiteY2"/>
              </a:cxn>
              <a:cxn ang="0">
                <a:pos x="connsiteX3" y="connsiteY3"/>
              </a:cxn>
            </a:cxnLst>
            <a:rect l="l" t="t" r="r" b="b"/>
            <a:pathLst>
              <a:path w="5178552" h="6823040">
                <a:moveTo>
                  <a:pt x="5178552" y="0"/>
                </a:moveTo>
                <a:lnTo>
                  <a:pt x="5178552" y="6823040"/>
                </a:lnTo>
                <a:lnTo>
                  <a:pt x="1752601" y="6823040"/>
                </a:lnTo>
                <a:lnTo>
                  <a:pt x="0" y="6823040"/>
                </a:lnTo>
                <a:close/>
              </a:path>
            </a:pathLst>
          </a:custGeom>
          <a:solidFill>
            <a:schemeClr val="bg1"/>
          </a:solidFill>
        </p:spPr>
        <p:txBody>
          <a:bodyPr wrap="square" rtlCol="0" anchor="ctr">
            <a:noAutofit/>
          </a:bodyPr>
          <a:lstStyle>
            <a:lvl1pPr marL="0" indent="0" algn="ctr">
              <a:buNone/>
              <a:defRPr/>
            </a:lvl1pPr>
          </a:lstStyle>
          <a:p>
            <a:pPr rtl="0"/>
            <a:r>
              <a:rPr lang="en-GB" noProof="0"/>
              <a:t>Insert Image</a:t>
            </a:r>
          </a:p>
        </p:txBody>
      </p:sp>
    </p:spTree>
    <p:extLst>
      <p:ext uri="{BB962C8B-B14F-4D97-AF65-F5344CB8AC3E}">
        <p14:creationId xmlns:p14="http://schemas.microsoft.com/office/powerpoint/2010/main" val="3695653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4_Title Slide_DeepYellow">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32EC3EF4-A2D5-4058-977A-74A37AC365BD}"/>
              </a:ext>
              <a:ext uri="{C183D7F6-B498-43B3-948B-1728B52AA6E4}">
                <adec:decorative xmlns:adec="http://schemas.microsoft.com/office/drawing/2017/decorative" val="1"/>
              </a:ext>
            </a:extLst>
          </p:cNvPr>
          <p:cNvSpPr>
            <a:spLocks noGrp="1"/>
          </p:cNvSpPr>
          <p:nvPr>
            <p:ph type="pic" sz="quarter" idx="11" hasCustomPrompt="1"/>
          </p:nvPr>
        </p:nvSpPr>
        <p:spPr>
          <a:xfrm>
            <a:off x="0" y="0"/>
            <a:ext cx="9144000" cy="6858000"/>
          </a:xfrm>
          <a:custGeom>
            <a:avLst/>
            <a:gdLst>
              <a:gd name="connsiteX0" fmla="*/ 0 w 12192000"/>
              <a:gd name="connsiteY0" fmla="*/ 0 h 6858000"/>
              <a:gd name="connsiteX1" fmla="*/ 12192000 w 12192000"/>
              <a:gd name="connsiteY1" fmla="*/ 0 h 6858000"/>
              <a:gd name="connsiteX2" fmla="*/ 12192000 w 12192000"/>
              <a:gd name="connsiteY2" fmla="*/ 602525 h 6858000"/>
              <a:gd name="connsiteX3" fmla="*/ 8273508 w 12192000"/>
              <a:gd name="connsiteY3" fmla="*/ 6858000 h 6858000"/>
              <a:gd name="connsiteX4" fmla="*/ 0 w 1219200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92000" h="6858000">
                <a:moveTo>
                  <a:pt x="0" y="0"/>
                </a:moveTo>
                <a:lnTo>
                  <a:pt x="12192000" y="0"/>
                </a:lnTo>
                <a:lnTo>
                  <a:pt x="12192000" y="602525"/>
                </a:lnTo>
                <a:lnTo>
                  <a:pt x="8273508" y="6858000"/>
                </a:lnTo>
                <a:lnTo>
                  <a:pt x="0" y="6858000"/>
                </a:lnTo>
                <a:close/>
              </a:path>
            </a:pathLst>
          </a:custGeom>
          <a:solidFill>
            <a:schemeClr val="bg1"/>
          </a:solidFill>
          <a:effectLst>
            <a:outerShdw blurRad="165100" dist="38100" dir="2700000" algn="tl" rotWithShape="0">
              <a:prstClr val="black">
                <a:alpha val="40000"/>
              </a:prstClr>
            </a:outerShdw>
          </a:effectLst>
        </p:spPr>
        <p:txBody>
          <a:bodyPr wrap="square" rtlCol="0" anchor="ctr">
            <a:noAutofit/>
          </a:bodyPr>
          <a:lstStyle>
            <a:lvl1pPr marL="0" indent="0" algn="ctr">
              <a:buNone/>
              <a:defRPr/>
            </a:lvl1pPr>
          </a:lstStyle>
          <a:p>
            <a:pPr rtl="0"/>
            <a:r>
              <a:rPr lang="en-GB" noProof="0"/>
              <a:t>Insert Image</a:t>
            </a:r>
          </a:p>
        </p:txBody>
      </p:sp>
      <p:sp>
        <p:nvSpPr>
          <p:cNvPr id="27" name="Text Placeholder 16">
            <a:extLst>
              <a:ext uri="{FF2B5EF4-FFF2-40B4-BE49-F238E27FC236}">
                <a16:creationId xmlns:a16="http://schemas.microsoft.com/office/drawing/2014/main" id="{4E7C74DD-4244-46B7-8336-30F7151DB21B}"/>
              </a:ext>
              <a:ext uri="{C183D7F6-B498-43B3-948B-1728B52AA6E4}">
                <adec:decorative xmlns:adec="http://schemas.microsoft.com/office/drawing/2017/decorative" val="1"/>
              </a:ext>
            </a:extLst>
          </p:cNvPr>
          <p:cNvSpPr>
            <a:spLocks noGrp="1"/>
          </p:cNvSpPr>
          <p:nvPr>
            <p:ph type="body" sz="quarter" idx="13" hasCustomPrompt="1"/>
          </p:nvPr>
        </p:nvSpPr>
        <p:spPr>
          <a:xfrm rot="10800000" flipH="1" flipV="1">
            <a:off x="6055903" y="3124200"/>
            <a:ext cx="1565759" cy="3270696"/>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rtlCol="0"/>
          <a:lstStyle>
            <a:lvl1pPr marL="0" indent="0">
              <a:buNone/>
              <a:defRPr>
                <a:solidFill>
                  <a:schemeClr val="tx1">
                    <a:alpha val="0"/>
                  </a:schemeClr>
                </a:solidFill>
              </a:defRPr>
            </a:lvl1pPr>
          </a:lstStyle>
          <a:p>
            <a:pPr lvl="0" rtl="0"/>
            <a:r>
              <a:rPr lang="en-GB" noProof="0"/>
              <a:t>I</a:t>
            </a:r>
          </a:p>
        </p:txBody>
      </p:sp>
      <p:sp>
        <p:nvSpPr>
          <p:cNvPr id="24" name="Text Placeholder 23">
            <a:extLst>
              <a:ext uri="{FF2B5EF4-FFF2-40B4-BE49-F238E27FC236}">
                <a16:creationId xmlns:a16="http://schemas.microsoft.com/office/drawing/2014/main" id="{9DC663CF-0C67-4619-B40E-7832C4DA15FE}"/>
              </a:ext>
              <a:ext uri="{C183D7F6-B498-43B3-948B-1728B52AA6E4}">
                <adec:decorative xmlns:adec="http://schemas.microsoft.com/office/drawing/2017/decorative" val="1"/>
              </a:ext>
            </a:extLst>
          </p:cNvPr>
          <p:cNvSpPr>
            <a:spLocks noGrp="1"/>
          </p:cNvSpPr>
          <p:nvPr>
            <p:ph type="body" sz="quarter" idx="15" hasCustomPrompt="1"/>
          </p:nvPr>
        </p:nvSpPr>
        <p:spPr>
          <a:xfrm>
            <a:off x="1643064" y="609600"/>
            <a:ext cx="5857875" cy="5638800"/>
          </a:xfrm>
          <a:custGeom>
            <a:avLst/>
            <a:gdLst>
              <a:gd name="connsiteX0" fmla="*/ 0 w 7810500"/>
              <a:gd name="connsiteY0" fmla="*/ 0 h 5638800"/>
              <a:gd name="connsiteX1" fmla="*/ 7810500 w 7810500"/>
              <a:gd name="connsiteY1" fmla="*/ 0 h 5638800"/>
              <a:gd name="connsiteX2" fmla="*/ 7810500 w 7810500"/>
              <a:gd name="connsiteY2" fmla="*/ 3151512 h 5638800"/>
              <a:gd name="connsiteX3" fmla="*/ 6252438 w 7810500"/>
              <a:gd name="connsiteY3" fmla="*/ 5638800 h 5638800"/>
              <a:gd name="connsiteX4" fmla="*/ 0 w 7810500"/>
              <a:gd name="connsiteY4" fmla="*/ 5638800 h 563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0500" h="5638800">
                <a:moveTo>
                  <a:pt x="0" y="0"/>
                </a:moveTo>
                <a:lnTo>
                  <a:pt x="7810500" y="0"/>
                </a:lnTo>
                <a:lnTo>
                  <a:pt x="7810500" y="3151512"/>
                </a:lnTo>
                <a:lnTo>
                  <a:pt x="6252438" y="5638800"/>
                </a:lnTo>
                <a:lnTo>
                  <a:pt x="0" y="5638800"/>
                </a:lnTo>
                <a:close/>
              </a:path>
            </a:pathLst>
          </a:custGeom>
          <a:solidFill>
            <a:schemeClr val="accent1"/>
          </a:solidFill>
          <a:effectLst>
            <a:outerShdw blurRad="50800" dist="38100" dir="2700000" algn="tl" rotWithShape="0">
              <a:prstClr val="black">
                <a:alpha val="40000"/>
              </a:prstClr>
            </a:outerShdw>
          </a:effectLst>
        </p:spPr>
        <p:txBody>
          <a:bodyPr wrap="square" rtlCol="0">
            <a:noAutofit/>
          </a:bodyPr>
          <a:lstStyle>
            <a:lvl1pPr marL="0" indent="0" algn="ctr">
              <a:buNone/>
              <a:defRPr>
                <a:solidFill>
                  <a:schemeClr val="tx1">
                    <a:alpha val="0"/>
                  </a:schemeClr>
                </a:solidFill>
              </a:defRPr>
            </a:lvl1pPr>
          </a:lstStyle>
          <a:p>
            <a:pPr lvl="0" rtl="0"/>
            <a:r>
              <a:rPr lang="en-GB" noProof="0"/>
              <a:t>I</a:t>
            </a:r>
          </a:p>
        </p:txBody>
      </p:sp>
      <p:sp>
        <p:nvSpPr>
          <p:cNvPr id="2" name="Title 1"/>
          <p:cNvSpPr>
            <a:spLocks noGrp="1"/>
          </p:cNvSpPr>
          <p:nvPr>
            <p:ph type="ctrTitle"/>
          </p:nvPr>
        </p:nvSpPr>
        <p:spPr>
          <a:xfrm>
            <a:off x="2372858" y="1905001"/>
            <a:ext cx="4398287" cy="2275238"/>
          </a:xfrm>
        </p:spPr>
        <p:txBody>
          <a:bodyPr rtlCol="0" anchor="t">
            <a:normAutofit/>
          </a:bodyPr>
          <a:lstStyle>
            <a:lvl1pPr algn="ctr">
              <a:defRPr lang="en-US" sz="3751" kern="1200" cap="all" spc="75" baseline="0" dirty="0">
                <a:solidFill>
                  <a:schemeClr val="bg1"/>
                </a:solidFill>
                <a:latin typeface="+mj-lt"/>
                <a:ea typeface="+mj-ea"/>
                <a:cs typeface="+mj-cs"/>
              </a:defRPr>
            </a:lvl1pPr>
          </a:lstStyle>
          <a:p>
            <a:pPr rtl="0"/>
            <a:r>
              <a:rPr lang="en-GB" noProof="0"/>
              <a:t>Click to edit Master title style</a:t>
            </a:r>
          </a:p>
        </p:txBody>
      </p:sp>
      <p:sp>
        <p:nvSpPr>
          <p:cNvPr id="3" name="Subtitle 2"/>
          <p:cNvSpPr>
            <a:spLocks noGrp="1"/>
          </p:cNvSpPr>
          <p:nvPr>
            <p:ph type="subTitle" idx="1"/>
          </p:nvPr>
        </p:nvSpPr>
        <p:spPr>
          <a:xfrm>
            <a:off x="3044780" y="4297679"/>
            <a:ext cx="3054440" cy="1463040"/>
          </a:xfrm>
        </p:spPr>
        <p:txBody>
          <a:bodyPr lIns="91440" rIns="91440" rtlCol="0" anchor="t">
            <a:normAutofit/>
          </a:bodyPr>
          <a:lstStyle>
            <a:lvl1pPr marL="0" indent="0" algn="ctr">
              <a:lnSpc>
                <a:spcPct val="100000"/>
              </a:lnSpc>
              <a:spcBef>
                <a:spcPts val="0"/>
              </a:spcBef>
              <a:buNone/>
              <a:defRPr lang="en-US" sz="1500" kern="1200" dirty="0">
                <a:solidFill>
                  <a:schemeClr val="bg1"/>
                </a:solidFill>
                <a:latin typeface="+mn-lt"/>
                <a:ea typeface="+mn-ea"/>
                <a:cs typeface="+mn-cs"/>
              </a:defRPr>
            </a:lvl1pPr>
            <a:lvl2pPr marL="342891" indent="0" algn="ctr">
              <a:buNone/>
              <a:defRPr sz="1351"/>
            </a:lvl2pPr>
            <a:lvl3pPr marL="685783" indent="0" algn="ctr">
              <a:buNone/>
              <a:defRPr sz="1351"/>
            </a:lvl3pPr>
            <a:lvl4pPr marL="1028674" indent="0" algn="ctr">
              <a:buNone/>
              <a:defRPr sz="1351"/>
            </a:lvl4pPr>
            <a:lvl5pPr marL="1371566" indent="0" algn="ctr">
              <a:buNone/>
              <a:defRPr sz="1351"/>
            </a:lvl5pPr>
            <a:lvl6pPr marL="1714457" indent="0" algn="ctr">
              <a:buNone/>
              <a:defRPr sz="1351"/>
            </a:lvl6pPr>
            <a:lvl7pPr marL="2057349" indent="0" algn="ctr">
              <a:buNone/>
              <a:defRPr sz="1351"/>
            </a:lvl7pPr>
            <a:lvl8pPr marL="2400240" indent="0" algn="ctr">
              <a:buNone/>
              <a:defRPr sz="1351"/>
            </a:lvl8pPr>
            <a:lvl9pPr marL="2743131" indent="0" algn="ctr">
              <a:buNone/>
              <a:defRPr sz="1351"/>
            </a:lvl9pPr>
          </a:lstStyle>
          <a:p>
            <a:pPr rtl="0"/>
            <a:r>
              <a:rPr lang="en-GB" noProof="0"/>
              <a:t>Click to edit Master subtitle style</a:t>
            </a:r>
          </a:p>
        </p:txBody>
      </p:sp>
    </p:spTree>
    <p:extLst>
      <p:ext uri="{BB962C8B-B14F-4D97-AF65-F5344CB8AC3E}">
        <p14:creationId xmlns:p14="http://schemas.microsoft.com/office/powerpoint/2010/main" val="37664319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5_Title Slide_DeepYellow">
    <p:bg>
      <p:bgPr>
        <a:solidFill>
          <a:schemeClr val="bg1">
            <a:lumMod val="95000"/>
          </a:schemeClr>
        </a:solidFill>
        <a:effectLst/>
      </p:bgPr>
    </p:bg>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018BFA80-A3BB-4316-BD6E-3E5F6B4D89CF}"/>
              </a:ext>
            </a:extLst>
          </p:cNvPr>
          <p:cNvSpPr>
            <a:spLocks noGrp="1"/>
          </p:cNvSpPr>
          <p:nvPr>
            <p:ph type="pic" sz="quarter" idx="11" hasCustomPrompt="1"/>
          </p:nvPr>
        </p:nvSpPr>
        <p:spPr>
          <a:xfrm>
            <a:off x="0" y="0"/>
            <a:ext cx="9144000" cy="6858000"/>
          </a:xfrm>
          <a:prstGeom prst="rect">
            <a:avLst/>
          </a:prstGeom>
          <a:solidFill>
            <a:schemeClr val="bg1"/>
          </a:solidFill>
        </p:spPr>
        <p:txBody>
          <a:bodyPr wrap="square" rtlCol="0" anchor="ctr">
            <a:noAutofit/>
          </a:bodyPr>
          <a:lstStyle>
            <a:lvl1pPr marL="0" indent="0" algn="ctr">
              <a:buNone/>
              <a:defRPr/>
            </a:lvl1pPr>
          </a:lstStyle>
          <a:p>
            <a:pPr rtl="0"/>
            <a:r>
              <a:rPr lang="en-GB" noProof="0"/>
              <a:t>Insert Image</a:t>
            </a:r>
          </a:p>
        </p:txBody>
      </p:sp>
      <p:sp>
        <p:nvSpPr>
          <p:cNvPr id="7" name="Text Placeholder 16">
            <a:extLst>
              <a:ext uri="{FF2B5EF4-FFF2-40B4-BE49-F238E27FC236}">
                <a16:creationId xmlns:a16="http://schemas.microsoft.com/office/drawing/2014/main" id="{8F962CE0-5C0C-48F3-A07B-34E33D6704BC}"/>
              </a:ext>
              <a:ext uri="{C183D7F6-B498-43B3-948B-1728B52AA6E4}">
                <adec:decorative xmlns:adec="http://schemas.microsoft.com/office/drawing/2017/decorative" val="1"/>
              </a:ext>
            </a:extLst>
          </p:cNvPr>
          <p:cNvSpPr>
            <a:spLocks noGrp="1"/>
          </p:cNvSpPr>
          <p:nvPr>
            <p:ph type="body" sz="quarter" idx="16" hasCustomPrompt="1"/>
          </p:nvPr>
        </p:nvSpPr>
        <p:spPr>
          <a:xfrm rot="10800000">
            <a:off x="1543049" y="466727"/>
            <a:ext cx="527507" cy="1101901"/>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rtlCol="0"/>
          <a:lstStyle>
            <a:lvl1pPr marL="0" indent="0">
              <a:buNone/>
              <a:defRPr>
                <a:solidFill>
                  <a:schemeClr val="tx1">
                    <a:alpha val="0"/>
                  </a:schemeClr>
                </a:solidFill>
              </a:defRPr>
            </a:lvl1pPr>
          </a:lstStyle>
          <a:p>
            <a:pPr lvl="0" rtl="0"/>
            <a:r>
              <a:rPr lang="en-GB" noProof="0"/>
              <a:t>I</a:t>
            </a:r>
          </a:p>
        </p:txBody>
      </p:sp>
      <p:sp>
        <p:nvSpPr>
          <p:cNvPr id="22" name="Text Placeholder 16">
            <a:extLst>
              <a:ext uri="{FF2B5EF4-FFF2-40B4-BE49-F238E27FC236}">
                <a16:creationId xmlns:a16="http://schemas.microsoft.com/office/drawing/2014/main" id="{654457EF-8A97-4FCA-9870-5095D09BF83E}"/>
              </a:ext>
              <a:ext uri="{C183D7F6-B498-43B3-948B-1728B52AA6E4}">
                <adec:decorative xmlns:adec="http://schemas.microsoft.com/office/drawing/2017/decorative" val="1"/>
              </a:ext>
            </a:extLst>
          </p:cNvPr>
          <p:cNvSpPr>
            <a:spLocks noGrp="1"/>
          </p:cNvSpPr>
          <p:nvPr>
            <p:ph type="body" sz="quarter" idx="13" hasCustomPrompt="1"/>
          </p:nvPr>
        </p:nvSpPr>
        <p:spPr>
          <a:xfrm rot="10800000" flipH="1" flipV="1">
            <a:off x="6800849" y="4648200"/>
            <a:ext cx="857251" cy="1790700"/>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rtlCol="0"/>
          <a:lstStyle>
            <a:lvl1pPr marL="0" indent="0">
              <a:buNone/>
              <a:defRPr>
                <a:solidFill>
                  <a:schemeClr val="tx1">
                    <a:alpha val="0"/>
                  </a:schemeClr>
                </a:solidFill>
              </a:defRPr>
            </a:lvl1pPr>
          </a:lstStyle>
          <a:p>
            <a:pPr lvl="0" rtl="0"/>
            <a:r>
              <a:rPr lang="en-GB" noProof="0"/>
              <a:t>I</a:t>
            </a:r>
          </a:p>
        </p:txBody>
      </p:sp>
      <p:sp>
        <p:nvSpPr>
          <p:cNvPr id="10" name="Text Placeholder 16">
            <a:extLst>
              <a:ext uri="{FF2B5EF4-FFF2-40B4-BE49-F238E27FC236}">
                <a16:creationId xmlns:a16="http://schemas.microsoft.com/office/drawing/2014/main" id="{0CC06030-90E1-4B3F-AFDF-369354FBFE62}"/>
              </a:ext>
              <a:ext uri="{C183D7F6-B498-43B3-948B-1728B52AA6E4}">
                <adec:decorative xmlns:adec="http://schemas.microsoft.com/office/drawing/2017/decorative" val="1"/>
              </a:ext>
            </a:extLst>
          </p:cNvPr>
          <p:cNvSpPr>
            <a:spLocks noGrp="1"/>
          </p:cNvSpPr>
          <p:nvPr>
            <p:ph type="body" sz="quarter" idx="15" hasCustomPrompt="1"/>
          </p:nvPr>
        </p:nvSpPr>
        <p:spPr>
          <a:xfrm>
            <a:off x="1643064" y="609600"/>
            <a:ext cx="5857875" cy="5638800"/>
          </a:xfrm>
          <a:solidFill>
            <a:schemeClr val="accent1">
              <a:lumMod val="75000"/>
              <a:alpha val="92000"/>
            </a:schemeClr>
          </a:solidFill>
          <a:effectLst/>
        </p:spPr>
        <p:txBody>
          <a:bodyPr rtlCol="0"/>
          <a:lstStyle>
            <a:lvl1pPr marL="0" indent="0" algn="ctr">
              <a:buNone/>
              <a:defRPr>
                <a:solidFill>
                  <a:schemeClr val="tx1">
                    <a:alpha val="0"/>
                  </a:schemeClr>
                </a:solidFill>
              </a:defRPr>
            </a:lvl1pPr>
          </a:lstStyle>
          <a:p>
            <a:pPr lvl="0" rtl="0"/>
            <a:r>
              <a:rPr lang="en-GB" noProof="0"/>
              <a:t>I</a:t>
            </a:r>
          </a:p>
        </p:txBody>
      </p:sp>
      <p:sp>
        <p:nvSpPr>
          <p:cNvPr id="2" name="Title 1"/>
          <p:cNvSpPr>
            <a:spLocks noGrp="1"/>
          </p:cNvSpPr>
          <p:nvPr>
            <p:ph type="ctrTitle"/>
          </p:nvPr>
        </p:nvSpPr>
        <p:spPr>
          <a:xfrm>
            <a:off x="2372858" y="1905001"/>
            <a:ext cx="4398287" cy="2275238"/>
          </a:xfrm>
        </p:spPr>
        <p:txBody>
          <a:bodyPr rtlCol="0" anchor="t">
            <a:normAutofit/>
          </a:bodyPr>
          <a:lstStyle>
            <a:lvl1pPr algn="ctr">
              <a:defRPr lang="en-US" sz="3751" kern="1200" cap="all" spc="75" baseline="0" dirty="0">
                <a:solidFill>
                  <a:schemeClr val="bg1"/>
                </a:solidFill>
                <a:latin typeface="+mj-lt"/>
                <a:ea typeface="+mj-ea"/>
                <a:cs typeface="+mj-cs"/>
              </a:defRPr>
            </a:lvl1pPr>
          </a:lstStyle>
          <a:p>
            <a:pPr rtl="0"/>
            <a:r>
              <a:rPr lang="en-GB" noProof="0"/>
              <a:t>Click to edit Master title style</a:t>
            </a:r>
          </a:p>
        </p:txBody>
      </p:sp>
      <p:sp>
        <p:nvSpPr>
          <p:cNvPr id="3" name="Subtitle 2"/>
          <p:cNvSpPr>
            <a:spLocks noGrp="1"/>
          </p:cNvSpPr>
          <p:nvPr>
            <p:ph type="subTitle" idx="1"/>
          </p:nvPr>
        </p:nvSpPr>
        <p:spPr>
          <a:xfrm>
            <a:off x="3044780" y="4297679"/>
            <a:ext cx="3054440" cy="1463040"/>
          </a:xfrm>
        </p:spPr>
        <p:txBody>
          <a:bodyPr lIns="91440" rIns="91440" rtlCol="0" anchor="t">
            <a:normAutofit/>
          </a:bodyPr>
          <a:lstStyle>
            <a:lvl1pPr marL="0" indent="0" algn="ctr">
              <a:lnSpc>
                <a:spcPct val="100000"/>
              </a:lnSpc>
              <a:spcBef>
                <a:spcPts val="0"/>
              </a:spcBef>
              <a:buNone/>
              <a:defRPr lang="en-US" sz="1500" kern="1200" dirty="0">
                <a:solidFill>
                  <a:schemeClr val="bg1"/>
                </a:solidFill>
                <a:latin typeface="+mn-lt"/>
                <a:ea typeface="+mn-ea"/>
                <a:cs typeface="+mn-cs"/>
              </a:defRPr>
            </a:lvl1pPr>
            <a:lvl2pPr marL="342891" indent="0" algn="ctr">
              <a:buNone/>
              <a:defRPr sz="1351"/>
            </a:lvl2pPr>
            <a:lvl3pPr marL="685783" indent="0" algn="ctr">
              <a:buNone/>
              <a:defRPr sz="1351"/>
            </a:lvl3pPr>
            <a:lvl4pPr marL="1028674" indent="0" algn="ctr">
              <a:buNone/>
              <a:defRPr sz="1351"/>
            </a:lvl4pPr>
            <a:lvl5pPr marL="1371566" indent="0" algn="ctr">
              <a:buNone/>
              <a:defRPr sz="1351"/>
            </a:lvl5pPr>
            <a:lvl6pPr marL="1714457" indent="0" algn="ctr">
              <a:buNone/>
              <a:defRPr sz="1351"/>
            </a:lvl6pPr>
            <a:lvl7pPr marL="2057349" indent="0" algn="ctr">
              <a:buNone/>
              <a:defRPr sz="1351"/>
            </a:lvl7pPr>
            <a:lvl8pPr marL="2400240" indent="0" algn="ctr">
              <a:buNone/>
              <a:defRPr sz="1351"/>
            </a:lvl8pPr>
            <a:lvl9pPr marL="2743131" indent="0" algn="ctr">
              <a:buNone/>
              <a:defRPr sz="1351"/>
            </a:lvl9pPr>
          </a:lstStyle>
          <a:p>
            <a:pPr rtl="0"/>
            <a:r>
              <a:rPr lang="en-GB" noProof="0"/>
              <a:t>Click to edit Master subtitle style</a:t>
            </a:r>
          </a:p>
        </p:txBody>
      </p:sp>
    </p:spTree>
    <p:extLst>
      <p:ext uri="{BB962C8B-B14F-4D97-AF65-F5344CB8AC3E}">
        <p14:creationId xmlns:p14="http://schemas.microsoft.com/office/powerpoint/2010/main" val="30532011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1_Title Slide">
    <p:bg>
      <p:bgPr>
        <a:solidFill>
          <a:schemeClr val="bg1">
            <a:lumMod val="95000"/>
          </a:schemeClr>
        </a:solidFill>
        <a:effectLst/>
      </p:bgPr>
    </p:bg>
    <p:spTree>
      <p:nvGrpSpPr>
        <p:cNvPr id="1" name=""/>
        <p:cNvGrpSpPr/>
        <p:nvPr/>
      </p:nvGrpSpPr>
      <p:grpSpPr>
        <a:xfrm>
          <a:off x="0" y="0"/>
          <a:ext cx="0" cy="0"/>
          <a:chOff x="0" y="0"/>
          <a:chExt cx="0" cy="0"/>
        </a:xfrm>
      </p:grpSpPr>
      <p:sp>
        <p:nvSpPr>
          <p:cNvPr id="22" name="Text Placeholder 21">
            <a:extLst>
              <a:ext uri="{FF2B5EF4-FFF2-40B4-BE49-F238E27FC236}">
                <a16:creationId xmlns:a16="http://schemas.microsoft.com/office/drawing/2014/main" id="{FC033E0E-968F-40A8-BE78-354499D7F913}"/>
              </a:ext>
              <a:ext uri="{C183D7F6-B498-43B3-948B-1728B52AA6E4}">
                <adec:decorative xmlns:adec="http://schemas.microsoft.com/office/drawing/2017/decorative" val="1"/>
              </a:ext>
            </a:extLst>
          </p:cNvPr>
          <p:cNvSpPr>
            <a:spLocks noGrp="1"/>
          </p:cNvSpPr>
          <p:nvPr>
            <p:ph type="body" sz="quarter" idx="21" hasCustomPrompt="1"/>
          </p:nvPr>
        </p:nvSpPr>
        <p:spPr>
          <a:xfrm rot="19594102" flipH="1">
            <a:off x="438099" y="-142448"/>
            <a:ext cx="913701" cy="6177109"/>
          </a:xfrm>
          <a:custGeom>
            <a:avLst/>
            <a:gdLst>
              <a:gd name="connsiteX0" fmla="*/ 1114975 w 1218268"/>
              <a:gd name="connsiteY0" fmla="*/ 1688918 h 6177109"/>
              <a:gd name="connsiteX1" fmla="*/ 1114975 w 1218268"/>
              <a:gd name="connsiteY1" fmla="*/ 5441035 h 6177109"/>
              <a:gd name="connsiteX2" fmla="*/ 1218268 w 1218268"/>
              <a:gd name="connsiteY2" fmla="*/ 5372844 h 6177109"/>
              <a:gd name="connsiteX3" fmla="*/ 1218268 w 1218268"/>
              <a:gd name="connsiteY3" fmla="*/ 1845382 h 6177109"/>
              <a:gd name="connsiteX4" fmla="*/ 675740 w 1218268"/>
              <a:gd name="connsiteY4" fmla="*/ 1023583 h 6177109"/>
              <a:gd name="connsiteX5" fmla="*/ 675740 w 1218268"/>
              <a:gd name="connsiteY5" fmla="*/ 5731005 h 6177109"/>
              <a:gd name="connsiteX6" fmla="*/ 951275 w 1218268"/>
              <a:gd name="connsiteY6" fmla="*/ 5549105 h 6177109"/>
              <a:gd name="connsiteX7" fmla="*/ 951275 w 1218268"/>
              <a:gd name="connsiteY7" fmla="*/ 1440952 h 6177109"/>
              <a:gd name="connsiteX8" fmla="*/ 0 w 1218268"/>
              <a:gd name="connsiteY8" fmla="*/ 0 h 6177109"/>
              <a:gd name="connsiteX9" fmla="*/ 0 w 1218268"/>
              <a:gd name="connsiteY9" fmla="*/ 6177109 h 6177109"/>
              <a:gd name="connsiteX10" fmla="*/ 485620 w 1218268"/>
              <a:gd name="connsiteY10" fmla="*/ 5856517 h 6177109"/>
              <a:gd name="connsiteX11" fmla="*/ 485620 w 1218268"/>
              <a:gd name="connsiteY11" fmla="*/ 735597 h 6177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8268" h="6177109">
                <a:moveTo>
                  <a:pt x="1114975" y="1688918"/>
                </a:moveTo>
                <a:lnTo>
                  <a:pt x="1114975" y="5441035"/>
                </a:lnTo>
                <a:lnTo>
                  <a:pt x="1218268" y="5372844"/>
                </a:lnTo>
                <a:lnTo>
                  <a:pt x="1218268" y="1845382"/>
                </a:lnTo>
                <a:close/>
                <a:moveTo>
                  <a:pt x="675740" y="1023583"/>
                </a:moveTo>
                <a:lnTo>
                  <a:pt x="675740" y="5731005"/>
                </a:lnTo>
                <a:lnTo>
                  <a:pt x="951275" y="5549105"/>
                </a:lnTo>
                <a:lnTo>
                  <a:pt x="951275" y="1440952"/>
                </a:lnTo>
                <a:close/>
                <a:moveTo>
                  <a:pt x="0" y="0"/>
                </a:moveTo>
                <a:lnTo>
                  <a:pt x="0" y="6177109"/>
                </a:lnTo>
                <a:lnTo>
                  <a:pt x="485620" y="5856517"/>
                </a:lnTo>
                <a:lnTo>
                  <a:pt x="485620" y="735597"/>
                </a:lnTo>
                <a:close/>
              </a:path>
            </a:pathLst>
          </a:custGeom>
          <a:solidFill>
            <a:schemeClr val="bg1"/>
          </a:solidFill>
          <a:effectLst/>
        </p:spPr>
        <p:txBody>
          <a:bodyPr wrap="square" rtlCol="0">
            <a:noAutofit/>
          </a:bodyPr>
          <a:lstStyle>
            <a:lvl1pPr marL="0" indent="0">
              <a:buNone/>
              <a:defRPr>
                <a:solidFill>
                  <a:schemeClr val="tx1">
                    <a:alpha val="0"/>
                  </a:schemeClr>
                </a:solidFill>
              </a:defRPr>
            </a:lvl1pPr>
          </a:lstStyle>
          <a:p>
            <a:pPr lvl="0" rtl="0"/>
            <a:r>
              <a:rPr lang="en-GB" noProof="0"/>
              <a:t>I</a:t>
            </a:r>
          </a:p>
        </p:txBody>
      </p:sp>
      <p:sp>
        <p:nvSpPr>
          <p:cNvPr id="15" name="Picture Placeholder 14">
            <a:extLst>
              <a:ext uri="{FF2B5EF4-FFF2-40B4-BE49-F238E27FC236}">
                <a16:creationId xmlns:a16="http://schemas.microsoft.com/office/drawing/2014/main" id="{B9454D95-B362-4CB6-B706-EB2022A3342D}"/>
              </a:ext>
              <a:ext uri="{C183D7F6-B498-43B3-948B-1728B52AA6E4}">
                <adec:decorative xmlns:adec="http://schemas.microsoft.com/office/drawing/2017/decorative" val="1"/>
              </a:ext>
            </a:extLst>
          </p:cNvPr>
          <p:cNvSpPr>
            <a:spLocks noGrp="1"/>
          </p:cNvSpPr>
          <p:nvPr>
            <p:ph type="pic" sz="quarter" idx="11" hasCustomPrompt="1"/>
          </p:nvPr>
        </p:nvSpPr>
        <p:spPr>
          <a:xfrm>
            <a:off x="2343149" y="0"/>
            <a:ext cx="6800851" cy="6858000"/>
          </a:xfrm>
          <a:custGeom>
            <a:avLst/>
            <a:gdLst>
              <a:gd name="connsiteX0" fmla="*/ 5205086 w 9067800"/>
              <a:gd name="connsiteY0" fmla="*/ 0 h 6858000"/>
              <a:gd name="connsiteX1" fmla="*/ 6957685 w 9067800"/>
              <a:gd name="connsiteY1" fmla="*/ 0 h 6858000"/>
              <a:gd name="connsiteX2" fmla="*/ 9067800 w 9067800"/>
              <a:gd name="connsiteY2" fmla="*/ 0 h 6858000"/>
              <a:gd name="connsiteX3" fmla="*/ 9067800 w 9067800"/>
              <a:gd name="connsiteY3" fmla="*/ 6827058 h 6858000"/>
              <a:gd name="connsiteX4" fmla="*/ 9044315 w 9067800"/>
              <a:gd name="connsiteY4" fmla="*/ 6858000 h 6858000"/>
              <a:gd name="connsiteX5" fmla="*/ 7291715 w 9067800"/>
              <a:gd name="connsiteY5" fmla="*/ 6858000 h 6858000"/>
              <a:gd name="connsiteX6" fmla="*/ 1752601 w 9067800"/>
              <a:gd name="connsiteY6" fmla="*/ 6858000 h 6858000"/>
              <a:gd name="connsiteX7" fmla="*/ 0 w 90678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67800" h="6858000">
                <a:moveTo>
                  <a:pt x="5205086" y="0"/>
                </a:moveTo>
                <a:lnTo>
                  <a:pt x="6957685" y="0"/>
                </a:lnTo>
                <a:lnTo>
                  <a:pt x="9067800" y="0"/>
                </a:lnTo>
                <a:lnTo>
                  <a:pt x="9067800" y="6827058"/>
                </a:lnTo>
                <a:lnTo>
                  <a:pt x="9044315" y="6858000"/>
                </a:lnTo>
                <a:lnTo>
                  <a:pt x="7291715" y="6858000"/>
                </a:lnTo>
                <a:lnTo>
                  <a:pt x="1752601" y="6858000"/>
                </a:lnTo>
                <a:lnTo>
                  <a:pt x="0" y="6858000"/>
                </a:lnTo>
                <a:close/>
              </a:path>
            </a:pathLst>
          </a:custGeom>
          <a:solidFill>
            <a:schemeClr val="bg1"/>
          </a:solidFill>
        </p:spPr>
        <p:txBody>
          <a:bodyPr wrap="square" rtlCol="0" anchor="ctr">
            <a:noAutofit/>
          </a:bodyPr>
          <a:lstStyle>
            <a:lvl1pPr marL="0" indent="0" algn="ctr">
              <a:buNone/>
              <a:defRPr/>
            </a:lvl1pPr>
          </a:lstStyle>
          <a:p>
            <a:pPr rtl="0"/>
            <a:r>
              <a:rPr lang="en-GB" noProof="0"/>
              <a:t>Insert Image</a:t>
            </a:r>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400049" y="266700"/>
            <a:ext cx="3829051" cy="6324600"/>
          </a:xfrm>
          <a:solidFill>
            <a:schemeClr val="bg1"/>
          </a:solidFill>
          <a:effectLst>
            <a:outerShdw blurRad="355600" dist="38100" dir="2700000" algn="tl" rotWithShape="0">
              <a:prstClr val="black">
                <a:alpha val="40000"/>
              </a:prstClr>
            </a:outerShdw>
          </a:effectLst>
        </p:spPr>
        <p:txBody>
          <a:bodyPr rtlCol="0"/>
          <a:lstStyle>
            <a:lvl1pPr marL="0" indent="0">
              <a:buNone/>
              <a:defRPr>
                <a:solidFill>
                  <a:schemeClr val="tx1">
                    <a:alpha val="0"/>
                  </a:schemeClr>
                </a:solidFill>
              </a:defRPr>
            </a:lvl1pPr>
          </a:lstStyle>
          <a:p>
            <a:pPr lvl="0" rtl="0"/>
            <a:r>
              <a:rPr lang="en-GB" noProof="0"/>
              <a:t>I</a:t>
            </a:r>
          </a:p>
        </p:txBody>
      </p:sp>
      <p:sp>
        <p:nvSpPr>
          <p:cNvPr id="2" name="Title 1"/>
          <p:cNvSpPr>
            <a:spLocks noGrp="1"/>
          </p:cNvSpPr>
          <p:nvPr>
            <p:ph type="ctrTitle"/>
          </p:nvPr>
        </p:nvSpPr>
        <p:spPr>
          <a:xfrm>
            <a:off x="700087" y="762000"/>
            <a:ext cx="3286125" cy="3429000"/>
          </a:xfrm>
        </p:spPr>
        <p:txBody>
          <a:bodyPr rtlCol="0" anchor="ctr">
            <a:normAutofit/>
          </a:bodyPr>
          <a:lstStyle>
            <a:lvl1pPr algn="ctr">
              <a:defRPr sz="3751" spc="151" baseline="0"/>
            </a:lvl1pPr>
          </a:lstStyle>
          <a:p>
            <a:pPr rtl="0"/>
            <a:r>
              <a:rPr lang="en-GB" noProof="0"/>
              <a:t>Click to edit Master title style</a:t>
            </a:r>
          </a:p>
        </p:txBody>
      </p:sp>
      <p:sp>
        <p:nvSpPr>
          <p:cNvPr id="3" name="Subtitle 2"/>
          <p:cNvSpPr>
            <a:spLocks noGrp="1"/>
          </p:cNvSpPr>
          <p:nvPr>
            <p:ph type="subTitle" idx="1"/>
          </p:nvPr>
        </p:nvSpPr>
        <p:spPr>
          <a:xfrm>
            <a:off x="700087" y="4343401"/>
            <a:ext cx="3286125" cy="1355732"/>
          </a:xfrm>
        </p:spPr>
        <p:txBody>
          <a:bodyPr lIns="91440" rIns="91440" rtlCol="0" anchor="t">
            <a:normAutofit/>
          </a:bodyPr>
          <a:lstStyle>
            <a:lvl1pPr marL="0" indent="0" algn="ctr">
              <a:lnSpc>
                <a:spcPct val="100000"/>
              </a:lnSpc>
              <a:spcBef>
                <a:spcPts val="0"/>
              </a:spcBef>
              <a:spcAft>
                <a:spcPts val="0"/>
              </a:spcAft>
              <a:buNone/>
              <a:defRPr sz="1200">
                <a:solidFill>
                  <a:schemeClr val="tx1">
                    <a:lumMod val="95000"/>
                    <a:lumOff val="5000"/>
                  </a:schemeClr>
                </a:solidFill>
              </a:defRPr>
            </a:lvl1pPr>
            <a:lvl2pPr marL="342891" indent="0" algn="ctr">
              <a:buNone/>
              <a:defRPr sz="1351"/>
            </a:lvl2pPr>
            <a:lvl3pPr marL="685783" indent="0" algn="ctr">
              <a:buNone/>
              <a:defRPr sz="1351"/>
            </a:lvl3pPr>
            <a:lvl4pPr marL="1028674" indent="0" algn="ctr">
              <a:buNone/>
              <a:defRPr sz="1351"/>
            </a:lvl4pPr>
            <a:lvl5pPr marL="1371566" indent="0" algn="ctr">
              <a:buNone/>
              <a:defRPr sz="1351"/>
            </a:lvl5pPr>
            <a:lvl6pPr marL="1714457" indent="0" algn="ctr">
              <a:buNone/>
              <a:defRPr sz="1351"/>
            </a:lvl6pPr>
            <a:lvl7pPr marL="2057349" indent="0" algn="ctr">
              <a:buNone/>
              <a:defRPr sz="1351"/>
            </a:lvl7pPr>
            <a:lvl8pPr marL="2400240" indent="0" algn="ctr">
              <a:buNone/>
              <a:defRPr sz="1351"/>
            </a:lvl8pPr>
            <a:lvl9pPr marL="2743131" indent="0" algn="ctr">
              <a:buNone/>
              <a:defRPr sz="1351"/>
            </a:lvl9pPr>
          </a:lstStyle>
          <a:p>
            <a:pPr rtl="0"/>
            <a:r>
              <a:rPr lang="en-GB" noProof="0"/>
              <a:t>Click to edit Master subtitle style</a:t>
            </a:r>
          </a:p>
        </p:txBody>
      </p:sp>
      <p:sp>
        <p:nvSpPr>
          <p:cNvPr id="7" name="Text Placeholder 16">
            <a:extLst>
              <a:ext uri="{FF2B5EF4-FFF2-40B4-BE49-F238E27FC236}">
                <a16:creationId xmlns:a16="http://schemas.microsoft.com/office/drawing/2014/main" id="{D6D785D2-DAEB-48F3-AB8A-2954F03ACD2B}"/>
              </a:ext>
              <a:ext uri="{C183D7F6-B498-43B3-948B-1728B52AA6E4}">
                <adec:decorative xmlns:adec="http://schemas.microsoft.com/office/drawing/2017/decorative" val="1"/>
              </a:ext>
            </a:extLst>
          </p:cNvPr>
          <p:cNvSpPr>
            <a:spLocks noGrp="1"/>
          </p:cNvSpPr>
          <p:nvPr>
            <p:ph type="body" sz="quarter" idx="13" hasCustomPrompt="1"/>
          </p:nvPr>
        </p:nvSpPr>
        <p:spPr>
          <a:xfrm rot="10800000" flipV="1">
            <a:off x="235744" y="4953000"/>
            <a:ext cx="857251" cy="1790700"/>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rtlCol="0"/>
          <a:lstStyle>
            <a:lvl1pPr marL="0" indent="0">
              <a:buNone/>
              <a:defRPr>
                <a:solidFill>
                  <a:schemeClr val="tx1">
                    <a:alpha val="0"/>
                  </a:schemeClr>
                </a:solidFill>
              </a:defRPr>
            </a:lvl1pPr>
          </a:lstStyle>
          <a:p>
            <a:pPr lvl="0" rtl="0"/>
            <a:r>
              <a:rPr lang="en-GB" noProof="0"/>
              <a:t>I</a:t>
            </a:r>
          </a:p>
        </p:txBody>
      </p:sp>
    </p:spTree>
    <p:extLst>
      <p:ext uri="{BB962C8B-B14F-4D97-AF65-F5344CB8AC3E}">
        <p14:creationId xmlns:p14="http://schemas.microsoft.com/office/powerpoint/2010/main" val="104992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2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A623EB06-2F79-4698-807D-96A58B4F1D71}"/>
              </a:ext>
              <a:ext uri="{C183D7F6-B498-43B3-948B-1728B52AA6E4}">
                <adec:decorative xmlns:adec="http://schemas.microsoft.com/office/drawing/2017/decorative" val="1"/>
              </a:ext>
            </a:extLst>
          </p:cNvPr>
          <p:cNvSpPr>
            <a:spLocks noGrp="1"/>
          </p:cNvSpPr>
          <p:nvPr>
            <p:ph type="pic" sz="quarter" idx="15" hasCustomPrompt="1"/>
          </p:nvPr>
        </p:nvSpPr>
        <p:spPr>
          <a:xfrm>
            <a:off x="0" y="0"/>
            <a:ext cx="6246965" cy="6858000"/>
          </a:xfrm>
          <a:custGeom>
            <a:avLst/>
            <a:gdLst>
              <a:gd name="connsiteX0" fmla="*/ 0 w 8329286"/>
              <a:gd name="connsiteY0" fmla="*/ 0 h 6858000"/>
              <a:gd name="connsiteX1" fmla="*/ 8329286 w 8329286"/>
              <a:gd name="connsiteY1" fmla="*/ 0 h 6858000"/>
              <a:gd name="connsiteX2" fmla="*/ 3124200 w 8329286"/>
              <a:gd name="connsiteY2" fmla="*/ 6858000 h 6858000"/>
              <a:gd name="connsiteX3" fmla="*/ 0 w 832928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9286" h="6858000">
                <a:moveTo>
                  <a:pt x="0" y="0"/>
                </a:moveTo>
                <a:lnTo>
                  <a:pt x="8329286" y="0"/>
                </a:lnTo>
                <a:lnTo>
                  <a:pt x="3124200" y="6858000"/>
                </a:lnTo>
                <a:lnTo>
                  <a:pt x="0" y="6858000"/>
                </a:lnTo>
                <a:close/>
              </a:path>
            </a:pathLst>
          </a:custGeom>
          <a:solidFill>
            <a:schemeClr val="bg1"/>
          </a:solidFill>
          <a:effectLst>
            <a:outerShdw blurRad="228600" dist="38100" algn="l" rotWithShape="0">
              <a:prstClr val="black">
                <a:alpha val="40000"/>
              </a:prstClr>
            </a:outerShdw>
          </a:effectLst>
        </p:spPr>
        <p:txBody>
          <a:bodyPr wrap="square" rtlCol="0" anchor="ctr">
            <a:noAutofit/>
          </a:bodyPr>
          <a:lstStyle>
            <a:lvl1pPr marL="0" indent="0" algn="ctr">
              <a:buNone/>
              <a:defRPr/>
            </a:lvl1pPr>
          </a:lstStyle>
          <a:p>
            <a:pPr rtl="0"/>
            <a:r>
              <a:rPr lang="en-GB" noProof="0"/>
              <a:t>Insert Image</a:t>
            </a:r>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742950" y="609600"/>
            <a:ext cx="3486151" cy="5638800"/>
          </a:xfrm>
          <a:solidFill>
            <a:schemeClr val="bg1"/>
          </a:solidFill>
          <a:effectLst>
            <a:outerShdw blurRad="355600" dist="38100" dir="2700000" algn="tl" rotWithShape="0">
              <a:prstClr val="black">
                <a:alpha val="40000"/>
              </a:prstClr>
            </a:outerShdw>
          </a:effectLst>
        </p:spPr>
        <p:txBody>
          <a:bodyPr rtlCol="0"/>
          <a:lstStyle>
            <a:lvl1pPr marL="0" indent="0">
              <a:buNone/>
              <a:defRPr>
                <a:solidFill>
                  <a:schemeClr val="tx1">
                    <a:alpha val="0"/>
                  </a:schemeClr>
                </a:solidFill>
              </a:defRPr>
            </a:lvl1pPr>
          </a:lstStyle>
          <a:p>
            <a:pPr lvl="0" rtl="0"/>
            <a:r>
              <a:rPr lang="en-GB" noProof="0"/>
              <a:t>I</a:t>
            </a:r>
          </a:p>
        </p:txBody>
      </p:sp>
      <p:sp>
        <p:nvSpPr>
          <p:cNvPr id="2" name="Title 1"/>
          <p:cNvSpPr>
            <a:spLocks noGrp="1"/>
          </p:cNvSpPr>
          <p:nvPr>
            <p:ph type="ctrTitle"/>
          </p:nvPr>
        </p:nvSpPr>
        <p:spPr>
          <a:xfrm>
            <a:off x="942975" y="1447800"/>
            <a:ext cx="3086100" cy="3962400"/>
          </a:xfrm>
        </p:spPr>
        <p:txBody>
          <a:bodyPr rtlCol="0" anchor="ctr">
            <a:normAutofit/>
          </a:bodyPr>
          <a:lstStyle>
            <a:lvl1pPr algn="ctr">
              <a:defRPr sz="3751" spc="151" baseline="0"/>
            </a:lvl1pPr>
          </a:lstStyle>
          <a:p>
            <a:pPr rtl="0"/>
            <a:r>
              <a:rPr lang="en-GB" noProof="0"/>
              <a:t>Click to edit Master title style</a:t>
            </a:r>
          </a:p>
        </p:txBody>
      </p:sp>
      <p:sp>
        <p:nvSpPr>
          <p:cNvPr id="3" name="Subtitle 2"/>
          <p:cNvSpPr>
            <a:spLocks noGrp="1"/>
          </p:cNvSpPr>
          <p:nvPr>
            <p:ph type="subTitle" idx="1"/>
          </p:nvPr>
        </p:nvSpPr>
        <p:spPr>
          <a:xfrm>
            <a:off x="4543425" y="4495801"/>
            <a:ext cx="3657600" cy="609600"/>
          </a:xfrm>
        </p:spPr>
        <p:txBody>
          <a:bodyPr lIns="91440" rIns="91440" rtlCol="0" anchor="ctr">
            <a:normAutofit/>
          </a:bodyPr>
          <a:lstStyle>
            <a:lvl1pPr marL="0" indent="0" algn="l">
              <a:lnSpc>
                <a:spcPct val="100000"/>
              </a:lnSpc>
              <a:spcBef>
                <a:spcPts val="0"/>
              </a:spcBef>
              <a:spcAft>
                <a:spcPts val="0"/>
              </a:spcAft>
              <a:buNone/>
              <a:defRPr sz="1200">
                <a:solidFill>
                  <a:schemeClr val="tx1">
                    <a:lumMod val="95000"/>
                    <a:lumOff val="5000"/>
                  </a:schemeClr>
                </a:solidFill>
              </a:defRPr>
            </a:lvl1pPr>
            <a:lvl2pPr marL="342891" indent="0" algn="ctr">
              <a:buNone/>
              <a:defRPr sz="1351"/>
            </a:lvl2pPr>
            <a:lvl3pPr marL="685783" indent="0" algn="ctr">
              <a:buNone/>
              <a:defRPr sz="1351"/>
            </a:lvl3pPr>
            <a:lvl4pPr marL="1028674" indent="0" algn="ctr">
              <a:buNone/>
              <a:defRPr sz="1351"/>
            </a:lvl4pPr>
            <a:lvl5pPr marL="1371566" indent="0" algn="ctr">
              <a:buNone/>
              <a:defRPr sz="1351"/>
            </a:lvl5pPr>
            <a:lvl6pPr marL="1714457" indent="0" algn="ctr">
              <a:buNone/>
              <a:defRPr sz="1351"/>
            </a:lvl6pPr>
            <a:lvl7pPr marL="2057349" indent="0" algn="ctr">
              <a:buNone/>
              <a:defRPr sz="1351"/>
            </a:lvl7pPr>
            <a:lvl8pPr marL="2400240" indent="0" algn="ctr">
              <a:buNone/>
              <a:defRPr sz="1351"/>
            </a:lvl8pPr>
            <a:lvl9pPr marL="2743131" indent="0" algn="ctr">
              <a:buNone/>
              <a:defRPr sz="1351"/>
            </a:lvl9pPr>
          </a:lstStyle>
          <a:p>
            <a:pPr rtl="0"/>
            <a:r>
              <a:rPr lang="en-GB" noProof="0"/>
              <a:t>Click to edit Master subtitle style</a:t>
            </a:r>
          </a:p>
        </p:txBody>
      </p:sp>
      <p:sp>
        <p:nvSpPr>
          <p:cNvPr id="7" name="Text Placeholder 16">
            <a:extLst>
              <a:ext uri="{FF2B5EF4-FFF2-40B4-BE49-F238E27FC236}">
                <a16:creationId xmlns:a16="http://schemas.microsoft.com/office/drawing/2014/main" id="{D6D785D2-DAEB-48F3-AB8A-2954F03ACD2B}"/>
              </a:ext>
              <a:ext uri="{C183D7F6-B498-43B3-948B-1728B52AA6E4}">
                <adec:decorative xmlns:adec="http://schemas.microsoft.com/office/drawing/2017/decorative" val="1"/>
              </a:ext>
            </a:extLst>
          </p:cNvPr>
          <p:cNvSpPr>
            <a:spLocks noGrp="1"/>
          </p:cNvSpPr>
          <p:nvPr>
            <p:ph type="body" sz="quarter" idx="13" hasCustomPrompt="1"/>
          </p:nvPr>
        </p:nvSpPr>
        <p:spPr>
          <a:xfrm>
            <a:off x="2028825" y="409575"/>
            <a:ext cx="914400" cy="400050"/>
          </a:xfrm>
          <a:solidFill>
            <a:schemeClr val="accent2"/>
          </a:solidFill>
          <a:effectLst>
            <a:outerShdw blurRad="50800" dist="38100" dir="2700000" algn="tl" rotWithShape="0">
              <a:prstClr val="black">
                <a:alpha val="40000"/>
              </a:prstClr>
            </a:outerShdw>
          </a:effectLst>
        </p:spPr>
        <p:txBody>
          <a:bodyPr rtlCol="0"/>
          <a:lstStyle>
            <a:lvl1pPr marL="0" indent="0">
              <a:buNone/>
              <a:defRPr>
                <a:solidFill>
                  <a:schemeClr val="tx1">
                    <a:alpha val="0"/>
                  </a:schemeClr>
                </a:solidFill>
              </a:defRPr>
            </a:lvl1pPr>
          </a:lstStyle>
          <a:p>
            <a:pPr lvl="0" rtl="0"/>
            <a:r>
              <a:rPr lang="en-GB" noProof="0"/>
              <a:t>I</a:t>
            </a:r>
          </a:p>
        </p:txBody>
      </p:sp>
      <p:sp>
        <p:nvSpPr>
          <p:cNvPr id="8" name="Text Placeholder 16">
            <a:extLst>
              <a:ext uri="{FF2B5EF4-FFF2-40B4-BE49-F238E27FC236}">
                <a16:creationId xmlns:a16="http://schemas.microsoft.com/office/drawing/2014/main" id="{BB42ECCE-195D-45F5-94EB-137CEFCFE916}"/>
              </a:ext>
              <a:ext uri="{C183D7F6-B498-43B3-948B-1728B52AA6E4}">
                <adec:decorative xmlns:adec="http://schemas.microsoft.com/office/drawing/2017/decorative" val="1"/>
              </a:ext>
            </a:extLst>
          </p:cNvPr>
          <p:cNvSpPr>
            <a:spLocks noGrp="1"/>
          </p:cNvSpPr>
          <p:nvPr>
            <p:ph type="body" sz="quarter" idx="14" hasCustomPrompt="1"/>
          </p:nvPr>
        </p:nvSpPr>
        <p:spPr>
          <a:xfrm>
            <a:off x="2028825" y="6076950"/>
            <a:ext cx="914400" cy="400050"/>
          </a:xfrm>
          <a:solidFill>
            <a:schemeClr val="accent2"/>
          </a:solidFill>
          <a:effectLst>
            <a:outerShdw blurRad="50800" dist="38100" dir="18900000" algn="bl" rotWithShape="0">
              <a:prstClr val="black">
                <a:alpha val="40000"/>
              </a:prstClr>
            </a:outerShdw>
          </a:effectLst>
        </p:spPr>
        <p:txBody>
          <a:bodyPr rtlCol="0"/>
          <a:lstStyle>
            <a:lvl1pPr marL="0" indent="0">
              <a:buNone/>
              <a:defRPr>
                <a:solidFill>
                  <a:schemeClr val="tx1">
                    <a:alpha val="0"/>
                  </a:schemeClr>
                </a:solidFill>
              </a:defRPr>
            </a:lvl1pPr>
          </a:lstStyle>
          <a:p>
            <a:pPr lvl="0" rtl="0"/>
            <a:r>
              <a:rPr lang="en-GB" noProof="0"/>
              <a:t>I</a:t>
            </a:r>
          </a:p>
        </p:txBody>
      </p:sp>
    </p:spTree>
    <p:extLst>
      <p:ext uri="{BB962C8B-B14F-4D97-AF65-F5344CB8AC3E}">
        <p14:creationId xmlns:p14="http://schemas.microsoft.com/office/powerpoint/2010/main" val="2601318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9144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411481" y="990600"/>
            <a:ext cx="8103871" cy="1447800"/>
          </a:xfrm>
        </p:spPr>
        <p:txBody>
          <a:bodyPr rtlCol="0" anchor="t">
            <a:normAutofit/>
          </a:bodyPr>
          <a:lstStyle>
            <a:lvl1pPr>
              <a:lnSpc>
                <a:spcPct val="100000"/>
              </a:lnSpc>
              <a:defRPr sz="3000" b="0">
                <a:latin typeface="+mj-lt"/>
              </a:defRPr>
            </a:lvl1pPr>
          </a:lstStyle>
          <a:p>
            <a:pPr rtl="0"/>
            <a:r>
              <a:rPr lang="en-GB"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411480" y="2667000"/>
            <a:ext cx="7716520" cy="3660648"/>
          </a:xfrm>
        </p:spPr>
        <p:txBody>
          <a:bodyPr lIns="91440" rIns="9144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Picture Placeholder 9">
            <a:extLst>
              <a:ext uri="{FF2B5EF4-FFF2-40B4-BE49-F238E27FC236}">
                <a16:creationId xmlns:a16="http://schemas.microsoft.com/office/drawing/2014/main" id="{B1F422E5-0916-42D9-AC79-50E4FC133F3D}"/>
              </a:ext>
              <a:ext uri="{C183D7F6-B498-43B3-948B-1728B52AA6E4}">
                <adec:decorative xmlns:adec="http://schemas.microsoft.com/office/drawing/2017/decorative" val="1"/>
              </a:ext>
            </a:extLst>
          </p:cNvPr>
          <p:cNvSpPr>
            <a:spLocks noGrp="1"/>
          </p:cNvSpPr>
          <p:nvPr>
            <p:ph type="pic" sz="quarter" idx="15" hasCustomPrompt="1"/>
          </p:nvPr>
        </p:nvSpPr>
        <p:spPr>
          <a:xfrm>
            <a:off x="0" y="0"/>
            <a:ext cx="6246965"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bg1"/>
          </a:solidFill>
          <a:effectLst>
            <a:outerShdw blurRad="50800" dist="38100" dir="5400000" algn="t" rotWithShape="0">
              <a:prstClr val="black">
                <a:alpha val="40000"/>
              </a:prstClr>
            </a:outerShdw>
          </a:effectLst>
        </p:spPr>
        <p:txBody>
          <a:bodyPr wrap="square" rtlCol="0" anchor="ctr">
            <a:noAutofit/>
          </a:bodyPr>
          <a:lstStyle>
            <a:lvl1pPr marL="0" indent="0" algn="ctr">
              <a:buNone/>
              <a:defRPr sz="1200">
                <a:solidFill>
                  <a:schemeClr val="bg1">
                    <a:lumMod val="75000"/>
                  </a:schemeClr>
                </a:solidFill>
              </a:defRPr>
            </a:lvl1pPr>
          </a:lstStyle>
          <a:p>
            <a:pPr rtl="0"/>
            <a:r>
              <a:rPr lang="en-GB" noProof="0"/>
              <a:t>Insert Image</a:t>
            </a:r>
          </a:p>
        </p:txBody>
      </p:sp>
      <p:sp>
        <p:nvSpPr>
          <p:cNvPr id="14" name="Slide Number Placeholder 5">
            <a:extLst>
              <a:ext uri="{FF2B5EF4-FFF2-40B4-BE49-F238E27FC236}">
                <a16:creationId xmlns:a16="http://schemas.microsoft.com/office/drawing/2014/main" id="{0621E917-505B-493E-99EE-2E57CB3327C6}"/>
              </a:ext>
            </a:extLst>
          </p:cNvPr>
          <p:cNvSpPr>
            <a:spLocks noGrp="1"/>
          </p:cNvSpPr>
          <p:nvPr>
            <p:ph type="sldNum" sz="quarter" idx="4"/>
          </p:nvPr>
        </p:nvSpPr>
        <p:spPr>
          <a:xfrm>
            <a:off x="471592" y="6339840"/>
            <a:ext cx="22671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792466477"/>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72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Emphasis-Subtitle and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9144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411481" y="990600"/>
            <a:ext cx="8103871" cy="707886"/>
          </a:xfrm>
        </p:spPr>
        <p:txBody>
          <a:bodyPr rtlCol="0" anchor="t">
            <a:normAutofit/>
          </a:bodyPr>
          <a:lstStyle>
            <a:lvl1pPr>
              <a:lnSpc>
                <a:spcPct val="100000"/>
              </a:lnSpc>
              <a:defRPr sz="3000" b="0">
                <a:latin typeface="+mj-lt"/>
              </a:defRPr>
            </a:lvl1pPr>
          </a:lstStyle>
          <a:p>
            <a:pPr rtl="0"/>
            <a:r>
              <a:rPr lang="en-GB"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411480" y="2667000"/>
            <a:ext cx="7716520" cy="3660648"/>
          </a:xfrm>
        </p:spPr>
        <p:txBody>
          <a:bodyPr lIns="91440" rIns="9144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Picture Placeholder 9">
            <a:extLst>
              <a:ext uri="{FF2B5EF4-FFF2-40B4-BE49-F238E27FC236}">
                <a16:creationId xmlns:a16="http://schemas.microsoft.com/office/drawing/2014/main" id="{B1F422E5-0916-42D9-AC79-50E4FC133F3D}"/>
              </a:ext>
              <a:ext uri="{C183D7F6-B498-43B3-948B-1728B52AA6E4}">
                <adec:decorative xmlns:adec="http://schemas.microsoft.com/office/drawing/2017/decorative" val="1"/>
              </a:ext>
            </a:extLst>
          </p:cNvPr>
          <p:cNvSpPr>
            <a:spLocks noGrp="1"/>
          </p:cNvSpPr>
          <p:nvPr>
            <p:ph type="pic" sz="quarter" idx="15" hasCustomPrompt="1"/>
          </p:nvPr>
        </p:nvSpPr>
        <p:spPr>
          <a:xfrm>
            <a:off x="0" y="0"/>
            <a:ext cx="6246965"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bg1"/>
          </a:solidFill>
          <a:effectLst>
            <a:outerShdw blurRad="50800" dist="38100" dir="5400000" algn="t" rotWithShape="0">
              <a:prstClr val="black">
                <a:alpha val="40000"/>
              </a:prstClr>
            </a:outerShdw>
          </a:effectLst>
        </p:spPr>
        <p:txBody>
          <a:bodyPr wrap="square" rtlCol="0" anchor="ctr">
            <a:noAutofit/>
          </a:bodyPr>
          <a:lstStyle>
            <a:lvl1pPr marL="0" indent="0" algn="ctr">
              <a:buNone/>
              <a:defRPr sz="1200">
                <a:solidFill>
                  <a:schemeClr val="bg1">
                    <a:lumMod val="75000"/>
                  </a:schemeClr>
                </a:solidFill>
              </a:defRPr>
            </a:lvl1pPr>
          </a:lstStyle>
          <a:p>
            <a:pPr rtl="0"/>
            <a:r>
              <a:rPr lang="en-GB" noProof="0"/>
              <a:t>Insert Image</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0" y="1676401"/>
            <a:ext cx="8128000" cy="341632"/>
          </a:xfrm>
          <a:solidFill>
            <a:schemeClr val="accent1"/>
          </a:solidFill>
        </p:spPr>
        <p:txBody>
          <a:bodyPr wrap="square" lIns="640080" rIns="91440" rtlCol="0">
            <a:spAutoFit/>
          </a:bodyPr>
          <a:lstStyle>
            <a:lvl1pPr marL="0" indent="0">
              <a:buNone/>
              <a:defRPr sz="1800" b="0">
                <a:solidFill>
                  <a:schemeClr val="bg1"/>
                </a:solidFill>
              </a:defRPr>
            </a:lvl1pPr>
          </a:lstStyle>
          <a:p>
            <a:pPr lvl="0" rtl="0"/>
            <a:r>
              <a:rPr lang="en-GB" noProof="0"/>
              <a:t>Add additional text </a:t>
            </a:r>
          </a:p>
        </p:txBody>
      </p:sp>
      <p:sp>
        <p:nvSpPr>
          <p:cNvPr id="13" name="Slide Number Placeholder 5">
            <a:extLst>
              <a:ext uri="{FF2B5EF4-FFF2-40B4-BE49-F238E27FC236}">
                <a16:creationId xmlns:a16="http://schemas.microsoft.com/office/drawing/2014/main" id="{08E95652-9528-4150-8049-C40C3BB1BB08}"/>
              </a:ext>
            </a:extLst>
          </p:cNvPr>
          <p:cNvSpPr>
            <a:spLocks noGrp="1"/>
          </p:cNvSpPr>
          <p:nvPr>
            <p:ph type="sldNum" sz="quarter" idx="4"/>
          </p:nvPr>
        </p:nvSpPr>
        <p:spPr>
          <a:xfrm>
            <a:off x="471592" y="6339840"/>
            <a:ext cx="22671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1305947646"/>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720"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9144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411481" y="990600"/>
            <a:ext cx="8103871" cy="707886"/>
          </a:xfrm>
        </p:spPr>
        <p:txBody>
          <a:bodyPr lIns="91440" rtlCol="0" anchor="t">
            <a:normAutofit/>
          </a:bodyPr>
          <a:lstStyle>
            <a:lvl1pPr>
              <a:lnSpc>
                <a:spcPct val="100000"/>
              </a:lnSpc>
              <a:defRPr sz="3000" b="0">
                <a:latin typeface="+mj-lt"/>
              </a:defRPr>
            </a:lvl1pPr>
          </a:lstStyle>
          <a:p>
            <a:pPr rtl="0"/>
            <a:r>
              <a:rPr lang="en-GB"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411480" y="2667000"/>
            <a:ext cx="7716520" cy="3660648"/>
          </a:xfrm>
        </p:spPr>
        <p:txBody>
          <a:bodyPr lIns="91440" rIns="9144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Picture Placeholder 9">
            <a:extLst>
              <a:ext uri="{FF2B5EF4-FFF2-40B4-BE49-F238E27FC236}">
                <a16:creationId xmlns:a16="http://schemas.microsoft.com/office/drawing/2014/main" id="{B1F422E5-0916-42D9-AC79-50E4FC133F3D}"/>
              </a:ext>
              <a:ext uri="{C183D7F6-B498-43B3-948B-1728B52AA6E4}">
                <adec:decorative xmlns:adec="http://schemas.microsoft.com/office/drawing/2017/decorative" val="1"/>
              </a:ext>
            </a:extLst>
          </p:cNvPr>
          <p:cNvSpPr>
            <a:spLocks noGrp="1"/>
          </p:cNvSpPr>
          <p:nvPr>
            <p:ph type="pic" sz="quarter" idx="15" hasCustomPrompt="1"/>
          </p:nvPr>
        </p:nvSpPr>
        <p:spPr>
          <a:xfrm>
            <a:off x="0" y="0"/>
            <a:ext cx="6246965"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bg1"/>
          </a:solidFill>
          <a:effectLst>
            <a:outerShdw blurRad="50800" dist="38100" dir="5400000" algn="t" rotWithShape="0">
              <a:prstClr val="black">
                <a:alpha val="40000"/>
              </a:prstClr>
            </a:outerShdw>
          </a:effectLst>
        </p:spPr>
        <p:txBody>
          <a:bodyPr wrap="square" rtlCol="0" anchor="ctr">
            <a:noAutofit/>
          </a:bodyPr>
          <a:lstStyle>
            <a:lvl1pPr marL="0" indent="0" algn="ctr">
              <a:buNone/>
              <a:defRPr sz="1200">
                <a:solidFill>
                  <a:schemeClr val="bg1">
                    <a:lumMod val="75000"/>
                  </a:schemeClr>
                </a:solidFill>
              </a:defRPr>
            </a:lvl1pPr>
          </a:lstStyle>
          <a:p>
            <a:pPr rtl="0"/>
            <a:r>
              <a:rPr lang="en-GB" noProof="0"/>
              <a:t>Insert Image</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411480" y="1676401"/>
            <a:ext cx="8128000" cy="341632"/>
          </a:xfrm>
          <a:noFill/>
        </p:spPr>
        <p:txBody>
          <a:bodyPr wrap="square" lIns="91440" rIns="91440" rtlCol="0">
            <a:spAutoFit/>
          </a:bodyPr>
          <a:lstStyle>
            <a:lvl1pPr marL="0" indent="0">
              <a:buNone/>
              <a:defRPr sz="1800" b="0">
                <a:solidFill>
                  <a:schemeClr val="tx2"/>
                </a:solidFill>
              </a:defRPr>
            </a:lvl1pPr>
          </a:lstStyle>
          <a:p>
            <a:pPr lvl="0" rtl="0"/>
            <a:r>
              <a:rPr lang="en-GB" noProof="0"/>
              <a:t>Add additional text </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471592" y="6339840"/>
            <a:ext cx="22671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3215529186"/>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720"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ONLY_Blu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9144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411481" y="990600"/>
            <a:ext cx="8103871" cy="707886"/>
          </a:xfrm>
        </p:spPr>
        <p:txBody>
          <a:bodyPr lIns="91440" rtlCol="0" anchor="t">
            <a:normAutofit/>
          </a:bodyPr>
          <a:lstStyle>
            <a:lvl1pPr>
              <a:lnSpc>
                <a:spcPct val="100000"/>
              </a:lnSpc>
              <a:defRPr sz="3000" b="0">
                <a:latin typeface="+mj-lt"/>
              </a:defRPr>
            </a:lvl1pPr>
          </a:lstStyle>
          <a:p>
            <a:pPr rtl="0"/>
            <a:r>
              <a:rPr lang="en-GB"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471592" y="6339840"/>
            <a:ext cx="22671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6246965"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Tree>
    <p:extLst>
      <p:ext uri="{BB962C8B-B14F-4D97-AF65-F5344CB8AC3E}">
        <p14:creationId xmlns:p14="http://schemas.microsoft.com/office/powerpoint/2010/main" val="1695425977"/>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720"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ONLY_sea gree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9144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411481" y="990600"/>
            <a:ext cx="8103871" cy="707886"/>
          </a:xfrm>
        </p:spPr>
        <p:txBody>
          <a:bodyPr lIns="91440" rtlCol="0" anchor="t">
            <a:normAutofit/>
          </a:bodyPr>
          <a:lstStyle>
            <a:lvl1pPr>
              <a:lnSpc>
                <a:spcPct val="100000"/>
              </a:lnSpc>
              <a:defRPr sz="3000" b="0">
                <a:latin typeface="+mj-lt"/>
              </a:defRPr>
            </a:lvl1pPr>
          </a:lstStyle>
          <a:p>
            <a:pPr rtl="0"/>
            <a:r>
              <a:rPr lang="en-GB"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471592" y="6339840"/>
            <a:ext cx="22671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6246965"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accent5"/>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Tree>
    <p:extLst>
      <p:ext uri="{BB962C8B-B14F-4D97-AF65-F5344CB8AC3E}">
        <p14:creationId xmlns:p14="http://schemas.microsoft.com/office/powerpoint/2010/main" val="3714886579"/>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720"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ONLY_Orang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9144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411481" y="990600"/>
            <a:ext cx="8103871" cy="707886"/>
          </a:xfrm>
        </p:spPr>
        <p:txBody>
          <a:bodyPr lIns="91440" rtlCol="0" anchor="t">
            <a:normAutofit/>
          </a:bodyPr>
          <a:lstStyle>
            <a:lvl1pPr>
              <a:lnSpc>
                <a:spcPct val="100000"/>
              </a:lnSpc>
              <a:defRPr sz="3000" b="0">
                <a:latin typeface="+mj-lt"/>
              </a:defRPr>
            </a:lvl1pPr>
          </a:lstStyle>
          <a:p>
            <a:pPr rtl="0"/>
            <a:r>
              <a:rPr lang="en-GB"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471592" y="6339840"/>
            <a:ext cx="22671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6246965"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accent2"/>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Tree>
    <p:extLst>
      <p:ext uri="{BB962C8B-B14F-4D97-AF65-F5344CB8AC3E}">
        <p14:creationId xmlns:p14="http://schemas.microsoft.com/office/powerpoint/2010/main" val="1814971853"/>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720"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ONLY_Pink">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9144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411481" y="990600"/>
            <a:ext cx="8103871" cy="707886"/>
          </a:xfrm>
        </p:spPr>
        <p:txBody>
          <a:bodyPr lIns="91440" rtlCol="0" anchor="t">
            <a:normAutofit/>
          </a:bodyPr>
          <a:lstStyle>
            <a:lvl1pPr>
              <a:lnSpc>
                <a:spcPct val="100000"/>
              </a:lnSpc>
              <a:defRPr sz="3000" b="0">
                <a:latin typeface="+mj-lt"/>
              </a:defRPr>
            </a:lvl1pPr>
          </a:lstStyle>
          <a:p>
            <a:pPr rtl="0"/>
            <a:r>
              <a:rPr lang="en-GB"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471592" y="6339840"/>
            <a:ext cx="22671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6246965"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accent6"/>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Tree>
    <p:extLst>
      <p:ext uri="{BB962C8B-B14F-4D97-AF65-F5344CB8AC3E}">
        <p14:creationId xmlns:p14="http://schemas.microsoft.com/office/powerpoint/2010/main" val="1832375406"/>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720" userDrawn="1">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ONLY_Light Blu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9144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411481" y="990600"/>
            <a:ext cx="8103871" cy="707886"/>
          </a:xfrm>
        </p:spPr>
        <p:txBody>
          <a:bodyPr lIns="91440" rtlCol="0" anchor="t">
            <a:normAutofit/>
          </a:bodyPr>
          <a:lstStyle>
            <a:lvl1pPr>
              <a:lnSpc>
                <a:spcPct val="100000"/>
              </a:lnSpc>
              <a:defRPr sz="3000" b="0">
                <a:latin typeface="+mj-lt"/>
              </a:defRPr>
            </a:lvl1pPr>
          </a:lstStyle>
          <a:p>
            <a:pPr rtl="0"/>
            <a:r>
              <a:rPr lang="en-GB"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471592" y="6339840"/>
            <a:ext cx="22671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6246965"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accent3"/>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Tree>
    <p:extLst>
      <p:ext uri="{BB962C8B-B14F-4D97-AF65-F5344CB8AC3E}">
        <p14:creationId xmlns:p14="http://schemas.microsoft.com/office/powerpoint/2010/main" val="2117665835"/>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720" userDrawn="1">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_Gre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9144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411481" y="990600"/>
            <a:ext cx="8103871" cy="707886"/>
          </a:xfrm>
        </p:spPr>
        <p:txBody>
          <a:bodyPr lIns="91440" rtlCol="0" anchor="t">
            <a:normAutofit/>
          </a:bodyPr>
          <a:lstStyle>
            <a:lvl1pPr>
              <a:lnSpc>
                <a:spcPct val="100000"/>
              </a:lnSpc>
              <a:defRPr sz="3000" b="0">
                <a:latin typeface="+mj-lt"/>
              </a:defRPr>
            </a:lvl1pPr>
          </a:lstStyle>
          <a:p>
            <a:pPr rtl="0"/>
            <a:r>
              <a:rPr lang="en-GB"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471592" y="6339840"/>
            <a:ext cx="22671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6246965"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bg2">
              <a:lumMod val="50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Tree>
    <p:extLst>
      <p:ext uri="{BB962C8B-B14F-4D97-AF65-F5344CB8AC3E}">
        <p14:creationId xmlns:p14="http://schemas.microsoft.com/office/powerpoint/2010/main" val="38536208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720" userDrawn="1">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ONLY_Blue_Triangle patch 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05BCA9F-FC20-461D-9118-7EC2AC28D050}"/>
              </a:ext>
              <a:ext uri="{C183D7F6-B498-43B3-948B-1728B52AA6E4}">
                <adec:decorative xmlns:adec="http://schemas.microsoft.com/office/drawing/2017/decorative" val="1"/>
              </a:ext>
            </a:extLst>
          </p:cNvPr>
          <p:cNvSpPr/>
          <p:nvPr userDrawn="1"/>
        </p:nvSpPr>
        <p:spPr>
          <a:xfrm>
            <a:off x="2381969" y="0"/>
            <a:ext cx="6762032" cy="6858000"/>
          </a:xfrm>
          <a:custGeom>
            <a:avLst/>
            <a:gdLst>
              <a:gd name="connsiteX0" fmla="*/ 5153328 w 9016043"/>
              <a:gd name="connsiteY0" fmla="*/ 0 h 6858000"/>
              <a:gd name="connsiteX1" fmla="*/ 9016043 w 9016043"/>
              <a:gd name="connsiteY1" fmla="*/ 0 h 6858000"/>
              <a:gd name="connsiteX2" fmla="*/ 9016043 w 9016043"/>
              <a:gd name="connsiteY2" fmla="*/ 6858000 h 6858000"/>
              <a:gd name="connsiteX3" fmla="*/ 0 w 9016043"/>
              <a:gd name="connsiteY3" fmla="*/ 6858000 h 6858000"/>
              <a:gd name="connsiteX4" fmla="*/ 5153328 w 9016043"/>
              <a:gd name="connsiteY4" fmla="*/ 68183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16043" h="6858000">
                <a:moveTo>
                  <a:pt x="5153328" y="0"/>
                </a:moveTo>
                <a:lnTo>
                  <a:pt x="9016043" y="0"/>
                </a:lnTo>
                <a:lnTo>
                  <a:pt x="9016043" y="6858000"/>
                </a:lnTo>
                <a:lnTo>
                  <a:pt x="0" y="6858000"/>
                </a:lnTo>
                <a:lnTo>
                  <a:pt x="5153328" y="68183"/>
                </a:lnTo>
                <a:close/>
              </a:path>
            </a:pathLst>
          </a:custGeom>
          <a:solidFill>
            <a:srgbClr val="EEEE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endParaRPr lang="en-GB" sz="1351" noProof="0"/>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9144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411481" y="990600"/>
            <a:ext cx="8103871" cy="707886"/>
          </a:xfrm>
        </p:spPr>
        <p:txBody>
          <a:bodyPr lIns="91440" rtlCol="0" anchor="t">
            <a:normAutofit/>
          </a:bodyPr>
          <a:lstStyle>
            <a:lvl1pPr>
              <a:lnSpc>
                <a:spcPct val="100000"/>
              </a:lnSpc>
              <a:defRPr sz="3000" b="0">
                <a:latin typeface="+mj-lt"/>
              </a:defRPr>
            </a:lvl1pPr>
          </a:lstStyle>
          <a:p>
            <a:pPr rtl="0"/>
            <a:r>
              <a:rPr lang="en-GB"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471592" y="6339840"/>
            <a:ext cx="22671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6246965"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Tree>
    <p:extLst>
      <p:ext uri="{BB962C8B-B14F-4D97-AF65-F5344CB8AC3E}">
        <p14:creationId xmlns:p14="http://schemas.microsoft.com/office/powerpoint/2010/main" val="704092513"/>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720" userDrawn="1">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Subtitle Content and Imag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9144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411481" y="990600"/>
            <a:ext cx="8103871" cy="707886"/>
          </a:xfrm>
        </p:spPr>
        <p:txBody>
          <a:bodyPr lIns="91440" rtlCol="0" anchor="t">
            <a:normAutofit/>
          </a:bodyPr>
          <a:lstStyle>
            <a:lvl1pPr>
              <a:lnSpc>
                <a:spcPct val="100000"/>
              </a:lnSpc>
              <a:defRPr sz="3000" b="0">
                <a:latin typeface="+mj-lt"/>
              </a:defRPr>
            </a:lvl1pPr>
          </a:lstStyle>
          <a:p>
            <a:pPr rtl="0"/>
            <a:r>
              <a:rPr lang="en-GB"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411480" y="2667000"/>
            <a:ext cx="4331971" cy="3660648"/>
          </a:xfrm>
        </p:spPr>
        <p:txBody>
          <a:bodyPr lIns="91440" rIns="9144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Picture Placeholder 9">
            <a:extLst>
              <a:ext uri="{FF2B5EF4-FFF2-40B4-BE49-F238E27FC236}">
                <a16:creationId xmlns:a16="http://schemas.microsoft.com/office/drawing/2014/main" id="{B1F422E5-0916-42D9-AC79-50E4FC133F3D}"/>
              </a:ext>
              <a:ext uri="{C183D7F6-B498-43B3-948B-1728B52AA6E4}">
                <adec:decorative xmlns:adec="http://schemas.microsoft.com/office/drawing/2017/decorative" val="1"/>
              </a:ext>
            </a:extLst>
          </p:cNvPr>
          <p:cNvSpPr>
            <a:spLocks noGrp="1"/>
          </p:cNvSpPr>
          <p:nvPr>
            <p:ph type="pic" sz="quarter" idx="15" hasCustomPrompt="1"/>
          </p:nvPr>
        </p:nvSpPr>
        <p:spPr>
          <a:xfrm>
            <a:off x="0" y="0"/>
            <a:ext cx="6246965"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bg1"/>
          </a:solidFill>
          <a:effectLst>
            <a:outerShdw blurRad="50800" dist="38100" dir="5400000" algn="t" rotWithShape="0">
              <a:prstClr val="black">
                <a:alpha val="40000"/>
              </a:prstClr>
            </a:outerShdw>
          </a:effectLst>
        </p:spPr>
        <p:txBody>
          <a:bodyPr wrap="square" rtlCol="0" anchor="ctr">
            <a:noAutofit/>
          </a:bodyPr>
          <a:lstStyle>
            <a:lvl1pPr marL="0" indent="0" algn="ctr">
              <a:buNone/>
              <a:defRPr sz="1200">
                <a:solidFill>
                  <a:schemeClr val="bg1">
                    <a:lumMod val="75000"/>
                  </a:schemeClr>
                </a:solidFill>
              </a:defRPr>
            </a:lvl1pPr>
          </a:lstStyle>
          <a:p>
            <a:pPr rtl="0"/>
            <a:r>
              <a:rPr lang="en-GB" noProof="0"/>
              <a:t>Insert Image</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411480" y="1676401"/>
            <a:ext cx="8128000" cy="341632"/>
          </a:xfrm>
          <a:noFill/>
        </p:spPr>
        <p:txBody>
          <a:bodyPr wrap="square" lIns="91440" rIns="91440" rtlCol="0">
            <a:spAutoFit/>
          </a:bodyPr>
          <a:lstStyle>
            <a:lvl1pPr marL="0" indent="0">
              <a:buNone/>
              <a:defRPr sz="1800" b="0">
                <a:solidFill>
                  <a:schemeClr val="tx2"/>
                </a:solidFill>
              </a:defRPr>
            </a:lvl1pPr>
          </a:lstStyle>
          <a:p>
            <a:pPr lvl="0" rtl="0"/>
            <a:r>
              <a:rPr lang="en-GB" noProof="0"/>
              <a:t>Add additional text </a:t>
            </a:r>
          </a:p>
        </p:txBody>
      </p:sp>
      <p:sp>
        <p:nvSpPr>
          <p:cNvPr id="9" name="Picture Placeholder 8">
            <a:extLst>
              <a:ext uri="{FF2B5EF4-FFF2-40B4-BE49-F238E27FC236}">
                <a16:creationId xmlns:a16="http://schemas.microsoft.com/office/drawing/2014/main" id="{17C4BA0D-DEC0-450E-8F4D-B0E6D2D7D0C3}"/>
              </a:ext>
            </a:extLst>
          </p:cNvPr>
          <p:cNvSpPr>
            <a:spLocks noGrp="1"/>
          </p:cNvSpPr>
          <p:nvPr>
            <p:ph type="pic" sz="quarter" idx="17" hasCustomPrompt="1"/>
          </p:nvPr>
        </p:nvSpPr>
        <p:spPr>
          <a:xfrm>
            <a:off x="4972051" y="2667001"/>
            <a:ext cx="3760469" cy="3660775"/>
          </a:xfrm>
        </p:spPr>
        <p:txBody>
          <a:bodyPr rtlCol="0" anchor="ctr"/>
          <a:lstStyle>
            <a:lvl1pPr marL="0" indent="0" algn="ctr">
              <a:buNone/>
              <a:defRPr>
                <a:solidFill>
                  <a:schemeClr val="bg1">
                    <a:lumMod val="50000"/>
                  </a:schemeClr>
                </a:solidFill>
              </a:defRPr>
            </a:lvl1pPr>
          </a:lstStyle>
          <a:p>
            <a:pPr rtl="0"/>
            <a:r>
              <a:rPr lang="en-GB" noProof="0"/>
              <a:t>Insert Image</a:t>
            </a:r>
          </a:p>
        </p:txBody>
      </p:sp>
      <p:sp>
        <p:nvSpPr>
          <p:cNvPr id="13" name="Slide Number Placeholder 5">
            <a:extLst>
              <a:ext uri="{FF2B5EF4-FFF2-40B4-BE49-F238E27FC236}">
                <a16:creationId xmlns:a16="http://schemas.microsoft.com/office/drawing/2014/main" id="{8F869F17-9BF3-4974-956D-0CBCD60BA35B}"/>
              </a:ext>
            </a:extLst>
          </p:cNvPr>
          <p:cNvSpPr>
            <a:spLocks noGrp="1"/>
          </p:cNvSpPr>
          <p:nvPr>
            <p:ph type="sldNum" sz="quarter" idx="4"/>
          </p:nvPr>
        </p:nvSpPr>
        <p:spPr>
          <a:xfrm>
            <a:off x="471592" y="6339840"/>
            <a:ext cx="22671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2142137778"/>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720" userDrawn="1">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Subtitle Content and Image_Top shape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9144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411481" y="990600"/>
            <a:ext cx="8103871" cy="707886"/>
          </a:xfrm>
        </p:spPr>
        <p:txBody>
          <a:bodyPr lIns="91440" rtlCol="0" anchor="t">
            <a:normAutofit/>
          </a:bodyPr>
          <a:lstStyle>
            <a:lvl1pPr>
              <a:lnSpc>
                <a:spcPct val="100000"/>
              </a:lnSpc>
              <a:defRPr sz="3000" b="0">
                <a:latin typeface="+mj-lt"/>
              </a:defRPr>
            </a:lvl1pPr>
          </a:lstStyle>
          <a:p>
            <a:pPr rtl="0"/>
            <a:r>
              <a:rPr lang="en-GB"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411480" y="2667000"/>
            <a:ext cx="4331971" cy="3660648"/>
          </a:xfrm>
        </p:spPr>
        <p:txBody>
          <a:bodyPr lIns="91440" rIns="9144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411480" y="1676401"/>
            <a:ext cx="8128000" cy="341632"/>
          </a:xfrm>
          <a:noFill/>
        </p:spPr>
        <p:txBody>
          <a:bodyPr wrap="square" lIns="91440" rIns="91440" rtlCol="0">
            <a:spAutoFit/>
          </a:bodyPr>
          <a:lstStyle>
            <a:lvl1pPr marL="0" indent="0">
              <a:buNone/>
              <a:defRPr sz="1800" b="0">
                <a:solidFill>
                  <a:schemeClr val="tx2"/>
                </a:solidFill>
              </a:defRPr>
            </a:lvl1pPr>
          </a:lstStyle>
          <a:p>
            <a:pPr lvl="0" rtl="0"/>
            <a:r>
              <a:rPr lang="en-GB" noProof="0"/>
              <a:t>Add additional text </a:t>
            </a:r>
          </a:p>
        </p:txBody>
      </p:sp>
      <p:sp>
        <p:nvSpPr>
          <p:cNvPr id="9" name="Picture Placeholder 8">
            <a:extLst>
              <a:ext uri="{FF2B5EF4-FFF2-40B4-BE49-F238E27FC236}">
                <a16:creationId xmlns:a16="http://schemas.microsoft.com/office/drawing/2014/main" id="{17C4BA0D-DEC0-450E-8F4D-B0E6D2D7D0C3}"/>
              </a:ext>
            </a:extLst>
          </p:cNvPr>
          <p:cNvSpPr>
            <a:spLocks noGrp="1"/>
          </p:cNvSpPr>
          <p:nvPr>
            <p:ph type="pic" sz="quarter" idx="17" hasCustomPrompt="1"/>
          </p:nvPr>
        </p:nvSpPr>
        <p:spPr>
          <a:xfrm>
            <a:off x="4972051" y="2667001"/>
            <a:ext cx="3760469" cy="3660775"/>
          </a:xfrm>
        </p:spPr>
        <p:txBody>
          <a:bodyPr rtlCol="0" anchor="ctr"/>
          <a:lstStyle>
            <a:lvl1pPr marL="0" indent="0" algn="ctr">
              <a:buNone/>
              <a:defRPr>
                <a:solidFill>
                  <a:schemeClr val="bg1">
                    <a:lumMod val="50000"/>
                  </a:schemeClr>
                </a:solidFill>
              </a:defRPr>
            </a:lvl1pPr>
          </a:lstStyle>
          <a:p>
            <a:pPr rtl="0"/>
            <a:r>
              <a:rPr lang="en-GB" noProof="0"/>
              <a:t>Insert Image</a:t>
            </a:r>
          </a:p>
        </p:txBody>
      </p:sp>
      <p:sp>
        <p:nvSpPr>
          <p:cNvPr id="13" name="Slide Number Placeholder 5">
            <a:extLst>
              <a:ext uri="{FF2B5EF4-FFF2-40B4-BE49-F238E27FC236}">
                <a16:creationId xmlns:a16="http://schemas.microsoft.com/office/drawing/2014/main" id="{A654DBB0-1027-4E5D-B635-00F2F173A24F}"/>
              </a:ext>
            </a:extLst>
          </p:cNvPr>
          <p:cNvSpPr>
            <a:spLocks noGrp="1"/>
          </p:cNvSpPr>
          <p:nvPr>
            <p:ph type="sldNum" sz="quarter" idx="4"/>
          </p:nvPr>
        </p:nvSpPr>
        <p:spPr>
          <a:xfrm>
            <a:off x="471592" y="6339840"/>
            <a:ext cx="22671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3433771035"/>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720" userDrawn="1">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Subtitle Content and Image_Top shape white bar">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4000502" y="112976"/>
            <a:ext cx="5143500" cy="6745024"/>
          </a:xfrm>
        </p:spPr>
        <p:txBody>
          <a:bodyPr rtlCol="0" anchor="ctr"/>
          <a:lstStyle>
            <a:lvl1pPr marL="0" indent="0" algn="ctr">
              <a:buNone/>
              <a:defRPr>
                <a:solidFill>
                  <a:schemeClr val="bg1">
                    <a:lumMod val="50000"/>
                  </a:schemeClr>
                </a:solidFill>
              </a:defRPr>
            </a:lvl1pPr>
          </a:lstStyle>
          <a:p>
            <a:pPr rtl="0"/>
            <a:r>
              <a:rPr lang="en-GB" noProof="0"/>
              <a:t>Insert Image</a:t>
            </a:r>
          </a:p>
        </p:txBody>
      </p:sp>
      <p:sp>
        <p:nvSpPr>
          <p:cNvPr id="12" name="Text Placeholder 16">
            <a:extLst>
              <a:ext uri="{FF2B5EF4-FFF2-40B4-BE49-F238E27FC236}">
                <a16:creationId xmlns:a16="http://schemas.microsoft.com/office/drawing/2014/main" id="{E59725C5-1168-4A5F-B420-8E0562019687}"/>
              </a:ext>
            </a:extLst>
          </p:cNvPr>
          <p:cNvSpPr>
            <a:spLocks noGrp="1"/>
          </p:cNvSpPr>
          <p:nvPr>
            <p:ph type="body" sz="quarter" idx="19" hasCustomPrompt="1"/>
          </p:nvPr>
        </p:nvSpPr>
        <p:spPr>
          <a:xfrm rot="5400000">
            <a:off x="3085440" y="1028041"/>
            <a:ext cx="6745024" cy="4914900"/>
          </a:xfrm>
          <a:gradFill flip="none" rotWithShape="1">
            <a:gsLst>
              <a:gs pos="0">
                <a:schemeClr val="bg1"/>
              </a:gs>
              <a:gs pos="82000">
                <a:schemeClr val="bg1">
                  <a:alpha val="0"/>
                </a:schemeClr>
              </a:gs>
            </a:gsLst>
            <a:lin ang="16200000" scaled="1"/>
            <a:tileRect/>
          </a:gradFill>
          <a:effectLst/>
        </p:spPr>
        <p:txBody>
          <a:bodyPr rtlCol="0"/>
          <a:lstStyle>
            <a:lvl1pPr marL="0" indent="0">
              <a:buNone/>
              <a:defRPr>
                <a:solidFill>
                  <a:schemeClr val="tx1">
                    <a:alpha val="0"/>
                  </a:schemeClr>
                </a:solidFill>
              </a:defRPr>
            </a:lvl1pPr>
          </a:lstStyle>
          <a:p>
            <a:pPr lvl="0" rtl="0"/>
            <a:r>
              <a:rPr lang="en-GB" noProof="0"/>
              <a:t>I</a:t>
            </a:r>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9144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411481" y="990600"/>
            <a:ext cx="8103871" cy="707886"/>
          </a:xfrm>
        </p:spPr>
        <p:txBody>
          <a:bodyPr lIns="91440" rtlCol="0" anchor="t">
            <a:normAutofit/>
          </a:bodyPr>
          <a:lstStyle>
            <a:lvl1pPr>
              <a:lnSpc>
                <a:spcPct val="100000"/>
              </a:lnSpc>
              <a:defRPr sz="3000" b="0">
                <a:latin typeface="+mj-lt"/>
              </a:defRPr>
            </a:lvl1pPr>
          </a:lstStyle>
          <a:p>
            <a:pPr rtl="0"/>
            <a:r>
              <a:rPr lang="en-GB"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411480" y="2667000"/>
            <a:ext cx="4331971" cy="3660648"/>
          </a:xfrm>
        </p:spPr>
        <p:txBody>
          <a:bodyPr lIns="91440" rIns="9144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411480" y="1676401"/>
            <a:ext cx="8128000" cy="341632"/>
          </a:xfrm>
          <a:noFill/>
        </p:spPr>
        <p:txBody>
          <a:bodyPr wrap="square" lIns="91440" rIns="91440" rtlCol="0">
            <a:spAutoFit/>
          </a:bodyPr>
          <a:lstStyle>
            <a:lvl1pPr marL="0" indent="0">
              <a:buNone/>
              <a:defRPr sz="1800" b="0">
                <a:solidFill>
                  <a:schemeClr val="tx2"/>
                </a:solidFill>
              </a:defRPr>
            </a:lvl1pPr>
          </a:lstStyle>
          <a:p>
            <a:pPr lvl="0" rtl="0"/>
            <a:r>
              <a:rPr lang="en-GB" noProof="0"/>
              <a:t>Add additional text </a:t>
            </a:r>
          </a:p>
        </p:txBody>
      </p:sp>
      <p:sp>
        <p:nvSpPr>
          <p:cNvPr id="16" name="Slide Number Placeholder 5">
            <a:extLst>
              <a:ext uri="{FF2B5EF4-FFF2-40B4-BE49-F238E27FC236}">
                <a16:creationId xmlns:a16="http://schemas.microsoft.com/office/drawing/2014/main" id="{7532AFA8-ADE4-4C3E-AF0A-235C724999FF}"/>
              </a:ext>
            </a:extLst>
          </p:cNvPr>
          <p:cNvSpPr>
            <a:spLocks noGrp="1"/>
          </p:cNvSpPr>
          <p:nvPr>
            <p:ph type="sldNum" sz="quarter" idx="4"/>
          </p:nvPr>
        </p:nvSpPr>
        <p:spPr>
          <a:xfrm>
            <a:off x="471592" y="6339840"/>
            <a:ext cx="22671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747721153"/>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720" userDrawn="1">
          <p15:clr>
            <a:srgbClr val="FBAE40"/>
          </p15:clr>
        </p15:guide>
        <p15:guide id="3" pos="324" userDrawn="1">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Subtitle Content and half horizontal Image_Top shape bar">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411482" y="2667001"/>
            <a:ext cx="8321039" cy="1757126"/>
          </a:xfrm>
        </p:spPr>
        <p:txBody>
          <a:bodyPr rtlCol="0" anchor="ctr"/>
          <a:lstStyle>
            <a:lvl1pPr marL="0" indent="0" algn="ctr">
              <a:buNone/>
              <a:defRPr>
                <a:solidFill>
                  <a:schemeClr val="bg1">
                    <a:lumMod val="50000"/>
                  </a:schemeClr>
                </a:solidFill>
              </a:defRPr>
            </a:lvl1pPr>
          </a:lstStyle>
          <a:p>
            <a:pPr rtl="0"/>
            <a:r>
              <a:rPr lang="en-GB" noProof="0"/>
              <a:t>Insert Image</a:t>
            </a:r>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9144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411481" y="990600"/>
            <a:ext cx="8103871" cy="707886"/>
          </a:xfrm>
        </p:spPr>
        <p:txBody>
          <a:bodyPr lIns="91440" rtlCol="0" anchor="t">
            <a:normAutofit/>
          </a:bodyPr>
          <a:lstStyle>
            <a:lvl1pPr>
              <a:lnSpc>
                <a:spcPct val="100000"/>
              </a:lnSpc>
              <a:defRPr sz="3000" b="0">
                <a:latin typeface="+mj-lt"/>
              </a:defRPr>
            </a:lvl1pPr>
          </a:lstStyle>
          <a:p>
            <a:pPr rtl="0"/>
            <a:r>
              <a:rPr lang="en-GB"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411481" y="4709677"/>
            <a:ext cx="8321039" cy="1500876"/>
          </a:xfrm>
        </p:spPr>
        <p:txBody>
          <a:bodyPr lIns="91440" rIns="9144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411480" y="1676401"/>
            <a:ext cx="8128000" cy="341632"/>
          </a:xfrm>
          <a:noFill/>
        </p:spPr>
        <p:txBody>
          <a:bodyPr wrap="square" lIns="91440" rIns="91440" rtlCol="0">
            <a:spAutoFit/>
          </a:bodyPr>
          <a:lstStyle>
            <a:lvl1pPr marL="0" indent="0">
              <a:buNone/>
              <a:defRPr sz="1800" b="0">
                <a:solidFill>
                  <a:schemeClr val="tx2"/>
                </a:solidFill>
              </a:defRPr>
            </a:lvl1pPr>
          </a:lstStyle>
          <a:p>
            <a:pPr lvl="0" rtl="0"/>
            <a:r>
              <a:rPr lang="en-GB" noProof="0"/>
              <a:t>Add additional text </a:t>
            </a:r>
          </a:p>
        </p:txBody>
      </p:sp>
      <p:sp>
        <p:nvSpPr>
          <p:cNvPr id="13" name="Slide Number Placeholder 5">
            <a:extLst>
              <a:ext uri="{FF2B5EF4-FFF2-40B4-BE49-F238E27FC236}">
                <a16:creationId xmlns:a16="http://schemas.microsoft.com/office/drawing/2014/main" id="{4232B29A-2701-4A73-83CF-09E0AB1B2DD0}"/>
              </a:ext>
            </a:extLst>
          </p:cNvPr>
          <p:cNvSpPr>
            <a:spLocks noGrp="1"/>
          </p:cNvSpPr>
          <p:nvPr>
            <p:ph type="sldNum" sz="quarter" idx="4"/>
          </p:nvPr>
        </p:nvSpPr>
        <p:spPr>
          <a:xfrm>
            <a:off x="471592" y="6339840"/>
            <a:ext cx="22671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2946410738"/>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720" userDrawn="1">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Subtitle Content and half Image_Top shape bar">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411482" y="2667001"/>
            <a:ext cx="4331969" cy="3543552"/>
          </a:xfrm>
        </p:spPr>
        <p:txBody>
          <a:bodyPr rtlCol="0" anchor="ctr"/>
          <a:lstStyle>
            <a:lvl1pPr marL="0" indent="0" algn="ctr">
              <a:buNone/>
              <a:defRPr>
                <a:solidFill>
                  <a:schemeClr val="bg1">
                    <a:lumMod val="50000"/>
                  </a:schemeClr>
                </a:solidFill>
              </a:defRPr>
            </a:lvl1pPr>
          </a:lstStyle>
          <a:p>
            <a:pPr rtl="0"/>
            <a:r>
              <a:rPr lang="en-GB" noProof="0"/>
              <a:t>Insert Image</a:t>
            </a:r>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9144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411481" y="990600"/>
            <a:ext cx="8103871" cy="707886"/>
          </a:xfrm>
        </p:spPr>
        <p:txBody>
          <a:bodyPr lIns="91440" rtlCol="0" anchor="t">
            <a:normAutofit/>
          </a:bodyPr>
          <a:lstStyle>
            <a:lvl1pPr>
              <a:lnSpc>
                <a:spcPct val="100000"/>
              </a:lnSpc>
              <a:defRPr sz="3000" b="0">
                <a:latin typeface="+mj-lt"/>
              </a:defRPr>
            </a:lvl1pPr>
          </a:lstStyle>
          <a:p>
            <a:pPr rtl="0"/>
            <a:r>
              <a:rPr lang="en-GB"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4914900" y="2667001"/>
            <a:ext cx="3817619" cy="3543552"/>
          </a:xfrm>
        </p:spPr>
        <p:txBody>
          <a:bodyPr lIns="91440" rIns="9144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411480" y="1676401"/>
            <a:ext cx="8128000" cy="341632"/>
          </a:xfrm>
          <a:noFill/>
        </p:spPr>
        <p:txBody>
          <a:bodyPr wrap="square" lIns="91440" rIns="91440" rtlCol="0">
            <a:spAutoFit/>
          </a:bodyPr>
          <a:lstStyle>
            <a:lvl1pPr marL="0" indent="0">
              <a:buNone/>
              <a:defRPr sz="1800" b="0">
                <a:solidFill>
                  <a:schemeClr val="tx2"/>
                </a:solidFill>
              </a:defRPr>
            </a:lvl1pPr>
          </a:lstStyle>
          <a:p>
            <a:pPr lvl="0" rtl="0"/>
            <a:r>
              <a:rPr lang="en-GB" noProof="0"/>
              <a:t>Add additional text </a:t>
            </a:r>
          </a:p>
        </p:txBody>
      </p:sp>
      <p:sp>
        <p:nvSpPr>
          <p:cNvPr id="13" name="Slide Number Placeholder 5">
            <a:extLst>
              <a:ext uri="{FF2B5EF4-FFF2-40B4-BE49-F238E27FC236}">
                <a16:creationId xmlns:a16="http://schemas.microsoft.com/office/drawing/2014/main" id="{6A52166E-5DA9-4AA1-9355-E8DBFDD90AEB}"/>
              </a:ext>
            </a:extLst>
          </p:cNvPr>
          <p:cNvSpPr>
            <a:spLocks noGrp="1"/>
          </p:cNvSpPr>
          <p:nvPr>
            <p:ph type="sldNum" sz="quarter" idx="4"/>
          </p:nvPr>
        </p:nvSpPr>
        <p:spPr>
          <a:xfrm>
            <a:off x="471592" y="6339840"/>
            <a:ext cx="22671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964095946"/>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720" userDrawn="1">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Half Image Title Content and Top shape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9144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411481" y="3735623"/>
            <a:ext cx="8103871" cy="707886"/>
          </a:xfrm>
        </p:spPr>
        <p:txBody>
          <a:bodyPr lIns="91440" rtlCol="0" anchor="t">
            <a:normAutofit/>
          </a:bodyPr>
          <a:lstStyle>
            <a:lvl1pPr>
              <a:lnSpc>
                <a:spcPct val="100000"/>
              </a:lnSpc>
              <a:defRPr sz="3000" b="0">
                <a:latin typeface="+mj-lt"/>
              </a:defRPr>
            </a:lvl1pPr>
          </a:lstStyle>
          <a:p>
            <a:pPr rtl="0"/>
            <a:r>
              <a:rPr lang="en-GB"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411481" y="4617492"/>
            <a:ext cx="7418069" cy="1527048"/>
          </a:xfrm>
        </p:spPr>
        <p:txBody>
          <a:bodyPr lIns="91440" rIns="91440" rtlCol="0">
            <a:normAutofit/>
          </a:bodyPr>
          <a:lstStyle>
            <a:lvl1pPr>
              <a:defRPr sz="1351"/>
            </a:lvl1pPr>
            <a:lvl2pPr>
              <a:defRPr sz="1200"/>
            </a:lvl2pPr>
            <a:lvl3pPr>
              <a:defRPr sz="1051"/>
            </a:lvl3pPr>
            <a:lvl4pPr>
              <a:defRPr sz="900"/>
            </a:lvl4pPr>
            <a:lvl5pPr>
              <a:defRPr sz="9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2" y="112978"/>
            <a:ext cx="9143999" cy="3278423"/>
          </a:xfrm>
        </p:spPr>
        <p:txBody>
          <a:bodyPr rtlCol="0" anchor="ctr"/>
          <a:lstStyle>
            <a:lvl1pPr marL="0" indent="0" algn="ctr">
              <a:buNone/>
              <a:defRPr>
                <a:solidFill>
                  <a:schemeClr val="bg1">
                    <a:lumMod val="50000"/>
                  </a:schemeClr>
                </a:solidFill>
              </a:defRPr>
            </a:lvl1pPr>
          </a:lstStyle>
          <a:p>
            <a:pPr rtl="0"/>
            <a:r>
              <a:rPr lang="en-GB" noProof="0"/>
              <a:t>Insert Image</a:t>
            </a:r>
          </a:p>
        </p:txBody>
      </p:sp>
      <p:sp>
        <p:nvSpPr>
          <p:cNvPr id="12" name="Slide Number Placeholder 5">
            <a:extLst>
              <a:ext uri="{FF2B5EF4-FFF2-40B4-BE49-F238E27FC236}">
                <a16:creationId xmlns:a16="http://schemas.microsoft.com/office/drawing/2014/main" id="{E9FF8476-DF8C-4276-8CF6-44BC91B88C2C}"/>
              </a:ext>
            </a:extLst>
          </p:cNvPr>
          <p:cNvSpPr>
            <a:spLocks noGrp="1"/>
          </p:cNvSpPr>
          <p:nvPr>
            <p:ph type="sldNum" sz="quarter" idx="4"/>
          </p:nvPr>
        </p:nvSpPr>
        <p:spPr>
          <a:xfrm>
            <a:off x="471592" y="6339840"/>
            <a:ext cx="22671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1270053395"/>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720" userDrawn="1">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Half Image Title Two column Content and Top shape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9144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411481" y="3735623"/>
            <a:ext cx="8332471" cy="707886"/>
          </a:xfrm>
        </p:spPr>
        <p:txBody>
          <a:bodyPr lIns="91440" rtlCol="0" anchor="t">
            <a:normAutofit/>
          </a:bodyPr>
          <a:lstStyle>
            <a:lvl1pPr>
              <a:lnSpc>
                <a:spcPct val="100000"/>
              </a:lnSpc>
              <a:defRPr sz="3000" b="0">
                <a:latin typeface="+mj-lt"/>
              </a:defRPr>
            </a:lvl1pPr>
          </a:lstStyle>
          <a:p>
            <a:pPr rtl="0"/>
            <a:r>
              <a:rPr lang="en-GB"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411482" y="4617492"/>
            <a:ext cx="3909060" cy="1527048"/>
          </a:xfrm>
        </p:spPr>
        <p:txBody>
          <a:bodyPr lIns="91440" rIns="91440" rtlCol="0">
            <a:normAutofit/>
          </a:bodyPr>
          <a:lstStyle>
            <a:lvl1pPr>
              <a:defRPr sz="1351"/>
            </a:lvl1pPr>
            <a:lvl2pPr>
              <a:defRPr sz="1200"/>
            </a:lvl2pPr>
            <a:lvl3pPr>
              <a:defRPr sz="1051"/>
            </a:lvl3pPr>
            <a:lvl4pPr>
              <a:defRPr sz="900"/>
            </a:lvl4pPr>
            <a:lvl5pPr>
              <a:defRPr sz="9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2" y="112978"/>
            <a:ext cx="9143999" cy="3278423"/>
          </a:xfrm>
        </p:spPr>
        <p:txBody>
          <a:bodyPr rtlCol="0" anchor="ctr"/>
          <a:lstStyle>
            <a:lvl1pPr marL="0" indent="0" algn="ctr">
              <a:buNone/>
              <a:defRPr>
                <a:solidFill>
                  <a:schemeClr val="bg1">
                    <a:lumMod val="50000"/>
                  </a:schemeClr>
                </a:solidFill>
              </a:defRPr>
            </a:lvl1pPr>
          </a:lstStyle>
          <a:p>
            <a:pPr rtl="0"/>
            <a:r>
              <a:rPr lang="en-GB" noProof="0"/>
              <a:t>Insert Image</a:t>
            </a:r>
          </a:p>
        </p:txBody>
      </p:sp>
      <p:sp>
        <p:nvSpPr>
          <p:cNvPr id="12" name="Content Placeholder 6">
            <a:extLst>
              <a:ext uri="{FF2B5EF4-FFF2-40B4-BE49-F238E27FC236}">
                <a16:creationId xmlns:a16="http://schemas.microsoft.com/office/drawing/2014/main" id="{E93A96C6-A4F2-43F1-A47D-0D52EF29954B}"/>
              </a:ext>
            </a:extLst>
          </p:cNvPr>
          <p:cNvSpPr>
            <a:spLocks noGrp="1"/>
          </p:cNvSpPr>
          <p:nvPr>
            <p:ph sz="quarter" idx="19"/>
          </p:nvPr>
        </p:nvSpPr>
        <p:spPr>
          <a:xfrm>
            <a:off x="4834891" y="4617492"/>
            <a:ext cx="3909060" cy="1527048"/>
          </a:xfrm>
        </p:spPr>
        <p:txBody>
          <a:bodyPr lIns="91440" rIns="91440" rtlCol="0">
            <a:normAutofit/>
          </a:bodyPr>
          <a:lstStyle>
            <a:lvl1pPr>
              <a:defRPr sz="1351"/>
            </a:lvl1pPr>
            <a:lvl2pPr>
              <a:defRPr sz="1200"/>
            </a:lvl2pPr>
            <a:lvl3pPr>
              <a:defRPr sz="1051"/>
            </a:lvl3pPr>
            <a:lvl4pPr>
              <a:defRPr sz="900"/>
            </a:lvl4pPr>
            <a:lvl5pPr>
              <a:defRPr sz="9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4" name="Slide Number Placeholder 5">
            <a:extLst>
              <a:ext uri="{FF2B5EF4-FFF2-40B4-BE49-F238E27FC236}">
                <a16:creationId xmlns:a16="http://schemas.microsoft.com/office/drawing/2014/main" id="{FC5AD12C-F7F6-431D-ABA4-F7E37CACEAC6}"/>
              </a:ext>
            </a:extLst>
          </p:cNvPr>
          <p:cNvSpPr>
            <a:spLocks noGrp="1"/>
          </p:cNvSpPr>
          <p:nvPr>
            <p:ph type="sldNum" sz="quarter" idx="4"/>
          </p:nvPr>
        </p:nvSpPr>
        <p:spPr>
          <a:xfrm>
            <a:off x="471592" y="6339840"/>
            <a:ext cx="22671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34900304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720" userDrawn="1">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Half Image Title Two column Content and Top shape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9144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1291274" y="3735624"/>
            <a:ext cx="3760471" cy="2408917"/>
          </a:xfrm>
        </p:spPr>
        <p:txBody>
          <a:bodyPr lIns="91440" rtlCol="0" anchor="t">
            <a:normAutofit/>
          </a:bodyPr>
          <a:lstStyle>
            <a:lvl1pPr>
              <a:lnSpc>
                <a:spcPct val="100000"/>
              </a:lnSpc>
              <a:defRPr sz="3000" b="0">
                <a:latin typeface="+mj-lt"/>
              </a:defRPr>
            </a:lvl1pPr>
          </a:lstStyle>
          <a:p>
            <a:pPr rtl="0"/>
            <a:r>
              <a:rPr lang="en-GB" noProof="0"/>
              <a:t>Click to edit Master title style</a:t>
            </a:r>
          </a:p>
        </p:txBody>
      </p:sp>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2" y="112978"/>
            <a:ext cx="9143999" cy="3278423"/>
          </a:xfrm>
        </p:spPr>
        <p:txBody>
          <a:bodyPr rtlCol="0" anchor="ctr"/>
          <a:lstStyle>
            <a:lvl1pPr marL="0" indent="0" algn="ctr">
              <a:buNone/>
              <a:defRPr>
                <a:solidFill>
                  <a:schemeClr val="bg1">
                    <a:lumMod val="50000"/>
                  </a:schemeClr>
                </a:solidFill>
              </a:defRPr>
            </a:lvl1pPr>
          </a:lstStyle>
          <a:p>
            <a:pPr rtl="0"/>
            <a:r>
              <a:rPr lang="en-GB" noProof="0"/>
              <a:t>Insert Image</a:t>
            </a:r>
          </a:p>
        </p:txBody>
      </p:sp>
      <p:sp>
        <p:nvSpPr>
          <p:cNvPr id="13" name="Text Placeholder 16">
            <a:extLst>
              <a:ext uri="{FF2B5EF4-FFF2-40B4-BE49-F238E27FC236}">
                <a16:creationId xmlns:a16="http://schemas.microsoft.com/office/drawing/2014/main" id="{38376498-C218-4EDB-8416-A59802EF2018}"/>
              </a:ext>
              <a:ext uri="{C183D7F6-B498-43B3-948B-1728B52AA6E4}">
                <adec:decorative xmlns:adec="http://schemas.microsoft.com/office/drawing/2017/decorative" val="1"/>
              </a:ext>
            </a:extLst>
          </p:cNvPr>
          <p:cNvSpPr>
            <a:spLocks noGrp="1"/>
          </p:cNvSpPr>
          <p:nvPr>
            <p:ph type="body" sz="quarter" idx="20" hasCustomPrompt="1"/>
          </p:nvPr>
        </p:nvSpPr>
        <p:spPr>
          <a:xfrm>
            <a:off x="5429251" y="1981200"/>
            <a:ext cx="3292157" cy="4163339"/>
          </a:xfrm>
          <a:solidFill>
            <a:schemeClr val="bg1"/>
          </a:solidFill>
          <a:ln w="28575">
            <a:solidFill>
              <a:schemeClr val="accent2"/>
            </a:solidFill>
          </a:ln>
          <a:effectLst/>
        </p:spPr>
        <p:txBody>
          <a:bodyPr rtlCol="0"/>
          <a:lstStyle>
            <a:lvl1pPr marL="0" indent="0">
              <a:buNone/>
              <a:defRPr>
                <a:solidFill>
                  <a:schemeClr val="tx1">
                    <a:alpha val="0"/>
                  </a:schemeClr>
                </a:solidFill>
              </a:defRPr>
            </a:lvl1pPr>
          </a:lstStyle>
          <a:p>
            <a:pPr lvl="0" rtl="0"/>
            <a:r>
              <a:rPr lang="en-GB" noProof="0"/>
              <a:t>I</a:t>
            </a:r>
          </a:p>
        </p:txBody>
      </p:sp>
      <p:sp>
        <p:nvSpPr>
          <p:cNvPr id="12" name="Content Placeholder 6">
            <a:extLst>
              <a:ext uri="{FF2B5EF4-FFF2-40B4-BE49-F238E27FC236}">
                <a16:creationId xmlns:a16="http://schemas.microsoft.com/office/drawing/2014/main" id="{E93A96C6-A4F2-43F1-A47D-0D52EF29954B}"/>
              </a:ext>
            </a:extLst>
          </p:cNvPr>
          <p:cNvSpPr>
            <a:spLocks noGrp="1"/>
          </p:cNvSpPr>
          <p:nvPr>
            <p:ph sz="quarter" idx="19" hasCustomPrompt="1"/>
          </p:nvPr>
        </p:nvSpPr>
        <p:spPr>
          <a:xfrm>
            <a:off x="5692141" y="2286000"/>
            <a:ext cx="2766060" cy="3581400"/>
          </a:xfrm>
        </p:spPr>
        <p:txBody>
          <a:bodyPr lIns="91440" rIns="91440" rtlCol="0">
            <a:normAutofit/>
          </a:bodyPr>
          <a:lstStyle>
            <a:lvl1pPr marL="0" indent="0">
              <a:lnSpc>
                <a:spcPct val="100000"/>
              </a:lnSpc>
              <a:spcBef>
                <a:spcPts val="0"/>
              </a:spcBef>
              <a:spcAft>
                <a:spcPts val="0"/>
              </a:spcAft>
              <a:buNone/>
              <a:defRPr sz="2400">
                <a:solidFill>
                  <a:schemeClr val="accent2"/>
                </a:solidFill>
              </a:defRPr>
            </a:lvl1pPr>
            <a:lvl2pPr>
              <a:defRPr sz="1200"/>
            </a:lvl2pPr>
            <a:lvl3pPr>
              <a:defRPr sz="1051"/>
            </a:lvl3pPr>
            <a:lvl4pPr>
              <a:defRPr sz="900"/>
            </a:lvl4pPr>
            <a:lvl5pPr>
              <a:defRPr sz="900"/>
            </a:lvl5pPr>
          </a:lstStyle>
          <a:p>
            <a:pPr lvl="0" rtl="0"/>
            <a:r>
              <a:rPr lang="en-GB" noProof="0"/>
              <a:t>Important Content</a:t>
            </a:r>
          </a:p>
        </p:txBody>
      </p:sp>
      <p:sp>
        <p:nvSpPr>
          <p:cNvPr id="8" name="Picture Placeholder 7">
            <a:extLst>
              <a:ext uri="{FF2B5EF4-FFF2-40B4-BE49-F238E27FC236}">
                <a16:creationId xmlns:a16="http://schemas.microsoft.com/office/drawing/2014/main" id="{1EC81B64-070E-43F3-BCB5-833AB965D638}"/>
              </a:ext>
              <a:ext uri="{C183D7F6-B498-43B3-948B-1728B52AA6E4}">
                <adec:decorative xmlns:adec="http://schemas.microsoft.com/office/drawing/2017/decorative" val="1"/>
              </a:ext>
            </a:extLst>
          </p:cNvPr>
          <p:cNvSpPr>
            <a:spLocks noGrp="1"/>
          </p:cNvSpPr>
          <p:nvPr>
            <p:ph type="pic" sz="quarter" idx="21" hasCustomPrompt="1"/>
          </p:nvPr>
        </p:nvSpPr>
        <p:spPr>
          <a:xfrm>
            <a:off x="411708" y="3717927"/>
            <a:ext cx="685800" cy="930275"/>
          </a:xfrm>
        </p:spPr>
        <p:txBody>
          <a:bodyPr rtlCol="0" anchor="ctr"/>
          <a:lstStyle>
            <a:lvl1pPr marL="0" indent="0" algn="ctr">
              <a:buNone/>
              <a:defRPr/>
            </a:lvl1pPr>
          </a:lstStyle>
          <a:p>
            <a:pPr rtl="0"/>
            <a:r>
              <a:rPr lang="en-GB" noProof="0"/>
              <a:t>Icon</a:t>
            </a:r>
          </a:p>
        </p:txBody>
      </p:sp>
      <p:sp>
        <p:nvSpPr>
          <p:cNvPr id="15" name="Slide Number Placeholder 5">
            <a:extLst>
              <a:ext uri="{FF2B5EF4-FFF2-40B4-BE49-F238E27FC236}">
                <a16:creationId xmlns:a16="http://schemas.microsoft.com/office/drawing/2014/main" id="{8D5893EC-1256-429B-9581-379342C2368B}"/>
              </a:ext>
            </a:extLst>
          </p:cNvPr>
          <p:cNvSpPr>
            <a:spLocks noGrp="1"/>
          </p:cNvSpPr>
          <p:nvPr>
            <p:ph type="sldNum" sz="quarter" idx="4"/>
          </p:nvPr>
        </p:nvSpPr>
        <p:spPr>
          <a:xfrm>
            <a:off x="471592" y="6339840"/>
            <a:ext cx="22671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1666431938"/>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720" userDrawn="1">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Half Image Multiple images Title Two column Content and Top shape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9144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1" y="4176259"/>
            <a:ext cx="3257551" cy="1968280"/>
          </a:xfrm>
        </p:spPr>
        <p:txBody>
          <a:bodyPr lIns="91440" rtlCol="0" anchor="t">
            <a:normAutofit/>
          </a:bodyPr>
          <a:lstStyle>
            <a:lvl1pPr>
              <a:lnSpc>
                <a:spcPct val="100000"/>
              </a:lnSpc>
              <a:defRPr sz="3000" b="0">
                <a:latin typeface="+mj-lt"/>
              </a:defRPr>
            </a:lvl1pPr>
          </a:lstStyle>
          <a:p>
            <a:pPr rtl="0"/>
            <a:r>
              <a:rPr lang="en-GB" noProof="0"/>
              <a:t>Click to edit Master title style</a:t>
            </a:r>
          </a:p>
        </p:txBody>
      </p:sp>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2" y="112978"/>
            <a:ext cx="9143999" cy="3278423"/>
          </a:xfrm>
        </p:spPr>
        <p:txBody>
          <a:bodyPr rtlCol="0" anchor="ctr"/>
          <a:lstStyle>
            <a:lvl1pPr marL="0" indent="0" algn="ctr">
              <a:buNone/>
              <a:defRPr>
                <a:solidFill>
                  <a:schemeClr val="bg1">
                    <a:lumMod val="50000"/>
                  </a:schemeClr>
                </a:solidFill>
              </a:defRPr>
            </a:lvl1pPr>
          </a:lstStyle>
          <a:p>
            <a:pPr rtl="0"/>
            <a:r>
              <a:rPr lang="en-GB" noProof="0"/>
              <a:t>Insert Image</a:t>
            </a:r>
          </a:p>
        </p:txBody>
      </p:sp>
      <p:sp>
        <p:nvSpPr>
          <p:cNvPr id="14" name="Picture Placeholder 8">
            <a:extLst>
              <a:ext uri="{FF2B5EF4-FFF2-40B4-BE49-F238E27FC236}">
                <a16:creationId xmlns:a16="http://schemas.microsoft.com/office/drawing/2014/main" id="{96DE17A8-F4B7-4571-A6E8-FD28BA425B19}"/>
              </a:ext>
              <a:ext uri="{C183D7F6-B498-43B3-948B-1728B52AA6E4}">
                <adec:decorative xmlns:adec="http://schemas.microsoft.com/office/drawing/2017/decorative" val="1"/>
              </a:ext>
            </a:extLst>
          </p:cNvPr>
          <p:cNvSpPr>
            <a:spLocks noGrp="1"/>
          </p:cNvSpPr>
          <p:nvPr>
            <p:ph type="pic" sz="quarter" idx="19" hasCustomPrompt="1"/>
          </p:nvPr>
        </p:nvSpPr>
        <p:spPr>
          <a:xfrm>
            <a:off x="407126" y="1066801"/>
            <a:ext cx="2628899" cy="5077738"/>
          </a:xfrm>
          <a:solidFill>
            <a:schemeClr val="bg1"/>
          </a:solidFill>
          <a:effectLst>
            <a:outerShdw blurRad="50800" dist="38100" dir="2700000" algn="tl" rotWithShape="0">
              <a:prstClr val="black">
                <a:alpha val="40000"/>
              </a:prstClr>
            </a:outerShdw>
          </a:effectLst>
        </p:spPr>
        <p:txBody>
          <a:bodyPr rtlCol="0" anchor="ctr"/>
          <a:lstStyle>
            <a:lvl1pPr marL="0" indent="0" algn="ctr">
              <a:buNone/>
              <a:defRPr>
                <a:solidFill>
                  <a:schemeClr val="bg1">
                    <a:lumMod val="50000"/>
                  </a:schemeClr>
                </a:solidFill>
              </a:defRPr>
            </a:lvl1pPr>
          </a:lstStyle>
          <a:p>
            <a:pPr rtl="0"/>
            <a:r>
              <a:rPr lang="en-GB" noProof="0"/>
              <a:t>Insert Image</a:t>
            </a:r>
          </a:p>
        </p:txBody>
      </p:sp>
      <p:sp>
        <p:nvSpPr>
          <p:cNvPr id="15" name="Picture Placeholder 8">
            <a:extLst>
              <a:ext uri="{FF2B5EF4-FFF2-40B4-BE49-F238E27FC236}">
                <a16:creationId xmlns:a16="http://schemas.microsoft.com/office/drawing/2014/main" id="{9D9A0502-98A2-467D-BE1C-CE8391C73BF4}"/>
              </a:ext>
              <a:ext uri="{C183D7F6-B498-43B3-948B-1728B52AA6E4}">
                <adec:decorative xmlns:adec="http://schemas.microsoft.com/office/drawing/2017/decorative" val="1"/>
              </a:ext>
            </a:extLst>
          </p:cNvPr>
          <p:cNvSpPr>
            <a:spLocks noGrp="1"/>
          </p:cNvSpPr>
          <p:nvPr>
            <p:ph type="pic" sz="quarter" idx="20" hasCustomPrompt="1"/>
          </p:nvPr>
        </p:nvSpPr>
        <p:spPr>
          <a:xfrm>
            <a:off x="3143251" y="4343400"/>
            <a:ext cx="2057400" cy="1801138"/>
          </a:xfrm>
          <a:solidFill>
            <a:schemeClr val="bg1"/>
          </a:solidFill>
          <a:effectLst>
            <a:outerShdw blurRad="50800" dist="38100" dir="2700000" algn="tl" rotWithShape="0">
              <a:prstClr val="black">
                <a:alpha val="40000"/>
              </a:prstClr>
            </a:outerShdw>
          </a:effectLst>
        </p:spPr>
        <p:txBody>
          <a:bodyPr rtlCol="0" anchor="ctr"/>
          <a:lstStyle>
            <a:lvl1pPr marL="0" indent="0" algn="ctr">
              <a:buNone/>
              <a:defRPr>
                <a:solidFill>
                  <a:schemeClr val="bg1">
                    <a:lumMod val="50000"/>
                  </a:schemeClr>
                </a:solidFill>
              </a:defRPr>
            </a:lvl1pPr>
          </a:lstStyle>
          <a:p>
            <a:pPr rtl="0"/>
            <a:r>
              <a:rPr lang="en-GB" noProof="0"/>
              <a:t>Insert Image</a:t>
            </a:r>
          </a:p>
        </p:txBody>
      </p:sp>
      <p:sp>
        <p:nvSpPr>
          <p:cNvPr id="16" name="Picture Placeholder 8">
            <a:extLst>
              <a:ext uri="{FF2B5EF4-FFF2-40B4-BE49-F238E27FC236}">
                <a16:creationId xmlns:a16="http://schemas.microsoft.com/office/drawing/2014/main" id="{8298DB4E-3B92-4CA4-852A-9F647E7219A4}"/>
              </a:ext>
              <a:ext uri="{C183D7F6-B498-43B3-948B-1728B52AA6E4}">
                <adec:decorative xmlns:adec="http://schemas.microsoft.com/office/drawing/2017/decorative" val="1"/>
              </a:ext>
            </a:extLst>
          </p:cNvPr>
          <p:cNvSpPr>
            <a:spLocks noGrp="1"/>
          </p:cNvSpPr>
          <p:nvPr>
            <p:ph type="pic" sz="quarter" idx="21" hasCustomPrompt="1"/>
          </p:nvPr>
        </p:nvSpPr>
        <p:spPr>
          <a:xfrm>
            <a:off x="3143251" y="1066803"/>
            <a:ext cx="2057400" cy="3126023"/>
          </a:xfrm>
          <a:solidFill>
            <a:schemeClr val="bg1"/>
          </a:solidFill>
          <a:effectLst>
            <a:outerShdw blurRad="50800" dist="38100" dir="2700000" algn="tl" rotWithShape="0">
              <a:prstClr val="black">
                <a:alpha val="40000"/>
              </a:prstClr>
            </a:outerShdw>
          </a:effectLst>
        </p:spPr>
        <p:txBody>
          <a:bodyPr rtlCol="0" anchor="ctr"/>
          <a:lstStyle>
            <a:lvl1pPr marL="0" indent="0" algn="ctr">
              <a:buNone/>
              <a:defRPr>
                <a:solidFill>
                  <a:schemeClr val="bg1">
                    <a:lumMod val="50000"/>
                  </a:schemeClr>
                </a:solidFill>
              </a:defRPr>
            </a:lvl1pPr>
          </a:lstStyle>
          <a:p>
            <a:pPr rtl="0"/>
            <a:r>
              <a:rPr lang="en-GB" noProof="0"/>
              <a:t>Insert Image</a:t>
            </a:r>
          </a:p>
        </p:txBody>
      </p:sp>
      <p:sp>
        <p:nvSpPr>
          <p:cNvPr id="13" name="Slide Number Placeholder 5">
            <a:extLst>
              <a:ext uri="{FF2B5EF4-FFF2-40B4-BE49-F238E27FC236}">
                <a16:creationId xmlns:a16="http://schemas.microsoft.com/office/drawing/2014/main" id="{2E528B4D-15E8-4161-96F7-75D0217AD20C}"/>
              </a:ext>
            </a:extLst>
          </p:cNvPr>
          <p:cNvSpPr>
            <a:spLocks noGrp="1"/>
          </p:cNvSpPr>
          <p:nvPr>
            <p:ph type="sldNum" sz="quarter" idx="4"/>
          </p:nvPr>
        </p:nvSpPr>
        <p:spPr>
          <a:xfrm>
            <a:off x="471592" y="6339840"/>
            <a:ext cx="22671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2269429564"/>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720" userDrawn="1">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Full Image with Top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9144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2" y="112976"/>
            <a:ext cx="9143999" cy="6745024"/>
          </a:xfrm>
          <a:prstGeom prst="rect">
            <a:avLst/>
          </a:prstGeom>
        </p:spPr>
        <p:txBody>
          <a:bodyPr rtlCol="0" anchor="ctr"/>
          <a:lstStyle>
            <a:lvl1pPr marL="0" indent="0" algn="ctr">
              <a:buNone/>
              <a:defRPr>
                <a:solidFill>
                  <a:schemeClr val="bg1">
                    <a:lumMod val="50000"/>
                  </a:schemeClr>
                </a:solidFill>
              </a:defRPr>
            </a:lvl1pPr>
          </a:lstStyle>
          <a:p>
            <a:pPr rtl="0"/>
            <a:r>
              <a:rPr lang="en-GB" noProof="0"/>
              <a:t>Insert Image</a:t>
            </a:r>
          </a:p>
        </p:txBody>
      </p:sp>
      <p:sp>
        <p:nvSpPr>
          <p:cNvPr id="10" name="Slide Number Placeholder 5">
            <a:extLst>
              <a:ext uri="{FF2B5EF4-FFF2-40B4-BE49-F238E27FC236}">
                <a16:creationId xmlns:a16="http://schemas.microsoft.com/office/drawing/2014/main" id="{7C67066A-9B9E-468B-97C6-94BF615FA94E}"/>
              </a:ext>
            </a:extLst>
          </p:cNvPr>
          <p:cNvSpPr>
            <a:spLocks noGrp="1"/>
          </p:cNvSpPr>
          <p:nvPr>
            <p:ph type="sldNum" sz="quarter" idx="4"/>
          </p:nvPr>
        </p:nvSpPr>
        <p:spPr>
          <a:xfrm>
            <a:off x="471592" y="6339840"/>
            <a:ext cx="22671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
        <p:nvSpPr>
          <p:cNvPr id="2" name="Title 1">
            <a:extLst>
              <a:ext uri="{FF2B5EF4-FFF2-40B4-BE49-F238E27FC236}">
                <a16:creationId xmlns:a16="http://schemas.microsoft.com/office/drawing/2014/main" id="{A82AF7E6-6C19-4A41-BFA5-44C4F2A371E9}"/>
              </a:ext>
            </a:extLst>
          </p:cNvPr>
          <p:cNvSpPr>
            <a:spLocks noGrp="1"/>
          </p:cNvSpPr>
          <p:nvPr>
            <p:ph type="title"/>
          </p:nvPr>
        </p:nvSpPr>
        <p:spPr>
          <a:xfrm>
            <a:off x="411480" y="548640"/>
            <a:ext cx="8329613" cy="518160"/>
          </a:xfrm>
        </p:spPr>
        <p:txBody>
          <a:bodyPr rtlCol="0"/>
          <a:lstStyle/>
          <a:p>
            <a:pPr rtl="0"/>
            <a:r>
              <a:rPr lang="en-GB" noProof="0"/>
              <a:t>Click to edit Master title style</a:t>
            </a:r>
          </a:p>
        </p:txBody>
      </p:sp>
    </p:spTree>
    <p:extLst>
      <p:ext uri="{BB962C8B-B14F-4D97-AF65-F5344CB8AC3E}">
        <p14:creationId xmlns:p14="http://schemas.microsoft.com/office/powerpoint/2010/main" val="311124754"/>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720" userDrawn="1">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Full Image">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2" y="0"/>
            <a:ext cx="9143999" cy="6858000"/>
          </a:xfrm>
          <a:prstGeom prst="rect">
            <a:avLst/>
          </a:prstGeom>
        </p:spPr>
        <p:txBody>
          <a:bodyPr rtlCol="0" anchor="ctr"/>
          <a:lstStyle>
            <a:lvl1pPr marL="0" indent="0" algn="ctr">
              <a:buNone/>
              <a:defRPr>
                <a:solidFill>
                  <a:schemeClr val="bg1">
                    <a:lumMod val="50000"/>
                  </a:schemeClr>
                </a:solidFill>
              </a:defRPr>
            </a:lvl1pPr>
          </a:lstStyle>
          <a:p>
            <a:pPr rtl="0"/>
            <a:r>
              <a:rPr lang="en-GB" noProof="0"/>
              <a:t>Insert Image</a:t>
            </a:r>
          </a:p>
        </p:txBody>
      </p:sp>
      <p:sp>
        <p:nvSpPr>
          <p:cNvPr id="7" name="Slide Number Placeholder 5">
            <a:extLst>
              <a:ext uri="{FF2B5EF4-FFF2-40B4-BE49-F238E27FC236}">
                <a16:creationId xmlns:a16="http://schemas.microsoft.com/office/drawing/2014/main" id="{9FC59837-0A86-4467-BB38-E2AC882F314B}"/>
              </a:ext>
            </a:extLst>
          </p:cNvPr>
          <p:cNvSpPr>
            <a:spLocks noGrp="1"/>
          </p:cNvSpPr>
          <p:nvPr>
            <p:ph type="sldNum" sz="quarter" idx="4"/>
          </p:nvPr>
        </p:nvSpPr>
        <p:spPr>
          <a:xfrm>
            <a:off x="471592" y="6339840"/>
            <a:ext cx="22671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
        <p:nvSpPr>
          <p:cNvPr id="2" name="Title 1">
            <a:extLst>
              <a:ext uri="{FF2B5EF4-FFF2-40B4-BE49-F238E27FC236}">
                <a16:creationId xmlns:a16="http://schemas.microsoft.com/office/drawing/2014/main" id="{78857779-E765-4EC2-825C-B8E41285A0C7}"/>
              </a:ext>
            </a:extLst>
          </p:cNvPr>
          <p:cNvSpPr>
            <a:spLocks noGrp="1"/>
          </p:cNvSpPr>
          <p:nvPr>
            <p:ph type="title"/>
          </p:nvPr>
        </p:nvSpPr>
        <p:spPr>
          <a:xfrm>
            <a:off x="411480" y="548640"/>
            <a:ext cx="8329613" cy="518160"/>
          </a:xfrm>
        </p:spPr>
        <p:txBody>
          <a:bodyPr rtlCol="0"/>
          <a:lstStyle/>
          <a:p>
            <a:pPr rtl="0"/>
            <a:r>
              <a:rPr lang="en-GB" noProof="0"/>
              <a:t>Click to edit Master title style</a:t>
            </a:r>
          </a:p>
        </p:txBody>
      </p:sp>
    </p:spTree>
    <p:extLst>
      <p:ext uri="{BB962C8B-B14F-4D97-AF65-F5344CB8AC3E}">
        <p14:creationId xmlns:p14="http://schemas.microsoft.com/office/powerpoint/2010/main" val="1004607006"/>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720" userDrawn="1">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Full Image">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2" y="0"/>
            <a:ext cx="9143999" cy="6858000"/>
          </a:xfrm>
          <a:prstGeom prst="rect">
            <a:avLst/>
          </a:prstGeom>
        </p:spPr>
        <p:txBody>
          <a:bodyPr rtlCol="0" anchor="ctr"/>
          <a:lstStyle>
            <a:lvl1pPr marL="0" indent="0" algn="ctr">
              <a:buNone/>
              <a:defRPr>
                <a:solidFill>
                  <a:schemeClr val="bg1">
                    <a:lumMod val="50000"/>
                  </a:schemeClr>
                </a:solidFill>
              </a:defRPr>
            </a:lvl1pPr>
          </a:lstStyle>
          <a:p>
            <a:pPr rtl="0"/>
            <a:r>
              <a:rPr lang="en-GB" noProof="0"/>
              <a:t>Insert Image</a:t>
            </a:r>
          </a:p>
        </p:txBody>
      </p:sp>
      <p:sp>
        <p:nvSpPr>
          <p:cNvPr id="6" name="Text Placeholder 16">
            <a:extLst>
              <a:ext uri="{FF2B5EF4-FFF2-40B4-BE49-F238E27FC236}">
                <a16:creationId xmlns:a16="http://schemas.microsoft.com/office/drawing/2014/main" id="{16932398-C947-4474-88D6-4117EC391CEF}"/>
              </a:ext>
              <a:ext uri="{C183D7F6-B498-43B3-948B-1728B52AA6E4}">
                <adec:decorative xmlns:adec="http://schemas.microsoft.com/office/drawing/2017/decorative" val="1"/>
              </a:ext>
            </a:extLst>
          </p:cNvPr>
          <p:cNvSpPr>
            <a:spLocks noGrp="1"/>
          </p:cNvSpPr>
          <p:nvPr>
            <p:ph type="body" sz="quarter" idx="20" hasCustomPrompt="1"/>
          </p:nvPr>
        </p:nvSpPr>
        <p:spPr>
          <a:xfrm>
            <a:off x="5446352" y="1189970"/>
            <a:ext cx="3292157" cy="4677431"/>
          </a:xfrm>
          <a:solidFill>
            <a:schemeClr val="bg1">
              <a:alpha val="88000"/>
            </a:schemeClr>
          </a:solidFill>
          <a:ln w="28575">
            <a:solidFill>
              <a:schemeClr val="accent2"/>
            </a:solidFill>
          </a:ln>
          <a:effectLst/>
        </p:spPr>
        <p:txBody>
          <a:bodyPr rtlCol="0"/>
          <a:lstStyle>
            <a:lvl1pPr marL="0" indent="0">
              <a:buNone/>
              <a:defRPr>
                <a:solidFill>
                  <a:schemeClr val="tx1">
                    <a:alpha val="0"/>
                  </a:schemeClr>
                </a:solidFill>
              </a:defRPr>
            </a:lvl1pPr>
          </a:lstStyle>
          <a:p>
            <a:pPr lvl="0" rtl="0"/>
            <a:r>
              <a:rPr lang="en-GB" noProof="0"/>
              <a:t>I</a:t>
            </a:r>
          </a:p>
        </p:txBody>
      </p:sp>
      <p:sp>
        <p:nvSpPr>
          <p:cNvPr id="7" name="Content Placeholder 6">
            <a:extLst>
              <a:ext uri="{FF2B5EF4-FFF2-40B4-BE49-F238E27FC236}">
                <a16:creationId xmlns:a16="http://schemas.microsoft.com/office/drawing/2014/main" id="{88FDA84E-9F5D-4D50-8133-68FB098D7135}"/>
              </a:ext>
            </a:extLst>
          </p:cNvPr>
          <p:cNvSpPr>
            <a:spLocks noGrp="1"/>
          </p:cNvSpPr>
          <p:nvPr>
            <p:ph sz="quarter" idx="19" hasCustomPrompt="1"/>
          </p:nvPr>
        </p:nvSpPr>
        <p:spPr>
          <a:xfrm>
            <a:off x="5709242" y="1494771"/>
            <a:ext cx="2766060" cy="3915430"/>
          </a:xfrm>
        </p:spPr>
        <p:txBody>
          <a:bodyPr lIns="91440" rIns="91440" rtlCol="0">
            <a:normAutofit/>
          </a:bodyPr>
          <a:lstStyle>
            <a:lvl1pPr marL="0" indent="0">
              <a:lnSpc>
                <a:spcPct val="100000"/>
              </a:lnSpc>
              <a:spcBef>
                <a:spcPts val="0"/>
              </a:spcBef>
              <a:spcAft>
                <a:spcPts val="0"/>
              </a:spcAft>
              <a:buNone/>
              <a:defRPr sz="2400"/>
            </a:lvl1pPr>
            <a:lvl2pPr>
              <a:defRPr sz="1200"/>
            </a:lvl2pPr>
            <a:lvl3pPr>
              <a:defRPr sz="1051"/>
            </a:lvl3pPr>
            <a:lvl4pPr>
              <a:defRPr sz="900"/>
            </a:lvl4pPr>
            <a:lvl5pPr>
              <a:defRPr sz="900"/>
            </a:lvl5pPr>
          </a:lstStyle>
          <a:p>
            <a:pPr lvl="0" rtl="0"/>
            <a:r>
              <a:rPr lang="en-GB" noProof="0"/>
              <a:t>Important Content</a:t>
            </a:r>
          </a:p>
        </p:txBody>
      </p:sp>
      <p:sp>
        <p:nvSpPr>
          <p:cNvPr id="10" name="Slide Number Placeholder 5">
            <a:extLst>
              <a:ext uri="{FF2B5EF4-FFF2-40B4-BE49-F238E27FC236}">
                <a16:creationId xmlns:a16="http://schemas.microsoft.com/office/drawing/2014/main" id="{5AE16EF6-8987-4193-B346-1BEA14401CC6}"/>
              </a:ext>
            </a:extLst>
          </p:cNvPr>
          <p:cNvSpPr>
            <a:spLocks noGrp="1"/>
          </p:cNvSpPr>
          <p:nvPr>
            <p:ph type="sldNum" sz="quarter" idx="4"/>
          </p:nvPr>
        </p:nvSpPr>
        <p:spPr>
          <a:xfrm>
            <a:off x="471592" y="6339840"/>
            <a:ext cx="22671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
        <p:nvSpPr>
          <p:cNvPr id="2" name="Title 1">
            <a:extLst>
              <a:ext uri="{FF2B5EF4-FFF2-40B4-BE49-F238E27FC236}">
                <a16:creationId xmlns:a16="http://schemas.microsoft.com/office/drawing/2014/main" id="{5E2D4840-4EB5-4438-9A16-D0006A68A19E}"/>
              </a:ext>
            </a:extLst>
          </p:cNvPr>
          <p:cNvSpPr>
            <a:spLocks noGrp="1"/>
          </p:cNvSpPr>
          <p:nvPr>
            <p:ph type="title"/>
          </p:nvPr>
        </p:nvSpPr>
        <p:spPr>
          <a:xfrm>
            <a:off x="411480" y="548642"/>
            <a:ext cx="8329613" cy="641329"/>
          </a:xfrm>
        </p:spPr>
        <p:txBody>
          <a:bodyPr rtlCol="0"/>
          <a:lstStyle/>
          <a:p>
            <a:pPr rtl="0"/>
            <a:r>
              <a:rPr lang="en-GB" noProof="0"/>
              <a:t>Click to edit Master title style</a:t>
            </a:r>
          </a:p>
        </p:txBody>
      </p:sp>
    </p:spTree>
    <p:extLst>
      <p:ext uri="{BB962C8B-B14F-4D97-AF65-F5344CB8AC3E}">
        <p14:creationId xmlns:p14="http://schemas.microsoft.com/office/powerpoint/2010/main" val="1691470651"/>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720" userDrawn="1">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Full Image">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2" y="0"/>
            <a:ext cx="9143999" cy="6858000"/>
          </a:xfrm>
          <a:prstGeom prst="rect">
            <a:avLst/>
          </a:prstGeom>
        </p:spPr>
        <p:txBody>
          <a:bodyPr rtlCol="0" anchor="ctr"/>
          <a:lstStyle>
            <a:lvl1pPr marL="0" indent="0" algn="ctr">
              <a:buNone/>
              <a:defRPr>
                <a:solidFill>
                  <a:schemeClr val="bg1">
                    <a:lumMod val="50000"/>
                  </a:schemeClr>
                </a:solidFill>
              </a:defRPr>
            </a:lvl1pPr>
          </a:lstStyle>
          <a:p>
            <a:pPr rtl="0"/>
            <a:r>
              <a:rPr lang="en-GB" noProof="0"/>
              <a:t>Insert Image</a:t>
            </a:r>
          </a:p>
        </p:txBody>
      </p:sp>
      <p:sp>
        <p:nvSpPr>
          <p:cNvPr id="6" name="Text Placeholder 16">
            <a:extLst>
              <a:ext uri="{FF2B5EF4-FFF2-40B4-BE49-F238E27FC236}">
                <a16:creationId xmlns:a16="http://schemas.microsoft.com/office/drawing/2014/main" id="{16932398-C947-4474-88D6-4117EC391CEF}"/>
              </a:ext>
              <a:ext uri="{C183D7F6-B498-43B3-948B-1728B52AA6E4}">
                <adec:decorative xmlns:adec="http://schemas.microsoft.com/office/drawing/2017/decorative" val="1"/>
              </a:ext>
            </a:extLst>
          </p:cNvPr>
          <p:cNvSpPr>
            <a:spLocks noGrp="1"/>
          </p:cNvSpPr>
          <p:nvPr>
            <p:ph type="body" sz="quarter" idx="20" hasCustomPrompt="1"/>
          </p:nvPr>
        </p:nvSpPr>
        <p:spPr>
          <a:xfrm>
            <a:off x="414203" y="1189970"/>
            <a:ext cx="3292157" cy="4677431"/>
          </a:xfrm>
          <a:solidFill>
            <a:schemeClr val="accent2">
              <a:alpha val="88000"/>
            </a:schemeClr>
          </a:solidFill>
          <a:ln w="28575">
            <a:solidFill>
              <a:schemeClr val="accent2"/>
            </a:solidFill>
          </a:ln>
          <a:effectLst/>
        </p:spPr>
        <p:txBody>
          <a:bodyPr rtlCol="0"/>
          <a:lstStyle>
            <a:lvl1pPr marL="0" indent="0">
              <a:buNone/>
              <a:defRPr>
                <a:solidFill>
                  <a:schemeClr val="tx1">
                    <a:alpha val="0"/>
                  </a:schemeClr>
                </a:solidFill>
              </a:defRPr>
            </a:lvl1pPr>
          </a:lstStyle>
          <a:p>
            <a:pPr lvl="0" rtl="0"/>
            <a:r>
              <a:rPr lang="en-GB" noProof="0"/>
              <a:t>I</a:t>
            </a:r>
          </a:p>
        </p:txBody>
      </p:sp>
      <p:sp>
        <p:nvSpPr>
          <p:cNvPr id="7" name="Content Placeholder 6">
            <a:extLst>
              <a:ext uri="{FF2B5EF4-FFF2-40B4-BE49-F238E27FC236}">
                <a16:creationId xmlns:a16="http://schemas.microsoft.com/office/drawing/2014/main" id="{88FDA84E-9F5D-4D50-8133-68FB098D7135}"/>
              </a:ext>
            </a:extLst>
          </p:cNvPr>
          <p:cNvSpPr>
            <a:spLocks noGrp="1"/>
          </p:cNvSpPr>
          <p:nvPr>
            <p:ph sz="quarter" idx="19" hasCustomPrompt="1"/>
          </p:nvPr>
        </p:nvSpPr>
        <p:spPr>
          <a:xfrm>
            <a:off x="677093" y="1494771"/>
            <a:ext cx="2766060" cy="3915430"/>
          </a:xfrm>
        </p:spPr>
        <p:txBody>
          <a:bodyPr lIns="91440" rIns="91440" rtlCol="0">
            <a:normAutofit/>
          </a:bodyPr>
          <a:lstStyle>
            <a:lvl1pPr marL="0" indent="0">
              <a:lnSpc>
                <a:spcPct val="100000"/>
              </a:lnSpc>
              <a:spcBef>
                <a:spcPts val="0"/>
              </a:spcBef>
              <a:spcAft>
                <a:spcPts val="0"/>
              </a:spcAft>
              <a:buNone/>
              <a:defRPr sz="2400">
                <a:solidFill>
                  <a:schemeClr val="bg1"/>
                </a:solidFill>
              </a:defRPr>
            </a:lvl1pPr>
            <a:lvl2pPr>
              <a:defRPr sz="1200"/>
            </a:lvl2pPr>
            <a:lvl3pPr>
              <a:defRPr sz="1051"/>
            </a:lvl3pPr>
            <a:lvl4pPr>
              <a:defRPr sz="900"/>
            </a:lvl4pPr>
            <a:lvl5pPr>
              <a:defRPr sz="900"/>
            </a:lvl5pPr>
          </a:lstStyle>
          <a:p>
            <a:pPr lvl="0" rtl="0"/>
            <a:r>
              <a:rPr lang="en-GB" noProof="0"/>
              <a:t>Important Content</a:t>
            </a:r>
          </a:p>
        </p:txBody>
      </p:sp>
      <p:sp>
        <p:nvSpPr>
          <p:cNvPr id="10" name="Slide Number Placeholder 5">
            <a:extLst>
              <a:ext uri="{FF2B5EF4-FFF2-40B4-BE49-F238E27FC236}">
                <a16:creationId xmlns:a16="http://schemas.microsoft.com/office/drawing/2014/main" id="{1AC89BA5-7D71-4838-92DC-A9DD44EC0557}"/>
              </a:ext>
            </a:extLst>
          </p:cNvPr>
          <p:cNvSpPr>
            <a:spLocks noGrp="1"/>
          </p:cNvSpPr>
          <p:nvPr>
            <p:ph type="sldNum" sz="quarter" idx="4"/>
          </p:nvPr>
        </p:nvSpPr>
        <p:spPr>
          <a:xfrm>
            <a:off x="471592" y="6339840"/>
            <a:ext cx="22671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
        <p:nvSpPr>
          <p:cNvPr id="2" name="Title 1">
            <a:extLst>
              <a:ext uri="{FF2B5EF4-FFF2-40B4-BE49-F238E27FC236}">
                <a16:creationId xmlns:a16="http://schemas.microsoft.com/office/drawing/2014/main" id="{75614DBA-0879-4C83-B4B4-EECB085A204E}"/>
              </a:ext>
            </a:extLst>
          </p:cNvPr>
          <p:cNvSpPr>
            <a:spLocks noGrp="1"/>
          </p:cNvSpPr>
          <p:nvPr>
            <p:ph type="title"/>
          </p:nvPr>
        </p:nvSpPr>
        <p:spPr>
          <a:xfrm>
            <a:off x="411480" y="548640"/>
            <a:ext cx="8329613" cy="441960"/>
          </a:xfrm>
        </p:spPr>
        <p:txBody>
          <a:bodyPr rtlCol="0"/>
          <a:lstStyle/>
          <a:p>
            <a:pPr rtl="0"/>
            <a:r>
              <a:rPr lang="en-GB" noProof="0"/>
              <a:t>Click to edit Master title style</a:t>
            </a:r>
          </a:p>
        </p:txBody>
      </p:sp>
    </p:spTree>
    <p:extLst>
      <p:ext uri="{BB962C8B-B14F-4D97-AF65-F5344CB8AC3E}">
        <p14:creationId xmlns:p14="http://schemas.microsoft.com/office/powerpoint/2010/main" val="1219768155"/>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720" userDrawn="1">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_Title Subtitle Content and half Image_Top shape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9144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411481" y="990600"/>
            <a:ext cx="8103871" cy="707886"/>
          </a:xfrm>
        </p:spPr>
        <p:txBody>
          <a:bodyPr lIns="91440" rtlCol="0" anchor="t">
            <a:normAutofit/>
          </a:bodyPr>
          <a:lstStyle>
            <a:lvl1pPr>
              <a:lnSpc>
                <a:spcPct val="100000"/>
              </a:lnSpc>
              <a:defRPr sz="3000" b="0">
                <a:latin typeface="+mj-lt"/>
              </a:defRPr>
            </a:lvl1pPr>
          </a:lstStyle>
          <a:p>
            <a:pPr rtl="0"/>
            <a:r>
              <a:rPr lang="en-GB"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411480" y="4021650"/>
            <a:ext cx="3817619" cy="1884265"/>
          </a:xfrm>
        </p:spPr>
        <p:txBody>
          <a:bodyPr lIns="91440" rIns="9144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411480" y="3429001"/>
            <a:ext cx="3817619" cy="341632"/>
          </a:xfrm>
          <a:noFill/>
        </p:spPr>
        <p:txBody>
          <a:bodyPr wrap="square" lIns="91440" rIns="91440" rtlCol="0">
            <a:spAutoFit/>
          </a:bodyPr>
          <a:lstStyle>
            <a:lvl1pPr marL="0" indent="0">
              <a:buNone/>
              <a:defRPr sz="1800" b="1">
                <a:solidFill>
                  <a:schemeClr val="tx2"/>
                </a:solidFill>
              </a:defRPr>
            </a:lvl1pPr>
          </a:lstStyle>
          <a:p>
            <a:pPr lvl="0" rtl="0"/>
            <a:r>
              <a:rPr lang="en-GB" noProof="0"/>
              <a:t>ADD ADDITIONAL TEXT </a:t>
            </a:r>
          </a:p>
        </p:txBody>
      </p:sp>
      <p:sp>
        <p:nvSpPr>
          <p:cNvPr id="12" name="Content Placeholder 6">
            <a:extLst>
              <a:ext uri="{FF2B5EF4-FFF2-40B4-BE49-F238E27FC236}">
                <a16:creationId xmlns:a16="http://schemas.microsoft.com/office/drawing/2014/main" id="{2E79C3B8-3CB6-4D76-8182-4489C35C869A}"/>
              </a:ext>
            </a:extLst>
          </p:cNvPr>
          <p:cNvSpPr>
            <a:spLocks noGrp="1"/>
          </p:cNvSpPr>
          <p:nvPr>
            <p:ph sz="quarter" idx="19"/>
          </p:nvPr>
        </p:nvSpPr>
        <p:spPr>
          <a:xfrm>
            <a:off x="4895852" y="4021650"/>
            <a:ext cx="3817619" cy="1884265"/>
          </a:xfrm>
        </p:spPr>
        <p:txBody>
          <a:bodyPr lIns="91440" rIns="9144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3" name="Text Placeholder 7">
            <a:extLst>
              <a:ext uri="{FF2B5EF4-FFF2-40B4-BE49-F238E27FC236}">
                <a16:creationId xmlns:a16="http://schemas.microsoft.com/office/drawing/2014/main" id="{0CBC5711-960A-4093-BF8D-E1FB5C4179A9}"/>
              </a:ext>
            </a:extLst>
          </p:cNvPr>
          <p:cNvSpPr>
            <a:spLocks noGrp="1"/>
          </p:cNvSpPr>
          <p:nvPr>
            <p:ph type="body" sz="quarter" idx="20" hasCustomPrompt="1"/>
          </p:nvPr>
        </p:nvSpPr>
        <p:spPr>
          <a:xfrm>
            <a:off x="4895852" y="3429001"/>
            <a:ext cx="3817619" cy="341632"/>
          </a:xfrm>
          <a:noFill/>
        </p:spPr>
        <p:txBody>
          <a:bodyPr wrap="square" lIns="91440" rIns="91440" rtlCol="0">
            <a:spAutoFit/>
          </a:bodyPr>
          <a:lstStyle>
            <a:lvl1pPr marL="0" indent="0">
              <a:buNone/>
              <a:defRPr sz="1800" b="1">
                <a:solidFill>
                  <a:schemeClr val="accent2"/>
                </a:solidFill>
              </a:defRPr>
            </a:lvl1pPr>
          </a:lstStyle>
          <a:p>
            <a:pPr lvl="0" rtl="0"/>
            <a:r>
              <a:rPr lang="en-GB" noProof="0"/>
              <a:t>ADD ADDITIONAL TEXT </a:t>
            </a:r>
          </a:p>
        </p:txBody>
      </p:sp>
      <p:sp>
        <p:nvSpPr>
          <p:cNvPr id="14" name="Picture Placeholder 7">
            <a:extLst>
              <a:ext uri="{FF2B5EF4-FFF2-40B4-BE49-F238E27FC236}">
                <a16:creationId xmlns:a16="http://schemas.microsoft.com/office/drawing/2014/main" id="{37CF37DF-A8A3-42D8-BAFE-0F56DCEC7657}"/>
              </a:ext>
              <a:ext uri="{C183D7F6-B498-43B3-948B-1728B52AA6E4}">
                <adec:decorative xmlns:adec="http://schemas.microsoft.com/office/drawing/2017/decorative" val="1"/>
              </a:ext>
            </a:extLst>
          </p:cNvPr>
          <p:cNvSpPr>
            <a:spLocks noGrp="1"/>
          </p:cNvSpPr>
          <p:nvPr>
            <p:ph type="pic" sz="quarter" idx="21" hasCustomPrompt="1"/>
          </p:nvPr>
        </p:nvSpPr>
        <p:spPr>
          <a:xfrm>
            <a:off x="411709" y="2423061"/>
            <a:ext cx="533399" cy="723544"/>
          </a:xfrm>
        </p:spPr>
        <p:txBody>
          <a:bodyPr rtlCol="0" anchor="ctr"/>
          <a:lstStyle>
            <a:lvl1pPr marL="0" indent="0" algn="ctr">
              <a:buNone/>
              <a:defRPr/>
            </a:lvl1pPr>
          </a:lstStyle>
          <a:p>
            <a:pPr rtl="0"/>
            <a:r>
              <a:rPr lang="en-GB" noProof="0"/>
              <a:t>Icon</a:t>
            </a:r>
          </a:p>
        </p:txBody>
      </p:sp>
      <p:sp>
        <p:nvSpPr>
          <p:cNvPr id="15" name="Picture Placeholder 7">
            <a:extLst>
              <a:ext uri="{FF2B5EF4-FFF2-40B4-BE49-F238E27FC236}">
                <a16:creationId xmlns:a16="http://schemas.microsoft.com/office/drawing/2014/main" id="{6C4C965C-0B8E-48F5-AAAC-C3237DCB2911}"/>
              </a:ext>
              <a:ext uri="{C183D7F6-B498-43B3-948B-1728B52AA6E4}">
                <adec:decorative xmlns:adec="http://schemas.microsoft.com/office/drawing/2017/decorative" val="1"/>
              </a:ext>
            </a:extLst>
          </p:cNvPr>
          <p:cNvSpPr>
            <a:spLocks noGrp="1"/>
          </p:cNvSpPr>
          <p:nvPr>
            <p:ph type="pic" sz="quarter" idx="22" hasCustomPrompt="1"/>
          </p:nvPr>
        </p:nvSpPr>
        <p:spPr>
          <a:xfrm>
            <a:off x="4895854" y="2423061"/>
            <a:ext cx="533399" cy="723544"/>
          </a:xfrm>
        </p:spPr>
        <p:txBody>
          <a:bodyPr rtlCol="0" anchor="ctr"/>
          <a:lstStyle>
            <a:lvl1pPr marL="0" indent="0" algn="ctr">
              <a:buNone/>
              <a:defRPr/>
            </a:lvl1pPr>
          </a:lstStyle>
          <a:p>
            <a:pPr rtl="0"/>
            <a:r>
              <a:rPr lang="en-GB" noProof="0"/>
              <a:t>Icon</a:t>
            </a:r>
          </a:p>
        </p:txBody>
      </p:sp>
      <p:sp>
        <p:nvSpPr>
          <p:cNvPr id="17" name="Slide Number Placeholder 5">
            <a:extLst>
              <a:ext uri="{FF2B5EF4-FFF2-40B4-BE49-F238E27FC236}">
                <a16:creationId xmlns:a16="http://schemas.microsoft.com/office/drawing/2014/main" id="{C94646A1-59D8-49D7-B0E1-B7771AB22D4B}"/>
              </a:ext>
            </a:extLst>
          </p:cNvPr>
          <p:cNvSpPr>
            <a:spLocks noGrp="1"/>
          </p:cNvSpPr>
          <p:nvPr>
            <p:ph type="sldNum" sz="quarter" idx="4"/>
          </p:nvPr>
        </p:nvSpPr>
        <p:spPr>
          <a:xfrm>
            <a:off x="471592" y="6339840"/>
            <a:ext cx="22671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3980668054"/>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720" userDrawn="1">
          <p15:clr>
            <a:srgbClr val="FBAE4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2_Title Subtitle Content and half Image_Top shape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9144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411481" y="990600"/>
            <a:ext cx="8103871" cy="707886"/>
          </a:xfrm>
        </p:spPr>
        <p:txBody>
          <a:bodyPr lIns="91440" rtlCol="0" anchor="t">
            <a:normAutofit/>
          </a:bodyPr>
          <a:lstStyle>
            <a:lvl1pPr>
              <a:lnSpc>
                <a:spcPct val="100000"/>
              </a:lnSpc>
              <a:defRPr sz="3000" b="0">
                <a:latin typeface="+mj-lt"/>
              </a:defRPr>
            </a:lvl1pPr>
          </a:lstStyle>
          <a:p>
            <a:pPr rtl="0"/>
            <a:r>
              <a:rPr lang="en-GB"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411480" y="4021650"/>
            <a:ext cx="2606040" cy="1884265"/>
          </a:xfrm>
        </p:spPr>
        <p:txBody>
          <a:bodyPr lIns="91440" rIns="9144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411480" y="3429000"/>
            <a:ext cx="2606040" cy="424732"/>
          </a:xfrm>
          <a:noFill/>
        </p:spPr>
        <p:txBody>
          <a:bodyPr wrap="square" lIns="91440" rIns="91440" rtlCol="0">
            <a:noAutofit/>
          </a:bodyPr>
          <a:lstStyle>
            <a:lvl1pPr marL="0" indent="0">
              <a:buNone/>
              <a:defRPr sz="1800" b="1">
                <a:solidFill>
                  <a:schemeClr val="tx2"/>
                </a:solidFill>
              </a:defRPr>
            </a:lvl1pPr>
          </a:lstStyle>
          <a:p>
            <a:pPr lvl="0" rtl="0"/>
            <a:r>
              <a:rPr lang="en-GB" noProof="0"/>
              <a:t>ADD ADDITIONAL TEXT </a:t>
            </a:r>
          </a:p>
        </p:txBody>
      </p:sp>
      <p:sp>
        <p:nvSpPr>
          <p:cNvPr id="12" name="Content Placeholder 6">
            <a:extLst>
              <a:ext uri="{FF2B5EF4-FFF2-40B4-BE49-F238E27FC236}">
                <a16:creationId xmlns:a16="http://schemas.microsoft.com/office/drawing/2014/main" id="{2E79C3B8-3CB6-4D76-8182-4489C35C869A}"/>
              </a:ext>
            </a:extLst>
          </p:cNvPr>
          <p:cNvSpPr>
            <a:spLocks noGrp="1"/>
          </p:cNvSpPr>
          <p:nvPr>
            <p:ph sz="quarter" idx="19"/>
          </p:nvPr>
        </p:nvSpPr>
        <p:spPr>
          <a:xfrm>
            <a:off x="3268980" y="4021650"/>
            <a:ext cx="2606040" cy="1884265"/>
          </a:xfrm>
        </p:spPr>
        <p:txBody>
          <a:bodyPr lIns="91440" rIns="9144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3" name="Text Placeholder 7">
            <a:extLst>
              <a:ext uri="{FF2B5EF4-FFF2-40B4-BE49-F238E27FC236}">
                <a16:creationId xmlns:a16="http://schemas.microsoft.com/office/drawing/2014/main" id="{0CBC5711-960A-4093-BF8D-E1FB5C4179A9}"/>
              </a:ext>
            </a:extLst>
          </p:cNvPr>
          <p:cNvSpPr>
            <a:spLocks noGrp="1"/>
          </p:cNvSpPr>
          <p:nvPr>
            <p:ph type="body" sz="quarter" idx="20" hasCustomPrompt="1"/>
          </p:nvPr>
        </p:nvSpPr>
        <p:spPr>
          <a:xfrm>
            <a:off x="3268980" y="3429000"/>
            <a:ext cx="2606040" cy="424732"/>
          </a:xfrm>
          <a:noFill/>
        </p:spPr>
        <p:txBody>
          <a:bodyPr wrap="square" lIns="91440" rIns="91440" rtlCol="0">
            <a:noAutofit/>
          </a:bodyPr>
          <a:lstStyle>
            <a:lvl1pPr marL="0" indent="0">
              <a:buNone/>
              <a:defRPr sz="1800" b="1">
                <a:solidFill>
                  <a:schemeClr val="accent5"/>
                </a:solidFill>
              </a:defRPr>
            </a:lvl1pPr>
          </a:lstStyle>
          <a:p>
            <a:pPr lvl="0" rtl="0"/>
            <a:r>
              <a:rPr lang="en-GB" noProof="0"/>
              <a:t>ADD ADDITIONAL TEXT </a:t>
            </a:r>
          </a:p>
        </p:txBody>
      </p:sp>
      <p:sp>
        <p:nvSpPr>
          <p:cNvPr id="14" name="Picture Placeholder 7">
            <a:extLst>
              <a:ext uri="{FF2B5EF4-FFF2-40B4-BE49-F238E27FC236}">
                <a16:creationId xmlns:a16="http://schemas.microsoft.com/office/drawing/2014/main" id="{37CF37DF-A8A3-42D8-BAFE-0F56DCEC7657}"/>
              </a:ext>
              <a:ext uri="{C183D7F6-B498-43B3-948B-1728B52AA6E4}">
                <adec:decorative xmlns:adec="http://schemas.microsoft.com/office/drawing/2017/decorative" val="1"/>
              </a:ext>
            </a:extLst>
          </p:cNvPr>
          <p:cNvSpPr>
            <a:spLocks noGrp="1"/>
          </p:cNvSpPr>
          <p:nvPr>
            <p:ph type="pic" sz="quarter" idx="21" hasCustomPrompt="1"/>
          </p:nvPr>
        </p:nvSpPr>
        <p:spPr>
          <a:xfrm>
            <a:off x="411709" y="2423061"/>
            <a:ext cx="533399" cy="723544"/>
          </a:xfrm>
        </p:spPr>
        <p:txBody>
          <a:bodyPr rtlCol="0" anchor="ctr"/>
          <a:lstStyle>
            <a:lvl1pPr marL="0" indent="0" algn="ctr">
              <a:buNone/>
              <a:defRPr/>
            </a:lvl1pPr>
          </a:lstStyle>
          <a:p>
            <a:pPr rtl="0"/>
            <a:r>
              <a:rPr lang="en-GB" noProof="0"/>
              <a:t>Icon</a:t>
            </a:r>
          </a:p>
        </p:txBody>
      </p:sp>
      <p:sp>
        <p:nvSpPr>
          <p:cNvPr id="15" name="Picture Placeholder 7">
            <a:extLst>
              <a:ext uri="{FF2B5EF4-FFF2-40B4-BE49-F238E27FC236}">
                <a16:creationId xmlns:a16="http://schemas.microsoft.com/office/drawing/2014/main" id="{6C4C965C-0B8E-48F5-AAAC-C3237DCB2911}"/>
              </a:ext>
              <a:ext uri="{C183D7F6-B498-43B3-948B-1728B52AA6E4}">
                <adec:decorative xmlns:adec="http://schemas.microsoft.com/office/drawing/2017/decorative" val="1"/>
              </a:ext>
            </a:extLst>
          </p:cNvPr>
          <p:cNvSpPr>
            <a:spLocks noGrp="1"/>
          </p:cNvSpPr>
          <p:nvPr>
            <p:ph type="pic" sz="quarter" idx="22" hasCustomPrompt="1"/>
          </p:nvPr>
        </p:nvSpPr>
        <p:spPr>
          <a:xfrm>
            <a:off x="3268981" y="2423061"/>
            <a:ext cx="533399" cy="723544"/>
          </a:xfrm>
        </p:spPr>
        <p:txBody>
          <a:bodyPr rtlCol="0" anchor="ctr"/>
          <a:lstStyle>
            <a:lvl1pPr marL="0" indent="0" algn="ctr">
              <a:buNone/>
              <a:defRPr/>
            </a:lvl1pPr>
          </a:lstStyle>
          <a:p>
            <a:pPr rtl="0"/>
            <a:r>
              <a:rPr lang="en-GB" noProof="0"/>
              <a:t>Icon</a:t>
            </a:r>
          </a:p>
        </p:txBody>
      </p:sp>
      <p:sp>
        <p:nvSpPr>
          <p:cNvPr id="16" name="Content Placeholder 6">
            <a:extLst>
              <a:ext uri="{FF2B5EF4-FFF2-40B4-BE49-F238E27FC236}">
                <a16:creationId xmlns:a16="http://schemas.microsoft.com/office/drawing/2014/main" id="{F4C1E55C-86D8-4053-9865-59D5B4F8A350}"/>
              </a:ext>
            </a:extLst>
          </p:cNvPr>
          <p:cNvSpPr>
            <a:spLocks noGrp="1"/>
          </p:cNvSpPr>
          <p:nvPr>
            <p:ph sz="quarter" idx="23"/>
          </p:nvPr>
        </p:nvSpPr>
        <p:spPr>
          <a:xfrm>
            <a:off x="6126480" y="4021650"/>
            <a:ext cx="2606040" cy="1884265"/>
          </a:xfrm>
        </p:spPr>
        <p:txBody>
          <a:bodyPr lIns="91440" rIns="9144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7" name="Text Placeholder 7">
            <a:extLst>
              <a:ext uri="{FF2B5EF4-FFF2-40B4-BE49-F238E27FC236}">
                <a16:creationId xmlns:a16="http://schemas.microsoft.com/office/drawing/2014/main" id="{3B68B60C-9D86-4961-A5CE-AB650CA3364D}"/>
              </a:ext>
            </a:extLst>
          </p:cNvPr>
          <p:cNvSpPr>
            <a:spLocks noGrp="1"/>
          </p:cNvSpPr>
          <p:nvPr>
            <p:ph type="body" sz="quarter" idx="24" hasCustomPrompt="1"/>
          </p:nvPr>
        </p:nvSpPr>
        <p:spPr>
          <a:xfrm>
            <a:off x="6126480" y="3429000"/>
            <a:ext cx="2606040" cy="424732"/>
          </a:xfrm>
          <a:noFill/>
        </p:spPr>
        <p:txBody>
          <a:bodyPr wrap="square" lIns="91440" rIns="91440" rtlCol="0">
            <a:noAutofit/>
          </a:bodyPr>
          <a:lstStyle>
            <a:lvl1pPr marL="0" indent="0">
              <a:buNone/>
              <a:defRPr sz="1800" b="1">
                <a:solidFill>
                  <a:schemeClr val="accent2"/>
                </a:solidFill>
              </a:defRPr>
            </a:lvl1pPr>
          </a:lstStyle>
          <a:p>
            <a:pPr lvl="0" rtl="0"/>
            <a:r>
              <a:rPr lang="en-GB" noProof="0"/>
              <a:t>ADD ADDITIONAL TEXT </a:t>
            </a:r>
          </a:p>
        </p:txBody>
      </p:sp>
      <p:sp>
        <p:nvSpPr>
          <p:cNvPr id="19" name="Picture Placeholder 7">
            <a:extLst>
              <a:ext uri="{FF2B5EF4-FFF2-40B4-BE49-F238E27FC236}">
                <a16:creationId xmlns:a16="http://schemas.microsoft.com/office/drawing/2014/main" id="{AFE200E7-D3F0-41C3-92B0-E09677035AD0}"/>
              </a:ext>
              <a:ext uri="{C183D7F6-B498-43B3-948B-1728B52AA6E4}">
                <adec:decorative xmlns:adec="http://schemas.microsoft.com/office/drawing/2017/decorative" val="1"/>
              </a:ext>
            </a:extLst>
          </p:cNvPr>
          <p:cNvSpPr>
            <a:spLocks noGrp="1"/>
          </p:cNvSpPr>
          <p:nvPr>
            <p:ph type="pic" sz="quarter" idx="25" hasCustomPrompt="1"/>
          </p:nvPr>
        </p:nvSpPr>
        <p:spPr>
          <a:xfrm>
            <a:off x="6126253" y="2423061"/>
            <a:ext cx="533399" cy="723544"/>
          </a:xfrm>
        </p:spPr>
        <p:txBody>
          <a:bodyPr rtlCol="0" anchor="ctr"/>
          <a:lstStyle>
            <a:lvl1pPr marL="0" indent="0" algn="ctr">
              <a:buNone/>
              <a:defRPr/>
            </a:lvl1pPr>
          </a:lstStyle>
          <a:p>
            <a:pPr rtl="0"/>
            <a:r>
              <a:rPr lang="en-GB" noProof="0"/>
              <a:t>Icon</a:t>
            </a:r>
          </a:p>
        </p:txBody>
      </p:sp>
      <p:sp>
        <p:nvSpPr>
          <p:cNvPr id="21" name="Slide Number Placeholder 5">
            <a:extLst>
              <a:ext uri="{FF2B5EF4-FFF2-40B4-BE49-F238E27FC236}">
                <a16:creationId xmlns:a16="http://schemas.microsoft.com/office/drawing/2014/main" id="{520633DF-6AFD-4B07-9AFD-09317A9CC680}"/>
              </a:ext>
            </a:extLst>
          </p:cNvPr>
          <p:cNvSpPr>
            <a:spLocks noGrp="1"/>
          </p:cNvSpPr>
          <p:nvPr>
            <p:ph type="sldNum" sz="quarter" idx="4"/>
          </p:nvPr>
        </p:nvSpPr>
        <p:spPr>
          <a:xfrm>
            <a:off x="471592" y="6339840"/>
            <a:ext cx="22671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2566824035"/>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720" userDrawn="1">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Icon Content 2 rows">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9144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411481" y="990600"/>
            <a:ext cx="8103871" cy="707886"/>
          </a:xfrm>
        </p:spPr>
        <p:txBody>
          <a:bodyPr lIns="91440" rtlCol="0" anchor="t">
            <a:normAutofit/>
          </a:bodyPr>
          <a:lstStyle>
            <a:lvl1pPr>
              <a:lnSpc>
                <a:spcPct val="100000"/>
              </a:lnSpc>
              <a:defRPr sz="3000" b="0">
                <a:latin typeface="+mj-lt"/>
              </a:defRPr>
            </a:lvl1pPr>
          </a:lstStyle>
          <a:p>
            <a:pPr rtl="0"/>
            <a:r>
              <a:rPr lang="en-GB"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hasCustomPrompt="1"/>
          </p:nvPr>
        </p:nvSpPr>
        <p:spPr>
          <a:xfrm>
            <a:off x="4171950" y="2438401"/>
            <a:ext cx="4426095" cy="975260"/>
          </a:xfrm>
        </p:spPr>
        <p:txBody>
          <a:bodyPr lIns="91440" rIns="91440" rtlCol="0" anchor="ctr">
            <a:noAutofit/>
          </a:bodyPr>
          <a:lstStyle>
            <a:lvl1pPr>
              <a:defRPr/>
            </a:lvl1pPr>
          </a:lstStyle>
          <a:p>
            <a:pPr lvl="0" rtl="0"/>
            <a:r>
              <a:rPr lang="en-GB" noProof="0"/>
              <a:t>Description text </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1143000" y="2713665"/>
            <a:ext cx="2606040" cy="424732"/>
          </a:xfrm>
          <a:noFill/>
        </p:spPr>
        <p:txBody>
          <a:bodyPr wrap="square" lIns="91440" rIns="91440" rtlCol="0">
            <a:noAutofit/>
          </a:bodyPr>
          <a:lstStyle>
            <a:lvl1pPr marL="0" indent="0">
              <a:buNone/>
              <a:defRPr sz="1800" b="1">
                <a:solidFill>
                  <a:schemeClr val="tx2"/>
                </a:solidFill>
              </a:defRPr>
            </a:lvl1pPr>
          </a:lstStyle>
          <a:p>
            <a:pPr lvl="0" rtl="0"/>
            <a:r>
              <a:rPr lang="en-GB" noProof="0"/>
              <a:t>ADD ADDITIONAL TEXT </a:t>
            </a:r>
          </a:p>
        </p:txBody>
      </p:sp>
      <p:sp>
        <p:nvSpPr>
          <p:cNvPr id="14" name="Picture Placeholder 7">
            <a:extLst>
              <a:ext uri="{FF2B5EF4-FFF2-40B4-BE49-F238E27FC236}">
                <a16:creationId xmlns:a16="http://schemas.microsoft.com/office/drawing/2014/main" id="{37CF37DF-A8A3-42D8-BAFE-0F56DCEC7657}"/>
              </a:ext>
              <a:ext uri="{C183D7F6-B498-43B3-948B-1728B52AA6E4}">
                <adec:decorative xmlns:adec="http://schemas.microsoft.com/office/drawing/2017/decorative" val="1"/>
              </a:ext>
            </a:extLst>
          </p:cNvPr>
          <p:cNvSpPr>
            <a:spLocks noGrp="1"/>
          </p:cNvSpPr>
          <p:nvPr>
            <p:ph type="pic" sz="quarter" idx="21" hasCustomPrompt="1"/>
          </p:nvPr>
        </p:nvSpPr>
        <p:spPr>
          <a:xfrm>
            <a:off x="411709" y="2564259"/>
            <a:ext cx="533399" cy="723544"/>
          </a:xfrm>
        </p:spPr>
        <p:txBody>
          <a:bodyPr rtlCol="0" anchor="ctr"/>
          <a:lstStyle>
            <a:lvl1pPr marL="0" indent="0" algn="ctr">
              <a:buNone/>
              <a:defRPr/>
            </a:lvl1pPr>
          </a:lstStyle>
          <a:p>
            <a:pPr rtl="0"/>
            <a:r>
              <a:rPr lang="en-GB" noProof="0"/>
              <a:t>Icon</a:t>
            </a:r>
          </a:p>
        </p:txBody>
      </p:sp>
      <p:sp>
        <p:nvSpPr>
          <p:cNvPr id="20" name="Content Placeholder 6">
            <a:extLst>
              <a:ext uri="{FF2B5EF4-FFF2-40B4-BE49-F238E27FC236}">
                <a16:creationId xmlns:a16="http://schemas.microsoft.com/office/drawing/2014/main" id="{36B305EA-E44E-48DA-922F-20D8D3496709}"/>
              </a:ext>
            </a:extLst>
          </p:cNvPr>
          <p:cNvSpPr>
            <a:spLocks noGrp="1"/>
          </p:cNvSpPr>
          <p:nvPr>
            <p:ph sz="quarter" idx="22" hasCustomPrompt="1"/>
          </p:nvPr>
        </p:nvSpPr>
        <p:spPr>
          <a:xfrm>
            <a:off x="4171950" y="4391623"/>
            <a:ext cx="4426095" cy="975260"/>
          </a:xfrm>
        </p:spPr>
        <p:txBody>
          <a:bodyPr lIns="91440" rIns="91440" rtlCol="0" anchor="ctr">
            <a:noAutofit/>
          </a:bodyPr>
          <a:lstStyle>
            <a:lvl1pPr>
              <a:defRPr/>
            </a:lvl1pPr>
          </a:lstStyle>
          <a:p>
            <a:pPr lvl="0" rtl="0"/>
            <a:r>
              <a:rPr lang="en-GB" noProof="0"/>
              <a:t>Description text </a:t>
            </a:r>
          </a:p>
        </p:txBody>
      </p:sp>
      <p:sp>
        <p:nvSpPr>
          <p:cNvPr id="21" name="Text Placeholder 7">
            <a:extLst>
              <a:ext uri="{FF2B5EF4-FFF2-40B4-BE49-F238E27FC236}">
                <a16:creationId xmlns:a16="http://schemas.microsoft.com/office/drawing/2014/main" id="{038D7323-C655-4E9F-A5C0-AE44AF907081}"/>
              </a:ext>
            </a:extLst>
          </p:cNvPr>
          <p:cNvSpPr>
            <a:spLocks noGrp="1"/>
          </p:cNvSpPr>
          <p:nvPr>
            <p:ph type="body" sz="quarter" idx="23" hasCustomPrompt="1"/>
          </p:nvPr>
        </p:nvSpPr>
        <p:spPr>
          <a:xfrm>
            <a:off x="1143000" y="4666887"/>
            <a:ext cx="2606040" cy="424732"/>
          </a:xfrm>
          <a:noFill/>
        </p:spPr>
        <p:txBody>
          <a:bodyPr wrap="square" lIns="91440" rIns="91440" rtlCol="0">
            <a:noAutofit/>
          </a:bodyPr>
          <a:lstStyle>
            <a:lvl1pPr marL="0" indent="0">
              <a:buNone/>
              <a:defRPr sz="1800" b="1">
                <a:solidFill>
                  <a:schemeClr val="accent5"/>
                </a:solidFill>
              </a:defRPr>
            </a:lvl1pPr>
          </a:lstStyle>
          <a:p>
            <a:pPr lvl="0" rtl="0"/>
            <a:r>
              <a:rPr lang="en-GB" noProof="0"/>
              <a:t>ADD ADDITIONAL TEXT </a:t>
            </a:r>
          </a:p>
        </p:txBody>
      </p:sp>
      <p:sp>
        <p:nvSpPr>
          <p:cNvPr id="22" name="Picture Placeholder 7">
            <a:extLst>
              <a:ext uri="{FF2B5EF4-FFF2-40B4-BE49-F238E27FC236}">
                <a16:creationId xmlns:a16="http://schemas.microsoft.com/office/drawing/2014/main" id="{F79C998E-1F82-4AC1-AD39-82F45A05CED8}"/>
              </a:ext>
              <a:ext uri="{C183D7F6-B498-43B3-948B-1728B52AA6E4}">
                <adec:decorative xmlns:adec="http://schemas.microsoft.com/office/drawing/2017/decorative" val="1"/>
              </a:ext>
            </a:extLst>
          </p:cNvPr>
          <p:cNvSpPr>
            <a:spLocks noGrp="1"/>
          </p:cNvSpPr>
          <p:nvPr>
            <p:ph type="pic" sz="quarter" idx="24" hasCustomPrompt="1"/>
          </p:nvPr>
        </p:nvSpPr>
        <p:spPr>
          <a:xfrm>
            <a:off x="411709" y="4517481"/>
            <a:ext cx="533399" cy="723544"/>
          </a:xfrm>
        </p:spPr>
        <p:txBody>
          <a:bodyPr rtlCol="0" anchor="ctr"/>
          <a:lstStyle>
            <a:lvl1pPr marL="0" indent="0" algn="ctr">
              <a:buNone/>
              <a:defRPr/>
            </a:lvl1pPr>
          </a:lstStyle>
          <a:p>
            <a:pPr rtl="0"/>
            <a:r>
              <a:rPr lang="en-GB" noProof="0"/>
              <a:t>Icon</a:t>
            </a:r>
          </a:p>
        </p:txBody>
      </p:sp>
      <p:sp>
        <p:nvSpPr>
          <p:cNvPr id="16" name="Slide Number Placeholder 5">
            <a:extLst>
              <a:ext uri="{FF2B5EF4-FFF2-40B4-BE49-F238E27FC236}">
                <a16:creationId xmlns:a16="http://schemas.microsoft.com/office/drawing/2014/main" id="{E0693782-2388-4647-A185-375373970194}"/>
              </a:ext>
            </a:extLst>
          </p:cNvPr>
          <p:cNvSpPr>
            <a:spLocks noGrp="1"/>
          </p:cNvSpPr>
          <p:nvPr>
            <p:ph type="sldNum" sz="quarter" idx="4"/>
          </p:nvPr>
        </p:nvSpPr>
        <p:spPr>
          <a:xfrm>
            <a:off x="471592" y="6339840"/>
            <a:ext cx="22671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862157401"/>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720" userDrawn="1">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Icon Content 3 rows">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9144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411481" y="990600"/>
            <a:ext cx="8103871" cy="707886"/>
          </a:xfrm>
        </p:spPr>
        <p:txBody>
          <a:bodyPr lIns="91440" rtlCol="0" anchor="t">
            <a:normAutofit/>
          </a:bodyPr>
          <a:lstStyle>
            <a:lvl1pPr>
              <a:lnSpc>
                <a:spcPct val="100000"/>
              </a:lnSpc>
              <a:defRPr sz="3000" b="0">
                <a:latin typeface="+mj-lt"/>
              </a:defRPr>
            </a:lvl1pPr>
          </a:lstStyle>
          <a:p>
            <a:pPr rtl="0"/>
            <a:r>
              <a:rPr lang="en-GB"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hasCustomPrompt="1"/>
          </p:nvPr>
        </p:nvSpPr>
        <p:spPr>
          <a:xfrm>
            <a:off x="4171950" y="2423063"/>
            <a:ext cx="4426095" cy="1005939"/>
          </a:xfrm>
        </p:spPr>
        <p:txBody>
          <a:bodyPr lIns="91440" rIns="91440" rtlCol="0"/>
          <a:lstStyle>
            <a:lvl1pPr>
              <a:defRPr/>
            </a:lvl1pPr>
          </a:lstStyle>
          <a:p>
            <a:pPr lvl="0" rtl="0"/>
            <a:r>
              <a:rPr lang="en-GB" noProof="0"/>
              <a:t>Description text </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1143001" y="2755215"/>
            <a:ext cx="2857500" cy="341632"/>
          </a:xfrm>
          <a:noFill/>
        </p:spPr>
        <p:txBody>
          <a:bodyPr wrap="square" lIns="91440" rIns="91440" rtlCol="0" anchor="ctr">
            <a:spAutoFit/>
          </a:bodyPr>
          <a:lstStyle>
            <a:lvl1pPr marL="0" indent="0">
              <a:buNone/>
              <a:defRPr sz="1800" b="1">
                <a:solidFill>
                  <a:schemeClr val="tx2"/>
                </a:solidFill>
              </a:defRPr>
            </a:lvl1pPr>
          </a:lstStyle>
          <a:p>
            <a:pPr lvl="0" rtl="0"/>
            <a:r>
              <a:rPr lang="en-GB" noProof="0"/>
              <a:t>ADD ADDITIONAL TEXT </a:t>
            </a:r>
          </a:p>
        </p:txBody>
      </p:sp>
      <p:sp>
        <p:nvSpPr>
          <p:cNvPr id="14" name="Picture Placeholder 7">
            <a:extLst>
              <a:ext uri="{FF2B5EF4-FFF2-40B4-BE49-F238E27FC236}">
                <a16:creationId xmlns:a16="http://schemas.microsoft.com/office/drawing/2014/main" id="{37CF37DF-A8A3-42D8-BAFE-0F56DCEC7657}"/>
              </a:ext>
              <a:ext uri="{C183D7F6-B498-43B3-948B-1728B52AA6E4}">
                <adec:decorative xmlns:adec="http://schemas.microsoft.com/office/drawing/2017/decorative" val="1"/>
              </a:ext>
            </a:extLst>
          </p:cNvPr>
          <p:cNvSpPr>
            <a:spLocks noGrp="1"/>
          </p:cNvSpPr>
          <p:nvPr>
            <p:ph type="pic" sz="quarter" idx="21" hasCustomPrompt="1"/>
          </p:nvPr>
        </p:nvSpPr>
        <p:spPr>
          <a:xfrm>
            <a:off x="411709" y="2564259"/>
            <a:ext cx="533399" cy="723544"/>
          </a:xfrm>
        </p:spPr>
        <p:txBody>
          <a:bodyPr rtlCol="0" anchor="ctr"/>
          <a:lstStyle>
            <a:lvl1pPr marL="0" indent="0" algn="ctr">
              <a:buNone/>
              <a:defRPr/>
            </a:lvl1pPr>
          </a:lstStyle>
          <a:p>
            <a:pPr rtl="0"/>
            <a:r>
              <a:rPr lang="en-GB" noProof="0"/>
              <a:t>Icon</a:t>
            </a:r>
          </a:p>
        </p:txBody>
      </p:sp>
      <p:sp>
        <p:nvSpPr>
          <p:cNvPr id="20" name="Content Placeholder 6">
            <a:extLst>
              <a:ext uri="{FF2B5EF4-FFF2-40B4-BE49-F238E27FC236}">
                <a16:creationId xmlns:a16="http://schemas.microsoft.com/office/drawing/2014/main" id="{36B305EA-E44E-48DA-922F-20D8D3496709}"/>
              </a:ext>
            </a:extLst>
          </p:cNvPr>
          <p:cNvSpPr>
            <a:spLocks noGrp="1"/>
          </p:cNvSpPr>
          <p:nvPr>
            <p:ph sz="quarter" idx="22" hasCustomPrompt="1"/>
          </p:nvPr>
        </p:nvSpPr>
        <p:spPr>
          <a:xfrm>
            <a:off x="4171950" y="3556396"/>
            <a:ext cx="4426095" cy="1005939"/>
          </a:xfrm>
        </p:spPr>
        <p:txBody>
          <a:bodyPr lIns="91440" rIns="91440" rtlCol="0"/>
          <a:lstStyle>
            <a:lvl1pPr>
              <a:defRPr/>
            </a:lvl1pPr>
          </a:lstStyle>
          <a:p>
            <a:pPr lvl="0" rtl="0"/>
            <a:r>
              <a:rPr lang="en-GB" noProof="0"/>
              <a:t>Description text </a:t>
            </a:r>
          </a:p>
        </p:txBody>
      </p:sp>
      <p:sp>
        <p:nvSpPr>
          <p:cNvPr id="21" name="Text Placeholder 7">
            <a:extLst>
              <a:ext uri="{FF2B5EF4-FFF2-40B4-BE49-F238E27FC236}">
                <a16:creationId xmlns:a16="http://schemas.microsoft.com/office/drawing/2014/main" id="{038D7323-C655-4E9F-A5C0-AE44AF907081}"/>
              </a:ext>
            </a:extLst>
          </p:cNvPr>
          <p:cNvSpPr>
            <a:spLocks noGrp="1"/>
          </p:cNvSpPr>
          <p:nvPr>
            <p:ph type="body" sz="quarter" idx="23" hasCustomPrompt="1"/>
          </p:nvPr>
        </p:nvSpPr>
        <p:spPr>
          <a:xfrm>
            <a:off x="1143001" y="3888549"/>
            <a:ext cx="2857500" cy="341632"/>
          </a:xfrm>
          <a:noFill/>
        </p:spPr>
        <p:txBody>
          <a:bodyPr wrap="square" lIns="91440" rIns="91440" rtlCol="0" anchor="ctr">
            <a:spAutoFit/>
          </a:bodyPr>
          <a:lstStyle>
            <a:lvl1pPr marL="0" indent="0">
              <a:buNone/>
              <a:defRPr sz="1800" b="1">
                <a:solidFill>
                  <a:schemeClr val="accent5"/>
                </a:solidFill>
              </a:defRPr>
            </a:lvl1pPr>
          </a:lstStyle>
          <a:p>
            <a:pPr lvl="0" rtl="0"/>
            <a:r>
              <a:rPr lang="en-GB" noProof="0"/>
              <a:t>ADD ADDITIONAL TEXT </a:t>
            </a:r>
          </a:p>
        </p:txBody>
      </p:sp>
      <p:sp>
        <p:nvSpPr>
          <p:cNvPr id="22" name="Picture Placeholder 7">
            <a:extLst>
              <a:ext uri="{FF2B5EF4-FFF2-40B4-BE49-F238E27FC236}">
                <a16:creationId xmlns:a16="http://schemas.microsoft.com/office/drawing/2014/main" id="{F79C998E-1F82-4AC1-AD39-82F45A05CED8}"/>
              </a:ext>
              <a:ext uri="{C183D7F6-B498-43B3-948B-1728B52AA6E4}">
                <adec:decorative xmlns:adec="http://schemas.microsoft.com/office/drawing/2017/decorative" val="1"/>
              </a:ext>
            </a:extLst>
          </p:cNvPr>
          <p:cNvSpPr>
            <a:spLocks noGrp="1"/>
          </p:cNvSpPr>
          <p:nvPr>
            <p:ph type="pic" sz="quarter" idx="24" hasCustomPrompt="1"/>
          </p:nvPr>
        </p:nvSpPr>
        <p:spPr>
          <a:xfrm>
            <a:off x="411709" y="3697593"/>
            <a:ext cx="533399" cy="723544"/>
          </a:xfrm>
        </p:spPr>
        <p:txBody>
          <a:bodyPr rtlCol="0" anchor="ctr"/>
          <a:lstStyle>
            <a:lvl1pPr marL="0" indent="0" algn="ctr">
              <a:buNone/>
              <a:defRPr/>
            </a:lvl1pPr>
          </a:lstStyle>
          <a:p>
            <a:pPr rtl="0"/>
            <a:r>
              <a:rPr lang="en-GB" noProof="0"/>
              <a:t>Icon</a:t>
            </a:r>
          </a:p>
        </p:txBody>
      </p:sp>
      <p:sp>
        <p:nvSpPr>
          <p:cNvPr id="16" name="Slide Number Placeholder 5">
            <a:extLst>
              <a:ext uri="{FF2B5EF4-FFF2-40B4-BE49-F238E27FC236}">
                <a16:creationId xmlns:a16="http://schemas.microsoft.com/office/drawing/2014/main" id="{E0693782-2388-4647-A185-375373970194}"/>
              </a:ext>
            </a:extLst>
          </p:cNvPr>
          <p:cNvSpPr>
            <a:spLocks noGrp="1"/>
          </p:cNvSpPr>
          <p:nvPr>
            <p:ph type="sldNum" sz="quarter" idx="4"/>
          </p:nvPr>
        </p:nvSpPr>
        <p:spPr>
          <a:xfrm>
            <a:off x="471592" y="6339840"/>
            <a:ext cx="22671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
        <p:nvSpPr>
          <p:cNvPr id="13" name="Content Placeholder 6">
            <a:extLst>
              <a:ext uri="{FF2B5EF4-FFF2-40B4-BE49-F238E27FC236}">
                <a16:creationId xmlns:a16="http://schemas.microsoft.com/office/drawing/2014/main" id="{3FD6DDB9-4D92-43F8-B746-ABBAB109CA1E}"/>
              </a:ext>
            </a:extLst>
          </p:cNvPr>
          <p:cNvSpPr>
            <a:spLocks noGrp="1"/>
          </p:cNvSpPr>
          <p:nvPr>
            <p:ph sz="quarter" idx="25" hasCustomPrompt="1"/>
          </p:nvPr>
        </p:nvSpPr>
        <p:spPr>
          <a:xfrm>
            <a:off x="4171950" y="4689734"/>
            <a:ext cx="4426095" cy="1005939"/>
          </a:xfrm>
        </p:spPr>
        <p:txBody>
          <a:bodyPr lIns="91440" rIns="91440" rtlCol="0"/>
          <a:lstStyle>
            <a:lvl1pPr>
              <a:defRPr/>
            </a:lvl1pPr>
          </a:lstStyle>
          <a:p>
            <a:pPr lvl="0" rtl="0"/>
            <a:r>
              <a:rPr lang="en-GB" noProof="0"/>
              <a:t>Description text </a:t>
            </a:r>
          </a:p>
        </p:txBody>
      </p:sp>
      <p:sp>
        <p:nvSpPr>
          <p:cNvPr id="17" name="Text Placeholder 7">
            <a:extLst>
              <a:ext uri="{FF2B5EF4-FFF2-40B4-BE49-F238E27FC236}">
                <a16:creationId xmlns:a16="http://schemas.microsoft.com/office/drawing/2014/main" id="{13E2F95F-BD26-4AA8-941E-3993C9F1DBBC}"/>
              </a:ext>
            </a:extLst>
          </p:cNvPr>
          <p:cNvSpPr>
            <a:spLocks noGrp="1"/>
          </p:cNvSpPr>
          <p:nvPr>
            <p:ph type="body" sz="quarter" idx="26" hasCustomPrompt="1"/>
          </p:nvPr>
        </p:nvSpPr>
        <p:spPr>
          <a:xfrm>
            <a:off x="1143001" y="5021886"/>
            <a:ext cx="2857500" cy="341632"/>
          </a:xfrm>
          <a:noFill/>
        </p:spPr>
        <p:txBody>
          <a:bodyPr wrap="square" lIns="91440" rIns="91440" rtlCol="0" anchor="ctr">
            <a:spAutoFit/>
          </a:bodyPr>
          <a:lstStyle>
            <a:lvl1pPr marL="0" indent="0">
              <a:buNone/>
              <a:defRPr sz="1800" b="1">
                <a:solidFill>
                  <a:schemeClr val="accent6"/>
                </a:solidFill>
              </a:defRPr>
            </a:lvl1pPr>
          </a:lstStyle>
          <a:p>
            <a:pPr lvl="0" rtl="0"/>
            <a:r>
              <a:rPr lang="en-GB" noProof="0"/>
              <a:t>ADD ADDITIONAL TEXT </a:t>
            </a:r>
          </a:p>
        </p:txBody>
      </p:sp>
      <p:sp>
        <p:nvSpPr>
          <p:cNvPr id="19" name="Picture Placeholder 7">
            <a:extLst>
              <a:ext uri="{FF2B5EF4-FFF2-40B4-BE49-F238E27FC236}">
                <a16:creationId xmlns:a16="http://schemas.microsoft.com/office/drawing/2014/main" id="{68F52DD2-B3F0-4652-8C7B-96406F99FC14}"/>
              </a:ext>
              <a:ext uri="{C183D7F6-B498-43B3-948B-1728B52AA6E4}">
                <adec:decorative xmlns:adec="http://schemas.microsoft.com/office/drawing/2017/decorative" val="1"/>
              </a:ext>
            </a:extLst>
          </p:cNvPr>
          <p:cNvSpPr>
            <a:spLocks noGrp="1"/>
          </p:cNvSpPr>
          <p:nvPr>
            <p:ph type="pic" sz="quarter" idx="27" hasCustomPrompt="1"/>
          </p:nvPr>
        </p:nvSpPr>
        <p:spPr>
          <a:xfrm>
            <a:off x="411709" y="4830930"/>
            <a:ext cx="533399" cy="723544"/>
          </a:xfrm>
        </p:spPr>
        <p:txBody>
          <a:bodyPr rtlCol="0" anchor="ctr"/>
          <a:lstStyle>
            <a:lvl1pPr marL="0" indent="0" algn="ctr">
              <a:buNone/>
              <a:defRPr/>
            </a:lvl1pPr>
          </a:lstStyle>
          <a:p>
            <a:pPr rtl="0"/>
            <a:r>
              <a:rPr lang="en-GB" noProof="0"/>
              <a:t>Icon</a:t>
            </a:r>
          </a:p>
        </p:txBody>
      </p:sp>
    </p:spTree>
    <p:extLst>
      <p:ext uri="{BB962C8B-B14F-4D97-AF65-F5344CB8AC3E}">
        <p14:creationId xmlns:p14="http://schemas.microsoft.com/office/powerpoint/2010/main" val="2847411034"/>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720" userDrawn="1">
          <p15:clr>
            <a:srgbClr val="FBAE4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itle Side patch Icon Content 3 rows">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724AA86D-A811-42CE-8C83-8053DFC66751}"/>
              </a:ext>
              <a:ext uri="{C183D7F6-B498-43B3-948B-1728B52AA6E4}">
                <adec:decorative xmlns:adec="http://schemas.microsoft.com/office/drawing/2017/decorative" val="1"/>
              </a:ext>
            </a:extLst>
          </p:cNvPr>
          <p:cNvSpPr/>
          <p:nvPr userDrawn="1"/>
        </p:nvSpPr>
        <p:spPr>
          <a:xfrm>
            <a:off x="-1" y="0"/>
            <a:ext cx="6246965" cy="6858000"/>
          </a:xfrm>
          <a:custGeom>
            <a:avLst/>
            <a:gdLst>
              <a:gd name="connsiteX0" fmla="*/ 0 w 8329286"/>
              <a:gd name="connsiteY0" fmla="*/ 0 h 6858000"/>
              <a:gd name="connsiteX1" fmla="*/ 8329286 w 8329286"/>
              <a:gd name="connsiteY1" fmla="*/ 0 h 6858000"/>
              <a:gd name="connsiteX2" fmla="*/ 8329286 w 8329286"/>
              <a:gd name="connsiteY2" fmla="*/ 68183 h 6858000"/>
              <a:gd name="connsiteX3" fmla="*/ 3175958 w 8329286"/>
              <a:gd name="connsiteY3" fmla="*/ 6858000 h 6858000"/>
              <a:gd name="connsiteX4" fmla="*/ 0 w 8329286"/>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29286" h="6858000">
                <a:moveTo>
                  <a:pt x="0" y="0"/>
                </a:moveTo>
                <a:lnTo>
                  <a:pt x="8329286" y="0"/>
                </a:lnTo>
                <a:lnTo>
                  <a:pt x="8329286" y="68183"/>
                </a:lnTo>
                <a:lnTo>
                  <a:pt x="3175958" y="6858000"/>
                </a:lnTo>
                <a:lnTo>
                  <a:pt x="0" y="6858000"/>
                </a:lnTo>
                <a:close/>
              </a:path>
            </a:pathLst>
          </a:custGeom>
          <a:solidFill>
            <a:srgbClr val="EEEE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9144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411481" y="990600"/>
            <a:ext cx="8103871" cy="707886"/>
          </a:xfrm>
        </p:spPr>
        <p:txBody>
          <a:bodyPr lIns="91440" rtlCol="0" anchor="t">
            <a:normAutofit/>
          </a:bodyPr>
          <a:lstStyle>
            <a:lvl1pPr>
              <a:lnSpc>
                <a:spcPct val="100000"/>
              </a:lnSpc>
              <a:defRPr sz="3000" b="0">
                <a:latin typeface="+mj-lt"/>
              </a:defRPr>
            </a:lvl1pPr>
          </a:lstStyle>
          <a:p>
            <a:pPr rtl="0"/>
            <a:r>
              <a:rPr lang="en-GB"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hasCustomPrompt="1"/>
          </p:nvPr>
        </p:nvSpPr>
        <p:spPr>
          <a:xfrm>
            <a:off x="5363413" y="2035302"/>
            <a:ext cx="3234633" cy="914490"/>
          </a:xfrm>
        </p:spPr>
        <p:txBody>
          <a:bodyPr lIns="91440" rIns="91440" rtlCol="0" anchor="ctr">
            <a:noAutofit/>
          </a:bodyPr>
          <a:lstStyle>
            <a:lvl1pPr marL="0" indent="0">
              <a:buNone/>
              <a:defRPr sz="1051"/>
            </a:lvl1pPr>
          </a:lstStyle>
          <a:p>
            <a:pPr lvl="0" rtl="0"/>
            <a:r>
              <a:rPr lang="en-GB" noProof="0"/>
              <a:t>Description text </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468629" y="2280182"/>
            <a:ext cx="3703320" cy="424732"/>
          </a:xfrm>
          <a:noFill/>
        </p:spPr>
        <p:txBody>
          <a:bodyPr wrap="square" lIns="91440" rIns="91440" rtlCol="0" anchor="ctr">
            <a:noAutofit/>
          </a:bodyPr>
          <a:lstStyle>
            <a:lvl1pPr marL="0" indent="0" algn="r">
              <a:buNone/>
              <a:defRPr sz="1500" b="1">
                <a:solidFill>
                  <a:schemeClr val="tx2"/>
                </a:solidFill>
              </a:defRPr>
            </a:lvl1pPr>
          </a:lstStyle>
          <a:p>
            <a:pPr lvl="0" rtl="0"/>
            <a:r>
              <a:rPr lang="en-GB" noProof="0"/>
              <a:t>ADD TEXT </a:t>
            </a:r>
          </a:p>
        </p:txBody>
      </p:sp>
      <p:sp>
        <p:nvSpPr>
          <p:cNvPr id="14" name="Picture Placeholder 7">
            <a:extLst>
              <a:ext uri="{FF2B5EF4-FFF2-40B4-BE49-F238E27FC236}">
                <a16:creationId xmlns:a16="http://schemas.microsoft.com/office/drawing/2014/main" id="{37CF37DF-A8A3-42D8-BAFE-0F56DCEC7657}"/>
              </a:ext>
              <a:ext uri="{C183D7F6-B498-43B3-948B-1728B52AA6E4}">
                <adec:decorative xmlns:adec="http://schemas.microsoft.com/office/drawing/2017/decorative" val="1"/>
              </a:ext>
            </a:extLst>
          </p:cNvPr>
          <p:cNvSpPr>
            <a:spLocks noGrp="1"/>
          </p:cNvSpPr>
          <p:nvPr>
            <p:ph type="pic" sz="quarter" idx="21" hasCustomPrompt="1"/>
          </p:nvPr>
        </p:nvSpPr>
        <p:spPr>
          <a:xfrm>
            <a:off x="4317321" y="1935993"/>
            <a:ext cx="820587" cy="1113108"/>
          </a:xfrm>
          <a:prstGeom prst="ellipse">
            <a:avLst/>
          </a:prstGeom>
          <a:solidFill>
            <a:schemeClr val="bg1"/>
          </a:solidFill>
          <a:effectLst>
            <a:outerShdw blurRad="50800" dist="38100" dir="2700000" algn="tl" rotWithShape="0">
              <a:prstClr val="black">
                <a:alpha val="40000"/>
              </a:prstClr>
            </a:outerShdw>
          </a:effectLst>
        </p:spPr>
        <p:txBody>
          <a:bodyPr rtlCol="0" anchor="ctr"/>
          <a:lstStyle>
            <a:lvl1pPr marL="0" indent="0" algn="ctr">
              <a:buNone/>
              <a:defRPr/>
            </a:lvl1pPr>
          </a:lstStyle>
          <a:p>
            <a:pPr rtl="0"/>
            <a:r>
              <a:rPr lang="en-GB" noProof="0"/>
              <a:t>Icon</a:t>
            </a:r>
          </a:p>
        </p:txBody>
      </p:sp>
      <p:sp>
        <p:nvSpPr>
          <p:cNvPr id="20" name="Content Placeholder 6">
            <a:extLst>
              <a:ext uri="{FF2B5EF4-FFF2-40B4-BE49-F238E27FC236}">
                <a16:creationId xmlns:a16="http://schemas.microsoft.com/office/drawing/2014/main" id="{36B305EA-E44E-48DA-922F-20D8D3496709}"/>
              </a:ext>
            </a:extLst>
          </p:cNvPr>
          <p:cNvSpPr>
            <a:spLocks noGrp="1"/>
          </p:cNvSpPr>
          <p:nvPr>
            <p:ph sz="quarter" idx="22" hasCustomPrompt="1"/>
          </p:nvPr>
        </p:nvSpPr>
        <p:spPr>
          <a:xfrm>
            <a:off x="4553350" y="3576256"/>
            <a:ext cx="4044695" cy="914490"/>
          </a:xfrm>
        </p:spPr>
        <p:txBody>
          <a:bodyPr lIns="91440" rIns="91440" rtlCol="0" anchor="ctr">
            <a:noAutofit/>
          </a:bodyPr>
          <a:lstStyle>
            <a:lvl1pPr marL="0" indent="0">
              <a:buNone/>
              <a:defRPr sz="1051"/>
            </a:lvl1pPr>
          </a:lstStyle>
          <a:p>
            <a:pPr lvl="0" rtl="0"/>
            <a:r>
              <a:rPr lang="en-GB" noProof="0"/>
              <a:t>Description text </a:t>
            </a:r>
          </a:p>
        </p:txBody>
      </p:sp>
      <p:sp>
        <p:nvSpPr>
          <p:cNvPr id="21" name="Text Placeholder 7">
            <a:extLst>
              <a:ext uri="{FF2B5EF4-FFF2-40B4-BE49-F238E27FC236}">
                <a16:creationId xmlns:a16="http://schemas.microsoft.com/office/drawing/2014/main" id="{038D7323-C655-4E9F-A5C0-AE44AF907081}"/>
              </a:ext>
            </a:extLst>
          </p:cNvPr>
          <p:cNvSpPr>
            <a:spLocks noGrp="1"/>
          </p:cNvSpPr>
          <p:nvPr>
            <p:ph type="body" sz="quarter" idx="23" hasCustomPrompt="1"/>
          </p:nvPr>
        </p:nvSpPr>
        <p:spPr>
          <a:xfrm>
            <a:off x="411480" y="3846999"/>
            <a:ext cx="3017520" cy="424732"/>
          </a:xfrm>
          <a:noFill/>
        </p:spPr>
        <p:txBody>
          <a:bodyPr wrap="square" lIns="91440" rIns="91440" rtlCol="0" anchor="ctr">
            <a:noAutofit/>
          </a:bodyPr>
          <a:lstStyle>
            <a:lvl1pPr marL="0" indent="0" algn="r">
              <a:buNone/>
              <a:defRPr sz="1500" b="1">
                <a:solidFill>
                  <a:schemeClr val="accent5"/>
                </a:solidFill>
              </a:defRPr>
            </a:lvl1pPr>
          </a:lstStyle>
          <a:p>
            <a:pPr lvl="0" rtl="0"/>
            <a:r>
              <a:rPr lang="en-GB" noProof="0"/>
              <a:t>ADD TEXT </a:t>
            </a:r>
          </a:p>
        </p:txBody>
      </p:sp>
      <p:sp>
        <p:nvSpPr>
          <p:cNvPr id="22" name="Picture Placeholder 7">
            <a:extLst>
              <a:ext uri="{FF2B5EF4-FFF2-40B4-BE49-F238E27FC236}">
                <a16:creationId xmlns:a16="http://schemas.microsoft.com/office/drawing/2014/main" id="{F79C998E-1F82-4AC1-AD39-82F45A05CED8}"/>
              </a:ext>
              <a:ext uri="{C183D7F6-B498-43B3-948B-1728B52AA6E4}">
                <adec:decorative xmlns:adec="http://schemas.microsoft.com/office/drawing/2017/decorative" val="1"/>
              </a:ext>
            </a:extLst>
          </p:cNvPr>
          <p:cNvSpPr>
            <a:spLocks noGrp="1"/>
          </p:cNvSpPr>
          <p:nvPr>
            <p:ph type="pic" sz="quarter" idx="24" hasCustomPrompt="1"/>
          </p:nvPr>
        </p:nvSpPr>
        <p:spPr>
          <a:xfrm>
            <a:off x="3580881" y="3502811"/>
            <a:ext cx="820587" cy="1113108"/>
          </a:xfrm>
          <a:prstGeom prst="ellipse">
            <a:avLst/>
          </a:prstGeom>
          <a:solidFill>
            <a:schemeClr val="bg1"/>
          </a:solidFill>
          <a:effectLst>
            <a:outerShdw blurRad="50800" dist="38100" dir="2700000" algn="tl" rotWithShape="0">
              <a:prstClr val="black">
                <a:alpha val="40000"/>
              </a:prstClr>
            </a:outerShdw>
          </a:effectLst>
        </p:spPr>
        <p:txBody>
          <a:bodyPr rtlCol="0" anchor="ctr"/>
          <a:lstStyle>
            <a:lvl1pPr marL="0" indent="0" algn="ctr">
              <a:buNone/>
              <a:defRPr/>
            </a:lvl1pPr>
          </a:lstStyle>
          <a:p>
            <a:pPr rtl="0"/>
            <a:r>
              <a:rPr lang="en-GB" noProof="0"/>
              <a:t>Icon</a:t>
            </a:r>
          </a:p>
        </p:txBody>
      </p:sp>
      <p:sp>
        <p:nvSpPr>
          <p:cNvPr id="16" name="Slide Number Placeholder 5">
            <a:extLst>
              <a:ext uri="{FF2B5EF4-FFF2-40B4-BE49-F238E27FC236}">
                <a16:creationId xmlns:a16="http://schemas.microsoft.com/office/drawing/2014/main" id="{E0693782-2388-4647-A185-375373970194}"/>
              </a:ext>
            </a:extLst>
          </p:cNvPr>
          <p:cNvSpPr>
            <a:spLocks noGrp="1"/>
          </p:cNvSpPr>
          <p:nvPr>
            <p:ph type="sldNum" sz="quarter" idx="4"/>
          </p:nvPr>
        </p:nvSpPr>
        <p:spPr>
          <a:xfrm>
            <a:off x="471592" y="6339840"/>
            <a:ext cx="22671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
        <p:nvSpPr>
          <p:cNvPr id="13" name="Content Placeholder 6">
            <a:extLst>
              <a:ext uri="{FF2B5EF4-FFF2-40B4-BE49-F238E27FC236}">
                <a16:creationId xmlns:a16="http://schemas.microsoft.com/office/drawing/2014/main" id="{3FD6DDB9-4D92-43F8-B746-ABBAB109CA1E}"/>
              </a:ext>
            </a:extLst>
          </p:cNvPr>
          <p:cNvSpPr>
            <a:spLocks noGrp="1"/>
          </p:cNvSpPr>
          <p:nvPr>
            <p:ph sz="quarter" idx="25" hasCustomPrompt="1"/>
          </p:nvPr>
        </p:nvSpPr>
        <p:spPr>
          <a:xfrm>
            <a:off x="3712277" y="5117210"/>
            <a:ext cx="4885769" cy="914490"/>
          </a:xfrm>
        </p:spPr>
        <p:txBody>
          <a:bodyPr lIns="91440" rIns="91440" rtlCol="0" anchor="ctr">
            <a:noAutofit/>
          </a:bodyPr>
          <a:lstStyle>
            <a:lvl1pPr marL="0" indent="0">
              <a:buNone/>
              <a:defRPr sz="1051"/>
            </a:lvl1pPr>
          </a:lstStyle>
          <a:p>
            <a:pPr lvl="0" rtl="0"/>
            <a:r>
              <a:rPr lang="en-GB" noProof="0"/>
              <a:t>Description text </a:t>
            </a:r>
          </a:p>
        </p:txBody>
      </p:sp>
      <p:sp>
        <p:nvSpPr>
          <p:cNvPr id="17" name="Text Placeholder 7">
            <a:extLst>
              <a:ext uri="{FF2B5EF4-FFF2-40B4-BE49-F238E27FC236}">
                <a16:creationId xmlns:a16="http://schemas.microsoft.com/office/drawing/2014/main" id="{13E2F95F-BD26-4AA8-941E-3993C9F1DBBC}"/>
              </a:ext>
            </a:extLst>
          </p:cNvPr>
          <p:cNvSpPr>
            <a:spLocks noGrp="1"/>
          </p:cNvSpPr>
          <p:nvPr>
            <p:ph type="body" sz="quarter" idx="26" hasCustomPrompt="1"/>
          </p:nvPr>
        </p:nvSpPr>
        <p:spPr>
          <a:xfrm>
            <a:off x="411482" y="5362089"/>
            <a:ext cx="2217420" cy="424732"/>
          </a:xfrm>
          <a:noFill/>
        </p:spPr>
        <p:txBody>
          <a:bodyPr wrap="square" lIns="91440" rIns="91440" rtlCol="0" anchor="ctr">
            <a:noAutofit/>
          </a:bodyPr>
          <a:lstStyle>
            <a:lvl1pPr marL="0" indent="0" algn="r">
              <a:buNone/>
              <a:defRPr sz="1500" b="1">
                <a:solidFill>
                  <a:schemeClr val="accent6"/>
                </a:solidFill>
              </a:defRPr>
            </a:lvl1pPr>
          </a:lstStyle>
          <a:p>
            <a:pPr lvl="0" rtl="0"/>
            <a:r>
              <a:rPr lang="en-GB" noProof="0"/>
              <a:t>ADD TEXT </a:t>
            </a:r>
          </a:p>
        </p:txBody>
      </p:sp>
      <p:sp>
        <p:nvSpPr>
          <p:cNvPr id="19" name="Picture Placeholder 7">
            <a:extLst>
              <a:ext uri="{FF2B5EF4-FFF2-40B4-BE49-F238E27FC236}">
                <a16:creationId xmlns:a16="http://schemas.microsoft.com/office/drawing/2014/main" id="{68F52DD2-B3F0-4652-8C7B-96406F99FC14}"/>
              </a:ext>
              <a:ext uri="{C183D7F6-B498-43B3-948B-1728B52AA6E4}">
                <adec:decorative xmlns:adec="http://schemas.microsoft.com/office/drawing/2017/decorative" val="1"/>
              </a:ext>
            </a:extLst>
          </p:cNvPr>
          <p:cNvSpPr>
            <a:spLocks noGrp="1"/>
          </p:cNvSpPr>
          <p:nvPr>
            <p:ph type="pic" sz="quarter" idx="27" hasCustomPrompt="1"/>
          </p:nvPr>
        </p:nvSpPr>
        <p:spPr>
          <a:xfrm>
            <a:off x="2760295" y="5017901"/>
            <a:ext cx="820587" cy="1113108"/>
          </a:xfrm>
          <a:prstGeom prst="ellipse">
            <a:avLst/>
          </a:prstGeom>
          <a:solidFill>
            <a:schemeClr val="bg1"/>
          </a:solidFill>
          <a:effectLst>
            <a:outerShdw blurRad="50800" dist="38100" dir="2700000" algn="tl" rotWithShape="0">
              <a:prstClr val="black">
                <a:alpha val="40000"/>
              </a:prstClr>
            </a:outerShdw>
          </a:effectLst>
        </p:spPr>
        <p:txBody>
          <a:bodyPr rtlCol="0" anchor="ctr"/>
          <a:lstStyle>
            <a:lvl1pPr marL="0" indent="0" algn="ctr">
              <a:buNone/>
              <a:defRPr/>
            </a:lvl1pPr>
          </a:lstStyle>
          <a:p>
            <a:pPr rtl="0"/>
            <a:r>
              <a:rPr lang="en-GB" noProof="0"/>
              <a:t>Icon</a:t>
            </a:r>
          </a:p>
        </p:txBody>
      </p:sp>
      <p:sp>
        <p:nvSpPr>
          <p:cNvPr id="35" name="Freeform: Shape 34">
            <a:extLst>
              <a:ext uri="{FF2B5EF4-FFF2-40B4-BE49-F238E27FC236}">
                <a16:creationId xmlns:a16="http://schemas.microsoft.com/office/drawing/2014/main" id="{79F57DF2-7AB9-4D3A-AADE-E93D5621B0F8}"/>
              </a:ext>
              <a:ext uri="{C183D7F6-B498-43B3-948B-1728B52AA6E4}">
                <adec:decorative xmlns:adec="http://schemas.microsoft.com/office/drawing/2017/decorative" val="1"/>
              </a:ext>
            </a:extLst>
          </p:cNvPr>
          <p:cNvSpPr/>
          <p:nvPr userDrawn="1"/>
        </p:nvSpPr>
        <p:spPr>
          <a:xfrm>
            <a:off x="0" y="0"/>
            <a:ext cx="6246965"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Tree>
    <p:extLst>
      <p:ext uri="{BB962C8B-B14F-4D97-AF65-F5344CB8AC3E}">
        <p14:creationId xmlns:p14="http://schemas.microsoft.com/office/powerpoint/2010/main" val="1358974389"/>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720" userDrawn="1">
          <p15:clr>
            <a:srgbClr val="FBAE4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itle Side patch Title Only">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724AA86D-A811-42CE-8C83-8053DFC66751}"/>
              </a:ext>
              <a:ext uri="{C183D7F6-B498-43B3-948B-1728B52AA6E4}">
                <adec:decorative xmlns:adec="http://schemas.microsoft.com/office/drawing/2017/decorative" val="1"/>
              </a:ext>
            </a:extLst>
          </p:cNvPr>
          <p:cNvSpPr/>
          <p:nvPr userDrawn="1"/>
        </p:nvSpPr>
        <p:spPr>
          <a:xfrm>
            <a:off x="-1" y="0"/>
            <a:ext cx="6246965" cy="6858000"/>
          </a:xfrm>
          <a:custGeom>
            <a:avLst/>
            <a:gdLst>
              <a:gd name="connsiteX0" fmla="*/ 0 w 8329286"/>
              <a:gd name="connsiteY0" fmla="*/ 0 h 6858000"/>
              <a:gd name="connsiteX1" fmla="*/ 8329286 w 8329286"/>
              <a:gd name="connsiteY1" fmla="*/ 0 h 6858000"/>
              <a:gd name="connsiteX2" fmla="*/ 8329286 w 8329286"/>
              <a:gd name="connsiteY2" fmla="*/ 68183 h 6858000"/>
              <a:gd name="connsiteX3" fmla="*/ 3175958 w 8329286"/>
              <a:gd name="connsiteY3" fmla="*/ 6858000 h 6858000"/>
              <a:gd name="connsiteX4" fmla="*/ 0 w 8329286"/>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29286" h="6858000">
                <a:moveTo>
                  <a:pt x="0" y="0"/>
                </a:moveTo>
                <a:lnTo>
                  <a:pt x="8329286" y="0"/>
                </a:lnTo>
                <a:lnTo>
                  <a:pt x="8329286" y="68183"/>
                </a:lnTo>
                <a:lnTo>
                  <a:pt x="3175958" y="6858000"/>
                </a:lnTo>
                <a:lnTo>
                  <a:pt x="0" y="6858000"/>
                </a:lnTo>
                <a:close/>
              </a:path>
            </a:pathLst>
          </a:custGeom>
          <a:solidFill>
            <a:srgbClr val="EEEE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9144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411481" y="990600"/>
            <a:ext cx="8103871" cy="707886"/>
          </a:xfrm>
        </p:spPr>
        <p:txBody>
          <a:bodyPr lIns="91440" rtlCol="0" anchor="t">
            <a:normAutofit/>
          </a:bodyPr>
          <a:lstStyle>
            <a:lvl1pPr>
              <a:lnSpc>
                <a:spcPct val="100000"/>
              </a:lnSpc>
              <a:defRPr sz="3000" b="0">
                <a:latin typeface="+mj-lt"/>
              </a:defRPr>
            </a:lvl1pPr>
          </a:lstStyle>
          <a:p>
            <a:pPr rtl="0"/>
            <a:r>
              <a:rPr lang="en-GB" noProof="0"/>
              <a:t>Click to edit Master title style</a:t>
            </a:r>
          </a:p>
        </p:txBody>
      </p:sp>
      <p:sp>
        <p:nvSpPr>
          <p:cNvPr id="16" name="Slide Number Placeholder 5">
            <a:extLst>
              <a:ext uri="{FF2B5EF4-FFF2-40B4-BE49-F238E27FC236}">
                <a16:creationId xmlns:a16="http://schemas.microsoft.com/office/drawing/2014/main" id="{E0693782-2388-4647-A185-375373970194}"/>
              </a:ext>
            </a:extLst>
          </p:cNvPr>
          <p:cNvSpPr>
            <a:spLocks noGrp="1"/>
          </p:cNvSpPr>
          <p:nvPr>
            <p:ph type="sldNum" sz="quarter" idx="4"/>
          </p:nvPr>
        </p:nvSpPr>
        <p:spPr>
          <a:xfrm>
            <a:off x="471592" y="6339840"/>
            <a:ext cx="22671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
        <p:nvSpPr>
          <p:cNvPr id="15" name="Freeform: Shape 14">
            <a:extLst>
              <a:ext uri="{FF2B5EF4-FFF2-40B4-BE49-F238E27FC236}">
                <a16:creationId xmlns:a16="http://schemas.microsoft.com/office/drawing/2014/main" id="{89314C5F-7D40-40CF-8951-9660A5ACE1F7}"/>
              </a:ext>
              <a:ext uri="{C183D7F6-B498-43B3-948B-1728B52AA6E4}">
                <adec:decorative xmlns:adec="http://schemas.microsoft.com/office/drawing/2017/decorative" val="1"/>
              </a:ext>
            </a:extLst>
          </p:cNvPr>
          <p:cNvSpPr/>
          <p:nvPr userDrawn="1"/>
        </p:nvSpPr>
        <p:spPr>
          <a:xfrm>
            <a:off x="0" y="0"/>
            <a:ext cx="6246965"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cxnSp>
        <p:nvCxnSpPr>
          <p:cNvPr id="18" name="Straight Connector 17">
            <a:extLst>
              <a:ext uri="{FF2B5EF4-FFF2-40B4-BE49-F238E27FC236}">
                <a16:creationId xmlns:a16="http://schemas.microsoft.com/office/drawing/2014/main" id="{6B4884FC-8C22-42B9-9E84-2B12AC73364F}"/>
              </a:ext>
              <a:ext uri="{C183D7F6-B498-43B3-948B-1728B52AA6E4}">
                <adec:decorative xmlns:adec="http://schemas.microsoft.com/office/drawing/2017/decorative" val="1"/>
              </a:ext>
            </a:extLst>
          </p:cNvPr>
          <p:cNvCxnSpPr/>
          <p:nvPr userDrawn="1"/>
        </p:nvCxnSpPr>
        <p:spPr>
          <a:xfrm>
            <a:off x="1513573" y="5181600"/>
            <a:ext cx="516155" cy="0"/>
          </a:xfrm>
          <a:prstGeom prst="line">
            <a:avLst/>
          </a:prstGeom>
          <a:ln w="5715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6B9C406-BFD3-481F-9B48-3DCA3A33014F}"/>
              </a:ext>
              <a:ext uri="{C183D7F6-B498-43B3-948B-1728B52AA6E4}">
                <adec:decorative xmlns:adec="http://schemas.microsoft.com/office/drawing/2017/decorative" val="1"/>
              </a:ext>
            </a:extLst>
          </p:cNvPr>
          <p:cNvCxnSpPr/>
          <p:nvPr userDrawn="1"/>
        </p:nvCxnSpPr>
        <p:spPr>
          <a:xfrm>
            <a:off x="4313924" y="5181600"/>
            <a:ext cx="516155" cy="0"/>
          </a:xfrm>
          <a:prstGeom prst="line">
            <a:avLst/>
          </a:prstGeom>
          <a:ln w="5715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AF3D50D-B3D8-4A41-84D8-4BE250D1BD62}"/>
              </a:ext>
              <a:ext uri="{C183D7F6-B498-43B3-948B-1728B52AA6E4}">
                <adec:decorative xmlns:adec="http://schemas.microsoft.com/office/drawing/2017/decorative" val="1"/>
              </a:ext>
            </a:extLst>
          </p:cNvPr>
          <p:cNvCxnSpPr/>
          <p:nvPr userDrawn="1"/>
        </p:nvCxnSpPr>
        <p:spPr>
          <a:xfrm>
            <a:off x="7114273" y="5181600"/>
            <a:ext cx="516155" cy="0"/>
          </a:xfrm>
          <a:prstGeom prst="line">
            <a:avLst/>
          </a:prstGeom>
          <a:ln w="5715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29" name="Picture Placeholder 8">
            <a:extLst>
              <a:ext uri="{FF2B5EF4-FFF2-40B4-BE49-F238E27FC236}">
                <a16:creationId xmlns:a16="http://schemas.microsoft.com/office/drawing/2014/main" id="{D7401DA1-CBDE-40D5-856F-25C28280FCB0}"/>
              </a:ext>
              <a:ext uri="{C183D7F6-B498-43B3-948B-1728B52AA6E4}">
                <adec:decorative xmlns:adec="http://schemas.microsoft.com/office/drawing/2017/decorative" val="1"/>
              </a:ext>
            </a:extLst>
          </p:cNvPr>
          <p:cNvSpPr>
            <a:spLocks noGrp="1"/>
          </p:cNvSpPr>
          <p:nvPr>
            <p:ph type="pic" sz="quarter" idx="17" hasCustomPrompt="1"/>
          </p:nvPr>
        </p:nvSpPr>
        <p:spPr>
          <a:xfrm>
            <a:off x="400052" y="2057401"/>
            <a:ext cx="2743199" cy="2762808"/>
          </a:xfrm>
          <a:solidFill>
            <a:schemeClr val="bg1"/>
          </a:solidFill>
          <a:effectLst>
            <a:outerShdw blurRad="50800" dist="38100" dir="2700000" algn="tl" rotWithShape="0">
              <a:prstClr val="black">
                <a:alpha val="40000"/>
              </a:prstClr>
            </a:outerShdw>
          </a:effectLst>
        </p:spPr>
        <p:txBody>
          <a:bodyPr rtlCol="0" anchor="ctr"/>
          <a:lstStyle>
            <a:lvl1pPr marL="0" indent="0" algn="ctr">
              <a:buNone/>
              <a:defRPr>
                <a:solidFill>
                  <a:schemeClr val="bg1">
                    <a:lumMod val="50000"/>
                  </a:schemeClr>
                </a:solidFill>
              </a:defRPr>
            </a:lvl1pPr>
          </a:lstStyle>
          <a:p>
            <a:pPr rtl="0"/>
            <a:r>
              <a:rPr lang="en-GB" noProof="0"/>
              <a:t>Insert Image 1</a:t>
            </a:r>
          </a:p>
        </p:txBody>
      </p:sp>
      <p:sp>
        <p:nvSpPr>
          <p:cNvPr id="30" name="Picture Placeholder 8">
            <a:extLst>
              <a:ext uri="{FF2B5EF4-FFF2-40B4-BE49-F238E27FC236}">
                <a16:creationId xmlns:a16="http://schemas.microsoft.com/office/drawing/2014/main" id="{6321F101-EC7B-4128-A7FA-373AC507D3D4}"/>
              </a:ext>
              <a:ext uri="{C183D7F6-B498-43B3-948B-1728B52AA6E4}">
                <adec:decorative xmlns:adec="http://schemas.microsoft.com/office/drawing/2017/decorative" val="1"/>
              </a:ext>
            </a:extLst>
          </p:cNvPr>
          <p:cNvSpPr>
            <a:spLocks noGrp="1"/>
          </p:cNvSpPr>
          <p:nvPr>
            <p:ph type="pic" sz="quarter" idx="18" hasCustomPrompt="1"/>
          </p:nvPr>
        </p:nvSpPr>
        <p:spPr>
          <a:xfrm>
            <a:off x="3200402" y="2057401"/>
            <a:ext cx="2743199" cy="2762808"/>
          </a:xfrm>
          <a:solidFill>
            <a:schemeClr val="bg1"/>
          </a:solidFill>
          <a:effectLst>
            <a:outerShdw blurRad="50800" dist="38100" dir="2700000" algn="tl" rotWithShape="0">
              <a:prstClr val="black">
                <a:alpha val="40000"/>
              </a:prstClr>
            </a:outerShdw>
          </a:effectLst>
        </p:spPr>
        <p:txBody>
          <a:bodyPr rtlCol="0" anchor="ctr"/>
          <a:lstStyle>
            <a:lvl1pPr marL="0" indent="0" algn="ctr">
              <a:buNone/>
              <a:defRPr>
                <a:solidFill>
                  <a:schemeClr val="bg1">
                    <a:lumMod val="50000"/>
                  </a:schemeClr>
                </a:solidFill>
              </a:defRPr>
            </a:lvl1pPr>
          </a:lstStyle>
          <a:p>
            <a:pPr rtl="0"/>
            <a:r>
              <a:rPr lang="en-GB" noProof="0"/>
              <a:t>Insert Image 2</a:t>
            </a:r>
          </a:p>
        </p:txBody>
      </p:sp>
      <p:sp>
        <p:nvSpPr>
          <p:cNvPr id="31" name="Picture Placeholder 8">
            <a:extLst>
              <a:ext uri="{FF2B5EF4-FFF2-40B4-BE49-F238E27FC236}">
                <a16:creationId xmlns:a16="http://schemas.microsoft.com/office/drawing/2014/main" id="{229667AF-39CB-43E6-8D30-A2DDF8365C21}"/>
              </a:ext>
              <a:ext uri="{C183D7F6-B498-43B3-948B-1728B52AA6E4}">
                <adec:decorative xmlns:adec="http://schemas.microsoft.com/office/drawing/2017/decorative" val="1"/>
              </a:ext>
            </a:extLst>
          </p:cNvPr>
          <p:cNvSpPr>
            <a:spLocks noGrp="1"/>
          </p:cNvSpPr>
          <p:nvPr>
            <p:ph type="pic" sz="quarter" idx="19" hasCustomPrompt="1"/>
          </p:nvPr>
        </p:nvSpPr>
        <p:spPr>
          <a:xfrm>
            <a:off x="6000753" y="2057401"/>
            <a:ext cx="2743199" cy="2762808"/>
          </a:xfrm>
          <a:solidFill>
            <a:schemeClr val="bg1"/>
          </a:solidFill>
          <a:effectLst>
            <a:outerShdw blurRad="50800" dist="38100" dir="2700000" algn="tl" rotWithShape="0">
              <a:prstClr val="black">
                <a:alpha val="40000"/>
              </a:prstClr>
            </a:outerShdw>
          </a:effectLst>
        </p:spPr>
        <p:txBody>
          <a:bodyPr rtlCol="0" anchor="ctr"/>
          <a:lstStyle>
            <a:lvl1pPr marL="0" indent="0" algn="ctr">
              <a:buNone/>
              <a:defRPr>
                <a:solidFill>
                  <a:schemeClr val="bg1">
                    <a:lumMod val="50000"/>
                  </a:schemeClr>
                </a:solidFill>
              </a:defRPr>
            </a:lvl1pPr>
          </a:lstStyle>
          <a:p>
            <a:pPr rtl="0"/>
            <a:r>
              <a:rPr lang="en-GB" noProof="0"/>
              <a:t>Insert Image 3</a:t>
            </a:r>
          </a:p>
        </p:txBody>
      </p:sp>
      <p:sp>
        <p:nvSpPr>
          <p:cNvPr id="32" name="Text Placeholder 7">
            <a:extLst>
              <a:ext uri="{FF2B5EF4-FFF2-40B4-BE49-F238E27FC236}">
                <a16:creationId xmlns:a16="http://schemas.microsoft.com/office/drawing/2014/main" id="{125C62A5-1A39-471E-B819-35EB9F8B0CEE}"/>
              </a:ext>
            </a:extLst>
          </p:cNvPr>
          <p:cNvSpPr>
            <a:spLocks noGrp="1"/>
          </p:cNvSpPr>
          <p:nvPr>
            <p:ph type="body" sz="quarter" idx="16" hasCustomPrompt="1"/>
          </p:nvPr>
        </p:nvSpPr>
        <p:spPr>
          <a:xfrm>
            <a:off x="411481" y="5542992"/>
            <a:ext cx="2731769" cy="424732"/>
          </a:xfrm>
          <a:noFill/>
        </p:spPr>
        <p:txBody>
          <a:bodyPr wrap="square" lIns="91440" rIns="91440" rtlCol="0" anchor="t">
            <a:noAutofit/>
          </a:bodyPr>
          <a:lstStyle>
            <a:lvl1pPr marL="0" indent="0" algn="ctr">
              <a:spcBef>
                <a:spcPts val="0"/>
              </a:spcBef>
              <a:spcAft>
                <a:spcPts val="0"/>
              </a:spcAft>
              <a:buNone/>
              <a:defRPr sz="1500" b="1">
                <a:solidFill>
                  <a:schemeClr val="tx2"/>
                </a:solidFill>
              </a:defRPr>
            </a:lvl1pPr>
          </a:lstStyle>
          <a:p>
            <a:pPr lvl="0" rtl="0"/>
            <a:r>
              <a:rPr lang="en-GB" noProof="0"/>
              <a:t>ADD TEXT </a:t>
            </a:r>
          </a:p>
        </p:txBody>
      </p:sp>
      <p:sp>
        <p:nvSpPr>
          <p:cNvPr id="33" name="Text Placeholder 7">
            <a:extLst>
              <a:ext uri="{FF2B5EF4-FFF2-40B4-BE49-F238E27FC236}">
                <a16:creationId xmlns:a16="http://schemas.microsoft.com/office/drawing/2014/main" id="{EB4CA538-2AD9-458A-B582-2FBFEAF60CFA}"/>
              </a:ext>
            </a:extLst>
          </p:cNvPr>
          <p:cNvSpPr>
            <a:spLocks noGrp="1"/>
          </p:cNvSpPr>
          <p:nvPr>
            <p:ph type="body" sz="quarter" idx="20" hasCustomPrompt="1"/>
          </p:nvPr>
        </p:nvSpPr>
        <p:spPr>
          <a:xfrm>
            <a:off x="3200402" y="5542992"/>
            <a:ext cx="2731769" cy="424732"/>
          </a:xfrm>
          <a:noFill/>
        </p:spPr>
        <p:txBody>
          <a:bodyPr wrap="square" lIns="91440" rIns="91440" rtlCol="0" anchor="t">
            <a:noAutofit/>
          </a:bodyPr>
          <a:lstStyle>
            <a:lvl1pPr marL="0" indent="0" algn="ctr">
              <a:spcBef>
                <a:spcPts val="0"/>
              </a:spcBef>
              <a:spcAft>
                <a:spcPts val="0"/>
              </a:spcAft>
              <a:buNone/>
              <a:defRPr sz="1500" b="1">
                <a:solidFill>
                  <a:schemeClr val="tx2"/>
                </a:solidFill>
              </a:defRPr>
            </a:lvl1pPr>
          </a:lstStyle>
          <a:p>
            <a:pPr lvl="0" rtl="0"/>
            <a:r>
              <a:rPr lang="en-GB" noProof="0"/>
              <a:t>ADD TEXT </a:t>
            </a:r>
          </a:p>
        </p:txBody>
      </p:sp>
      <p:sp>
        <p:nvSpPr>
          <p:cNvPr id="35" name="Text Placeholder 7">
            <a:extLst>
              <a:ext uri="{FF2B5EF4-FFF2-40B4-BE49-F238E27FC236}">
                <a16:creationId xmlns:a16="http://schemas.microsoft.com/office/drawing/2014/main" id="{857C263B-EA99-4350-84C0-08B9746AEC05}"/>
              </a:ext>
            </a:extLst>
          </p:cNvPr>
          <p:cNvSpPr>
            <a:spLocks noGrp="1"/>
          </p:cNvSpPr>
          <p:nvPr>
            <p:ph type="body" sz="quarter" idx="21" hasCustomPrompt="1"/>
          </p:nvPr>
        </p:nvSpPr>
        <p:spPr>
          <a:xfrm>
            <a:off x="6000753" y="5542992"/>
            <a:ext cx="2731769" cy="424732"/>
          </a:xfrm>
          <a:noFill/>
        </p:spPr>
        <p:txBody>
          <a:bodyPr wrap="square" lIns="91440" rIns="91440" rtlCol="0" anchor="t">
            <a:noAutofit/>
          </a:bodyPr>
          <a:lstStyle>
            <a:lvl1pPr marL="0" indent="0" algn="ctr">
              <a:spcBef>
                <a:spcPts val="0"/>
              </a:spcBef>
              <a:spcAft>
                <a:spcPts val="0"/>
              </a:spcAft>
              <a:buNone/>
              <a:defRPr sz="1500" b="1">
                <a:solidFill>
                  <a:schemeClr val="tx2"/>
                </a:solidFill>
              </a:defRPr>
            </a:lvl1pPr>
          </a:lstStyle>
          <a:p>
            <a:pPr lvl="0" rtl="0"/>
            <a:r>
              <a:rPr lang="en-GB" noProof="0"/>
              <a:t>ADD TEXT </a:t>
            </a:r>
          </a:p>
        </p:txBody>
      </p:sp>
    </p:spTree>
    <p:extLst>
      <p:ext uri="{BB962C8B-B14F-4D97-AF65-F5344CB8AC3E}">
        <p14:creationId xmlns:p14="http://schemas.microsoft.com/office/powerpoint/2010/main" val="1184759353"/>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720" userDrawn="1">
          <p15:clr>
            <a:srgbClr val="FBAE4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eam Slide">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724AA86D-A811-42CE-8C83-8053DFC66751}"/>
              </a:ext>
              <a:ext uri="{C183D7F6-B498-43B3-948B-1728B52AA6E4}">
                <adec:decorative xmlns:adec="http://schemas.microsoft.com/office/drawing/2017/decorative" val="1"/>
              </a:ext>
            </a:extLst>
          </p:cNvPr>
          <p:cNvSpPr/>
          <p:nvPr userDrawn="1"/>
        </p:nvSpPr>
        <p:spPr>
          <a:xfrm>
            <a:off x="-1" y="0"/>
            <a:ext cx="6246965" cy="6858000"/>
          </a:xfrm>
          <a:custGeom>
            <a:avLst/>
            <a:gdLst>
              <a:gd name="connsiteX0" fmla="*/ 0 w 8329286"/>
              <a:gd name="connsiteY0" fmla="*/ 0 h 6858000"/>
              <a:gd name="connsiteX1" fmla="*/ 8329286 w 8329286"/>
              <a:gd name="connsiteY1" fmla="*/ 0 h 6858000"/>
              <a:gd name="connsiteX2" fmla="*/ 8329286 w 8329286"/>
              <a:gd name="connsiteY2" fmla="*/ 68183 h 6858000"/>
              <a:gd name="connsiteX3" fmla="*/ 3175958 w 8329286"/>
              <a:gd name="connsiteY3" fmla="*/ 6858000 h 6858000"/>
              <a:gd name="connsiteX4" fmla="*/ 0 w 8329286"/>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29286" h="6858000">
                <a:moveTo>
                  <a:pt x="0" y="0"/>
                </a:moveTo>
                <a:lnTo>
                  <a:pt x="8329286" y="0"/>
                </a:lnTo>
                <a:lnTo>
                  <a:pt x="8329286" y="68183"/>
                </a:lnTo>
                <a:lnTo>
                  <a:pt x="3175958" y="6858000"/>
                </a:lnTo>
                <a:lnTo>
                  <a:pt x="0" y="6858000"/>
                </a:lnTo>
                <a:close/>
              </a:path>
            </a:pathLst>
          </a:custGeom>
          <a:solidFill>
            <a:srgbClr val="EEEE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9144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411481" y="990600"/>
            <a:ext cx="8103871" cy="707886"/>
          </a:xfrm>
        </p:spPr>
        <p:txBody>
          <a:bodyPr lIns="91440" rtlCol="0" anchor="t">
            <a:normAutofit/>
          </a:bodyPr>
          <a:lstStyle>
            <a:lvl1pPr>
              <a:lnSpc>
                <a:spcPct val="100000"/>
              </a:lnSpc>
              <a:defRPr sz="3000" b="0">
                <a:latin typeface="+mj-lt"/>
              </a:defRPr>
            </a:lvl1pPr>
          </a:lstStyle>
          <a:p>
            <a:pPr rtl="0"/>
            <a:r>
              <a:rPr lang="en-GB" noProof="0"/>
              <a:t>Click to edit Master title style</a:t>
            </a:r>
          </a:p>
        </p:txBody>
      </p:sp>
      <p:sp>
        <p:nvSpPr>
          <p:cNvPr id="16" name="Slide Number Placeholder 5">
            <a:extLst>
              <a:ext uri="{FF2B5EF4-FFF2-40B4-BE49-F238E27FC236}">
                <a16:creationId xmlns:a16="http://schemas.microsoft.com/office/drawing/2014/main" id="{E0693782-2388-4647-A185-375373970194}"/>
              </a:ext>
            </a:extLst>
          </p:cNvPr>
          <p:cNvSpPr>
            <a:spLocks noGrp="1"/>
          </p:cNvSpPr>
          <p:nvPr>
            <p:ph type="sldNum" sz="quarter" idx="4"/>
          </p:nvPr>
        </p:nvSpPr>
        <p:spPr>
          <a:xfrm>
            <a:off x="471592" y="6339840"/>
            <a:ext cx="22671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
        <p:nvSpPr>
          <p:cNvPr id="15" name="Freeform: Shape 14">
            <a:extLst>
              <a:ext uri="{FF2B5EF4-FFF2-40B4-BE49-F238E27FC236}">
                <a16:creationId xmlns:a16="http://schemas.microsoft.com/office/drawing/2014/main" id="{89314C5F-7D40-40CF-8951-9660A5ACE1F7}"/>
              </a:ext>
              <a:ext uri="{C183D7F6-B498-43B3-948B-1728B52AA6E4}">
                <adec:decorative xmlns:adec="http://schemas.microsoft.com/office/drawing/2017/decorative" val="1"/>
              </a:ext>
            </a:extLst>
          </p:cNvPr>
          <p:cNvSpPr/>
          <p:nvPr userDrawn="1"/>
        </p:nvSpPr>
        <p:spPr>
          <a:xfrm>
            <a:off x="0" y="0"/>
            <a:ext cx="6246965"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cxnSp>
        <p:nvCxnSpPr>
          <p:cNvPr id="18" name="Straight Connector 17">
            <a:extLst>
              <a:ext uri="{FF2B5EF4-FFF2-40B4-BE49-F238E27FC236}">
                <a16:creationId xmlns:a16="http://schemas.microsoft.com/office/drawing/2014/main" id="{6B4884FC-8C22-42B9-9E84-2B12AC73364F}"/>
              </a:ext>
              <a:ext uri="{C183D7F6-B498-43B3-948B-1728B52AA6E4}">
                <adec:decorative xmlns:adec="http://schemas.microsoft.com/office/drawing/2017/decorative" val="1"/>
              </a:ext>
            </a:extLst>
          </p:cNvPr>
          <p:cNvCxnSpPr/>
          <p:nvPr userDrawn="1"/>
        </p:nvCxnSpPr>
        <p:spPr>
          <a:xfrm>
            <a:off x="1313549" y="5027659"/>
            <a:ext cx="516155" cy="0"/>
          </a:xfrm>
          <a:prstGeom prst="line">
            <a:avLst/>
          </a:prstGeom>
          <a:ln w="5715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29" name="Picture Placeholder 8">
            <a:extLst>
              <a:ext uri="{FF2B5EF4-FFF2-40B4-BE49-F238E27FC236}">
                <a16:creationId xmlns:a16="http://schemas.microsoft.com/office/drawing/2014/main" id="{D7401DA1-CBDE-40D5-856F-25C28280FCB0}"/>
              </a:ext>
              <a:ext uri="{C183D7F6-B498-43B3-948B-1728B52AA6E4}">
                <adec:decorative xmlns:adec="http://schemas.microsoft.com/office/drawing/2017/decorative" val="1"/>
              </a:ext>
            </a:extLst>
          </p:cNvPr>
          <p:cNvSpPr>
            <a:spLocks noGrp="1"/>
          </p:cNvSpPr>
          <p:nvPr>
            <p:ph type="pic" sz="quarter" idx="17" hasCustomPrompt="1"/>
          </p:nvPr>
        </p:nvSpPr>
        <p:spPr>
          <a:xfrm>
            <a:off x="542927" y="2057403"/>
            <a:ext cx="2057399" cy="2743198"/>
          </a:xfrm>
          <a:prstGeom prst="ellipse">
            <a:avLst/>
          </a:prstGeom>
          <a:solidFill>
            <a:schemeClr val="bg1"/>
          </a:solidFill>
          <a:effectLst>
            <a:outerShdw blurRad="50800" dist="38100" dir="2700000" algn="tl" rotWithShape="0">
              <a:prstClr val="black">
                <a:alpha val="40000"/>
              </a:prstClr>
            </a:outerShdw>
          </a:effectLst>
        </p:spPr>
        <p:txBody>
          <a:bodyPr rtlCol="0" anchor="ctr"/>
          <a:lstStyle>
            <a:lvl1pPr marL="0" indent="0" algn="ctr">
              <a:buNone/>
              <a:defRPr>
                <a:solidFill>
                  <a:schemeClr val="bg1">
                    <a:lumMod val="50000"/>
                  </a:schemeClr>
                </a:solidFill>
              </a:defRPr>
            </a:lvl1pPr>
          </a:lstStyle>
          <a:p>
            <a:pPr rtl="0"/>
            <a:r>
              <a:rPr lang="en-GB" noProof="0"/>
              <a:t>Insert Image</a:t>
            </a:r>
          </a:p>
        </p:txBody>
      </p:sp>
      <p:sp>
        <p:nvSpPr>
          <p:cNvPr id="32" name="Text Placeholder 7">
            <a:extLst>
              <a:ext uri="{FF2B5EF4-FFF2-40B4-BE49-F238E27FC236}">
                <a16:creationId xmlns:a16="http://schemas.microsoft.com/office/drawing/2014/main" id="{125C62A5-1A39-471E-B819-35EB9F8B0CEE}"/>
              </a:ext>
            </a:extLst>
          </p:cNvPr>
          <p:cNvSpPr>
            <a:spLocks noGrp="1"/>
          </p:cNvSpPr>
          <p:nvPr>
            <p:ph type="body" sz="quarter" idx="16" hasCustomPrompt="1"/>
          </p:nvPr>
        </p:nvSpPr>
        <p:spPr>
          <a:xfrm>
            <a:off x="405767" y="5307558"/>
            <a:ext cx="2331719" cy="424732"/>
          </a:xfrm>
          <a:noFill/>
        </p:spPr>
        <p:txBody>
          <a:bodyPr wrap="square" lIns="91440" rIns="91440" rtlCol="0" anchor="t">
            <a:noAutofit/>
          </a:bodyPr>
          <a:lstStyle>
            <a:lvl1pPr marL="0" indent="0" algn="ctr">
              <a:spcBef>
                <a:spcPts val="0"/>
              </a:spcBef>
              <a:spcAft>
                <a:spcPts val="0"/>
              </a:spcAft>
              <a:buNone/>
              <a:defRPr sz="1500" b="1">
                <a:solidFill>
                  <a:schemeClr val="tx2"/>
                </a:solidFill>
                <a:latin typeface="+mj-lt"/>
              </a:defRPr>
            </a:lvl1pPr>
          </a:lstStyle>
          <a:p>
            <a:pPr lvl="0" rtl="0"/>
            <a:r>
              <a:rPr lang="en-GB" noProof="0"/>
              <a:t>ADD TEXT </a:t>
            </a:r>
          </a:p>
        </p:txBody>
      </p:sp>
      <p:sp>
        <p:nvSpPr>
          <p:cNvPr id="17" name="Text Placeholder 7">
            <a:extLst>
              <a:ext uri="{FF2B5EF4-FFF2-40B4-BE49-F238E27FC236}">
                <a16:creationId xmlns:a16="http://schemas.microsoft.com/office/drawing/2014/main" id="{2FD9C5C0-2B13-4BD9-BA25-5F692DE9E82D}"/>
              </a:ext>
            </a:extLst>
          </p:cNvPr>
          <p:cNvSpPr>
            <a:spLocks noGrp="1"/>
          </p:cNvSpPr>
          <p:nvPr>
            <p:ph type="body" sz="quarter" idx="18" hasCustomPrompt="1"/>
          </p:nvPr>
        </p:nvSpPr>
        <p:spPr>
          <a:xfrm>
            <a:off x="405767" y="5688561"/>
            <a:ext cx="2331719" cy="323629"/>
          </a:xfrm>
          <a:noFill/>
        </p:spPr>
        <p:txBody>
          <a:bodyPr wrap="square" lIns="91440" rIns="91440" rtlCol="0" anchor="t">
            <a:noAutofit/>
          </a:bodyPr>
          <a:lstStyle>
            <a:lvl1pPr marL="0" indent="0" algn="ctr">
              <a:spcBef>
                <a:spcPts val="0"/>
              </a:spcBef>
              <a:spcAft>
                <a:spcPts val="0"/>
              </a:spcAft>
              <a:buNone/>
              <a:defRPr sz="1051" b="0">
                <a:solidFill>
                  <a:schemeClr val="tx2"/>
                </a:solidFill>
                <a:latin typeface="+mn-lt"/>
              </a:defRPr>
            </a:lvl1pPr>
          </a:lstStyle>
          <a:p>
            <a:pPr lvl="0" rtl="0"/>
            <a:r>
              <a:rPr lang="en-GB" noProof="0"/>
              <a:t>Description</a:t>
            </a:r>
          </a:p>
        </p:txBody>
      </p:sp>
      <p:cxnSp>
        <p:nvCxnSpPr>
          <p:cNvPr id="5" name="Straight Connector 4">
            <a:extLst>
              <a:ext uri="{FF2B5EF4-FFF2-40B4-BE49-F238E27FC236}">
                <a16:creationId xmlns:a16="http://schemas.microsoft.com/office/drawing/2014/main" id="{9971D9F8-CAE6-4680-A029-F96D0F1441FD}"/>
              </a:ext>
            </a:extLst>
          </p:cNvPr>
          <p:cNvCxnSpPr>
            <a:cxnSpLocks/>
          </p:cNvCxnSpPr>
          <p:nvPr userDrawn="1"/>
        </p:nvCxnSpPr>
        <p:spPr>
          <a:xfrm flipH="1">
            <a:off x="2930885" y="2747071"/>
            <a:ext cx="1620039" cy="2836074"/>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31598D0-210A-4FC8-9A7B-BFA0921CF214}"/>
              </a:ext>
              <a:ext uri="{C183D7F6-B498-43B3-948B-1728B52AA6E4}">
                <adec:decorative xmlns:adec="http://schemas.microsoft.com/office/drawing/2017/decorative" val="1"/>
              </a:ext>
            </a:extLst>
          </p:cNvPr>
          <p:cNvCxnSpPr>
            <a:cxnSpLocks/>
          </p:cNvCxnSpPr>
          <p:nvPr userDrawn="1"/>
        </p:nvCxnSpPr>
        <p:spPr>
          <a:xfrm rot="16200000">
            <a:off x="4152383" y="3754240"/>
            <a:ext cx="0" cy="82296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6" name="Group 5">
            <a:extLst>
              <a:ext uri="{FF2B5EF4-FFF2-40B4-BE49-F238E27FC236}">
                <a16:creationId xmlns:a16="http://schemas.microsoft.com/office/drawing/2014/main" id="{606439E2-68F5-46DF-9799-ABBEBECFD358}"/>
              </a:ext>
              <a:ext uri="{C183D7F6-B498-43B3-948B-1728B52AA6E4}">
                <adec:decorative xmlns:adec="http://schemas.microsoft.com/office/drawing/2017/decorative" val="1"/>
              </a:ext>
            </a:extLst>
          </p:cNvPr>
          <p:cNvGrpSpPr/>
          <p:nvPr userDrawn="1"/>
        </p:nvGrpSpPr>
        <p:grpSpPr>
          <a:xfrm>
            <a:off x="2929511" y="2754547"/>
            <a:ext cx="2440799" cy="2828600"/>
            <a:chOff x="4431264" y="2199060"/>
            <a:chExt cx="3363136" cy="2828600"/>
          </a:xfrm>
        </p:grpSpPr>
        <p:cxnSp>
          <p:nvCxnSpPr>
            <p:cNvPr id="21" name="Straight Connector 20">
              <a:extLst>
                <a:ext uri="{FF2B5EF4-FFF2-40B4-BE49-F238E27FC236}">
                  <a16:creationId xmlns:a16="http://schemas.microsoft.com/office/drawing/2014/main" id="{E95E9585-55FC-4C03-8122-DED9B077D9F8}"/>
                </a:ext>
              </a:extLst>
            </p:cNvPr>
            <p:cNvCxnSpPr>
              <a:cxnSpLocks/>
            </p:cNvCxnSpPr>
            <p:nvPr userDrawn="1"/>
          </p:nvCxnSpPr>
          <p:spPr>
            <a:xfrm rot="16200000">
              <a:off x="7227429" y="1632088"/>
              <a:ext cx="0" cy="1133943"/>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2403E01-A7A9-4801-84C2-A2B3D9B7F577}"/>
                </a:ext>
              </a:extLst>
            </p:cNvPr>
            <p:cNvCxnSpPr>
              <a:cxnSpLocks/>
            </p:cNvCxnSpPr>
            <p:nvPr userDrawn="1"/>
          </p:nvCxnSpPr>
          <p:spPr>
            <a:xfrm rot="16200000">
              <a:off x="4950988" y="4507936"/>
              <a:ext cx="0" cy="1039447"/>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25" name="Picture Placeholder 8">
            <a:extLst>
              <a:ext uri="{FF2B5EF4-FFF2-40B4-BE49-F238E27FC236}">
                <a16:creationId xmlns:a16="http://schemas.microsoft.com/office/drawing/2014/main" id="{BDA24073-E1E8-43FF-B135-B2947B97222B}"/>
              </a:ext>
              <a:ext uri="{C183D7F6-B498-43B3-948B-1728B52AA6E4}">
                <adec:decorative xmlns:adec="http://schemas.microsoft.com/office/drawing/2017/decorative" val="1"/>
              </a:ext>
            </a:extLst>
          </p:cNvPr>
          <p:cNvSpPr>
            <a:spLocks noGrp="1"/>
          </p:cNvSpPr>
          <p:nvPr userDrawn="1">
            <p:ph type="pic" sz="quarter" idx="19" hasCustomPrompt="1"/>
          </p:nvPr>
        </p:nvSpPr>
        <p:spPr>
          <a:xfrm>
            <a:off x="4070061" y="3663297"/>
            <a:ext cx="754377" cy="1005836"/>
          </a:xfrm>
          <a:prstGeom prst="ellipse">
            <a:avLst/>
          </a:prstGeom>
          <a:solidFill>
            <a:schemeClr val="bg1"/>
          </a:solidFill>
          <a:effectLst>
            <a:outerShdw blurRad="50800" dist="38100" dir="2700000" algn="tl" rotWithShape="0">
              <a:prstClr val="black">
                <a:alpha val="40000"/>
              </a:prstClr>
            </a:outerShdw>
          </a:effectLst>
        </p:spPr>
        <p:txBody>
          <a:bodyPr lIns="0" rIns="0" rtlCol="0" anchor="ctr">
            <a:normAutofit/>
          </a:bodyPr>
          <a:lstStyle>
            <a:lvl1pPr marL="0" indent="0" algn="ctr">
              <a:buNone/>
              <a:defRPr sz="900">
                <a:solidFill>
                  <a:schemeClr val="bg1">
                    <a:lumMod val="50000"/>
                  </a:schemeClr>
                </a:solidFill>
              </a:defRPr>
            </a:lvl1pPr>
          </a:lstStyle>
          <a:p>
            <a:pPr rtl="0"/>
            <a:r>
              <a:rPr lang="en-GB" noProof="0"/>
              <a:t>Insert Image</a:t>
            </a:r>
          </a:p>
        </p:txBody>
      </p:sp>
      <p:sp>
        <p:nvSpPr>
          <p:cNvPr id="26" name="Picture Placeholder 8">
            <a:extLst>
              <a:ext uri="{FF2B5EF4-FFF2-40B4-BE49-F238E27FC236}">
                <a16:creationId xmlns:a16="http://schemas.microsoft.com/office/drawing/2014/main" id="{DAD1D946-AD65-4E2D-A739-D93BA1AC1DFD}"/>
              </a:ext>
              <a:ext uri="{C183D7F6-B498-43B3-948B-1728B52AA6E4}">
                <adec:decorative xmlns:adec="http://schemas.microsoft.com/office/drawing/2017/decorative" val="1"/>
              </a:ext>
            </a:extLst>
          </p:cNvPr>
          <p:cNvSpPr>
            <a:spLocks noGrp="1"/>
          </p:cNvSpPr>
          <p:nvPr userDrawn="1">
            <p:ph type="pic" sz="quarter" idx="20" hasCustomPrompt="1"/>
          </p:nvPr>
        </p:nvSpPr>
        <p:spPr>
          <a:xfrm>
            <a:off x="3306701" y="5090164"/>
            <a:ext cx="754377" cy="1005836"/>
          </a:xfrm>
          <a:prstGeom prst="ellipse">
            <a:avLst/>
          </a:prstGeom>
          <a:solidFill>
            <a:schemeClr val="bg1"/>
          </a:solidFill>
          <a:effectLst>
            <a:outerShdw blurRad="50800" dist="38100" dir="2700000" algn="tl" rotWithShape="0">
              <a:prstClr val="black">
                <a:alpha val="40000"/>
              </a:prstClr>
            </a:outerShdw>
          </a:effectLst>
        </p:spPr>
        <p:txBody>
          <a:bodyPr lIns="0" rIns="0" rtlCol="0" anchor="ctr">
            <a:normAutofit/>
          </a:bodyPr>
          <a:lstStyle>
            <a:lvl1pPr marL="0" indent="0" algn="ctr">
              <a:buNone/>
              <a:defRPr sz="900">
                <a:solidFill>
                  <a:schemeClr val="bg1">
                    <a:lumMod val="50000"/>
                  </a:schemeClr>
                </a:solidFill>
              </a:defRPr>
            </a:lvl1pPr>
          </a:lstStyle>
          <a:p>
            <a:pPr rtl="0"/>
            <a:r>
              <a:rPr lang="en-GB" noProof="0"/>
              <a:t>Insert Image</a:t>
            </a:r>
          </a:p>
        </p:txBody>
      </p:sp>
      <p:sp>
        <p:nvSpPr>
          <p:cNvPr id="27" name="Picture Placeholder 8">
            <a:extLst>
              <a:ext uri="{FF2B5EF4-FFF2-40B4-BE49-F238E27FC236}">
                <a16:creationId xmlns:a16="http://schemas.microsoft.com/office/drawing/2014/main" id="{036FD13F-5CDF-4A6F-A890-1F23EA59027F}"/>
              </a:ext>
              <a:ext uri="{C183D7F6-B498-43B3-948B-1728B52AA6E4}">
                <adec:decorative xmlns:adec="http://schemas.microsoft.com/office/drawing/2017/decorative" val="1"/>
              </a:ext>
            </a:extLst>
          </p:cNvPr>
          <p:cNvSpPr>
            <a:spLocks noGrp="1"/>
          </p:cNvSpPr>
          <p:nvPr userDrawn="1">
            <p:ph type="pic" sz="quarter" idx="21" hasCustomPrompt="1"/>
          </p:nvPr>
        </p:nvSpPr>
        <p:spPr>
          <a:xfrm>
            <a:off x="4844125" y="2223787"/>
            <a:ext cx="754377" cy="1005836"/>
          </a:xfrm>
          <a:prstGeom prst="ellipse">
            <a:avLst/>
          </a:prstGeom>
          <a:solidFill>
            <a:schemeClr val="bg1"/>
          </a:solidFill>
          <a:effectLst>
            <a:outerShdw blurRad="50800" dist="38100" dir="2700000" algn="tl" rotWithShape="0">
              <a:prstClr val="black">
                <a:alpha val="40000"/>
              </a:prstClr>
            </a:outerShdw>
          </a:effectLst>
        </p:spPr>
        <p:txBody>
          <a:bodyPr lIns="0" rIns="0" rtlCol="0" anchor="ctr">
            <a:normAutofit/>
          </a:bodyPr>
          <a:lstStyle>
            <a:lvl1pPr marL="0" indent="0" algn="ctr">
              <a:buNone/>
              <a:defRPr sz="900">
                <a:solidFill>
                  <a:schemeClr val="bg1">
                    <a:lumMod val="50000"/>
                  </a:schemeClr>
                </a:solidFill>
              </a:defRPr>
            </a:lvl1pPr>
          </a:lstStyle>
          <a:p>
            <a:pPr rtl="0"/>
            <a:r>
              <a:rPr lang="en-GB" noProof="0"/>
              <a:t>Insert Image</a:t>
            </a:r>
          </a:p>
        </p:txBody>
      </p:sp>
      <p:cxnSp>
        <p:nvCxnSpPr>
          <p:cNvPr id="36" name="Straight Connector 35">
            <a:extLst>
              <a:ext uri="{FF2B5EF4-FFF2-40B4-BE49-F238E27FC236}">
                <a16:creationId xmlns:a16="http://schemas.microsoft.com/office/drawing/2014/main" id="{4EA974DF-48E5-46E7-9453-8A47028BC514}"/>
              </a:ext>
              <a:ext uri="{C183D7F6-B498-43B3-948B-1728B52AA6E4}">
                <adec:decorative xmlns:adec="http://schemas.microsoft.com/office/drawing/2017/decorative" val="1"/>
              </a:ext>
            </a:extLst>
          </p:cNvPr>
          <p:cNvCxnSpPr>
            <a:cxnSpLocks/>
          </p:cNvCxnSpPr>
          <p:nvPr userDrawn="1"/>
        </p:nvCxnSpPr>
        <p:spPr>
          <a:xfrm flipH="1">
            <a:off x="5277495" y="2747071"/>
            <a:ext cx="1620039" cy="2836074"/>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A85692E-DBD5-4FD7-95CA-849C102632D2}"/>
              </a:ext>
              <a:ext uri="{C183D7F6-B498-43B3-948B-1728B52AA6E4}">
                <adec:decorative xmlns:adec="http://schemas.microsoft.com/office/drawing/2017/decorative" val="1"/>
              </a:ext>
            </a:extLst>
          </p:cNvPr>
          <p:cNvCxnSpPr>
            <a:cxnSpLocks/>
          </p:cNvCxnSpPr>
          <p:nvPr userDrawn="1"/>
        </p:nvCxnSpPr>
        <p:spPr>
          <a:xfrm rot="16200000">
            <a:off x="6498995" y="3754240"/>
            <a:ext cx="0" cy="82296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38" name="Group 37">
            <a:extLst>
              <a:ext uri="{FF2B5EF4-FFF2-40B4-BE49-F238E27FC236}">
                <a16:creationId xmlns:a16="http://schemas.microsoft.com/office/drawing/2014/main" id="{606422F5-A2F2-43D5-84EE-F875A28A728B}"/>
              </a:ext>
              <a:ext uri="{C183D7F6-B498-43B3-948B-1728B52AA6E4}">
                <adec:decorative xmlns:adec="http://schemas.microsoft.com/office/drawing/2017/decorative" val="1"/>
              </a:ext>
            </a:extLst>
          </p:cNvPr>
          <p:cNvGrpSpPr/>
          <p:nvPr userDrawn="1"/>
        </p:nvGrpSpPr>
        <p:grpSpPr>
          <a:xfrm>
            <a:off x="5276122" y="2754547"/>
            <a:ext cx="2440799" cy="2828600"/>
            <a:chOff x="4431264" y="2199060"/>
            <a:chExt cx="3363136" cy="2828600"/>
          </a:xfrm>
        </p:grpSpPr>
        <p:cxnSp>
          <p:nvCxnSpPr>
            <p:cNvPr id="39" name="Straight Connector 38">
              <a:extLst>
                <a:ext uri="{FF2B5EF4-FFF2-40B4-BE49-F238E27FC236}">
                  <a16:creationId xmlns:a16="http://schemas.microsoft.com/office/drawing/2014/main" id="{4BDD12EB-7EFD-4370-A7C6-9E57D6A7C6DF}"/>
                </a:ext>
              </a:extLst>
            </p:cNvPr>
            <p:cNvCxnSpPr>
              <a:cxnSpLocks/>
            </p:cNvCxnSpPr>
            <p:nvPr userDrawn="1"/>
          </p:nvCxnSpPr>
          <p:spPr>
            <a:xfrm rot="16200000">
              <a:off x="7227429" y="1632088"/>
              <a:ext cx="0" cy="1133943"/>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5D1AAC8-713E-418F-B7B4-27B58BDFD77C}"/>
                </a:ext>
              </a:extLst>
            </p:cNvPr>
            <p:cNvCxnSpPr>
              <a:cxnSpLocks/>
            </p:cNvCxnSpPr>
            <p:nvPr userDrawn="1"/>
          </p:nvCxnSpPr>
          <p:spPr>
            <a:xfrm rot="16200000">
              <a:off x="4950988" y="4507936"/>
              <a:ext cx="0" cy="1039447"/>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41" name="Picture Placeholder 8">
            <a:extLst>
              <a:ext uri="{FF2B5EF4-FFF2-40B4-BE49-F238E27FC236}">
                <a16:creationId xmlns:a16="http://schemas.microsoft.com/office/drawing/2014/main" id="{DEE070FD-95C9-4396-B429-69E1E14E3273}"/>
              </a:ext>
              <a:ext uri="{C183D7F6-B498-43B3-948B-1728B52AA6E4}">
                <adec:decorative xmlns:adec="http://schemas.microsoft.com/office/drawing/2017/decorative" val="1"/>
              </a:ext>
            </a:extLst>
          </p:cNvPr>
          <p:cNvSpPr>
            <a:spLocks noGrp="1"/>
          </p:cNvSpPr>
          <p:nvPr>
            <p:ph type="pic" sz="quarter" idx="22" hasCustomPrompt="1"/>
          </p:nvPr>
        </p:nvSpPr>
        <p:spPr>
          <a:xfrm>
            <a:off x="6416673" y="3663297"/>
            <a:ext cx="754377" cy="1005836"/>
          </a:xfrm>
          <a:prstGeom prst="ellipse">
            <a:avLst/>
          </a:prstGeom>
          <a:solidFill>
            <a:schemeClr val="bg1"/>
          </a:solidFill>
          <a:effectLst>
            <a:outerShdw blurRad="50800" dist="38100" dir="2700000" algn="tl" rotWithShape="0">
              <a:prstClr val="black">
                <a:alpha val="40000"/>
              </a:prstClr>
            </a:outerShdw>
          </a:effectLst>
        </p:spPr>
        <p:txBody>
          <a:bodyPr lIns="0" rIns="0" rtlCol="0" anchor="ctr">
            <a:normAutofit/>
          </a:bodyPr>
          <a:lstStyle>
            <a:lvl1pPr marL="0" indent="0" algn="ctr">
              <a:buNone/>
              <a:defRPr sz="900">
                <a:solidFill>
                  <a:schemeClr val="bg1">
                    <a:lumMod val="50000"/>
                  </a:schemeClr>
                </a:solidFill>
              </a:defRPr>
            </a:lvl1pPr>
          </a:lstStyle>
          <a:p>
            <a:pPr rtl="0"/>
            <a:r>
              <a:rPr lang="en-GB" noProof="0"/>
              <a:t>Insert Image</a:t>
            </a:r>
          </a:p>
        </p:txBody>
      </p:sp>
      <p:sp>
        <p:nvSpPr>
          <p:cNvPr id="42" name="Picture Placeholder 8">
            <a:extLst>
              <a:ext uri="{FF2B5EF4-FFF2-40B4-BE49-F238E27FC236}">
                <a16:creationId xmlns:a16="http://schemas.microsoft.com/office/drawing/2014/main" id="{5A9E7D40-35C3-4F7D-AAB6-D4168037C92B}"/>
              </a:ext>
              <a:ext uri="{C183D7F6-B498-43B3-948B-1728B52AA6E4}">
                <adec:decorative xmlns:adec="http://schemas.microsoft.com/office/drawing/2017/decorative" val="1"/>
              </a:ext>
            </a:extLst>
          </p:cNvPr>
          <p:cNvSpPr>
            <a:spLocks noGrp="1"/>
          </p:cNvSpPr>
          <p:nvPr>
            <p:ph type="pic" sz="quarter" idx="23" hasCustomPrompt="1"/>
          </p:nvPr>
        </p:nvSpPr>
        <p:spPr>
          <a:xfrm>
            <a:off x="5653312" y="5090164"/>
            <a:ext cx="754377" cy="1005836"/>
          </a:xfrm>
          <a:prstGeom prst="ellipse">
            <a:avLst/>
          </a:prstGeom>
          <a:solidFill>
            <a:schemeClr val="bg1"/>
          </a:solidFill>
          <a:effectLst>
            <a:outerShdw blurRad="50800" dist="38100" dir="2700000" algn="tl" rotWithShape="0">
              <a:prstClr val="black">
                <a:alpha val="40000"/>
              </a:prstClr>
            </a:outerShdw>
          </a:effectLst>
        </p:spPr>
        <p:txBody>
          <a:bodyPr lIns="0" rIns="0" rtlCol="0" anchor="ctr">
            <a:normAutofit/>
          </a:bodyPr>
          <a:lstStyle>
            <a:lvl1pPr marL="0" indent="0" algn="ctr">
              <a:buNone/>
              <a:defRPr sz="900">
                <a:solidFill>
                  <a:schemeClr val="bg1">
                    <a:lumMod val="50000"/>
                  </a:schemeClr>
                </a:solidFill>
              </a:defRPr>
            </a:lvl1pPr>
          </a:lstStyle>
          <a:p>
            <a:pPr rtl="0"/>
            <a:r>
              <a:rPr lang="en-GB" noProof="0"/>
              <a:t>Insert Image</a:t>
            </a:r>
          </a:p>
        </p:txBody>
      </p:sp>
      <p:sp>
        <p:nvSpPr>
          <p:cNvPr id="43" name="Picture Placeholder 8">
            <a:extLst>
              <a:ext uri="{FF2B5EF4-FFF2-40B4-BE49-F238E27FC236}">
                <a16:creationId xmlns:a16="http://schemas.microsoft.com/office/drawing/2014/main" id="{13CB6343-C37E-4656-A566-EA9A3A1BF01D}"/>
              </a:ext>
              <a:ext uri="{C183D7F6-B498-43B3-948B-1728B52AA6E4}">
                <adec:decorative xmlns:adec="http://schemas.microsoft.com/office/drawing/2017/decorative" val="1"/>
              </a:ext>
            </a:extLst>
          </p:cNvPr>
          <p:cNvSpPr>
            <a:spLocks noGrp="1"/>
          </p:cNvSpPr>
          <p:nvPr>
            <p:ph type="pic" sz="quarter" idx="24" hasCustomPrompt="1"/>
          </p:nvPr>
        </p:nvSpPr>
        <p:spPr>
          <a:xfrm>
            <a:off x="7190737" y="2223787"/>
            <a:ext cx="754377" cy="1005836"/>
          </a:xfrm>
          <a:prstGeom prst="ellipse">
            <a:avLst/>
          </a:prstGeom>
          <a:solidFill>
            <a:schemeClr val="bg1"/>
          </a:solidFill>
          <a:effectLst>
            <a:outerShdw blurRad="50800" dist="38100" dir="2700000" algn="tl" rotWithShape="0">
              <a:prstClr val="black">
                <a:alpha val="40000"/>
              </a:prstClr>
            </a:outerShdw>
          </a:effectLst>
        </p:spPr>
        <p:txBody>
          <a:bodyPr lIns="0" rIns="0" rtlCol="0" anchor="ctr">
            <a:normAutofit/>
          </a:bodyPr>
          <a:lstStyle>
            <a:lvl1pPr marL="0" indent="0" algn="ctr">
              <a:buNone/>
              <a:defRPr sz="900">
                <a:solidFill>
                  <a:schemeClr val="bg1">
                    <a:lumMod val="50000"/>
                  </a:schemeClr>
                </a:solidFill>
              </a:defRPr>
            </a:lvl1pPr>
          </a:lstStyle>
          <a:p>
            <a:pPr rtl="0"/>
            <a:r>
              <a:rPr lang="en-GB" noProof="0"/>
              <a:t>Insert Image</a:t>
            </a:r>
          </a:p>
        </p:txBody>
      </p:sp>
      <p:sp>
        <p:nvSpPr>
          <p:cNvPr id="44" name="Text Placeholder 7">
            <a:extLst>
              <a:ext uri="{FF2B5EF4-FFF2-40B4-BE49-F238E27FC236}">
                <a16:creationId xmlns:a16="http://schemas.microsoft.com/office/drawing/2014/main" id="{847B0A6E-95FE-4876-8783-F2D69813E0D6}"/>
              </a:ext>
            </a:extLst>
          </p:cNvPr>
          <p:cNvSpPr>
            <a:spLocks noGrp="1"/>
          </p:cNvSpPr>
          <p:nvPr>
            <p:ph type="body" sz="quarter" idx="25" hasCustomPrompt="1"/>
          </p:nvPr>
        </p:nvSpPr>
        <p:spPr>
          <a:xfrm>
            <a:off x="5696888" y="2643607"/>
            <a:ext cx="983861" cy="166199"/>
          </a:xfrm>
          <a:noFill/>
        </p:spPr>
        <p:txBody>
          <a:bodyPr wrap="square" lIns="0" tIns="0" rIns="0" bIns="0" rtlCol="0" anchor="ctr">
            <a:noAutofit/>
          </a:bodyPr>
          <a:lstStyle>
            <a:lvl1pPr marL="0" indent="0" algn="l">
              <a:spcBef>
                <a:spcPts val="0"/>
              </a:spcBef>
              <a:spcAft>
                <a:spcPts val="0"/>
              </a:spcAft>
              <a:buNone/>
              <a:defRPr sz="900" b="0">
                <a:solidFill>
                  <a:schemeClr val="tx1">
                    <a:lumMod val="75000"/>
                    <a:lumOff val="25000"/>
                  </a:schemeClr>
                </a:solidFill>
                <a:latin typeface="+mn-lt"/>
              </a:defRPr>
            </a:lvl1pPr>
          </a:lstStyle>
          <a:p>
            <a:pPr lvl="0" rtl="0"/>
            <a:r>
              <a:rPr lang="en-GB" noProof="0"/>
              <a:t>Name</a:t>
            </a:r>
          </a:p>
        </p:txBody>
      </p:sp>
      <p:sp>
        <p:nvSpPr>
          <p:cNvPr id="45" name="Text Placeholder 7">
            <a:extLst>
              <a:ext uri="{FF2B5EF4-FFF2-40B4-BE49-F238E27FC236}">
                <a16:creationId xmlns:a16="http://schemas.microsoft.com/office/drawing/2014/main" id="{4E9CD2A8-E96D-45CF-B252-F6F8267FF344}"/>
              </a:ext>
            </a:extLst>
          </p:cNvPr>
          <p:cNvSpPr>
            <a:spLocks noGrp="1"/>
          </p:cNvSpPr>
          <p:nvPr>
            <p:ph type="body" sz="quarter" idx="26" hasCustomPrompt="1"/>
          </p:nvPr>
        </p:nvSpPr>
        <p:spPr>
          <a:xfrm>
            <a:off x="4918062" y="4083117"/>
            <a:ext cx="983861" cy="166199"/>
          </a:xfrm>
          <a:noFill/>
        </p:spPr>
        <p:txBody>
          <a:bodyPr wrap="square" lIns="0" tIns="0" rIns="0" bIns="0" rtlCol="0" anchor="ctr">
            <a:noAutofit/>
          </a:bodyPr>
          <a:lstStyle>
            <a:lvl1pPr marL="0" indent="0" algn="l">
              <a:spcBef>
                <a:spcPts val="0"/>
              </a:spcBef>
              <a:spcAft>
                <a:spcPts val="0"/>
              </a:spcAft>
              <a:buNone/>
              <a:defRPr sz="900" b="0">
                <a:solidFill>
                  <a:schemeClr val="tx1">
                    <a:lumMod val="75000"/>
                    <a:lumOff val="25000"/>
                  </a:schemeClr>
                </a:solidFill>
                <a:latin typeface="+mn-lt"/>
              </a:defRPr>
            </a:lvl1pPr>
          </a:lstStyle>
          <a:p>
            <a:pPr lvl="0" rtl="0"/>
            <a:r>
              <a:rPr lang="en-GB" noProof="0"/>
              <a:t>Name</a:t>
            </a:r>
          </a:p>
        </p:txBody>
      </p:sp>
      <p:sp>
        <p:nvSpPr>
          <p:cNvPr id="46" name="Text Placeholder 7">
            <a:extLst>
              <a:ext uri="{FF2B5EF4-FFF2-40B4-BE49-F238E27FC236}">
                <a16:creationId xmlns:a16="http://schemas.microsoft.com/office/drawing/2014/main" id="{1AE8BBFE-01C4-4028-9B89-8D3A005A4B89}"/>
              </a:ext>
            </a:extLst>
          </p:cNvPr>
          <p:cNvSpPr>
            <a:spLocks noGrp="1"/>
          </p:cNvSpPr>
          <p:nvPr>
            <p:ph type="body" sz="quarter" idx="27" hasCustomPrompt="1"/>
          </p:nvPr>
        </p:nvSpPr>
        <p:spPr>
          <a:xfrm>
            <a:off x="4173212" y="5509985"/>
            <a:ext cx="983861" cy="166199"/>
          </a:xfrm>
          <a:noFill/>
        </p:spPr>
        <p:txBody>
          <a:bodyPr wrap="square" lIns="0" tIns="0" rIns="0" bIns="0" rtlCol="0" anchor="ctr">
            <a:noAutofit/>
          </a:bodyPr>
          <a:lstStyle>
            <a:lvl1pPr marL="0" indent="0" algn="l">
              <a:spcBef>
                <a:spcPts val="0"/>
              </a:spcBef>
              <a:spcAft>
                <a:spcPts val="0"/>
              </a:spcAft>
              <a:buNone/>
              <a:defRPr sz="900" b="0">
                <a:solidFill>
                  <a:schemeClr val="tx1">
                    <a:lumMod val="75000"/>
                    <a:lumOff val="25000"/>
                  </a:schemeClr>
                </a:solidFill>
                <a:latin typeface="+mn-lt"/>
              </a:defRPr>
            </a:lvl1pPr>
          </a:lstStyle>
          <a:p>
            <a:pPr lvl="0" rtl="0"/>
            <a:r>
              <a:rPr lang="en-GB" noProof="0"/>
              <a:t>Name</a:t>
            </a:r>
          </a:p>
        </p:txBody>
      </p:sp>
      <p:sp>
        <p:nvSpPr>
          <p:cNvPr id="47" name="Text Placeholder 7">
            <a:extLst>
              <a:ext uri="{FF2B5EF4-FFF2-40B4-BE49-F238E27FC236}">
                <a16:creationId xmlns:a16="http://schemas.microsoft.com/office/drawing/2014/main" id="{49C15349-435A-457E-9835-D4345AD3ED9F}"/>
              </a:ext>
            </a:extLst>
          </p:cNvPr>
          <p:cNvSpPr>
            <a:spLocks noGrp="1"/>
          </p:cNvSpPr>
          <p:nvPr>
            <p:ph type="body" sz="quarter" idx="28" hasCustomPrompt="1"/>
          </p:nvPr>
        </p:nvSpPr>
        <p:spPr>
          <a:xfrm>
            <a:off x="8045840" y="2643607"/>
            <a:ext cx="983861" cy="166199"/>
          </a:xfrm>
          <a:noFill/>
        </p:spPr>
        <p:txBody>
          <a:bodyPr wrap="square" lIns="0" tIns="0" rIns="0" bIns="0" rtlCol="0" anchor="ctr">
            <a:noAutofit/>
          </a:bodyPr>
          <a:lstStyle>
            <a:lvl1pPr marL="0" indent="0" algn="l">
              <a:spcBef>
                <a:spcPts val="0"/>
              </a:spcBef>
              <a:spcAft>
                <a:spcPts val="0"/>
              </a:spcAft>
              <a:buNone/>
              <a:defRPr sz="900" b="0">
                <a:solidFill>
                  <a:schemeClr val="tx1">
                    <a:lumMod val="75000"/>
                    <a:lumOff val="25000"/>
                  </a:schemeClr>
                </a:solidFill>
                <a:latin typeface="+mn-lt"/>
              </a:defRPr>
            </a:lvl1pPr>
          </a:lstStyle>
          <a:p>
            <a:pPr lvl="0" rtl="0"/>
            <a:r>
              <a:rPr lang="en-GB" noProof="0"/>
              <a:t>Name</a:t>
            </a:r>
          </a:p>
        </p:txBody>
      </p:sp>
      <p:sp>
        <p:nvSpPr>
          <p:cNvPr id="48" name="Text Placeholder 7">
            <a:extLst>
              <a:ext uri="{FF2B5EF4-FFF2-40B4-BE49-F238E27FC236}">
                <a16:creationId xmlns:a16="http://schemas.microsoft.com/office/drawing/2014/main" id="{06DC437D-C5F6-49FA-8BF0-932297827EA8}"/>
              </a:ext>
            </a:extLst>
          </p:cNvPr>
          <p:cNvSpPr>
            <a:spLocks noGrp="1"/>
          </p:cNvSpPr>
          <p:nvPr>
            <p:ph type="body" sz="quarter" idx="29" hasCustomPrompt="1"/>
          </p:nvPr>
        </p:nvSpPr>
        <p:spPr>
          <a:xfrm>
            <a:off x="7267014" y="4083117"/>
            <a:ext cx="983861" cy="166199"/>
          </a:xfrm>
          <a:noFill/>
        </p:spPr>
        <p:txBody>
          <a:bodyPr wrap="square" lIns="0" tIns="0" rIns="0" bIns="0" rtlCol="0" anchor="ctr">
            <a:noAutofit/>
          </a:bodyPr>
          <a:lstStyle>
            <a:lvl1pPr marL="0" indent="0" algn="l">
              <a:spcBef>
                <a:spcPts val="0"/>
              </a:spcBef>
              <a:spcAft>
                <a:spcPts val="0"/>
              </a:spcAft>
              <a:buNone/>
              <a:defRPr sz="900" b="0">
                <a:solidFill>
                  <a:schemeClr val="tx1">
                    <a:lumMod val="75000"/>
                    <a:lumOff val="25000"/>
                  </a:schemeClr>
                </a:solidFill>
                <a:latin typeface="+mn-lt"/>
              </a:defRPr>
            </a:lvl1pPr>
          </a:lstStyle>
          <a:p>
            <a:pPr lvl="0" rtl="0"/>
            <a:r>
              <a:rPr lang="en-GB" noProof="0"/>
              <a:t>Name</a:t>
            </a:r>
          </a:p>
        </p:txBody>
      </p:sp>
      <p:sp>
        <p:nvSpPr>
          <p:cNvPr id="49" name="Text Placeholder 7">
            <a:extLst>
              <a:ext uri="{FF2B5EF4-FFF2-40B4-BE49-F238E27FC236}">
                <a16:creationId xmlns:a16="http://schemas.microsoft.com/office/drawing/2014/main" id="{9DB16E7F-EE86-4AF9-871B-5614FE2D4428}"/>
              </a:ext>
            </a:extLst>
          </p:cNvPr>
          <p:cNvSpPr>
            <a:spLocks noGrp="1"/>
          </p:cNvSpPr>
          <p:nvPr>
            <p:ph type="body" sz="quarter" idx="30" hasCustomPrompt="1"/>
          </p:nvPr>
        </p:nvSpPr>
        <p:spPr>
          <a:xfrm>
            <a:off x="6522164" y="5509985"/>
            <a:ext cx="983861" cy="166199"/>
          </a:xfrm>
          <a:noFill/>
        </p:spPr>
        <p:txBody>
          <a:bodyPr wrap="square" lIns="0" tIns="0" rIns="0" bIns="0" rtlCol="0" anchor="ctr">
            <a:noAutofit/>
          </a:bodyPr>
          <a:lstStyle>
            <a:lvl1pPr marL="0" indent="0" algn="l">
              <a:spcBef>
                <a:spcPts val="0"/>
              </a:spcBef>
              <a:spcAft>
                <a:spcPts val="0"/>
              </a:spcAft>
              <a:buNone/>
              <a:defRPr sz="900" b="0">
                <a:solidFill>
                  <a:schemeClr val="tx1">
                    <a:lumMod val="75000"/>
                    <a:lumOff val="25000"/>
                  </a:schemeClr>
                </a:solidFill>
                <a:latin typeface="+mn-lt"/>
              </a:defRPr>
            </a:lvl1pPr>
          </a:lstStyle>
          <a:p>
            <a:pPr lvl="0" rtl="0"/>
            <a:r>
              <a:rPr lang="en-GB" noProof="0"/>
              <a:t>Name</a:t>
            </a:r>
          </a:p>
        </p:txBody>
      </p:sp>
    </p:spTree>
    <p:extLst>
      <p:ext uri="{BB962C8B-B14F-4D97-AF65-F5344CB8AC3E}">
        <p14:creationId xmlns:p14="http://schemas.microsoft.com/office/powerpoint/2010/main" val="3622213138"/>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720" userDrawn="1">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ITLE ONLY_Org Char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9144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411481" y="990600"/>
            <a:ext cx="8103871" cy="707886"/>
          </a:xfrm>
        </p:spPr>
        <p:txBody>
          <a:bodyPr lIns="91440" rtlCol="0" anchor="t">
            <a:normAutofit/>
          </a:bodyPr>
          <a:lstStyle>
            <a:lvl1pPr>
              <a:lnSpc>
                <a:spcPct val="100000"/>
              </a:lnSpc>
              <a:defRPr sz="3000" b="0">
                <a:latin typeface="+mj-lt"/>
              </a:defRPr>
            </a:lvl1pPr>
          </a:lstStyle>
          <a:p>
            <a:pPr rtl="0"/>
            <a:r>
              <a:rPr lang="en-GB"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471592" y="6339840"/>
            <a:ext cx="22671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6246965"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8" name="Picture Placeholder 8">
            <a:extLst>
              <a:ext uri="{FF2B5EF4-FFF2-40B4-BE49-F238E27FC236}">
                <a16:creationId xmlns:a16="http://schemas.microsoft.com/office/drawing/2014/main" id="{48934421-B8F7-41B6-9EC4-5E3C497424A8}"/>
              </a:ext>
              <a:ext uri="{C183D7F6-B498-43B3-948B-1728B52AA6E4}">
                <adec:decorative xmlns:adec="http://schemas.microsoft.com/office/drawing/2017/decorative" val="1"/>
              </a:ext>
            </a:extLst>
          </p:cNvPr>
          <p:cNvSpPr>
            <a:spLocks noGrp="1"/>
          </p:cNvSpPr>
          <p:nvPr>
            <p:ph type="pic" sz="quarter" idx="17" hasCustomPrompt="1"/>
          </p:nvPr>
        </p:nvSpPr>
        <p:spPr>
          <a:xfrm>
            <a:off x="2970049" y="1981200"/>
            <a:ext cx="1142995" cy="1523994"/>
          </a:xfrm>
          <a:prstGeom prst="ellipse">
            <a:avLst/>
          </a:prstGeom>
          <a:solidFill>
            <a:schemeClr val="bg1"/>
          </a:solidFill>
          <a:effectLst>
            <a:outerShdw blurRad="50800" dist="38100" dir="2700000" algn="tl" rotWithShape="0">
              <a:prstClr val="black">
                <a:alpha val="40000"/>
              </a:prstClr>
            </a:outerShdw>
          </a:effectLst>
        </p:spPr>
        <p:txBody>
          <a:bodyPr rtlCol="0" anchor="ctr"/>
          <a:lstStyle>
            <a:lvl1pPr marL="0" indent="0" algn="ctr">
              <a:buNone/>
              <a:defRPr>
                <a:solidFill>
                  <a:schemeClr val="bg1">
                    <a:lumMod val="50000"/>
                  </a:schemeClr>
                </a:solidFill>
              </a:defRPr>
            </a:lvl1pPr>
          </a:lstStyle>
          <a:p>
            <a:pPr rtl="0"/>
            <a:r>
              <a:rPr lang="en-GB" noProof="0"/>
              <a:t>Insert Image</a:t>
            </a:r>
          </a:p>
        </p:txBody>
      </p:sp>
      <p:sp>
        <p:nvSpPr>
          <p:cNvPr id="10" name="Text Placeholder 7">
            <a:extLst>
              <a:ext uri="{FF2B5EF4-FFF2-40B4-BE49-F238E27FC236}">
                <a16:creationId xmlns:a16="http://schemas.microsoft.com/office/drawing/2014/main" id="{4BACF049-4E3E-418D-9DB0-9D63BDDD25AE}"/>
              </a:ext>
            </a:extLst>
          </p:cNvPr>
          <p:cNvSpPr>
            <a:spLocks noGrp="1"/>
          </p:cNvSpPr>
          <p:nvPr>
            <p:ph type="body" sz="quarter" idx="16" hasCustomPrompt="1"/>
          </p:nvPr>
        </p:nvSpPr>
        <p:spPr>
          <a:xfrm>
            <a:off x="4341650" y="2618469"/>
            <a:ext cx="2331719" cy="424732"/>
          </a:xfrm>
          <a:noFill/>
        </p:spPr>
        <p:txBody>
          <a:bodyPr wrap="square" lIns="91440" rIns="91440" rtlCol="0" anchor="ctr">
            <a:noAutofit/>
          </a:bodyPr>
          <a:lstStyle>
            <a:lvl1pPr marL="0" indent="0" algn="l">
              <a:spcBef>
                <a:spcPts val="0"/>
              </a:spcBef>
              <a:spcAft>
                <a:spcPts val="0"/>
              </a:spcAft>
              <a:buNone/>
              <a:defRPr sz="1200" b="1">
                <a:solidFill>
                  <a:schemeClr val="tx2"/>
                </a:solidFill>
                <a:latin typeface="+mj-lt"/>
              </a:defRPr>
            </a:lvl1pPr>
          </a:lstStyle>
          <a:p>
            <a:pPr lvl="0" rtl="0"/>
            <a:r>
              <a:rPr lang="en-GB" noProof="0"/>
              <a:t>ADD TEXT </a:t>
            </a:r>
          </a:p>
        </p:txBody>
      </p:sp>
      <p:sp>
        <p:nvSpPr>
          <p:cNvPr id="12" name="Text Placeholder 7">
            <a:extLst>
              <a:ext uri="{FF2B5EF4-FFF2-40B4-BE49-F238E27FC236}">
                <a16:creationId xmlns:a16="http://schemas.microsoft.com/office/drawing/2014/main" id="{EFE2AF5B-D21D-4FE5-932F-F2989F6E0116}"/>
              </a:ext>
            </a:extLst>
          </p:cNvPr>
          <p:cNvSpPr>
            <a:spLocks noGrp="1"/>
          </p:cNvSpPr>
          <p:nvPr>
            <p:ph type="body" sz="quarter" idx="18" hasCustomPrompt="1"/>
          </p:nvPr>
        </p:nvSpPr>
        <p:spPr>
          <a:xfrm>
            <a:off x="4341650" y="2999472"/>
            <a:ext cx="2331719" cy="323629"/>
          </a:xfrm>
          <a:noFill/>
        </p:spPr>
        <p:txBody>
          <a:bodyPr wrap="square" lIns="91440" rIns="91440" rtlCol="0" anchor="t">
            <a:noAutofit/>
          </a:bodyPr>
          <a:lstStyle>
            <a:lvl1pPr marL="0" indent="0" algn="l">
              <a:spcBef>
                <a:spcPts val="0"/>
              </a:spcBef>
              <a:spcAft>
                <a:spcPts val="0"/>
              </a:spcAft>
              <a:buNone/>
              <a:defRPr sz="900" b="0">
                <a:solidFill>
                  <a:schemeClr val="tx2"/>
                </a:solidFill>
                <a:latin typeface="+mn-lt"/>
              </a:defRPr>
            </a:lvl1pPr>
          </a:lstStyle>
          <a:p>
            <a:pPr lvl="0" rtl="0"/>
            <a:r>
              <a:rPr lang="en-GB" noProof="0"/>
              <a:t>Description</a:t>
            </a:r>
          </a:p>
        </p:txBody>
      </p:sp>
      <p:cxnSp>
        <p:nvCxnSpPr>
          <p:cNvPr id="14" name="Straight Connector 13">
            <a:extLst>
              <a:ext uri="{FF2B5EF4-FFF2-40B4-BE49-F238E27FC236}">
                <a16:creationId xmlns:a16="http://schemas.microsoft.com/office/drawing/2014/main" id="{266B4E82-4E92-438C-9DBD-FDAC98DBA804}"/>
              </a:ext>
              <a:ext uri="{C183D7F6-B498-43B3-948B-1728B52AA6E4}">
                <adec:decorative xmlns:adec="http://schemas.microsoft.com/office/drawing/2017/decorative" val="1"/>
              </a:ext>
            </a:extLst>
          </p:cNvPr>
          <p:cNvCxnSpPr>
            <a:cxnSpLocks/>
          </p:cNvCxnSpPr>
          <p:nvPr userDrawn="1"/>
        </p:nvCxnSpPr>
        <p:spPr>
          <a:xfrm rot="16200000">
            <a:off x="4609817" y="1591058"/>
            <a:ext cx="0" cy="555498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6" name="Picture Placeholder 8">
            <a:extLst>
              <a:ext uri="{FF2B5EF4-FFF2-40B4-BE49-F238E27FC236}">
                <a16:creationId xmlns:a16="http://schemas.microsoft.com/office/drawing/2014/main" id="{5C2A05E4-0266-470B-94B6-0EA500EFD52F}"/>
              </a:ext>
              <a:ext uri="{C183D7F6-B498-43B3-948B-1728B52AA6E4}">
                <adec:decorative xmlns:adec="http://schemas.microsoft.com/office/drawing/2017/decorative" val="1"/>
              </a:ext>
            </a:extLst>
          </p:cNvPr>
          <p:cNvSpPr>
            <a:spLocks noGrp="1"/>
          </p:cNvSpPr>
          <p:nvPr>
            <p:ph type="pic" sz="quarter" idx="21" hasCustomPrompt="1"/>
          </p:nvPr>
        </p:nvSpPr>
        <p:spPr>
          <a:xfrm>
            <a:off x="1358418" y="3865630"/>
            <a:ext cx="754377" cy="1005836"/>
          </a:xfrm>
          <a:prstGeom prst="ellipse">
            <a:avLst/>
          </a:prstGeom>
          <a:solidFill>
            <a:schemeClr val="bg1"/>
          </a:solidFill>
          <a:effectLst>
            <a:outerShdw blurRad="50800" dist="38100" dir="2700000" algn="tl" rotWithShape="0">
              <a:prstClr val="black">
                <a:alpha val="40000"/>
              </a:prstClr>
            </a:outerShdw>
          </a:effectLst>
        </p:spPr>
        <p:txBody>
          <a:bodyPr lIns="0" rIns="0" rtlCol="0" anchor="ctr">
            <a:normAutofit/>
          </a:bodyPr>
          <a:lstStyle>
            <a:lvl1pPr marL="0" indent="0" algn="ctr">
              <a:buNone/>
              <a:defRPr sz="900">
                <a:solidFill>
                  <a:schemeClr val="bg1">
                    <a:lumMod val="50000"/>
                  </a:schemeClr>
                </a:solidFill>
              </a:defRPr>
            </a:lvl1pPr>
          </a:lstStyle>
          <a:p>
            <a:pPr rtl="0"/>
            <a:r>
              <a:rPr lang="en-GB" noProof="0"/>
              <a:t>Insert Image</a:t>
            </a:r>
          </a:p>
        </p:txBody>
      </p:sp>
      <p:sp>
        <p:nvSpPr>
          <p:cNvPr id="17" name="Text Placeholder 7">
            <a:extLst>
              <a:ext uri="{FF2B5EF4-FFF2-40B4-BE49-F238E27FC236}">
                <a16:creationId xmlns:a16="http://schemas.microsoft.com/office/drawing/2014/main" id="{8B705CE2-63BB-44EF-9494-D7197888F260}"/>
              </a:ext>
            </a:extLst>
          </p:cNvPr>
          <p:cNvSpPr>
            <a:spLocks noGrp="1"/>
          </p:cNvSpPr>
          <p:nvPr>
            <p:ph type="body" sz="quarter" idx="25" hasCustomPrompt="1"/>
          </p:nvPr>
        </p:nvSpPr>
        <p:spPr>
          <a:xfrm>
            <a:off x="1140373" y="5114387"/>
            <a:ext cx="1190471" cy="166199"/>
          </a:xfrm>
          <a:noFill/>
        </p:spPr>
        <p:txBody>
          <a:bodyPr wrap="square" lIns="0" tIns="0" rIns="0" bIns="0" rtlCol="0" anchor="ctr">
            <a:noAutofit/>
          </a:bodyPr>
          <a:lstStyle>
            <a:lvl1pPr marL="0" indent="0" algn="ctr">
              <a:spcBef>
                <a:spcPts val="0"/>
              </a:spcBef>
              <a:spcAft>
                <a:spcPts val="0"/>
              </a:spcAft>
              <a:buNone/>
              <a:defRPr sz="900" b="1">
                <a:solidFill>
                  <a:schemeClr val="accent1"/>
                </a:solidFill>
                <a:latin typeface="+mn-lt"/>
              </a:defRPr>
            </a:lvl1pPr>
          </a:lstStyle>
          <a:p>
            <a:pPr lvl="0" rtl="0"/>
            <a:r>
              <a:rPr lang="en-GB" noProof="0"/>
              <a:t>NAME</a:t>
            </a:r>
          </a:p>
        </p:txBody>
      </p:sp>
      <p:sp>
        <p:nvSpPr>
          <p:cNvPr id="18" name="Text Placeholder 7">
            <a:extLst>
              <a:ext uri="{FF2B5EF4-FFF2-40B4-BE49-F238E27FC236}">
                <a16:creationId xmlns:a16="http://schemas.microsoft.com/office/drawing/2014/main" id="{91C9BD3E-CCA7-4ADF-83CB-175C316AEA84}"/>
              </a:ext>
            </a:extLst>
          </p:cNvPr>
          <p:cNvSpPr>
            <a:spLocks noGrp="1"/>
          </p:cNvSpPr>
          <p:nvPr>
            <p:ph type="body" sz="quarter" idx="26" hasCustomPrompt="1"/>
          </p:nvPr>
        </p:nvSpPr>
        <p:spPr>
          <a:xfrm>
            <a:off x="1140373" y="5346800"/>
            <a:ext cx="1190471" cy="166199"/>
          </a:xfrm>
          <a:noFill/>
        </p:spPr>
        <p:txBody>
          <a:bodyPr wrap="square" lIns="0" tIns="0" rIns="0" bIns="0" rtlCol="0" anchor="t">
            <a:noAutofit/>
          </a:bodyPr>
          <a:lstStyle>
            <a:lvl1pPr marL="0" indent="0" algn="ctr">
              <a:spcBef>
                <a:spcPts val="0"/>
              </a:spcBef>
              <a:spcAft>
                <a:spcPts val="0"/>
              </a:spcAft>
              <a:buNone/>
              <a:defRPr sz="900" b="0">
                <a:solidFill>
                  <a:schemeClr val="tx1">
                    <a:lumMod val="75000"/>
                    <a:lumOff val="25000"/>
                  </a:schemeClr>
                </a:solidFill>
                <a:latin typeface="+mn-lt"/>
              </a:defRPr>
            </a:lvl1pPr>
          </a:lstStyle>
          <a:p>
            <a:pPr lvl="0" rtl="0"/>
            <a:r>
              <a:rPr lang="en-GB" noProof="0"/>
              <a:t>Description</a:t>
            </a:r>
          </a:p>
        </p:txBody>
      </p:sp>
      <p:sp>
        <p:nvSpPr>
          <p:cNvPr id="19" name="Picture Placeholder 8">
            <a:extLst>
              <a:ext uri="{FF2B5EF4-FFF2-40B4-BE49-F238E27FC236}">
                <a16:creationId xmlns:a16="http://schemas.microsoft.com/office/drawing/2014/main" id="{DC756ECA-27F0-4309-A411-2021931A3A4F}"/>
              </a:ext>
              <a:ext uri="{C183D7F6-B498-43B3-948B-1728B52AA6E4}">
                <adec:decorative xmlns:adec="http://schemas.microsoft.com/office/drawing/2017/decorative" val="1"/>
              </a:ext>
            </a:extLst>
          </p:cNvPr>
          <p:cNvSpPr>
            <a:spLocks noGrp="1"/>
          </p:cNvSpPr>
          <p:nvPr>
            <p:ph type="pic" sz="quarter" idx="27" hasCustomPrompt="1"/>
          </p:nvPr>
        </p:nvSpPr>
        <p:spPr>
          <a:xfrm>
            <a:off x="2730018" y="3865630"/>
            <a:ext cx="754377" cy="1005836"/>
          </a:xfrm>
          <a:prstGeom prst="ellipse">
            <a:avLst/>
          </a:prstGeom>
          <a:solidFill>
            <a:schemeClr val="bg1"/>
          </a:solidFill>
          <a:effectLst>
            <a:outerShdw blurRad="50800" dist="38100" dir="2700000" algn="tl" rotWithShape="0">
              <a:prstClr val="black">
                <a:alpha val="40000"/>
              </a:prstClr>
            </a:outerShdw>
          </a:effectLst>
        </p:spPr>
        <p:txBody>
          <a:bodyPr lIns="0" rIns="0" rtlCol="0" anchor="ctr">
            <a:normAutofit/>
          </a:bodyPr>
          <a:lstStyle>
            <a:lvl1pPr marL="0" indent="0" algn="ctr">
              <a:buNone/>
              <a:defRPr sz="900">
                <a:solidFill>
                  <a:schemeClr val="bg1">
                    <a:lumMod val="50000"/>
                  </a:schemeClr>
                </a:solidFill>
              </a:defRPr>
            </a:lvl1pPr>
          </a:lstStyle>
          <a:p>
            <a:pPr rtl="0"/>
            <a:r>
              <a:rPr lang="en-GB" noProof="0"/>
              <a:t>Insert Image</a:t>
            </a:r>
          </a:p>
        </p:txBody>
      </p:sp>
      <p:sp>
        <p:nvSpPr>
          <p:cNvPr id="20" name="Text Placeholder 7">
            <a:extLst>
              <a:ext uri="{FF2B5EF4-FFF2-40B4-BE49-F238E27FC236}">
                <a16:creationId xmlns:a16="http://schemas.microsoft.com/office/drawing/2014/main" id="{BCC1B1EE-9270-494A-B26E-3E810517012E}"/>
              </a:ext>
            </a:extLst>
          </p:cNvPr>
          <p:cNvSpPr>
            <a:spLocks noGrp="1"/>
          </p:cNvSpPr>
          <p:nvPr>
            <p:ph type="body" sz="quarter" idx="28" hasCustomPrompt="1"/>
          </p:nvPr>
        </p:nvSpPr>
        <p:spPr>
          <a:xfrm>
            <a:off x="2511972" y="5114387"/>
            <a:ext cx="1190471" cy="166199"/>
          </a:xfrm>
          <a:noFill/>
        </p:spPr>
        <p:txBody>
          <a:bodyPr wrap="square" lIns="0" tIns="0" rIns="0" bIns="0" rtlCol="0" anchor="ctr">
            <a:noAutofit/>
          </a:bodyPr>
          <a:lstStyle>
            <a:lvl1pPr marL="0" indent="0" algn="ctr">
              <a:spcBef>
                <a:spcPts val="0"/>
              </a:spcBef>
              <a:spcAft>
                <a:spcPts val="0"/>
              </a:spcAft>
              <a:buNone/>
              <a:defRPr sz="900" b="1">
                <a:solidFill>
                  <a:schemeClr val="accent1"/>
                </a:solidFill>
                <a:latin typeface="+mn-lt"/>
              </a:defRPr>
            </a:lvl1pPr>
          </a:lstStyle>
          <a:p>
            <a:pPr lvl="0" rtl="0"/>
            <a:r>
              <a:rPr lang="en-GB" noProof="0"/>
              <a:t>NAME</a:t>
            </a:r>
          </a:p>
        </p:txBody>
      </p:sp>
      <p:sp>
        <p:nvSpPr>
          <p:cNvPr id="21" name="Text Placeholder 7">
            <a:extLst>
              <a:ext uri="{FF2B5EF4-FFF2-40B4-BE49-F238E27FC236}">
                <a16:creationId xmlns:a16="http://schemas.microsoft.com/office/drawing/2014/main" id="{621D9997-09EF-468A-A3A6-7C2705CF1757}"/>
              </a:ext>
            </a:extLst>
          </p:cNvPr>
          <p:cNvSpPr>
            <a:spLocks noGrp="1"/>
          </p:cNvSpPr>
          <p:nvPr>
            <p:ph type="body" sz="quarter" idx="29" hasCustomPrompt="1"/>
          </p:nvPr>
        </p:nvSpPr>
        <p:spPr>
          <a:xfrm>
            <a:off x="2511972" y="5346800"/>
            <a:ext cx="1190471" cy="166199"/>
          </a:xfrm>
          <a:noFill/>
        </p:spPr>
        <p:txBody>
          <a:bodyPr wrap="square" lIns="0" tIns="0" rIns="0" bIns="0" rtlCol="0" anchor="t">
            <a:noAutofit/>
          </a:bodyPr>
          <a:lstStyle>
            <a:lvl1pPr marL="0" indent="0" algn="ctr">
              <a:spcBef>
                <a:spcPts val="0"/>
              </a:spcBef>
              <a:spcAft>
                <a:spcPts val="0"/>
              </a:spcAft>
              <a:buNone/>
              <a:defRPr sz="900" b="0">
                <a:solidFill>
                  <a:schemeClr val="tx1">
                    <a:lumMod val="75000"/>
                    <a:lumOff val="25000"/>
                  </a:schemeClr>
                </a:solidFill>
                <a:latin typeface="+mn-lt"/>
              </a:defRPr>
            </a:lvl1pPr>
          </a:lstStyle>
          <a:p>
            <a:pPr lvl="0" rtl="0"/>
            <a:r>
              <a:rPr lang="en-GB" noProof="0"/>
              <a:t>Description</a:t>
            </a:r>
          </a:p>
        </p:txBody>
      </p:sp>
      <p:sp>
        <p:nvSpPr>
          <p:cNvPr id="22" name="Picture Placeholder 8">
            <a:extLst>
              <a:ext uri="{FF2B5EF4-FFF2-40B4-BE49-F238E27FC236}">
                <a16:creationId xmlns:a16="http://schemas.microsoft.com/office/drawing/2014/main" id="{CC2A50A3-3A8F-469D-B16E-A06FD4C2A978}"/>
              </a:ext>
              <a:ext uri="{C183D7F6-B498-43B3-948B-1728B52AA6E4}">
                <adec:decorative xmlns:adec="http://schemas.microsoft.com/office/drawing/2017/decorative" val="1"/>
              </a:ext>
            </a:extLst>
          </p:cNvPr>
          <p:cNvSpPr>
            <a:spLocks noGrp="1"/>
          </p:cNvSpPr>
          <p:nvPr>
            <p:ph type="pic" sz="quarter" idx="30" hasCustomPrompt="1"/>
          </p:nvPr>
        </p:nvSpPr>
        <p:spPr>
          <a:xfrm>
            <a:off x="4087332" y="3865630"/>
            <a:ext cx="754377" cy="1005836"/>
          </a:xfrm>
          <a:prstGeom prst="ellipse">
            <a:avLst/>
          </a:prstGeom>
          <a:solidFill>
            <a:schemeClr val="bg1"/>
          </a:solidFill>
          <a:effectLst>
            <a:outerShdw blurRad="50800" dist="38100" dir="2700000" algn="tl" rotWithShape="0">
              <a:prstClr val="black">
                <a:alpha val="40000"/>
              </a:prstClr>
            </a:outerShdw>
          </a:effectLst>
        </p:spPr>
        <p:txBody>
          <a:bodyPr lIns="0" rIns="0" rtlCol="0" anchor="ctr">
            <a:normAutofit/>
          </a:bodyPr>
          <a:lstStyle>
            <a:lvl1pPr marL="0" indent="0" algn="ctr">
              <a:buNone/>
              <a:defRPr sz="900">
                <a:solidFill>
                  <a:schemeClr val="bg1">
                    <a:lumMod val="50000"/>
                  </a:schemeClr>
                </a:solidFill>
              </a:defRPr>
            </a:lvl1pPr>
          </a:lstStyle>
          <a:p>
            <a:pPr rtl="0"/>
            <a:r>
              <a:rPr lang="en-GB" noProof="0"/>
              <a:t>Insert Image</a:t>
            </a:r>
          </a:p>
        </p:txBody>
      </p:sp>
      <p:sp>
        <p:nvSpPr>
          <p:cNvPr id="23" name="Text Placeholder 7">
            <a:extLst>
              <a:ext uri="{FF2B5EF4-FFF2-40B4-BE49-F238E27FC236}">
                <a16:creationId xmlns:a16="http://schemas.microsoft.com/office/drawing/2014/main" id="{065EDDEE-214F-4148-8B8C-0BA5AEF7658A}"/>
              </a:ext>
            </a:extLst>
          </p:cNvPr>
          <p:cNvSpPr>
            <a:spLocks noGrp="1"/>
          </p:cNvSpPr>
          <p:nvPr>
            <p:ph type="body" sz="quarter" idx="31" hasCustomPrompt="1"/>
          </p:nvPr>
        </p:nvSpPr>
        <p:spPr>
          <a:xfrm>
            <a:off x="3869286" y="5114387"/>
            <a:ext cx="1190471" cy="166199"/>
          </a:xfrm>
          <a:noFill/>
        </p:spPr>
        <p:txBody>
          <a:bodyPr wrap="square" lIns="0" tIns="0" rIns="0" bIns="0" rtlCol="0" anchor="ctr">
            <a:noAutofit/>
          </a:bodyPr>
          <a:lstStyle>
            <a:lvl1pPr marL="0" indent="0" algn="ctr">
              <a:spcBef>
                <a:spcPts val="0"/>
              </a:spcBef>
              <a:spcAft>
                <a:spcPts val="0"/>
              </a:spcAft>
              <a:buNone/>
              <a:defRPr sz="900" b="1">
                <a:solidFill>
                  <a:schemeClr val="accent1"/>
                </a:solidFill>
                <a:latin typeface="+mn-lt"/>
              </a:defRPr>
            </a:lvl1pPr>
          </a:lstStyle>
          <a:p>
            <a:pPr lvl="0" rtl="0"/>
            <a:r>
              <a:rPr lang="en-GB" noProof="0"/>
              <a:t>NAME</a:t>
            </a:r>
          </a:p>
        </p:txBody>
      </p:sp>
      <p:sp>
        <p:nvSpPr>
          <p:cNvPr id="24" name="Text Placeholder 7">
            <a:extLst>
              <a:ext uri="{FF2B5EF4-FFF2-40B4-BE49-F238E27FC236}">
                <a16:creationId xmlns:a16="http://schemas.microsoft.com/office/drawing/2014/main" id="{520C0E2F-F27A-44AC-BB9A-74F62BEC5752}"/>
              </a:ext>
            </a:extLst>
          </p:cNvPr>
          <p:cNvSpPr>
            <a:spLocks noGrp="1"/>
          </p:cNvSpPr>
          <p:nvPr>
            <p:ph type="body" sz="quarter" idx="32" hasCustomPrompt="1"/>
          </p:nvPr>
        </p:nvSpPr>
        <p:spPr>
          <a:xfrm>
            <a:off x="3869286" y="5346800"/>
            <a:ext cx="1190471" cy="166199"/>
          </a:xfrm>
          <a:noFill/>
        </p:spPr>
        <p:txBody>
          <a:bodyPr wrap="square" lIns="0" tIns="0" rIns="0" bIns="0" rtlCol="0" anchor="t">
            <a:noAutofit/>
          </a:bodyPr>
          <a:lstStyle>
            <a:lvl1pPr marL="0" indent="0" algn="ctr">
              <a:spcBef>
                <a:spcPts val="0"/>
              </a:spcBef>
              <a:spcAft>
                <a:spcPts val="0"/>
              </a:spcAft>
              <a:buNone/>
              <a:defRPr sz="900" b="0">
                <a:solidFill>
                  <a:schemeClr val="tx1">
                    <a:lumMod val="75000"/>
                    <a:lumOff val="25000"/>
                  </a:schemeClr>
                </a:solidFill>
                <a:latin typeface="+mn-lt"/>
              </a:defRPr>
            </a:lvl1pPr>
          </a:lstStyle>
          <a:p>
            <a:pPr lvl="0" rtl="0"/>
            <a:r>
              <a:rPr lang="en-GB" noProof="0"/>
              <a:t>Description</a:t>
            </a:r>
          </a:p>
        </p:txBody>
      </p:sp>
      <p:sp>
        <p:nvSpPr>
          <p:cNvPr id="25" name="Picture Placeholder 8">
            <a:extLst>
              <a:ext uri="{FF2B5EF4-FFF2-40B4-BE49-F238E27FC236}">
                <a16:creationId xmlns:a16="http://schemas.microsoft.com/office/drawing/2014/main" id="{ADC5446D-3469-43DA-ACE3-2AEC5B90384E}"/>
              </a:ext>
              <a:ext uri="{C183D7F6-B498-43B3-948B-1728B52AA6E4}">
                <adec:decorative xmlns:adec="http://schemas.microsoft.com/office/drawing/2017/decorative" val="1"/>
              </a:ext>
            </a:extLst>
          </p:cNvPr>
          <p:cNvSpPr>
            <a:spLocks noGrp="1"/>
          </p:cNvSpPr>
          <p:nvPr>
            <p:ph type="pic" sz="quarter" idx="33" hasCustomPrompt="1"/>
          </p:nvPr>
        </p:nvSpPr>
        <p:spPr>
          <a:xfrm>
            <a:off x="5444644" y="3865630"/>
            <a:ext cx="754377" cy="1005836"/>
          </a:xfrm>
          <a:prstGeom prst="ellipse">
            <a:avLst/>
          </a:prstGeom>
          <a:solidFill>
            <a:schemeClr val="bg1"/>
          </a:solidFill>
          <a:effectLst>
            <a:outerShdw blurRad="50800" dist="38100" dir="2700000" algn="tl" rotWithShape="0">
              <a:prstClr val="black">
                <a:alpha val="40000"/>
              </a:prstClr>
            </a:outerShdw>
          </a:effectLst>
        </p:spPr>
        <p:txBody>
          <a:bodyPr lIns="0" rIns="0" rtlCol="0" anchor="ctr">
            <a:normAutofit/>
          </a:bodyPr>
          <a:lstStyle>
            <a:lvl1pPr marL="0" indent="0" algn="ctr">
              <a:buNone/>
              <a:defRPr sz="900">
                <a:solidFill>
                  <a:schemeClr val="bg1">
                    <a:lumMod val="50000"/>
                  </a:schemeClr>
                </a:solidFill>
              </a:defRPr>
            </a:lvl1pPr>
          </a:lstStyle>
          <a:p>
            <a:pPr rtl="0"/>
            <a:r>
              <a:rPr lang="en-GB" noProof="0"/>
              <a:t>Insert Image</a:t>
            </a:r>
          </a:p>
        </p:txBody>
      </p:sp>
      <p:sp>
        <p:nvSpPr>
          <p:cNvPr id="26" name="Text Placeholder 7">
            <a:extLst>
              <a:ext uri="{FF2B5EF4-FFF2-40B4-BE49-F238E27FC236}">
                <a16:creationId xmlns:a16="http://schemas.microsoft.com/office/drawing/2014/main" id="{4BF91944-817D-4080-9FC7-1C01D3C52F74}"/>
              </a:ext>
            </a:extLst>
          </p:cNvPr>
          <p:cNvSpPr>
            <a:spLocks noGrp="1"/>
          </p:cNvSpPr>
          <p:nvPr>
            <p:ph type="body" sz="quarter" idx="34" hasCustomPrompt="1"/>
          </p:nvPr>
        </p:nvSpPr>
        <p:spPr>
          <a:xfrm>
            <a:off x="5226598" y="5114387"/>
            <a:ext cx="1190471" cy="166199"/>
          </a:xfrm>
          <a:noFill/>
        </p:spPr>
        <p:txBody>
          <a:bodyPr wrap="square" lIns="0" tIns="0" rIns="0" bIns="0" rtlCol="0" anchor="ctr">
            <a:noAutofit/>
          </a:bodyPr>
          <a:lstStyle>
            <a:lvl1pPr marL="0" indent="0" algn="ctr">
              <a:spcBef>
                <a:spcPts val="0"/>
              </a:spcBef>
              <a:spcAft>
                <a:spcPts val="0"/>
              </a:spcAft>
              <a:buNone/>
              <a:defRPr sz="900" b="1">
                <a:solidFill>
                  <a:schemeClr val="accent1"/>
                </a:solidFill>
                <a:latin typeface="+mn-lt"/>
              </a:defRPr>
            </a:lvl1pPr>
          </a:lstStyle>
          <a:p>
            <a:pPr lvl="0" rtl="0"/>
            <a:r>
              <a:rPr lang="en-GB" noProof="0"/>
              <a:t>NAME</a:t>
            </a:r>
          </a:p>
        </p:txBody>
      </p:sp>
      <p:sp>
        <p:nvSpPr>
          <p:cNvPr id="27" name="Text Placeholder 7">
            <a:extLst>
              <a:ext uri="{FF2B5EF4-FFF2-40B4-BE49-F238E27FC236}">
                <a16:creationId xmlns:a16="http://schemas.microsoft.com/office/drawing/2014/main" id="{B6FC5678-B04A-4631-9DFF-776737E9C8AC}"/>
              </a:ext>
            </a:extLst>
          </p:cNvPr>
          <p:cNvSpPr>
            <a:spLocks noGrp="1"/>
          </p:cNvSpPr>
          <p:nvPr>
            <p:ph type="body" sz="quarter" idx="35" hasCustomPrompt="1"/>
          </p:nvPr>
        </p:nvSpPr>
        <p:spPr>
          <a:xfrm>
            <a:off x="5226598" y="5346800"/>
            <a:ext cx="1190471" cy="166199"/>
          </a:xfrm>
          <a:noFill/>
        </p:spPr>
        <p:txBody>
          <a:bodyPr wrap="square" lIns="0" tIns="0" rIns="0" bIns="0" rtlCol="0" anchor="t">
            <a:noAutofit/>
          </a:bodyPr>
          <a:lstStyle>
            <a:lvl1pPr marL="0" indent="0" algn="ctr">
              <a:spcBef>
                <a:spcPts val="0"/>
              </a:spcBef>
              <a:spcAft>
                <a:spcPts val="0"/>
              </a:spcAft>
              <a:buNone/>
              <a:defRPr sz="900" b="0">
                <a:solidFill>
                  <a:schemeClr val="tx1">
                    <a:lumMod val="75000"/>
                    <a:lumOff val="25000"/>
                  </a:schemeClr>
                </a:solidFill>
                <a:latin typeface="+mn-lt"/>
              </a:defRPr>
            </a:lvl1pPr>
          </a:lstStyle>
          <a:p>
            <a:pPr lvl="0" rtl="0"/>
            <a:r>
              <a:rPr lang="en-GB" noProof="0"/>
              <a:t>Description</a:t>
            </a:r>
          </a:p>
        </p:txBody>
      </p:sp>
      <p:sp>
        <p:nvSpPr>
          <p:cNvPr id="28" name="Picture Placeholder 8">
            <a:extLst>
              <a:ext uri="{FF2B5EF4-FFF2-40B4-BE49-F238E27FC236}">
                <a16:creationId xmlns:a16="http://schemas.microsoft.com/office/drawing/2014/main" id="{BF024C2A-A070-4BF1-BA78-8FDD47DED455}"/>
              </a:ext>
              <a:ext uri="{C183D7F6-B498-43B3-948B-1728B52AA6E4}">
                <adec:decorative xmlns:adec="http://schemas.microsoft.com/office/drawing/2017/decorative" val="1"/>
              </a:ext>
            </a:extLst>
          </p:cNvPr>
          <p:cNvSpPr>
            <a:spLocks noGrp="1"/>
          </p:cNvSpPr>
          <p:nvPr>
            <p:ph type="pic" sz="quarter" idx="36" hasCustomPrompt="1"/>
          </p:nvPr>
        </p:nvSpPr>
        <p:spPr>
          <a:xfrm>
            <a:off x="6799977" y="3865630"/>
            <a:ext cx="754377" cy="1005836"/>
          </a:xfrm>
          <a:prstGeom prst="ellipse">
            <a:avLst/>
          </a:prstGeom>
          <a:solidFill>
            <a:schemeClr val="bg1"/>
          </a:solidFill>
          <a:effectLst>
            <a:outerShdw blurRad="50800" dist="38100" dir="2700000" algn="tl" rotWithShape="0">
              <a:prstClr val="black">
                <a:alpha val="40000"/>
              </a:prstClr>
            </a:outerShdw>
          </a:effectLst>
        </p:spPr>
        <p:txBody>
          <a:bodyPr lIns="0" rIns="0" rtlCol="0" anchor="ctr">
            <a:normAutofit/>
          </a:bodyPr>
          <a:lstStyle>
            <a:lvl1pPr marL="0" indent="0" algn="ctr">
              <a:buNone/>
              <a:defRPr sz="900">
                <a:solidFill>
                  <a:schemeClr val="bg1">
                    <a:lumMod val="50000"/>
                  </a:schemeClr>
                </a:solidFill>
              </a:defRPr>
            </a:lvl1pPr>
          </a:lstStyle>
          <a:p>
            <a:pPr rtl="0"/>
            <a:r>
              <a:rPr lang="en-GB" noProof="0"/>
              <a:t>Insert Image</a:t>
            </a:r>
          </a:p>
        </p:txBody>
      </p:sp>
      <p:sp>
        <p:nvSpPr>
          <p:cNvPr id="29" name="Text Placeholder 7">
            <a:extLst>
              <a:ext uri="{FF2B5EF4-FFF2-40B4-BE49-F238E27FC236}">
                <a16:creationId xmlns:a16="http://schemas.microsoft.com/office/drawing/2014/main" id="{72D75690-3F0F-4257-84B4-90CB4E6BB7EA}"/>
              </a:ext>
            </a:extLst>
          </p:cNvPr>
          <p:cNvSpPr>
            <a:spLocks noGrp="1"/>
          </p:cNvSpPr>
          <p:nvPr>
            <p:ph type="body" sz="quarter" idx="37" hasCustomPrompt="1"/>
          </p:nvPr>
        </p:nvSpPr>
        <p:spPr>
          <a:xfrm>
            <a:off x="6581930" y="5114387"/>
            <a:ext cx="1190471" cy="166199"/>
          </a:xfrm>
          <a:noFill/>
        </p:spPr>
        <p:txBody>
          <a:bodyPr wrap="square" lIns="0" tIns="0" rIns="0" bIns="0" rtlCol="0" anchor="ctr">
            <a:noAutofit/>
          </a:bodyPr>
          <a:lstStyle>
            <a:lvl1pPr marL="0" indent="0" algn="ctr">
              <a:spcBef>
                <a:spcPts val="0"/>
              </a:spcBef>
              <a:spcAft>
                <a:spcPts val="0"/>
              </a:spcAft>
              <a:buNone/>
              <a:defRPr sz="900" b="1">
                <a:solidFill>
                  <a:schemeClr val="accent1"/>
                </a:solidFill>
                <a:latin typeface="+mn-lt"/>
              </a:defRPr>
            </a:lvl1pPr>
          </a:lstStyle>
          <a:p>
            <a:pPr lvl="0" rtl="0"/>
            <a:r>
              <a:rPr lang="en-GB" noProof="0"/>
              <a:t>NAME</a:t>
            </a:r>
          </a:p>
        </p:txBody>
      </p:sp>
      <p:sp>
        <p:nvSpPr>
          <p:cNvPr id="30" name="Text Placeholder 7">
            <a:extLst>
              <a:ext uri="{FF2B5EF4-FFF2-40B4-BE49-F238E27FC236}">
                <a16:creationId xmlns:a16="http://schemas.microsoft.com/office/drawing/2014/main" id="{FC3E89DF-7D8F-458A-910F-B06B607998AF}"/>
              </a:ext>
            </a:extLst>
          </p:cNvPr>
          <p:cNvSpPr>
            <a:spLocks noGrp="1"/>
          </p:cNvSpPr>
          <p:nvPr>
            <p:ph type="body" sz="quarter" idx="38" hasCustomPrompt="1"/>
          </p:nvPr>
        </p:nvSpPr>
        <p:spPr>
          <a:xfrm>
            <a:off x="6581930" y="5346800"/>
            <a:ext cx="1190471" cy="166199"/>
          </a:xfrm>
          <a:noFill/>
        </p:spPr>
        <p:txBody>
          <a:bodyPr wrap="square" lIns="0" tIns="0" rIns="0" bIns="0" rtlCol="0" anchor="t">
            <a:noAutofit/>
          </a:bodyPr>
          <a:lstStyle>
            <a:lvl1pPr marL="0" indent="0" algn="ctr">
              <a:spcBef>
                <a:spcPts val="0"/>
              </a:spcBef>
              <a:spcAft>
                <a:spcPts val="0"/>
              </a:spcAft>
              <a:buNone/>
              <a:defRPr sz="900" b="0">
                <a:solidFill>
                  <a:schemeClr val="tx1">
                    <a:lumMod val="75000"/>
                    <a:lumOff val="25000"/>
                  </a:schemeClr>
                </a:solidFill>
                <a:latin typeface="+mn-lt"/>
              </a:defRPr>
            </a:lvl1pPr>
          </a:lstStyle>
          <a:p>
            <a:pPr lvl="0" rtl="0"/>
            <a:r>
              <a:rPr lang="en-GB" noProof="0"/>
              <a:t>Description</a:t>
            </a:r>
          </a:p>
        </p:txBody>
      </p:sp>
    </p:spTree>
    <p:extLst>
      <p:ext uri="{BB962C8B-B14F-4D97-AF65-F5344CB8AC3E}">
        <p14:creationId xmlns:p14="http://schemas.microsoft.com/office/powerpoint/2010/main" val="372609534"/>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720" userDrawn="1">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ITLE ONLY_Org Chart 6">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9144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411481" y="990600"/>
            <a:ext cx="8103871" cy="707886"/>
          </a:xfrm>
        </p:spPr>
        <p:txBody>
          <a:bodyPr lIns="91440" rtlCol="0" anchor="t">
            <a:normAutofit/>
          </a:bodyPr>
          <a:lstStyle>
            <a:lvl1pPr>
              <a:lnSpc>
                <a:spcPct val="100000"/>
              </a:lnSpc>
              <a:defRPr sz="3000" b="0">
                <a:latin typeface="+mj-lt"/>
              </a:defRPr>
            </a:lvl1pPr>
          </a:lstStyle>
          <a:p>
            <a:pPr rtl="0"/>
            <a:r>
              <a:rPr lang="en-GB"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471592" y="6339840"/>
            <a:ext cx="22671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6246965"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8" name="Picture Placeholder 8">
            <a:extLst>
              <a:ext uri="{FF2B5EF4-FFF2-40B4-BE49-F238E27FC236}">
                <a16:creationId xmlns:a16="http://schemas.microsoft.com/office/drawing/2014/main" id="{48934421-B8F7-41B6-9EC4-5E3C497424A8}"/>
              </a:ext>
              <a:ext uri="{C183D7F6-B498-43B3-948B-1728B52AA6E4}">
                <adec:decorative xmlns:adec="http://schemas.microsoft.com/office/drawing/2017/decorative" val="1"/>
              </a:ext>
            </a:extLst>
          </p:cNvPr>
          <p:cNvSpPr>
            <a:spLocks noGrp="1"/>
          </p:cNvSpPr>
          <p:nvPr>
            <p:ph type="pic" sz="quarter" idx="17" hasCustomPrompt="1"/>
          </p:nvPr>
        </p:nvSpPr>
        <p:spPr>
          <a:xfrm>
            <a:off x="2697481" y="1981200"/>
            <a:ext cx="1142995" cy="1523994"/>
          </a:xfrm>
          <a:prstGeom prst="ellipse">
            <a:avLst/>
          </a:prstGeom>
          <a:solidFill>
            <a:schemeClr val="bg1"/>
          </a:solidFill>
          <a:effectLst>
            <a:outerShdw blurRad="50800" dist="38100" dir="2700000" algn="tl" rotWithShape="0">
              <a:prstClr val="black">
                <a:alpha val="40000"/>
              </a:prstClr>
            </a:outerShdw>
          </a:effectLst>
        </p:spPr>
        <p:txBody>
          <a:bodyPr rtlCol="0" anchor="ctr"/>
          <a:lstStyle>
            <a:lvl1pPr marL="0" indent="0" algn="ctr">
              <a:buNone/>
              <a:defRPr>
                <a:solidFill>
                  <a:schemeClr val="bg1">
                    <a:lumMod val="50000"/>
                  </a:schemeClr>
                </a:solidFill>
              </a:defRPr>
            </a:lvl1pPr>
          </a:lstStyle>
          <a:p>
            <a:pPr rtl="0"/>
            <a:r>
              <a:rPr lang="en-GB" noProof="0"/>
              <a:t>Insert Image</a:t>
            </a:r>
          </a:p>
        </p:txBody>
      </p:sp>
      <p:sp>
        <p:nvSpPr>
          <p:cNvPr id="10" name="Text Placeholder 7">
            <a:extLst>
              <a:ext uri="{FF2B5EF4-FFF2-40B4-BE49-F238E27FC236}">
                <a16:creationId xmlns:a16="http://schemas.microsoft.com/office/drawing/2014/main" id="{4BACF049-4E3E-418D-9DB0-9D63BDDD25AE}"/>
              </a:ext>
            </a:extLst>
          </p:cNvPr>
          <p:cNvSpPr>
            <a:spLocks noGrp="1"/>
          </p:cNvSpPr>
          <p:nvPr>
            <p:ph type="body" sz="quarter" idx="16" hasCustomPrompt="1"/>
          </p:nvPr>
        </p:nvSpPr>
        <p:spPr>
          <a:xfrm>
            <a:off x="4069082" y="2618469"/>
            <a:ext cx="2331719" cy="424732"/>
          </a:xfrm>
          <a:noFill/>
        </p:spPr>
        <p:txBody>
          <a:bodyPr wrap="square" lIns="91440" rIns="91440" rtlCol="0" anchor="ctr">
            <a:noAutofit/>
          </a:bodyPr>
          <a:lstStyle>
            <a:lvl1pPr marL="0" indent="0" algn="l">
              <a:spcBef>
                <a:spcPts val="0"/>
              </a:spcBef>
              <a:spcAft>
                <a:spcPts val="0"/>
              </a:spcAft>
              <a:buNone/>
              <a:defRPr sz="1200" b="1">
                <a:solidFill>
                  <a:schemeClr val="tx2"/>
                </a:solidFill>
                <a:latin typeface="+mj-lt"/>
              </a:defRPr>
            </a:lvl1pPr>
          </a:lstStyle>
          <a:p>
            <a:pPr lvl="0" rtl="0"/>
            <a:r>
              <a:rPr lang="en-GB" noProof="0"/>
              <a:t>ADD TEXT </a:t>
            </a:r>
          </a:p>
        </p:txBody>
      </p:sp>
      <p:sp>
        <p:nvSpPr>
          <p:cNvPr id="12" name="Text Placeholder 7">
            <a:extLst>
              <a:ext uri="{FF2B5EF4-FFF2-40B4-BE49-F238E27FC236}">
                <a16:creationId xmlns:a16="http://schemas.microsoft.com/office/drawing/2014/main" id="{EFE2AF5B-D21D-4FE5-932F-F2989F6E0116}"/>
              </a:ext>
            </a:extLst>
          </p:cNvPr>
          <p:cNvSpPr>
            <a:spLocks noGrp="1"/>
          </p:cNvSpPr>
          <p:nvPr>
            <p:ph type="body" sz="quarter" idx="18" hasCustomPrompt="1"/>
          </p:nvPr>
        </p:nvSpPr>
        <p:spPr>
          <a:xfrm>
            <a:off x="4069082" y="2999472"/>
            <a:ext cx="2331719" cy="323629"/>
          </a:xfrm>
          <a:noFill/>
        </p:spPr>
        <p:txBody>
          <a:bodyPr wrap="square" lIns="91440" rIns="91440" rtlCol="0" anchor="t">
            <a:noAutofit/>
          </a:bodyPr>
          <a:lstStyle>
            <a:lvl1pPr marL="0" indent="0" algn="l">
              <a:spcBef>
                <a:spcPts val="0"/>
              </a:spcBef>
              <a:spcAft>
                <a:spcPts val="0"/>
              </a:spcAft>
              <a:buNone/>
              <a:defRPr sz="900" b="0">
                <a:solidFill>
                  <a:schemeClr val="tx2"/>
                </a:solidFill>
                <a:latin typeface="+mn-lt"/>
              </a:defRPr>
            </a:lvl1pPr>
          </a:lstStyle>
          <a:p>
            <a:pPr lvl="0" rtl="0"/>
            <a:r>
              <a:rPr lang="en-GB" noProof="0"/>
              <a:t>Description</a:t>
            </a:r>
          </a:p>
        </p:txBody>
      </p:sp>
      <p:cxnSp>
        <p:nvCxnSpPr>
          <p:cNvPr id="14" name="Straight Connector 13">
            <a:extLst>
              <a:ext uri="{FF2B5EF4-FFF2-40B4-BE49-F238E27FC236}">
                <a16:creationId xmlns:a16="http://schemas.microsoft.com/office/drawing/2014/main" id="{266B4E82-4E92-438C-9DBD-FDAC98DBA804}"/>
              </a:ext>
              <a:ext uri="{C183D7F6-B498-43B3-948B-1728B52AA6E4}">
                <adec:decorative xmlns:adec="http://schemas.microsoft.com/office/drawing/2017/decorative" val="1"/>
              </a:ext>
            </a:extLst>
          </p:cNvPr>
          <p:cNvCxnSpPr>
            <a:cxnSpLocks/>
          </p:cNvCxnSpPr>
          <p:nvPr userDrawn="1"/>
        </p:nvCxnSpPr>
        <p:spPr>
          <a:xfrm rot="16200000">
            <a:off x="4623877" y="1008128"/>
            <a:ext cx="0" cy="672084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6" name="Picture Placeholder 8">
            <a:extLst>
              <a:ext uri="{FF2B5EF4-FFF2-40B4-BE49-F238E27FC236}">
                <a16:creationId xmlns:a16="http://schemas.microsoft.com/office/drawing/2014/main" id="{5C2A05E4-0266-470B-94B6-0EA500EFD52F}"/>
              </a:ext>
              <a:ext uri="{C183D7F6-B498-43B3-948B-1728B52AA6E4}">
                <adec:decorative xmlns:adec="http://schemas.microsoft.com/office/drawing/2017/decorative" val="1"/>
              </a:ext>
            </a:extLst>
          </p:cNvPr>
          <p:cNvSpPr>
            <a:spLocks noGrp="1"/>
          </p:cNvSpPr>
          <p:nvPr>
            <p:ph type="pic" sz="quarter" idx="21" hasCustomPrompt="1"/>
          </p:nvPr>
        </p:nvSpPr>
        <p:spPr>
          <a:xfrm>
            <a:off x="789549" y="3865630"/>
            <a:ext cx="754377" cy="1005836"/>
          </a:xfrm>
          <a:prstGeom prst="ellipse">
            <a:avLst/>
          </a:prstGeom>
          <a:solidFill>
            <a:schemeClr val="bg1"/>
          </a:solidFill>
          <a:effectLst>
            <a:outerShdw blurRad="50800" dist="38100" dir="2700000" algn="tl" rotWithShape="0">
              <a:prstClr val="black">
                <a:alpha val="40000"/>
              </a:prstClr>
            </a:outerShdw>
          </a:effectLst>
        </p:spPr>
        <p:txBody>
          <a:bodyPr lIns="0" rIns="0" rtlCol="0" anchor="ctr">
            <a:normAutofit/>
          </a:bodyPr>
          <a:lstStyle>
            <a:lvl1pPr marL="0" indent="0" algn="ctr">
              <a:buNone/>
              <a:defRPr sz="900">
                <a:solidFill>
                  <a:schemeClr val="bg1">
                    <a:lumMod val="50000"/>
                  </a:schemeClr>
                </a:solidFill>
              </a:defRPr>
            </a:lvl1pPr>
          </a:lstStyle>
          <a:p>
            <a:pPr rtl="0"/>
            <a:r>
              <a:rPr lang="en-GB" noProof="0"/>
              <a:t>Insert Image</a:t>
            </a:r>
          </a:p>
        </p:txBody>
      </p:sp>
      <p:sp>
        <p:nvSpPr>
          <p:cNvPr id="17" name="Text Placeholder 7">
            <a:extLst>
              <a:ext uri="{FF2B5EF4-FFF2-40B4-BE49-F238E27FC236}">
                <a16:creationId xmlns:a16="http://schemas.microsoft.com/office/drawing/2014/main" id="{8B705CE2-63BB-44EF-9494-D7197888F260}"/>
              </a:ext>
            </a:extLst>
          </p:cNvPr>
          <p:cNvSpPr>
            <a:spLocks noGrp="1"/>
          </p:cNvSpPr>
          <p:nvPr>
            <p:ph type="body" sz="quarter" idx="25" hasCustomPrompt="1"/>
          </p:nvPr>
        </p:nvSpPr>
        <p:spPr>
          <a:xfrm>
            <a:off x="571502" y="5114387"/>
            <a:ext cx="1190471" cy="166199"/>
          </a:xfrm>
          <a:noFill/>
        </p:spPr>
        <p:txBody>
          <a:bodyPr wrap="square" lIns="0" tIns="0" rIns="0" bIns="0" rtlCol="0" anchor="ctr">
            <a:noAutofit/>
          </a:bodyPr>
          <a:lstStyle>
            <a:lvl1pPr marL="0" indent="0" algn="ctr">
              <a:spcBef>
                <a:spcPts val="0"/>
              </a:spcBef>
              <a:spcAft>
                <a:spcPts val="0"/>
              </a:spcAft>
              <a:buNone/>
              <a:defRPr sz="900" b="1">
                <a:solidFill>
                  <a:schemeClr val="accent1"/>
                </a:solidFill>
                <a:latin typeface="+mn-lt"/>
              </a:defRPr>
            </a:lvl1pPr>
          </a:lstStyle>
          <a:p>
            <a:pPr lvl="0" rtl="0"/>
            <a:r>
              <a:rPr lang="en-GB" noProof="0"/>
              <a:t>NAME</a:t>
            </a:r>
          </a:p>
        </p:txBody>
      </p:sp>
      <p:sp>
        <p:nvSpPr>
          <p:cNvPr id="18" name="Text Placeholder 7">
            <a:extLst>
              <a:ext uri="{FF2B5EF4-FFF2-40B4-BE49-F238E27FC236}">
                <a16:creationId xmlns:a16="http://schemas.microsoft.com/office/drawing/2014/main" id="{91C9BD3E-CCA7-4ADF-83CB-175C316AEA84}"/>
              </a:ext>
            </a:extLst>
          </p:cNvPr>
          <p:cNvSpPr>
            <a:spLocks noGrp="1"/>
          </p:cNvSpPr>
          <p:nvPr>
            <p:ph type="body" sz="quarter" idx="26" hasCustomPrompt="1"/>
          </p:nvPr>
        </p:nvSpPr>
        <p:spPr>
          <a:xfrm>
            <a:off x="571502" y="5346800"/>
            <a:ext cx="1190471" cy="166199"/>
          </a:xfrm>
          <a:noFill/>
        </p:spPr>
        <p:txBody>
          <a:bodyPr wrap="square" lIns="0" tIns="0" rIns="0" bIns="0" rtlCol="0" anchor="t">
            <a:noAutofit/>
          </a:bodyPr>
          <a:lstStyle>
            <a:lvl1pPr marL="0" indent="0" algn="ctr">
              <a:spcBef>
                <a:spcPts val="0"/>
              </a:spcBef>
              <a:spcAft>
                <a:spcPts val="0"/>
              </a:spcAft>
              <a:buNone/>
              <a:defRPr sz="900" b="0">
                <a:solidFill>
                  <a:schemeClr val="tx1">
                    <a:lumMod val="75000"/>
                    <a:lumOff val="25000"/>
                  </a:schemeClr>
                </a:solidFill>
                <a:latin typeface="+mn-lt"/>
              </a:defRPr>
            </a:lvl1pPr>
          </a:lstStyle>
          <a:p>
            <a:pPr lvl="0" rtl="0"/>
            <a:r>
              <a:rPr lang="en-GB" noProof="0"/>
              <a:t>Description</a:t>
            </a:r>
          </a:p>
        </p:txBody>
      </p:sp>
      <p:sp>
        <p:nvSpPr>
          <p:cNvPr id="19" name="Picture Placeholder 8">
            <a:extLst>
              <a:ext uri="{FF2B5EF4-FFF2-40B4-BE49-F238E27FC236}">
                <a16:creationId xmlns:a16="http://schemas.microsoft.com/office/drawing/2014/main" id="{DC756ECA-27F0-4309-A411-2021931A3A4F}"/>
              </a:ext>
              <a:ext uri="{C183D7F6-B498-43B3-948B-1728B52AA6E4}">
                <adec:decorative xmlns:adec="http://schemas.microsoft.com/office/drawing/2017/decorative" val="1"/>
              </a:ext>
            </a:extLst>
          </p:cNvPr>
          <p:cNvSpPr>
            <a:spLocks noGrp="1"/>
          </p:cNvSpPr>
          <p:nvPr>
            <p:ph type="pic" sz="quarter" idx="27" hasCustomPrompt="1"/>
          </p:nvPr>
        </p:nvSpPr>
        <p:spPr>
          <a:xfrm>
            <a:off x="2161149" y="3865630"/>
            <a:ext cx="754377" cy="1005836"/>
          </a:xfrm>
          <a:prstGeom prst="ellipse">
            <a:avLst/>
          </a:prstGeom>
          <a:solidFill>
            <a:schemeClr val="bg1"/>
          </a:solidFill>
          <a:effectLst>
            <a:outerShdw blurRad="50800" dist="38100" dir="2700000" algn="tl" rotWithShape="0">
              <a:prstClr val="black">
                <a:alpha val="40000"/>
              </a:prstClr>
            </a:outerShdw>
          </a:effectLst>
        </p:spPr>
        <p:txBody>
          <a:bodyPr lIns="0" rIns="0" rtlCol="0" anchor="ctr">
            <a:normAutofit/>
          </a:bodyPr>
          <a:lstStyle>
            <a:lvl1pPr marL="0" indent="0" algn="ctr">
              <a:buNone/>
              <a:defRPr sz="900">
                <a:solidFill>
                  <a:schemeClr val="bg1">
                    <a:lumMod val="50000"/>
                  </a:schemeClr>
                </a:solidFill>
              </a:defRPr>
            </a:lvl1pPr>
          </a:lstStyle>
          <a:p>
            <a:pPr rtl="0"/>
            <a:r>
              <a:rPr lang="en-GB" noProof="0"/>
              <a:t>Insert Image</a:t>
            </a:r>
          </a:p>
        </p:txBody>
      </p:sp>
      <p:sp>
        <p:nvSpPr>
          <p:cNvPr id="20" name="Text Placeholder 7">
            <a:extLst>
              <a:ext uri="{FF2B5EF4-FFF2-40B4-BE49-F238E27FC236}">
                <a16:creationId xmlns:a16="http://schemas.microsoft.com/office/drawing/2014/main" id="{BCC1B1EE-9270-494A-B26E-3E810517012E}"/>
              </a:ext>
            </a:extLst>
          </p:cNvPr>
          <p:cNvSpPr>
            <a:spLocks noGrp="1"/>
          </p:cNvSpPr>
          <p:nvPr>
            <p:ph type="body" sz="quarter" idx="28" hasCustomPrompt="1"/>
          </p:nvPr>
        </p:nvSpPr>
        <p:spPr>
          <a:xfrm>
            <a:off x="1943102" y="5114387"/>
            <a:ext cx="1190471" cy="166199"/>
          </a:xfrm>
          <a:noFill/>
        </p:spPr>
        <p:txBody>
          <a:bodyPr wrap="square" lIns="0" tIns="0" rIns="0" bIns="0" rtlCol="0" anchor="ctr">
            <a:noAutofit/>
          </a:bodyPr>
          <a:lstStyle>
            <a:lvl1pPr marL="0" indent="0" algn="ctr">
              <a:spcBef>
                <a:spcPts val="0"/>
              </a:spcBef>
              <a:spcAft>
                <a:spcPts val="0"/>
              </a:spcAft>
              <a:buNone/>
              <a:defRPr sz="900" b="1">
                <a:solidFill>
                  <a:schemeClr val="accent1"/>
                </a:solidFill>
                <a:latin typeface="+mn-lt"/>
              </a:defRPr>
            </a:lvl1pPr>
          </a:lstStyle>
          <a:p>
            <a:pPr lvl="0" rtl="0"/>
            <a:r>
              <a:rPr lang="en-GB" noProof="0"/>
              <a:t>NAME</a:t>
            </a:r>
          </a:p>
        </p:txBody>
      </p:sp>
      <p:sp>
        <p:nvSpPr>
          <p:cNvPr id="21" name="Text Placeholder 7">
            <a:extLst>
              <a:ext uri="{FF2B5EF4-FFF2-40B4-BE49-F238E27FC236}">
                <a16:creationId xmlns:a16="http://schemas.microsoft.com/office/drawing/2014/main" id="{621D9997-09EF-468A-A3A6-7C2705CF1757}"/>
              </a:ext>
            </a:extLst>
          </p:cNvPr>
          <p:cNvSpPr>
            <a:spLocks noGrp="1"/>
          </p:cNvSpPr>
          <p:nvPr>
            <p:ph type="body" sz="quarter" idx="29" hasCustomPrompt="1"/>
          </p:nvPr>
        </p:nvSpPr>
        <p:spPr>
          <a:xfrm>
            <a:off x="1943102" y="5346800"/>
            <a:ext cx="1190471" cy="166199"/>
          </a:xfrm>
          <a:noFill/>
        </p:spPr>
        <p:txBody>
          <a:bodyPr wrap="square" lIns="0" tIns="0" rIns="0" bIns="0" rtlCol="0" anchor="t">
            <a:noAutofit/>
          </a:bodyPr>
          <a:lstStyle>
            <a:lvl1pPr marL="0" indent="0" algn="ctr">
              <a:spcBef>
                <a:spcPts val="0"/>
              </a:spcBef>
              <a:spcAft>
                <a:spcPts val="0"/>
              </a:spcAft>
              <a:buNone/>
              <a:defRPr sz="900" b="0">
                <a:solidFill>
                  <a:schemeClr val="tx1">
                    <a:lumMod val="75000"/>
                    <a:lumOff val="25000"/>
                  </a:schemeClr>
                </a:solidFill>
                <a:latin typeface="+mn-lt"/>
              </a:defRPr>
            </a:lvl1pPr>
          </a:lstStyle>
          <a:p>
            <a:pPr lvl="0" rtl="0"/>
            <a:r>
              <a:rPr lang="en-GB" noProof="0"/>
              <a:t>Description</a:t>
            </a:r>
          </a:p>
        </p:txBody>
      </p:sp>
      <p:sp>
        <p:nvSpPr>
          <p:cNvPr id="22" name="Picture Placeholder 8">
            <a:extLst>
              <a:ext uri="{FF2B5EF4-FFF2-40B4-BE49-F238E27FC236}">
                <a16:creationId xmlns:a16="http://schemas.microsoft.com/office/drawing/2014/main" id="{CC2A50A3-3A8F-469D-B16E-A06FD4C2A978}"/>
              </a:ext>
              <a:ext uri="{C183D7F6-B498-43B3-948B-1728B52AA6E4}">
                <adec:decorative xmlns:adec="http://schemas.microsoft.com/office/drawing/2017/decorative" val="1"/>
              </a:ext>
            </a:extLst>
          </p:cNvPr>
          <p:cNvSpPr>
            <a:spLocks noGrp="1"/>
          </p:cNvSpPr>
          <p:nvPr>
            <p:ph type="pic" sz="quarter" idx="30" hasCustomPrompt="1"/>
          </p:nvPr>
        </p:nvSpPr>
        <p:spPr>
          <a:xfrm>
            <a:off x="3518461" y="3865630"/>
            <a:ext cx="754377" cy="1005836"/>
          </a:xfrm>
          <a:prstGeom prst="ellipse">
            <a:avLst/>
          </a:prstGeom>
          <a:solidFill>
            <a:schemeClr val="bg1"/>
          </a:solidFill>
          <a:effectLst>
            <a:outerShdw blurRad="50800" dist="38100" dir="2700000" algn="tl" rotWithShape="0">
              <a:prstClr val="black">
                <a:alpha val="40000"/>
              </a:prstClr>
            </a:outerShdw>
          </a:effectLst>
        </p:spPr>
        <p:txBody>
          <a:bodyPr lIns="0" rIns="0" rtlCol="0" anchor="ctr">
            <a:normAutofit/>
          </a:bodyPr>
          <a:lstStyle>
            <a:lvl1pPr marL="0" indent="0" algn="ctr">
              <a:buNone/>
              <a:defRPr sz="900">
                <a:solidFill>
                  <a:schemeClr val="bg1">
                    <a:lumMod val="50000"/>
                  </a:schemeClr>
                </a:solidFill>
              </a:defRPr>
            </a:lvl1pPr>
          </a:lstStyle>
          <a:p>
            <a:pPr rtl="0"/>
            <a:r>
              <a:rPr lang="en-GB" noProof="0"/>
              <a:t>Insert Image</a:t>
            </a:r>
          </a:p>
        </p:txBody>
      </p:sp>
      <p:sp>
        <p:nvSpPr>
          <p:cNvPr id="23" name="Text Placeholder 7">
            <a:extLst>
              <a:ext uri="{FF2B5EF4-FFF2-40B4-BE49-F238E27FC236}">
                <a16:creationId xmlns:a16="http://schemas.microsoft.com/office/drawing/2014/main" id="{065EDDEE-214F-4148-8B8C-0BA5AEF7658A}"/>
              </a:ext>
            </a:extLst>
          </p:cNvPr>
          <p:cNvSpPr>
            <a:spLocks noGrp="1"/>
          </p:cNvSpPr>
          <p:nvPr>
            <p:ph type="body" sz="quarter" idx="31" hasCustomPrompt="1"/>
          </p:nvPr>
        </p:nvSpPr>
        <p:spPr>
          <a:xfrm>
            <a:off x="3300414" y="5114387"/>
            <a:ext cx="1190471" cy="166199"/>
          </a:xfrm>
          <a:noFill/>
        </p:spPr>
        <p:txBody>
          <a:bodyPr wrap="square" lIns="0" tIns="0" rIns="0" bIns="0" rtlCol="0" anchor="ctr">
            <a:noAutofit/>
          </a:bodyPr>
          <a:lstStyle>
            <a:lvl1pPr marL="0" indent="0" algn="ctr">
              <a:spcBef>
                <a:spcPts val="0"/>
              </a:spcBef>
              <a:spcAft>
                <a:spcPts val="0"/>
              </a:spcAft>
              <a:buNone/>
              <a:defRPr sz="900" b="1">
                <a:solidFill>
                  <a:schemeClr val="accent1"/>
                </a:solidFill>
                <a:latin typeface="+mn-lt"/>
              </a:defRPr>
            </a:lvl1pPr>
          </a:lstStyle>
          <a:p>
            <a:pPr lvl="0" rtl="0"/>
            <a:r>
              <a:rPr lang="en-GB" noProof="0"/>
              <a:t>NAME</a:t>
            </a:r>
          </a:p>
        </p:txBody>
      </p:sp>
      <p:sp>
        <p:nvSpPr>
          <p:cNvPr id="24" name="Text Placeholder 7">
            <a:extLst>
              <a:ext uri="{FF2B5EF4-FFF2-40B4-BE49-F238E27FC236}">
                <a16:creationId xmlns:a16="http://schemas.microsoft.com/office/drawing/2014/main" id="{520C0E2F-F27A-44AC-BB9A-74F62BEC5752}"/>
              </a:ext>
            </a:extLst>
          </p:cNvPr>
          <p:cNvSpPr>
            <a:spLocks noGrp="1"/>
          </p:cNvSpPr>
          <p:nvPr>
            <p:ph type="body" sz="quarter" idx="32" hasCustomPrompt="1"/>
          </p:nvPr>
        </p:nvSpPr>
        <p:spPr>
          <a:xfrm>
            <a:off x="3300414" y="5346800"/>
            <a:ext cx="1190471" cy="166199"/>
          </a:xfrm>
          <a:noFill/>
        </p:spPr>
        <p:txBody>
          <a:bodyPr wrap="square" lIns="0" tIns="0" rIns="0" bIns="0" rtlCol="0" anchor="t">
            <a:noAutofit/>
          </a:bodyPr>
          <a:lstStyle>
            <a:lvl1pPr marL="0" indent="0" algn="ctr">
              <a:spcBef>
                <a:spcPts val="0"/>
              </a:spcBef>
              <a:spcAft>
                <a:spcPts val="0"/>
              </a:spcAft>
              <a:buNone/>
              <a:defRPr sz="900" b="0">
                <a:solidFill>
                  <a:schemeClr val="tx1">
                    <a:lumMod val="75000"/>
                    <a:lumOff val="25000"/>
                  </a:schemeClr>
                </a:solidFill>
                <a:latin typeface="+mn-lt"/>
              </a:defRPr>
            </a:lvl1pPr>
          </a:lstStyle>
          <a:p>
            <a:pPr lvl="0" rtl="0"/>
            <a:r>
              <a:rPr lang="en-GB" noProof="0"/>
              <a:t>Description</a:t>
            </a:r>
          </a:p>
        </p:txBody>
      </p:sp>
      <p:sp>
        <p:nvSpPr>
          <p:cNvPr id="25" name="Picture Placeholder 8">
            <a:extLst>
              <a:ext uri="{FF2B5EF4-FFF2-40B4-BE49-F238E27FC236}">
                <a16:creationId xmlns:a16="http://schemas.microsoft.com/office/drawing/2014/main" id="{ADC5446D-3469-43DA-ACE3-2AEC5B90384E}"/>
              </a:ext>
              <a:ext uri="{C183D7F6-B498-43B3-948B-1728B52AA6E4}">
                <adec:decorative xmlns:adec="http://schemas.microsoft.com/office/drawing/2017/decorative" val="1"/>
              </a:ext>
            </a:extLst>
          </p:cNvPr>
          <p:cNvSpPr>
            <a:spLocks noGrp="1"/>
          </p:cNvSpPr>
          <p:nvPr>
            <p:ph type="pic" sz="quarter" idx="33" hasCustomPrompt="1"/>
          </p:nvPr>
        </p:nvSpPr>
        <p:spPr>
          <a:xfrm>
            <a:off x="4875773" y="3865630"/>
            <a:ext cx="754377" cy="1005836"/>
          </a:xfrm>
          <a:prstGeom prst="ellipse">
            <a:avLst/>
          </a:prstGeom>
          <a:solidFill>
            <a:schemeClr val="bg1"/>
          </a:solidFill>
          <a:effectLst>
            <a:outerShdw blurRad="50800" dist="38100" dir="2700000" algn="tl" rotWithShape="0">
              <a:prstClr val="black">
                <a:alpha val="40000"/>
              </a:prstClr>
            </a:outerShdw>
          </a:effectLst>
        </p:spPr>
        <p:txBody>
          <a:bodyPr lIns="0" rIns="0" rtlCol="0" anchor="ctr">
            <a:normAutofit/>
          </a:bodyPr>
          <a:lstStyle>
            <a:lvl1pPr marL="0" indent="0" algn="ctr">
              <a:buNone/>
              <a:defRPr sz="900">
                <a:solidFill>
                  <a:schemeClr val="bg1">
                    <a:lumMod val="50000"/>
                  </a:schemeClr>
                </a:solidFill>
              </a:defRPr>
            </a:lvl1pPr>
          </a:lstStyle>
          <a:p>
            <a:pPr rtl="0"/>
            <a:r>
              <a:rPr lang="en-GB" noProof="0"/>
              <a:t>Insert Image</a:t>
            </a:r>
          </a:p>
        </p:txBody>
      </p:sp>
      <p:sp>
        <p:nvSpPr>
          <p:cNvPr id="26" name="Text Placeholder 7">
            <a:extLst>
              <a:ext uri="{FF2B5EF4-FFF2-40B4-BE49-F238E27FC236}">
                <a16:creationId xmlns:a16="http://schemas.microsoft.com/office/drawing/2014/main" id="{4BF91944-817D-4080-9FC7-1C01D3C52F74}"/>
              </a:ext>
            </a:extLst>
          </p:cNvPr>
          <p:cNvSpPr>
            <a:spLocks noGrp="1"/>
          </p:cNvSpPr>
          <p:nvPr>
            <p:ph type="body" sz="quarter" idx="34" hasCustomPrompt="1"/>
          </p:nvPr>
        </p:nvSpPr>
        <p:spPr>
          <a:xfrm>
            <a:off x="4657727" y="5114387"/>
            <a:ext cx="1190471" cy="166199"/>
          </a:xfrm>
          <a:noFill/>
        </p:spPr>
        <p:txBody>
          <a:bodyPr wrap="square" lIns="0" tIns="0" rIns="0" bIns="0" rtlCol="0" anchor="ctr">
            <a:noAutofit/>
          </a:bodyPr>
          <a:lstStyle>
            <a:lvl1pPr marL="0" indent="0" algn="ctr">
              <a:spcBef>
                <a:spcPts val="0"/>
              </a:spcBef>
              <a:spcAft>
                <a:spcPts val="0"/>
              </a:spcAft>
              <a:buNone/>
              <a:defRPr sz="900" b="1">
                <a:solidFill>
                  <a:schemeClr val="accent1"/>
                </a:solidFill>
                <a:latin typeface="+mn-lt"/>
              </a:defRPr>
            </a:lvl1pPr>
          </a:lstStyle>
          <a:p>
            <a:pPr lvl="0" rtl="0"/>
            <a:r>
              <a:rPr lang="en-GB" noProof="0"/>
              <a:t>NAME</a:t>
            </a:r>
          </a:p>
        </p:txBody>
      </p:sp>
      <p:sp>
        <p:nvSpPr>
          <p:cNvPr id="27" name="Text Placeholder 7">
            <a:extLst>
              <a:ext uri="{FF2B5EF4-FFF2-40B4-BE49-F238E27FC236}">
                <a16:creationId xmlns:a16="http://schemas.microsoft.com/office/drawing/2014/main" id="{B6FC5678-B04A-4631-9DFF-776737E9C8AC}"/>
              </a:ext>
            </a:extLst>
          </p:cNvPr>
          <p:cNvSpPr>
            <a:spLocks noGrp="1"/>
          </p:cNvSpPr>
          <p:nvPr>
            <p:ph type="body" sz="quarter" idx="35" hasCustomPrompt="1"/>
          </p:nvPr>
        </p:nvSpPr>
        <p:spPr>
          <a:xfrm>
            <a:off x="4657727" y="5346800"/>
            <a:ext cx="1190471" cy="166199"/>
          </a:xfrm>
          <a:noFill/>
        </p:spPr>
        <p:txBody>
          <a:bodyPr wrap="square" lIns="0" tIns="0" rIns="0" bIns="0" rtlCol="0" anchor="t">
            <a:noAutofit/>
          </a:bodyPr>
          <a:lstStyle>
            <a:lvl1pPr marL="0" indent="0" algn="ctr">
              <a:spcBef>
                <a:spcPts val="0"/>
              </a:spcBef>
              <a:spcAft>
                <a:spcPts val="0"/>
              </a:spcAft>
              <a:buNone/>
              <a:defRPr sz="900" b="0">
                <a:solidFill>
                  <a:schemeClr val="tx1">
                    <a:lumMod val="75000"/>
                    <a:lumOff val="25000"/>
                  </a:schemeClr>
                </a:solidFill>
                <a:latin typeface="+mn-lt"/>
              </a:defRPr>
            </a:lvl1pPr>
          </a:lstStyle>
          <a:p>
            <a:pPr lvl="0" rtl="0"/>
            <a:r>
              <a:rPr lang="en-GB" noProof="0"/>
              <a:t>Description</a:t>
            </a:r>
          </a:p>
        </p:txBody>
      </p:sp>
      <p:sp>
        <p:nvSpPr>
          <p:cNvPr id="28" name="Picture Placeholder 8">
            <a:extLst>
              <a:ext uri="{FF2B5EF4-FFF2-40B4-BE49-F238E27FC236}">
                <a16:creationId xmlns:a16="http://schemas.microsoft.com/office/drawing/2014/main" id="{BF024C2A-A070-4BF1-BA78-8FDD47DED455}"/>
              </a:ext>
              <a:ext uri="{C183D7F6-B498-43B3-948B-1728B52AA6E4}">
                <adec:decorative xmlns:adec="http://schemas.microsoft.com/office/drawing/2017/decorative" val="1"/>
              </a:ext>
            </a:extLst>
          </p:cNvPr>
          <p:cNvSpPr>
            <a:spLocks noGrp="1"/>
          </p:cNvSpPr>
          <p:nvPr>
            <p:ph type="pic" sz="quarter" idx="36" hasCustomPrompt="1"/>
          </p:nvPr>
        </p:nvSpPr>
        <p:spPr>
          <a:xfrm>
            <a:off x="6231106" y="3865630"/>
            <a:ext cx="754377" cy="1005836"/>
          </a:xfrm>
          <a:prstGeom prst="ellipse">
            <a:avLst/>
          </a:prstGeom>
          <a:solidFill>
            <a:schemeClr val="bg1"/>
          </a:solidFill>
          <a:effectLst>
            <a:outerShdw blurRad="50800" dist="38100" dir="2700000" algn="tl" rotWithShape="0">
              <a:prstClr val="black">
                <a:alpha val="40000"/>
              </a:prstClr>
            </a:outerShdw>
          </a:effectLst>
        </p:spPr>
        <p:txBody>
          <a:bodyPr lIns="0" rIns="0" rtlCol="0" anchor="ctr">
            <a:normAutofit/>
          </a:bodyPr>
          <a:lstStyle>
            <a:lvl1pPr marL="0" indent="0" algn="ctr">
              <a:buNone/>
              <a:defRPr sz="900">
                <a:solidFill>
                  <a:schemeClr val="bg1">
                    <a:lumMod val="50000"/>
                  </a:schemeClr>
                </a:solidFill>
              </a:defRPr>
            </a:lvl1pPr>
          </a:lstStyle>
          <a:p>
            <a:pPr rtl="0"/>
            <a:r>
              <a:rPr lang="en-GB" noProof="0"/>
              <a:t>Insert Image</a:t>
            </a:r>
          </a:p>
        </p:txBody>
      </p:sp>
      <p:sp>
        <p:nvSpPr>
          <p:cNvPr id="29" name="Text Placeholder 7">
            <a:extLst>
              <a:ext uri="{FF2B5EF4-FFF2-40B4-BE49-F238E27FC236}">
                <a16:creationId xmlns:a16="http://schemas.microsoft.com/office/drawing/2014/main" id="{72D75690-3F0F-4257-84B4-90CB4E6BB7EA}"/>
              </a:ext>
            </a:extLst>
          </p:cNvPr>
          <p:cNvSpPr>
            <a:spLocks noGrp="1"/>
          </p:cNvSpPr>
          <p:nvPr>
            <p:ph type="body" sz="quarter" idx="37" hasCustomPrompt="1"/>
          </p:nvPr>
        </p:nvSpPr>
        <p:spPr>
          <a:xfrm>
            <a:off x="6013061" y="5114387"/>
            <a:ext cx="1190471" cy="166199"/>
          </a:xfrm>
          <a:noFill/>
        </p:spPr>
        <p:txBody>
          <a:bodyPr wrap="square" lIns="0" tIns="0" rIns="0" bIns="0" rtlCol="0" anchor="ctr">
            <a:noAutofit/>
          </a:bodyPr>
          <a:lstStyle>
            <a:lvl1pPr marL="0" indent="0" algn="ctr">
              <a:spcBef>
                <a:spcPts val="0"/>
              </a:spcBef>
              <a:spcAft>
                <a:spcPts val="0"/>
              </a:spcAft>
              <a:buNone/>
              <a:defRPr sz="900" b="1">
                <a:solidFill>
                  <a:schemeClr val="accent1"/>
                </a:solidFill>
                <a:latin typeface="+mn-lt"/>
              </a:defRPr>
            </a:lvl1pPr>
          </a:lstStyle>
          <a:p>
            <a:pPr lvl="0" rtl="0"/>
            <a:r>
              <a:rPr lang="en-GB" noProof="0"/>
              <a:t>NAME</a:t>
            </a:r>
          </a:p>
        </p:txBody>
      </p:sp>
      <p:sp>
        <p:nvSpPr>
          <p:cNvPr id="30" name="Text Placeholder 7">
            <a:extLst>
              <a:ext uri="{FF2B5EF4-FFF2-40B4-BE49-F238E27FC236}">
                <a16:creationId xmlns:a16="http://schemas.microsoft.com/office/drawing/2014/main" id="{FC3E89DF-7D8F-458A-910F-B06B607998AF}"/>
              </a:ext>
            </a:extLst>
          </p:cNvPr>
          <p:cNvSpPr>
            <a:spLocks noGrp="1"/>
          </p:cNvSpPr>
          <p:nvPr>
            <p:ph type="body" sz="quarter" idx="38" hasCustomPrompt="1"/>
          </p:nvPr>
        </p:nvSpPr>
        <p:spPr>
          <a:xfrm>
            <a:off x="6013061" y="5346800"/>
            <a:ext cx="1190471" cy="166199"/>
          </a:xfrm>
          <a:noFill/>
        </p:spPr>
        <p:txBody>
          <a:bodyPr wrap="square" lIns="0" tIns="0" rIns="0" bIns="0" rtlCol="0" anchor="t">
            <a:noAutofit/>
          </a:bodyPr>
          <a:lstStyle>
            <a:lvl1pPr marL="0" indent="0" algn="ctr">
              <a:spcBef>
                <a:spcPts val="0"/>
              </a:spcBef>
              <a:spcAft>
                <a:spcPts val="0"/>
              </a:spcAft>
              <a:buNone/>
              <a:defRPr sz="900" b="0">
                <a:solidFill>
                  <a:schemeClr val="tx1">
                    <a:lumMod val="75000"/>
                    <a:lumOff val="25000"/>
                  </a:schemeClr>
                </a:solidFill>
                <a:latin typeface="+mn-lt"/>
              </a:defRPr>
            </a:lvl1pPr>
          </a:lstStyle>
          <a:p>
            <a:pPr lvl="0" rtl="0"/>
            <a:r>
              <a:rPr lang="en-GB" noProof="0"/>
              <a:t>Description</a:t>
            </a:r>
          </a:p>
        </p:txBody>
      </p:sp>
      <p:sp>
        <p:nvSpPr>
          <p:cNvPr id="31" name="Picture Placeholder 8">
            <a:extLst>
              <a:ext uri="{FF2B5EF4-FFF2-40B4-BE49-F238E27FC236}">
                <a16:creationId xmlns:a16="http://schemas.microsoft.com/office/drawing/2014/main" id="{49030BC1-7B5E-4BBD-AB44-8615DCFD46B7}"/>
              </a:ext>
              <a:ext uri="{C183D7F6-B498-43B3-948B-1728B52AA6E4}">
                <adec:decorative xmlns:adec="http://schemas.microsoft.com/office/drawing/2017/decorative" val="1"/>
              </a:ext>
            </a:extLst>
          </p:cNvPr>
          <p:cNvSpPr>
            <a:spLocks noGrp="1"/>
          </p:cNvSpPr>
          <p:nvPr>
            <p:ph type="pic" sz="quarter" idx="39" hasCustomPrompt="1"/>
          </p:nvPr>
        </p:nvSpPr>
        <p:spPr>
          <a:xfrm>
            <a:off x="7586440" y="3865630"/>
            <a:ext cx="754377" cy="1005836"/>
          </a:xfrm>
          <a:prstGeom prst="ellipse">
            <a:avLst/>
          </a:prstGeom>
          <a:solidFill>
            <a:schemeClr val="bg1"/>
          </a:solidFill>
          <a:effectLst>
            <a:outerShdw blurRad="50800" dist="38100" dir="2700000" algn="tl" rotWithShape="0">
              <a:prstClr val="black">
                <a:alpha val="40000"/>
              </a:prstClr>
            </a:outerShdw>
          </a:effectLst>
        </p:spPr>
        <p:txBody>
          <a:bodyPr lIns="0" rIns="0" rtlCol="0" anchor="ctr">
            <a:normAutofit/>
          </a:bodyPr>
          <a:lstStyle>
            <a:lvl1pPr marL="0" indent="0" algn="ctr">
              <a:buNone/>
              <a:defRPr sz="900">
                <a:solidFill>
                  <a:schemeClr val="bg1">
                    <a:lumMod val="50000"/>
                  </a:schemeClr>
                </a:solidFill>
              </a:defRPr>
            </a:lvl1pPr>
          </a:lstStyle>
          <a:p>
            <a:pPr rtl="0"/>
            <a:r>
              <a:rPr lang="en-GB" noProof="0"/>
              <a:t>Insert Image</a:t>
            </a:r>
          </a:p>
        </p:txBody>
      </p:sp>
      <p:sp>
        <p:nvSpPr>
          <p:cNvPr id="32" name="Text Placeholder 7">
            <a:extLst>
              <a:ext uri="{FF2B5EF4-FFF2-40B4-BE49-F238E27FC236}">
                <a16:creationId xmlns:a16="http://schemas.microsoft.com/office/drawing/2014/main" id="{10ED1CED-11B2-4927-93A4-CE47939F0AEC}"/>
              </a:ext>
            </a:extLst>
          </p:cNvPr>
          <p:cNvSpPr>
            <a:spLocks noGrp="1"/>
          </p:cNvSpPr>
          <p:nvPr>
            <p:ph type="body" sz="quarter" idx="40" hasCustomPrompt="1"/>
          </p:nvPr>
        </p:nvSpPr>
        <p:spPr>
          <a:xfrm>
            <a:off x="7368394" y="5114387"/>
            <a:ext cx="1190471" cy="166199"/>
          </a:xfrm>
          <a:noFill/>
        </p:spPr>
        <p:txBody>
          <a:bodyPr wrap="square" lIns="0" tIns="0" rIns="0" bIns="0" rtlCol="0" anchor="ctr">
            <a:noAutofit/>
          </a:bodyPr>
          <a:lstStyle>
            <a:lvl1pPr marL="0" indent="0" algn="ctr">
              <a:spcBef>
                <a:spcPts val="0"/>
              </a:spcBef>
              <a:spcAft>
                <a:spcPts val="0"/>
              </a:spcAft>
              <a:buNone/>
              <a:defRPr sz="900" b="1">
                <a:solidFill>
                  <a:schemeClr val="accent1"/>
                </a:solidFill>
                <a:latin typeface="+mn-lt"/>
              </a:defRPr>
            </a:lvl1pPr>
          </a:lstStyle>
          <a:p>
            <a:pPr lvl="0" rtl="0"/>
            <a:r>
              <a:rPr lang="en-GB" noProof="0"/>
              <a:t>NAME</a:t>
            </a:r>
          </a:p>
        </p:txBody>
      </p:sp>
      <p:sp>
        <p:nvSpPr>
          <p:cNvPr id="33" name="Text Placeholder 7">
            <a:extLst>
              <a:ext uri="{FF2B5EF4-FFF2-40B4-BE49-F238E27FC236}">
                <a16:creationId xmlns:a16="http://schemas.microsoft.com/office/drawing/2014/main" id="{39E2E141-317E-41F9-853F-B96493C8FB9B}"/>
              </a:ext>
            </a:extLst>
          </p:cNvPr>
          <p:cNvSpPr>
            <a:spLocks noGrp="1"/>
          </p:cNvSpPr>
          <p:nvPr>
            <p:ph type="body" sz="quarter" idx="41" hasCustomPrompt="1"/>
          </p:nvPr>
        </p:nvSpPr>
        <p:spPr>
          <a:xfrm>
            <a:off x="7368394" y="5346800"/>
            <a:ext cx="1190471" cy="166199"/>
          </a:xfrm>
          <a:noFill/>
        </p:spPr>
        <p:txBody>
          <a:bodyPr wrap="square" lIns="0" tIns="0" rIns="0" bIns="0" rtlCol="0" anchor="t">
            <a:noAutofit/>
          </a:bodyPr>
          <a:lstStyle>
            <a:lvl1pPr marL="0" indent="0" algn="ctr">
              <a:spcBef>
                <a:spcPts val="0"/>
              </a:spcBef>
              <a:spcAft>
                <a:spcPts val="0"/>
              </a:spcAft>
              <a:buNone/>
              <a:defRPr sz="900" b="0">
                <a:solidFill>
                  <a:schemeClr val="tx1">
                    <a:lumMod val="75000"/>
                    <a:lumOff val="25000"/>
                  </a:schemeClr>
                </a:solidFill>
                <a:latin typeface="+mn-lt"/>
              </a:defRPr>
            </a:lvl1pPr>
          </a:lstStyle>
          <a:p>
            <a:pPr lvl="0" rtl="0"/>
            <a:r>
              <a:rPr lang="en-GB" noProof="0"/>
              <a:t>Description</a:t>
            </a:r>
          </a:p>
        </p:txBody>
      </p:sp>
    </p:spTree>
    <p:extLst>
      <p:ext uri="{BB962C8B-B14F-4D97-AF65-F5344CB8AC3E}">
        <p14:creationId xmlns:p14="http://schemas.microsoft.com/office/powerpoint/2010/main" val="3782655552"/>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720" userDrawn="1">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ITLE ONLY_Org Chart 12">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9144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411481" y="990600"/>
            <a:ext cx="8103871" cy="707886"/>
          </a:xfrm>
        </p:spPr>
        <p:txBody>
          <a:bodyPr lIns="91440" rtlCol="0" anchor="t">
            <a:normAutofit/>
          </a:bodyPr>
          <a:lstStyle>
            <a:lvl1pPr>
              <a:lnSpc>
                <a:spcPct val="100000"/>
              </a:lnSpc>
              <a:defRPr sz="3000" b="0">
                <a:latin typeface="+mj-lt"/>
              </a:defRPr>
            </a:lvl1pPr>
          </a:lstStyle>
          <a:p>
            <a:pPr rtl="0"/>
            <a:r>
              <a:rPr lang="en-GB"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471592" y="6339840"/>
            <a:ext cx="22671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6246965"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8" name="Picture Placeholder 8">
            <a:extLst>
              <a:ext uri="{FF2B5EF4-FFF2-40B4-BE49-F238E27FC236}">
                <a16:creationId xmlns:a16="http://schemas.microsoft.com/office/drawing/2014/main" id="{48934421-B8F7-41B6-9EC4-5E3C497424A8}"/>
              </a:ext>
              <a:ext uri="{C183D7F6-B498-43B3-948B-1728B52AA6E4}">
                <adec:decorative xmlns:adec="http://schemas.microsoft.com/office/drawing/2017/decorative" val="1"/>
              </a:ext>
            </a:extLst>
          </p:cNvPr>
          <p:cNvSpPr>
            <a:spLocks noGrp="1"/>
          </p:cNvSpPr>
          <p:nvPr>
            <p:ph type="pic" sz="quarter" idx="17" hasCustomPrompt="1"/>
          </p:nvPr>
        </p:nvSpPr>
        <p:spPr>
          <a:xfrm>
            <a:off x="3133571" y="1905001"/>
            <a:ext cx="941551" cy="1255400"/>
          </a:xfrm>
          <a:prstGeom prst="ellipse">
            <a:avLst/>
          </a:prstGeom>
          <a:solidFill>
            <a:schemeClr val="bg1"/>
          </a:solidFill>
          <a:effectLst>
            <a:outerShdw blurRad="50800" dist="38100" dir="2700000" algn="tl" rotWithShape="0">
              <a:prstClr val="black">
                <a:alpha val="40000"/>
              </a:prstClr>
            </a:outerShdw>
          </a:effectLst>
        </p:spPr>
        <p:txBody>
          <a:bodyPr rtlCol="0" anchor="ctr"/>
          <a:lstStyle>
            <a:lvl1pPr marL="0" indent="0" algn="ctr">
              <a:buNone/>
              <a:defRPr>
                <a:solidFill>
                  <a:schemeClr val="bg1">
                    <a:lumMod val="50000"/>
                  </a:schemeClr>
                </a:solidFill>
              </a:defRPr>
            </a:lvl1pPr>
          </a:lstStyle>
          <a:p>
            <a:pPr rtl="0"/>
            <a:r>
              <a:rPr lang="en-GB" noProof="0"/>
              <a:t>Insert Image</a:t>
            </a:r>
          </a:p>
        </p:txBody>
      </p:sp>
      <p:sp>
        <p:nvSpPr>
          <p:cNvPr id="10" name="Text Placeholder 7">
            <a:extLst>
              <a:ext uri="{FF2B5EF4-FFF2-40B4-BE49-F238E27FC236}">
                <a16:creationId xmlns:a16="http://schemas.microsoft.com/office/drawing/2014/main" id="{4BACF049-4E3E-418D-9DB0-9D63BDDD25AE}"/>
              </a:ext>
            </a:extLst>
          </p:cNvPr>
          <p:cNvSpPr>
            <a:spLocks noGrp="1"/>
          </p:cNvSpPr>
          <p:nvPr>
            <p:ph type="body" sz="quarter" idx="16" hasCustomPrompt="1"/>
          </p:nvPr>
        </p:nvSpPr>
        <p:spPr>
          <a:xfrm>
            <a:off x="4200854" y="2288333"/>
            <a:ext cx="2331719" cy="290097"/>
          </a:xfrm>
          <a:noFill/>
        </p:spPr>
        <p:txBody>
          <a:bodyPr wrap="square" lIns="91440" rIns="91440" rtlCol="0" anchor="ctr">
            <a:noAutofit/>
          </a:bodyPr>
          <a:lstStyle>
            <a:lvl1pPr marL="0" indent="0" algn="l">
              <a:spcBef>
                <a:spcPts val="0"/>
              </a:spcBef>
              <a:spcAft>
                <a:spcPts val="0"/>
              </a:spcAft>
              <a:buNone/>
              <a:defRPr sz="1200" b="1">
                <a:solidFill>
                  <a:schemeClr val="tx2"/>
                </a:solidFill>
                <a:latin typeface="+mj-lt"/>
              </a:defRPr>
            </a:lvl1pPr>
          </a:lstStyle>
          <a:p>
            <a:pPr lvl="0" rtl="0"/>
            <a:r>
              <a:rPr lang="en-GB" noProof="0"/>
              <a:t>ADD TEXT </a:t>
            </a:r>
          </a:p>
        </p:txBody>
      </p:sp>
      <p:sp>
        <p:nvSpPr>
          <p:cNvPr id="12" name="Text Placeholder 7">
            <a:extLst>
              <a:ext uri="{FF2B5EF4-FFF2-40B4-BE49-F238E27FC236}">
                <a16:creationId xmlns:a16="http://schemas.microsoft.com/office/drawing/2014/main" id="{EFE2AF5B-D21D-4FE5-932F-F2989F6E0116}"/>
              </a:ext>
            </a:extLst>
          </p:cNvPr>
          <p:cNvSpPr>
            <a:spLocks noGrp="1"/>
          </p:cNvSpPr>
          <p:nvPr>
            <p:ph type="body" sz="quarter" idx="18" hasCustomPrompt="1"/>
          </p:nvPr>
        </p:nvSpPr>
        <p:spPr>
          <a:xfrm>
            <a:off x="4200854" y="2566043"/>
            <a:ext cx="2331719" cy="221043"/>
          </a:xfrm>
          <a:noFill/>
        </p:spPr>
        <p:txBody>
          <a:bodyPr wrap="square" lIns="91440" rIns="91440" rtlCol="0" anchor="t">
            <a:noAutofit/>
          </a:bodyPr>
          <a:lstStyle>
            <a:lvl1pPr marL="0" indent="0" algn="l">
              <a:spcBef>
                <a:spcPts val="0"/>
              </a:spcBef>
              <a:spcAft>
                <a:spcPts val="0"/>
              </a:spcAft>
              <a:buNone/>
              <a:defRPr sz="900" b="0">
                <a:solidFill>
                  <a:schemeClr val="tx2"/>
                </a:solidFill>
                <a:latin typeface="+mn-lt"/>
              </a:defRPr>
            </a:lvl1pPr>
          </a:lstStyle>
          <a:p>
            <a:pPr lvl="0" rtl="0"/>
            <a:r>
              <a:rPr lang="en-GB" noProof="0"/>
              <a:t>Description</a:t>
            </a:r>
          </a:p>
        </p:txBody>
      </p:sp>
      <p:cxnSp>
        <p:nvCxnSpPr>
          <p:cNvPr id="14" name="Straight Connector 13">
            <a:extLst>
              <a:ext uri="{FF2B5EF4-FFF2-40B4-BE49-F238E27FC236}">
                <a16:creationId xmlns:a16="http://schemas.microsoft.com/office/drawing/2014/main" id="{266B4E82-4E92-438C-9DBD-FDAC98DBA804}"/>
              </a:ext>
              <a:ext uri="{C183D7F6-B498-43B3-948B-1728B52AA6E4}">
                <adec:decorative xmlns:adec="http://schemas.microsoft.com/office/drawing/2017/decorative" val="1"/>
              </a:ext>
            </a:extLst>
          </p:cNvPr>
          <p:cNvCxnSpPr>
            <a:cxnSpLocks/>
          </p:cNvCxnSpPr>
          <p:nvPr userDrawn="1"/>
        </p:nvCxnSpPr>
        <p:spPr>
          <a:xfrm rot="16200000">
            <a:off x="4623877" y="449579"/>
            <a:ext cx="0" cy="672084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6" name="Picture Placeholder 8">
            <a:extLst>
              <a:ext uri="{FF2B5EF4-FFF2-40B4-BE49-F238E27FC236}">
                <a16:creationId xmlns:a16="http://schemas.microsoft.com/office/drawing/2014/main" id="{5C2A05E4-0266-470B-94B6-0EA500EFD52F}"/>
              </a:ext>
              <a:ext uri="{C183D7F6-B498-43B3-948B-1728B52AA6E4}">
                <adec:decorative xmlns:adec="http://schemas.microsoft.com/office/drawing/2017/decorative" val="1"/>
              </a:ext>
            </a:extLst>
          </p:cNvPr>
          <p:cNvSpPr>
            <a:spLocks noGrp="1" noChangeAspect="1"/>
          </p:cNvSpPr>
          <p:nvPr>
            <p:ph type="pic" sz="quarter" idx="21" hasCustomPrompt="1"/>
          </p:nvPr>
        </p:nvSpPr>
        <p:spPr>
          <a:xfrm>
            <a:off x="823838" y="3352801"/>
            <a:ext cx="685797" cy="914396"/>
          </a:xfrm>
          <a:prstGeom prst="ellipse">
            <a:avLst/>
          </a:prstGeom>
          <a:solidFill>
            <a:schemeClr val="bg1"/>
          </a:solidFill>
          <a:effectLst>
            <a:outerShdw blurRad="50800" dist="38100" dir="2700000" algn="tl" rotWithShape="0">
              <a:prstClr val="black">
                <a:alpha val="40000"/>
              </a:prstClr>
            </a:outerShdw>
          </a:effectLst>
        </p:spPr>
        <p:txBody>
          <a:bodyPr lIns="0" rIns="0" rtlCol="0" anchor="ctr">
            <a:normAutofit/>
          </a:bodyPr>
          <a:lstStyle>
            <a:lvl1pPr marL="0" indent="0" algn="ctr">
              <a:buNone/>
              <a:defRPr sz="900">
                <a:solidFill>
                  <a:schemeClr val="bg1">
                    <a:lumMod val="50000"/>
                  </a:schemeClr>
                </a:solidFill>
              </a:defRPr>
            </a:lvl1pPr>
          </a:lstStyle>
          <a:p>
            <a:pPr rtl="0"/>
            <a:r>
              <a:rPr lang="en-GB" noProof="0"/>
              <a:t>Insert Image</a:t>
            </a:r>
          </a:p>
        </p:txBody>
      </p:sp>
      <p:sp>
        <p:nvSpPr>
          <p:cNvPr id="17" name="Text Placeholder 7">
            <a:extLst>
              <a:ext uri="{FF2B5EF4-FFF2-40B4-BE49-F238E27FC236}">
                <a16:creationId xmlns:a16="http://schemas.microsoft.com/office/drawing/2014/main" id="{8B705CE2-63BB-44EF-9494-D7197888F260}"/>
              </a:ext>
            </a:extLst>
          </p:cNvPr>
          <p:cNvSpPr>
            <a:spLocks noGrp="1"/>
          </p:cNvSpPr>
          <p:nvPr>
            <p:ph type="body" sz="quarter" idx="25" hasCustomPrompt="1"/>
          </p:nvPr>
        </p:nvSpPr>
        <p:spPr>
          <a:xfrm>
            <a:off x="571502" y="4327382"/>
            <a:ext cx="1190471" cy="166199"/>
          </a:xfrm>
          <a:noFill/>
        </p:spPr>
        <p:txBody>
          <a:bodyPr wrap="square" lIns="0" tIns="0" rIns="0" bIns="0" rtlCol="0" anchor="ctr">
            <a:noAutofit/>
          </a:bodyPr>
          <a:lstStyle>
            <a:lvl1pPr marL="0" indent="0" algn="ctr">
              <a:spcBef>
                <a:spcPts val="0"/>
              </a:spcBef>
              <a:spcAft>
                <a:spcPts val="0"/>
              </a:spcAft>
              <a:buNone/>
              <a:defRPr sz="825" b="1">
                <a:solidFill>
                  <a:schemeClr val="accent1"/>
                </a:solidFill>
                <a:latin typeface="+mn-lt"/>
              </a:defRPr>
            </a:lvl1pPr>
          </a:lstStyle>
          <a:p>
            <a:pPr lvl="0" rtl="0"/>
            <a:r>
              <a:rPr lang="en-GB" noProof="0"/>
              <a:t>NAME</a:t>
            </a:r>
          </a:p>
        </p:txBody>
      </p:sp>
      <p:sp>
        <p:nvSpPr>
          <p:cNvPr id="18" name="Text Placeholder 7">
            <a:extLst>
              <a:ext uri="{FF2B5EF4-FFF2-40B4-BE49-F238E27FC236}">
                <a16:creationId xmlns:a16="http://schemas.microsoft.com/office/drawing/2014/main" id="{91C9BD3E-CCA7-4ADF-83CB-175C316AEA84}"/>
              </a:ext>
            </a:extLst>
          </p:cNvPr>
          <p:cNvSpPr>
            <a:spLocks noGrp="1"/>
          </p:cNvSpPr>
          <p:nvPr>
            <p:ph type="body" sz="quarter" idx="26" hasCustomPrompt="1"/>
          </p:nvPr>
        </p:nvSpPr>
        <p:spPr>
          <a:xfrm>
            <a:off x="571502" y="4497394"/>
            <a:ext cx="1190471" cy="166199"/>
          </a:xfrm>
          <a:noFill/>
        </p:spPr>
        <p:txBody>
          <a:bodyPr wrap="square" lIns="0" tIns="0" rIns="0" bIns="0" rtlCol="0" anchor="t">
            <a:noAutofit/>
          </a:bodyPr>
          <a:lstStyle>
            <a:lvl1pPr marL="0" indent="0" algn="ctr">
              <a:spcBef>
                <a:spcPts val="0"/>
              </a:spcBef>
              <a:spcAft>
                <a:spcPts val="0"/>
              </a:spcAft>
              <a:buNone/>
              <a:defRPr sz="825" b="0">
                <a:solidFill>
                  <a:schemeClr val="tx1">
                    <a:lumMod val="75000"/>
                    <a:lumOff val="25000"/>
                  </a:schemeClr>
                </a:solidFill>
                <a:latin typeface="+mn-lt"/>
              </a:defRPr>
            </a:lvl1pPr>
          </a:lstStyle>
          <a:p>
            <a:pPr lvl="0" rtl="0"/>
            <a:r>
              <a:rPr lang="en-GB" noProof="0"/>
              <a:t>Description</a:t>
            </a:r>
          </a:p>
        </p:txBody>
      </p:sp>
      <p:sp>
        <p:nvSpPr>
          <p:cNvPr id="19" name="Picture Placeholder 8">
            <a:extLst>
              <a:ext uri="{FF2B5EF4-FFF2-40B4-BE49-F238E27FC236}">
                <a16:creationId xmlns:a16="http://schemas.microsoft.com/office/drawing/2014/main" id="{DC756ECA-27F0-4309-A411-2021931A3A4F}"/>
              </a:ext>
              <a:ext uri="{C183D7F6-B498-43B3-948B-1728B52AA6E4}">
                <adec:decorative xmlns:adec="http://schemas.microsoft.com/office/drawing/2017/decorative" val="1"/>
              </a:ext>
            </a:extLst>
          </p:cNvPr>
          <p:cNvSpPr>
            <a:spLocks noGrp="1" noChangeAspect="1"/>
          </p:cNvSpPr>
          <p:nvPr>
            <p:ph type="pic" sz="quarter" idx="27" hasCustomPrompt="1"/>
          </p:nvPr>
        </p:nvSpPr>
        <p:spPr>
          <a:xfrm>
            <a:off x="2195438" y="3352801"/>
            <a:ext cx="685797" cy="914396"/>
          </a:xfrm>
          <a:prstGeom prst="ellipse">
            <a:avLst/>
          </a:prstGeom>
          <a:solidFill>
            <a:schemeClr val="bg1"/>
          </a:solidFill>
          <a:effectLst>
            <a:outerShdw blurRad="50800" dist="38100" dir="2700000" algn="tl" rotWithShape="0">
              <a:prstClr val="black">
                <a:alpha val="40000"/>
              </a:prstClr>
            </a:outerShdw>
          </a:effectLst>
        </p:spPr>
        <p:txBody>
          <a:bodyPr lIns="0" rIns="0" rtlCol="0" anchor="ctr">
            <a:normAutofit/>
          </a:bodyPr>
          <a:lstStyle>
            <a:lvl1pPr marL="0" indent="0" algn="ctr">
              <a:buNone/>
              <a:defRPr sz="900">
                <a:solidFill>
                  <a:schemeClr val="bg1">
                    <a:lumMod val="50000"/>
                  </a:schemeClr>
                </a:solidFill>
              </a:defRPr>
            </a:lvl1pPr>
          </a:lstStyle>
          <a:p>
            <a:pPr rtl="0"/>
            <a:r>
              <a:rPr lang="en-GB" noProof="0"/>
              <a:t>Insert Image</a:t>
            </a:r>
          </a:p>
        </p:txBody>
      </p:sp>
      <p:sp>
        <p:nvSpPr>
          <p:cNvPr id="20" name="Text Placeholder 7">
            <a:extLst>
              <a:ext uri="{FF2B5EF4-FFF2-40B4-BE49-F238E27FC236}">
                <a16:creationId xmlns:a16="http://schemas.microsoft.com/office/drawing/2014/main" id="{BCC1B1EE-9270-494A-B26E-3E810517012E}"/>
              </a:ext>
            </a:extLst>
          </p:cNvPr>
          <p:cNvSpPr>
            <a:spLocks noGrp="1"/>
          </p:cNvSpPr>
          <p:nvPr>
            <p:ph type="body" sz="quarter" idx="28" hasCustomPrompt="1"/>
          </p:nvPr>
        </p:nvSpPr>
        <p:spPr>
          <a:xfrm>
            <a:off x="1943102" y="4327382"/>
            <a:ext cx="1190471" cy="166199"/>
          </a:xfrm>
          <a:noFill/>
        </p:spPr>
        <p:txBody>
          <a:bodyPr wrap="square" lIns="0" tIns="0" rIns="0" bIns="0" rtlCol="0" anchor="ctr">
            <a:noAutofit/>
          </a:bodyPr>
          <a:lstStyle>
            <a:lvl1pPr marL="0" indent="0" algn="ctr">
              <a:spcBef>
                <a:spcPts val="0"/>
              </a:spcBef>
              <a:spcAft>
                <a:spcPts val="0"/>
              </a:spcAft>
              <a:buNone/>
              <a:defRPr sz="825" b="1">
                <a:solidFill>
                  <a:schemeClr val="accent1"/>
                </a:solidFill>
                <a:latin typeface="+mn-lt"/>
              </a:defRPr>
            </a:lvl1pPr>
          </a:lstStyle>
          <a:p>
            <a:pPr lvl="0" rtl="0"/>
            <a:r>
              <a:rPr lang="en-GB" noProof="0"/>
              <a:t>NAME</a:t>
            </a:r>
          </a:p>
        </p:txBody>
      </p:sp>
      <p:sp>
        <p:nvSpPr>
          <p:cNvPr id="21" name="Text Placeholder 7">
            <a:extLst>
              <a:ext uri="{FF2B5EF4-FFF2-40B4-BE49-F238E27FC236}">
                <a16:creationId xmlns:a16="http://schemas.microsoft.com/office/drawing/2014/main" id="{621D9997-09EF-468A-A3A6-7C2705CF1757}"/>
              </a:ext>
            </a:extLst>
          </p:cNvPr>
          <p:cNvSpPr>
            <a:spLocks noGrp="1"/>
          </p:cNvSpPr>
          <p:nvPr>
            <p:ph type="body" sz="quarter" idx="29" hasCustomPrompt="1"/>
          </p:nvPr>
        </p:nvSpPr>
        <p:spPr>
          <a:xfrm>
            <a:off x="1943102" y="4497394"/>
            <a:ext cx="1190471" cy="166199"/>
          </a:xfrm>
          <a:noFill/>
        </p:spPr>
        <p:txBody>
          <a:bodyPr wrap="square" lIns="0" tIns="0" rIns="0" bIns="0" rtlCol="0" anchor="t">
            <a:noAutofit/>
          </a:bodyPr>
          <a:lstStyle>
            <a:lvl1pPr marL="0" indent="0" algn="ctr">
              <a:spcBef>
                <a:spcPts val="0"/>
              </a:spcBef>
              <a:spcAft>
                <a:spcPts val="0"/>
              </a:spcAft>
              <a:buNone/>
              <a:defRPr sz="825" b="0">
                <a:solidFill>
                  <a:schemeClr val="tx1">
                    <a:lumMod val="75000"/>
                    <a:lumOff val="25000"/>
                  </a:schemeClr>
                </a:solidFill>
                <a:latin typeface="+mn-lt"/>
              </a:defRPr>
            </a:lvl1pPr>
          </a:lstStyle>
          <a:p>
            <a:pPr lvl="0" rtl="0"/>
            <a:r>
              <a:rPr lang="en-GB" noProof="0"/>
              <a:t>Description</a:t>
            </a:r>
          </a:p>
        </p:txBody>
      </p:sp>
      <p:sp>
        <p:nvSpPr>
          <p:cNvPr id="22" name="Picture Placeholder 8">
            <a:extLst>
              <a:ext uri="{FF2B5EF4-FFF2-40B4-BE49-F238E27FC236}">
                <a16:creationId xmlns:a16="http://schemas.microsoft.com/office/drawing/2014/main" id="{CC2A50A3-3A8F-469D-B16E-A06FD4C2A978}"/>
              </a:ext>
              <a:ext uri="{C183D7F6-B498-43B3-948B-1728B52AA6E4}">
                <adec:decorative xmlns:adec="http://schemas.microsoft.com/office/drawing/2017/decorative" val="1"/>
              </a:ext>
            </a:extLst>
          </p:cNvPr>
          <p:cNvSpPr>
            <a:spLocks noGrp="1" noChangeAspect="1"/>
          </p:cNvSpPr>
          <p:nvPr>
            <p:ph type="pic" sz="quarter" idx="30" hasCustomPrompt="1"/>
          </p:nvPr>
        </p:nvSpPr>
        <p:spPr>
          <a:xfrm>
            <a:off x="3552750" y="3352801"/>
            <a:ext cx="685797" cy="914396"/>
          </a:xfrm>
          <a:prstGeom prst="ellipse">
            <a:avLst/>
          </a:prstGeom>
          <a:solidFill>
            <a:schemeClr val="bg1"/>
          </a:solidFill>
          <a:effectLst>
            <a:outerShdw blurRad="50800" dist="38100" dir="2700000" algn="tl" rotWithShape="0">
              <a:prstClr val="black">
                <a:alpha val="40000"/>
              </a:prstClr>
            </a:outerShdw>
          </a:effectLst>
        </p:spPr>
        <p:txBody>
          <a:bodyPr lIns="0" rIns="0" rtlCol="0" anchor="ctr">
            <a:normAutofit/>
          </a:bodyPr>
          <a:lstStyle>
            <a:lvl1pPr marL="0" indent="0" algn="ctr">
              <a:buNone/>
              <a:defRPr sz="900">
                <a:solidFill>
                  <a:schemeClr val="bg1">
                    <a:lumMod val="50000"/>
                  </a:schemeClr>
                </a:solidFill>
              </a:defRPr>
            </a:lvl1pPr>
          </a:lstStyle>
          <a:p>
            <a:pPr rtl="0"/>
            <a:r>
              <a:rPr lang="en-GB" noProof="0"/>
              <a:t>Insert Image</a:t>
            </a:r>
          </a:p>
        </p:txBody>
      </p:sp>
      <p:sp>
        <p:nvSpPr>
          <p:cNvPr id="23" name="Text Placeholder 7">
            <a:extLst>
              <a:ext uri="{FF2B5EF4-FFF2-40B4-BE49-F238E27FC236}">
                <a16:creationId xmlns:a16="http://schemas.microsoft.com/office/drawing/2014/main" id="{065EDDEE-214F-4148-8B8C-0BA5AEF7658A}"/>
              </a:ext>
            </a:extLst>
          </p:cNvPr>
          <p:cNvSpPr>
            <a:spLocks noGrp="1"/>
          </p:cNvSpPr>
          <p:nvPr>
            <p:ph type="body" sz="quarter" idx="31" hasCustomPrompt="1"/>
          </p:nvPr>
        </p:nvSpPr>
        <p:spPr>
          <a:xfrm>
            <a:off x="3300414" y="4327382"/>
            <a:ext cx="1190471" cy="166199"/>
          </a:xfrm>
          <a:noFill/>
        </p:spPr>
        <p:txBody>
          <a:bodyPr wrap="square" lIns="0" tIns="0" rIns="0" bIns="0" rtlCol="0" anchor="ctr">
            <a:noAutofit/>
          </a:bodyPr>
          <a:lstStyle>
            <a:lvl1pPr marL="0" indent="0" algn="ctr">
              <a:spcBef>
                <a:spcPts val="0"/>
              </a:spcBef>
              <a:spcAft>
                <a:spcPts val="0"/>
              </a:spcAft>
              <a:buNone/>
              <a:defRPr sz="825" b="1">
                <a:solidFill>
                  <a:schemeClr val="accent1"/>
                </a:solidFill>
                <a:latin typeface="+mn-lt"/>
              </a:defRPr>
            </a:lvl1pPr>
          </a:lstStyle>
          <a:p>
            <a:pPr lvl="0" rtl="0"/>
            <a:r>
              <a:rPr lang="en-GB" noProof="0"/>
              <a:t>NAME</a:t>
            </a:r>
          </a:p>
        </p:txBody>
      </p:sp>
      <p:sp>
        <p:nvSpPr>
          <p:cNvPr id="24" name="Text Placeholder 7">
            <a:extLst>
              <a:ext uri="{FF2B5EF4-FFF2-40B4-BE49-F238E27FC236}">
                <a16:creationId xmlns:a16="http://schemas.microsoft.com/office/drawing/2014/main" id="{520C0E2F-F27A-44AC-BB9A-74F62BEC5752}"/>
              </a:ext>
            </a:extLst>
          </p:cNvPr>
          <p:cNvSpPr>
            <a:spLocks noGrp="1"/>
          </p:cNvSpPr>
          <p:nvPr>
            <p:ph type="body" sz="quarter" idx="32" hasCustomPrompt="1"/>
          </p:nvPr>
        </p:nvSpPr>
        <p:spPr>
          <a:xfrm>
            <a:off x="3300414" y="4497394"/>
            <a:ext cx="1190471" cy="166199"/>
          </a:xfrm>
          <a:noFill/>
        </p:spPr>
        <p:txBody>
          <a:bodyPr wrap="square" lIns="0" tIns="0" rIns="0" bIns="0" rtlCol="0" anchor="t">
            <a:noAutofit/>
          </a:bodyPr>
          <a:lstStyle>
            <a:lvl1pPr marL="0" indent="0" algn="ctr">
              <a:spcBef>
                <a:spcPts val="0"/>
              </a:spcBef>
              <a:spcAft>
                <a:spcPts val="0"/>
              </a:spcAft>
              <a:buNone/>
              <a:defRPr sz="825" b="0">
                <a:solidFill>
                  <a:schemeClr val="tx1">
                    <a:lumMod val="75000"/>
                    <a:lumOff val="25000"/>
                  </a:schemeClr>
                </a:solidFill>
                <a:latin typeface="+mn-lt"/>
              </a:defRPr>
            </a:lvl1pPr>
          </a:lstStyle>
          <a:p>
            <a:pPr lvl="0" rtl="0"/>
            <a:r>
              <a:rPr lang="en-GB" noProof="0"/>
              <a:t>Description</a:t>
            </a:r>
          </a:p>
        </p:txBody>
      </p:sp>
      <p:sp>
        <p:nvSpPr>
          <p:cNvPr id="25" name="Picture Placeholder 8">
            <a:extLst>
              <a:ext uri="{FF2B5EF4-FFF2-40B4-BE49-F238E27FC236}">
                <a16:creationId xmlns:a16="http://schemas.microsoft.com/office/drawing/2014/main" id="{ADC5446D-3469-43DA-ACE3-2AEC5B90384E}"/>
              </a:ext>
              <a:ext uri="{C183D7F6-B498-43B3-948B-1728B52AA6E4}">
                <adec:decorative xmlns:adec="http://schemas.microsoft.com/office/drawing/2017/decorative" val="1"/>
              </a:ext>
            </a:extLst>
          </p:cNvPr>
          <p:cNvSpPr>
            <a:spLocks noGrp="1" noChangeAspect="1"/>
          </p:cNvSpPr>
          <p:nvPr>
            <p:ph type="pic" sz="quarter" idx="33" hasCustomPrompt="1"/>
          </p:nvPr>
        </p:nvSpPr>
        <p:spPr>
          <a:xfrm>
            <a:off x="4910063" y="3352801"/>
            <a:ext cx="685797" cy="914396"/>
          </a:xfrm>
          <a:prstGeom prst="ellipse">
            <a:avLst/>
          </a:prstGeom>
          <a:solidFill>
            <a:schemeClr val="bg1"/>
          </a:solidFill>
          <a:effectLst>
            <a:outerShdw blurRad="50800" dist="38100" dir="2700000" algn="tl" rotWithShape="0">
              <a:prstClr val="black">
                <a:alpha val="40000"/>
              </a:prstClr>
            </a:outerShdw>
          </a:effectLst>
        </p:spPr>
        <p:txBody>
          <a:bodyPr lIns="0" rIns="0" rtlCol="0" anchor="ctr">
            <a:normAutofit/>
          </a:bodyPr>
          <a:lstStyle>
            <a:lvl1pPr marL="0" indent="0" algn="ctr">
              <a:buNone/>
              <a:defRPr sz="900">
                <a:solidFill>
                  <a:schemeClr val="bg1">
                    <a:lumMod val="50000"/>
                  </a:schemeClr>
                </a:solidFill>
              </a:defRPr>
            </a:lvl1pPr>
          </a:lstStyle>
          <a:p>
            <a:pPr rtl="0"/>
            <a:r>
              <a:rPr lang="en-GB" noProof="0"/>
              <a:t>Insert Image</a:t>
            </a:r>
          </a:p>
        </p:txBody>
      </p:sp>
      <p:sp>
        <p:nvSpPr>
          <p:cNvPr id="26" name="Text Placeholder 7">
            <a:extLst>
              <a:ext uri="{FF2B5EF4-FFF2-40B4-BE49-F238E27FC236}">
                <a16:creationId xmlns:a16="http://schemas.microsoft.com/office/drawing/2014/main" id="{4BF91944-817D-4080-9FC7-1C01D3C52F74}"/>
              </a:ext>
            </a:extLst>
          </p:cNvPr>
          <p:cNvSpPr>
            <a:spLocks noGrp="1"/>
          </p:cNvSpPr>
          <p:nvPr>
            <p:ph type="body" sz="quarter" idx="34" hasCustomPrompt="1"/>
          </p:nvPr>
        </p:nvSpPr>
        <p:spPr>
          <a:xfrm>
            <a:off x="4657727" y="4327382"/>
            <a:ext cx="1190471" cy="166199"/>
          </a:xfrm>
          <a:noFill/>
        </p:spPr>
        <p:txBody>
          <a:bodyPr wrap="square" lIns="0" tIns="0" rIns="0" bIns="0" rtlCol="0" anchor="ctr">
            <a:noAutofit/>
          </a:bodyPr>
          <a:lstStyle>
            <a:lvl1pPr marL="0" indent="0" algn="ctr">
              <a:spcBef>
                <a:spcPts val="0"/>
              </a:spcBef>
              <a:spcAft>
                <a:spcPts val="0"/>
              </a:spcAft>
              <a:buNone/>
              <a:defRPr sz="825" b="1">
                <a:solidFill>
                  <a:schemeClr val="accent1"/>
                </a:solidFill>
                <a:latin typeface="+mn-lt"/>
              </a:defRPr>
            </a:lvl1pPr>
          </a:lstStyle>
          <a:p>
            <a:pPr lvl="0" rtl="0"/>
            <a:r>
              <a:rPr lang="en-GB" noProof="0"/>
              <a:t>NAME</a:t>
            </a:r>
          </a:p>
        </p:txBody>
      </p:sp>
      <p:sp>
        <p:nvSpPr>
          <p:cNvPr id="27" name="Text Placeholder 7">
            <a:extLst>
              <a:ext uri="{FF2B5EF4-FFF2-40B4-BE49-F238E27FC236}">
                <a16:creationId xmlns:a16="http://schemas.microsoft.com/office/drawing/2014/main" id="{B6FC5678-B04A-4631-9DFF-776737E9C8AC}"/>
              </a:ext>
            </a:extLst>
          </p:cNvPr>
          <p:cNvSpPr>
            <a:spLocks noGrp="1"/>
          </p:cNvSpPr>
          <p:nvPr>
            <p:ph type="body" sz="quarter" idx="35" hasCustomPrompt="1"/>
          </p:nvPr>
        </p:nvSpPr>
        <p:spPr>
          <a:xfrm>
            <a:off x="4657727" y="4497394"/>
            <a:ext cx="1190471" cy="166199"/>
          </a:xfrm>
          <a:noFill/>
        </p:spPr>
        <p:txBody>
          <a:bodyPr wrap="square" lIns="0" tIns="0" rIns="0" bIns="0" rtlCol="0" anchor="t">
            <a:noAutofit/>
          </a:bodyPr>
          <a:lstStyle>
            <a:lvl1pPr marL="0" indent="0" algn="ctr">
              <a:spcBef>
                <a:spcPts val="0"/>
              </a:spcBef>
              <a:spcAft>
                <a:spcPts val="0"/>
              </a:spcAft>
              <a:buNone/>
              <a:defRPr sz="825" b="0">
                <a:solidFill>
                  <a:schemeClr val="tx1">
                    <a:lumMod val="75000"/>
                    <a:lumOff val="25000"/>
                  </a:schemeClr>
                </a:solidFill>
                <a:latin typeface="+mn-lt"/>
              </a:defRPr>
            </a:lvl1pPr>
          </a:lstStyle>
          <a:p>
            <a:pPr lvl="0" rtl="0"/>
            <a:r>
              <a:rPr lang="en-GB" noProof="0"/>
              <a:t>Description</a:t>
            </a:r>
          </a:p>
        </p:txBody>
      </p:sp>
      <p:sp>
        <p:nvSpPr>
          <p:cNvPr id="28" name="Picture Placeholder 8">
            <a:extLst>
              <a:ext uri="{FF2B5EF4-FFF2-40B4-BE49-F238E27FC236}">
                <a16:creationId xmlns:a16="http://schemas.microsoft.com/office/drawing/2014/main" id="{BF024C2A-A070-4BF1-BA78-8FDD47DED455}"/>
              </a:ext>
              <a:ext uri="{C183D7F6-B498-43B3-948B-1728B52AA6E4}">
                <adec:decorative xmlns:adec="http://schemas.microsoft.com/office/drawing/2017/decorative" val="1"/>
              </a:ext>
            </a:extLst>
          </p:cNvPr>
          <p:cNvSpPr>
            <a:spLocks noGrp="1" noChangeAspect="1"/>
          </p:cNvSpPr>
          <p:nvPr>
            <p:ph type="pic" sz="quarter" idx="36" hasCustomPrompt="1"/>
          </p:nvPr>
        </p:nvSpPr>
        <p:spPr>
          <a:xfrm>
            <a:off x="6265396" y="3352801"/>
            <a:ext cx="685797" cy="914396"/>
          </a:xfrm>
          <a:prstGeom prst="ellipse">
            <a:avLst/>
          </a:prstGeom>
          <a:solidFill>
            <a:schemeClr val="bg1"/>
          </a:solidFill>
          <a:effectLst>
            <a:outerShdw blurRad="50800" dist="38100" dir="2700000" algn="tl" rotWithShape="0">
              <a:prstClr val="black">
                <a:alpha val="40000"/>
              </a:prstClr>
            </a:outerShdw>
          </a:effectLst>
        </p:spPr>
        <p:txBody>
          <a:bodyPr lIns="0" rIns="0" rtlCol="0" anchor="ctr">
            <a:normAutofit/>
          </a:bodyPr>
          <a:lstStyle>
            <a:lvl1pPr marL="0" indent="0" algn="ctr">
              <a:buNone/>
              <a:defRPr sz="900">
                <a:solidFill>
                  <a:schemeClr val="bg1">
                    <a:lumMod val="50000"/>
                  </a:schemeClr>
                </a:solidFill>
              </a:defRPr>
            </a:lvl1pPr>
          </a:lstStyle>
          <a:p>
            <a:pPr rtl="0"/>
            <a:r>
              <a:rPr lang="en-GB" noProof="0"/>
              <a:t>Insert Image</a:t>
            </a:r>
          </a:p>
        </p:txBody>
      </p:sp>
      <p:sp>
        <p:nvSpPr>
          <p:cNvPr id="29" name="Text Placeholder 7">
            <a:extLst>
              <a:ext uri="{FF2B5EF4-FFF2-40B4-BE49-F238E27FC236}">
                <a16:creationId xmlns:a16="http://schemas.microsoft.com/office/drawing/2014/main" id="{72D75690-3F0F-4257-84B4-90CB4E6BB7EA}"/>
              </a:ext>
            </a:extLst>
          </p:cNvPr>
          <p:cNvSpPr>
            <a:spLocks noGrp="1"/>
          </p:cNvSpPr>
          <p:nvPr>
            <p:ph type="body" sz="quarter" idx="37" hasCustomPrompt="1"/>
          </p:nvPr>
        </p:nvSpPr>
        <p:spPr>
          <a:xfrm>
            <a:off x="6013061" y="4327382"/>
            <a:ext cx="1190471" cy="166199"/>
          </a:xfrm>
          <a:noFill/>
        </p:spPr>
        <p:txBody>
          <a:bodyPr wrap="square" lIns="0" tIns="0" rIns="0" bIns="0" rtlCol="0" anchor="ctr">
            <a:noAutofit/>
          </a:bodyPr>
          <a:lstStyle>
            <a:lvl1pPr marL="0" indent="0" algn="ctr">
              <a:spcBef>
                <a:spcPts val="0"/>
              </a:spcBef>
              <a:spcAft>
                <a:spcPts val="0"/>
              </a:spcAft>
              <a:buNone/>
              <a:defRPr sz="825" b="1">
                <a:solidFill>
                  <a:schemeClr val="accent1"/>
                </a:solidFill>
                <a:latin typeface="+mn-lt"/>
              </a:defRPr>
            </a:lvl1pPr>
          </a:lstStyle>
          <a:p>
            <a:pPr lvl="0" rtl="0"/>
            <a:r>
              <a:rPr lang="en-GB" noProof="0"/>
              <a:t>NAME</a:t>
            </a:r>
          </a:p>
        </p:txBody>
      </p:sp>
      <p:sp>
        <p:nvSpPr>
          <p:cNvPr id="30" name="Text Placeholder 7">
            <a:extLst>
              <a:ext uri="{FF2B5EF4-FFF2-40B4-BE49-F238E27FC236}">
                <a16:creationId xmlns:a16="http://schemas.microsoft.com/office/drawing/2014/main" id="{FC3E89DF-7D8F-458A-910F-B06B607998AF}"/>
              </a:ext>
            </a:extLst>
          </p:cNvPr>
          <p:cNvSpPr>
            <a:spLocks noGrp="1"/>
          </p:cNvSpPr>
          <p:nvPr>
            <p:ph type="body" sz="quarter" idx="38" hasCustomPrompt="1"/>
          </p:nvPr>
        </p:nvSpPr>
        <p:spPr>
          <a:xfrm>
            <a:off x="6013061" y="4497394"/>
            <a:ext cx="1190471" cy="166199"/>
          </a:xfrm>
          <a:noFill/>
        </p:spPr>
        <p:txBody>
          <a:bodyPr wrap="square" lIns="0" tIns="0" rIns="0" bIns="0" rtlCol="0" anchor="t">
            <a:noAutofit/>
          </a:bodyPr>
          <a:lstStyle>
            <a:lvl1pPr marL="0" indent="0" algn="ctr">
              <a:spcBef>
                <a:spcPts val="0"/>
              </a:spcBef>
              <a:spcAft>
                <a:spcPts val="0"/>
              </a:spcAft>
              <a:buNone/>
              <a:defRPr sz="825" b="0">
                <a:solidFill>
                  <a:schemeClr val="tx1">
                    <a:lumMod val="75000"/>
                    <a:lumOff val="25000"/>
                  </a:schemeClr>
                </a:solidFill>
                <a:latin typeface="+mn-lt"/>
              </a:defRPr>
            </a:lvl1pPr>
          </a:lstStyle>
          <a:p>
            <a:pPr lvl="0" rtl="0"/>
            <a:r>
              <a:rPr lang="en-GB" noProof="0"/>
              <a:t>Description</a:t>
            </a:r>
          </a:p>
        </p:txBody>
      </p:sp>
      <p:sp>
        <p:nvSpPr>
          <p:cNvPr id="31" name="Picture Placeholder 8">
            <a:extLst>
              <a:ext uri="{FF2B5EF4-FFF2-40B4-BE49-F238E27FC236}">
                <a16:creationId xmlns:a16="http://schemas.microsoft.com/office/drawing/2014/main" id="{49030BC1-7B5E-4BBD-AB44-8615DCFD46B7}"/>
              </a:ext>
              <a:ext uri="{C183D7F6-B498-43B3-948B-1728B52AA6E4}">
                <adec:decorative xmlns:adec="http://schemas.microsoft.com/office/drawing/2017/decorative" val="1"/>
              </a:ext>
            </a:extLst>
          </p:cNvPr>
          <p:cNvSpPr>
            <a:spLocks noGrp="1" noChangeAspect="1"/>
          </p:cNvSpPr>
          <p:nvPr>
            <p:ph type="pic" sz="quarter" idx="39" hasCustomPrompt="1"/>
          </p:nvPr>
        </p:nvSpPr>
        <p:spPr>
          <a:xfrm>
            <a:off x="7620728" y="3352801"/>
            <a:ext cx="685797" cy="914396"/>
          </a:xfrm>
          <a:prstGeom prst="ellipse">
            <a:avLst/>
          </a:prstGeom>
          <a:solidFill>
            <a:schemeClr val="bg1"/>
          </a:solidFill>
          <a:effectLst>
            <a:outerShdw blurRad="50800" dist="38100" dir="2700000" algn="tl" rotWithShape="0">
              <a:prstClr val="black">
                <a:alpha val="40000"/>
              </a:prstClr>
            </a:outerShdw>
          </a:effectLst>
        </p:spPr>
        <p:txBody>
          <a:bodyPr lIns="0" rIns="0" rtlCol="0" anchor="ctr">
            <a:normAutofit/>
          </a:bodyPr>
          <a:lstStyle>
            <a:lvl1pPr marL="0" indent="0" algn="ctr">
              <a:buNone/>
              <a:defRPr sz="900">
                <a:solidFill>
                  <a:schemeClr val="bg1">
                    <a:lumMod val="50000"/>
                  </a:schemeClr>
                </a:solidFill>
              </a:defRPr>
            </a:lvl1pPr>
          </a:lstStyle>
          <a:p>
            <a:pPr rtl="0"/>
            <a:r>
              <a:rPr lang="en-GB" noProof="0"/>
              <a:t>Insert Image</a:t>
            </a:r>
          </a:p>
        </p:txBody>
      </p:sp>
      <p:sp>
        <p:nvSpPr>
          <p:cNvPr id="32" name="Text Placeholder 7">
            <a:extLst>
              <a:ext uri="{FF2B5EF4-FFF2-40B4-BE49-F238E27FC236}">
                <a16:creationId xmlns:a16="http://schemas.microsoft.com/office/drawing/2014/main" id="{10ED1CED-11B2-4927-93A4-CE47939F0AEC}"/>
              </a:ext>
            </a:extLst>
          </p:cNvPr>
          <p:cNvSpPr>
            <a:spLocks noGrp="1"/>
          </p:cNvSpPr>
          <p:nvPr>
            <p:ph type="body" sz="quarter" idx="40" hasCustomPrompt="1"/>
          </p:nvPr>
        </p:nvSpPr>
        <p:spPr>
          <a:xfrm>
            <a:off x="7368394" y="4327382"/>
            <a:ext cx="1190471" cy="166199"/>
          </a:xfrm>
          <a:noFill/>
        </p:spPr>
        <p:txBody>
          <a:bodyPr wrap="square" lIns="0" tIns="0" rIns="0" bIns="0" rtlCol="0" anchor="ctr">
            <a:noAutofit/>
          </a:bodyPr>
          <a:lstStyle>
            <a:lvl1pPr marL="0" indent="0" algn="ctr">
              <a:spcBef>
                <a:spcPts val="0"/>
              </a:spcBef>
              <a:spcAft>
                <a:spcPts val="0"/>
              </a:spcAft>
              <a:buNone/>
              <a:defRPr sz="825" b="1">
                <a:solidFill>
                  <a:schemeClr val="accent1"/>
                </a:solidFill>
                <a:latin typeface="+mn-lt"/>
              </a:defRPr>
            </a:lvl1pPr>
          </a:lstStyle>
          <a:p>
            <a:pPr lvl="0" rtl="0"/>
            <a:r>
              <a:rPr lang="en-GB" noProof="0"/>
              <a:t>NAME</a:t>
            </a:r>
          </a:p>
        </p:txBody>
      </p:sp>
      <p:sp>
        <p:nvSpPr>
          <p:cNvPr id="33" name="Text Placeholder 7">
            <a:extLst>
              <a:ext uri="{FF2B5EF4-FFF2-40B4-BE49-F238E27FC236}">
                <a16:creationId xmlns:a16="http://schemas.microsoft.com/office/drawing/2014/main" id="{39E2E141-317E-41F9-853F-B96493C8FB9B}"/>
              </a:ext>
            </a:extLst>
          </p:cNvPr>
          <p:cNvSpPr>
            <a:spLocks noGrp="1"/>
          </p:cNvSpPr>
          <p:nvPr>
            <p:ph type="body" sz="quarter" idx="41" hasCustomPrompt="1"/>
          </p:nvPr>
        </p:nvSpPr>
        <p:spPr>
          <a:xfrm>
            <a:off x="7368394" y="4497394"/>
            <a:ext cx="1190471" cy="166199"/>
          </a:xfrm>
          <a:noFill/>
        </p:spPr>
        <p:txBody>
          <a:bodyPr wrap="square" lIns="0" tIns="0" rIns="0" bIns="0" rtlCol="0" anchor="t">
            <a:noAutofit/>
          </a:bodyPr>
          <a:lstStyle>
            <a:lvl1pPr marL="0" indent="0" algn="ctr">
              <a:spcBef>
                <a:spcPts val="0"/>
              </a:spcBef>
              <a:spcAft>
                <a:spcPts val="0"/>
              </a:spcAft>
              <a:buNone/>
              <a:defRPr sz="825" b="0">
                <a:solidFill>
                  <a:schemeClr val="tx1">
                    <a:lumMod val="75000"/>
                    <a:lumOff val="25000"/>
                  </a:schemeClr>
                </a:solidFill>
                <a:latin typeface="+mn-lt"/>
              </a:defRPr>
            </a:lvl1pPr>
          </a:lstStyle>
          <a:p>
            <a:pPr lvl="0" rtl="0"/>
            <a:r>
              <a:rPr lang="en-GB" noProof="0"/>
              <a:t>Description</a:t>
            </a:r>
          </a:p>
        </p:txBody>
      </p:sp>
      <p:cxnSp>
        <p:nvCxnSpPr>
          <p:cNvPr id="34" name="Straight Connector 33">
            <a:extLst>
              <a:ext uri="{FF2B5EF4-FFF2-40B4-BE49-F238E27FC236}">
                <a16:creationId xmlns:a16="http://schemas.microsoft.com/office/drawing/2014/main" id="{A69BD202-1C38-47A5-8B06-0AADB78AAE08}"/>
              </a:ext>
              <a:ext uri="{C183D7F6-B498-43B3-948B-1728B52AA6E4}">
                <adec:decorative xmlns:adec="http://schemas.microsoft.com/office/drawing/2017/decorative" val="1"/>
              </a:ext>
            </a:extLst>
          </p:cNvPr>
          <p:cNvCxnSpPr>
            <a:cxnSpLocks/>
          </p:cNvCxnSpPr>
          <p:nvPr userDrawn="1"/>
        </p:nvCxnSpPr>
        <p:spPr>
          <a:xfrm rot="16200000">
            <a:off x="4623877" y="3337953"/>
            <a:ext cx="0" cy="4173113"/>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8" name="Picture Placeholder 8">
            <a:extLst>
              <a:ext uri="{FF2B5EF4-FFF2-40B4-BE49-F238E27FC236}">
                <a16:creationId xmlns:a16="http://schemas.microsoft.com/office/drawing/2014/main" id="{68CF0B9D-069C-46BA-9B77-7BDE114F3E55}"/>
              </a:ext>
              <a:ext uri="{C183D7F6-B498-43B3-948B-1728B52AA6E4}">
                <adec:decorative xmlns:adec="http://schemas.microsoft.com/office/drawing/2017/decorative" val="1"/>
              </a:ext>
            </a:extLst>
          </p:cNvPr>
          <p:cNvSpPr>
            <a:spLocks noGrp="1" noChangeAspect="1"/>
          </p:cNvSpPr>
          <p:nvPr>
            <p:ph type="pic" sz="quarter" idx="45" hasCustomPrompt="1"/>
          </p:nvPr>
        </p:nvSpPr>
        <p:spPr>
          <a:xfrm>
            <a:off x="2195438" y="4967310"/>
            <a:ext cx="685797" cy="914396"/>
          </a:xfrm>
          <a:prstGeom prst="ellipse">
            <a:avLst/>
          </a:prstGeom>
          <a:solidFill>
            <a:schemeClr val="bg1"/>
          </a:solidFill>
          <a:effectLst>
            <a:outerShdw blurRad="50800" dist="38100" dir="2700000" algn="tl" rotWithShape="0">
              <a:prstClr val="black">
                <a:alpha val="40000"/>
              </a:prstClr>
            </a:outerShdw>
          </a:effectLst>
        </p:spPr>
        <p:txBody>
          <a:bodyPr lIns="0" rIns="0" rtlCol="0" anchor="ctr">
            <a:normAutofit/>
          </a:bodyPr>
          <a:lstStyle>
            <a:lvl1pPr marL="0" indent="0" algn="ctr">
              <a:buNone/>
              <a:defRPr sz="900">
                <a:solidFill>
                  <a:schemeClr val="bg1">
                    <a:lumMod val="50000"/>
                  </a:schemeClr>
                </a:solidFill>
              </a:defRPr>
            </a:lvl1pPr>
          </a:lstStyle>
          <a:p>
            <a:pPr rtl="0"/>
            <a:r>
              <a:rPr lang="en-GB" noProof="0"/>
              <a:t>Insert Image</a:t>
            </a:r>
          </a:p>
        </p:txBody>
      </p:sp>
      <p:sp>
        <p:nvSpPr>
          <p:cNvPr id="39" name="Text Placeholder 7">
            <a:extLst>
              <a:ext uri="{FF2B5EF4-FFF2-40B4-BE49-F238E27FC236}">
                <a16:creationId xmlns:a16="http://schemas.microsoft.com/office/drawing/2014/main" id="{6EB5CB55-9BF0-4309-AA93-9540CDA1CE22}"/>
              </a:ext>
            </a:extLst>
          </p:cNvPr>
          <p:cNvSpPr>
            <a:spLocks noGrp="1"/>
          </p:cNvSpPr>
          <p:nvPr>
            <p:ph type="body" sz="quarter" idx="46" hasCustomPrompt="1"/>
          </p:nvPr>
        </p:nvSpPr>
        <p:spPr>
          <a:xfrm>
            <a:off x="1943102" y="5988391"/>
            <a:ext cx="1190471" cy="166199"/>
          </a:xfrm>
          <a:noFill/>
        </p:spPr>
        <p:txBody>
          <a:bodyPr wrap="square" lIns="0" tIns="0" rIns="0" bIns="0" rtlCol="0" anchor="ctr">
            <a:noAutofit/>
          </a:bodyPr>
          <a:lstStyle>
            <a:lvl1pPr marL="0" indent="0" algn="ctr">
              <a:spcBef>
                <a:spcPts val="0"/>
              </a:spcBef>
              <a:spcAft>
                <a:spcPts val="0"/>
              </a:spcAft>
              <a:buNone/>
              <a:defRPr sz="825" b="1">
                <a:solidFill>
                  <a:schemeClr val="accent1"/>
                </a:solidFill>
                <a:latin typeface="+mn-lt"/>
              </a:defRPr>
            </a:lvl1pPr>
          </a:lstStyle>
          <a:p>
            <a:pPr lvl="0" rtl="0"/>
            <a:r>
              <a:rPr lang="en-GB" noProof="0"/>
              <a:t>NAME</a:t>
            </a:r>
          </a:p>
        </p:txBody>
      </p:sp>
      <p:sp>
        <p:nvSpPr>
          <p:cNvPr id="40" name="Text Placeholder 7">
            <a:extLst>
              <a:ext uri="{FF2B5EF4-FFF2-40B4-BE49-F238E27FC236}">
                <a16:creationId xmlns:a16="http://schemas.microsoft.com/office/drawing/2014/main" id="{184A6FF6-89E5-41B3-83AD-E1F1AC1C7187}"/>
              </a:ext>
            </a:extLst>
          </p:cNvPr>
          <p:cNvSpPr>
            <a:spLocks noGrp="1"/>
          </p:cNvSpPr>
          <p:nvPr>
            <p:ph type="body" sz="quarter" idx="47" hasCustomPrompt="1"/>
          </p:nvPr>
        </p:nvSpPr>
        <p:spPr>
          <a:xfrm>
            <a:off x="1943102" y="6158403"/>
            <a:ext cx="1190471" cy="166199"/>
          </a:xfrm>
          <a:noFill/>
        </p:spPr>
        <p:txBody>
          <a:bodyPr wrap="square" lIns="0" tIns="0" rIns="0" bIns="0" rtlCol="0" anchor="t">
            <a:noAutofit/>
          </a:bodyPr>
          <a:lstStyle>
            <a:lvl1pPr marL="0" indent="0" algn="ctr">
              <a:spcBef>
                <a:spcPts val="0"/>
              </a:spcBef>
              <a:spcAft>
                <a:spcPts val="0"/>
              </a:spcAft>
              <a:buNone/>
              <a:defRPr sz="825" b="0">
                <a:solidFill>
                  <a:schemeClr val="tx1">
                    <a:lumMod val="75000"/>
                    <a:lumOff val="25000"/>
                  </a:schemeClr>
                </a:solidFill>
                <a:latin typeface="+mn-lt"/>
              </a:defRPr>
            </a:lvl1pPr>
          </a:lstStyle>
          <a:p>
            <a:pPr lvl="0" rtl="0"/>
            <a:r>
              <a:rPr lang="en-GB" noProof="0"/>
              <a:t>Description</a:t>
            </a:r>
          </a:p>
        </p:txBody>
      </p:sp>
      <p:sp>
        <p:nvSpPr>
          <p:cNvPr id="41" name="Picture Placeholder 8">
            <a:extLst>
              <a:ext uri="{FF2B5EF4-FFF2-40B4-BE49-F238E27FC236}">
                <a16:creationId xmlns:a16="http://schemas.microsoft.com/office/drawing/2014/main" id="{65909E03-0C86-44C4-9260-484E8CF6315F}"/>
              </a:ext>
              <a:ext uri="{C183D7F6-B498-43B3-948B-1728B52AA6E4}">
                <adec:decorative xmlns:adec="http://schemas.microsoft.com/office/drawing/2017/decorative" val="1"/>
              </a:ext>
            </a:extLst>
          </p:cNvPr>
          <p:cNvSpPr>
            <a:spLocks noGrp="1" noChangeAspect="1"/>
          </p:cNvSpPr>
          <p:nvPr>
            <p:ph type="pic" sz="quarter" idx="48" hasCustomPrompt="1"/>
          </p:nvPr>
        </p:nvSpPr>
        <p:spPr>
          <a:xfrm>
            <a:off x="3552750" y="4967310"/>
            <a:ext cx="685797" cy="914396"/>
          </a:xfrm>
          <a:prstGeom prst="ellipse">
            <a:avLst/>
          </a:prstGeom>
          <a:solidFill>
            <a:schemeClr val="bg1"/>
          </a:solidFill>
          <a:effectLst>
            <a:outerShdw blurRad="50800" dist="38100" dir="2700000" algn="tl" rotWithShape="0">
              <a:prstClr val="black">
                <a:alpha val="40000"/>
              </a:prstClr>
            </a:outerShdw>
          </a:effectLst>
        </p:spPr>
        <p:txBody>
          <a:bodyPr lIns="0" rIns="0" rtlCol="0" anchor="ctr">
            <a:normAutofit/>
          </a:bodyPr>
          <a:lstStyle>
            <a:lvl1pPr marL="0" indent="0" algn="ctr">
              <a:buNone/>
              <a:defRPr sz="900">
                <a:solidFill>
                  <a:schemeClr val="bg1">
                    <a:lumMod val="50000"/>
                  </a:schemeClr>
                </a:solidFill>
              </a:defRPr>
            </a:lvl1pPr>
          </a:lstStyle>
          <a:p>
            <a:pPr rtl="0"/>
            <a:r>
              <a:rPr lang="en-GB" noProof="0"/>
              <a:t>Insert Image</a:t>
            </a:r>
          </a:p>
        </p:txBody>
      </p:sp>
      <p:sp>
        <p:nvSpPr>
          <p:cNvPr id="42" name="Text Placeholder 7">
            <a:extLst>
              <a:ext uri="{FF2B5EF4-FFF2-40B4-BE49-F238E27FC236}">
                <a16:creationId xmlns:a16="http://schemas.microsoft.com/office/drawing/2014/main" id="{0D08C690-4C72-47C4-ADBC-6DBFC463FC37}"/>
              </a:ext>
            </a:extLst>
          </p:cNvPr>
          <p:cNvSpPr>
            <a:spLocks noGrp="1"/>
          </p:cNvSpPr>
          <p:nvPr>
            <p:ph type="body" sz="quarter" idx="49" hasCustomPrompt="1"/>
          </p:nvPr>
        </p:nvSpPr>
        <p:spPr>
          <a:xfrm>
            <a:off x="3300414" y="5988391"/>
            <a:ext cx="1190471" cy="166199"/>
          </a:xfrm>
          <a:noFill/>
        </p:spPr>
        <p:txBody>
          <a:bodyPr wrap="square" lIns="0" tIns="0" rIns="0" bIns="0" rtlCol="0" anchor="ctr">
            <a:noAutofit/>
          </a:bodyPr>
          <a:lstStyle>
            <a:lvl1pPr marL="0" indent="0" algn="ctr">
              <a:spcBef>
                <a:spcPts val="0"/>
              </a:spcBef>
              <a:spcAft>
                <a:spcPts val="0"/>
              </a:spcAft>
              <a:buNone/>
              <a:defRPr sz="825" b="1">
                <a:solidFill>
                  <a:schemeClr val="accent1"/>
                </a:solidFill>
                <a:latin typeface="+mn-lt"/>
              </a:defRPr>
            </a:lvl1pPr>
          </a:lstStyle>
          <a:p>
            <a:pPr lvl="0" rtl="0"/>
            <a:r>
              <a:rPr lang="en-GB" noProof="0"/>
              <a:t>NAME</a:t>
            </a:r>
          </a:p>
        </p:txBody>
      </p:sp>
      <p:sp>
        <p:nvSpPr>
          <p:cNvPr id="43" name="Text Placeholder 7">
            <a:extLst>
              <a:ext uri="{FF2B5EF4-FFF2-40B4-BE49-F238E27FC236}">
                <a16:creationId xmlns:a16="http://schemas.microsoft.com/office/drawing/2014/main" id="{FEBB122E-6E5D-4B48-91C0-C6EB8BA3D2D9}"/>
              </a:ext>
            </a:extLst>
          </p:cNvPr>
          <p:cNvSpPr>
            <a:spLocks noGrp="1"/>
          </p:cNvSpPr>
          <p:nvPr>
            <p:ph type="body" sz="quarter" idx="50" hasCustomPrompt="1"/>
          </p:nvPr>
        </p:nvSpPr>
        <p:spPr>
          <a:xfrm>
            <a:off x="3300414" y="6158403"/>
            <a:ext cx="1190471" cy="166199"/>
          </a:xfrm>
          <a:noFill/>
        </p:spPr>
        <p:txBody>
          <a:bodyPr wrap="square" lIns="0" tIns="0" rIns="0" bIns="0" rtlCol="0" anchor="t">
            <a:noAutofit/>
          </a:bodyPr>
          <a:lstStyle>
            <a:lvl1pPr marL="0" indent="0" algn="ctr">
              <a:spcBef>
                <a:spcPts val="0"/>
              </a:spcBef>
              <a:spcAft>
                <a:spcPts val="0"/>
              </a:spcAft>
              <a:buNone/>
              <a:defRPr sz="825" b="0">
                <a:solidFill>
                  <a:schemeClr val="tx1">
                    <a:lumMod val="75000"/>
                    <a:lumOff val="25000"/>
                  </a:schemeClr>
                </a:solidFill>
                <a:latin typeface="+mn-lt"/>
              </a:defRPr>
            </a:lvl1pPr>
          </a:lstStyle>
          <a:p>
            <a:pPr lvl="0" rtl="0"/>
            <a:r>
              <a:rPr lang="en-GB" noProof="0"/>
              <a:t>Description</a:t>
            </a:r>
          </a:p>
        </p:txBody>
      </p:sp>
      <p:sp>
        <p:nvSpPr>
          <p:cNvPr id="44" name="Picture Placeholder 8">
            <a:extLst>
              <a:ext uri="{FF2B5EF4-FFF2-40B4-BE49-F238E27FC236}">
                <a16:creationId xmlns:a16="http://schemas.microsoft.com/office/drawing/2014/main" id="{A968314E-9F6B-4D90-BC2A-C5BB6AC70F5F}"/>
              </a:ext>
              <a:ext uri="{C183D7F6-B498-43B3-948B-1728B52AA6E4}">
                <adec:decorative xmlns:adec="http://schemas.microsoft.com/office/drawing/2017/decorative" val="1"/>
              </a:ext>
            </a:extLst>
          </p:cNvPr>
          <p:cNvSpPr>
            <a:spLocks noGrp="1" noChangeAspect="1"/>
          </p:cNvSpPr>
          <p:nvPr>
            <p:ph type="pic" sz="quarter" idx="51" hasCustomPrompt="1"/>
          </p:nvPr>
        </p:nvSpPr>
        <p:spPr>
          <a:xfrm>
            <a:off x="4910063" y="4967310"/>
            <a:ext cx="685797" cy="914396"/>
          </a:xfrm>
          <a:prstGeom prst="ellipse">
            <a:avLst/>
          </a:prstGeom>
          <a:solidFill>
            <a:schemeClr val="bg1"/>
          </a:solidFill>
          <a:effectLst>
            <a:outerShdw blurRad="50800" dist="38100" dir="2700000" algn="tl" rotWithShape="0">
              <a:prstClr val="black">
                <a:alpha val="40000"/>
              </a:prstClr>
            </a:outerShdw>
          </a:effectLst>
        </p:spPr>
        <p:txBody>
          <a:bodyPr lIns="0" rIns="0" rtlCol="0" anchor="ctr">
            <a:normAutofit/>
          </a:bodyPr>
          <a:lstStyle>
            <a:lvl1pPr marL="0" indent="0" algn="ctr">
              <a:buNone/>
              <a:defRPr sz="900">
                <a:solidFill>
                  <a:schemeClr val="bg1">
                    <a:lumMod val="50000"/>
                  </a:schemeClr>
                </a:solidFill>
              </a:defRPr>
            </a:lvl1pPr>
          </a:lstStyle>
          <a:p>
            <a:pPr rtl="0"/>
            <a:r>
              <a:rPr lang="en-GB" noProof="0"/>
              <a:t>Insert Image</a:t>
            </a:r>
          </a:p>
        </p:txBody>
      </p:sp>
      <p:sp>
        <p:nvSpPr>
          <p:cNvPr id="45" name="Text Placeholder 7">
            <a:extLst>
              <a:ext uri="{FF2B5EF4-FFF2-40B4-BE49-F238E27FC236}">
                <a16:creationId xmlns:a16="http://schemas.microsoft.com/office/drawing/2014/main" id="{98FF5C01-8CE1-475F-A59A-011328494FC8}"/>
              </a:ext>
            </a:extLst>
          </p:cNvPr>
          <p:cNvSpPr>
            <a:spLocks noGrp="1"/>
          </p:cNvSpPr>
          <p:nvPr>
            <p:ph type="body" sz="quarter" idx="52" hasCustomPrompt="1"/>
          </p:nvPr>
        </p:nvSpPr>
        <p:spPr>
          <a:xfrm>
            <a:off x="4657727" y="5988391"/>
            <a:ext cx="1190471" cy="166199"/>
          </a:xfrm>
          <a:noFill/>
        </p:spPr>
        <p:txBody>
          <a:bodyPr wrap="square" lIns="0" tIns="0" rIns="0" bIns="0" rtlCol="0" anchor="ctr">
            <a:noAutofit/>
          </a:bodyPr>
          <a:lstStyle>
            <a:lvl1pPr marL="0" indent="0" algn="ctr">
              <a:spcBef>
                <a:spcPts val="0"/>
              </a:spcBef>
              <a:spcAft>
                <a:spcPts val="0"/>
              </a:spcAft>
              <a:buNone/>
              <a:defRPr sz="825" b="1">
                <a:solidFill>
                  <a:schemeClr val="accent1"/>
                </a:solidFill>
                <a:latin typeface="+mn-lt"/>
              </a:defRPr>
            </a:lvl1pPr>
          </a:lstStyle>
          <a:p>
            <a:pPr lvl="0" rtl="0"/>
            <a:r>
              <a:rPr lang="en-GB" noProof="0"/>
              <a:t>NAME</a:t>
            </a:r>
          </a:p>
        </p:txBody>
      </p:sp>
      <p:sp>
        <p:nvSpPr>
          <p:cNvPr id="46" name="Text Placeholder 7">
            <a:extLst>
              <a:ext uri="{FF2B5EF4-FFF2-40B4-BE49-F238E27FC236}">
                <a16:creationId xmlns:a16="http://schemas.microsoft.com/office/drawing/2014/main" id="{DC690F93-088F-498C-9B26-2DCE00A1145F}"/>
              </a:ext>
            </a:extLst>
          </p:cNvPr>
          <p:cNvSpPr>
            <a:spLocks noGrp="1"/>
          </p:cNvSpPr>
          <p:nvPr>
            <p:ph type="body" sz="quarter" idx="53" hasCustomPrompt="1"/>
          </p:nvPr>
        </p:nvSpPr>
        <p:spPr>
          <a:xfrm>
            <a:off x="4657727" y="6158403"/>
            <a:ext cx="1190471" cy="166199"/>
          </a:xfrm>
          <a:noFill/>
        </p:spPr>
        <p:txBody>
          <a:bodyPr wrap="square" lIns="0" tIns="0" rIns="0" bIns="0" rtlCol="0" anchor="t">
            <a:noAutofit/>
          </a:bodyPr>
          <a:lstStyle>
            <a:lvl1pPr marL="0" indent="0" algn="ctr">
              <a:spcBef>
                <a:spcPts val="0"/>
              </a:spcBef>
              <a:spcAft>
                <a:spcPts val="0"/>
              </a:spcAft>
              <a:buNone/>
              <a:defRPr sz="825" b="0">
                <a:solidFill>
                  <a:schemeClr val="tx1">
                    <a:lumMod val="75000"/>
                    <a:lumOff val="25000"/>
                  </a:schemeClr>
                </a:solidFill>
                <a:latin typeface="+mn-lt"/>
              </a:defRPr>
            </a:lvl1pPr>
          </a:lstStyle>
          <a:p>
            <a:pPr lvl="0" rtl="0"/>
            <a:r>
              <a:rPr lang="en-GB" noProof="0"/>
              <a:t>Description</a:t>
            </a:r>
          </a:p>
        </p:txBody>
      </p:sp>
      <p:sp>
        <p:nvSpPr>
          <p:cNvPr id="47" name="Picture Placeholder 8">
            <a:extLst>
              <a:ext uri="{FF2B5EF4-FFF2-40B4-BE49-F238E27FC236}">
                <a16:creationId xmlns:a16="http://schemas.microsoft.com/office/drawing/2014/main" id="{1D462CE1-BEE9-45C4-AB54-354D05E69D31}"/>
              </a:ext>
              <a:ext uri="{C183D7F6-B498-43B3-948B-1728B52AA6E4}">
                <adec:decorative xmlns:adec="http://schemas.microsoft.com/office/drawing/2017/decorative" val="1"/>
              </a:ext>
            </a:extLst>
          </p:cNvPr>
          <p:cNvSpPr>
            <a:spLocks noGrp="1" noChangeAspect="1"/>
          </p:cNvSpPr>
          <p:nvPr>
            <p:ph type="pic" sz="quarter" idx="54" hasCustomPrompt="1"/>
          </p:nvPr>
        </p:nvSpPr>
        <p:spPr>
          <a:xfrm>
            <a:off x="6265396" y="4967310"/>
            <a:ext cx="685797" cy="914396"/>
          </a:xfrm>
          <a:prstGeom prst="ellipse">
            <a:avLst/>
          </a:prstGeom>
          <a:solidFill>
            <a:schemeClr val="bg1"/>
          </a:solidFill>
          <a:effectLst>
            <a:outerShdw blurRad="50800" dist="38100" dir="2700000" algn="tl" rotWithShape="0">
              <a:prstClr val="black">
                <a:alpha val="40000"/>
              </a:prstClr>
            </a:outerShdw>
          </a:effectLst>
        </p:spPr>
        <p:txBody>
          <a:bodyPr lIns="0" rIns="0" rtlCol="0" anchor="ctr">
            <a:normAutofit/>
          </a:bodyPr>
          <a:lstStyle>
            <a:lvl1pPr marL="0" indent="0" algn="ctr">
              <a:buNone/>
              <a:defRPr sz="900">
                <a:solidFill>
                  <a:schemeClr val="bg1">
                    <a:lumMod val="50000"/>
                  </a:schemeClr>
                </a:solidFill>
              </a:defRPr>
            </a:lvl1pPr>
          </a:lstStyle>
          <a:p>
            <a:pPr rtl="0"/>
            <a:r>
              <a:rPr lang="en-GB" noProof="0"/>
              <a:t>Insert Image</a:t>
            </a:r>
          </a:p>
        </p:txBody>
      </p:sp>
      <p:sp>
        <p:nvSpPr>
          <p:cNvPr id="48" name="Text Placeholder 7">
            <a:extLst>
              <a:ext uri="{FF2B5EF4-FFF2-40B4-BE49-F238E27FC236}">
                <a16:creationId xmlns:a16="http://schemas.microsoft.com/office/drawing/2014/main" id="{9FA2731A-D1B2-4144-8373-12B9313F9BFD}"/>
              </a:ext>
            </a:extLst>
          </p:cNvPr>
          <p:cNvSpPr>
            <a:spLocks noGrp="1"/>
          </p:cNvSpPr>
          <p:nvPr>
            <p:ph type="body" sz="quarter" idx="55" hasCustomPrompt="1"/>
          </p:nvPr>
        </p:nvSpPr>
        <p:spPr>
          <a:xfrm>
            <a:off x="6013061" y="5988391"/>
            <a:ext cx="1190471" cy="166199"/>
          </a:xfrm>
          <a:noFill/>
        </p:spPr>
        <p:txBody>
          <a:bodyPr wrap="square" lIns="0" tIns="0" rIns="0" bIns="0" rtlCol="0" anchor="ctr">
            <a:noAutofit/>
          </a:bodyPr>
          <a:lstStyle>
            <a:lvl1pPr marL="0" indent="0" algn="ctr">
              <a:spcBef>
                <a:spcPts val="0"/>
              </a:spcBef>
              <a:spcAft>
                <a:spcPts val="0"/>
              </a:spcAft>
              <a:buNone/>
              <a:defRPr sz="825" b="1">
                <a:solidFill>
                  <a:schemeClr val="accent1"/>
                </a:solidFill>
                <a:latin typeface="+mn-lt"/>
              </a:defRPr>
            </a:lvl1pPr>
          </a:lstStyle>
          <a:p>
            <a:pPr lvl="0" rtl="0"/>
            <a:r>
              <a:rPr lang="en-GB" noProof="0"/>
              <a:t>NAME</a:t>
            </a:r>
          </a:p>
        </p:txBody>
      </p:sp>
      <p:sp>
        <p:nvSpPr>
          <p:cNvPr id="49" name="Text Placeholder 7">
            <a:extLst>
              <a:ext uri="{FF2B5EF4-FFF2-40B4-BE49-F238E27FC236}">
                <a16:creationId xmlns:a16="http://schemas.microsoft.com/office/drawing/2014/main" id="{F61DF59D-6B27-4EC6-A151-0F9B99DC8051}"/>
              </a:ext>
            </a:extLst>
          </p:cNvPr>
          <p:cNvSpPr>
            <a:spLocks noGrp="1"/>
          </p:cNvSpPr>
          <p:nvPr>
            <p:ph type="body" sz="quarter" idx="56" hasCustomPrompt="1"/>
          </p:nvPr>
        </p:nvSpPr>
        <p:spPr>
          <a:xfrm>
            <a:off x="6013061" y="6158403"/>
            <a:ext cx="1190471" cy="166199"/>
          </a:xfrm>
          <a:noFill/>
        </p:spPr>
        <p:txBody>
          <a:bodyPr wrap="square" lIns="0" tIns="0" rIns="0" bIns="0" rtlCol="0" anchor="t">
            <a:noAutofit/>
          </a:bodyPr>
          <a:lstStyle>
            <a:lvl1pPr marL="0" indent="0" algn="ctr">
              <a:spcBef>
                <a:spcPts val="0"/>
              </a:spcBef>
              <a:spcAft>
                <a:spcPts val="0"/>
              </a:spcAft>
              <a:buNone/>
              <a:defRPr sz="825" b="0">
                <a:solidFill>
                  <a:schemeClr val="tx1">
                    <a:lumMod val="75000"/>
                    <a:lumOff val="25000"/>
                  </a:schemeClr>
                </a:solidFill>
                <a:latin typeface="+mn-lt"/>
              </a:defRPr>
            </a:lvl1pPr>
          </a:lstStyle>
          <a:p>
            <a:pPr lvl="0" rtl="0"/>
            <a:r>
              <a:rPr lang="en-GB" noProof="0"/>
              <a:t>Description</a:t>
            </a:r>
          </a:p>
        </p:txBody>
      </p:sp>
    </p:spTree>
    <p:extLst>
      <p:ext uri="{BB962C8B-B14F-4D97-AF65-F5344CB8AC3E}">
        <p14:creationId xmlns:p14="http://schemas.microsoft.com/office/powerpoint/2010/main" val="1020462147"/>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720" userDrawn="1">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1_Title Side patch Title Only">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724AA86D-A811-42CE-8C83-8053DFC66751}"/>
              </a:ext>
              <a:ext uri="{C183D7F6-B498-43B3-948B-1728B52AA6E4}">
                <adec:decorative xmlns:adec="http://schemas.microsoft.com/office/drawing/2017/decorative" val="1"/>
              </a:ext>
            </a:extLst>
          </p:cNvPr>
          <p:cNvSpPr/>
          <p:nvPr userDrawn="1"/>
        </p:nvSpPr>
        <p:spPr>
          <a:xfrm>
            <a:off x="-1" y="0"/>
            <a:ext cx="6246965" cy="6858000"/>
          </a:xfrm>
          <a:custGeom>
            <a:avLst/>
            <a:gdLst>
              <a:gd name="connsiteX0" fmla="*/ 0 w 8329286"/>
              <a:gd name="connsiteY0" fmla="*/ 0 h 6858000"/>
              <a:gd name="connsiteX1" fmla="*/ 8329286 w 8329286"/>
              <a:gd name="connsiteY1" fmla="*/ 0 h 6858000"/>
              <a:gd name="connsiteX2" fmla="*/ 8329286 w 8329286"/>
              <a:gd name="connsiteY2" fmla="*/ 68183 h 6858000"/>
              <a:gd name="connsiteX3" fmla="*/ 3175958 w 8329286"/>
              <a:gd name="connsiteY3" fmla="*/ 6858000 h 6858000"/>
              <a:gd name="connsiteX4" fmla="*/ 0 w 8329286"/>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29286" h="6858000">
                <a:moveTo>
                  <a:pt x="0" y="0"/>
                </a:moveTo>
                <a:lnTo>
                  <a:pt x="8329286" y="0"/>
                </a:lnTo>
                <a:lnTo>
                  <a:pt x="8329286" y="68183"/>
                </a:lnTo>
                <a:lnTo>
                  <a:pt x="3175958" y="6858000"/>
                </a:lnTo>
                <a:lnTo>
                  <a:pt x="0" y="6858000"/>
                </a:lnTo>
                <a:close/>
              </a:path>
            </a:pathLst>
          </a:custGeom>
          <a:solidFill>
            <a:srgbClr val="EEEE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9144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411481" y="990600"/>
            <a:ext cx="8103871" cy="707886"/>
          </a:xfrm>
        </p:spPr>
        <p:txBody>
          <a:bodyPr lIns="91440" rtlCol="0" anchor="t">
            <a:normAutofit/>
          </a:bodyPr>
          <a:lstStyle>
            <a:lvl1pPr>
              <a:lnSpc>
                <a:spcPct val="100000"/>
              </a:lnSpc>
              <a:defRPr sz="3000" b="0">
                <a:latin typeface="+mj-lt"/>
              </a:defRPr>
            </a:lvl1pPr>
          </a:lstStyle>
          <a:p>
            <a:pPr rtl="0"/>
            <a:r>
              <a:rPr lang="en-GB" noProof="0"/>
              <a:t>Click to edit Master title style</a:t>
            </a:r>
          </a:p>
        </p:txBody>
      </p:sp>
      <p:sp>
        <p:nvSpPr>
          <p:cNvPr id="16" name="Slide Number Placeholder 5">
            <a:extLst>
              <a:ext uri="{FF2B5EF4-FFF2-40B4-BE49-F238E27FC236}">
                <a16:creationId xmlns:a16="http://schemas.microsoft.com/office/drawing/2014/main" id="{E0693782-2388-4647-A185-375373970194}"/>
              </a:ext>
            </a:extLst>
          </p:cNvPr>
          <p:cNvSpPr>
            <a:spLocks noGrp="1"/>
          </p:cNvSpPr>
          <p:nvPr>
            <p:ph type="sldNum" sz="quarter" idx="4"/>
          </p:nvPr>
        </p:nvSpPr>
        <p:spPr>
          <a:xfrm>
            <a:off x="471592" y="6339840"/>
            <a:ext cx="22671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
        <p:nvSpPr>
          <p:cNvPr id="15" name="Freeform: Shape 14">
            <a:extLst>
              <a:ext uri="{FF2B5EF4-FFF2-40B4-BE49-F238E27FC236}">
                <a16:creationId xmlns:a16="http://schemas.microsoft.com/office/drawing/2014/main" id="{89314C5F-7D40-40CF-8951-9660A5ACE1F7}"/>
              </a:ext>
              <a:ext uri="{C183D7F6-B498-43B3-948B-1728B52AA6E4}">
                <adec:decorative xmlns:adec="http://schemas.microsoft.com/office/drawing/2017/decorative" val="1"/>
              </a:ext>
            </a:extLst>
          </p:cNvPr>
          <p:cNvSpPr/>
          <p:nvPr userDrawn="1"/>
        </p:nvSpPr>
        <p:spPr>
          <a:xfrm>
            <a:off x="0" y="0"/>
            <a:ext cx="6246965"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Tree>
    <p:extLst>
      <p:ext uri="{BB962C8B-B14F-4D97-AF65-F5344CB8AC3E}">
        <p14:creationId xmlns:p14="http://schemas.microsoft.com/office/powerpoint/2010/main" val="180005240"/>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720" userDrawn="1">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preserve="1" userDrawn="1">
  <p:cSld name="Image Caption Content_Blue">
    <p:bg>
      <p:bgPr>
        <a:solidFill>
          <a:schemeClr val="tx2"/>
        </a:solidFill>
        <a:effectLst/>
      </p:bgPr>
    </p:bg>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A623EB06-2F79-4698-807D-96A58B4F1D71}"/>
              </a:ext>
              <a:ext uri="{C183D7F6-B498-43B3-948B-1728B52AA6E4}">
                <adec:decorative xmlns:adec="http://schemas.microsoft.com/office/drawing/2017/decorative" val="1"/>
              </a:ext>
            </a:extLst>
          </p:cNvPr>
          <p:cNvSpPr>
            <a:spLocks noGrp="1"/>
          </p:cNvSpPr>
          <p:nvPr>
            <p:ph type="pic" sz="quarter" idx="15" hasCustomPrompt="1"/>
          </p:nvPr>
        </p:nvSpPr>
        <p:spPr>
          <a:xfrm>
            <a:off x="0" y="0"/>
            <a:ext cx="6246965" cy="6858000"/>
          </a:xfrm>
          <a:custGeom>
            <a:avLst/>
            <a:gdLst>
              <a:gd name="connsiteX0" fmla="*/ 0 w 8329286"/>
              <a:gd name="connsiteY0" fmla="*/ 0 h 6858000"/>
              <a:gd name="connsiteX1" fmla="*/ 8329286 w 8329286"/>
              <a:gd name="connsiteY1" fmla="*/ 0 h 6858000"/>
              <a:gd name="connsiteX2" fmla="*/ 3124200 w 8329286"/>
              <a:gd name="connsiteY2" fmla="*/ 6858000 h 6858000"/>
              <a:gd name="connsiteX3" fmla="*/ 0 w 832928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9286" h="6858000">
                <a:moveTo>
                  <a:pt x="0" y="0"/>
                </a:moveTo>
                <a:lnTo>
                  <a:pt x="8329286" y="0"/>
                </a:lnTo>
                <a:lnTo>
                  <a:pt x="3124200" y="6858000"/>
                </a:lnTo>
                <a:lnTo>
                  <a:pt x="0" y="6858000"/>
                </a:lnTo>
                <a:close/>
              </a:path>
            </a:pathLst>
          </a:custGeom>
          <a:solidFill>
            <a:schemeClr val="bg1"/>
          </a:solidFill>
          <a:effectLst>
            <a:outerShdw blurRad="228600" dist="38100" algn="l" rotWithShape="0">
              <a:prstClr val="black">
                <a:alpha val="40000"/>
              </a:prstClr>
            </a:outerShdw>
          </a:effectLst>
        </p:spPr>
        <p:txBody>
          <a:bodyPr wrap="square" rtlCol="0" anchor="ctr">
            <a:noAutofit/>
          </a:bodyPr>
          <a:lstStyle>
            <a:lvl1pPr marL="0" indent="0" algn="ctr">
              <a:buNone/>
              <a:defRPr/>
            </a:lvl1pPr>
          </a:lstStyle>
          <a:p>
            <a:pPr rtl="0"/>
            <a:r>
              <a:rPr lang="en-GB" noProof="0"/>
              <a:t>Insert Image</a:t>
            </a:r>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742950" y="609600"/>
            <a:ext cx="3486151" cy="6248400"/>
          </a:xfrm>
          <a:solidFill>
            <a:schemeClr val="bg1"/>
          </a:solidFill>
          <a:effectLst>
            <a:outerShdw blurRad="355600" dist="38100" dir="2700000" algn="tl" rotWithShape="0">
              <a:prstClr val="black">
                <a:alpha val="40000"/>
              </a:prstClr>
            </a:outerShdw>
          </a:effectLst>
        </p:spPr>
        <p:txBody>
          <a:bodyPr rtlCol="0"/>
          <a:lstStyle>
            <a:lvl1pPr marL="0" indent="0">
              <a:buNone/>
              <a:defRPr>
                <a:solidFill>
                  <a:schemeClr val="tx1">
                    <a:alpha val="0"/>
                  </a:schemeClr>
                </a:solidFill>
              </a:defRPr>
            </a:lvl1pPr>
          </a:lstStyle>
          <a:p>
            <a:pPr lvl="0" rtl="0"/>
            <a:r>
              <a:rPr lang="en-GB" noProof="0"/>
              <a:t>I</a:t>
            </a:r>
          </a:p>
        </p:txBody>
      </p:sp>
      <p:sp>
        <p:nvSpPr>
          <p:cNvPr id="2" name="Title 1"/>
          <p:cNvSpPr>
            <a:spLocks noGrp="1"/>
          </p:cNvSpPr>
          <p:nvPr>
            <p:ph type="ctrTitle"/>
          </p:nvPr>
        </p:nvSpPr>
        <p:spPr>
          <a:xfrm>
            <a:off x="942975" y="3962400"/>
            <a:ext cx="3086100" cy="1981200"/>
          </a:xfrm>
        </p:spPr>
        <p:txBody>
          <a:bodyPr rtlCol="0" anchor="ctr">
            <a:noAutofit/>
          </a:bodyPr>
          <a:lstStyle>
            <a:lvl1pPr algn="ctr">
              <a:lnSpc>
                <a:spcPct val="80000"/>
              </a:lnSpc>
              <a:defRPr sz="3000" b="0" spc="151" baseline="0"/>
            </a:lvl1pPr>
          </a:lstStyle>
          <a:p>
            <a:pPr rtl="0"/>
            <a:r>
              <a:rPr lang="en-GB" noProof="0"/>
              <a:t>Click to edit Master title style</a:t>
            </a:r>
          </a:p>
        </p:txBody>
      </p:sp>
      <p:sp>
        <p:nvSpPr>
          <p:cNvPr id="3" name="Subtitle 2"/>
          <p:cNvSpPr>
            <a:spLocks noGrp="1"/>
          </p:cNvSpPr>
          <p:nvPr>
            <p:ph type="subTitle" idx="1"/>
          </p:nvPr>
        </p:nvSpPr>
        <p:spPr>
          <a:xfrm>
            <a:off x="4543425" y="4114801"/>
            <a:ext cx="3657600" cy="1371602"/>
          </a:xfrm>
        </p:spPr>
        <p:txBody>
          <a:bodyPr lIns="91440" rIns="91440" rtlCol="0" anchor="ctr">
            <a:normAutofit/>
          </a:bodyPr>
          <a:lstStyle>
            <a:lvl1pPr marL="0" indent="0" algn="l">
              <a:lnSpc>
                <a:spcPct val="100000"/>
              </a:lnSpc>
              <a:spcBef>
                <a:spcPts val="0"/>
              </a:spcBef>
              <a:spcAft>
                <a:spcPts val="0"/>
              </a:spcAft>
              <a:buNone/>
              <a:defRPr sz="1200">
                <a:solidFill>
                  <a:schemeClr val="bg1"/>
                </a:solidFill>
              </a:defRPr>
            </a:lvl1pPr>
            <a:lvl2pPr marL="342891" indent="0" algn="ctr">
              <a:buNone/>
              <a:defRPr sz="1351"/>
            </a:lvl2pPr>
            <a:lvl3pPr marL="685783" indent="0" algn="ctr">
              <a:buNone/>
              <a:defRPr sz="1351"/>
            </a:lvl3pPr>
            <a:lvl4pPr marL="1028674" indent="0" algn="ctr">
              <a:buNone/>
              <a:defRPr sz="1351"/>
            </a:lvl4pPr>
            <a:lvl5pPr marL="1371566" indent="0" algn="ctr">
              <a:buNone/>
              <a:defRPr sz="1351"/>
            </a:lvl5pPr>
            <a:lvl6pPr marL="1714457" indent="0" algn="ctr">
              <a:buNone/>
              <a:defRPr sz="1351"/>
            </a:lvl6pPr>
            <a:lvl7pPr marL="2057349" indent="0" algn="ctr">
              <a:buNone/>
              <a:defRPr sz="1351"/>
            </a:lvl7pPr>
            <a:lvl8pPr marL="2400240" indent="0" algn="ctr">
              <a:buNone/>
              <a:defRPr sz="1351"/>
            </a:lvl8pPr>
            <a:lvl9pPr marL="2743131" indent="0" algn="ctr">
              <a:buNone/>
              <a:defRPr sz="1351"/>
            </a:lvl9pPr>
          </a:lstStyle>
          <a:p>
            <a:pPr rtl="0"/>
            <a:r>
              <a:rPr lang="en-GB" noProof="0"/>
              <a:t>Click to edit Master subtitle style</a:t>
            </a:r>
          </a:p>
        </p:txBody>
      </p:sp>
      <p:sp>
        <p:nvSpPr>
          <p:cNvPr id="7" name="Text Placeholder 16">
            <a:extLst>
              <a:ext uri="{FF2B5EF4-FFF2-40B4-BE49-F238E27FC236}">
                <a16:creationId xmlns:a16="http://schemas.microsoft.com/office/drawing/2014/main" id="{D6D785D2-DAEB-48F3-AB8A-2954F03ACD2B}"/>
              </a:ext>
              <a:ext uri="{C183D7F6-B498-43B3-948B-1728B52AA6E4}">
                <adec:decorative xmlns:adec="http://schemas.microsoft.com/office/drawing/2017/decorative" val="1"/>
              </a:ext>
            </a:extLst>
          </p:cNvPr>
          <p:cNvSpPr>
            <a:spLocks noGrp="1"/>
          </p:cNvSpPr>
          <p:nvPr>
            <p:ph type="body" sz="quarter" idx="13" hasCustomPrompt="1"/>
          </p:nvPr>
        </p:nvSpPr>
        <p:spPr>
          <a:xfrm rot="16200000">
            <a:off x="133351" y="4868319"/>
            <a:ext cx="1219200" cy="169364"/>
          </a:xfrm>
          <a:solidFill>
            <a:schemeClr val="accent2"/>
          </a:solidFill>
          <a:effectLst>
            <a:outerShdw blurRad="50800" dist="38100" dir="2700000" algn="tl" rotWithShape="0">
              <a:prstClr val="black">
                <a:alpha val="40000"/>
              </a:prstClr>
            </a:outerShdw>
          </a:effectLst>
        </p:spPr>
        <p:txBody>
          <a:bodyPr rtlCol="0"/>
          <a:lstStyle>
            <a:lvl1pPr marL="0" indent="0">
              <a:buNone/>
              <a:defRPr>
                <a:solidFill>
                  <a:schemeClr val="tx1">
                    <a:alpha val="0"/>
                  </a:schemeClr>
                </a:solidFill>
              </a:defRPr>
            </a:lvl1pPr>
          </a:lstStyle>
          <a:p>
            <a:pPr lvl="0" rtl="0"/>
            <a:r>
              <a:rPr lang="en-GB" noProof="0"/>
              <a:t>I</a:t>
            </a:r>
          </a:p>
        </p:txBody>
      </p:sp>
      <p:sp>
        <p:nvSpPr>
          <p:cNvPr id="8" name="Text Placeholder 16">
            <a:extLst>
              <a:ext uri="{FF2B5EF4-FFF2-40B4-BE49-F238E27FC236}">
                <a16:creationId xmlns:a16="http://schemas.microsoft.com/office/drawing/2014/main" id="{BB42ECCE-195D-45F5-94EB-137CEFCFE916}"/>
              </a:ext>
              <a:ext uri="{C183D7F6-B498-43B3-948B-1728B52AA6E4}">
                <adec:decorative xmlns:adec="http://schemas.microsoft.com/office/drawing/2017/decorative" val="1"/>
              </a:ext>
            </a:extLst>
          </p:cNvPr>
          <p:cNvSpPr>
            <a:spLocks noGrp="1"/>
          </p:cNvSpPr>
          <p:nvPr>
            <p:ph type="body" sz="quarter" idx="14" hasCustomPrompt="1"/>
          </p:nvPr>
        </p:nvSpPr>
        <p:spPr>
          <a:xfrm rot="16200000">
            <a:off x="3619500" y="4868320"/>
            <a:ext cx="1219200" cy="169364"/>
          </a:xfrm>
          <a:solidFill>
            <a:schemeClr val="accent2"/>
          </a:solidFill>
          <a:effectLst>
            <a:outerShdw blurRad="50800" dist="38100" dir="18900000" algn="bl" rotWithShape="0">
              <a:prstClr val="black">
                <a:alpha val="40000"/>
              </a:prstClr>
            </a:outerShdw>
          </a:effectLst>
        </p:spPr>
        <p:txBody>
          <a:bodyPr rtlCol="0"/>
          <a:lstStyle>
            <a:lvl1pPr marL="0" indent="0">
              <a:buNone/>
              <a:defRPr>
                <a:solidFill>
                  <a:schemeClr val="tx1">
                    <a:alpha val="0"/>
                  </a:schemeClr>
                </a:solidFill>
              </a:defRPr>
            </a:lvl1pPr>
          </a:lstStyle>
          <a:p>
            <a:pPr lvl="0" rtl="0"/>
            <a:r>
              <a:rPr lang="en-GB" noProof="0"/>
              <a:t>I</a:t>
            </a:r>
          </a:p>
        </p:txBody>
      </p:sp>
    </p:spTree>
    <p:extLst>
      <p:ext uri="{BB962C8B-B14F-4D97-AF65-F5344CB8AC3E}">
        <p14:creationId xmlns:p14="http://schemas.microsoft.com/office/powerpoint/2010/main" val="319270573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preserve="1" userDrawn="1">
  <p:cSld name="Image Caption Content_Orange">
    <p:bg>
      <p:bgPr>
        <a:solidFill>
          <a:schemeClr val="accent2"/>
        </a:solidFill>
        <a:effectLst/>
      </p:bgPr>
    </p:bg>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A623EB06-2F79-4698-807D-96A58B4F1D71}"/>
              </a:ext>
              <a:ext uri="{C183D7F6-B498-43B3-948B-1728B52AA6E4}">
                <adec:decorative xmlns:adec="http://schemas.microsoft.com/office/drawing/2017/decorative" val="1"/>
              </a:ext>
            </a:extLst>
          </p:cNvPr>
          <p:cNvSpPr>
            <a:spLocks noGrp="1"/>
          </p:cNvSpPr>
          <p:nvPr>
            <p:ph type="pic" sz="quarter" idx="15" hasCustomPrompt="1"/>
          </p:nvPr>
        </p:nvSpPr>
        <p:spPr>
          <a:xfrm>
            <a:off x="0" y="0"/>
            <a:ext cx="6246965" cy="6858000"/>
          </a:xfrm>
          <a:custGeom>
            <a:avLst/>
            <a:gdLst>
              <a:gd name="connsiteX0" fmla="*/ 0 w 8329286"/>
              <a:gd name="connsiteY0" fmla="*/ 0 h 6858000"/>
              <a:gd name="connsiteX1" fmla="*/ 8329286 w 8329286"/>
              <a:gd name="connsiteY1" fmla="*/ 0 h 6858000"/>
              <a:gd name="connsiteX2" fmla="*/ 3124200 w 8329286"/>
              <a:gd name="connsiteY2" fmla="*/ 6858000 h 6858000"/>
              <a:gd name="connsiteX3" fmla="*/ 0 w 832928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9286" h="6858000">
                <a:moveTo>
                  <a:pt x="0" y="0"/>
                </a:moveTo>
                <a:lnTo>
                  <a:pt x="8329286" y="0"/>
                </a:lnTo>
                <a:lnTo>
                  <a:pt x="3124200" y="6858000"/>
                </a:lnTo>
                <a:lnTo>
                  <a:pt x="0" y="6858000"/>
                </a:lnTo>
                <a:close/>
              </a:path>
            </a:pathLst>
          </a:custGeom>
          <a:solidFill>
            <a:schemeClr val="bg1"/>
          </a:solidFill>
          <a:effectLst>
            <a:outerShdw blurRad="228600" dist="38100" algn="l" rotWithShape="0">
              <a:prstClr val="black">
                <a:alpha val="40000"/>
              </a:prstClr>
            </a:outerShdw>
          </a:effectLst>
        </p:spPr>
        <p:txBody>
          <a:bodyPr wrap="square" rtlCol="0" anchor="ctr">
            <a:noAutofit/>
          </a:bodyPr>
          <a:lstStyle>
            <a:lvl1pPr marL="0" indent="0" algn="ctr">
              <a:buNone/>
              <a:defRPr/>
            </a:lvl1pPr>
          </a:lstStyle>
          <a:p>
            <a:pPr rtl="0"/>
            <a:r>
              <a:rPr lang="en-GB" noProof="0"/>
              <a:t>Insert Image</a:t>
            </a:r>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742950" y="609600"/>
            <a:ext cx="3486151" cy="6248400"/>
          </a:xfrm>
          <a:solidFill>
            <a:schemeClr val="bg1"/>
          </a:solidFill>
          <a:effectLst>
            <a:outerShdw blurRad="355600" dist="38100" dir="2700000" algn="tl" rotWithShape="0">
              <a:prstClr val="black">
                <a:alpha val="40000"/>
              </a:prstClr>
            </a:outerShdw>
          </a:effectLst>
        </p:spPr>
        <p:txBody>
          <a:bodyPr rtlCol="0"/>
          <a:lstStyle>
            <a:lvl1pPr marL="0" indent="0">
              <a:buNone/>
              <a:defRPr>
                <a:solidFill>
                  <a:schemeClr val="tx1">
                    <a:alpha val="0"/>
                  </a:schemeClr>
                </a:solidFill>
              </a:defRPr>
            </a:lvl1pPr>
          </a:lstStyle>
          <a:p>
            <a:pPr lvl="0" rtl="0"/>
            <a:r>
              <a:rPr lang="en-GB" noProof="0"/>
              <a:t>I</a:t>
            </a:r>
          </a:p>
        </p:txBody>
      </p:sp>
      <p:sp>
        <p:nvSpPr>
          <p:cNvPr id="2" name="Title 1"/>
          <p:cNvSpPr>
            <a:spLocks noGrp="1"/>
          </p:cNvSpPr>
          <p:nvPr>
            <p:ph type="ctrTitle"/>
          </p:nvPr>
        </p:nvSpPr>
        <p:spPr>
          <a:xfrm>
            <a:off x="942975" y="3962400"/>
            <a:ext cx="3086100" cy="1981200"/>
          </a:xfrm>
        </p:spPr>
        <p:txBody>
          <a:bodyPr rtlCol="0" anchor="ctr">
            <a:noAutofit/>
          </a:bodyPr>
          <a:lstStyle>
            <a:lvl1pPr algn="ctr">
              <a:lnSpc>
                <a:spcPct val="80000"/>
              </a:lnSpc>
              <a:defRPr sz="3000" b="0" spc="151" baseline="0"/>
            </a:lvl1pPr>
          </a:lstStyle>
          <a:p>
            <a:pPr rtl="0"/>
            <a:r>
              <a:rPr lang="en-GB" noProof="0"/>
              <a:t>Click to edit Master title style</a:t>
            </a:r>
          </a:p>
        </p:txBody>
      </p:sp>
      <p:sp>
        <p:nvSpPr>
          <p:cNvPr id="3" name="Subtitle 2"/>
          <p:cNvSpPr>
            <a:spLocks noGrp="1"/>
          </p:cNvSpPr>
          <p:nvPr>
            <p:ph type="subTitle" idx="1"/>
          </p:nvPr>
        </p:nvSpPr>
        <p:spPr>
          <a:xfrm>
            <a:off x="4543425" y="4114801"/>
            <a:ext cx="3657600" cy="1371602"/>
          </a:xfrm>
        </p:spPr>
        <p:txBody>
          <a:bodyPr lIns="91440" rIns="91440" rtlCol="0" anchor="ctr">
            <a:normAutofit/>
          </a:bodyPr>
          <a:lstStyle>
            <a:lvl1pPr marL="0" indent="0" algn="l">
              <a:lnSpc>
                <a:spcPct val="100000"/>
              </a:lnSpc>
              <a:spcBef>
                <a:spcPts val="0"/>
              </a:spcBef>
              <a:spcAft>
                <a:spcPts val="0"/>
              </a:spcAft>
              <a:buNone/>
              <a:defRPr sz="1200">
                <a:solidFill>
                  <a:schemeClr val="bg1"/>
                </a:solidFill>
              </a:defRPr>
            </a:lvl1pPr>
            <a:lvl2pPr marL="342891" indent="0" algn="ctr">
              <a:buNone/>
              <a:defRPr sz="1351"/>
            </a:lvl2pPr>
            <a:lvl3pPr marL="685783" indent="0" algn="ctr">
              <a:buNone/>
              <a:defRPr sz="1351"/>
            </a:lvl3pPr>
            <a:lvl4pPr marL="1028674" indent="0" algn="ctr">
              <a:buNone/>
              <a:defRPr sz="1351"/>
            </a:lvl4pPr>
            <a:lvl5pPr marL="1371566" indent="0" algn="ctr">
              <a:buNone/>
              <a:defRPr sz="1351"/>
            </a:lvl5pPr>
            <a:lvl6pPr marL="1714457" indent="0" algn="ctr">
              <a:buNone/>
              <a:defRPr sz="1351"/>
            </a:lvl6pPr>
            <a:lvl7pPr marL="2057349" indent="0" algn="ctr">
              <a:buNone/>
              <a:defRPr sz="1351"/>
            </a:lvl7pPr>
            <a:lvl8pPr marL="2400240" indent="0" algn="ctr">
              <a:buNone/>
              <a:defRPr sz="1351"/>
            </a:lvl8pPr>
            <a:lvl9pPr marL="2743131" indent="0" algn="ctr">
              <a:buNone/>
              <a:defRPr sz="1351"/>
            </a:lvl9pPr>
          </a:lstStyle>
          <a:p>
            <a:pPr rtl="0"/>
            <a:r>
              <a:rPr lang="en-GB" noProof="0"/>
              <a:t>Click to edit Master subtitle style</a:t>
            </a:r>
          </a:p>
        </p:txBody>
      </p:sp>
      <p:sp>
        <p:nvSpPr>
          <p:cNvPr id="7" name="Text Placeholder 16">
            <a:extLst>
              <a:ext uri="{FF2B5EF4-FFF2-40B4-BE49-F238E27FC236}">
                <a16:creationId xmlns:a16="http://schemas.microsoft.com/office/drawing/2014/main" id="{D6D785D2-DAEB-48F3-AB8A-2954F03ACD2B}"/>
              </a:ext>
              <a:ext uri="{C183D7F6-B498-43B3-948B-1728B52AA6E4}">
                <adec:decorative xmlns:adec="http://schemas.microsoft.com/office/drawing/2017/decorative" val="1"/>
              </a:ext>
            </a:extLst>
          </p:cNvPr>
          <p:cNvSpPr>
            <a:spLocks noGrp="1"/>
          </p:cNvSpPr>
          <p:nvPr>
            <p:ph type="body" sz="quarter" idx="13" hasCustomPrompt="1"/>
          </p:nvPr>
        </p:nvSpPr>
        <p:spPr>
          <a:xfrm rot="16200000">
            <a:off x="133351" y="4868319"/>
            <a:ext cx="1219200" cy="169364"/>
          </a:xfrm>
          <a:solidFill>
            <a:schemeClr val="accent5"/>
          </a:solidFill>
          <a:effectLst>
            <a:outerShdw blurRad="50800" dist="38100" dir="2700000" algn="tl" rotWithShape="0">
              <a:prstClr val="black">
                <a:alpha val="40000"/>
              </a:prstClr>
            </a:outerShdw>
          </a:effectLst>
        </p:spPr>
        <p:txBody>
          <a:bodyPr rtlCol="0"/>
          <a:lstStyle>
            <a:lvl1pPr marL="0" indent="0">
              <a:buNone/>
              <a:defRPr>
                <a:solidFill>
                  <a:schemeClr val="tx1">
                    <a:alpha val="0"/>
                  </a:schemeClr>
                </a:solidFill>
              </a:defRPr>
            </a:lvl1pPr>
          </a:lstStyle>
          <a:p>
            <a:pPr lvl="0" rtl="0"/>
            <a:r>
              <a:rPr lang="en-GB" noProof="0"/>
              <a:t>I</a:t>
            </a:r>
          </a:p>
        </p:txBody>
      </p:sp>
      <p:sp>
        <p:nvSpPr>
          <p:cNvPr id="8" name="Text Placeholder 16">
            <a:extLst>
              <a:ext uri="{FF2B5EF4-FFF2-40B4-BE49-F238E27FC236}">
                <a16:creationId xmlns:a16="http://schemas.microsoft.com/office/drawing/2014/main" id="{BB42ECCE-195D-45F5-94EB-137CEFCFE916}"/>
              </a:ext>
              <a:ext uri="{C183D7F6-B498-43B3-948B-1728B52AA6E4}">
                <adec:decorative xmlns:adec="http://schemas.microsoft.com/office/drawing/2017/decorative" val="1"/>
              </a:ext>
            </a:extLst>
          </p:cNvPr>
          <p:cNvSpPr>
            <a:spLocks noGrp="1"/>
          </p:cNvSpPr>
          <p:nvPr>
            <p:ph type="body" sz="quarter" idx="14" hasCustomPrompt="1"/>
          </p:nvPr>
        </p:nvSpPr>
        <p:spPr>
          <a:xfrm rot="16200000">
            <a:off x="3619500" y="4868320"/>
            <a:ext cx="1219200" cy="169364"/>
          </a:xfrm>
          <a:solidFill>
            <a:schemeClr val="accent5"/>
          </a:solidFill>
          <a:effectLst>
            <a:outerShdw blurRad="50800" dist="38100" dir="18900000" algn="bl" rotWithShape="0">
              <a:prstClr val="black">
                <a:alpha val="40000"/>
              </a:prstClr>
            </a:outerShdw>
          </a:effectLst>
        </p:spPr>
        <p:txBody>
          <a:bodyPr rtlCol="0"/>
          <a:lstStyle>
            <a:lvl1pPr marL="0" indent="0">
              <a:buNone/>
              <a:defRPr>
                <a:solidFill>
                  <a:schemeClr val="tx1">
                    <a:alpha val="0"/>
                  </a:schemeClr>
                </a:solidFill>
              </a:defRPr>
            </a:lvl1pPr>
          </a:lstStyle>
          <a:p>
            <a:pPr lvl="0" rtl="0"/>
            <a:r>
              <a:rPr lang="en-GB" noProof="0"/>
              <a:t>I</a:t>
            </a:r>
          </a:p>
        </p:txBody>
      </p:sp>
    </p:spTree>
    <p:extLst>
      <p:ext uri="{BB962C8B-B14F-4D97-AF65-F5344CB8AC3E}">
        <p14:creationId xmlns:p14="http://schemas.microsoft.com/office/powerpoint/2010/main" val="18570586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Segue">
    <p:spTree>
      <p:nvGrpSpPr>
        <p:cNvPr id="1" name=""/>
        <p:cNvGrpSpPr/>
        <p:nvPr/>
      </p:nvGrpSpPr>
      <p:grpSpPr>
        <a:xfrm>
          <a:off x="0" y="0"/>
          <a:ext cx="0" cy="0"/>
          <a:chOff x="0" y="0"/>
          <a:chExt cx="0" cy="0"/>
        </a:xfrm>
      </p:grpSpPr>
      <p:sp>
        <p:nvSpPr>
          <p:cNvPr id="9" name="Text Placeholder 16">
            <a:extLst>
              <a:ext uri="{FF2B5EF4-FFF2-40B4-BE49-F238E27FC236}">
                <a16:creationId xmlns:a16="http://schemas.microsoft.com/office/drawing/2014/main" id="{7B86D83E-A097-4B71-82C6-197A18DD32D9}"/>
              </a:ext>
              <a:ext uri="{C183D7F6-B498-43B3-948B-1728B52AA6E4}">
                <adec:decorative xmlns:adec="http://schemas.microsoft.com/office/drawing/2017/decorative" val="1"/>
              </a:ext>
            </a:extLst>
          </p:cNvPr>
          <p:cNvSpPr>
            <a:spLocks noGrp="1"/>
          </p:cNvSpPr>
          <p:nvPr>
            <p:ph type="body" sz="quarter" idx="13" hasCustomPrompt="1"/>
          </p:nvPr>
        </p:nvSpPr>
        <p:spPr>
          <a:xfrm rot="10800000" flipH="1" flipV="1">
            <a:off x="7578242" y="3587303"/>
            <a:ext cx="1565759" cy="3270696"/>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rtlCol="0"/>
          <a:lstStyle>
            <a:lvl1pPr marL="0" indent="0">
              <a:buNone/>
              <a:defRPr>
                <a:solidFill>
                  <a:schemeClr val="tx1">
                    <a:alpha val="0"/>
                  </a:schemeClr>
                </a:solidFill>
              </a:defRPr>
            </a:lvl1pPr>
          </a:lstStyle>
          <a:p>
            <a:pPr lvl="0" rtl="0"/>
            <a:r>
              <a:rPr lang="en-GB" noProof="0"/>
              <a:t>I</a:t>
            </a:r>
          </a:p>
        </p:txBody>
      </p:sp>
      <p:sp>
        <p:nvSpPr>
          <p:cNvPr id="7" name="Text Placeholder 16">
            <a:extLst>
              <a:ext uri="{FF2B5EF4-FFF2-40B4-BE49-F238E27FC236}">
                <a16:creationId xmlns:a16="http://schemas.microsoft.com/office/drawing/2014/main" id="{A2552DEC-1A1C-4055-B5AF-D7C796522FED}"/>
              </a:ext>
              <a:ext uri="{C183D7F6-B498-43B3-948B-1728B52AA6E4}">
                <adec:decorative xmlns:adec="http://schemas.microsoft.com/office/drawing/2017/decorative" val="1"/>
              </a:ext>
            </a:extLst>
          </p:cNvPr>
          <p:cNvSpPr>
            <a:spLocks noGrp="1"/>
          </p:cNvSpPr>
          <p:nvPr>
            <p:ph type="body" sz="quarter" idx="22" hasCustomPrompt="1"/>
          </p:nvPr>
        </p:nvSpPr>
        <p:spPr>
          <a:xfrm>
            <a:off x="214314" y="0"/>
            <a:ext cx="8715375" cy="6591300"/>
          </a:xfrm>
          <a:solidFill>
            <a:schemeClr val="accent1"/>
          </a:solidFill>
          <a:effectLst>
            <a:outerShdw blurRad="355600" dist="38100" dir="2700000" algn="tl" rotWithShape="0">
              <a:prstClr val="black">
                <a:alpha val="40000"/>
              </a:prstClr>
            </a:outerShdw>
          </a:effectLst>
        </p:spPr>
        <p:txBody>
          <a:bodyPr rtlCol="0"/>
          <a:lstStyle>
            <a:lvl1pPr marL="0" indent="0">
              <a:buNone/>
              <a:defRPr>
                <a:solidFill>
                  <a:schemeClr val="tx1">
                    <a:alpha val="0"/>
                  </a:schemeClr>
                </a:solidFill>
              </a:defRPr>
            </a:lvl1pPr>
          </a:lstStyle>
          <a:p>
            <a:pPr lvl="0" rtl="0"/>
            <a:r>
              <a:rPr lang="en-GB" noProof="0"/>
              <a:t>I</a:t>
            </a:r>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814388" y="2679192"/>
            <a:ext cx="7472363" cy="1499616"/>
          </a:xfrm>
          <a:noFill/>
        </p:spPr>
        <p:txBody>
          <a:bodyPr rtlCol="0">
            <a:normAutofit/>
          </a:bodyPr>
          <a:lstStyle>
            <a:lvl1pPr>
              <a:defRPr sz="4500">
                <a:solidFill>
                  <a:schemeClr val="bg1"/>
                </a:solidFill>
              </a:defRPr>
            </a:lvl1pPr>
          </a:lstStyle>
          <a:p>
            <a:pPr rtl="0"/>
            <a:r>
              <a:rPr lang="en-GB" noProof="0"/>
              <a:t>Click to edit Master title style</a:t>
            </a:r>
          </a:p>
        </p:txBody>
      </p:sp>
      <p:sp>
        <p:nvSpPr>
          <p:cNvPr id="8" name="Text Placeholder 16">
            <a:extLst>
              <a:ext uri="{FF2B5EF4-FFF2-40B4-BE49-F238E27FC236}">
                <a16:creationId xmlns:a16="http://schemas.microsoft.com/office/drawing/2014/main" id="{565D4960-2277-429C-B87B-08014535398C}"/>
              </a:ext>
              <a:ext uri="{C183D7F6-B498-43B3-948B-1728B52AA6E4}">
                <adec:decorative xmlns:adec="http://schemas.microsoft.com/office/drawing/2017/decorative" val="1"/>
              </a:ext>
            </a:extLst>
          </p:cNvPr>
          <p:cNvSpPr>
            <a:spLocks noGrp="1"/>
          </p:cNvSpPr>
          <p:nvPr>
            <p:ph type="body" sz="quarter" idx="23" hasCustomPrompt="1"/>
          </p:nvPr>
        </p:nvSpPr>
        <p:spPr>
          <a:xfrm>
            <a:off x="0" y="2679192"/>
            <a:ext cx="400051" cy="1499616"/>
          </a:xfrm>
          <a:solidFill>
            <a:schemeClr val="accent2"/>
          </a:solidFill>
          <a:effectLst>
            <a:outerShdw blurRad="355600" dist="38100" dir="2700000" algn="tl" rotWithShape="0">
              <a:prstClr val="black">
                <a:alpha val="40000"/>
              </a:prstClr>
            </a:outerShdw>
          </a:effectLst>
        </p:spPr>
        <p:txBody>
          <a:bodyPr rtlCol="0"/>
          <a:lstStyle>
            <a:lvl1pPr marL="0" indent="0">
              <a:buNone/>
              <a:defRPr>
                <a:solidFill>
                  <a:schemeClr val="tx1">
                    <a:alpha val="0"/>
                  </a:schemeClr>
                </a:solidFill>
              </a:defRPr>
            </a:lvl1pPr>
          </a:lstStyle>
          <a:p>
            <a:pPr lvl="0" rtl="0"/>
            <a:r>
              <a:rPr lang="en-GB" noProof="0"/>
              <a:t>I</a:t>
            </a:r>
          </a:p>
        </p:txBody>
      </p:sp>
    </p:spTree>
    <p:extLst>
      <p:ext uri="{BB962C8B-B14F-4D97-AF65-F5344CB8AC3E}">
        <p14:creationId xmlns:p14="http://schemas.microsoft.com/office/powerpoint/2010/main" val="215752666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1_Segue">
    <p:spTree>
      <p:nvGrpSpPr>
        <p:cNvPr id="1" name=""/>
        <p:cNvGrpSpPr/>
        <p:nvPr/>
      </p:nvGrpSpPr>
      <p:grpSpPr>
        <a:xfrm>
          <a:off x="0" y="0"/>
          <a:ext cx="0" cy="0"/>
          <a:chOff x="0" y="0"/>
          <a:chExt cx="0" cy="0"/>
        </a:xfrm>
      </p:grpSpPr>
      <p:sp>
        <p:nvSpPr>
          <p:cNvPr id="9" name="Text Placeholder 16">
            <a:extLst>
              <a:ext uri="{FF2B5EF4-FFF2-40B4-BE49-F238E27FC236}">
                <a16:creationId xmlns:a16="http://schemas.microsoft.com/office/drawing/2014/main" id="{7B86D83E-A097-4B71-82C6-197A18DD32D9}"/>
              </a:ext>
              <a:ext uri="{C183D7F6-B498-43B3-948B-1728B52AA6E4}">
                <adec:decorative xmlns:adec="http://schemas.microsoft.com/office/drawing/2017/decorative" val="1"/>
              </a:ext>
            </a:extLst>
          </p:cNvPr>
          <p:cNvSpPr>
            <a:spLocks noGrp="1"/>
          </p:cNvSpPr>
          <p:nvPr>
            <p:ph type="body" sz="quarter" idx="13" hasCustomPrompt="1"/>
          </p:nvPr>
        </p:nvSpPr>
        <p:spPr>
          <a:xfrm rot="10800000" flipH="1" flipV="1">
            <a:off x="7578242" y="3587303"/>
            <a:ext cx="1565759" cy="3270696"/>
          </a:xfrm>
          <a:prstGeom prst="triangle">
            <a:avLst>
              <a:gd name="adj" fmla="val 100000"/>
            </a:avLst>
          </a:prstGeom>
          <a:solidFill>
            <a:schemeClr val="tx2"/>
          </a:solidFill>
          <a:effectLst>
            <a:outerShdw blurRad="50800" dist="38100" dir="2700000" algn="tl" rotWithShape="0">
              <a:prstClr val="black">
                <a:alpha val="40000"/>
              </a:prstClr>
            </a:outerShdw>
          </a:effectLst>
        </p:spPr>
        <p:txBody>
          <a:bodyPr rtlCol="0"/>
          <a:lstStyle>
            <a:lvl1pPr marL="0" indent="0">
              <a:buNone/>
              <a:defRPr>
                <a:solidFill>
                  <a:schemeClr val="tx1">
                    <a:alpha val="0"/>
                  </a:schemeClr>
                </a:solidFill>
              </a:defRPr>
            </a:lvl1pPr>
          </a:lstStyle>
          <a:p>
            <a:pPr lvl="0" rtl="0"/>
            <a:r>
              <a:rPr lang="en-GB" noProof="0"/>
              <a:t>I</a:t>
            </a:r>
          </a:p>
        </p:txBody>
      </p:sp>
      <p:sp>
        <p:nvSpPr>
          <p:cNvPr id="7" name="Text Placeholder 16">
            <a:extLst>
              <a:ext uri="{FF2B5EF4-FFF2-40B4-BE49-F238E27FC236}">
                <a16:creationId xmlns:a16="http://schemas.microsoft.com/office/drawing/2014/main" id="{A2552DEC-1A1C-4055-B5AF-D7C796522FED}"/>
              </a:ext>
              <a:ext uri="{C183D7F6-B498-43B3-948B-1728B52AA6E4}">
                <adec:decorative xmlns:adec="http://schemas.microsoft.com/office/drawing/2017/decorative" val="1"/>
              </a:ext>
            </a:extLst>
          </p:cNvPr>
          <p:cNvSpPr>
            <a:spLocks noGrp="1"/>
          </p:cNvSpPr>
          <p:nvPr>
            <p:ph type="body" sz="quarter" idx="22" hasCustomPrompt="1"/>
          </p:nvPr>
        </p:nvSpPr>
        <p:spPr>
          <a:xfrm>
            <a:off x="214314" y="0"/>
            <a:ext cx="8715375" cy="6591300"/>
          </a:xfrm>
          <a:solidFill>
            <a:schemeClr val="accent2"/>
          </a:solidFill>
          <a:effectLst>
            <a:outerShdw blurRad="355600" dist="38100" dir="2700000" algn="tl" rotWithShape="0">
              <a:prstClr val="black">
                <a:alpha val="40000"/>
              </a:prstClr>
            </a:outerShdw>
          </a:effectLst>
        </p:spPr>
        <p:txBody>
          <a:bodyPr rtlCol="0"/>
          <a:lstStyle>
            <a:lvl1pPr marL="0" indent="0">
              <a:buNone/>
              <a:defRPr>
                <a:solidFill>
                  <a:schemeClr val="tx1">
                    <a:alpha val="0"/>
                  </a:schemeClr>
                </a:solidFill>
              </a:defRPr>
            </a:lvl1pPr>
          </a:lstStyle>
          <a:p>
            <a:pPr lvl="0" rtl="0"/>
            <a:r>
              <a:rPr lang="en-GB" noProof="0"/>
              <a:t>I</a:t>
            </a:r>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814388" y="2679192"/>
            <a:ext cx="7472363" cy="1499616"/>
          </a:xfrm>
          <a:noFill/>
        </p:spPr>
        <p:txBody>
          <a:bodyPr rtlCol="0">
            <a:normAutofit/>
          </a:bodyPr>
          <a:lstStyle>
            <a:lvl1pPr>
              <a:defRPr sz="4500">
                <a:solidFill>
                  <a:schemeClr val="bg1"/>
                </a:solidFill>
              </a:defRPr>
            </a:lvl1pPr>
          </a:lstStyle>
          <a:p>
            <a:pPr rtl="0"/>
            <a:r>
              <a:rPr lang="en-GB" noProof="0"/>
              <a:t>Click to edit Master title style</a:t>
            </a:r>
          </a:p>
        </p:txBody>
      </p:sp>
      <p:sp>
        <p:nvSpPr>
          <p:cNvPr id="8" name="Text Placeholder 16">
            <a:extLst>
              <a:ext uri="{FF2B5EF4-FFF2-40B4-BE49-F238E27FC236}">
                <a16:creationId xmlns:a16="http://schemas.microsoft.com/office/drawing/2014/main" id="{565D4960-2277-429C-B87B-08014535398C}"/>
              </a:ext>
              <a:ext uri="{C183D7F6-B498-43B3-948B-1728B52AA6E4}">
                <adec:decorative xmlns:adec="http://schemas.microsoft.com/office/drawing/2017/decorative" val="1"/>
              </a:ext>
            </a:extLst>
          </p:cNvPr>
          <p:cNvSpPr>
            <a:spLocks noGrp="1"/>
          </p:cNvSpPr>
          <p:nvPr>
            <p:ph type="body" sz="quarter" idx="23" hasCustomPrompt="1"/>
          </p:nvPr>
        </p:nvSpPr>
        <p:spPr>
          <a:xfrm>
            <a:off x="0" y="2679192"/>
            <a:ext cx="400051" cy="1499616"/>
          </a:xfrm>
          <a:solidFill>
            <a:schemeClr val="tx2"/>
          </a:solidFill>
          <a:effectLst>
            <a:outerShdw blurRad="355600" dist="38100" dir="2700000" algn="tl" rotWithShape="0">
              <a:prstClr val="black">
                <a:alpha val="40000"/>
              </a:prstClr>
            </a:outerShdw>
          </a:effectLst>
        </p:spPr>
        <p:txBody>
          <a:bodyPr rtlCol="0"/>
          <a:lstStyle>
            <a:lvl1pPr marL="0" indent="0">
              <a:buNone/>
              <a:defRPr>
                <a:solidFill>
                  <a:schemeClr val="tx1">
                    <a:alpha val="0"/>
                  </a:schemeClr>
                </a:solidFill>
              </a:defRPr>
            </a:lvl1pPr>
          </a:lstStyle>
          <a:p>
            <a:pPr lvl="0" rtl="0"/>
            <a:r>
              <a:rPr lang="en-GB" noProof="0"/>
              <a:t>I</a:t>
            </a:r>
          </a:p>
        </p:txBody>
      </p:sp>
    </p:spTree>
    <p:extLst>
      <p:ext uri="{BB962C8B-B14F-4D97-AF65-F5344CB8AC3E}">
        <p14:creationId xmlns:p14="http://schemas.microsoft.com/office/powerpoint/2010/main" val="403172234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2_Segue">
    <p:spTree>
      <p:nvGrpSpPr>
        <p:cNvPr id="1" name=""/>
        <p:cNvGrpSpPr/>
        <p:nvPr/>
      </p:nvGrpSpPr>
      <p:grpSpPr>
        <a:xfrm>
          <a:off x="0" y="0"/>
          <a:ext cx="0" cy="0"/>
          <a:chOff x="0" y="0"/>
          <a:chExt cx="0" cy="0"/>
        </a:xfrm>
      </p:grpSpPr>
      <p:sp>
        <p:nvSpPr>
          <p:cNvPr id="9" name="Text Placeholder 16">
            <a:extLst>
              <a:ext uri="{FF2B5EF4-FFF2-40B4-BE49-F238E27FC236}">
                <a16:creationId xmlns:a16="http://schemas.microsoft.com/office/drawing/2014/main" id="{7B86D83E-A097-4B71-82C6-197A18DD32D9}"/>
              </a:ext>
              <a:ext uri="{C183D7F6-B498-43B3-948B-1728B52AA6E4}">
                <adec:decorative xmlns:adec="http://schemas.microsoft.com/office/drawing/2017/decorative" val="1"/>
              </a:ext>
            </a:extLst>
          </p:cNvPr>
          <p:cNvSpPr>
            <a:spLocks noGrp="1"/>
          </p:cNvSpPr>
          <p:nvPr>
            <p:ph type="body" sz="quarter" idx="13" hasCustomPrompt="1"/>
          </p:nvPr>
        </p:nvSpPr>
        <p:spPr>
          <a:xfrm rot="10800000" flipH="1" flipV="1">
            <a:off x="7578242" y="3587303"/>
            <a:ext cx="1565759" cy="3270696"/>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rtlCol="0"/>
          <a:lstStyle>
            <a:lvl1pPr marL="0" indent="0">
              <a:buNone/>
              <a:defRPr>
                <a:solidFill>
                  <a:schemeClr val="tx1">
                    <a:alpha val="0"/>
                  </a:schemeClr>
                </a:solidFill>
              </a:defRPr>
            </a:lvl1pPr>
          </a:lstStyle>
          <a:p>
            <a:pPr lvl="0" rtl="0"/>
            <a:r>
              <a:rPr lang="en-GB" noProof="0"/>
              <a:t>I</a:t>
            </a:r>
          </a:p>
        </p:txBody>
      </p:sp>
      <p:sp>
        <p:nvSpPr>
          <p:cNvPr id="7" name="Text Placeholder 16">
            <a:extLst>
              <a:ext uri="{FF2B5EF4-FFF2-40B4-BE49-F238E27FC236}">
                <a16:creationId xmlns:a16="http://schemas.microsoft.com/office/drawing/2014/main" id="{A2552DEC-1A1C-4055-B5AF-D7C796522FED}"/>
              </a:ext>
              <a:ext uri="{C183D7F6-B498-43B3-948B-1728B52AA6E4}">
                <adec:decorative xmlns:adec="http://schemas.microsoft.com/office/drawing/2017/decorative" val="1"/>
              </a:ext>
            </a:extLst>
          </p:cNvPr>
          <p:cNvSpPr>
            <a:spLocks noGrp="1"/>
          </p:cNvSpPr>
          <p:nvPr>
            <p:ph type="body" sz="quarter" idx="22" hasCustomPrompt="1"/>
          </p:nvPr>
        </p:nvSpPr>
        <p:spPr>
          <a:xfrm>
            <a:off x="214314" y="0"/>
            <a:ext cx="8715375" cy="6591300"/>
          </a:xfrm>
          <a:solidFill>
            <a:schemeClr val="accent5"/>
          </a:solidFill>
          <a:effectLst>
            <a:outerShdw blurRad="355600" dist="38100" dir="2700000" algn="tl" rotWithShape="0">
              <a:prstClr val="black">
                <a:alpha val="40000"/>
              </a:prstClr>
            </a:outerShdw>
          </a:effectLst>
        </p:spPr>
        <p:txBody>
          <a:bodyPr rtlCol="0"/>
          <a:lstStyle>
            <a:lvl1pPr marL="0" indent="0">
              <a:buNone/>
              <a:defRPr>
                <a:solidFill>
                  <a:schemeClr val="tx1">
                    <a:alpha val="0"/>
                  </a:schemeClr>
                </a:solidFill>
              </a:defRPr>
            </a:lvl1pPr>
          </a:lstStyle>
          <a:p>
            <a:pPr lvl="0" rtl="0"/>
            <a:r>
              <a:rPr lang="en-GB" noProof="0"/>
              <a:t>I</a:t>
            </a:r>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814388" y="2679192"/>
            <a:ext cx="7472363" cy="1499616"/>
          </a:xfrm>
          <a:noFill/>
        </p:spPr>
        <p:txBody>
          <a:bodyPr rtlCol="0">
            <a:normAutofit/>
          </a:bodyPr>
          <a:lstStyle>
            <a:lvl1pPr>
              <a:defRPr sz="4500">
                <a:solidFill>
                  <a:schemeClr val="bg1"/>
                </a:solidFill>
              </a:defRPr>
            </a:lvl1pPr>
          </a:lstStyle>
          <a:p>
            <a:pPr rtl="0"/>
            <a:r>
              <a:rPr lang="en-GB" noProof="0"/>
              <a:t>Click to edit Master title style</a:t>
            </a:r>
          </a:p>
        </p:txBody>
      </p:sp>
      <p:sp>
        <p:nvSpPr>
          <p:cNvPr id="8" name="Text Placeholder 16">
            <a:extLst>
              <a:ext uri="{FF2B5EF4-FFF2-40B4-BE49-F238E27FC236}">
                <a16:creationId xmlns:a16="http://schemas.microsoft.com/office/drawing/2014/main" id="{565D4960-2277-429C-B87B-08014535398C}"/>
              </a:ext>
              <a:ext uri="{C183D7F6-B498-43B3-948B-1728B52AA6E4}">
                <adec:decorative xmlns:adec="http://schemas.microsoft.com/office/drawing/2017/decorative" val="1"/>
              </a:ext>
            </a:extLst>
          </p:cNvPr>
          <p:cNvSpPr>
            <a:spLocks noGrp="1"/>
          </p:cNvSpPr>
          <p:nvPr>
            <p:ph type="body" sz="quarter" idx="23" hasCustomPrompt="1"/>
          </p:nvPr>
        </p:nvSpPr>
        <p:spPr>
          <a:xfrm>
            <a:off x="0" y="2679192"/>
            <a:ext cx="400051" cy="1499616"/>
          </a:xfrm>
          <a:solidFill>
            <a:schemeClr val="accent2"/>
          </a:solidFill>
          <a:effectLst>
            <a:outerShdw blurRad="355600" dist="38100" dir="2700000" algn="tl" rotWithShape="0">
              <a:prstClr val="black">
                <a:alpha val="40000"/>
              </a:prstClr>
            </a:outerShdw>
          </a:effectLst>
        </p:spPr>
        <p:txBody>
          <a:bodyPr rtlCol="0"/>
          <a:lstStyle>
            <a:lvl1pPr marL="0" indent="0">
              <a:buNone/>
              <a:defRPr>
                <a:solidFill>
                  <a:schemeClr val="tx1">
                    <a:alpha val="0"/>
                  </a:schemeClr>
                </a:solidFill>
              </a:defRPr>
            </a:lvl1pPr>
          </a:lstStyle>
          <a:p>
            <a:pPr lvl="0" rtl="0"/>
            <a:r>
              <a:rPr lang="en-GB" noProof="0"/>
              <a:t>I</a:t>
            </a:r>
          </a:p>
        </p:txBody>
      </p:sp>
    </p:spTree>
    <p:extLst>
      <p:ext uri="{BB962C8B-B14F-4D97-AF65-F5344CB8AC3E}">
        <p14:creationId xmlns:p14="http://schemas.microsoft.com/office/powerpoint/2010/main" val="298610927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3_Segue">
    <p:spTree>
      <p:nvGrpSpPr>
        <p:cNvPr id="1" name=""/>
        <p:cNvGrpSpPr/>
        <p:nvPr/>
      </p:nvGrpSpPr>
      <p:grpSpPr>
        <a:xfrm>
          <a:off x="0" y="0"/>
          <a:ext cx="0" cy="0"/>
          <a:chOff x="0" y="0"/>
          <a:chExt cx="0" cy="0"/>
        </a:xfrm>
      </p:grpSpPr>
      <p:sp>
        <p:nvSpPr>
          <p:cNvPr id="25" name="Picture Placeholder 8">
            <a:extLst>
              <a:ext uri="{FF2B5EF4-FFF2-40B4-BE49-F238E27FC236}">
                <a16:creationId xmlns:a16="http://schemas.microsoft.com/office/drawing/2014/main" id="{489EE1C9-68AE-4BDD-B34C-9DE809C4DD0B}"/>
              </a:ext>
              <a:ext uri="{C183D7F6-B498-43B3-948B-1728B52AA6E4}">
                <adec:decorative xmlns:adec="http://schemas.microsoft.com/office/drawing/2017/decorative" val="1"/>
              </a:ext>
            </a:extLst>
          </p:cNvPr>
          <p:cNvSpPr>
            <a:spLocks noGrp="1"/>
          </p:cNvSpPr>
          <p:nvPr>
            <p:ph type="pic" sz="quarter" idx="17" hasCustomPrompt="1"/>
          </p:nvPr>
        </p:nvSpPr>
        <p:spPr>
          <a:xfrm>
            <a:off x="2" y="0"/>
            <a:ext cx="9143999" cy="6858000"/>
          </a:xfrm>
          <a:prstGeom prst="rect">
            <a:avLst/>
          </a:prstGeom>
        </p:spPr>
        <p:txBody>
          <a:bodyPr rtlCol="0" anchor="ctr"/>
          <a:lstStyle>
            <a:lvl1pPr marL="0" indent="0" algn="ctr">
              <a:buNone/>
              <a:defRPr>
                <a:solidFill>
                  <a:schemeClr val="bg1">
                    <a:lumMod val="50000"/>
                  </a:schemeClr>
                </a:solidFill>
              </a:defRPr>
            </a:lvl1pPr>
          </a:lstStyle>
          <a:p>
            <a:pPr rtl="0"/>
            <a:r>
              <a:rPr lang="en-GB" noProof="0"/>
              <a:t>Insert Image</a:t>
            </a:r>
          </a:p>
        </p:txBody>
      </p:sp>
      <p:sp>
        <p:nvSpPr>
          <p:cNvPr id="27" name="Text Placeholder 26">
            <a:extLst>
              <a:ext uri="{FF2B5EF4-FFF2-40B4-BE49-F238E27FC236}">
                <a16:creationId xmlns:a16="http://schemas.microsoft.com/office/drawing/2014/main" id="{A222F077-B5D5-442D-BB60-47BE1094D15F}"/>
              </a:ext>
              <a:ext uri="{C183D7F6-B498-43B3-948B-1728B52AA6E4}">
                <adec:decorative xmlns:adec="http://schemas.microsoft.com/office/drawing/2017/decorative" val="1"/>
              </a:ext>
            </a:extLst>
          </p:cNvPr>
          <p:cNvSpPr>
            <a:spLocks noGrp="1"/>
          </p:cNvSpPr>
          <p:nvPr>
            <p:ph type="body" sz="quarter" idx="18" hasCustomPrompt="1"/>
          </p:nvPr>
        </p:nvSpPr>
        <p:spPr>
          <a:xfrm>
            <a:off x="0" y="0"/>
            <a:ext cx="9144000" cy="5723182"/>
          </a:xfrm>
          <a:custGeom>
            <a:avLst/>
            <a:gdLst>
              <a:gd name="connsiteX0" fmla="*/ 0 w 12192000"/>
              <a:gd name="connsiteY0" fmla="*/ 0 h 5723182"/>
              <a:gd name="connsiteX1" fmla="*/ 12192000 w 12192000"/>
              <a:gd name="connsiteY1" fmla="*/ 0 h 5723182"/>
              <a:gd name="connsiteX2" fmla="*/ 12192000 w 12192000"/>
              <a:gd name="connsiteY2" fmla="*/ 5378958 h 5723182"/>
              <a:gd name="connsiteX3" fmla="*/ 8243540 w 12192000"/>
              <a:gd name="connsiteY3" fmla="*/ 5378958 h 5723182"/>
              <a:gd name="connsiteX4" fmla="*/ 7982281 w 12192000"/>
              <a:gd name="connsiteY4" fmla="*/ 5723182 h 5723182"/>
              <a:gd name="connsiteX5" fmla="*/ 0 w 12192000"/>
              <a:gd name="connsiteY5" fmla="*/ 5723182 h 5723182"/>
              <a:gd name="connsiteX6" fmla="*/ 0 w 12192000"/>
              <a:gd name="connsiteY6" fmla="*/ 5378958 h 5723182"/>
              <a:gd name="connsiteX7" fmla="*/ 0 w 12192000"/>
              <a:gd name="connsiteY7" fmla="*/ 5265982 h 5723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5723182">
                <a:moveTo>
                  <a:pt x="0" y="0"/>
                </a:moveTo>
                <a:lnTo>
                  <a:pt x="12192000" y="0"/>
                </a:lnTo>
                <a:lnTo>
                  <a:pt x="12192000" y="5378958"/>
                </a:lnTo>
                <a:lnTo>
                  <a:pt x="8243540" y="5378958"/>
                </a:lnTo>
                <a:lnTo>
                  <a:pt x="7982281" y="5723182"/>
                </a:lnTo>
                <a:lnTo>
                  <a:pt x="0" y="5723182"/>
                </a:lnTo>
                <a:lnTo>
                  <a:pt x="0" y="5378958"/>
                </a:lnTo>
                <a:lnTo>
                  <a:pt x="0" y="5265982"/>
                </a:lnTo>
                <a:close/>
              </a:path>
            </a:pathLst>
          </a:custGeom>
          <a:solidFill>
            <a:schemeClr val="accent2">
              <a:alpha val="84000"/>
            </a:schemeClr>
          </a:solidFill>
          <a:effectLst/>
        </p:spPr>
        <p:txBody>
          <a:bodyPr wrap="square" rtlCol="0">
            <a:noAutofit/>
          </a:bodyPr>
          <a:lstStyle>
            <a:lvl1pPr marL="0" indent="0">
              <a:buNone/>
              <a:defRPr>
                <a:solidFill>
                  <a:schemeClr val="tx1">
                    <a:alpha val="0"/>
                  </a:schemeClr>
                </a:solidFill>
              </a:defRPr>
            </a:lvl1pPr>
          </a:lstStyle>
          <a:p>
            <a:pPr lvl="0" rtl="0"/>
            <a:r>
              <a:rPr lang="en-GB" noProof="0"/>
              <a:t>I</a:t>
            </a:r>
          </a:p>
        </p:txBody>
      </p:sp>
      <p:sp>
        <p:nvSpPr>
          <p:cNvPr id="26" name="Text Placeholder 16">
            <a:extLst>
              <a:ext uri="{FF2B5EF4-FFF2-40B4-BE49-F238E27FC236}">
                <a16:creationId xmlns:a16="http://schemas.microsoft.com/office/drawing/2014/main" id="{9F89ADF8-2320-4EC3-98EA-5CB618A528E6}"/>
              </a:ext>
              <a:ext uri="{C183D7F6-B498-43B3-948B-1728B52AA6E4}">
                <adec:decorative xmlns:adec="http://schemas.microsoft.com/office/drawing/2017/decorative" val="1"/>
              </a:ext>
            </a:extLst>
          </p:cNvPr>
          <p:cNvSpPr>
            <a:spLocks noGrp="1"/>
          </p:cNvSpPr>
          <p:nvPr>
            <p:ph type="body" sz="quarter" idx="12" hasCustomPrompt="1"/>
          </p:nvPr>
        </p:nvSpPr>
        <p:spPr>
          <a:xfrm>
            <a:off x="400050" y="0"/>
            <a:ext cx="5086351" cy="6324600"/>
          </a:xfrm>
          <a:solidFill>
            <a:schemeClr val="tx2"/>
          </a:solidFill>
          <a:effectLst>
            <a:outerShdw blurRad="355600" dist="38100" dir="2700000" algn="tl" rotWithShape="0">
              <a:prstClr val="black">
                <a:alpha val="40000"/>
              </a:prstClr>
            </a:outerShdw>
          </a:effectLst>
        </p:spPr>
        <p:txBody>
          <a:bodyPr rtlCol="0"/>
          <a:lstStyle>
            <a:lvl1pPr marL="0" indent="0">
              <a:buNone/>
              <a:defRPr>
                <a:solidFill>
                  <a:schemeClr val="tx1">
                    <a:alpha val="0"/>
                  </a:schemeClr>
                </a:solidFill>
              </a:defRPr>
            </a:lvl1pPr>
          </a:lstStyle>
          <a:p>
            <a:pPr lvl="0" rtl="0"/>
            <a:r>
              <a:rPr lang="en-GB" noProof="0"/>
              <a:t>I</a:t>
            </a:r>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950120" y="2265916"/>
            <a:ext cx="3986213" cy="3488998"/>
          </a:xfrm>
          <a:noFill/>
        </p:spPr>
        <p:txBody>
          <a:bodyPr rtlCol="0" anchor="b">
            <a:normAutofit/>
          </a:bodyPr>
          <a:lstStyle>
            <a:lvl1pPr algn="ctr">
              <a:defRPr sz="4500">
                <a:solidFill>
                  <a:schemeClr val="bg1"/>
                </a:solidFill>
              </a:defRPr>
            </a:lvl1pPr>
          </a:lstStyle>
          <a:p>
            <a:pPr rtl="0"/>
            <a:r>
              <a:rPr lang="en-GB" noProof="0"/>
              <a:t>Click to edit Master title style</a:t>
            </a:r>
          </a:p>
        </p:txBody>
      </p:sp>
      <p:sp>
        <p:nvSpPr>
          <p:cNvPr id="6" name="Slide Number Placeholder 5">
            <a:extLst>
              <a:ext uri="{FF2B5EF4-FFF2-40B4-BE49-F238E27FC236}">
                <a16:creationId xmlns:a16="http://schemas.microsoft.com/office/drawing/2014/main" id="{F074D12B-58A6-47D1-9B2D-697AB265C81B}"/>
              </a:ext>
            </a:extLst>
          </p:cNvPr>
          <p:cNvSpPr>
            <a:spLocks noGrp="1"/>
          </p:cNvSpPr>
          <p:nvPr>
            <p:ph type="sldNum" sz="quarter" idx="4"/>
          </p:nvPr>
        </p:nvSpPr>
        <p:spPr>
          <a:xfrm>
            <a:off x="471592" y="6339840"/>
            <a:ext cx="226711" cy="365760"/>
          </a:xfrm>
          <a:prstGeom prst="rect">
            <a:avLst/>
          </a:prstGeom>
          <a:solidFill>
            <a:schemeClr val="bg1"/>
          </a:solidFill>
          <a:ln>
            <a:solidFill>
              <a:schemeClr val="accent2"/>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366253759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4_Segu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6E015B08-6C1F-4B1F-8038-D3C209BA0DBC}"/>
              </a:ext>
              <a:ext uri="{C183D7F6-B498-43B3-948B-1728B52AA6E4}">
                <adec:decorative xmlns:adec="http://schemas.microsoft.com/office/drawing/2017/decorative" val="1"/>
              </a:ext>
            </a:extLst>
          </p:cNvPr>
          <p:cNvSpPr>
            <a:spLocks noGrp="1"/>
          </p:cNvSpPr>
          <p:nvPr>
            <p:ph type="pic" sz="quarter" idx="17" hasCustomPrompt="1"/>
          </p:nvPr>
        </p:nvSpPr>
        <p:spPr>
          <a:xfrm>
            <a:off x="2" y="5378960"/>
            <a:ext cx="9143999" cy="1479041"/>
          </a:xfrm>
          <a:custGeom>
            <a:avLst/>
            <a:gdLst>
              <a:gd name="connsiteX0" fmla="*/ 8243540 w 12191999"/>
              <a:gd name="connsiteY0" fmla="*/ 0 h 1479041"/>
              <a:gd name="connsiteX1" fmla="*/ 12191999 w 12191999"/>
              <a:gd name="connsiteY1" fmla="*/ 0 h 1479041"/>
              <a:gd name="connsiteX2" fmla="*/ 12191999 w 12191999"/>
              <a:gd name="connsiteY2" fmla="*/ 1479041 h 1479041"/>
              <a:gd name="connsiteX3" fmla="*/ 0 w 12191999"/>
              <a:gd name="connsiteY3" fmla="*/ 1479041 h 1479041"/>
              <a:gd name="connsiteX4" fmla="*/ 0 w 12191999"/>
              <a:gd name="connsiteY4" fmla="*/ 344224 h 1479041"/>
              <a:gd name="connsiteX5" fmla="*/ 7982281 w 12191999"/>
              <a:gd name="connsiteY5" fmla="*/ 344224 h 1479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1479041">
                <a:moveTo>
                  <a:pt x="8243540" y="0"/>
                </a:moveTo>
                <a:lnTo>
                  <a:pt x="12191999" y="0"/>
                </a:lnTo>
                <a:lnTo>
                  <a:pt x="12191999" y="1479041"/>
                </a:lnTo>
                <a:lnTo>
                  <a:pt x="0" y="1479041"/>
                </a:lnTo>
                <a:lnTo>
                  <a:pt x="0" y="344224"/>
                </a:lnTo>
                <a:lnTo>
                  <a:pt x="7982281" y="344224"/>
                </a:lnTo>
                <a:close/>
              </a:path>
            </a:pathLst>
          </a:custGeom>
        </p:spPr>
        <p:txBody>
          <a:bodyPr wrap="square" rtlCol="0" anchor="ctr">
            <a:noAutofit/>
          </a:bodyPr>
          <a:lstStyle>
            <a:lvl1pPr marL="0" indent="0" algn="ctr">
              <a:buNone/>
              <a:defRPr>
                <a:solidFill>
                  <a:schemeClr val="bg1">
                    <a:lumMod val="50000"/>
                  </a:schemeClr>
                </a:solidFill>
              </a:defRPr>
            </a:lvl1pPr>
          </a:lstStyle>
          <a:p>
            <a:pPr rtl="0"/>
            <a:r>
              <a:rPr lang="en-GB" noProof="0"/>
              <a:t>Insert Image</a:t>
            </a:r>
          </a:p>
        </p:txBody>
      </p:sp>
      <p:sp>
        <p:nvSpPr>
          <p:cNvPr id="27" name="Text Placeholder 26">
            <a:extLst>
              <a:ext uri="{FF2B5EF4-FFF2-40B4-BE49-F238E27FC236}">
                <a16:creationId xmlns:a16="http://schemas.microsoft.com/office/drawing/2014/main" id="{A222F077-B5D5-442D-BB60-47BE1094D15F}"/>
              </a:ext>
              <a:ext uri="{C183D7F6-B498-43B3-948B-1728B52AA6E4}">
                <adec:decorative xmlns:adec="http://schemas.microsoft.com/office/drawing/2017/decorative" val="1"/>
              </a:ext>
            </a:extLst>
          </p:cNvPr>
          <p:cNvSpPr>
            <a:spLocks noGrp="1"/>
          </p:cNvSpPr>
          <p:nvPr>
            <p:ph type="body" sz="quarter" idx="18" hasCustomPrompt="1"/>
          </p:nvPr>
        </p:nvSpPr>
        <p:spPr>
          <a:xfrm>
            <a:off x="0" y="0"/>
            <a:ext cx="9144000" cy="5723182"/>
          </a:xfrm>
          <a:custGeom>
            <a:avLst/>
            <a:gdLst>
              <a:gd name="connsiteX0" fmla="*/ 0 w 12192000"/>
              <a:gd name="connsiteY0" fmla="*/ 0 h 5723182"/>
              <a:gd name="connsiteX1" fmla="*/ 12192000 w 12192000"/>
              <a:gd name="connsiteY1" fmla="*/ 0 h 5723182"/>
              <a:gd name="connsiteX2" fmla="*/ 12192000 w 12192000"/>
              <a:gd name="connsiteY2" fmla="*/ 5378958 h 5723182"/>
              <a:gd name="connsiteX3" fmla="*/ 8243540 w 12192000"/>
              <a:gd name="connsiteY3" fmla="*/ 5378958 h 5723182"/>
              <a:gd name="connsiteX4" fmla="*/ 7982281 w 12192000"/>
              <a:gd name="connsiteY4" fmla="*/ 5723182 h 5723182"/>
              <a:gd name="connsiteX5" fmla="*/ 0 w 12192000"/>
              <a:gd name="connsiteY5" fmla="*/ 5723182 h 5723182"/>
              <a:gd name="connsiteX6" fmla="*/ 0 w 12192000"/>
              <a:gd name="connsiteY6" fmla="*/ 5378958 h 5723182"/>
              <a:gd name="connsiteX7" fmla="*/ 0 w 12192000"/>
              <a:gd name="connsiteY7" fmla="*/ 5265982 h 5723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5723182">
                <a:moveTo>
                  <a:pt x="0" y="0"/>
                </a:moveTo>
                <a:lnTo>
                  <a:pt x="12192000" y="0"/>
                </a:lnTo>
                <a:lnTo>
                  <a:pt x="12192000" y="5378958"/>
                </a:lnTo>
                <a:lnTo>
                  <a:pt x="8243540" y="5378958"/>
                </a:lnTo>
                <a:lnTo>
                  <a:pt x="7982281" y="5723182"/>
                </a:lnTo>
                <a:lnTo>
                  <a:pt x="0" y="5723182"/>
                </a:lnTo>
                <a:lnTo>
                  <a:pt x="0" y="5378958"/>
                </a:lnTo>
                <a:lnTo>
                  <a:pt x="0" y="5265982"/>
                </a:lnTo>
                <a:close/>
              </a:path>
            </a:pathLst>
          </a:custGeom>
          <a:solidFill>
            <a:schemeClr val="accent2"/>
          </a:solidFill>
          <a:effectLst>
            <a:outerShdw blurRad="152400" dist="38100" dir="2700000" algn="tl" rotWithShape="0">
              <a:prstClr val="black">
                <a:alpha val="66000"/>
              </a:prstClr>
            </a:outerShdw>
          </a:effectLst>
        </p:spPr>
        <p:txBody>
          <a:bodyPr wrap="square" rtlCol="0">
            <a:noAutofit/>
          </a:bodyPr>
          <a:lstStyle>
            <a:lvl1pPr marL="0" indent="0">
              <a:buNone/>
              <a:defRPr>
                <a:solidFill>
                  <a:schemeClr val="tx1">
                    <a:alpha val="0"/>
                  </a:schemeClr>
                </a:solidFill>
              </a:defRPr>
            </a:lvl1pPr>
          </a:lstStyle>
          <a:p>
            <a:pPr lvl="0" rtl="0"/>
            <a:r>
              <a:rPr lang="en-GB" noProof="0"/>
              <a:t>I</a:t>
            </a:r>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585787" y="990600"/>
            <a:ext cx="6858000" cy="2590800"/>
          </a:xfrm>
          <a:noFill/>
        </p:spPr>
        <p:txBody>
          <a:bodyPr rtlCol="0" anchor="t">
            <a:normAutofit/>
          </a:bodyPr>
          <a:lstStyle>
            <a:lvl1pPr algn="l">
              <a:defRPr sz="4500">
                <a:solidFill>
                  <a:schemeClr val="bg1"/>
                </a:solidFill>
              </a:defRPr>
            </a:lvl1pPr>
          </a:lstStyle>
          <a:p>
            <a:pPr rtl="0"/>
            <a:r>
              <a:rPr lang="en-GB" noProof="0"/>
              <a:t>Click to edit Master title style</a:t>
            </a:r>
          </a:p>
        </p:txBody>
      </p:sp>
      <p:sp>
        <p:nvSpPr>
          <p:cNvPr id="9" name="Text Placeholder 16">
            <a:extLst>
              <a:ext uri="{FF2B5EF4-FFF2-40B4-BE49-F238E27FC236}">
                <a16:creationId xmlns:a16="http://schemas.microsoft.com/office/drawing/2014/main" id="{4E78EDD8-13BF-4551-BD7B-C04131A68BC1}"/>
              </a:ext>
              <a:ext uri="{C183D7F6-B498-43B3-948B-1728B52AA6E4}">
                <adec:decorative xmlns:adec="http://schemas.microsoft.com/office/drawing/2017/decorative" val="1"/>
              </a:ext>
            </a:extLst>
          </p:cNvPr>
          <p:cNvSpPr>
            <a:spLocks noGrp="1"/>
          </p:cNvSpPr>
          <p:nvPr>
            <p:ph type="body" sz="quarter" idx="23" hasCustomPrompt="1"/>
          </p:nvPr>
        </p:nvSpPr>
        <p:spPr>
          <a:xfrm>
            <a:off x="0" y="633984"/>
            <a:ext cx="228600" cy="1499616"/>
          </a:xfrm>
          <a:solidFill>
            <a:schemeClr val="bg1"/>
          </a:solidFill>
          <a:effectLst/>
        </p:spPr>
        <p:txBody>
          <a:bodyPr rtlCol="0"/>
          <a:lstStyle>
            <a:lvl1pPr marL="0" indent="0">
              <a:buNone/>
              <a:defRPr>
                <a:solidFill>
                  <a:schemeClr val="tx1">
                    <a:alpha val="0"/>
                  </a:schemeClr>
                </a:solidFill>
              </a:defRPr>
            </a:lvl1pPr>
          </a:lstStyle>
          <a:p>
            <a:pPr lvl="0" rtl="0"/>
            <a:r>
              <a:rPr lang="en-GB" noProof="0"/>
              <a:t>I</a:t>
            </a:r>
          </a:p>
        </p:txBody>
      </p:sp>
      <p:sp>
        <p:nvSpPr>
          <p:cNvPr id="7" name="Slide Number Placeholder 5">
            <a:extLst>
              <a:ext uri="{FF2B5EF4-FFF2-40B4-BE49-F238E27FC236}">
                <a16:creationId xmlns:a16="http://schemas.microsoft.com/office/drawing/2014/main" id="{973FC1AA-8591-43A1-9962-1599E1A8AB30}"/>
              </a:ext>
            </a:extLst>
          </p:cNvPr>
          <p:cNvSpPr>
            <a:spLocks noGrp="1"/>
          </p:cNvSpPr>
          <p:nvPr>
            <p:ph type="sldNum" sz="quarter" idx="4"/>
          </p:nvPr>
        </p:nvSpPr>
        <p:spPr>
          <a:xfrm>
            <a:off x="471592" y="6339840"/>
            <a:ext cx="226711" cy="365760"/>
          </a:xfrm>
          <a:prstGeom prst="rect">
            <a:avLst/>
          </a:prstGeom>
          <a:solidFill>
            <a:schemeClr val="bg1"/>
          </a:solidFill>
          <a:ln>
            <a:solidFill>
              <a:schemeClr val="accent2"/>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32735482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5_Segu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6E015B08-6C1F-4B1F-8038-D3C209BA0DBC}"/>
              </a:ext>
              <a:ext uri="{C183D7F6-B498-43B3-948B-1728B52AA6E4}">
                <adec:decorative xmlns:adec="http://schemas.microsoft.com/office/drawing/2017/decorative" val="1"/>
              </a:ext>
            </a:extLst>
          </p:cNvPr>
          <p:cNvSpPr>
            <a:spLocks noGrp="1"/>
          </p:cNvSpPr>
          <p:nvPr>
            <p:ph type="pic" sz="quarter" idx="17" hasCustomPrompt="1"/>
          </p:nvPr>
        </p:nvSpPr>
        <p:spPr>
          <a:xfrm>
            <a:off x="2" y="5378960"/>
            <a:ext cx="9143999" cy="1479041"/>
          </a:xfrm>
          <a:custGeom>
            <a:avLst/>
            <a:gdLst>
              <a:gd name="connsiteX0" fmla="*/ 8243540 w 12191999"/>
              <a:gd name="connsiteY0" fmla="*/ 0 h 1479041"/>
              <a:gd name="connsiteX1" fmla="*/ 12191999 w 12191999"/>
              <a:gd name="connsiteY1" fmla="*/ 0 h 1479041"/>
              <a:gd name="connsiteX2" fmla="*/ 12191999 w 12191999"/>
              <a:gd name="connsiteY2" fmla="*/ 1479041 h 1479041"/>
              <a:gd name="connsiteX3" fmla="*/ 0 w 12191999"/>
              <a:gd name="connsiteY3" fmla="*/ 1479041 h 1479041"/>
              <a:gd name="connsiteX4" fmla="*/ 0 w 12191999"/>
              <a:gd name="connsiteY4" fmla="*/ 344224 h 1479041"/>
              <a:gd name="connsiteX5" fmla="*/ 7982281 w 12191999"/>
              <a:gd name="connsiteY5" fmla="*/ 344224 h 1479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1479041">
                <a:moveTo>
                  <a:pt x="8243540" y="0"/>
                </a:moveTo>
                <a:lnTo>
                  <a:pt x="12191999" y="0"/>
                </a:lnTo>
                <a:lnTo>
                  <a:pt x="12191999" y="1479041"/>
                </a:lnTo>
                <a:lnTo>
                  <a:pt x="0" y="1479041"/>
                </a:lnTo>
                <a:lnTo>
                  <a:pt x="0" y="344224"/>
                </a:lnTo>
                <a:lnTo>
                  <a:pt x="7982281" y="344224"/>
                </a:lnTo>
                <a:close/>
              </a:path>
            </a:pathLst>
          </a:custGeom>
        </p:spPr>
        <p:txBody>
          <a:bodyPr wrap="square" rtlCol="0" anchor="ctr">
            <a:noAutofit/>
          </a:bodyPr>
          <a:lstStyle>
            <a:lvl1pPr marL="0" indent="0" algn="ctr">
              <a:buNone/>
              <a:defRPr>
                <a:solidFill>
                  <a:schemeClr val="bg1">
                    <a:lumMod val="50000"/>
                  </a:schemeClr>
                </a:solidFill>
              </a:defRPr>
            </a:lvl1pPr>
          </a:lstStyle>
          <a:p>
            <a:pPr rtl="0"/>
            <a:r>
              <a:rPr lang="en-GB" noProof="0"/>
              <a:t>Insert Image</a:t>
            </a:r>
          </a:p>
        </p:txBody>
      </p:sp>
      <p:sp>
        <p:nvSpPr>
          <p:cNvPr id="27" name="Text Placeholder 26">
            <a:extLst>
              <a:ext uri="{FF2B5EF4-FFF2-40B4-BE49-F238E27FC236}">
                <a16:creationId xmlns:a16="http://schemas.microsoft.com/office/drawing/2014/main" id="{A222F077-B5D5-442D-BB60-47BE1094D15F}"/>
              </a:ext>
              <a:ext uri="{C183D7F6-B498-43B3-948B-1728B52AA6E4}">
                <adec:decorative xmlns:adec="http://schemas.microsoft.com/office/drawing/2017/decorative" val="1"/>
              </a:ext>
            </a:extLst>
          </p:cNvPr>
          <p:cNvSpPr>
            <a:spLocks noGrp="1"/>
          </p:cNvSpPr>
          <p:nvPr>
            <p:ph type="body" sz="quarter" idx="18" hasCustomPrompt="1"/>
          </p:nvPr>
        </p:nvSpPr>
        <p:spPr>
          <a:xfrm>
            <a:off x="0" y="0"/>
            <a:ext cx="9144000" cy="5723182"/>
          </a:xfrm>
          <a:custGeom>
            <a:avLst/>
            <a:gdLst>
              <a:gd name="connsiteX0" fmla="*/ 0 w 12192000"/>
              <a:gd name="connsiteY0" fmla="*/ 0 h 5723182"/>
              <a:gd name="connsiteX1" fmla="*/ 12192000 w 12192000"/>
              <a:gd name="connsiteY1" fmla="*/ 0 h 5723182"/>
              <a:gd name="connsiteX2" fmla="*/ 12192000 w 12192000"/>
              <a:gd name="connsiteY2" fmla="*/ 5378958 h 5723182"/>
              <a:gd name="connsiteX3" fmla="*/ 8243540 w 12192000"/>
              <a:gd name="connsiteY3" fmla="*/ 5378958 h 5723182"/>
              <a:gd name="connsiteX4" fmla="*/ 7982281 w 12192000"/>
              <a:gd name="connsiteY4" fmla="*/ 5723182 h 5723182"/>
              <a:gd name="connsiteX5" fmla="*/ 0 w 12192000"/>
              <a:gd name="connsiteY5" fmla="*/ 5723182 h 5723182"/>
              <a:gd name="connsiteX6" fmla="*/ 0 w 12192000"/>
              <a:gd name="connsiteY6" fmla="*/ 5378958 h 5723182"/>
              <a:gd name="connsiteX7" fmla="*/ 0 w 12192000"/>
              <a:gd name="connsiteY7" fmla="*/ 5265982 h 5723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5723182">
                <a:moveTo>
                  <a:pt x="0" y="0"/>
                </a:moveTo>
                <a:lnTo>
                  <a:pt x="12192000" y="0"/>
                </a:lnTo>
                <a:lnTo>
                  <a:pt x="12192000" y="5378958"/>
                </a:lnTo>
                <a:lnTo>
                  <a:pt x="8243540" y="5378958"/>
                </a:lnTo>
                <a:lnTo>
                  <a:pt x="7982281" y="5723182"/>
                </a:lnTo>
                <a:lnTo>
                  <a:pt x="0" y="5723182"/>
                </a:lnTo>
                <a:lnTo>
                  <a:pt x="0" y="5378958"/>
                </a:lnTo>
                <a:lnTo>
                  <a:pt x="0" y="5265982"/>
                </a:lnTo>
                <a:close/>
              </a:path>
            </a:pathLst>
          </a:custGeom>
          <a:solidFill>
            <a:schemeClr val="accent1"/>
          </a:solidFill>
          <a:effectLst>
            <a:outerShdw blurRad="152400" dist="38100" dir="2700000" algn="tl" rotWithShape="0">
              <a:prstClr val="black">
                <a:alpha val="66000"/>
              </a:prstClr>
            </a:outerShdw>
          </a:effectLst>
        </p:spPr>
        <p:txBody>
          <a:bodyPr wrap="square" rtlCol="0">
            <a:noAutofit/>
          </a:bodyPr>
          <a:lstStyle>
            <a:lvl1pPr marL="0" indent="0">
              <a:buNone/>
              <a:defRPr>
                <a:solidFill>
                  <a:schemeClr val="tx1">
                    <a:alpha val="0"/>
                  </a:schemeClr>
                </a:solidFill>
              </a:defRPr>
            </a:lvl1pPr>
          </a:lstStyle>
          <a:p>
            <a:pPr lvl="0" rtl="0"/>
            <a:r>
              <a:rPr lang="en-GB" noProof="0"/>
              <a:t>I</a:t>
            </a:r>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585787" y="990600"/>
            <a:ext cx="6858000" cy="2590800"/>
          </a:xfrm>
          <a:noFill/>
        </p:spPr>
        <p:txBody>
          <a:bodyPr rtlCol="0" anchor="t">
            <a:normAutofit/>
          </a:bodyPr>
          <a:lstStyle>
            <a:lvl1pPr algn="l">
              <a:defRPr sz="4500">
                <a:solidFill>
                  <a:schemeClr val="bg1"/>
                </a:solidFill>
              </a:defRPr>
            </a:lvl1pPr>
          </a:lstStyle>
          <a:p>
            <a:pPr rtl="0"/>
            <a:r>
              <a:rPr lang="en-GB" noProof="0"/>
              <a:t>Click to edit Master title style</a:t>
            </a:r>
          </a:p>
        </p:txBody>
      </p:sp>
      <p:sp>
        <p:nvSpPr>
          <p:cNvPr id="9" name="Text Placeholder 16">
            <a:extLst>
              <a:ext uri="{FF2B5EF4-FFF2-40B4-BE49-F238E27FC236}">
                <a16:creationId xmlns:a16="http://schemas.microsoft.com/office/drawing/2014/main" id="{4E78EDD8-13BF-4551-BD7B-C04131A68BC1}"/>
              </a:ext>
              <a:ext uri="{C183D7F6-B498-43B3-948B-1728B52AA6E4}">
                <adec:decorative xmlns:adec="http://schemas.microsoft.com/office/drawing/2017/decorative" val="1"/>
              </a:ext>
            </a:extLst>
          </p:cNvPr>
          <p:cNvSpPr>
            <a:spLocks noGrp="1"/>
          </p:cNvSpPr>
          <p:nvPr>
            <p:ph type="body" sz="quarter" idx="23" hasCustomPrompt="1"/>
          </p:nvPr>
        </p:nvSpPr>
        <p:spPr>
          <a:xfrm>
            <a:off x="0" y="633984"/>
            <a:ext cx="228600" cy="1499616"/>
          </a:xfrm>
          <a:solidFill>
            <a:schemeClr val="bg1"/>
          </a:solidFill>
          <a:effectLst/>
        </p:spPr>
        <p:txBody>
          <a:bodyPr rtlCol="0"/>
          <a:lstStyle>
            <a:lvl1pPr marL="0" indent="0">
              <a:buNone/>
              <a:defRPr>
                <a:solidFill>
                  <a:schemeClr val="tx1">
                    <a:alpha val="0"/>
                  </a:schemeClr>
                </a:solidFill>
              </a:defRPr>
            </a:lvl1pPr>
          </a:lstStyle>
          <a:p>
            <a:pPr lvl="0" rtl="0"/>
            <a:r>
              <a:rPr lang="en-GB" noProof="0"/>
              <a:t>I</a:t>
            </a:r>
          </a:p>
        </p:txBody>
      </p:sp>
      <p:sp>
        <p:nvSpPr>
          <p:cNvPr id="7" name="Slide Number Placeholder 5">
            <a:extLst>
              <a:ext uri="{FF2B5EF4-FFF2-40B4-BE49-F238E27FC236}">
                <a16:creationId xmlns:a16="http://schemas.microsoft.com/office/drawing/2014/main" id="{7160B2D8-3756-4781-A8DD-692C3F895981}"/>
              </a:ext>
            </a:extLst>
          </p:cNvPr>
          <p:cNvSpPr>
            <a:spLocks noGrp="1"/>
          </p:cNvSpPr>
          <p:nvPr>
            <p:ph type="sldNum" sz="quarter" idx="4"/>
          </p:nvPr>
        </p:nvSpPr>
        <p:spPr>
          <a:xfrm>
            <a:off x="471592" y="6339840"/>
            <a:ext cx="226711" cy="365760"/>
          </a:xfrm>
          <a:prstGeom prst="rect">
            <a:avLst/>
          </a:prstGeom>
          <a:solidFill>
            <a:schemeClr val="bg1"/>
          </a:solidFill>
          <a:ln>
            <a:solidFill>
              <a:schemeClr val="accent2"/>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193110706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6_Segu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6E015B08-6C1F-4B1F-8038-D3C209BA0DBC}"/>
              </a:ext>
              <a:ext uri="{C183D7F6-B498-43B3-948B-1728B52AA6E4}">
                <adec:decorative xmlns:adec="http://schemas.microsoft.com/office/drawing/2017/decorative" val="1"/>
              </a:ext>
            </a:extLst>
          </p:cNvPr>
          <p:cNvSpPr>
            <a:spLocks noGrp="1"/>
          </p:cNvSpPr>
          <p:nvPr>
            <p:ph type="pic" sz="quarter" idx="17" hasCustomPrompt="1"/>
          </p:nvPr>
        </p:nvSpPr>
        <p:spPr>
          <a:xfrm>
            <a:off x="2" y="5378960"/>
            <a:ext cx="9143999" cy="1479041"/>
          </a:xfrm>
          <a:custGeom>
            <a:avLst/>
            <a:gdLst>
              <a:gd name="connsiteX0" fmla="*/ 8243540 w 12191999"/>
              <a:gd name="connsiteY0" fmla="*/ 0 h 1479041"/>
              <a:gd name="connsiteX1" fmla="*/ 12191999 w 12191999"/>
              <a:gd name="connsiteY1" fmla="*/ 0 h 1479041"/>
              <a:gd name="connsiteX2" fmla="*/ 12191999 w 12191999"/>
              <a:gd name="connsiteY2" fmla="*/ 1479041 h 1479041"/>
              <a:gd name="connsiteX3" fmla="*/ 0 w 12191999"/>
              <a:gd name="connsiteY3" fmla="*/ 1479041 h 1479041"/>
              <a:gd name="connsiteX4" fmla="*/ 0 w 12191999"/>
              <a:gd name="connsiteY4" fmla="*/ 344224 h 1479041"/>
              <a:gd name="connsiteX5" fmla="*/ 7982281 w 12191999"/>
              <a:gd name="connsiteY5" fmla="*/ 344224 h 1479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1479041">
                <a:moveTo>
                  <a:pt x="8243540" y="0"/>
                </a:moveTo>
                <a:lnTo>
                  <a:pt x="12191999" y="0"/>
                </a:lnTo>
                <a:lnTo>
                  <a:pt x="12191999" y="1479041"/>
                </a:lnTo>
                <a:lnTo>
                  <a:pt x="0" y="1479041"/>
                </a:lnTo>
                <a:lnTo>
                  <a:pt x="0" y="344224"/>
                </a:lnTo>
                <a:lnTo>
                  <a:pt x="7982281" y="344224"/>
                </a:lnTo>
                <a:close/>
              </a:path>
            </a:pathLst>
          </a:custGeom>
        </p:spPr>
        <p:txBody>
          <a:bodyPr wrap="square" rtlCol="0" anchor="ctr">
            <a:noAutofit/>
          </a:bodyPr>
          <a:lstStyle>
            <a:lvl1pPr marL="0" indent="0" algn="ctr">
              <a:buNone/>
              <a:defRPr>
                <a:solidFill>
                  <a:schemeClr val="bg1">
                    <a:lumMod val="50000"/>
                  </a:schemeClr>
                </a:solidFill>
              </a:defRPr>
            </a:lvl1pPr>
          </a:lstStyle>
          <a:p>
            <a:pPr rtl="0"/>
            <a:r>
              <a:rPr lang="en-GB" noProof="0"/>
              <a:t>Insert Image</a:t>
            </a:r>
          </a:p>
        </p:txBody>
      </p:sp>
      <p:sp>
        <p:nvSpPr>
          <p:cNvPr id="27" name="Text Placeholder 26">
            <a:extLst>
              <a:ext uri="{FF2B5EF4-FFF2-40B4-BE49-F238E27FC236}">
                <a16:creationId xmlns:a16="http://schemas.microsoft.com/office/drawing/2014/main" id="{A222F077-B5D5-442D-BB60-47BE1094D15F}"/>
              </a:ext>
              <a:ext uri="{C183D7F6-B498-43B3-948B-1728B52AA6E4}">
                <adec:decorative xmlns:adec="http://schemas.microsoft.com/office/drawing/2017/decorative" val="1"/>
              </a:ext>
            </a:extLst>
          </p:cNvPr>
          <p:cNvSpPr>
            <a:spLocks noGrp="1"/>
          </p:cNvSpPr>
          <p:nvPr>
            <p:ph type="body" sz="quarter" idx="18" hasCustomPrompt="1"/>
          </p:nvPr>
        </p:nvSpPr>
        <p:spPr>
          <a:xfrm>
            <a:off x="0" y="0"/>
            <a:ext cx="9144000" cy="5723182"/>
          </a:xfrm>
          <a:custGeom>
            <a:avLst/>
            <a:gdLst>
              <a:gd name="connsiteX0" fmla="*/ 0 w 12192000"/>
              <a:gd name="connsiteY0" fmla="*/ 0 h 5723182"/>
              <a:gd name="connsiteX1" fmla="*/ 12192000 w 12192000"/>
              <a:gd name="connsiteY1" fmla="*/ 0 h 5723182"/>
              <a:gd name="connsiteX2" fmla="*/ 12192000 w 12192000"/>
              <a:gd name="connsiteY2" fmla="*/ 5378958 h 5723182"/>
              <a:gd name="connsiteX3" fmla="*/ 8243540 w 12192000"/>
              <a:gd name="connsiteY3" fmla="*/ 5378958 h 5723182"/>
              <a:gd name="connsiteX4" fmla="*/ 7982281 w 12192000"/>
              <a:gd name="connsiteY4" fmla="*/ 5723182 h 5723182"/>
              <a:gd name="connsiteX5" fmla="*/ 0 w 12192000"/>
              <a:gd name="connsiteY5" fmla="*/ 5723182 h 5723182"/>
              <a:gd name="connsiteX6" fmla="*/ 0 w 12192000"/>
              <a:gd name="connsiteY6" fmla="*/ 5378958 h 5723182"/>
              <a:gd name="connsiteX7" fmla="*/ 0 w 12192000"/>
              <a:gd name="connsiteY7" fmla="*/ 5265982 h 5723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5723182">
                <a:moveTo>
                  <a:pt x="0" y="0"/>
                </a:moveTo>
                <a:lnTo>
                  <a:pt x="12192000" y="0"/>
                </a:lnTo>
                <a:lnTo>
                  <a:pt x="12192000" y="5378958"/>
                </a:lnTo>
                <a:lnTo>
                  <a:pt x="8243540" y="5378958"/>
                </a:lnTo>
                <a:lnTo>
                  <a:pt x="7982281" y="5723182"/>
                </a:lnTo>
                <a:lnTo>
                  <a:pt x="0" y="5723182"/>
                </a:lnTo>
                <a:lnTo>
                  <a:pt x="0" y="5378958"/>
                </a:lnTo>
                <a:lnTo>
                  <a:pt x="0" y="5265982"/>
                </a:lnTo>
                <a:close/>
              </a:path>
            </a:pathLst>
          </a:custGeom>
          <a:solidFill>
            <a:schemeClr val="accent5"/>
          </a:solidFill>
          <a:effectLst>
            <a:outerShdw blurRad="152400" dist="38100" dir="2700000" algn="tl" rotWithShape="0">
              <a:prstClr val="black">
                <a:alpha val="66000"/>
              </a:prstClr>
            </a:outerShdw>
          </a:effectLst>
        </p:spPr>
        <p:txBody>
          <a:bodyPr wrap="square" rtlCol="0">
            <a:noAutofit/>
          </a:bodyPr>
          <a:lstStyle>
            <a:lvl1pPr marL="0" indent="0">
              <a:buNone/>
              <a:defRPr>
                <a:solidFill>
                  <a:schemeClr val="tx1">
                    <a:alpha val="0"/>
                  </a:schemeClr>
                </a:solidFill>
              </a:defRPr>
            </a:lvl1pPr>
          </a:lstStyle>
          <a:p>
            <a:pPr lvl="0" rtl="0"/>
            <a:r>
              <a:rPr lang="en-GB" noProof="0"/>
              <a:t>I</a:t>
            </a:r>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585787" y="990600"/>
            <a:ext cx="6858000" cy="2590800"/>
          </a:xfrm>
          <a:noFill/>
        </p:spPr>
        <p:txBody>
          <a:bodyPr rtlCol="0" anchor="t">
            <a:normAutofit/>
          </a:bodyPr>
          <a:lstStyle>
            <a:lvl1pPr algn="l">
              <a:defRPr sz="4500">
                <a:solidFill>
                  <a:schemeClr val="bg1"/>
                </a:solidFill>
              </a:defRPr>
            </a:lvl1pPr>
          </a:lstStyle>
          <a:p>
            <a:pPr rtl="0"/>
            <a:r>
              <a:rPr lang="en-GB" noProof="0"/>
              <a:t>Click to edit Master title style</a:t>
            </a:r>
          </a:p>
        </p:txBody>
      </p:sp>
      <p:sp>
        <p:nvSpPr>
          <p:cNvPr id="9" name="Text Placeholder 16">
            <a:extLst>
              <a:ext uri="{FF2B5EF4-FFF2-40B4-BE49-F238E27FC236}">
                <a16:creationId xmlns:a16="http://schemas.microsoft.com/office/drawing/2014/main" id="{4E78EDD8-13BF-4551-BD7B-C04131A68BC1}"/>
              </a:ext>
              <a:ext uri="{C183D7F6-B498-43B3-948B-1728B52AA6E4}">
                <adec:decorative xmlns:adec="http://schemas.microsoft.com/office/drawing/2017/decorative" val="1"/>
              </a:ext>
            </a:extLst>
          </p:cNvPr>
          <p:cNvSpPr>
            <a:spLocks noGrp="1"/>
          </p:cNvSpPr>
          <p:nvPr>
            <p:ph type="body" sz="quarter" idx="23" hasCustomPrompt="1"/>
          </p:nvPr>
        </p:nvSpPr>
        <p:spPr>
          <a:xfrm>
            <a:off x="0" y="633984"/>
            <a:ext cx="228600" cy="1499616"/>
          </a:xfrm>
          <a:solidFill>
            <a:schemeClr val="bg1"/>
          </a:solidFill>
          <a:effectLst/>
        </p:spPr>
        <p:txBody>
          <a:bodyPr rtlCol="0"/>
          <a:lstStyle>
            <a:lvl1pPr marL="0" indent="0">
              <a:buNone/>
              <a:defRPr>
                <a:solidFill>
                  <a:schemeClr val="tx1">
                    <a:alpha val="0"/>
                  </a:schemeClr>
                </a:solidFill>
              </a:defRPr>
            </a:lvl1pPr>
          </a:lstStyle>
          <a:p>
            <a:pPr lvl="0" rtl="0"/>
            <a:r>
              <a:rPr lang="en-GB" noProof="0"/>
              <a:t>I</a:t>
            </a:r>
          </a:p>
        </p:txBody>
      </p:sp>
      <p:sp>
        <p:nvSpPr>
          <p:cNvPr id="7" name="Slide Number Placeholder 5">
            <a:extLst>
              <a:ext uri="{FF2B5EF4-FFF2-40B4-BE49-F238E27FC236}">
                <a16:creationId xmlns:a16="http://schemas.microsoft.com/office/drawing/2014/main" id="{9EEDA9EB-20CE-4EA1-9720-40FBEB45614B}"/>
              </a:ext>
            </a:extLst>
          </p:cNvPr>
          <p:cNvSpPr>
            <a:spLocks noGrp="1"/>
          </p:cNvSpPr>
          <p:nvPr>
            <p:ph type="sldNum" sz="quarter" idx="4"/>
          </p:nvPr>
        </p:nvSpPr>
        <p:spPr>
          <a:xfrm>
            <a:off x="471592" y="6339840"/>
            <a:ext cx="226711" cy="365760"/>
          </a:xfrm>
          <a:prstGeom prst="rect">
            <a:avLst/>
          </a:prstGeom>
          <a:solidFill>
            <a:schemeClr val="bg1"/>
          </a:solidFill>
          <a:ln>
            <a:solidFill>
              <a:schemeClr val="accent5"/>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100636509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7_Segu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6E015B08-6C1F-4B1F-8038-D3C209BA0DBC}"/>
              </a:ext>
              <a:ext uri="{C183D7F6-B498-43B3-948B-1728B52AA6E4}">
                <adec:decorative xmlns:adec="http://schemas.microsoft.com/office/drawing/2017/decorative" val="1"/>
              </a:ext>
            </a:extLst>
          </p:cNvPr>
          <p:cNvSpPr>
            <a:spLocks noGrp="1"/>
          </p:cNvSpPr>
          <p:nvPr>
            <p:ph type="pic" sz="quarter" idx="17" hasCustomPrompt="1"/>
          </p:nvPr>
        </p:nvSpPr>
        <p:spPr>
          <a:xfrm>
            <a:off x="2" y="5378960"/>
            <a:ext cx="9143999" cy="1479041"/>
          </a:xfrm>
          <a:custGeom>
            <a:avLst/>
            <a:gdLst>
              <a:gd name="connsiteX0" fmla="*/ 8243540 w 12191999"/>
              <a:gd name="connsiteY0" fmla="*/ 0 h 1479041"/>
              <a:gd name="connsiteX1" fmla="*/ 12191999 w 12191999"/>
              <a:gd name="connsiteY1" fmla="*/ 0 h 1479041"/>
              <a:gd name="connsiteX2" fmla="*/ 12191999 w 12191999"/>
              <a:gd name="connsiteY2" fmla="*/ 1479041 h 1479041"/>
              <a:gd name="connsiteX3" fmla="*/ 0 w 12191999"/>
              <a:gd name="connsiteY3" fmla="*/ 1479041 h 1479041"/>
              <a:gd name="connsiteX4" fmla="*/ 0 w 12191999"/>
              <a:gd name="connsiteY4" fmla="*/ 344224 h 1479041"/>
              <a:gd name="connsiteX5" fmla="*/ 7982281 w 12191999"/>
              <a:gd name="connsiteY5" fmla="*/ 344224 h 1479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1479041">
                <a:moveTo>
                  <a:pt x="8243540" y="0"/>
                </a:moveTo>
                <a:lnTo>
                  <a:pt x="12191999" y="0"/>
                </a:lnTo>
                <a:lnTo>
                  <a:pt x="12191999" y="1479041"/>
                </a:lnTo>
                <a:lnTo>
                  <a:pt x="0" y="1479041"/>
                </a:lnTo>
                <a:lnTo>
                  <a:pt x="0" y="344224"/>
                </a:lnTo>
                <a:lnTo>
                  <a:pt x="7982281" y="344224"/>
                </a:lnTo>
                <a:close/>
              </a:path>
            </a:pathLst>
          </a:custGeom>
        </p:spPr>
        <p:txBody>
          <a:bodyPr wrap="square" rtlCol="0" anchor="ctr">
            <a:noAutofit/>
          </a:bodyPr>
          <a:lstStyle>
            <a:lvl1pPr marL="0" indent="0" algn="ctr">
              <a:buNone/>
              <a:defRPr>
                <a:solidFill>
                  <a:schemeClr val="bg1">
                    <a:lumMod val="50000"/>
                  </a:schemeClr>
                </a:solidFill>
              </a:defRPr>
            </a:lvl1pPr>
          </a:lstStyle>
          <a:p>
            <a:pPr rtl="0"/>
            <a:r>
              <a:rPr lang="en-GB" noProof="0"/>
              <a:t>Insert Image</a:t>
            </a:r>
          </a:p>
        </p:txBody>
      </p:sp>
      <p:sp>
        <p:nvSpPr>
          <p:cNvPr id="27" name="Text Placeholder 26">
            <a:extLst>
              <a:ext uri="{FF2B5EF4-FFF2-40B4-BE49-F238E27FC236}">
                <a16:creationId xmlns:a16="http://schemas.microsoft.com/office/drawing/2014/main" id="{A222F077-B5D5-442D-BB60-47BE1094D15F}"/>
              </a:ext>
              <a:ext uri="{C183D7F6-B498-43B3-948B-1728B52AA6E4}">
                <adec:decorative xmlns:adec="http://schemas.microsoft.com/office/drawing/2017/decorative" val="1"/>
              </a:ext>
            </a:extLst>
          </p:cNvPr>
          <p:cNvSpPr>
            <a:spLocks noGrp="1"/>
          </p:cNvSpPr>
          <p:nvPr>
            <p:ph type="body" sz="quarter" idx="18" hasCustomPrompt="1"/>
          </p:nvPr>
        </p:nvSpPr>
        <p:spPr>
          <a:xfrm>
            <a:off x="0" y="0"/>
            <a:ext cx="9144000" cy="5723182"/>
          </a:xfrm>
          <a:custGeom>
            <a:avLst/>
            <a:gdLst>
              <a:gd name="connsiteX0" fmla="*/ 0 w 12192000"/>
              <a:gd name="connsiteY0" fmla="*/ 0 h 5723182"/>
              <a:gd name="connsiteX1" fmla="*/ 12192000 w 12192000"/>
              <a:gd name="connsiteY1" fmla="*/ 0 h 5723182"/>
              <a:gd name="connsiteX2" fmla="*/ 12192000 w 12192000"/>
              <a:gd name="connsiteY2" fmla="*/ 5378958 h 5723182"/>
              <a:gd name="connsiteX3" fmla="*/ 8243540 w 12192000"/>
              <a:gd name="connsiteY3" fmla="*/ 5378958 h 5723182"/>
              <a:gd name="connsiteX4" fmla="*/ 7982281 w 12192000"/>
              <a:gd name="connsiteY4" fmla="*/ 5723182 h 5723182"/>
              <a:gd name="connsiteX5" fmla="*/ 0 w 12192000"/>
              <a:gd name="connsiteY5" fmla="*/ 5723182 h 5723182"/>
              <a:gd name="connsiteX6" fmla="*/ 0 w 12192000"/>
              <a:gd name="connsiteY6" fmla="*/ 5378958 h 5723182"/>
              <a:gd name="connsiteX7" fmla="*/ 0 w 12192000"/>
              <a:gd name="connsiteY7" fmla="*/ 5265982 h 5723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5723182">
                <a:moveTo>
                  <a:pt x="0" y="0"/>
                </a:moveTo>
                <a:lnTo>
                  <a:pt x="12192000" y="0"/>
                </a:lnTo>
                <a:lnTo>
                  <a:pt x="12192000" y="5378958"/>
                </a:lnTo>
                <a:lnTo>
                  <a:pt x="8243540" y="5378958"/>
                </a:lnTo>
                <a:lnTo>
                  <a:pt x="7982281" y="5723182"/>
                </a:lnTo>
                <a:lnTo>
                  <a:pt x="0" y="5723182"/>
                </a:lnTo>
                <a:lnTo>
                  <a:pt x="0" y="5378958"/>
                </a:lnTo>
                <a:lnTo>
                  <a:pt x="0" y="5265982"/>
                </a:lnTo>
                <a:close/>
              </a:path>
            </a:pathLst>
          </a:custGeom>
          <a:solidFill>
            <a:schemeClr val="accent6"/>
          </a:solidFill>
          <a:effectLst>
            <a:outerShdw blurRad="152400" dist="38100" dir="2700000" algn="tl" rotWithShape="0">
              <a:prstClr val="black">
                <a:alpha val="66000"/>
              </a:prstClr>
            </a:outerShdw>
          </a:effectLst>
        </p:spPr>
        <p:txBody>
          <a:bodyPr wrap="square" rtlCol="0">
            <a:noAutofit/>
          </a:bodyPr>
          <a:lstStyle>
            <a:lvl1pPr marL="0" indent="0">
              <a:buNone/>
              <a:defRPr>
                <a:solidFill>
                  <a:schemeClr val="tx1">
                    <a:alpha val="0"/>
                  </a:schemeClr>
                </a:solidFill>
              </a:defRPr>
            </a:lvl1pPr>
          </a:lstStyle>
          <a:p>
            <a:pPr lvl="0" rtl="0"/>
            <a:r>
              <a:rPr lang="en-GB" noProof="0"/>
              <a:t>I</a:t>
            </a:r>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585787" y="990600"/>
            <a:ext cx="6858000" cy="2590800"/>
          </a:xfrm>
          <a:noFill/>
        </p:spPr>
        <p:txBody>
          <a:bodyPr rtlCol="0" anchor="t">
            <a:normAutofit/>
          </a:bodyPr>
          <a:lstStyle>
            <a:lvl1pPr algn="l">
              <a:defRPr sz="4500">
                <a:solidFill>
                  <a:schemeClr val="bg1"/>
                </a:solidFill>
              </a:defRPr>
            </a:lvl1pPr>
          </a:lstStyle>
          <a:p>
            <a:pPr rtl="0"/>
            <a:r>
              <a:rPr lang="en-GB" noProof="0"/>
              <a:t>Click to edit Master title style</a:t>
            </a:r>
          </a:p>
        </p:txBody>
      </p:sp>
      <p:sp>
        <p:nvSpPr>
          <p:cNvPr id="9" name="Text Placeholder 16">
            <a:extLst>
              <a:ext uri="{FF2B5EF4-FFF2-40B4-BE49-F238E27FC236}">
                <a16:creationId xmlns:a16="http://schemas.microsoft.com/office/drawing/2014/main" id="{4E78EDD8-13BF-4551-BD7B-C04131A68BC1}"/>
              </a:ext>
              <a:ext uri="{C183D7F6-B498-43B3-948B-1728B52AA6E4}">
                <adec:decorative xmlns:adec="http://schemas.microsoft.com/office/drawing/2017/decorative" val="1"/>
              </a:ext>
            </a:extLst>
          </p:cNvPr>
          <p:cNvSpPr>
            <a:spLocks noGrp="1"/>
          </p:cNvSpPr>
          <p:nvPr>
            <p:ph type="body" sz="quarter" idx="23" hasCustomPrompt="1"/>
          </p:nvPr>
        </p:nvSpPr>
        <p:spPr>
          <a:xfrm>
            <a:off x="0" y="633984"/>
            <a:ext cx="228600" cy="1499616"/>
          </a:xfrm>
          <a:solidFill>
            <a:schemeClr val="bg1"/>
          </a:solidFill>
          <a:effectLst/>
        </p:spPr>
        <p:txBody>
          <a:bodyPr rtlCol="0"/>
          <a:lstStyle>
            <a:lvl1pPr marL="0" indent="0">
              <a:buNone/>
              <a:defRPr>
                <a:solidFill>
                  <a:schemeClr val="tx1">
                    <a:alpha val="0"/>
                  </a:schemeClr>
                </a:solidFill>
              </a:defRPr>
            </a:lvl1pPr>
          </a:lstStyle>
          <a:p>
            <a:pPr lvl="0" rtl="0"/>
            <a:r>
              <a:rPr lang="en-GB" noProof="0"/>
              <a:t>I</a:t>
            </a:r>
          </a:p>
        </p:txBody>
      </p:sp>
      <p:sp>
        <p:nvSpPr>
          <p:cNvPr id="7" name="Slide Number Placeholder 5">
            <a:extLst>
              <a:ext uri="{FF2B5EF4-FFF2-40B4-BE49-F238E27FC236}">
                <a16:creationId xmlns:a16="http://schemas.microsoft.com/office/drawing/2014/main" id="{80033509-FE6E-46FC-85C8-B777FBA2F1A5}"/>
              </a:ext>
            </a:extLst>
          </p:cNvPr>
          <p:cNvSpPr>
            <a:spLocks noGrp="1"/>
          </p:cNvSpPr>
          <p:nvPr>
            <p:ph type="sldNum" sz="quarter" idx="4"/>
          </p:nvPr>
        </p:nvSpPr>
        <p:spPr>
          <a:xfrm>
            <a:off x="471592" y="6339840"/>
            <a:ext cx="226711" cy="365760"/>
          </a:xfrm>
          <a:prstGeom prst="rect">
            <a:avLst/>
          </a:prstGeom>
          <a:solidFill>
            <a:schemeClr val="bg1"/>
          </a:solidFill>
          <a:ln>
            <a:solidFill>
              <a:schemeClr val="accent6"/>
            </a:solidFill>
          </a:ln>
        </p:spPr>
        <p:txBody>
          <a:bodyPr vert="horz" lIns="0" tIns="45720" rIns="0" bIns="45720" rtlCol="0" anchor="ctr"/>
          <a:lstStyle>
            <a:lvl1pPr algn="ctr">
              <a:defRPr sz="751">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64389156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preserve="1" userDrawn="1">
  <p:cSld name="Closing-Thank you 1">
    <p:bg>
      <p:bgPr>
        <a:solidFill>
          <a:schemeClr val="bg1">
            <a:lumMod val="95000"/>
          </a:schemeClr>
        </a:solidFill>
        <a:effectLst/>
      </p:bgPr>
    </p:bg>
    <p:spTree>
      <p:nvGrpSpPr>
        <p:cNvPr id="1" name=""/>
        <p:cNvGrpSpPr/>
        <p:nvPr/>
      </p:nvGrpSpPr>
      <p:grpSpPr>
        <a:xfrm>
          <a:off x="0" y="0"/>
          <a:ext cx="0" cy="0"/>
          <a:chOff x="0" y="0"/>
          <a:chExt cx="0" cy="0"/>
        </a:xfrm>
      </p:grpSpPr>
      <p:sp>
        <p:nvSpPr>
          <p:cNvPr id="53" name="Text Placeholder 52">
            <a:extLst>
              <a:ext uri="{FF2B5EF4-FFF2-40B4-BE49-F238E27FC236}">
                <a16:creationId xmlns:a16="http://schemas.microsoft.com/office/drawing/2014/main" id="{4016877F-9863-4CBC-B4AF-D4764DBA673B}"/>
              </a:ext>
              <a:ext uri="{C183D7F6-B498-43B3-948B-1728B52AA6E4}">
                <adec:decorative xmlns:adec="http://schemas.microsoft.com/office/drawing/2017/decorative" val="1"/>
              </a:ext>
            </a:extLst>
          </p:cNvPr>
          <p:cNvSpPr>
            <a:spLocks noGrp="1"/>
          </p:cNvSpPr>
          <p:nvPr>
            <p:ph type="body" sz="quarter" idx="14" hasCustomPrompt="1"/>
          </p:nvPr>
        </p:nvSpPr>
        <p:spPr>
          <a:xfrm>
            <a:off x="885826" y="457200"/>
            <a:ext cx="6096257" cy="6248400"/>
          </a:xfrm>
          <a:custGeom>
            <a:avLst/>
            <a:gdLst>
              <a:gd name="connsiteX0" fmla="*/ 0 w 8128343"/>
              <a:gd name="connsiteY0" fmla="*/ 0 h 6248400"/>
              <a:gd name="connsiteX1" fmla="*/ 8128343 w 8128343"/>
              <a:gd name="connsiteY1" fmla="*/ 0 h 6248400"/>
              <a:gd name="connsiteX2" fmla="*/ 8128343 w 8128343"/>
              <a:gd name="connsiteY2" fmla="*/ 3258609 h 6248400"/>
              <a:gd name="connsiteX3" fmla="*/ 5858354 w 8128343"/>
              <a:gd name="connsiteY3" fmla="*/ 6248400 h 6248400"/>
              <a:gd name="connsiteX4" fmla="*/ 0 w 8128343"/>
              <a:gd name="connsiteY4" fmla="*/ 6248400 h 6248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8343" h="6248400">
                <a:moveTo>
                  <a:pt x="0" y="0"/>
                </a:moveTo>
                <a:lnTo>
                  <a:pt x="8128343" y="0"/>
                </a:lnTo>
                <a:lnTo>
                  <a:pt x="8128343" y="3258609"/>
                </a:lnTo>
                <a:lnTo>
                  <a:pt x="5858354" y="6248400"/>
                </a:lnTo>
                <a:lnTo>
                  <a:pt x="0" y="62484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GB" sz="1351" dirty="0">
                <a:solidFill>
                  <a:schemeClr val="lt1">
                    <a:alpha val="0"/>
                  </a:schemeClr>
                </a:solidFill>
              </a:defRPr>
            </a:lvl1pPr>
          </a:lstStyle>
          <a:p>
            <a:pPr marL="0" lvl="0" algn="ctr" rtl="0"/>
            <a:r>
              <a:rPr lang="en-GB" noProof="0"/>
              <a:t>I</a:t>
            </a:r>
          </a:p>
        </p:txBody>
      </p:sp>
      <p:sp>
        <p:nvSpPr>
          <p:cNvPr id="48" name="Freeform: Shape 47">
            <a:extLst>
              <a:ext uri="{FF2B5EF4-FFF2-40B4-BE49-F238E27FC236}">
                <a16:creationId xmlns:a16="http://schemas.microsoft.com/office/drawing/2014/main" id="{9070D0C4-1F90-4B84-B84E-8285FA0A01B0}"/>
              </a:ext>
            </a:extLst>
          </p:cNvPr>
          <p:cNvSpPr/>
          <p:nvPr userDrawn="1"/>
        </p:nvSpPr>
        <p:spPr>
          <a:xfrm rot="2232448">
            <a:off x="7091807" y="-926244"/>
            <a:ext cx="98579" cy="8710488"/>
          </a:xfrm>
          <a:custGeom>
            <a:avLst/>
            <a:gdLst>
              <a:gd name="connsiteX0" fmla="*/ 0 w 131438"/>
              <a:gd name="connsiteY0" fmla="*/ 99793 h 8710488"/>
              <a:gd name="connsiteX1" fmla="*/ 131438 w 131438"/>
              <a:gd name="connsiteY1" fmla="*/ 0 h 8710488"/>
              <a:gd name="connsiteX2" fmla="*/ 131438 w 131438"/>
              <a:gd name="connsiteY2" fmla="*/ 8610694 h 8710488"/>
              <a:gd name="connsiteX3" fmla="*/ 0 w 131438"/>
              <a:gd name="connsiteY3" fmla="*/ 8710488 h 8710488"/>
            </a:gdLst>
            <a:ahLst/>
            <a:cxnLst>
              <a:cxn ang="0">
                <a:pos x="connsiteX0" y="connsiteY0"/>
              </a:cxn>
              <a:cxn ang="0">
                <a:pos x="connsiteX1" y="connsiteY1"/>
              </a:cxn>
              <a:cxn ang="0">
                <a:pos x="connsiteX2" y="connsiteY2"/>
              </a:cxn>
              <a:cxn ang="0">
                <a:pos x="connsiteX3" y="connsiteY3"/>
              </a:cxn>
            </a:cxnLst>
            <a:rect l="l" t="t" r="r" b="b"/>
            <a:pathLst>
              <a:path w="131438" h="8710488">
                <a:moveTo>
                  <a:pt x="0" y="99793"/>
                </a:moveTo>
                <a:lnTo>
                  <a:pt x="131438" y="0"/>
                </a:lnTo>
                <a:lnTo>
                  <a:pt x="131438" y="8610694"/>
                </a:lnTo>
                <a:lnTo>
                  <a:pt x="0" y="871048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351" noProof="0"/>
          </a:p>
        </p:txBody>
      </p:sp>
      <p:sp>
        <p:nvSpPr>
          <p:cNvPr id="49" name="Freeform: Shape 48">
            <a:extLst>
              <a:ext uri="{FF2B5EF4-FFF2-40B4-BE49-F238E27FC236}">
                <a16:creationId xmlns:a16="http://schemas.microsoft.com/office/drawing/2014/main" id="{B8546525-A0E6-4238-93BC-5D43C93A450D}"/>
              </a:ext>
              <a:ext uri="{C183D7F6-B498-43B3-948B-1728B52AA6E4}">
                <adec:decorative xmlns:adec="http://schemas.microsoft.com/office/drawing/2017/decorative" val="1"/>
              </a:ext>
            </a:extLst>
          </p:cNvPr>
          <p:cNvSpPr/>
          <p:nvPr userDrawn="1"/>
        </p:nvSpPr>
        <p:spPr>
          <a:xfrm rot="2232448">
            <a:off x="6999614" y="-941780"/>
            <a:ext cx="129268" cy="8741560"/>
          </a:xfrm>
          <a:custGeom>
            <a:avLst/>
            <a:gdLst>
              <a:gd name="connsiteX0" fmla="*/ 172357 w 172357"/>
              <a:gd name="connsiteY0" fmla="*/ 0 h 8741560"/>
              <a:gd name="connsiteX1" fmla="*/ 172357 w 172357"/>
              <a:gd name="connsiteY1" fmla="*/ 8610698 h 8741560"/>
              <a:gd name="connsiteX2" fmla="*/ 0 w 172357"/>
              <a:gd name="connsiteY2" fmla="*/ 8741560 h 8741560"/>
              <a:gd name="connsiteX3" fmla="*/ 0 w 172357"/>
              <a:gd name="connsiteY3" fmla="*/ 130862 h 8741560"/>
            </a:gdLst>
            <a:ahLst/>
            <a:cxnLst>
              <a:cxn ang="0">
                <a:pos x="connsiteX0" y="connsiteY0"/>
              </a:cxn>
              <a:cxn ang="0">
                <a:pos x="connsiteX1" y="connsiteY1"/>
              </a:cxn>
              <a:cxn ang="0">
                <a:pos x="connsiteX2" y="connsiteY2"/>
              </a:cxn>
              <a:cxn ang="0">
                <a:pos x="connsiteX3" y="connsiteY3"/>
              </a:cxn>
            </a:cxnLst>
            <a:rect l="l" t="t" r="r" b="b"/>
            <a:pathLst>
              <a:path w="172357" h="8741560">
                <a:moveTo>
                  <a:pt x="172357" y="0"/>
                </a:moveTo>
                <a:lnTo>
                  <a:pt x="172357" y="8610698"/>
                </a:lnTo>
                <a:lnTo>
                  <a:pt x="0" y="8741560"/>
                </a:lnTo>
                <a:lnTo>
                  <a:pt x="0" y="13086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685783" rtl="0"/>
            <a:endParaRPr lang="en-GB" sz="1351" noProof="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742951" y="304800"/>
            <a:ext cx="6096257" cy="6248400"/>
          </a:xfrm>
          <a:solidFill>
            <a:schemeClr val="bg1"/>
          </a:solidFill>
          <a:effectLst>
            <a:outerShdw blurRad="50800" dist="38100" dir="2700000" algn="tl" rotWithShape="0">
              <a:prstClr val="black">
                <a:alpha val="40000"/>
              </a:prstClr>
            </a:outerShdw>
          </a:effectLst>
        </p:spPr>
        <p:txBody>
          <a:bodyPr rtlCol="0"/>
          <a:lstStyle>
            <a:lvl1pPr marL="0" indent="0">
              <a:buNone/>
              <a:defRPr>
                <a:solidFill>
                  <a:schemeClr val="tx1">
                    <a:alpha val="0"/>
                  </a:schemeClr>
                </a:solidFill>
              </a:defRPr>
            </a:lvl1pPr>
          </a:lstStyle>
          <a:p>
            <a:pPr lvl="0" rtl="0"/>
            <a:r>
              <a:rPr lang="en-GB" noProof="0"/>
              <a:t>I</a:t>
            </a:r>
          </a:p>
        </p:txBody>
      </p:sp>
      <p:sp>
        <p:nvSpPr>
          <p:cNvPr id="2" name="Title 1"/>
          <p:cNvSpPr>
            <a:spLocks noGrp="1"/>
          </p:cNvSpPr>
          <p:nvPr>
            <p:ph type="ctrTitle" hasCustomPrompt="1"/>
          </p:nvPr>
        </p:nvSpPr>
        <p:spPr>
          <a:xfrm>
            <a:off x="1033603" y="1219201"/>
            <a:ext cx="5424349" cy="903638"/>
          </a:xfrm>
        </p:spPr>
        <p:txBody>
          <a:bodyPr rtlCol="0" anchor="t">
            <a:normAutofit/>
          </a:bodyPr>
          <a:lstStyle>
            <a:lvl1pPr algn="l">
              <a:defRPr lang="en-US" sz="3751" kern="1200" cap="all" spc="75" baseline="0" dirty="0">
                <a:solidFill>
                  <a:srgbClr val="2C2E52"/>
                </a:solidFill>
                <a:latin typeface="+mj-lt"/>
                <a:ea typeface="+mj-ea"/>
                <a:cs typeface="+mj-cs"/>
              </a:defRPr>
            </a:lvl1pPr>
          </a:lstStyle>
          <a:p>
            <a:pPr rtl="0"/>
            <a:r>
              <a:rPr lang="en-GB" noProof="0"/>
              <a:t>THANK yOU</a:t>
            </a:r>
          </a:p>
        </p:txBody>
      </p:sp>
      <p:sp>
        <p:nvSpPr>
          <p:cNvPr id="33" name="Rectangle 32">
            <a:extLst>
              <a:ext uri="{FF2B5EF4-FFF2-40B4-BE49-F238E27FC236}">
                <a16:creationId xmlns:a16="http://schemas.microsoft.com/office/drawing/2014/main" id="{E905A207-2310-4F94-86E5-13B4CCC359EC}"/>
              </a:ext>
              <a:ext uri="{C183D7F6-B498-43B3-948B-1728B52AA6E4}">
                <adec:decorative xmlns:adec="http://schemas.microsoft.com/office/drawing/2017/decorative" val="1"/>
              </a:ext>
            </a:extLst>
          </p:cNvPr>
          <p:cNvSpPr/>
          <p:nvPr userDrawn="1"/>
        </p:nvSpPr>
        <p:spPr>
          <a:xfrm rot="5400000" flipV="1">
            <a:off x="1133478" y="-47625"/>
            <a:ext cx="304797" cy="40005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685783" rtl="0"/>
            <a:endParaRPr lang="en-GB" sz="1351" noProof="0"/>
          </a:p>
        </p:txBody>
      </p:sp>
      <p:sp>
        <p:nvSpPr>
          <p:cNvPr id="19" name="Picture Placeholder 18">
            <a:extLst>
              <a:ext uri="{FF2B5EF4-FFF2-40B4-BE49-F238E27FC236}">
                <a16:creationId xmlns:a16="http://schemas.microsoft.com/office/drawing/2014/main" id="{018BFA80-A3BB-4316-BD6E-3E5F6B4D89CF}"/>
              </a:ext>
              <a:ext uri="{C183D7F6-B498-43B3-948B-1728B52AA6E4}">
                <adec:decorative xmlns:adec="http://schemas.microsoft.com/office/drawing/2017/decorative" val="1"/>
              </a:ext>
            </a:extLst>
          </p:cNvPr>
          <p:cNvSpPr>
            <a:spLocks noGrp="1"/>
          </p:cNvSpPr>
          <p:nvPr>
            <p:ph type="pic" sz="quarter" idx="11" hasCustomPrompt="1"/>
          </p:nvPr>
        </p:nvSpPr>
        <p:spPr>
          <a:xfrm>
            <a:off x="5260085" y="34960"/>
            <a:ext cx="3883915" cy="6823040"/>
          </a:xfrm>
          <a:custGeom>
            <a:avLst/>
            <a:gdLst>
              <a:gd name="connsiteX0" fmla="*/ 5178552 w 5178552"/>
              <a:gd name="connsiteY0" fmla="*/ 0 h 6823040"/>
              <a:gd name="connsiteX1" fmla="*/ 5178552 w 5178552"/>
              <a:gd name="connsiteY1" fmla="*/ 6823040 h 6823040"/>
              <a:gd name="connsiteX2" fmla="*/ 1752601 w 5178552"/>
              <a:gd name="connsiteY2" fmla="*/ 6823040 h 6823040"/>
              <a:gd name="connsiteX3" fmla="*/ 0 w 5178552"/>
              <a:gd name="connsiteY3" fmla="*/ 6823040 h 6823040"/>
            </a:gdLst>
            <a:ahLst/>
            <a:cxnLst>
              <a:cxn ang="0">
                <a:pos x="connsiteX0" y="connsiteY0"/>
              </a:cxn>
              <a:cxn ang="0">
                <a:pos x="connsiteX1" y="connsiteY1"/>
              </a:cxn>
              <a:cxn ang="0">
                <a:pos x="connsiteX2" y="connsiteY2"/>
              </a:cxn>
              <a:cxn ang="0">
                <a:pos x="connsiteX3" y="connsiteY3"/>
              </a:cxn>
            </a:cxnLst>
            <a:rect l="l" t="t" r="r" b="b"/>
            <a:pathLst>
              <a:path w="5178552" h="6823040">
                <a:moveTo>
                  <a:pt x="5178552" y="0"/>
                </a:moveTo>
                <a:lnTo>
                  <a:pt x="5178552" y="6823040"/>
                </a:lnTo>
                <a:lnTo>
                  <a:pt x="1752601" y="6823040"/>
                </a:lnTo>
                <a:lnTo>
                  <a:pt x="0" y="6823040"/>
                </a:lnTo>
                <a:close/>
              </a:path>
            </a:pathLst>
          </a:custGeom>
          <a:solidFill>
            <a:schemeClr val="bg1"/>
          </a:solidFill>
        </p:spPr>
        <p:txBody>
          <a:bodyPr wrap="square" rtlCol="0" anchor="ctr">
            <a:noAutofit/>
          </a:bodyPr>
          <a:lstStyle>
            <a:lvl1pPr marL="0" indent="0" algn="ctr">
              <a:buNone/>
              <a:defRPr/>
            </a:lvl1pPr>
          </a:lstStyle>
          <a:p>
            <a:pPr rtl="0"/>
            <a:r>
              <a:rPr lang="en-GB" noProof="0"/>
              <a:t>Insert Image</a:t>
            </a:r>
          </a:p>
        </p:txBody>
      </p:sp>
    </p:spTree>
    <p:extLst>
      <p:ext uri="{BB962C8B-B14F-4D97-AF65-F5344CB8AC3E}">
        <p14:creationId xmlns:p14="http://schemas.microsoft.com/office/powerpoint/2010/main" val="39325193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preserve="1" userDrawn="1">
  <p:cSld name="Closing-Thank you 2">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32EC3EF4-A2D5-4058-977A-74A37AC365BD}"/>
              </a:ext>
              <a:ext uri="{C183D7F6-B498-43B3-948B-1728B52AA6E4}">
                <adec:decorative xmlns:adec="http://schemas.microsoft.com/office/drawing/2017/decorative" val="1"/>
              </a:ext>
            </a:extLst>
          </p:cNvPr>
          <p:cNvSpPr>
            <a:spLocks noGrp="1"/>
          </p:cNvSpPr>
          <p:nvPr>
            <p:ph type="pic" sz="quarter" idx="11" hasCustomPrompt="1"/>
          </p:nvPr>
        </p:nvSpPr>
        <p:spPr>
          <a:xfrm>
            <a:off x="0" y="0"/>
            <a:ext cx="9144000" cy="6858000"/>
          </a:xfrm>
          <a:custGeom>
            <a:avLst/>
            <a:gdLst>
              <a:gd name="connsiteX0" fmla="*/ 0 w 12192000"/>
              <a:gd name="connsiteY0" fmla="*/ 0 h 6858000"/>
              <a:gd name="connsiteX1" fmla="*/ 12192000 w 12192000"/>
              <a:gd name="connsiteY1" fmla="*/ 0 h 6858000"/>
              <a:gd name="connsiteX2" fmla="*/ 12192000 w 12192000"/>
              <a:gd name="connsiteY2" fmla="*/ 602525 h 6858000"/>
              <a:gd name="connsiteX3" fmla="*/ 8273508 w 12192000"/>
              <a:gd name="connsiteY3" fmla="*/ 6858000 h 6858000"/>
              <a:gd name="connsiteX4" fmla="*/ 0 w 1219200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92000" h="6858000">
                <a:moveTo>
                  <a:pt x="0" y="0"/>
                </a:moveTo>
                <a:lnTo>
                  <a:pt x="12192000" y="0"/>
                </a:lnTo>
                <a:lnTo>
                  <a:pt x="12192000" y="602525"/>
                </a:lnTo>
                <a:lnTo>
                  <a:pt x="8273508" y="6858000"/>
                </a:lnTo>
                <a:lnTo>
                  <a:pt x="0" y="6858000"/>
                </a:lnTo>
                <a:close/>
              </a:path>
            </a:pathLst>
          </a:custGeom>
          <a:solidFill>
            <a:schemeClr val="bg1"/>
          </a:solidFill>
          <a:effectLst>
            <a:outerShdw blurRad="165100" dist="38100" dir="2700000" algn="tl" rotWithShape="0">
              <a:prstClr val="black">
                <a:alpha val="40000"/>
              </a:prstClr>
            </a:outerShdw>
          </a:effectLst>
        </p:spPr>
        <p:txBody>
          <a:bodyPr wrap="square" rtlCol="0" anchor="ctr">
            <a:noAutofit/>
          </a:bodyPr>
          <a:lstStyle>
            <a:lvl1pPr marL="0" indent="0" algn="ctr">
              <a:buNone/>
              <a:defRPr/>
            </a:lvl1pPr>
          </a:lstStyle>
          <a:p>
            <a:pPr rtl="0"/>
            <a:r>
              <a:rPr lang="en-GB" noProof="0"/>
              <a:t>Insert Image</a:t>
            </a:r>
          </a:p>
        </p:txBody>
      </p:sp>
      <p:sp>
        <p:nvSpPr>
          <p:cNvPr id="27" name="Text Placeholder 16">
            <a:extLst>
              <a:ext uri="{FF2B5EF4-FFF2-40B4-BE49-F238E27FC236}">
                <a16:creationId xmlns:a16="http://schemas.microsoft.com/office/drawing/2014/main" id="{4E7C74DD-4244-46B7-8336-30F7151DB21B}"/>
              </a:ext>
              <a:ext uri="{C183D7F6-B498-43B3-948B-1728B52AA6E4}">
                <adec:decorative xmlns:adec="http://schemas.microsoft.com/office/drawing/2017/decorative" val="1"/>
              </a:ext>
            </a:extLst>
          </p:cNvPr>
          <p:cNvSpPr>
            <a:spLocks noGrp="1"/>
          </p:cNvSpPr>
          <p:nvPr>
            <p:ph type="body" sz="quarter" idx="13" hasCustomPrompt="1"/>
          </p:nvPr>
        </p:nvSpPr>
        <p:spPr>
          <a:xfrm rot="10800000" flipH="1" flipV="1">
            <a:off x="6055903" y="3124200"/>
            <a:ext cx="1565759" cy="3270696"/>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rtlCol="0"/>
          <a:lstStyle>
            <a:lvl1pPr marL="0" indent="0">
              <a:buNone/>
              <a:defRPr>
                <a:solidFill>
                  <a:schemeClr val="tx1">
                    <a:alpha val="0"/>
                  </a:schemeClr>
                </a:solidFill>
              </a:defRPr>
            </a:lvl1pPr>
          </a:lstStyle>
          <a:p>
            <a:pPr lvl="0" rtl="0"/>
            <a:r>
              <a:rPr lang="en-GB" noProof="0"/>
              <a:t>I</a:t>
            </a:r>
          </a:p>
        </p:txBody>
      </p:sp>
      <p:sp>
        <p:nvSpPr>
          <p:cNvPr id="24" name="Text Placeholder 23">
            <a:extLst>
              <a:ext uri="{FF2B5EF4-FFF2-40B4-BE49-F238E27FC236}">
                <a16:creationId xmlns:a16="http://schemas.microsoft.com/office/drawing/2014/main" id="{9DC663CF-0C67-4619-B40E-7832C4DA15FE}"/>
              </a:ext>
              <a:ext uri="{C183D7F6-B498-43B3-948B-1728B52AA6E4}">
                <adec:decorative xmlns:adec="http://schemas.microsoft.com/office/drawing/2017/decorative" val="1"/>
              </a:ext>
            </a:extLst>
          </p:cNvPr>
          <p:cNvSpPr>
            <a:spLocks noGrp="1"/>
          </p:cNvSpPr>
          <p:nvPr>
            <p:ph type="body" sz="quarter" idx="15" hasCustomPrompt="1"/>
          </p:nvPr>
        </p:nvSpPr>
        <p:spPr>
          <a:xfrm>
            <a:off x="1643064" y="609600"/>
            <a:ext cx="5857875" cy="5638800"/>
          </a:xfrm>
          <a:custGeom>
            <a:avLst/>
            <a:gdLst>
              <a:gd name="connsiteX0" fmla="*/ 0 w 7810500"/>
              <a:gd name="connsiteY0" fmla="*/ 0 h 5638800"/>
              <a:gd name="connsiteX1" fmla="*/ 7810500 w 7810500"/>
              <a:gd name="connsiteY1" fmla="*/ 0 h 5638800"/>
              <a:gd name="connsiteX2" fmla="*/ 7810500 w 7810500"/>
              <a:gd name="connsiteY2" fmla="*/ 3151512 h 5638800"/>
              <a:gd name="connsiteX3" fmla="*/ 6252438 w 7810500"/>
              <a:gd name="connsiteY3" fmla="*/ 5638800 h 5638800"/>
              <a:gd name="connsiteX4" fmla="*/ 0 w 7810500"/>
              <a:gd name="connsiteY4" fmla="*/ 5638800 h 563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0500" h="5638800">
                <a:moveTo>
                  <a:pt x="0" y="0"/>
                </a:moveTo>
                <a:lnTo>
                  <a:pt x="7810500" y="0"/>
                </a:lnTo>
                <a:lnTo>
                  <a:pt x="7810500" y="3151512"/>
                </a:lnTo>
                <a:lnTo>
                  <a:pt x="6252438" y="5638800"/>
                </a:lnTo>
                <a:lnTo>
                  <a:pt x="0" y="5638800"/>
                </a:lnTo>
                <a:close/>
              </a:path>
            </a:pathLst>
          </a:custGeom>
          <a:solidFill>
            <a:schemeClr val="accent1"/>
          </a:solidFill>
          <a:effectLst>
            <a:outerShdw blurRad="50800" dist="38100" dir="2700000" algn="tl" rotWithShape="0">
              <a:prstClr val="black">
                <a:alpha val="40000"/>
              </a:prstClr>
            </a:outerShdw>
          </a:effectLst>
        </p:spPr>
        <p:txBody>
          <a:bodyPr wrap="square" rtlCol="0">
            <a:noAutofit/>
          </a:bodyPr>
          <a:lstStyle>
            <a:lvl1pPr marL="0" indent="0" algn="ctr">
              <a:buNone/>
              <a:defRPr>
                <a:solidFill>
                  <a:schemeClr val="tx1">
                    <a:alpha val="0"/>
                  </a:schemeClr>
                </a:solidFill>
              </a:defRPr>
            </a:lvl1pPr>
          </a:lstStyle>
          <a:p>
            <a:pPr lvl="0" rtl="0"/>
            <a:r>
              <a:rPr lang="en-GB" noProof="0"/>
              <a:t>I</a:t>
            </a:r>
          </a:p>
        </p:txBody>
      </p:sp>
      <p:sp>
        <p:nvSpPr>
          <p:cNvPr id="2" name="Title 1"/>
          <p:cNvSpPr>
            <a:spLocks noGrp="1"/>
          </p:cNvSpPr>
          <p:nvPr>
            <p:ph type="ctrTitle" hasCustomPrompt="1"/>
          </p:nvPr>
        </p:nvSpPr>
        <p:spPr>
          <a:xfrm>
            <a:off x="2372858" y="1905001"/>
            <a:ext cx="4398287" cy="2275238"/>
          </a:xfrm>
        </p:spPr>
        <p:txBody>
          <a:bodyPr rtlCol="0" anchor="ctr">
            <a:normAutofit/>
          </a:bodyPr>
          <a:lstStyle>
            <a:lvl1pPr algn="ctr">
              <a:defRPr lang="en-US" sz="3751" kern="1200" cap="all" spc="75" baseline="0" dirty="0">
                <a:solidFill>
                  <a:schemeClr val="bg1"/>
                </a:solidFill>
                <a:latin typeface="+mj-lt"/>
                <a:ea typeface="+mj-ea"/>
                <a:cs typeface="+mj-cs"/>
              </a:defRPr>
            </a:lvl1pPr>
          </a:lstStyle>
          <a:p>
            <a:pPr rtl="0"/>
            <a:r>
              <a:rPr lang="en-GB" noProof="0"/>
              <a:t>THANK yOU</a:t>
            </a:r>
          </a:p>
        </p:txBody>
      </p:sp>
    </p:spTree>
    <p:extLst>
      <p:ext uri="{BB962C8B-B14F-4D97-AF65-F5344CB8AC3E}">
        <p14:creationId xmlns:p14="http://schemas.microsoft.com/office/powerpoint/2010/main" val="161220322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preserve="1" userDrawn="1">
  <p:cSld name="Closing-Thank you 3">
    <p:bg>
      <p:bgPr>
        <a:solidFill>
          <a:schemeClr val="bg1">
            <a:lumMod val="95000"/>
          </a:schemeClr>
        </a:solidFill>
        <a:effectLst/>
      </p:bgPr>
    </p:bg>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018BFA80-A3BB-4316-BD6E-3E5F6B4D89CF}"/>
              </a:ext>
              <a:ext uri="{C183D7F6-B498-43B3-948B-1728B52AA6E4}">
                <adec:decorative xmlns:adec="http://schemas.microsoft.com/office/drawing/2017/decorative" val="1"/>
              </a:ext>
            </a:extLst>
          </p:cNvPr>
          <p:cNvSpPr>
            <a:spLocks noGrp="1"/>
          </p:cNvSpPr>
          <p:nvPr>
            <p:ph type="pic" sz="quarter" idx="11" hasCustomPrompt="1"/>
          </p:nvPr>
        </p:nvSpPr>
        <p:spPr>
          <a:xfrm>
            <a:off x="0" y="0"/>
            <a:ext cx="9144000" cy="6858000"/>
          </a:xfrm>
          <a:prstGeom prst="rect">
            <a:avLst/>
          </a:prstGeom>
          <a:solidFill>
            <a:schemeClr val="bg1"/>
          </a:solidFill>
        </p:spPr>
        <p:txBody>
          <a:bodyPr wrap="square" rtlCol="0" anchor="ctr">
            <a:noAutofit/>
          </a:bodyPr>
          <a:lstStyle>
            <a:lvl1pPr marL="0" indent="0" algn="ctr">
              <a:buNone/>
              <a:defRPr/>
            </a:lvl1pPr>
          </a:lstStyle>
          <a:p>
            <a:pPr rtl="0"/>
            <a:r>
              <a:rPr lang="en-GB" noProof="0"/>
              <a:t>Insert Image</a:t>
            </a:r>
          </a:p>
        </p:txBody>
      </p:sp>
      <p:sp>
        <p:nvSpPr>
          <p:cNvPr id="7" name="Text Placeholder 16">
            <a:extLst>
              <a:ext uri="{FF2B5EF4-FFF2-40B4-BE49-F238E27FC236}">
                <a16:creationId xmlns:a16="http://schemas.microsoft.com/office/drawing/2014/main" id="{8F962CE0-5C0C-48F3-A07B-34E33D6704BC}"/>
              </a:ext>
              <a:ext uri="{C183D7F6-B498-43B3-948B-1728B52AA6E4}">
                <adec:decorative xmlns:adec="http://schemas.microsoft.com/office/drawing/2017/decorative" val="1"/>
              </a:ext>
            </a:extLst>
          </p:cNvPr>
          <p:cNvSpPr>
            <a:spLocks noGrp="1"/>
          </p:cNvSpPr>
          <p:nvPr>
            <p:ph type="body" sz="quarter" idx="16" hasCustomPrompt="1"/>
          </p:nvPr>
        </p:nvSpPr>
        <p:spPr>
          <a:xfrm rot="10800000">
            <a:off x="1543049" y="466727"/>
            <a:ext cx="527507" cy="1101901"/>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rtlCol="0"/>
          <a:lstStyle>
            <a:lvl1pPr marL="0" indent="0">
              <a:buNone/>
              <a:defRPr>
                <a:solidFill>
                  <a:schemeClr val="tx1">
                    <a:alpha val="0"/>
                  </a:schemeClr>
                </a:solidFill>
              </a:defRPr>
            </a:lvl1pPr>
          </a:lstStyle>
          <a:p>
            <a:pPr lvl="0" rtl="0"/>
            <a:r>
              <a:rPr lang="en-GB" noProof="0"/>
              <a:t>I</a:t>
            </a:r>
          </a:p>
        </p:txBody>
      </p:sp>
      <p:sp>
        <p:nvSpPr>
          <p:cNvPr id="22" name="Text Placeholder 16">
            <a:extLst>
              <a:ext uri="{FF2B5EF4-FFF2-40B4-BE49-F238E27FC236}">
                <a16:creationId xmlns:a16="http://schemas.microsoft.com/office/drawing/2014/main" id="{654457EF-8A97-4FCA-9870-5095D09BF83E}"/>
              </a:ext>
              <a:ext uri="{C183D7F6-B498-43B3-948B-1728B52AA6E4}">
                <adec:decorative xmlns:adec="http://schemas.microsoft.com/office/drawing/2017/decorative" val="1"/>
              </a:ext>
            </a:extLst>
          </p:cNvPr>
          <p:cNvSpPr>
            <a:spLocks noGrp="1"/>
          </p:cNvSpPr>
          <p:nvPr>
            <p:ph type="body" sz="quarter" idx="13" hasCustomPrompt="1"/>
          </p:nvPr>
        </p:nvSpPr>
        <p:spPr>
          <a:xfrm rot="10800000" flipH="1" flipV="1">
            <a:off x="6800849" y="4648200"/>
            <a:ext cx="857251" cy="1790700"/>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rtlCol="0"/>
          <a:lstStyle>
            <a:lvl1pPr marL="0" indent="0">
              <a:buNone/>
              <a:defRPr>
                <a:solidFill>
                  <a:schemeClr val="tx1">
                    <a:alpha val="0"/>
                  </a:schemeClr>
                </a:solidFill>
              </a:defRPr>
            </a:lvl1pPr>
          </a:lstStyle>
          <a:p>
            <a:pPr lvl="0" rtl="0"/>
            <a:r>
              <a:rPr lang="en-GB" noProof="0"/>
              <a:t>I</a:t>
            </a:r>
          </a:p>
        </p:txBody>
      </p:sp>
      <p:sp>
        <p:nvSpPr>
          <p:cNvPr id="10" name="Text Placeholder 16">
            <a:extLst>
              <a:ext uri="{FF2B5EF4-FFF2-40B4-BE49-F238E27FC236}">
                <a16:creationId xmlns:a16="http://schemas.microsoft.com/office/drawing/2014/main" id="{0CC06030-90E1-4B3F-AFDF-369354FBFE62}"/>
              </a:ext>
              <a:ext uri="{C183D7F6-B498-43B3-948B-1728B52AA6E4}">
                <adec:decorative xmlns:adec="http://schemas.microsoft.com/office/drawing/2017/decorative" val="1"/>
              </a:ext>
            </a:extLst>
          </p:cNvPr>
          <p:cNvSpPr>
            <a:spLocks noGrp="1"/>
          </p:cNvSpPr>
          <p:nvPr>
            <p:ph type="body" sz="quarter" idx="15" hasCustomPrompt="1"/>
          </p:nvPr>
        </p:nvSpPr>
        <p:spPr>
          <a:xfrm>
            <a:off x="1643064" y="609600"/>
            <a:ext cx="5857875" cy="5638800"/>
          </a:xfrm>
          <a:solidFill>
            <a:schemeClr val="accent1">
              <a:lumMod val="75000"/>
              <a:alpha val="92000"/>
            </a:schemeClr>
          </a:solidFill>
          <a:effectLst/>
        </p:spPr>
        <p:txBody>
          <a:bodyPr rtlCol="0"/>
          <a:lstStyle>
            <a:lvl1pPr marL="0" indent="0" algn="ctr">
              <a:buNone/>
              <a:defRPr>
                <a:solidFill>
                  <a:schemeClr val="tx1">
                    <a:alpha val="0"/>
                  </a:schemeClr>
                </a:solidFill>
              </a:defRPr>
            </a:lvl1pPr>
          </a:lstStyle>
          <a:p>
            <a:pPr lvl="0" rtl="0"/>
            <a:r>
              <a:rPr lang="en-GB" noProof="0"/>
              <a:t>I</a:t>
            </a:r>
          </a:p>
        </p:txBody>
      </p:sp>
      <p:sp>
        <p:nvSpPr>
          <p:cNvPr id="2" name="Title 1"/>
          <p:cNvSpPr>
            <a:spLocks noGrp="1"/>
          </p:cNvSpPr>
          <p:nvPr>
            <p:ph type="ctrTitle" hasCustomPrompt="1"/>
          </p:nvPr>
        </p:nvSpPr>
        <p:spPr>
          <a:xfrm>
            <a:off x="2372858" y="1905001"/>
            <a:ext cx="4398287" cy="2275238"/>
          </a:xfrm>
        </p:spPr>
        <p:txBody>
          <a:bodyPr rtlCol="0" anchor="ctr">
            <a:normAutofit/>
          </a:bodyPr>
          <a:lstStyle>
            <a:lvl1pPr algn="ctr">
              <a:defRPr lang="en-US" sz="3751" kern="1200" cap="all" spc="75" baseline="0" dirty="0">
                <a:solidFill>
                  <a:schemeClr val="bg1"/>
                </a:solidFill>
                <a:latin typeface="+mj-lt"/>
                <a:ea typeface="+mj-ea"/>
                <a:cs typeface="+mj-cs"/>
              </a:defRPr>
            </a:lvl1pPr>
          </a:lstStyle>
          <a:p>
            <a:pPr rtl="0"/>
            <a:r>
              <a:rPr lang="en-GB" noProof="0"/>
              <a:t>THANK yOU</a:t>
            </a:r>
          </a:p>
        </p:txBody>
      </p:sp>
    </p:spTree>
    <p:extLst>
      <p:ext uri="{BB962C8B-B14F-4D97-AF65-F5344CB8AC3E}">
        <p14:creationId xmlns:p14="http://schemas.microsoft.com/office/powerpoint/2010/main" val="265348575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preserve="1" userDrawn="1">
  <p:cSld name="Closing-Thank you 4">
    <p:bg>
      <p:bgPr>
        <a:solidFill>
          <a:schemeClr val="bg1">
            <a:lumMod val="95000"/>
          </a:schemeClr>
        </a:solidFill>
        <a:effectLst/>
      </p:bgPr>
    </p:bg>
    <p:spTree>
      <p:nvGrpSpPr>
        <p:cNvPr id="1" name=""/>
        <p:cNvGrpSpPr/>
        <p:nvPr/>
      </p:nvGrpSpPr>
      <p:grpSpPr>
        <a:xfrm>
          <a:off x="0" y="0"/>
          <a:ext cx="0" cy="0"/>
          <a:chOff x="0" y="0"/>
          <a:chExt cx="0" cy="0"/>
        </a:xfrm>
      </p:grpSpPr>
      <p:sp>
        <p:nvSpPr>
          <p:cNvPr id="22" name="Text Placeholder 21">
            <a:extLst>
              <a:ext uri="{FF2B5EF4-FFF2-40B4-BE49-F238E27FC236}">
                <a16:creationId xmlns:a16="http://schemas.microsoft.com/office/drawing/2014/main" id="{FC033E0E-968F-40A8-BE78-354499D7F913}"/>
              </a:ext>
              <a:ext uri="{C183D7F6-B498-43B3-948B-1728B52AA6E4}">
                <adec:decorative xmlns:adec="http://schemas.microsoft.com/office/drawing/2017/decorative" val="1"/>
              </a:ext>
            </a:extLst>
          </p:cNvPr>
          <p:cNvSpPr>
            <a:spLocks noGrp="1"/>
          </p:cNvSpPr>
          <p:nvPr>
            <p:ph type="body" sz="quarter" idx="21" hasCustomPrompt="1"/>
          </p:nvPr>
        </p:nvSpPr>
        <p:spPr>
          <a:xfrm rot="19594102" flipH="1">
            <a:off x="438099" y="-142448"/>
            <a:ext cx="913701" cy="6177109"/>
          </a:xfrm>
          <a:custGeom>
            <a:avLst/>
            <a:gdLst>
              <a:gd name="connsiteX0" fmla="*/ 1114975 w 1218268"/>
              <a:gd name="connsiteY0" fmla="*/ 1688918 h 6177109"/>
              <a:gd name="connsiteX1" fmla="*/ 1114975 w 1218268"/>
              <a:gd name="connsiteY1" fmla="*/ 5441035 h 6177109"/>
              <a:gd name="connsiteX2" fmla="*/ 1218268 w 1218268"/>
              <a:gd name="connsiteY2" fmla="*/ 5372844 h 6177109"/>
              <a:gd name="connsiteX3" fmla="*/ 1218268 w 1218268"/>
              <a:gd name="connsiteY3" fmla="*/ 1845382 h 6177109"/>
              <a:gd name="connsiteX4" fmla="*/ 675740 w 1218268"/>
              <a:gd name="connsiteY4" fmla="*/ 1023583 h 6177109"/>
              <a:gd name="connsiteX5" fmla="*/ 675740 w 1218268"/>
              <a:gd name="connsiteY5" fmla="*/ 5731005 h 6177109"/>
              <a:gd name="connsiteX6" fmla="*/ 951275 w 1218268"/>
              <a:gd name="connsiteY6" fmla="*/ 5549105 h 6177109"/>
              <a:gd name="connsiteX7" fmla="*/ 951275 w 1218268"/>
              <a:gd name="connsiteY7" fmla="*/ 1440952 h 6177109"/>
              <a:gd name="connsiteX8" fmla="*/ 0 w 1218268"/>
              <a:gd name="connsiteY8" fmla="*/ 0 h 6177109"/>
              <a:gd name="connsiteX9" fmla="*/ 0 w 1218268"/>
              <a:gd name="connsiteY9" fmla="*/ 6177109 h 6177109"/>
              <a:gd name="connsiteX10" fmla="*/ 485620 w 1218268"/>
              <a:gd name="connsiteY10" fmla="*/ 5856517 h 6177109"/>
              <a:gd name="connsiteX11" fmla="*/ 485620 w 1218268"/>
              <a:gd name="connsiteY11" fmla="*/ 735597 h 6177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8268" h="6177109">
                <a:moveTo>
                  <a:pt x="1114975" y="1688918"/>
                </a:moveTo>
                <a:lnTo>
                  <a:pt x="1114975" y="5441035"/>
                </a:lnTo>
                <a:lnTo>
                  <a:pt x="1218268" y="5372844"/>
                </a:lnTo>
                <a:lnTo>
                  <a:pt x="1218268" y="1845382"/>
                </a:lnTo>
                <a:close/>
                <a:moveTo>
                  <a:pt x="675740" y="1023583"/>
                </a:moveTo>
                <a:lnTo>
                  <a:pt x="675740" y="5731005"/>
                </a:lnTo>
                <a:lnTo>
                  <a:pt x="951275" y="5549105"/>
                </a:lnTo>
                <a:lnTo>
                  <a:pt x="951275" y="1440952"/>
                </a:lnTo>
                <a:close/>
                <a:moveTo>
                  <a:pt x="0" y="0"/>
                </a:moveTo>
                <a:lnTo>
                  <a:pt x="0" y="6177109"/>
                </a:lnTo>
                <a:lnTo>
                  <a:pt x="485620" y="5856517"/>
                </a:lnTo>
                <a:lnTo>
                  <a:pt x="485620" y="735597"/>
                </a:lnTo>
                <a:close/>
              </a:path>
            </a:pathLst>
          </a:custGeom>
          <a:solidFill>
            <a:schemeClr val="bg1"/>
          </a:solidFill>
          <a:effectLst/>
        </p:spPr>
        <p:txBody>
          <a:bodyPr wrap="square" rtlCol="0">
            <a:noAutofit/>
          </a:bodyPr>
          <a:lstStyle>
            <a:lvl1pPr marL="0" indent="0">
              <a:buNone/>
              <a:defRPr>
                <a:solidFill>
                  <a:schemeClr val="tx1">
                    <a:alpha val="0"/>
                  </a:schemeClr>
                </a:solidFill>
              </a:defRPr>
            </a:lvl1pPr>
          </a:lstStyle>
          <a:p>
            <a:pPr lvl="0" rtl="0"/>
            <a:r>
              <a:rPr lang="en-GB" noProof="0"/>
              <a:t>I</a:t>
            </a:r>
          </a:p>
        </p:txBody>
      </p:sp>
      <p:sp>
        <p:nvSpPr>
          <p:cNvPr id="15" name="Picture Placeholder 14">
            <a:extLst>
              <a:ext uri="{FF2B5EF4-FFF2-40B4-BE49-F238E27FC236}">
                <a16:creationId xmlns:a16="http://schemas.microsoft.com/office/drawing/2014/main" id="{B9454D95-B362-4CB6-B706-EB2022A3342D}"/>
              </a:ext>
              <a:ext uri="{C183D7F6-B498-43B3-948B-1728B52AA6E4}">
                <adec:decorative xmlns:adec="http://schemas.microsoft.com/office/drawing/2017/decorative" val="1"/>
              </a:ext>
            </a:extLst>
          </p:cNvPr>
          <p:cNvSpPr>
            <a:spLocks noGrp="1"/>
          </p:cNvSpPr>
          <p:nvPr>
            <p:ph type="pic" sz="quarter" idx="11" hasCustomPrompt="1"/>
          </p:nvPr>
        </p:nvSpPr>
        <p:spPr>
          <a:xfrm>
            <a:off x="2343149" y="0"/>
            <a:ext cx="6800851" cy="6858000"/>
          </a:xfrm>
          <a:custGeom>
            <a:avLst/>
            <a:gdLst>
              <a:gd name="connsiteX0" fmla="*/ 5205086 w 9067800"/>
              <a:gd name="connsiteY0" fmla="*/ 0 h 6858000"/>
              <a:gd name="connsiteX1" fmla="*/ 6957685 w 9067800"/>
              <a:gd name="connsiteY1" fmla="*/ 0 h 6858000"/>
              <a:gd name="connsiteX2" fmla="*/ 9067800 w 9067800"/>
              <a:gd name="connsiteY2" fmla="*/ 0 h 6858000"/>
              <a:gd name="connsiteX3" fmla="*/ 9067800 w 9067800"/>
              <a:gd name="connsiteY3" fmla="*/ 6827058 h 6858000"/>
              <a:gd name="connsiteX4" fmla="*/ 9044315 w 9067800"/>
              <a:gd name="connsiteY4" fmla="*/ 6858000 h 6858000"/>
              <a:gd name="connsiteX5" fmla="*/ 7291715 w 9067800"/>
              <a:gd name="connsiteY5" fmla="*/ 6858000 h 6858000"/>
              <a:gd name="connsiteX6" fmla="*/ 1752601 w 9067800"/>
              <a:gd name="connsiteY6" fmla="*/ 6858000 h 6858000"/>
              <a:gd name="connsiteX7" fmla="*/ 0 w 90678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67800" h="6858000">
                <a:moveTo>
                  <a:pt x="5205086" y="0"/>
                </a:moveTo>
                <a:lnTo>
                  <a:pt x="6957685" y="0"/>
                </a:lnTo>
                <a:lnTo>
                  <a:pt x="9067800" y="0"/>
                </a:lnTo>
                <a:lnTo>
                  <a:pt x="9067800" y="6827058"/>
                </a:lnTo>
                <a:lnTo>
                  <a:pt x="9044315" y="6858000"/>
                </a:lnTo>
                <a:lnTo>
                  <a:pt x="7291715" y="6858000"/>
                </a:lnTo>
                <a:lnTo>
                  <a:pt x="1752601" y="6858000"/>
                </a:lnTo>
                <a:lnTo>
                  <a:pt x="0" y="6858000"/>
                </a:lnTo>
                <a:close/>
              </a:path>
            </a:pathLst>
          </a:custGeom>
          <a:solidFill>
            <a:schemeClr val="bg1"/>
          </a:solidFill>
        </p:spPr>
        <p:txBody>
          <a:bodyPr wrap="square" rtlCol="0" anchor="ctr">
            <a:noAutofit/>
          </a:bodyPr>
          <a:lstStyle>
            <a:lvl1pPr marL="0" indent="0" algn="ctr">
              <a:buNone/>
              <a:defRPr/>
            </a:lvl1pPr>
          </a:lstStyle>
          <a:p>
            <a:pPr rtl="0"/>
            <a:r>
              <a:rPr lang="en-GB" noProof="0"/>
              <a:t>Insert Image</a:t>
            </a:r>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400049" y="266700"/>
            <a:ext cx="3829051" cy="6324600"/>
          </a:xfrm>
          <a:solidFill>
            <a:schemeClr val="bg1"/>
          </a:solidFill>
          <a:effectLst>
            <a:outerShdw blurRad="355600" dist="38100" dir="2700000" algn="tl" rotWithShape="0">
              <a:prstClr val="black">
                <a:alpha val="40000"/>
              </a:prstClr>
            </a:outerShdw>
          </a:effectLst>
        </p:spPr>
        <p:txBody>
          <a:bodyPr rtlCol="0"/>
          <a:lstStyle>
            <a:lvl1pPr marL="0" indent="0">
              <a:buNone/>
              <a:defRPr>
                <a:solidFill>
                  <a:schemeClr val="tx1">
                    <a:alpha val="0"/>
                  </a:schemeClr>
                </a:solidFill>
              </a:defRPr>
            </a:lvl1pPr>
          </a:lstStyle>
          <a:p>
            <a:pPr lvl="0" rtl="0"/>
            <a:r>
              <a:rPr lang="en-GB" noProof="0"/>
              <a:t>I</a:t>
            </a:r>
          </a:p>
        </p:txBody>
      </p:sp>
      <p:sp>
        <p:nvSpPr>
          <p:cNvPr id="2" name="Title 1"/>
          <p:cNvSpPr>
            <a:spLocks noGrp="1"/>
          </p:cNvSpPr>
          <p:nvPr>
            <p:ph type="ctrTitle" hasCustomPrompt="1"/>
          </p:nvPr>
        </p:nvSpPr>
        <p:spPr>
          <a:xfrm>
            <a:off x="700087" y="762000"/>
            <a:ext cx="3286125" cy="3429000"/>
          </a:xfrm>
        </p:spPr>
        <p:txBody>
          <a:bodyPr rtlCol="0" anchor="ctr">
            <a:normAutofit/>
          </a:bodyPr>
          <a:lstStyle>
            <a:lvl1pPr algn="ctr">
              <a:defRPr sz="3751" spc="151" baseline="0"/>
            </a:lvl1pPr>
          </a:lstStyle>
          <a:p>
            <a:pPr rtl="0"/>
            <a:r>
              <a:rPr lang="en-GB" noProof="0"/>
              <a:t>THANK yOU</a:t>
            </a:r>
          </a:p>
        </p:txBody>
      </p:sp>
      <p:sp>
        <p:nvSpPr>
          <p:cNvPr id="7" name="Text Placeholder 16">
            <a:extLst>
              <a:ext uri="{FF2B5EF4-FFF2-40B4-BE49-F238E27FC236}">
                <a16:creationId xmlns:a16="http://schemas.microsoft.com/office/drawing/2014/main" id="{D6D785D2-DAEB-48F3-AB8A-2954F03ACD2B}"/>
              </a:ext>
              <a:ext uri="{C183D7F6-B498-43B3-948B-1728B52AA6E4}">
                <adec:decorative xmlns:adec="http://schemas.microsoft.com/office/drawing/2017/decorative" val="1"/>
              </a:ext>
            </a:extLst>
          </p:cNvPr>
          <p:cNvSpPr>
            <a:spLocks noGrp="1"/>
          </p:cNvSpPr>
          <p:nvPr>
            <p:ph type="body" sz="quarter" idx="13" hasCustomPrompt="1"/>
          </p:nvPr>
        </p:nvSpPr>
        <p:spPr>
          <a:xfrm rot="10800000" flipV="1">
            <a:off x="235744" y="4953000"/>
            <a:ext cx="857251" cy="1790700"/>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rtlCol="0"/>
          <a:lstStyle>
            <a:lvl1pPr marL="0" indent="0">
              <a:buNone/>
              <a:defRPr>
                <a:solidFill>
                  <a:schemeClr val="tx1">
                    <a:alpha val="0"/>
                  </a:schemeClr>
                </a:solidFill>
              </a:defRPr>
            </a:lvl1pPr>
          </a:lstStyle>
          <a:p>
            <a:pPr lvl="0" rtl="0"/>
            <a:r>
              <a:rPr lang="en-GB" noProof="0"/>
              <a:t>I</a:t>
            </a:r>
          </a:p>
        </p:txBody>
      </p:sp>
    </p:spTree>
    <p:extLst>
      <p:ext uri="{BB962C8B-B14F-4D97-AF65-F5344CB8AC3E}">
        <p14:creationId xmlns:p14="http://schemas.microsoft.com/office/powerpoint/2010/main" val="304480348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preserve="1" userDrawn="1">
  <p:cSld name="Closing-Thank you 5">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A623EB06-2F79-4698-807D-96A58B4F1D71}"/>
              </a:ext>
              <a:ext uri="{C183D7F6-B498-43B3-948B-1728B52AA6E4}">
                <adec:decorative xmlns:adec="http://schemas.microsoft.com/office/drawing/2017/decorative" val="1"/>
              </a:ext>
            </a:extLst>
          </p:cNvPr>
          <p:cNvSpPr>
            <a:spLocks noGrp="1"/>
          </p:cNvSpPr>
          <p:nvPr>
            <p:ph type="pic" sz="quarter" idx="15" hasCustomPrompt="1"/>
          </p:nvPr>
        </p:nvSpPr>
        <p:spPr>
          <a:xfrm>
            <a:off x="0" y="0"/>
            <a:ext cx="6246965" cy="6858000"/>
          </a:xfrm>
          <a:custGeom>
            <a:avLst/>
            <a:gdLst>
              <a:gd name="connsiteX0" fmla="*/ 0 w 8329286"/>
              <a:gd name="connsiteY0" fmla="*/ 0 h 6858000"/>
              <a:gd name="connsiteX1" fmla="*/ 8329286 w 8329286"/>
              <a:gd name="connsiteY1" fmla="*/ 0 h 6858000"/>
              <a:gd name="connsiteX2" fmla="*/ 3124200 w 8329286"/>
              <a:gd name="connsiteY2" fmla="*/ 6858000 h 6858000"/>
              <a:gd name="connsiteX3" fmla="*/ 0 w 832928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9286" h="6858000">
                <a:moveTo>
                  <a:pt x="0" y="0"/>
                </a:moveTo>
                <a:lnTo>
                  <a:pt x="8329286" y="0"/>
                </a:lnTo>
                <a:lnTo>
                  <a:pt x="3124200" y="6858000"/>
                </a:lnTo>
                <a:lnTo>
                  <a:pt x="0" y="6858000"/>
                </a:lnTo>
                <a:close/>
              </a:path>
            </a:pathLst>
          </a:custGeom>
          <a:solidFill>
            <a:schemeClr val="bg1"/>
          </a:solidFill>
          <a:effectLst>
            <a:outerShdw blurRad="228600" dist="38100" algn="l" rotWithShape="0">
              <a:prstClr val="black">
                <a:alpha val="40000"/>
              </a:prstClr>
            </a:outerShdw>
          </a:effectLst>
        </p:spPr>
        <p:txBody>
          <a:bodyPr wrap="square" rtlCol="0" anchor="ctr">
            <a:noAutofit/>
          </a:bodyPr>
          <a:lstStyle>
            <a:lvl1pPr marL="0" indent="0" algn="ctr">
              <a:buNone/>
              <a:defRPr/>
            </a:lvl1pPr>
          </a:lstStyle>
          <a:p>
            <a:pPr rtl="0"/>
            <a:r>
              <a:rPr lang="en-GB" noProof="0"/>
              <a:t>Insert Image</a:t>
            </a:r>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742950" y="609600"/>
            <a:ext cx="3486151" cy="5638800"/>
          </a:xfrm>
          <a:solidFill>
            <a:schemeClr val="bg1"/>
          </a:solidFill>
          <a:effectLst>
            <a:outerShdw blurRad="355600" dist="38100" dir="2700000" algn="tl" rotWithShape="0">
              <a:prstClr val="black">
                <a:alpha val="40000"/>
              </a:prstClr>
            </a:outerShdw>
          </a:effectLst>
        </p:spPr>
        <p:txBody>
          <a:bodyPr rtlCol="0"/>
          <a:lstStyle>
            <a:lvl1pPr marL="0" indent="0">
              <a:buNone/>
              <a:defRPr>
                <a:solidFill>
                  <a:schemeClr val="tx1">
                    <a:alpha val="0"/>
                  </a:schemeClr>
                </a:solidFill>
              </a:defRPr>
            </a:lvl1pPr>
          </a:lstStyle>
          <a:p>
            <a:pPr lvl="0" rtl="0"/>
            <a:r>
              <a:rPr lang="en-GB" noProof="0"/>
              <a:t>I</a:t>
            </a:r>
          </a:p>
        </p:txBody>
      </p:sp>
      <p:sp>
        <p:nvSpPr>
          <p:cNvPr id="2" name="Title 1"/>
          <p:cNvSpPr>
            <a:spLocks noGrp="1"/>
          </p:cNvSpPr>
          <p:nvPr>
            <p:ph type="ctrTitle" hasCustomPrompt="1"/>
          </p:nvPr>
        </p:nvSpPr>
        <p:spPr>
          <a:xfrm>
            <a:off x="942975" y="1447800"/>
            <a:ext cx="3086100" cy="3962400"/>
          </a:xfrm>
        </p:spPr>
        <p:txBody>
          <a:bodyPr rtlCol="0" anchor="ctr">
            <a:normAutofit/>
          </a:bodyPr>
          <a:lstStyle>
            <a:lvl1pPr algn="ctr">
              <a:defRPr sz="3751" spc="151" baseline="0"/>
            </a:lvl1pPr>
          </a:lstStyle>
          <a:p>
            <a:pPr rtl="0"/>
            <a:r>
              <a:rPr lang="en-GB" noProof="0"/>
              <a:t>THANK yOU</a:t>
            </a:r>
          </a:p>
        </p:txBody>
      </p:sp>
      <p:sp>
        <p:nvSpPr>
          <p:cNvPr id="7" name="Text Placeholder 16">
            <a:extLst>
              <a:ext uri="{FF2B5EF4-FFF2-40B4-BE49-F238E27FC236}">
                <a16:creationId xmlns:a16="http://schemas.microsoft.com/office/drawing/2014/main" id="{D6D785D2-DAEB-48F3-AB8A-2954F03ACD2B}"/>
              </a:ext>
              <a:ext uri="{C183D7F6-B498-43B3-948B-1728B52AA6E4}">
                <adec:decorative xmlns:adec="http://schemas.microsoft.com/office/drawing/2017/decorative" val="1"/>
              </a:ext>
            </a:extLst>
          </p:cNvPr>
          <p:cNvSpPr>
            <a:spLocks noGrp="1"/>
          </p:cNvSpPr>
          <p:nvPr>
            <p:ph type="body" sz="quarter" idx="13" hasCustomPrompt="1"/>
          </p:nvPr>
        </p:nvSpPr>
        <p:spPr>
          <a:xfrm>
            <a:off x="2028825" y="409575"/>
            <a:ext cx="914400" cy="400050"/>
          </a:xfrm>
          <a:solidFill>
            <a:schemeClr val="accent2"/>
          </a:solidFill>
          <a:effectLst>
            <a:outerShdw blurRad="50800" dist="38100" dir="2700000" algn="tl" rotWithShape="0">
              <a:prstClr val="black">
                <a:alpha val="40000"/>
              </a:prstClr>
            </a:outerShdw>
          </a:effectLst>
        </p:spPr>
        <p:txBody>
          <a:bodyPr rtlCol="0"/>
          <a:lstStyle>
            <a:lvl1pPr marL="0" indent="0">
              <a:buNone/>
              <a:defRPr>
                <a:solidFill>
                  <a:schemeClr val="tx1">
                    <a:alpha val="0"/>
                  </a:schemeClr>
                </a:solidFill>
              </a:defRPr>
            </a:lvl1pPr>
          </a:lstStyle>
          <a:p>
            <a:pPr lvl="0" rtl="0"/>
            <a:r>
              <a:rPr lang="en-GB" noProof="0"/>
              <a:t>I</a:t>
            </a:r>
          </a:p>
        </p:txBody>
      </p:sp>
      <p:sp>
        <p:nvSpPr>
          <p:cNvPr id="8" name="Text Placeholder 16">
            <a:extLst>
              <a:ext uri="{FF2B5EF4-FFF2-40B4-BE49-F238E27FC236}">
                <a16:creationId xmlns:a16="http://schemas.microsoft.com/office/drawing/2014/main" id="{BB42ECCE-195D-45F5-94EB-137CEFCFE916}"/>
              </a:ext>
              <a:ext uri="{C183D7F6-B498-43B3-948B-1728B52AA6E4}">
                <adec:decorative xmlns:adec="http://schemas.microsoft.com/office/drawing/2017/decorative" val="1"/>
              </a:ext>
            </a:extLst>
          </p:cNvPr>
          <p:cNvSpPr>
            <a:spLocks noGrp="1"/>
          </p:cNvSpPr>
          <p:nvPr>
            <p:ph type="body" sz="quarter" idx="14" hasCustomPrompt="1"/>
          </p:nvPr>
        </p:nvSpPr>
        <p:spPr>
          <a:xfrm>
            <a:off x="2028825" y="6076950"/>
            <a:ext cx="914400" cy="400050"/>
          </a:xfrm>
          <a:solidFill>
            <a:schemeClr val="accent2"/>
          </a:solidFill>
          <a:effectLst>
            <a:outerShdw blurRad="50800" dist="38100" dir="18900000" algn="bl" rotWithShape="0">
              <a:prstClr val="black">
                <a:alpha val="40000"/>
              </a:prstClr>
            </a:outerShdw>
          </a:effectLst>
        </p:spPr>
        <p:txBody>
          <a:bodyPr rtlCol="0"/>
          <a:lstStyle>
            <a:lvl1pPr marL="0" indent="0">
              <a:buNone/>
              <a:defRPr>
                <a:solidFill>
                  <a:schemeClr val="tx1">
                    <a:alpha val="0"/>
                  </a:schemeClr>
                </a:solidFill>
              </a:defRPr>
            </a:lvl1pPr>
          </a:lstStyle>
          <a:p>
            <a:pPr lvl="0" rtl="0"/>
            <a:r>
              <a:rPr lang="en-GB" noProof="0"/>
              <a:t>I</a:t>
            </a:r>
          </a:p>
        </p:txBody>
      </p:sp>
    </p:spTree>
    <p:extLst>
      <p:ext uri="{BB962C8B-B14F-4D97-AF65-F5344CB8AC3E}">
        <p14:creationId xmlns:p14="http://schemas.microsoft.com/office/powerpoint/2010/main" val="1325539053"/>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theme" Target="../theme/theme1.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11480" y="548640"/>
            <a:ext cx="8329613" cy="1499616"/>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411480" y="2103120"/>
            <a:ext cx="8329613" cy="4221480"/>
          </a:xfrm>
          <a:prstGeom prst="rect">
            <a:avLst/>
          </a:prstGeom>
        </p:spPr>
        <p:txBody>
          <a:bodyPr vert="horz" lIns="45720" tIns="45720" rIns="4572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3424938679"/>
      </p:ext>
    </p:extLst>
  </p:cSld>
  <p:clrMap bg1="lt1" tx1="dk1" bg2="lt2" tx2="dk2" accent1="accent1" accent2="accent2" accent3="accent3" accent4="accent4" accent5="accent5" accent6="accent6" hlink="hlink" folHlink="folHlink"/>
  <p:sldLayoutIdLst>
    <p:sldLayoutId id="2147483955" r:id="rId1"/>
    <p:sldLayoutId id="2147483959" r:id="rId2"/>
    <p:sldLayoutId id="2147483961" r:id="rId3"/>
    <p:sldLayoutId id="2147483962" r:id="rId4"/>
    <p:sldLayoutId id="2147483964" r:id="rId5"/>
    <p:sldLayoutId id="2147483958" r:id="rId6"/>
    <p:sldLayoutId id="2147483963" r:id="rId7"/>
    <p:sldLayoutId id="2147483957" r:id="rId8"/>
    <p:sldLayoutId id="2147483965" r:id="rId9"/>
    <p:sldLayoutId id="2147483966" r:id="rId10"/>
    <p:sldLayoutId id="2147483996" r:id="rId11"/>
    <p:sldLayoutId id="2147483997" r:id="rId12"/>
    <p:sldLayoutId id="2147483998" r:id="rId13"/>
    <p:sldLayoutId id="2147483999" r:id="rId14"/>
    <p:sldLayoutId id="2147484000" r:id="rId15"/>
    <p:sldLayoutId id="2147484001" r:id="rId16"/>
    <p:sldLayoutId id="2147484007" r:id="rId17"/>
    <p:sldLayoutId id="2147483967" r:id="rId18"/>
    <p:sldLayoutId id="2147483968" r:id="rId19"/>
    <p:sldLayoutId id="2147483987" r:id="rId20"/>
    <p:sldLayoutId id="2147483969" r:id="rId21"/>
    <p:sldLayoutId id="2147483970" r:id="rId22"/>
    <p:sldLayoutId id="2147483971" r:id="rId23"/>
    <p:sldLayoutId id="2147483972" r:id="rId24"/>
    <p:sldLayoutId id="2147483973" r:id="rId25"/>
    <p:sldLayoutId id="2147483978" r:id="rId26"/>
    <p:sldLayoutId id="2147483974" r:id="rId27"/>
    <p:sldLayoutId id="2147483975" r:id="rId28"/>
    <p:sldLayoutId id="2147483976" r:id="rId29"/>
    <p:sldLayoutId id="2147483977" r:id="rId30"/>
    <p:sldLayoutId id="2147483988" r:id="rId31"/>
    <p:sldLayoutId id="2147483989" r:id="rId32"/>
    <p:sldLayoutId id="2147483990" r:id="rId33"/>
    <p:sldLayoutId id="2147483991" r:id="rId34"/>
    <p:sldLayoutId id="2147483992" r:id="rId35"/>
    <p:sldLayoutId id="2147483993" r:id="rId36"/>
    <p:sldLayoutId id="2147483995" r:id="rId37"/>
    <p:sldLayoutId id="2147484002" r:id="rId38"/>
    <p:sldLayoutId id="2147484003" r:id="rId39"/>
    <p:sldLayoutId id="2147484004" r:id="rId40"/>
    <p:sldLayoutId id="2147483994" r:id="rId41"/>
    <p:sldLayoutId id="2147484005" r:id="rId42"/>
    <p:sldLayoutId id="2147484006" r:id="rId43"/>
    <p:sldLayoutId id="2147483979" r:id="rId44"/>
    <p:sldLayoutId id="2147483980" r:id="rId45"/>
    <p:sldLayoutId id="2147483981" r:id="rId46"/>
    <p:sldLayoutId id="2147483982" r:id="rId47"/>
    <p:sldLayoutId id="2147483983" r:id="rId48"/>
    <p:sldLayoutId id="2147483984" r:id="rId49"/>
    <p:sldLayoutId id="2147483985" r:id="rId50"/>
    <p:sldLayoutId id="2147483986" r:id="rId51"/>
    <p:sldLayoutId id="2147484008" r:id="rId52"/>
    <p:sldLayoutId id="2147484009" r:id="rId53"/>
    <p:sldLayoutId id="2147484010" r:id="rId54"/>
    <p:sldLayoutId id="2147484011" r:id="rId55"/>
    <p:sldLayoutId id="2147484012" r:id="rId56"/>
  </p:sldLayoutIdLst>
  <p:hf hdr="0" ftr="0" dt="0"/>
  <p:txStyles>
    <p:titleStyle>
      <a:lvl1pPr algn="l" defTabSz="914400" rtl="0" eaLnBrk="1" latinLnBrk="0" hangingPunct="1">
        <a:lnSpc>
          <a:spcPct val="90000"/>
        </a:lnSpc>
        <a:spcBef>
          <a:spcPct val="0"/>
        </a:spcBef>
        <a:buNone/>
        <a:defRPr sz="4200" kern="1200" cap="all" spc="100" baseline="0">
          <a:solidFill>
            <a:schemeClr val="tx1">
              <a:lumMod val="95000"/>
              <a:lumOff val="5000"/>
            </a:schemeClr>
          </a:solidFill>
          <a:latin typeface="+mj-lt"/>
          <a:ea typeface="+mj-ea"/>
          <a:cs typeface="+mj-cs"/>
        </a:defRPr>
      </a:lvl1pPr>
    </p:titleStyle>
    <p:bodyStyle>
      <a:lvl1pPr marL="228600" indent="-228600" algn="l" defTabSz="914400" rtl="0" eaLnBrk="1" latinLnBrk="0" hangingPunct="1">
        <a:lnSpc>
          <a:spcPct val="90000"/>
        </a:lnSpc>
        <a:spcBef>
          <a:spcPts val="1200"/>
        </a:spcBef>
        <a:spcAft>
          <a:spcPts val="200"/>
        </a:spcAft>
        <a:buClr>
          <a:schemeClr val="accent1"/>
        </a:buClr>
        <a:buSzPct val="100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2880" userDrawn="1">
          <p15:clr>
            <a:srgbClr val="F26B43"/>
          </p15:clr>
        </p15:guide>
        <p15:guide id="3" pos="252" userDrawn="1">
          <p15:clr>
            <a:srgbClr val="F26B43"/>
          </p15:clr>
        </p15:guide>
        <p15:guide id="4" orient="horz" pos="336" userDrawn="1">
          <p15:clr>
            <a:srgbClr val="F26B43"/>
          </p15:clr>
        </p15:guide>
        <p15:guide id="5" pos="5508" userDrawn="1">
          <p15:clr>
            <a:srgbClr val="F26B43"/>
          </p15:clr>
        </p15:guide>
        <p15:guide id="6" orient="horz" pos="3984"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09890287-4DB6-4C87-AEAF-17E9594F401B}"/>
              </a:ext>
              <a:ext uri="{C183D7F6-B498-43B3-948B-1728B52AA6E4}">
                <adec:decorative xmlns:adec="http://schemas.microsoft.com/office/drawing/2017/decorative" val="1"/>
              </a:ext>
            </a:extLst>
          </p:cNvPr>
          <p:cNvPicPr>
            <a:picLocks noGrp="1" noChangeAspect="1"/>
          </p:cNvPicPr>
          <p:nvPr>
            <p:ph type="pic" sz="quarter" idx="11"/>
          </p:nvPr>
        </p:nvPicPr>
        <p:blipFill>
          <a:blip r:embed="rId3"/>
          <a:srcRect t="7813" b="7813"/>
          <a:stretch>
            <a:fillRect/>
          </a:stretch>
        </p:blipFill>
        <p:spPr/>
      </p:pic>
      <p:sp>
        <p:nvSpPr>
          <p:cNvPr id="286" name="Text Placeholder 285">
            <a:extLst>
              <a:ext uri="{FF2B5EF4-FFF2-40B4-BE49-F238E27FC236}">
                <a16:creationId xmlns:a16="http://schemas.microsoft.com/office/drawing/2014/main" id="{9626180B-FF05-48CF-BFB3-C95C9B5DAB99}"/>
              </a:ext>
              <a:ext uri="{C183D7F6-B498-43B3-948B-1728B52AA6E4}">
                <adec:decorative xmlns:adec="http://schemas.microsoft.com/office/drawing/2017/decorative" val="1"/>
              </a:ext>
            </a:extLst>
          </p:cNvPr>
          <p:cNvSpPr>
            <a:spLocks noGrp="1"/>
          </p:cNvSpPr>
          <p:nvPr>
            <p:ph type="body" sz="quarter" idx="15"/>
          </p:nvPr>
        </p:nvSpPr>
        <p:spPr>
          <a:xfrm>
            <a:off x="1650560" y="1344125"/>
            <a:ext cx="5857875" cy="4229100"/>
          </a:xfrm>
        </p:spPr>
        <p:txBody>
          <a:bodyPr rtlCol="0"/>
          <a:lstStyle/>
          <a:p>
            <a:r>
              <a:rPr lang="en-GB" b="0" i="0" dirty="0">
                <a:effectLst/>
                <a:latin typeface="UICTFontTextStyleBody"/>
              </a:rPr>
              <a:t>University of Wales Trinity Saint David</a:t>
            </a:r>
            <a:br>
              <a:rPr lang="en-GB" b="0" i="0" dirty="0">
                <a:effectLst/>
                <a:latin typeface="UICTFontTextStyleBody"/>
              </a:rPr>
            </a:br>
            <a:r>
              <a:rPr lang="en-GB" b="0" i="0" dirty="0">
                <a:effectLst/>
                <a:latin typeface="UICTFontTextStyleBody"/>
              </a:rPr>
              <a:t>Digital skills and research methods </a:t>
            </a:r>
            <a:br>
              <a:rPr lang="en-GB" b="0" i="0" dirty="0">
                <a:effectLst/>
                <a:latin typeface="UICTFontTextStyleBody"/>
              </a:rPr>
            </a:br>
            <a:r>
              <a:rPr lang="en-GB" b="0" i="0" dirty="0">
                <a:effectLst/>
                <a:latin typeface="UICTFontTextStyleBody"/>
              </a:rPr>
              <a:t>(LCHS4007)</a:t>
            </a:r>
            <a:br>
              <a:rPr lang="en-GB" b="0" i="0" dirty="0">
                <a:effectLst/>
                <a:latin typeface="UICTFontTextStyleBody"/>
              </a:rPr>
            </a:br>
            <a:r>
              <a:rPr lang="en-GB" b="0" i="0" dirty="0">
                <a:effectLst/>
                <a:latin typeface="UICTFontTextStyleBody"/>
              </a:rPr>
              <a:t>Component 1</a:t>
            </a:r>
            <a:br>
              <a:rPr lang="en-GB" b="0" i="0" dirty="0">
                <a:effectLst/>
                <a:latin typeface="UICTFontTextStyleBody"/>
              </a:rPr>
            </a:br>
            <a:r>
              <a:rPr lang="en-GB" b="0" i="0" dirty="0">
                <a:effectLst/>
                <a:latin typeface="UICTFontTextStyleBody"/>
              </a:rPr>
              <a:t>Group presentation </a:t>
            </a:r>
            <a:endParaRPr lang="en-GB" dirty="0">
              <a:effectLst/>
              <a:latin typeface=".AppleSystemUIFont"/>
            </a:endParaRPr>
          </a:p>
          <a:p>
            <a:br>
              <a:rPr lang="en-GB" dirty="0">
                <a:effectLst/>
                <a:latin typeface=".AppleSystemUIFont"/>
              </a:rPr>
            </a:br>
            <a:endParaRPr lang="en-GB" dirty="0">
              <a:effectLst/>
              <a:latin typeface=".AppleSystemUIFont"/>
            </a:endParaRPr>
          </a:p>
          <a:p>
            <a:r>
              <a:rPr lang="en-GB" b="0" i="0" dirty="0">
                <a:effectLst/>
                <a:latin typeface="UICTFontTextStyleBody"/>
              </a:rPr>
              <a:t>Group F</a:t>
            </a:r>
            <a:endParaRPr lang="en-GB" dirty="0">
              <a:effectLst/>
              <a:latin typeface=".AppleSystemUIFont"/>
            </a:endParaRPr>
          </a:p>
          <a:p>
            <a:r>
              <a:rPr lang="en-GB" b="0" i="0" dirty="0">
                <a:effectLst/>
                <a:latin typeface="UICTFontTextStyleBody"/>
              </a:rPr>
              <a:t>ASHLEY AMANDA MUTASA - 2505640</a:t>
            </a:r>
            <a:endParaRPr lang="en-GB" dirty="0">
              <a:effectLst/>
              <a:latin typeface=".AppleSystemUIFont"/>
            </a:endParaRPr>
          </a:p>
          <a:p>
            <a:r>
              <a:rPr lang="en-GB" b="0" i="0" dirty="0">
                <a:effectLst/>
                <a:latin typeface="UICTFontTextStyleBody"/>
              </a:rPr>
              <a:t>JEAN CLAUDE FRANCOIS - 2439333</a:t>
            </a:r>
            <a:endParaRPr lang="en-GB" dirty="0">
              <a:effectLst/>
              <a:latin typeface=".AppleSystemUIFont"/>
            </a:endParaRPr>
          </a:p>
          <a:p>
            <a:r>
              <a:rPr lang="en-GB" b="0" i="0" dirty="0">
                <a:effectLst/>
                <a:latin typeface="UICTFontTextStyleBody"/>
              </a:rPr>
              <a:t>MOHAMMED ISA HASSAN ASGHAR - 2504747</a:t>
            </a:r>
            <a:endParaRPr lang="en-GB" dirty="0">
              <a:effectLst/>
              <a:latin typeface=".AppleSystemUIFont"/>
            </a:endParaRPr>
          </a:p>
          <a:p>
            <a:r>
              <a:rPr lang="en-GB" b="0" i="0" dirty="0">
                <a:effectLst/>
                <a:latin typeface="UICTFontTextStyleBody"/>
              </a:rPr>
              <a:t>N'KEYAH FAITH HODGE - 2507355</a:t>
            </a:r>
            <a:endParaRPr lang="en-GB" dirty="0">
              <a:effectLst/>
              <a:latin typeface=".AppleSystemUIFont"/>
            </a:endParaRPr>
          </a:p>
          <a:p>
            <a:r>
              <a:rPr lang="en-GB" b="0" i="0" dirty="0">
                <a:effectLst/>
                <a:latin typeface="UICTFontTextStyleBody"/>
              </a:rPr>
              <a:t>OMAIMA MOHAMED </a:t>
            </a:r>
            <a:r>
              <a:rPr lang="en-GB" b="0" i="0" dirty="0" err="1">
                <a:effectLst/>
                <a:latin typeface="UICTFontTextStyleBody"/>
              </a:rPr>
              <a:t>ABDULGAWAD</a:t>
            </a:r>
            <a:r>
              <a:rPr lang="en-GB" b="0" i="0" dirty="0">
                <a:effectLst/>
                <a:latin typeface="UICTFontTextStyleBody"/>
              </a:rPr>
              <a:t> SAEED -2504114</a:t>
            </a:r>
            <a:endParaRPr lang="en-GB" dirty="0">
              <a:effectLst/>
              <a:latin typeface=".AppleSystemUIFont"/>
            </a:endParaRPr>
          </a:p>
          <a:p>
            <a:pPr rtl="0"/>
            <a:endParaRPr lang="en-GB" dirty="0"/>
          </a:p>
        </p:txBody>
      </p:sp>
      <p:sp>
        <p:nvSpPr>
          <p:cNvPr id="6" name="Title 5">
            <a:extLst>
              <a:ext uri="{FF2B5EF4-FFF2-40B4-BE49-F238E27FC236}">
                <a16:creationId xmlns:a16="http://schemas.microsoft.com/office/drawing/2014/main" id="{3933031D-018B-489E-B613-2113C1CD2360}"/>
              </a:ext>
            </a:extLst>
          </p:cNvPr>
          <p:cNvSpPr>
            <a:spLocks noGrp="1"/>
          </p:cNvSpPr>
          <p:nvPr>
            <p:ph type="ctrTitle"/>
          </p:nvPr>
        </p:nvSpPr>
        <p:spPr>
          <a:xfrm>
            <a:off x="2252135" y="857249"/>
            <a:ext cx="4398287" cy="4341203"/>
          </a:xfrm>
        </p:spPr>
        <p:txBody>
          <a:bodyPr rtlCol="0"/>
          <a:lstStyle/>
          <a:p>
            <a:pPr rtl="0"/>
            <a:br>
              <a:rPr lang="en-GB" dirty="0"/>
            </a:br>
            <a:endParaRPr lang="en-GB" dirty="0"/>
          </a:p>
        </p:txBody>
      </p:sp>
      <p:sp>
        <p:nvSpPr>
          <p:cNvPr id="3" name="Subtitle 2">
            <a:extLst>
              <a:ext uri="{FF2B5EF4-FFF2-40B4-BE49-F238E27FC236}">
                <a16:creationId xmlns:a16="http://schemas.microsoft.com/office/drawing/2014/main" id="{A4233354-ECE7-E80C-D5E9-EFFB16637D14}"/>
              </a:ext>
            </a:extLst>
          </p:cNvPr>
          <p:cNvSpPr>
            <a:spLocks noGrp="1"/>
          </p:cNvSpPr>
          <p:nvPr>
            <p:ph type="subTitle" idx="1"/>
          </p:nvPr>
        </p:nvSpPr>
        <p:spPr>
          <a:xfrm>
            <a:off x="3103091" y="1333502"/>
            <a:ext cx="3054440" cy="3864951"/>
          </a:xfrm>
        </p:spPr>
        <p:txBody>
          <a:bodyPr>
            <a:normAutofit lnSpcReduction="10000"/>
          </a:bodyPr>
          <a:lstStyle/>
          <a:p>
            <a:r>
              <a:rPr lang="en-GB" b="0" i="0" dirty="0">
                <a:effectLst/>
                <a:latin typeface="UICTFontTextStyleBody"/>
              </a:rPr>
              <a:t>University of Wales Trinity Saint David</a:t>
            </a:r>
            <a:br>
              <a:rPr lang="en-GB" b="0" i="0" dirty="0">
                <a:effectLst/>
                <a:latin typeface="UICTFontTextStyleBody"/>
              </a:rPr>
            </a:br>
            <a:r>
              <a:rPr lang="en-GB" b="0" i="0" dirty="0">
                <a:effectLst/>
                <a:latin typeface="UICTFontTextStyleBody"/>
              </a:rPr>
              <a:t>Digital skills and research methods </a:t>
            </a:r>
            <a:br>
              <a:rPr lang="en-GB" b="0" i="0" dirty="0">
                <a:effectLst/>
                <a:latin typeface="UICTFontTextStyleBody"/>
              </a:rPr>
            </a:br>
            <a:r>
              <a:rPr lang="en-GB" b="0" i="0" dirty="0">
                <a:effectLst/>
                <a:latin typeface="UICTFontTextStyleBody"/>
              </a:rPr>
              <a:t>(LCHS4007)</a:t>
            </a:r>
            <a:br>
              <a:rPr lang="en-GB" b="0" i="0" dirty="0">
                <a:effectLst/>
                <a:latin typeface="UICTFontTextStyleBody"/>
              </a:rPr>
            </a:br>
            <a:r>
              <a:rPr lang="en-GB" b="0" i="0" dirty="0">
                <a:effectLst/>
                <a:latin typeface="UICTFontTextStyleBody"/>
              </a:rPr>
              <a:t>Component 1</a:t>
            </a:r>
            <a:br>
              <a:rPr lang="en-GB" b="0" i="0" dirty="0">
                <a:effectLst/>
                <a:latin typeface="UICTFontTextStyleBody"/>
              </a:rPr>
            </a:br>
            <a:r>
              <a:rPr lang="en-GB" b="0" i="0" dirty="0">
                <a:effectLst/>
                <a:latin typeface="UICTFontTextStyleBody"/>
              </a:rPr>
              <a:t>Group presentation </a:t>
            </a:r>
            <a:endParaRPr lang="en-GB" dirty="0">
              <a:effectLst/>
              <a:latin typeface=".AppleSystemUIFont"/>
            </a:endParaRPr>
          </a:p>
          <a:p>
            <a:br>
              <a:rPr lang="en-GB" dirty="0">
                <a:effectLst/>
                <a:latin typeface=".AppleSystemUIFont"/>
              </a:rPr>
            </a:br>
            <a:endParaRPr lang="en-GB" dirty="0">
              <a:effectLst/>
              <a:latin typeface=".AppleSystemUIFont"/>
            </a:endParaRPr>
          </a:p>
          <a:p>
            <a:r>
              <a:rPr lang="en-GB" b="0" i="0" dirty="0">
                <a:effectLst/>
                <a:latin typeface="UICTFontTextStyleBody"/>
              </a:rPr>
              <a:t>Group F</a:t>
            </a:r>
            <a:endParaRPr lang="en-GB" dirty="0">
              <a:effectLst/>
              <a:latin typeface=".AppleSystemUIFont"/>
            </a:endParaRPr>
          </a:p>
          <a:p>
            <a:r>
              <a:rPr lang="en-GB" b="0" i="0" dirty="0">
                <a:effectLst/>
                <a:latin typeface="UICTFontTextStyleBody"/>
              </a:rPr>
              <a:t>ASHLEY AMANDA MUTASA - 2505640</a:t>
            </a:r>
            <a:endParaRPr lang="en-GB" dirty="0">
              <a:effectLst/>
              <a:latin typeface=".AppleSystemUIFont"/>
            </a:endParaRPr>
          </a:p>
          <a:p>
            <a:r>
              <a:rPr lang="en-GB" b="0" i="0" dirty="0">
                <a:effectLst/>
                <a:latin typeface="UICTFontTextStyleBody"/>
              </a:rPr>
              <a:t>JEAN CLAUDE FRANCOIS - 2439333</a:t>
            </a:r>
            <a:endParaRPr lang="en-GB" dirty="0">
              <a:effectLst/>
              <a:latin typeface=".AppleSystemUIFont"/>
            </a:endParaRPr>
          </a:p>
          <a:p>
            <a:r>
              <a:rPr lang="en-GB" b="0" i="0" dirty="0">
                <a:effectLst/>
                <a:latin typeface="UICTFontTextStyleBody"/>
              </a:rPr>
              <a:t>MOHAMMED ISA HASSAN ASGHAR - 2504747</a:t>
            </a:r>
            <a:endParaRPr lang="en-GB" dirty="0">
              <a:effectLst/>
              <a:latin typeface=".AppleSystemUIFont"/>
            </a:endParaRPr>
          </a:p>
          <a:p>
            <a:r>
              <a:rPr lang="en-GB" b="0" i="0" dirty="0">
                <a:effectLst/>
                <a:latin typeface="UICTFontTextStyleBody"/>
              </a:rPr>
              <a:t>N'KEYAH FAITH HODGE - 2507355</a:t>
            </a:r>
            <a:endParaRPr lang="en-GB" dirty="0">
              <a:effectLst/>
              <a:latin typeface=".AppleSystemUIFont"/>
            </a:endParaRPr>
          </a:p>
          <a:p>
            <a:r>
              <a:rPr lang="en-GB" b="0" i="0" dirty="0">
                <a:effectLst/>
                <a:latin typeface="UICTFontTextStyleBody"/>
              </a:rPr>
              <a:t>OMAIMA MOHAMED </a:t>
            </a:r>
            <a:r>
              <a:rPr lang="en-GB" b="0" i="0" dirty="0" err="1">
                <a:effectLst/>
                <a:latin typeface="UICTFontTextStyleBody"/>
              </a:rPr>
              <a:t>ABDULGAWAD</a:t>
            </a:r>
            <a:r>
              <a:rPr lang="en-GB" b="0" i="0" dirty="0">
                <a:effectLst/>
                <a:latin typeface="UICTFontTextStyleBody"/>
              </a:rPr>
              <a:t> SAEED -2504114</a:t>
            </a:r>
            <a:endParaRPr lang="en-GB" dirty="0">
              <a:effectLst/>
              <a:latin typeface=".AppleSystemUIFont"/>
            </a:endParaRPr>
          </a:p>
          <a:p>
            <a:endParaRPr lang="en-US" dirty="0"/>
          </a:p>
        </p:txBody>
      </p:sp>
    </p:spTree>
    <p:extLst>
      <p:ext uri="{BB962C8B-B14F-4D97-AF65-F5344CB8AC3E}">
        <p14:creationId xmlns:p14="http://schemas.microsoft.com/office/powerpoint/2010/main" val="31352289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773DA1F-0D88-0954-8F30-45CE39412C87}"/>
              </a:ext>
            </a:extLst>
          </p:cNvPr>
          <p:cNvSpPr>
            <a:spLocks noGrp="1"/>
          </p:cNvSpPr>
          <p:nvPr>
            <p:ph type="body" sz="quarter" idx="15"/>
          </p:nvPr>
        </p:nvSpPr>
        <p:spPr>
          <a:xfrm>
            <a:off x="1522338" y="463103"/>
            <a:ext cx="5857875" cy="5638800"/>
          </a:xfrm>
        </p:spPr>
        <p:txBody>
          <a:bodyPr/>
          <a:lstStyle/>
          <a:p>
            <a:endParaRPr lang="en-US" dirty="0"/>
          </a:p>
        </p:txBody>
      </p:sp>
      <p:sp>
        <p:nvSpPr>
          <p:cNvPr id="5" name="Title 4">
            <a:extLst>
              <a:ext uri="{FF2B5EF4-FFF2-40B4-BE49-F238E27FC236}">
                <a16:creationId xmlns:a16="http://schemas.microsoft.com/office/drawing/2014/main" id="{62358946-9B24-396E-B44C-19DF4FA5424C}"/>
              </a:ext>
            </a:extLst>
          </p:cNvPr>
          <p:cNvSpPr>
            <a:spLocks noGrp="1"/>
          </p:cNvSpPr>
          <p:nvPr>
            <p:ph type="ctrTitle"/>
          </p:nvPr>
        </p:nvSpPr>
        <p:spPr>
          <a:xfrm>
            <a:off x="1643061" y="580022"/>
            <a:ext cx="4398287" cy="2275238"/>
          </a:xfrm>
        </p:spPr>
        <p:txBody>
          <a:bodyPr>
            <a:noAutofit/>
          </a:bodyPr>
          <a:lstStyle/>
          <a:p>
            <a:r>
              <a:rPr lang="en-US" sz="1600" dirty="0"/>
              <a:t>Digital Safety Checklist for Sunrise Residential Care Home</a:t>
            </a:r>
            <a:br>
              <a:rPr lang="en-GB" sz="1600" dirty="0"/>
            </a:br>
            <a:r>
              <a:rPr lang="en-US" sz="1600" dirty="0"/>
              <a:t>1. Secure Logins</a:t>
            </a:r>
            <a:r>
              <a:rPr lang="en-GB" sz="1600" dirty="0"/>
              <a:t>:</a:t>
            </a:r>
            <a:r>
              <a:rPr lang="en-US" sz="1600" dirty="0"/>
              <a:t>Use strong passwords with a mix of letters, numbers, and symbols.Change passwords regularly (at least every 3 months).  Never share your login details with anyone.  Always log out when you finish using a device.</a:t>
            </a:r>
            <a:br>
              <a:rPr lang="en-GB" sz="1600" dirty="0"/>
            </a:br>
            <a:r>
              <a:rPr lang="en-US" sz="1600" dirty="0"/>
              <a:t>2. Email Safety</a:t>
            </a:r>
            <a:r>
              <a:rPr lang="en-GB" sz="1600" dirty="0"/>
              <a:t>:</a:t>
            </a:r>
            <a:r>
              <a:rPr lang="en-US" sz="1600" dirty="0"/>
              <a:t> Don’t open emails or attachments from unknown senders.  Be careful with links in emails</a:t>
            </a:r>
            <a:r>
              <a:rPr lang="en-GB" sz="1600" dirty="0"/>
              <a:t> </a:t>
            </a:r>
            <a:r>
              <a:rPr lang="en-US" sz="1600" dirty="0"/>
              <a:t>only click if you trust the source.  Report any suspicious emails to a manager or IT support.  Use official email accounts only for work-related communication.</a:t>
            </a:r>
            <a:br>
              <a:rPr lang="en-GB" sz="1600" dirty="0"/>
            </a:br>
            <a:r>
              <a:rPr lang="en-US" sz="1600" dirty="0"/>
              <a:t>3. Safe Document Storage</a:t>
            </a:r>
            <a:r>
              <a:rPr lang="en-GB" sz="1600" dirty="0"/>
              <a:t>:</a:t>
            </a:r>
            <a:r>
              <a:rPr lang="en-US" sz="1600" dirty="0"/>
              <a:t>Save all important documents in secure, password-protected folders.   Use Microsoft 365 apps like OneDrive for cloud storage with restricted access.  Avoid storing sensitive information on public or shared devices.  Regularly back up important files to prevent data loss.</a:t>
            </a:r>
            <a:br>
              <a:rPr lang="en-GB" sz="1600" dirty="0"/>
            </a:br>
            <a:r>
              <a:rPr lang="en-US" sz="1600" dirty="0"/>
              <a:t>4. Maintaining Patient Confidentiality  Only access patient information if you have permission.   Don’t share patient details with anyone outside the care team.  Keep paper records locked away when not in use.</a:t>
            </a:r>
          </a:p>
        </p:txBody>
      </p:sp>
    </p:spTree>
    <p:extLst>
      <p:ext uri="{BB962C8B-B14F-4D97-AF65-F5344CB8AC3E}">
        <p14:creationId xmlns:p14="http://schemas.microsoft.com/office/powerpoint/2010/main" val="39582175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ernClassicBlock-3">
  <a:themeElements>
    <a:clrScheme name="MSFT_ELT_ModernClassicBlock_03">
      <a:dk1>
        <a:sysClr val="windowText" lastClr="000000"/>
      </a:dk1>
      <a:lt1>
        <a:sysClr val="window" lastClr="FFFFFF"/>
      </a:lt1>
      <a:dk2>
        <a:srgbClr val="43467B"/>
      </a:dk2>
      <a:lt2>
        <a:srgbClr val="DFE3E5"/>
      </a:lt2>
      <a:accent1>
        <a:srgbClr val="43467B"/>
      </a:accent1>
      <a:accent2>
        <a:srgbClr val="E58C09"/>
      </a:accent2>
      <a:accent3>
        <a:srgbClr val="2683C6"/>
      </a:accent3>
      <a:accent4>
        <a:srgbClr val="EEC621"/>
      </a:accent4>
      <a:accent5>
        <a:srgbClr val="1D9BA1"/>
      </a:accent5>
      <a:accent6>
        <a:srgbClr val="87175F"/>
      </a:accent6>
      <a:hlink>
        <a:srgbClr val="0070C0"/>
      </a:hlink>
      <a:folHlink>
        <a:srgbClr val="C00000"/>
      </a:folHlink>
    </a:clrScheme>
    <a:fontScheme name="MSFT_ELT_ModernClassicBlock_03">
      <a:majorFont>
        <a:latin typeface="Tw Cen MT Condensed"/>
        <a:ea typeface=""/>
        <a:cs typeface=""/>
      </a:majorFont>
      <a:minorFont>
        <a:latin typeface="Tw Cen MT"/>
        <a:ea typeface=""/>
        <a:cs typeface=""/>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Office_42570769_TF89082059" id="{43DCBA36-BD3D-4061-B63D-F724A33C5DA6}" vid="{D5432D10-CDFD-4E54-8381-FB36807B4F4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9fc9171bb41dc08635275f351de8590">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29387215989a890c06011de04edfe97d"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9BFCA5F6-1A5A-4D78-BDE2-C793B61E0E12}">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customXml/itemProps2.xml><?xml version="1.0" encoding="utf-8"?>
<ds:datastoreItem xmlns:ds="http://schemas.openxmlformats.org/officeDocument/2006/customXml" ds:itemID="{8106BD98-E608-40A1-98A8-93D5976215CA}">
  <ds:schemaRefs>
    <ds:schemaRef ds:uri="http://schemas.microsoft.com/sharepoint/v3/contenttype/forms"/>
  </ds:schemaRefs>
</ds:datastoreItem>
</file>

<file path=customXml/itemProps3.xml><?xml version="1.0" encoding="utf-8"?>
<ds:datastoreItem xmlns:ds="http://schemas.openxmlformats.org/officeDocument/2006/customXml" ds:itemID="{6A86D9CC-0D9D-4BFE-B3F3-26F480BF8C8A}">
  <ds:schemaRefs>
    <ds:schemaRef ds:uri="http://schemas.microsoft.com/office/2006/metadata/properties"/>
    <ds:schemaRef ds:uri="http://www.w3.org/2000/xmlns/"/>
    <ds:schemaRef ds:uri="71af3243-3dd4-4a8d-8c0d-dd76da1f02a5"/>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emplate/>
  <TotalTime>0</TotalTime>
  <Words>393</Words>
  <Application>Microsoft Office PowerPoint</Application>
  <PresentationFormat>On-screen Show (4:3)</PresentationFormat>
  <Paragraphs>78</Paragraphs>
  <Slides>2</Slides>
  <Notes>1</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ModernClassicBlock-3</vt:lpstr>
      <vt:lpstr> </vt:lpstr>
      <vt:lpstr>Digital Safety Checklist for Sunrise Residential Care Home 1. Secure Logins:Use strong passwords with a mix of letters, numbers, and symbols.Change passwords regularly (at least every 3 months).  Never share your login details with anyone.  Always log out when you finish using a device. 2. Email Safety: Don’t open emails or attachments from unknown senders.  Be careful with links in emails only click if you trust the source.  Report any suspicious emails to a manager or IT support.  Use official email accounts only for work-related communication. 3. Safe Document Storage:Save all important documents in secure, password-protected folders.   Use Microsoft 365 apps like OneDrive for cloud storage with restricted access.  Avoid storing sensitive information on public or shared devices.  Regularly back up important files to prevent data loss. 4. Maintaining Patient Confidentiality  Only access patient information if you have permission.   Don’t share patient details with anyone outside the care team.  Keep paper records locked away when not in use.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Ashley Mutasa (2505640)</dc:creator>
  <cp:lastModifiedBy>Ashley Mutasa (2505640)</cp:lastModifiedBy>
  <cp:revision>1</cp:revision>
  <dcterms:created xsi:type="dcterms:W3CDTF">2025-10-13T01:19:00Z</dcterms:created>
  <dcterms:modified xsi:type="dcterms:W3CDTF">2025-10-13T23:04:31Z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