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4"/>
  </p:sldMasterIdLst>
  <p:notesMasterIdLst>
    <p:notesMasterId r:id="rId21"/>
  </p:notesMasterIdLst>
  <p:sldIdLst>
    <p:sldId id="920" r:id="rId5"/>
    <p:sldId id="880" r:id="rId6"/>
    <p:sldId id="320" r:id="rId7"/>
    <p:sldId id="907" r:id="rId8"/>
    <p:sldId id="930" r:id="rId9"/>
    <p:sldId id="935" r:id="rId10"/>
    <p:sldId id="516" r:id="rId11"/>
    <p:sldId id="910" r:id="rId12"/>
    <p:sldId id="936" r:id="rId13"/>
    <p:sldId id="874" r:id="rId14"/>
    <p:sldId id="939" r:id="rId15"/>
    <p:sldId id="938" r:id="rId16"/>
    <p:sldId id="883" r:id="rId17"/>
    <p:sldId id="289" r:id="rId18"/>
    <p:sldId id="937" r:id="rId19"/>
    <p:sldId id="929" r:id="rId20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920"/>
            <p14:sldId id="880"/>
            <p14:sldId id="320"/>
            <p14:sldId id="907"/>
            <p14:sldId id="930"/>
            <p14:sldId id="935"/>
            <p14:sldId id="516"/>
            <p14:sldId id="910"/>
            <p14:sldId id="936"/>
            <p14:sldId id="874"/>
            <p14:sldId id="939"/>
            <p14:sldId id="938"/>
            <p14:sldId id="883"/>
            <p14:sldId id="289"/>
            <p14:sldId id="937"/>
            <p14:sldId id="92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  <a:srgbClr val="E7E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FBAC0C-C6B1-4172-B98F-BDBF70B32625}" v="1" dt="2026-04-28T12:52:54.025"/>
    <p1510:client id="{B0D494FC-42DE-4C67-91CD-2F45594E2137}" v="54" dt="2026-04-28T12:38:09.0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556" autoAdjust="0"/>
    <p:restoredTop sz="75369" autoAdjust="0"/>
  </p:normalViewPr>
  <p:slideViewPr>
    <p:cSldViewPr snapToGrid="0">
      <p:cViewPr varScale="1">
        <p:scale>
          <a:sx n="66" d="100"/>
          <a:sy n="66" d="100"/>
        </p:scale>
        <p:origin x="78" y="2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333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 modSection">
      <pc:chgData name="James Williams" userId="c957a50b-491f-4d94-b4bc-52aca3e2340d" providerId="ADAL" clId="{24AD1EBB-B856-443B-9200-42FCDD6529A9}" dt="2026-04-28T12:53:24.341" v="1630" actId="1076"/>
      <pc:docMkLst>
        <pc:docMk/>
      </pc:docMkLst>
      <pc:sldChg chg="delSp mod">
        <pc:chgData name="James Williams" userId="c957a50b-491f-4d94-b4bc-52aca3e2340d" providerId="ADAL" clId="{24AD1EBB-B856-443B-9200-42FCDD6529A9}" dt="2026-04-14T15:52:52.646" v="133" actId="478"/>
        <pc:sldMkLst>
          <pc:docMk/>
          <pc:sldMk cId="2392139826" sldId="289"/>
        </pc:sldMkLst>
      </pc:sldChg>
      <pc:sldChg chg="modSp add mod">
        <pc:chgData name="James Williams" userId="c957a50b-491f-4d94-b4bc-52aca3e2340d" providerId="ADAL" clId="{24AD1EBB-B856-443B-9200-42FCDD6529A9}" dt="2026-04-28T11:27:46.048" v="341" actId="113"/>
        <pc:sldMkLst>
          <pc:docMk/>
          <pc:sldMk cId="4072870252" sldId="320"/>
        </pc:sldMkLst>
        <pc:spChg chg="mod">
          <ac:chgData name="James Williams" userId="c957a50b-491f-4d94-b4bc-52aca3e2340d" providerId="ADAL" clId="{24AD1EBB-B856-443B-9200-42FCDD6529A9}" dt="2026-04-28T11:27:46.048" v="341" actId="113"/>
          <ac:spMkLst>
            <pc:docMk/>
            <pc:sldMk cId="4072870252" sldId="320"/>
            <ac:spMk id="3" creationId="{422CFA14-634B-4B25-9B9E-54387B1760E4}"/>
          </ac:spMkLst>
        </pc:spChg>
      </pc:sldChg>
      <pc:sldChg chg="modSp add mod">
        <pc:chgData name="James Williams" userId="c957a50b-491f-4d94-b4bc-52aca3e2340d" providerId="ADAL" clId="{24AD1EBB-B856-443B-9200-42FCDD6529A9}" dt="2026-04-28T11:49:35.382" v="600" actId="207"/>
        <pc:sldMkLst>
          <pc:docMk/>
          <pc:sldMk cId="556541145" sldId="516"/>
        </pc:sldMkLst>
        <pc:spChg chg="mod">
          <ac:chgData name="James Williams" userId="c957a50b-491f-4d94-b4bc-52aca3e2340d" providerId="ADAL" clId="{24AD1EBB-B856-443B-9200-42FCDD6529A9}" dt="2026-04-28T11:49:17.967" v="598" actId="403"/>
          <ac:spMkLst>
            <pc:docMk/>
            <pc:sldMk cId="556541145" sldId="516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4-28T11:49:35.382" v="600" actId="207"/>
          <ac:spMkLst>
            <pc:docMk/>
            <pc:sldMk cId="556541145" sldId="516"/>
            <ac:spMk id="3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6-04-28T11:49:12.707" v="595" actId="1076"/>
          <ac:spMkLst>
            <pc:docMk/>
            <pc:sldMk cId="556541145" sldId="516"/>
            <ac:spMk id="4" creationId="{CCF1CEA4-76F4-4482-8530-2FACA57659F7}"/>
          </ac:spMkLst>
        </pc:spChg>
      </pc:sldChg>
      <pc:sldChg chg="addSp modSp mod">
        <pc:chgData name="James Williams" userId="c957a50b-491f-4d94-b4bc-52aca3e2340d" providerId="ADAL" clId="{24AD1EBB-B856-443B-9200-42FCDD6529A9}" dt="2026-04-28T12:36:59.261" v="1548" actId="1037"/>
        <pc:sldMkLst>
          <pc:docMk/>
          <pc:sldMk cId="2426809297" sldId="874"/>
        </pc:sldMkLst>
        <pc:spChg chg="mod">
          <ac:chgData name="James Williams" userId="c957a50b-491f-4d94-b4bc-52aca3e2340d" providerId="ADAL" clId="{24AD1EBB-B856-443B-9200-42FCDD6529A9}" dt="2026-04-28T12:03:17.476" v="1082" actId="13926"/>
          <ac:spMkLst>
            <pc:docMk/>
            <pc:sldMk cId="2426809297" sldId="874"/>
            <ac:spMk id="2" creationId="{098D16A0-F1DC-333D-EA09-0AD7CD37A76B}"/>
          </ac:spMkLst>
        </pc:spChg>
        <pc:spChg chg="mod">
          <ac:chgData name="James Williams" userId="c957a50b-491f-4d94-b4bc-52aca3e2340d" providerId="ADAL" clId="{24AD1EBB-B856-443B-9200-42FCDD6529A9}" dt="2026-04-28T12:04:35.861" v="1093" actId="11"/>
          <ac:spMkLst>
            <pc:docMk/>
            <pc:sldMk cId="2426809297" sldId="874"/>
            <ac:spMk id="3" creationId="{AACCD8CF-83BA-8DF1-6F3C-D829D05D63FA}"/>
          </ac:spMkLst>
        </pc:spChg>
        <pc:spChg chg="add mod">
          <ac:chgData name="James Williams" userId="c957a50b-491f-4d94-b4bc-52aca3e2340d" providerId="ADAL" clId="{24AD1EBB-B856-443B-9200-42FCDD6529A9}" dt="2026-04-28T12:36:59.261" v="1548" actId="1037"/>
          <ac:spMkLst>
            <pc:docMk/>
            <pc:sldMk cId="2426809297" sldId="874"/>
            <ac:spMk id="4" creationId="{DD9FC966-F498-65BE-07E5-0CA790D8697E}"/>
          </ac:spMkLst>
        </pc:spChg>
      </pc:sldChg>
      <pc:sldChg chg="delSp modSp mod">
        <pc:chgData name="James Williams" userId="c957a50b-491f-4d94-b4bc-52aca3e2340d" providerId="ADAL" clId="{24AD1EBB-B856-443B-9200-42FCDD6529A9}" dt="2026-04-28T10:51:08.105" v="252" actId="20577"/>
        <pc:sldMkLst>
          <pc:docMk/>
          <pc:sldMk cId="2514165235" sldId="880"/>
        </pc:sldMkLst>
        <pc:spChg chg="mod">
          <ac:chgData name="James Williams" userId="c957a50b-491f-4d94-b4bc-52aca3e2340d" providerId="ADAL" clId="{24AD1EBB-B856-443B-9200-42FCDD6529A9}" dt="2026-04-28T10:51:08.105" v="252" actId="20577"/>
          <ac:spMkLst>
            <pc:docMk/>
            <pc:sldMk cId="2514165235" sldId="880"/>
            <ac:spMk id="3" creationId="{F9CA5582-49E0-21D2-66F8-0B21E332A8D1}"/>
          </ac:spMkLst>
        </pc:spChg>
        <pc:picChg chg="mod">
          <ac:chgData name="James Williams" userId="c957a50b-491f-4d94-b4bc-52aca3e2340d" providerId="ADAL" clId="{24AD1EBB-B856-443B-9200-42FCDD6529A9}" dt="2026-04-14T15:19:56.027" v="2" actId="14826"/>
          <ac:picMkLst>
            <pc:docMk/>
            <pc:sldMk cId="2514165235" sldId="880"/>
            <ac:picMk id="4" creationId="{18BE1B71-CF06-CC30-3604-24C1765DB380}"/>
          </ac:picMkLst>
        </pc:picChg>
      </pc:sldChg>
      <pc:sldChg chg="addSp delSp modSp mod ord">
        <pc:chgData name="James Williams" userId="c957a50b-491f-4d94-b4bc-52aca3e2340d" providerId="ADAL" clId="{24AD1EBB-B856-443B-9200-42FCDD6529A9}" dt="2026-04-28T12:07:58.922" v="1193" actId="1076"/>
        <pc:sldMkLst>
          <pc:docMk/>
          <pc:sldMk cId="1147959844" sldId="883"/>
        </pc:sldMkLst>
        <pc:spChg chg="mod">
          <ac:chgData name="James Williams" userId="c957a50b-491f-4d94-b4bc-52aca3e2340d" providerId="ADAL" clId="{24AD1EBB-B856-443B-9200-42FCDD6529A9}" dt="2026-04-28T12:07:10.203" v="1188" actId="403"/>
          <ac:spMkLst>
            <pc:docMk/>
            <pc:sldMk cId="1147959844" sldId="883"/>
            <ac:spMk id="2" creationId="{AEAA1C2F-611B-0276-2989-F6A8013DA00B}"/>
          </ac:spMkLst>
        </pc:spChg>
        <pc:spChg chg="del">
          <ac:chgData name="James Williams" userId="c957a50b-491f-4d94-b4bc-52aca3e2340d" providerId="ADAL" clId="{24AD1EBB-B856-443B-9200-42FCDD6529A9}" dt="2026-04-28T12:07:06.945" v="1185" actId="478"/>
          <ac:spMkLst>
            <pc:docMk/>
            <pc:sldMk cId="1147959844" sldId="883"/>
            <ac:spMk id="3" creationId="{26B9B9B4-C929-49AD-6324-BC673FF84C65}"/>
          </ac:spMkLst>
        </pc:spChg>
        <pc:picChg chg="add mod">
          <ac:chgData name="James Williams" userId="c957a50b-491f-4d94-b4bc-52aca3e2340d" providerId="ADAL" clId="{24AD1EBB-B856-443B-9200-42FCDD6529A9}" dt="2026-04-28T12:07:58.922" v="1193" actId="1076"/>
          <ac:picMkLst>
            <pc:docMk/>
            <pc:sldMk cId="1147959844" sldId="883"/>
            <ac:picMk id="5" creationId="{30E91BC4-2EFB-22B9-06C7-59F71380A71E}"/>
          </ac:picMkLst>
        </pc:picChg>
      </pc:sldChg>
      <pc:sldChg chg="modSp add mod">
        <pc:chgData name="James Williams" userId="c957a50b-491f-4d94-b4bc-52aca3e2340d" providerId="ADAL" clId="{24AD1EBB-B856-443B-9200-42FCDD6529A9}" dt="2026-04-28T11:31:35.024" v="362" actId="20577"/>
        <pc:sldMkLst>
          <pc:docMk/>
          <pc:sldMk cId="2696641998" sldId="907"/>
        </pc:sldMkLst>
        <pc:spChg chg="mod">
          <ac:chgData name="James Williams" userId="c957a50b-491f-4d94-b4bc-52aca3e2340d" providerId="ADAL" clId="{24AD1EBB-B856-443B-9200-42FCDD6529A9}" dt="2026-04-28T11:31:35.024" v="362" actId="20577"/>
          <ac:spMkLst>
            <pc:docMk/>
            <pc:sldMk cId="2696641998" sldId="907"/>
            <ac:spMk id="4" creationId="{1051A446-20FF-1DEC-A542-CF524F2EA965}"/>
          </ac:spMkLst>
        </pc:spChg>
      </pc:sldChg>
      <pc:sldChg chg="modSp add mod">
        <pc:chgData name="James Williams" userId="c957a50b-491f-4d94-b4bc-52aca3e2340d" providerId="ADAL" clId="{24AD1EBB-B856-443B-9200-42FCDD6529A9}" dt="2026-04-28T11:49:44.155" v="601" actId="13926"/>
        <pc:sldMkLst>
          <pc:docMk/>
          <pc:sldMk cId="3814408443" sldId="910"/>
        </pc:sldMkLst>
        <pc:spChg chg="mod">
          <ac:chgData name="James Williams" userId="c957a50b-491f-4d94-b4bc-52aca3e2340d" providerId="ADAL" clId="{24AD1EBB-B856-443B-9200-42FCDD6529A9}" dt="2026-04-28T11:49:44.155" v="601" actId="13926"/>
          <ac:spMkLst>
            <pc:docMk/>
            <pc:sldMk cId="3814408443" sldId="910"/>
            <ac:spMk id="3" creationId="{083AA48B-887E-5204-E4F4-D99436CF4B37}"/>
          </ac:spMkLst>
        </pc:spChg>
      </pc:sldChg>
      <pc:sldChg chg="add ord">
        <pc:chgData name="James Williams" userId="c957a50b-491f-4d94-b4bc-52aca3e2340d" providerId="ADAL" clId="{24AD1EBB-B856-443B-9200-42FCDD6529A9}" dt="2026-04-28T11:11:41.763" v="263"/>
        <pc:sldMkLst>
          <pc:docMk/>
          <pc:sldMk cId="1338341301" sldId="920"/>
        </pc:sldMkLst>
      </pc:sldChg>
      <pc:sldChg chg="modSp new del mod ord">
        <pc:chgData name="James Williams" userId="c957a50b-491f-4d94-b4bc-52aca3e2340d" providerId="ADAL" clId="{24AD1EBB-B856-443B-9200-42FCDD6529A9}" dt="2026-04-28T12:08:11.139" v="1194" actId="2696"/>
        <pc:sldMkLst>
          <pc:docMk/>
          <pc:sldMk cId="2579731767" sldId="921"/>
        </pc:sldMkLst>
        <pc:spChg chg="mod">
          <ac:chgData name="James Williams" userId="c957a50b-491f-4d94-b4bc-52aca3e2340d" providerId="ADAL" clId="{24AD1EBB-B856-443B-9200-42FCDD6529A9}" dt="2026-04-28T10:49:39.492" v="232" actId="20577"/>
          <ac:spMkLst>
            <pc:docMk/>
            <pc:sldMk cId="2579731767" sldId="921"/>
            <ac:spMk id="3" creationId="{5F0193DF-46C1-F0E7-1AF9-47EF849BD07D}"/>
          </ac:spMkLst>
        </pc:spChg>
      </pc:sldChg>
      <pc:sldChg chg="modSp add del mod">
        <pc:chgData name="James Williams" userId="c957a50b-491f-4d94-b4bc-52aca3e2340d" providerId="ADAL" clId="{24AD1EBB-B856-443B-9200-42FCDD6529A9}" dt="2026-04-28T12:05:30.318" v="1140" actId="2696"/>
        <pc:sldMkLst>
          <pc:docMk/>
          <pc:sldMk cId="1155053912" sldId="928"/>
        </pc:sldMkLst>
      </pc:sldChg>
      <pc:sldChg chg="modSp add mod ord">
        <pc:chgData name="James Williams" userId="c957a50b-491f-4d94-b4bc-52aca3e2340d" providerId="ADAL" clId="{24AD1EBB-B856-443B-9200-42FCDD6529A9}" dt="2026-04-28T12:05:15.070" v="1139" actId="20577"/>
        <pc:sldMkLst>
          <pc:docMk/>
          <pc:sldMk cId="4142213467" sldId="929"/>
        </pc:sldMkLst>
        <pc:spChg chg="mod">
          <ac:chgData name="James Williams" userId="c957a50b-491f-4d94-b4bc-52aca3e2340d" providerId="ADAL" clId="{24AD1EBB-B856-443B-9200-42FCDD6529A9}" dt="2026-04-28T12:05:15.070" v="1139" actId="20577"/>
          <ac:spMkLst>
            <pc:docMk/>
            <pc:sldMk cId="4142213467" sldId="929"/>
            <ac:spMk id="14" creationId="{8A1D9AA1-4EBE-B6D3-EAAE-0AD30AF7371F}"/>
          </ac:spMkLst>
        </pc:spChg>
      </pc:sldChg>
      <pc:sldChg chg="addSp delSp modSp add mod">
        <pc:chgData name="James Williams" userId="c957a50b-491f-4d94-b4bc-52aca3e2340d" providerId="ADAL" clId="{24AD1EBB-B856-443B-9200-42FCDD6529A9}" dt="2026-04-28T11:41:43.970" v="463" actId="1076"/>
        <pc:sldMkLst>
          <pc:docMk/>
          <pc:sldMk cId="77745535" sldId="930"/>
        </pc:sldMkLst>
        <pc:spChg chg="mod">
          <ac:chgData name="James Williams" userId="c957a50b-491f-4d94-b4bc-52aca3e2340d" providerId="ADAL" clId="{24AD1EBB-B856-443B-9200-42FCDD6529A9}" dt="2026-04-28T11:40:15.552" v="462" actId="20577"/>
          <ac:spMkLst>
            <pc:docMk/>
            <pc:sldMk cId="77745535" sldId="930"/>
            <ac:spMk id="2" creationId="{A2424F3D-79FC-E701-E794-27A2F2D6D98C}"/>
          </ac:spMkLst>
        </pc:spChg>
        <pc:spChg chg="mod">
          <ac:chgData name="James Williams" userId="c957a50b-491f-4d94-b4bc-52aca3e2340d" providerId="ADAL" clId="{24AD1EBB-B856-443B-9200-42FCDD6529A9}" dt="2026-04-28T11:38:53.877" v="439" actId="1076"/>
          <ac:spMkLst>
            <pc:docMk/>
            <pc:sldMk cId="77745535" sldId="930"/>
            <ac:spMk id="4" creationId="{18DE76F8-D87F-8633-C1D6-835FCF422F6C}"/>
          </ac:spMkLst>
        </pc:spChg>
        <pc:picChg chg="add del">
          <ac:chgData name="James Williams" userId="c957a50b-491f-4d94-b4bc-52aca3e2340d" providerId="ADAL" clId="{24AD1EBB-B856-443B-9200-42FCDD6529A9}" dt="2026-04-28T11:34:17.170" v="408" actId="478"/>
          <ac:picMkLst>
            <pc:docMk/>
            <pc:sldMk cId="77745535" sldId="930"/>
            <ac:picMk id="5" creationId="{826D2A14-44F1-2DD9-405F-E9F54BB3BC30}"/>
          </ac:picMkLst>
        </pc:picChg>
        <pc:picChg chg="add del mod">
          <ac:chgData name="James Williams" userId="c957a50b-491f-4d94-b4bc-52aca3e2340d" providerId="ADAL" clId="{24AD1EBB-B856-443B-9200-42FCDD6529A9}" dt="2026-04-28T11:38:45.497" v="435" actId="478"/>
          <ac:picMkLst>
            <pc:docMk/>
            <pc:sldMk cId="77745535" sldId="930"/>
            <ac:picMk id="6" creationId="{96AFF5B4-6015-1A30-E4C2-C953BAB80D93}"/>
          </ac:picMkLst>
        </pc:picChg>
        <pc:picChg chg="add mod ord">
          <ac:chgData name="James Williams" userId="c957a50b-491f-4d94-b4bc-52aca3e2340d" providerId="ADAL" clId="{24AD1EBB-B856-443B-9200-42FCDD6529A9}" dt="2026-04-28T11:39:43.354" v="457" actId="1076"/>
          <ac:picMkLst>
            <pc:docMk/>
            <pc:sldMk cId="77745535" sldId="930"/>
            <ac:picMk id="8" creationId="{297FF212-5830-E3E2-8F56-653945B3ACDE}"/>
          </ac:picMkLst>
        </pc:picChg>
        <pc:picChg chg="add mod ord">
          <ac:chgData name="James Williams" userId="c957a50b-491f-4d94-b4bc-52aca3e2340d" providerId="ADAL" clId="{24AD1EBB-B856-443B-9200-42FCDD6529A9}" dt="2026-04-28T11:40:04.528" v="459" actId="1076"/>
          <ac:picMkLst>
            <pc:docMk/>
            <pc:sldMk cId="77745535" sldId="930"/>
            <ac:picMk id="10" creationId="{C3A7CBB6-5103-1E87-91FE-821AA631DA70}"/>
          </ac:picMkLst>
        </pc:picChg>
        <pc:picChg chg="add mod ord">
          <ac:chgData name="James Williams" userId="c957a50b-491f-4d94-b4bc-52aca3e2340d" providerId="ADAL" clId="{24AD1EBB-B856-443B-9200-42FCDD6529A9}" dt="2026-04-28T11:39:43.354" v="457" actId="1076"/>
          <ac:picMkLst>
            <pc:docMk/>
            <pc:sldMk cId="77745535" sldId="930"/>
            <ac:picMk id="12" creationId="{18E68C62-90C2-F0EC-9419-14710C38FB3C}"/>
          </ac:picMkLst>
        </pc:picChg>
        <pc:picChg chg="add mod ord">
          <ac:chgData name="James Williams" userId="c957a50b-491f-4d94-b4bc-52aca3e2340d" providerId="ADAL" clId="{24AD1EBB-B856-443B-9200-42FCDD6529A9}" dt="2026-04-28T11:39:02.935" v="443" actId="166"/>
          <ac:picMkLst>
            <pc:docMk/>
            <pc:sldMk cId="77745535" sldId="930"/>
            <ac:picMk id="14" creationId="{39EC09F9-A8EF-9B70-1963-CBDB9E50F6DD}"/>
          </ac:picMkLst>
        </pc:picChg>
        <pc:picChg chg="add mod">
          <ac:chgData name="James Williams" userId="c957a50b-491f-4d94-b4bc-52aca3e2340d" providerId="ADAL" clId="{24AD1EBB-B856-443B-9200-42FCDD6529A9}" dt="2026-04-28T11:41:43.970" v="463" actId="1076"/>
          <ac:picMkLst>
            <pc:docMk/>
            <pc:sldMk cId="77745535" sldId="930"/>
            <ac:picMk id="1026" creationId="{E5C0354B-0D5B-68BB-8C5E-CBD2C28B56AE}"/>
          </ac:picMkLst>
        </pc:picChg>
      </pc:sldChg>
      <pc:sldChg chg="addSp delSp modSp add mod">
        <pc:chgData name="James Williams" userId="c957a50b-491f-4d94-b4bc-52aca3e2340d" providerId="ADAL" clId="{24AD1EBB-B856-443B-9200-42FCDD6529A9}" dt="2026-04-28T11:45:32.266" v="501" actId="1076"/>
        <pc:sldMkLst>
          <pc:docMk/>
          <pc:sldMk cId="2808177633" sldId="935"/>
        </pc:sldMkLst>
        <pc:spChg chg="add del">
          <ac:chgData name="James Williams" userId="c957a50b-491f-4d94-b4bc-52aca3e2340d" providerId="ADAL" clId="{24AD1EBB-B856-443B-9200-42FCDD6529A9}" dt="2026-04-28T11:42:32.114" v="465" actId="478"/>
          <ac:spMkLst>
            <pc:docMk/>
            <pc:sldMk cId="2808177633" sldId="935"/>
            <ac:spMk id="4" creationId="{8723B551-8744-47AD-D5CA-BA7A1DFB3CE8}"/>
          </ac:spMkLst>
        </pc:spChg>
        <pc:grpChg chg="del">
          <ac:chgData name="James Williams" userId="c957a50b-491f-4d94-b4bc-52aca3e2340d" providerId="ADAL" clId="{24AD1EBB-B856-443B-9200-42FCDD6529A9}" dt="2026-04-28T11:44:36.014" v="474" actId="478"/>
          <ac:grpSpMkLst>
            <pc:docMk/>
            <pc:sldMk cId="2808177633" sldId="935"/>
            <ac:grpSpMk id="9" creationId="{0E437FF1-B7B3-8F2D-7546-0D87A9FEB3B7}"/>
          </ac:grpSpMkLst>
        </pc:grpChg>
        <pc:picChg chg="add mod">
          <ac:chgData name="James Williams" userId="c957a50b-491f-4d94-b4bc-52aca3e2340d" providerId="ADAL" clId="{24AD1EBB-B856-443B-9200-42FCDD6529A9}" dt="2026-04-28T11:45:32.266" v="501" actId="1076"/>
          <ac:picMkLst>
            <pc:docMk/>
            <pc:sldMk cId="2808177633" sldId="935"/>
            <ac:picMk id="6" creationId="{F85F5873-8953-21EE-C42A-A35A98665D4B}"/>
          </ac:picMkLst>
        </pc:picChg>
        <pc:picChg chg="add mod">
          <ac:chgData name="James Williams" userId="c957a50b-491f-4d94-b4bc-52aca3e2340d" providerId="ADAL" clId="{24AD1EBB-B856-443B-9200-42FCDD6529A9}" dt="2026-04-28T11:45:29.523" v="500" actId="1076"/>
          <ac:picMkLst>
            <pc:docMk/>
            <pc:sldMk cId="2808177633" sldId="935"/>
            <ac:picMk id="8" creationId="{2B7D9463-282B-3B70-8CC7-01F75FE3489F}"/>
          </ac:picMkLst>
        </pc:picChg>
        <pc:picChg chg="add mod">
          <ac:chgData name="James Williams" userId="c957a50b-491f-4d94-b4bc-52aca3e2340d" providerId="ADAL" clId="{24AD1EBB-B856-443B-9200-42FCDD6529A9}" dt="2026-04-28T11:45:27.667" v="499" actId="1076"/>
          <ac:picMkLst>
            <pc:docMk/>
            <pc:sldMk cId="2808177633" sldId="935"/>
            <ac:picMk id="15" creationId="{03D3547A-584F-A385-0A36-3FF42C08E931}"/>
          </ac:picMkLst>
        </pc:picChg>
        <pc:picChg chg="add mod">
          <ac:chgData name="James Williams" userId="c957a50b-491f-4d94-b4bc-52aca3e2340d" providerId="ADAL" clId="{24AD1EBB-B856-443B-9200-42FCDD6529A9}" dt="2026-04-28T11:45:25.595" v="498" actId="1076"/>
          <ac:picMkLst>
            <pc:docMk/>
            <pc:sldMk cId="2808177633" sldId="935"/>
            <ac:picMk id="17" creationId="{AA58B275-1DA9-E523-C6D8-8FB31389D98A}"/>
          </ac:picMkLst>
        </pc:picChg>
        <pc:picChg chg="add mod">
          <ac:chgData name="James Williams" userId="c957a50b-491f-4d94-b4bc-52aca3e2340d" providerId="ADAL" clId="{24AD1EBB-B856-443B-9200-42FCDD6529A9}" dt="2026-04-28T11:45:23.099" v="497" actId="1076"/>
          <ac:picMkLst>
            <pc:docMk/>
            <pc:sldMk cId="2808177633" sldId="935"/>
            <ac:picMk id="19" creationId="{BF80F66B-9353-267E-3A02-563680CE6BAF}"/>
          </ac:picMkLst>
        </pc:picChg>
        <pc:picChg chg="add del mod">
          <ac:chgData name="James Williams" userId="c957a50b-491f-4d94-b4bc-52aca3e2340d" providerId="ADAL" clId="{24AD1EBB-B856-443B-9200-42FCDD6529A9}" dt="2026-04-28T11:45:13.672" v="493" actId="478"/>
          <ac:picMkLst>
            <pc:docMk/>
            <pc:sldMk cId="2808177633" sldId="935"/>
            <ac:picMk id="21" creationId="{4A63DA57-B68A-6C8E-59C0-54ADB40076DB}"/>
          </ac:picMkLst>
        </pc:picChg>
        <pc:picChg chg="add del mod">
          <ac:chgData name="James Williams" userId="c957a50b-491f-4d94-b4bc-52aca3e2340d" providerId="ADAL" clId="{24AD1EBB-B856-443B-9200-42FCDD6529A9}" dt="2026-04-28T11:45:19.358" v="496" actId="478"/>
          <ac:picMkLst>
            <pc:docMk/>
            <pc:sldMk cId="2808177633" sldId="935"/>
            <ac:picMk id="23" creationId="{00EABDB4-1D6D-B071-980B-5317E1F16749}"/>
          </ac:picMkLst>
        </pc:picChg>
        <pc:picChg chg="add mod">
          <ac:chgData name="James Williams" userId="c957a50b-491f-4d94-b4bc-52aca3e2340d" providerId="ADAL" clId="{24AD1EBB-B856-443B-9200-42FCDD6529A9}" dt="2026-04-28T11:45:16.154" v="494" actId="1076"/>
          <ac:picMkLst>
            <pc:docMk/>
            <pc:sldMk cId="2808177633" sldId="935"/>
            <ac:picMk id="25" creationId="{342B0C93-92B7-E564-8509-100A024C8622}"/>
          </ac:picMkLst>
        </pc:picChg>
        <pc:picChg chg="add mod">
          <ac:chgData name="James Williams" userId="c957a50b-491f-4d94-b4bc-52aca3e2340d" providerId="ADAL" clId="{24AD1EBB-B856-443B-9200-42FCDD6529A9}" dt="2026-04-28T11:45:01.333" v="489" actId="1076"/>
          <ac:picMkLst>
            <pc:docMk/>
            <pc:sldMk cId="2808177633" sldId="935"/>
            <ac:picMk id="27" creationId="{894F3A7C-78C1-863A-E4F8-969CDB2B6400}"/>
          </ac:picMkLst>
        </pc:picChg>
        <pc:picChg chg="add mod">
          <ac:chgData name="James Williams" userId="c957a50b-491f-4d94-b4bc-52aca3e2340d" providerId="ADAL" clId="{24AD1EBB-B856-443B-9200-42FCDD6529A9}" dt="2026-04-28T11:44:54.150" v="485" actId="1076"/>
          <ac:picMkLst>
            <pc:docMk/>
            <pc:sldMk cId="2808177633" sldId="935"/>
            <ac:picMk id="29" creationId="{F08DD1E8-836B-F432-3B22-79D28426A76F}"/>
          </ac:picMkLst>
        </pc:picChg>
        <pc:picChg chg="add mod">
          <ac:chgData name="James Williams" userId="c957a50b-491f-4d94-b4bc-52aca3e2340d" providerId="ADAL" clId="{24AD1EBB-B856-443B-9200-42FCDD6529A9}" dt="2026-04-28T11:44:55.871" v="486" actId="1076"/>
          <ac:picMkLst>
            <pc:docMk/>
            <pc:sldMk cId="2808177633" sldId="935"/>
            <ac:picMk id="31" creationId="{F4D2A158-CE3F-2A76-F787-253208B21818}"/>
          </ac:picMkLst>
        </pc:picChg>
        <pc:picChg chg="add mod">
          <ac:chgData name="James Williams" userId="c957a50b-491f-4d94-b4bc-52aca3e2340d" providerId="ADAL" clId="{24AD1EBB-B856-443B-9200-42FCDD6529A9}" dt="2026-04-28T11:44:47.902" v="480" actId="1076"/>
          <ac:picMkLst>
            <pc:docMk/>
            <pc:sldMk cId="2808177633" sldId="935"/>
            <ac:picMk id="33" creationId="{F115D721-9874-29D3-DE9F-9A1584A2A3D6}"/>
          </ac:picMkLst>
        </pc:picChg>
      </pc:sldChg>
      <pc:sldChg chg="add del ord">
        <pc:chgData name="James Williams" userId="c957a50b-491f-4d94-b4bc-52aca3e2340d" providerId="ADAL" clId="{24AD1EBB-B856-443B-9200-42FCDD6529A9}" dt="2026-04-28T11:11:07.934" v="258" actId="2696"/>
        <pc:sldMkLst>
          <pc:docMk/>
          <pc:sldMk cId="2698564391" sldId="936"/>
        </pc:sldMkLst>
      </pc:sldChg>
      <pc:sldChg chg="addSp delSp modSp add del mod">
        <pc:chgData name="James Williams" userId="c957a50b-491f-4d94-b4bc-52aca3e2340d" providerId="ADAL" clId="{24AD1EBB-B856-443B-9200-42FCDD6529A9}" dt="2026-04-28T11:55:40.880" v="655" actId="20577"/>
        <pc:sldMkLst>
          <pc:docMk/>
          <pc:sldMk cId="3133439140" sldId="936"/>
        </pc:sldMkLst>
        <pc:spChg chg="mod">
          <ac:chgData name="James Williams" userId="c957a50b-491f-4d94-b4bc-52aca3e2340d" providerId="ADAL" clId="{24AD1EBB-B856-443B-9200-42FCDD6529A9}" dt="2026-04-28T11:55:40.880" v="655" actId="20577"/>
          <ac:spMkLst>
            <pc:docMk/>
            <pc:sldMk cId="3133439140" sldId="936"/>
            <ac:spMk id="2" creationId="{6233BA10-E2BB-177B-4187-FCEFBA32015B}"/>
          </ac:spMkLst>
        </pc:spChg>
        <pc:spChg chg="mod">
          <ac:chgData name="James Williams" userId="c957a50b-491f-4d94-b4bc-52aca3e2340d" providerId="ADAL" clId="{24AD1EBB-B856-443B-9200-42FCDD6529A9}" dt="2026-04-28T11:55:32.374" v="653" actId="1076"/>
          <ac:spMkLst>
            <pc:docMk/>
            <pc:sldMk cId="3133439140" sldId="936"/>
            <ac:spMk id="4" creationId="{B415C019-D10B-1330-058D-D7DC3F88D2CA}"/>
          </ac:spMkLst>
        </pc:spChg>
        <pc:picChg chg="add mod">
          <ac:chgData name="James Williams" userId="c957a50b-491f-4d94-b4bc-52aca3e2340d" providerId="ADAL" clId="{24AD1EBB-B856-443B-9200-42FCDD6529A9}" dt="2026-04-28T11:52:31.298" v="624" actId="1076"/>
          <ac:picMkLst>
            <pc:docMk/>
            <pc:sldMk cId="3133439140" sldId="936"/>
            <ac:picMk id="5" creationId="{60375C88-4634-200D-CB11-A7C883CF5F66}"/>
          </ac:picMkLst>
        </pc:picChg>
        <pc:picChg chg="add mod">
          <ac:chgData name="James Williams" userId="c957a50b-491f-4d94-b4bc-52aca3e2340d" providerId="ADAL" clId="{24AD1EBB-B856-443B-9200-42FCDD6529A9}" dt="2026-04-28T11:52:38.394" v="625" actId="1076"/>
          <ac:picMkLst>
            <pc:docMk/>
            <pc:sldMk cId="3133439140" sldId="936"/>
            <ac:picMk id="7" creationId="{6821D295-2166-E216-A3F9-0F18B3F9DF62}"/>
          </ac:picMkLst>
        </pc:picChg>
        <pc:picChg chg="del">
          <ac:chgData name="James Williams" userId="c957a50b-491f-4d94-b4bc-52aca3e2340d" providerId="ADAL" clId="{24AD1EBB-B856-443B-9200-42FCDD6529A9}" dt="2026-04-28T11:51:09.695" v="620" actId="478"/>
          <ac:picMkLst>
            <pc:docMk/>
            <pc:sldMk cId="3133439140" sldId="936"/>
            <ac:picMk id="8" creationId="{809BFE52-061C-13F0-DEFD-2A563E473961}"/>
          </ac:picMkLst>
        </pc:picChg>
        <pc:picChg chg="del">
          <ac:chgData name="James Williams" userId="c957a50b-491f-4d94-b4bc-52aca3e2340d" providerId="ADAL" clId="{24AD1EBB-B856-443B-9200-42FCDD6529A9}" dt="2026-04-28T11:51:07.906" v="619" actId="478"/>
          <ac:picMkLst>
            <pc:docMk/>
            <pc:sldMk cId="3133439140" sldId="936"/>
            <ac:picMk id="10" creationId="{DF87AA5C-3920-7B35-2880-E00B2DABA472}"/>
          </ac:picMkLst>
        </pc:picChg>
        <pc:picChg chg="add mod">
          <ac:chgData name="James Williams" userId="c957a50b-491f-4d94-b4bc-52aca3e2340d" providerId="ADAL" clId="{24AD1EBB-B856-443B-9200-42FCDD6529A9}" dt="2026-04-28T11:52:41.745" v="626" actId="1076"/>
          <ac:picMkLst>
            <pc:docMk/>
            <pc:sldMk cId="3133439140" sldId="936"/>
            <ac:picMk id="11" creationId="{454817A1-0D91-5A0E-CC77-30544B851E49}"/>
          </ac:picMkLst>
        </pc:picChg>
        <pc:picChg chg="del">
          <ac:chgData name="James Williams" userId="c957a50b-491f-4d94-b4bc-52aca3e2340d" providerId="ADAL" clId="{24AD1EBB-B856-443B-9200-42FCDD6529A9}" dt="2026-04-28T11:51:06.573" v="617" actId="478"/>
          <ac:picMkLst>
            <pc:docMk/>
            <pc:sldMk cId="3133439140" sldId="936"/>
            <ac:picMk id="12" creationId="{4DD662F5-CDB0-67E3-0596-73D0C0C533DA}"/>
          </ac:picMkLst>
        </pc:picChg>
        <pc:picChg chg="del">
          <ac:chgData name="James Williams" userId="c957a50b-491f-4d94-b4bc-52aca3e2340d" providerId="ADAL" clId="{24AD1EBB-B856-443B-9200-42FCDD6529A9}" dt="2026-04-28T11:51:07.187" v="618" actId="478"/>
          <ac:picMkLst>
            <pc:docMk/>
            <pc:sldMk cId="3133439140" sldId="936"/>
            <ac:picMk id="14" creationId="{167328BE-A15F-5D63-39B9-5E2AE249BAF1}"/>
          </ac:picMkLst>
        </pc:picChg>
        <pc:picChg chg="mod">
          <ac:chgData name="James Williams" userId="c957a50b-491f-4d94-b4bc-52aca3e2340d" providerId="ADAL" clId="{24AD1EBB-B856-443B-9200-42FCDD6529A9}" dt="2026-04-28T11:55:37.749" v="654" actId="1076"/>
          <ac:picMkLst>
            <pc:docMk/>
            <pc:sldMk cId="3133439140" sldId="936"/>
            <ac:picMk id="1026" creationId="{C32689C6-CA3A-66F9-C728-B73F32A6BE11}"/>
          </ac:picMkLst>
        </pc:picChg>
      </pc:sldChg>
      <pc:sldChg chg="modSp new mod">
        <pc:chgData name="James Williams" userId="c957a50b-491f-4d94-b4bc-52aca3e2340d" providerId="ADAL" clId="{24AD1EBB-B856-443B-9200-42FCDD6529A9}" dt="2026-04-28T12:05:01.002" v="1115" actId="313"/>
        <pc:sldMkLst>
          <pc:docMk/>
          <pc:sldMk cId="1852707716" sldId="937"/>
        </pc:sldMkLst>
        <pc:spChg chg="mod">
          <ac:chgData name="James Williams" userId="c957a50b-491f-4d94-b4bc-52aca3e2340d" providerId="ADAL" clId="{24AD1EBB-B856-443B-9200-42FCDD6529A9}" dt="2026-04-28T12:05:01.002" v="1115" actId="313"/>
          <ac:spMkLst>
            <pc:docMk/>
            <pc:sldMk cId="1852707716" sldId="937"/>
            <ac:spMk id="2" creationId="{D9DB4ABC-4992-C642-5C8C-5C47DD3DE60B}"/>
          </ac:spMkLst>
        </pc:spChg>
      </pc:sldChg>
      <pc:sldChg chg="addSp delSp modSp add mod">
        <pc:chgData name="James Williams" userId="c957a50b-491f-4d94-b4bc-52aca3e2340d" providerId="ADAL" clId="{24AD1EBB-B856-443B-9200-42FCDD6529A9}" dt="2026-04-28T12:06:57.988" v="1181" actId="1076"/>
        <pc:sldMkLst>
          <pc:docMk/>
          <pc:sldMk cId="468154311" sldId="938"/>
        </pc:sldMkLst>
        <pc:spChg chg="mod">
          <ac:chgData name="James Williams" userId="c957a50b-491f-4d94-b4bc-52aca3e2340d" providerId="ADAL" clId="{24AD1EBB-B856-443B-9200-42FCDD6529A9}" dt="2026-04-28T12:05:59.038" v="1167" actId="14100"/>
          <ac:spMkLst>
            <pc:docMk/>
            <pc:sldMk cId="468154311" sldId="938"/>
            <ac:spMk id="2" creationId="{96FE37A8-AA34-7012-C4E8-1A714E7F6DFE}"/>
          </ac:spMkLst>
        </pc:spChg>
        <pc:spChg chg="del mod">
          <ac:chgData name="James Williams" userId="c957a50b-491f-4d94-b4bc-52aca3e2340d" providerId="ADAL" clId="{24AD1EBB-B856-443B-9200-42FCDD6529A9}" dt="2026-04-28T12:05:53.422" v="1164" actId="478"/>
          <ac:spMkLst>
            <pc:docMk/>
            <pc:sldMk cId="468154311" sldId="938"/>
            <ac:spMk id="3" creationId="{AA27E1B6-F5F4-8DDE-EE67-1603E28B2EB8}"/>
          </ac:spMkLst>
        </pc:spChg>
        <pc:picChg chg="add mod">
          <ac:chgData name="James Williams" userId="c957a50b-491f-4d94-b4bc-52aca3e2340d" providerId="ADAL" clId="{24AD1EBB-B856-443B-9200-42FCDD6529A9}" dt="2026-04-28T12:06:57.988" v="1181" actId="1076"/>
          <ac:picMkLst>
            <pc:docMk/>
            <pc:sldMk cId="468154311" sldId="938"/>
            <ac:picMk id="5" creationId="{CB7C0BDD-2708-87E9-DC71-C3C0B58C4AD3}"/>
          </ac:picMkLst>
        </pc:picChg>
        <pc:picChg chg="add mod">
          <ac:chgData name="James Williams" userId="c957a50b-491f-4d94-b4bc-52aca3e2340d" providerId="ADAL" clId="{24AD1EBB-B856-443B-9200-42FCDD6529A9}" dt="2026-04-28T12:06:42.399" v="1172" actId="1076"/>
          <ac:picMkLst>
            <pc:docMk/>
            <pc:sldMk cId="468154311" sldId="938"/>
            <ac:picMk id="7" creationId="{89FE73DB-8AE8-815F-8DE5-5C049F136CE3}"/>
          </ac:picMkLst>
        </pc:picChg>
      </pc:sldChg>
      <pc:sldChg chg="addSp modSp new mod">
        <pc:chgData name="James Williams" userId="c957a50b-491f-4d94-b4bc-52aca3e2340d" providerId="ADAL" clId="{24AD1EBB-B856-443B-9200-42FCDD6529A9}" dt="2026-04-28T12:53:24.341" v="1630" actId="1076"/>
        <pc:sldMkLst>
          <pc:docMk/>
          <pc:sldMk cId="2920579776" sldId="939"/>
        </pc:sldMkLst>
        <pc:spChg chg="mod">
          <ac:chgData name="James Williams" userId="c957a50b-491f-4d94-b4bc-52aca3e2340d" providerId="ADAL" clId="{24AD1EBB-B856-443B-9200-42FCDD6529A9}" dt="2026-04-28T12:53:13.194" v="1626" actId="14100"/>
          <ac:spMkLst>
            <pc:docMk/>
            <pc:sldMk cId="2920579776" sldId="939"/>
            <ac:spMk id="2" creationId="{7C49E574-0511-DE64-D96A-84AE3B0E067E}"/>
          </ac:spMkLst>
        </pc:spChg>
        <pc:spChg chg="mod">
          <ac:chgData name="James Williams" userId="c957a50b-491f-4d94-b4bc-52aca3e2340d" providerId="ADAL" clId="{24AD1EBB-B856-443B-9200-42FCDD6529A9}" dt="2026-04-28T12:53:20.413" v="1629" actId="1076"/>
          <ac:spMkLst>
            <pc:docMk/>
            <pc:sldMk cId="2920579776" sldId="939"/>
            <ac:spMk id="3" creationId="{62DE7195-969C-7648-2F9C-2C583D7B9024}"/>
          </ac:spMkLst>
        </pc:spChg>
        <pc:spChg chg="add mod">
          <ac:chgData name="James Williams" userId="c957a50b-491f-4d94-b4bc-52aca3e2340d" providerId="ADAL" clId="{24AD1EBB-B856-443B-9200-42FCDD6529A9}" dt="2026-04-28T12:53:15.276" v="1627" actId="1076"/>
          <ac:spMkLst>
            <pc:docMk/>
            <pc:sldMk cId="2920579776" sldId="939"/>
            <ac:spMk id="6" creationId="{DCE20778-FB50-79B0-32F5-D11E2E9D3CB2}"/>
          </ac:spMkLst>
        </pc:spChg>
        <pc:spChg chg="add mod">
          <ac:chgData name="James Williams" userId="c957a50b-491f-4d94-b4bc-52aca3e2340d" providerId="ADAL" clId="{24AD1EBB-B856-443B-9200-42FCDD6529A9}" dt="2026-04-28T12:53:24.341" v="1630" actId="1076"/>
          <ac:spMkLst>
            <pc:docMk/>
            <pc:sldMk cId="2920579776" sldId="939"/>
            <ac:spMk id="7" creationId="{C7599C35-AFAF-F8D3-70B4-EBA953306B05}"/>
          </ac:spMkLst>
        </pc:spChg>
        <pc:picChg chg="add mod">
          <ac:chgData name="James Williams" userId="c957a50b-491f-4d94-b4bc-52aca3e2340d" providerId="ADAL" clId="{24AD1EBB-B856-443B-9200-42FCDD6529A9}" dt="2026-04-28T12:36:51.603" v="1545" actId="1076"/>
          <ac:picMkLst>
            <pc:docMk/>
            <pc:sldMk cId="2920579776" sldId="939"/>
            <ac:picMk id="5" creationId="{41200CD3-D386-EDB4-7181-E667FD005158}"/>
          </ac:picMkLst>
        </pc:picChg>
        <pc:picChg chg="add mod">
          <ac:chgData name="James Williams" userId="c957a50b-491f-4d94-b4bc-52aca3e2340d" providerId="ADAL" clId="{24AD1EBB-B856-443B-9200-42FCDD6529A9}" dt="2026-04-28T12:53:17.120" v="1628" actId="1076"/>
          <ac:picMkLst>
            <pc:docMk/>
            <pc:sldMk cId="2920579776" sldId="939"/>
            <ac:picMk id="8" creationId="{D0D39177-C67F-3F54-3644-2AD780E298C1}"/>
          </ac:picMkLst>
        </pc:picChg>
        <pc:picChg chg="add mod">
          <ac:chgData name="James Williams" userId="c957a50b-491f-4d94-b4bc-52aca3e2340d" providerId="ADAL" clId="{24AD1EBB-B856-443B-9200-42FCDD6529A9}" dt="2026-04-28T12:38:48.313" v="1568" actId="1076"/>
          <ac:picMkLst>
            <pc:docMk/>
            <pc:sldMk cId="2920579776" sldId="939"/>
            <ac:picMk id="10" creationId="{4EDADFE0-9F7A-0D4C-D389-B2F0F16A2E35}"/>
          </ac:picMkLst>
        </pc:picChg>
        <pc:picChg chg="add mod">
          <ac:chgData name="James Williams" userId="c957a50b-491f-4d94-b4bc-52aca3e2340d" providerId="ADAL" clId="{24AD1EBB-B856-443B-9200-42FCDD6529A9}" dt="2026-04-28T12:38:48.313" v="1568" actId="1076"/>
          <ac:picMkLst>
            <pc:docMk/>
            <pc:sldMk cId="2920579776" sldId="939"/>
            <ac:picMk id="12" creationId="{17810EE4-385D-0250-9977-148A1E4BA63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FE98D-7EC0-C064-FAD3-38A7F626A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FF0CD-283C-41B3-8A2B-938731B82D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A9B512-1E09-6484-4A26-64C9B37F51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2C2F4-C9F1-B5AB-6C8E-DFB73F8E5E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6594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D7142-2763-8F7B-D3D6-112F376F2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3306CA-C984-4A06-5079-3024AE452C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40795A-13C2-9170-396B-73EE14492E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69B6C2-AD4A-75E5-3062-E87A30A80E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9793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C3DEE-A064-95C4-0108-FCDC57C80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F3C6E-C099-F173-BD84-7B20C57C9C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044523-6AC7-CAEC-259A-9936D68978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algn="just">
              <a:lnSpc>
                <a:spcPct val="115000"/>
              </a:lnSpc>
            </a:pP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3: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reflection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(GAC3: Q1:5, Q2:5, Q3:5)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 to this task should be approx. 4-600 words.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Q.1: Project Progress diary: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Reflect on your management of the project, completion of weekly progress sheets, and state what you would do differently if you could undertake the project again.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Skills: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Reflect and document the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knowledge and skills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you have developed as a result of undertaking this module. You can also document the new skills you will develop if you continue to implement and complete the practical element of your project.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3390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could your project and new skills could have a positive impact on and contribute to society?.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54AD59-0A35-8CA3-20ED-19DDD298FA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87364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57B93-4A52-8A16-0CD2-E86571D16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D01C15-BA5E-FA50-C01F-475E476197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90735C-18FB-8EBD-98BC-82A7608529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434B7-841B-6A60-0C27-82CD7C398D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60211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61168-B693-050B-9ABA-450DEDA7B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65A962-24A4-5530-6FAD-31C287309E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949259-F655-8E0D-B17D-2EB0264E34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CDA59E-A150-37E7-E02C-FBB4E57A7B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4060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CEB32-6D44-4F7B-FA15-2102AF1BB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E3FBCA-DDEA-79B2-8FA3-801DBE1DA9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EA511F-7913-FA20-9B7E-7DB5676185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63F12-38BB-09EE-9910-901E67ADCE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070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12" Type="http://schemas.openxmlformats.org/officeDocument/2006/relationships/image" Target="../media/image25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11" Type="http://schemas.openxmlformats.org/officeDocument/2006/relationships/image" Target="../media/image24.svg"/><Relationship Id="rId5" Type="http://schemas.openxmlformats.org/officeDocument/2006/relationships/image" Target="../media/image18.sv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cialana.com/how-to-make-a-more-positive-impact-on-your-own-life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4.svg"/><Relationship Id="rId7" Type="http://schemas.openxmlformats.org/officeDocument/2006/relationships/image" Target="../media/image30.svg"/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5.svg"/><Relationship Id="rId9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7" Type="http://schemas.openxmlformats.org/officeDocument/2006/relationships/hyperlink" Target="mailto:Enterprise@uwtsd.ac.uk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outlook.office.com%2Fbookwithme%2Fuser%2Fb4e5dd10bbfc41cfa38cfbdc9f1c3174%40uwtsd.ac.uk%2Fmeetingtype%2FrJsNM3tXV0GdjaiqU7TKzw2%3Fbookingcode%3D76b1250a-5403-4d3a-8733-91eb139d5d24%26anonymous%26ep%3DmCardFromTile&amp;data=05%7C02%7Cjames.williams%40uwtsd.ac.uk%7C55a06bc1334e4e2d481608de996cd411%7C4e0f11f9046e45059cb8db2152311e21%7C0%7C0%7C639116890722101906%7CUnknown%7CTWFpbGZsb3d8eyJFbXB0eU1hcGkiOnRydWUsIlYiOiIwLjAuMDAwMCIsIlAiOiJXaW4zMiIsIkFOIjoiTWFpbCIsIldUIjoyfQ%3D%3D%7C0%7C%7C%7C&amp;sdata=Lf%2F1Yogd7SbFrZ8ETinK1ZPMy3NEzJr1Dpfpe7mdUjk%3D&amp;reserved=0" TargetMode="External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498576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Support </a:t>
            </a:r>
            <a:r>
              <a:rPr lang="en-GB" sz="5400" b="1" u="sng">
                <a:solidFill>
                  <a:schemeClr val="bg1"/>
                </a:solidFill>
                <a:highlight>
                  <a:srgbClr val="FFFF00"/>
                </a:highlight>
              </a:rPr>
              <a:t>&amp; Feedback</a:t>
            </a:r>
            <a:r>
              <a:rPr lang="en-GB" sz="54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708853"/>
            <a:ext cx="11077732" cy="4726066"/>
          </a:xfrm>
        </p:spPr>
        <p:txBody>
          <a:bodyPr>
            <a:normAutofit fontScale="92500" lnSpcReduction="10000"/>
          </a:bodyPr>
          <a:lstStyle/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900" dirty="0">
                <a:cs typeface="Arial" panose="020B0604020202020204" pitchFamily="34" charset="0"/>
              </a:rPr>
              <a:t>Ask Tutor in class or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900" dirty="0">
                <a:cs typeface="Arial" panose="020B0604020202020204" pitchFamily="34" charset="0"/>
              </a:rPr>
              <a:t>Chat or Call via MS Teams</a:t>
            </a:r>
          </a:p>
          <a:p>
            <a:pPr lvl="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500" dirty="0">
                <a:cs typeface="Arial" panose="020B0604020202020204" pitchFamily="34" charset="0"/>
              </a:rPr>
              <a:t>+ 1-2-1 private chat &amp; private call available via Teams.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>
                <a:cs typeface="Arial" panose="020B0604020202020204" pitchFamily="34" charset="0"/>
              </a:rPr>
              <a:t>Ask Questions during Activity &amp; Q&amp;A sessions and when needed.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237551" y="-158560"/>
            <a:ext cx="3341656" cy="2639834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7851" y="3802374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2205" y="3764273"/>
            <a:ext cx="1266825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034D81-915B-E3AF-CD36-F341AD434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38AF6DF-73B7-E88F-D046-A679D8F3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59C395D-2CE6-7E9A-C0F7-BADBC6FD257B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500817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Changemakers: </a:t>
            </a:r>
            <a:r>
              <a:rPr kumimoji="0" 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Creativity &amp; Value Creation</a:t>
            </a:r>
            <a:endParaRPr kumimoji="0" lang="en-US" sz="9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A5582-49E0-21D2-66F8-0B21E332A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Assignment 2: </a:t>
            </a:r>
          </a:p>
          <a:p>
            <a:r>
              <a:rPr lang="en-US" dirty="0"/>
              <a:t>Enterprise, Careers,  </a:t>
            </a:r>
            <a:br>
              <a:rPr lang="en-US" dirty="0"/>
            </a:br>
            <a:r>
              <a:rPr lang="en-US" dirty="0"/>
              <a:t>PSI &amp; CPD Appendix</a:t>
            </a:r>
            <a:endParaRPr lang="en-US" b="1" dirty="0"/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C72CC378-135F-6F97-CE32-BE699B2AA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5" descr="Abstract spiral on blue tech background">
            <a:extLst>
              <a:ext uri="{FF2B5EF4-FFF2-40B4-BE49-F238E27FC236}">
                <a16:creationId xmlns:a16="http://schemas.microsoft.com/office/drawing/2014/main" id="{18BE1B71-CF06-CC30-3604-24C1765DB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66" r="165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4165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486" y="540300"/>
            <a:ext cx="10168128" cy="1179576"/>
          </a:xfrm>
        </p:spPr>
        <p:txBody>
          <a:bodyPr>
            <a:normAutofit/>
          </a:bodyPr>
          <a:lstStyle/>
          <a:p>
            <a:r>
              <a:rPr lang="en-GB" sz="5400" u="sng" dirty="0">
                <a:latin typeface="Arial" panose="020B0604020202020204" pitchFamily="34" charset="0"/>
                <a:cs typeface="Times New Roman" panose="02020603050405020304" pitchFamily="18" charset="0"/>
              </a:rPr>
              <a:t>Overview</a:t>
            </a:r>
            <a:endParaRPr lang="en-GB" sz="54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486" y="2230026"/>
            <a:ext cx="8931028" cy="3729880"/>
          </a:xfrm>
        </p:spPr>
        <p:txBody>
          <a:bodyPr>
            <a:normAutofit fontScale="92500"/>
          </a:bodyPr>
          <a:lstStyle/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3600" b="1" dirty="0"/>
              <a:t>Project Progress Sheet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3600" b="1" dirty="0"/>
              <a:t>Guest Speaker 1:</a:t>
            </a:r>
            <a:r>
              <a:rPr lang="en-US" sz="3600" dirty="0"/>
              <a:t> Mathew Marl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rial" panose="020B0604020202020204" pitchFamily="34" charset="0"/>
              </a:rPr>
              <a:t>Activity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rial" panose="020B0604020202020204" pitchFamily="34" charset="0"/>
              </a:rPr>
              <a:t>: Task 3 Q.4: </a:t>
            </a:r>
            <a:r>
              <a:rPr lang="en-GB" sz="36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3600" b="1" dirty="0"/>
              <a:t>Guest Speaker 2:</a:t>
            </a:r>
            <a:r>
              <a:rPr lang="en-US" sz="3600" dirty="0"/>
              <a:t> Melanie Cameron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rial" panose="020B0604020202020204" pitchFamily="34" charset="0"/>
              </a:rPr>
              <a:t>Activity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3600" dirty="0"/>
              <a:t>CPD Appendix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3600" b="1" dirty="0"/>
              <a:t>Enterprise support</a:t>
            </a:r>
            <a:endParaRPr lang="en-GB" sz="3600" b="1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0AC1B8-5959-4147-8636-B1BD1D1FB77B}"/>
              </a:ext>
            </a:extLst>
          </p:cNvPr>
          <p:cNvGrpSpPr/>
          <p:nvPr/>
        </p:nvGrpSpPr>
        <p:grpSpPr>
          <a:xfrm>
            <a:off x="9356969" y="540300"/>
            <a:ext cx="2886888" cy="5983862"/>
            <a:chOff x="8071311" y="134724"/>
            <a:chExt cx="2812289" cy="5812774"/>
          </a:xfrm>
        </p:grpSpPr>
        <p:pic>
          <p:nvPicPr>
            <p:cNvPr id="14" name="Graphic 13" descr="Gantt Chart outline">
              <a:extLst>
                <a:ext uri="{FF2B5EF4-FFF2-40B4-BE49-F238E27FC236}">
                  <a16:creationId xmlns:a16="http://schemas.microsoft.com/office/drawing/2014/main" id="{B30D9212-BB3F-452E-9212-9BE23B0F160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054997" y="2980413"/>
              <a:ext cx="1828603" cy="1828603"/>
            </a:xfrm>
            <a:prstGeom prst="rect">
              <a:avLst/>
            </a:prstGeom>
          </p:spPr>
        </p:pic>
        <p:pic>
          <p:nvPicPr>
            <p:cNvPr id="15" name="Graphic 14" descr="Blueprint outline">
              <a:extLst>
                <a:ext uri="{FF2B5EF4-FFF2-40B4-BE49-F238E27FC236}">
                  <a16:creationId xmlns:a16="http://schemas.microsoft.com/office/drawing/2014/main" id="{96AF0235-667E-40FB-A03A-77BD9888A4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335779" y="4118895"/>
              <a:ext cx="1828603" cy="1828603"/>
            </a:xfrm>
            <a:prstGeom prst="rect">
              <a:avLst/>
            </a:prstGeom>
          </p:spPr>
        </p:pic>
        <p:pic>
          <p:nvPicPr>
            <p:cNvPr id="16" name="Graphic 15" descr="List outline">
              <a:extLst>
                <a:ext uri="{FF2B5EF4-FFF2-40B4-BE49-F238E27FC236}">
                  <a16:creationId xmlns:a16="http://schemas.microsoft.com/office/drawing/2014/main" id="{4CB18160-D405-469F-96B0-9CAE0CBDCE9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452016" y="1725210"/>
              <a:ext cx="1828603" cy="1828603"/>
            </a:xfrm>
            <a:prstGeom prst="rect">
              <a:avLst/>
            </a:prstGeom>
          </p:spPr>
        </p:pic>
        <p:pic>
          <p:nvPicPr>
            <p:cNvPr id="17" name="Graphic 16" descr="Target outline">
              <a:extLst>
                <a:ext uri="{FF2B5EF4-FFF2-40B4-BE49-F238E27FC236}">
                  <a16:creationId xmlns:a16="http://schemas.microsoft.com/office/drawing/2014/main" id="{0F683564-2181-4BA4-912B-4945BEA734D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071311" y="134724"/>
              <a:ext cx="1967372" cy="19673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D49B8-41AE-1196-BA34-DFEADCAA9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1A446-20FF-1DEC-A542-CF524F2EA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1158" y="1562949"/>
            <a:ext cx="10867292" cy="4985658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</a:t>
            </a:r>
            <a:r>
              <a:rPr lang="en-GB" sz="3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review and manage the implementation and completion of A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ssignment 2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64565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Qs please let us know.</a:t>
            </a:r>
            <a:endParaRPr lang="en-GB" sz="11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Reminder: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‘Weekly Project Progress sheets’ in the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appendix section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the assignment for marks.</a:t>
            </a: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410CA9-0BE2-FDDD-4BF9-99DCE51917CE}"/>
              </a:ext>
            </a:extLst>
          </p:cNvPr>
          <p:cNvSpPr txBox="1"/>
          <p:nvPr/>
        </p:nvSpPr>
        <p:spPr>
          <a:xfrm>
            <a:off x="133673" y="309393"/>
            <a:ext cx="11608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</a:t>
            </a: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60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</a:t>
            </a:r>
            <a:r>
              <a:rPr kumimoji="0" lang="en-GB" sz="60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Arial" panose="020B0604020202020204" pitchFamily="34" charset="0"/>
              </a:rPr>
              <a:t>Progress sheet </a:t>
            </a:r>
            <a:endParaRPr kumimoji="0" lang="en-GB" sz="60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E61580F4-9E0E-8AE2-FF68-046F7940DF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69085" y="4837168"/>
            <a:ext cx="1711439" cy="171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641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357617-28C3-84B4-6888-30816CEA2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24F3D-79FC-E701-E794-27A2F2D6D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07" y="267153"/>
            <a:ext cx="11709585" cy="1126220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US" sz="5400" b="1" dirty="0"/>
              <a:t>Industry Guest speaker: </a:t>
            </a:r>
            <a:r>
              <a:rPr lang="en-US" sz="5400" dirty="0"/>
              <a:t>Mathew Marl (10am)</a:t>
            </a:r>
            <a:endParaRPr lang="en-GB" sz="5400" b="1" u="sn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DE76F8-D87F-8633-C1D6-835FCF422F6C}"/>
              </a:ext>
            </a:extLst>
          </p:cNvPr>
          <p:cNvSpPr txBox="1">
            <a:spLocks/>
          </p:cNvSpPr>
          <p:nvPr/>
        </p:nvSpPr>
        <p:spPr>
          <a:xfrm>
            <a:off x="426077" y="1517932"/>
            <a:ext cx="10725443" cy="4620533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Guest speaker: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 </a:t>
            </a:r>
            <a:r>
              <a:rPr lang="en-US" sz="3600" dirty="0"/>
              <a:t> Mathew Marl 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(CEO of SHIPMAX) </a:t>
            </a:r>
            <a:br>
              <a:rPr lang="en-US" sz="3600" dirty="0">
                <a:solidFill>
                  <a:prstClr val="white"/>
                </a:solidFill>
              </a:rPr>
            </a:br>
            <a:r>
              <a:rPr lang="en-US" sz="3600" dirty="0">
                <a:solidFill>
                  <a:prstClr val="white"/>
                </a:solidFill>
              </a:rPr>
              <a:t>- </a:t>
            </a:r>
            <a:r>
              <a:rPr lang="en-US" sz="3600" dirty="0"/>
              <a:t>Executive Head of IT Systems &amp; Infrastructure at UWTSD</a:t>
            </a:r>
            <a:endParaRPr lang="en-US" sz="3600" dirty="0">
              <a:solidFill>
                <a:prstClr val="white"/>
              </a:solidFill>
            </a:endParaRPr>
          </a:p>
          <a:p>
            <a:pPr lvl="0"/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Wed. 29th April 10am</a:t>
            </a:r>
          </a:p>
        </p:txBody>
      </p:sp>
      <p:pic>
        <p:nvPicPr>
          <p:cNvPr id="1026" name="Picture 2" descr="UWTSD Policy Template with blank pages &amp; covers">
            <a:extLst>
              <a:ext uri="{FF2B5EF4-FFF2-40B4-BE49-F238E27FC236}">
                <a16:creationId xmlns:a16="http://schemas.microsoft.com/office/drawing/2014/main" id="{E5C0354B-0D5B-68BB-8C5E-CBD2C28B5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006" y="3971960"/>
            <a:ext cx="4493760" cy="17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Graphic 11" descr="Server with solid fill">
            <a:extLst>
              <a:ext uri="{FF2B5EF4-FFF2-40B4-BE49-F238E27FC236}">
                <a16:creationId xmlns:a16="http://schemas.microsoft.com/office/drawing/2014/main" id="{18E68C62-90C2-F0EC-9419-14710C38FB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59686" y="4495853"/>
            <a:ext cx="1724831" cy="1724831"/>
          </a:xfrm>
          <a:prstGeom prst="rect">
            <a:avLst/>
          </a:prstGeom>
        </p:spPr>
      </p:pic>
      <p:pic>
        <p:nvPicPr>
          <p:cNvPr id="8" name="Graphic 7" descr="Network diagram with solid fill">
            <a:extLst>
              <a:ext uri="{FF2B5EF4-FFF2-40B4-BE49-F238E27FC236}">
                <a16:creationId xmlns:a16="http://schemas.microsoft.com/office/drawing/2014/main" id="{297FF212-5830-E3E2-8F56-653945B3AC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22924" y="5059680"/>
            <a:ext cx="1860171" cy="1860171"/>
          </a:xfrm>
          <a:prstGeom prst="rect">
            <a:avLst/>
          </a:prstGeom>
        </p:spPr>
      </p:pic>
      <p:pic>
        <p:nvPicPr>
          <p:cNvPr id="14" name="Graphic 13" descr="Network with solid fill">
            <a:extLst>
              <a:ext uri="{FF2B5EF4-FFF2-40B4-BE49-F238E27FC236}">
                <a16:creationId xmlns:a16="http://schemas.microsoft.com/office/drawing/2014/main" id="{39EC09F9-A8EF-9B70-1963-CBDB9E50F6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92017" y="2898113"/>
            <a:ext cx="1860171" cy="1860171"/>
          </a:xfrm>
          <a:prstGeom prst="rect">
            <a:avLst/>
          </a:prstGeom>
        </p:spPr>
      </p:pic>
      <p:pic>
        <p:nvPicPr>
          <p:cNvPr id="10" name="Graphic 9" descr="Connections with solid fill">
            <a:extLst>
              <a:ext uri="{FF2B5EF4-FFF2-40B4-BE49-F238E27FC236}">
                <a16:creationId xmlns:a16="http://schemas.microsoft.com/office/drawing/2014/main" id="{C3A7CBB6-5103-1E87-91FE-821AA631DA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24346" y="1794894"/>
            <a:ext cx="1860171" cy="1860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45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53931-55EC-B861-654C-8E75F300F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90790-57D4-9F1D-F009-B77CD0705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84" y="143235"/>
            <a:ext cx="11659043" cy="1384554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marL="180000">
              <a:lnSpc>
                <a:spcPct val="115000"/>
              </a:lnSpc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Task 3 Q.4: </a:t>
            </a:r>
            <a:r>
              <a:rPr lang="en-GB" sz="5400" b="1" dirty="0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</a:t>
            </a: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PSI)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862B0-F4CE-196B-59BE-70F970E18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870" y="1571980"/>
            <a:ext cx="9202722" cy="4054012"/>
          </a:xfrm>
        </p:spPr>
        <p:txBody>
          <a:bodyPr anchor="t">
            <a:normAutofit/>
          </a:bodyPr>
          <a:lstStyle/>
          <a:p>
            <a:pPr marL="742950" indent="-51435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6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Q.4: </a:t>
            </a:r>
            <a:r>
              <a:rPr lang="en-GB" sz="36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</a:t>
            </a:r>
            <a:endParaRPr lang="en-GB" sz="36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indent="-571500">
              <a:lnSpc>
                <a:spcPct val="110000"/>
              </a:lnSpc>
              <a:spcBef>
                <a:spcPts val="600"/>
              </a:spcBef>
            </a:pPr>
            <a:r>
              <a:rPr lang="en-GB" sz="3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ow your project and new skills could have a positive impact on and contribute to society?.</a:t>
            </a:r>
            <a:endParaRPr lang="en-GB" sz="3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23B551-8744-47AD-D5CA-BA7A1DFB3CE8}"/>
              </a:ext>
            </a:extLst>
          </p:cNvPr>
          <p:cNvSpPr/>
          <p:nvPr/>
        </p:nvSpPr>
        <p:spPr>
          <a:xfrm>
            <a:off x="105063" y="215201"/>
            <a:ext cx="112985" cy="117046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Group of people outline">
            <a:extLst>
              <a:ext uri="{FF2B5EF4-FFF2-40B4-BE49-F238E27FC236}">
                <a16:creationId xmlns:a16="http://schemas.microsoft.com/office/drawing/2014/main" id="{F85F5873-8953-21EE-C42A-A35A98665D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9698" y="4835797"/>
            <a:ext cx="1364183" cy="1364183"/>
          </a:xfrm>
          <a:prstGeom prst="rect">
            <a:avLst/>
          </a:prstGeom>
        </p:spPr>
      </p:pic>
      <p:pic>
        <p:nvPicPr>
          <p:cNvPr id="8" name="Graphic 7" descr="Woman with cane outline">
            <a:extLst>
              <a:ext uri="{FF2B5EF4-FFF2-40B4-BE49-F238E27FC236}">
                <a16:creationId xmlns:a16="http://schemas.microsoft.com/office/drawing/2014/main" id="{2B7D9463-282B-3B70-8CC7-01F75FE348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7508" y="4800732"/>
            <a:ext cx="1364183" cy="1364183"/>
          </a:xfrm>
          <a:prstGeom prst="rect">
            <a:avLst/>
          </a:prstGeom>
        </p:spPr>
      </p:pic>
      <p:pic>
        <p:nvPicPr>
          <p:cNvPr id="15" name="Graphic 14" descr="Man With Pram with solid fill">
            <a:extLst>
              <a:ext uri="{FF2B5EF4-FFF2-40B4-BE49-F238E27FC236}">
                <a16:creationId xmlns:a16="http://schemas.microsoft.com/office/drawing/2014/main" id="{03D3547A-584F-A385-0A36-3FF42C08E9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7270" y="4835797"/>
            <a:ext cx="1364183" cy="1364183"/>
          </a:xfrm>
          <a:prstGeom prst="rect">
            <a:avLst/>
          </a:prstGeom>
        </p:spPr>
      </p:pic>
      <p:pic>
        <p:nvPicPr>
          <p:cNvPr id="17" name="Graphic 16" descr="Woman with kid with solid fill">
            <a:extLst>
              <a:ext uri="{FF2B5EF4-FFF2-40B4-BE49-F238E27FC236}">
                <a16:creationId xmlns:a16="http://schemas.microsoft.com/office/drawing/2014/main" id="{AA58B275-1DA9-E523-C6D8-8FB31389D9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19921" y="4800732"/>
            <a:ext cx="1364183" cy="1364183"/>
          </a:xfrm>
          <a:prstGeom prst="rect">
            <a:avLst/>
          </a:prstGeom>
        </p:spPr>
      </p:pic>
      <p:pic>
        <p:nvPicPr>
          <p:cNvPr id="19" name="Graphic 18" descr="Little Girl With Balloon outline">
            <a:extLst>
              <a:ext uri="{FF2B5EF4-FFF2-40B4-BE49-F238E27FC236}">
                <a16:creationId xmlns:a16="http://schemas.microsoft.com/office/drawing/2014/main" id="{BF80F66B-9353-267E-3A02-563680CE6B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05054" y="4762981"/>
            <a:ext cx="1364183" cy="1364183"/>
          </a:xfrm>
          <a:prstGeom prst="rect">
            <a:avLst/>
          </a:prstGeom>
        </p:spPr>
      </p:pic>
      <p:pic>
        <p:nvPicPr>
          <p:cNvPr id="25" name="Graphic 24" descr="Person in wheelchair outline">
            <a:extLst>
              <a:ext uri="{FF2B5EF4-FFF2-40B4-BE49-F238E27FC236}">
                <a16:creationId xmlns:a16="http://schemas.microsoft.com/office/drawing/2014/main" id="{342B0C93-92B7-E564-8509-100A024C86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90187" y="4887395"/>
            <a:ext cx="1364183" cy="1364183"/>
          </a:xfrm>
          <a:prstGeom prst="rect">
            <a:avLst/>
          </a:prstGeom>
        </p:spPr>
      </p:pic>
      <p:pic>
        <p:nvPicPr>
          <p:cNvPr id="27" name="Graphic 26" descr="Renewable Energy outline">
            <a:extLst>
              <a:ext uri="{FF2B5EF4-FFF2-40B4-BE49-F238E27FC236}">
                <a16:creationId xmlns:a16="http://schemas.microsoft.com/office/drawing/2014/main" id="{894F3A7C-78C1-863A-E4F8-969CDB2B64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080675" y="4835797"/>
            <a:ext cx="1294055" cy="1294055"/>
          </a:xfrm>
          <a:prstGeom prst="rect">
            <a:avLst/>
          </a:prstGeom>
        </p:spPr>
      </p:pic>
      <p:pic>
        <p:nvPicPr>
          <p:cNvPr id="29" name="Graphic 28" descr="Open hand with plant with solid fill">
            <a:extLst>
              <a:ext uri="{FF2B5EF4-FFF2-40B4-BE49-F238E27FC236}">
                <a16:creationId xmlns:a16="http://schemas.microsoft.com/office/drawing/2014/main" id="{F08DD1E8-836B-F432-3B22-79D28426A7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43897" y="3050297"/>
            <a:ext cx="1712686" cy="1712686"/>
          </a:xfrm>
          <a:prstGeom prst="rect">
            <a:avLst/>
          </a:prstGeom>
        </p:spPr>
      </p:pic>
      <p:pic>
        <p:nvPicPr>
          <p:cNvPr id="31" name="Graphic 30" descr="Electric car with solid fill">
            <a:extLst>
              <a:ext uri="{FF2B5EF4-FFF2-40B4-BE49-F238E27FC236}">
                <a16:creationId xmlns:a16="http://schemas.microsoft.com/office/drawing/2014/main" id="{F4D2A158-CE3F-2A76-F787-253208B218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674730" y="4540945"/>
            <a:ext cx="1886438" cy="1886438"/>
          </a:xfrm>
          <a:prstGeom prst="rect">
            <a:avLst/>
          </a:prstGeom>
        </p:spPr>
      </p:pic>
      <p:pic>
        <p:nvPicPr>
          <p:cNvPr id="33" name="Graphic 32" descr="Sustainability with solid fill">
            <a:extLst>
              <a:ext uri="{FF2B5EF4-FFF2-40B4-BE49-F238E27FC236}">
                <a16:creationId xmlns:a16="http://schemas.microsoft.com/office/drawing/2014/main" id="{F115D721-9874-29D3-DE9F-9A1584A2A3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872611" y="1713536"/>
            <a:ext cx="1376400" cy="13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177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215" y="86734"/>
            <a:ext cx="7572213" cy="804984"/>
          </a:xfrm>
        </p:spPr>
        <p:txBody>
          <a:bodyPr anchor="b">
            <a:noAutofit/>
          </a:bodyPr>
          <a:lstStyle/>
          <a:p>
            <a:r>
              <a:rPr lang="en-GB" sz="5400" b="1" u="sng" dirty="0"/>
              <a:t>Positive Social Impact (PSI)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F1CEA4-76F4-4482-8530-2FACA57659F7}"/>
              </a:ext>
            </a:extLst>
          </p:cNvPr>
          <p:cNvSpPr/>
          <p:nvPr/>
        </p:nvSpPr>
        <p:spPr>
          <a:xfrm>
            <a:off x="108620" y="107900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standing next to a sign&#10;&#10;Description automatically generated with medium confidence">
            <a:extLst>
              <a:ext uri="{FF2B5EF4-FFF2-40B4-BE49-F238E27FC236}">
                <a16:creationId xmlns:a16="http://schemas.microsoft.com/office/drawing/2014/main" id="{31D18E4C-3777-4634-B80B-8312FDFD10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3603"/>
          <a:stretch/>
        </p:blipFill>
        <p:spPr>
          <a:xfrm>
            <a:off x="0" y="4541003"/>
            <a:ext cx="12192000" cy="231699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92" y="933014"/>
            <a:ext cx="11582637" cy="5875749"/>
          </a:xfrm>
          <a:solidFill>
            <a:schemeClr val="bg1">
              <a:alpha val="68000"/>
            </a:schemeClr>
          </a:solidFill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To complete Q.4 of task 3, you need to state how your project could have a positive impact on and contribute to society. For example: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State how your project can help and benefit </a:t>
            </a:r>
            <a:r>
              <a:rPr lang="en-GB" sz="2400" b="1" dirty="0"/>
              <a:t>yourself</a:t>
            </a:r>
            <a:r>
              <a:rPr lang="en-GB" sz="2400" dirty="0"/>
              <a:t> and </a:t>
            </a:r>
            <a:r>
              <a:rPr lang="en-GB" sz="2400" b="1" dirty="0"/>
              <a:t>others</a:t>
            </a:r>
            <a:r>
              <a:rPr lang="en-GB" sz="2400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new skills and personal development can lead to a positive impact as you will be able to use them to contribute to Society by working for Organisations.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solve or help to solve a problem.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improve or enhance something, make it more reliable, secure or efficient.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share and disseminate information on a topic that will help others.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turn into a new product or service that will benefit others.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help to educate others.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Your project may bring more joy or entertainment to people e.g. in the form of a game or animation.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You project may be aimed at a community group or group of people, that will benefit them in some way.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6541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02546-4179-30C7-67EC-731CB930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9A6C6-BB7A-ADCA-4F7F-F41C666C8D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7" y="1492518"/>
            <a:ext cx="9650467" cy="3160877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5400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5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40000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Q: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your project and new skills, could have a positive impact on and contribute to society?.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00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Q.4 of Task 3.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3AA48B-887E-5204-E4F4-D99436CF4B37}"/>
              </a:ext>
            </a:extLst>
          </p:cNvPr>
          <p:cNvSpPr txBox="1"/>
          <p:nvPr/>
        </p:nvSpPr>
        <p:spPr>
          <a:xfrm>
            <a:off x="140707" y="277035"/>
            <a:ext cx="11608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</a:t>
            </a: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</a:t>
            </a:r>
            <a:endParaRPr kumimoji="0" lang="en-GB" sz="60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Open hand with plant outline">
            <a:extLst>
              <a:ext uri="{FF2B5EF4-FFF2-40B4-BE49-F238E27FC236}">
                <a16:creationId xmlns:a16="http://schemas.microsoft.com/office/drawing/2014/main" id="{8BEEECE4-3EA3-1550-3F54-3334ED9254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48186" y="2482731"/>
            <a:ext cx="1606227" cy="1606227"/>
          </a:xfrm>
          <a:prstGeom prst="rect">
            <a:avLst/>
          </a:prstGeom>
        </p:spPr>
      </p:pic>
      <p:pic>
        <p:nvPicPr>
          <p:cNvPr id="11" name="Graphic 10" descr="Electric car with solid fill">
            <a:extLst>
              <a:ext uri="{FF2B5EF4-FFF2-40B4-BE49-F238E27FC236}">
                <a16:creationId xmlns:a16="http://schemas.microsoft.com/office/drawing/2014/main" id="{3716BEDC-7184-73E7-64A1-2173E89BFA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7281" y="4839286"/>
            <a:ext cx="1606227" cy="1606227"/>
          </a:xfrm>
          <a:prstGeom prst="rect">
            <a:avLst/>
          </a:prstGeom>
        </p:spPr>
      </p:pic>
      <p:pic>
        <p:nvPicPr>
          <p:cNvPr id="13" name="Graphic 12" descr="Sustainability with solid fill">
            <a:extLst>
              <a:ext uri="{FF2B5EF4-FFF2-40B4-BE49-F238E27FC236}">
                <a16:creationId xmlns:a16="http://schemas.microsoft.com/office/drawing/2014/main" id="{04D7843E-E33E-ADC1-7951-7A9DA34B88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8187" y="3944435"/>
            <a:ext cx="1606227" cy="1606227"/>
          </a:xfrm>
          <a:prstGeom prst="rect">
            <a:avLst/>
          </a:prstGeom>
        </p:spPr>
      </p:pic>
      <p:pic>
        <p:nvPicPr>
          <p:cNvPr id="17" name="Graphic 16" descr="Badge Heart outline">
            <a:extLst>
              <a:ext uri="{FF2B5EF4-FFF2-40B4-BE49-F238E27FC236}">
                <a16:creationId xmlns:a16="http://schemas.microsoft.com/office/drawing/2014/main" id="{ECB71C1F-BB1A-B78A-4B5D-A603E9AD40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48187" y="1118327"/>
            <a:ext cx="1508926" cy="1508926"/>
          </a:xfrm>
          <a:prstGeom prst="rect">
            <a:avLst/>
          </a:prstGeom>
        </p:spPr>
      </p:pic>
      <p:pic>
        <p:nvPicPr>
          <p:cNvPr id="19" name="Graphic 18" descr="Heart with solid fill">
            <a:extLst>
              <a:ext uri="{FF2B5EF4-FFF2-40B4-BE49-F238E27FC236}">
                <a16:creationId xmlns:a16="http://schemas.microsoft.com/office/drawing/2014/main" id="{1798D5A6-4CEC-8153-0197-F8D4FF14B57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87074" y="4887936"/>
            <a:ext cx="1508926" cy="1508926"/>
          </a:xfrm>
          <a:prstGeom prst="rect">
            <a:avLst/>
          </a:prstGeom>
        </p:spPr>
      </p:pic>
      <p:pic>
        <p:nvPicPr>
          <p:cNvPr id="21" name="Graphic 20" descr="Home1 with solid fill">
            <a:extLst>
              <a:ext uri="{FF2B5EF4-FFF2-40B4-BE49-F238E27FC236}">
                <a16:creationId xmlns:a16="http://schemas.microsoft.com/office/drawing/2014/main" id="{E07BC9DB-A196-79DE-FDE0-DF4D0E72E5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60940" y="4819023"/>
            <a:ext cx="1508926" cy="1508926"/>
          </a:xfrm>
          <a:prstGeom prst="rect">
            <a:avLst/>
          </a:prstGeom>
        </p:spPr>
      </p:pic>
      <p:pic>
        <p:nvPicPr>
          <p:cNvPr id="23" name="Graphic 22" descr="Smiling with hearts face outline outline">
            <a:extLst>
              <a:ext uri="{FF2B5EF4-FFF2-40B4-BE49-F238E27FC236}">
                <a16:creationId xmlns:a16="http://schemas.microsoft.com/office/drawing/2014/main" id="{9DE44489-BA5A-17B5-5462-1FD410BF7B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13208" y="4936587"/>
            <a:ext cx="1508926" cy="1508926"/>
          </a:xfrm>
          <a:prstGeom prst="rect">
            <a:avLst/>
          </a:prstGeom>
        </p:spPr>
      </p:pic>
      <p:pic>
        <p:nvPicPr>
          <p:cNvPr id="25" name="Graphic 24" descr="Recycle with solid fill">
            <a:extLst>
              <a:ext uri="{FF2B5EF4-FFF2-40B4-BE49-F238E27FC236}">
                <a16:creationId xmlns:a16="http://schemas.microsoft.com/office/drawing/2014/main" id="{F1B33882-E83A-C4B4-A2F6-D0C6F64CD2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06775" y="5024341"/>
            <a:ext cx="1508925" cy="150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408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6B2AE1-5C21-BA26-6473-6AB9DE223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3BA10-E2BB-177B-4187-FCEFBA320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07" y="267153"/>
            <a:ext cx="11709585" cy="112622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5400" b="1" dirty="0"/>
              <a:t>Guest speaker: </a:t>
            </a:r>
            <a:r>
              <a:rPr lang="en-US" sz="5400" dirty="0"/>
              <a:t> Mel Cameron</a:t>
            </a:r>
            <a:endParaRPr lang="en-GB" sz="5400" b="1" u="sn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15C019-D10B-1330-058D-D7DC3F88D2CA}"/>
              </a:ext>
            </a:extLst>
          </p:cNvPr>
          <p:cNvSpPr txBox="1">
            <a:spLocks/>
          </p:cNvSpPr>
          <p:nvPr/>
        </p:nvSpPr>
        <p:spPr>
          <a:xfrm>
            <a:off x="426077" y="1644317"/>
            <a:ext cx="10725443" cy="4620533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/>
              <a:t>Guest Speaker:</a:t>
            </a:r>
            <a:r>
              <a:rPr lang="en-US" sz="4400" dirty="0"/>
              <a:t> Mel Cameron</a:t>
            </a:r>
          </a:p>
          <a:p>
            <a:r>
              <a:rPr lang="en-US" sz="3600" dirty="0"/>
              <a:t>Wed. 29th April 11.30am</a:t>
            </a:r>
          </a:p>
          <a:p>
            <a:r>
              <a:rPr lang="en-US" sz="3600" dirty="0"/>
              <a:t>Careers Advisor (Student Services)</a:t>
            </a:r>
            <a:r>
              <a:rPr lang="en-US" sz="3600" b="1" dirty="0">
                <a:solidFill>
                  <a:prstClr val="white"/>
                </a:solidFill>
                <a:latin typeface="Calibri" panose="020F0502020204030204"/>
              </a:rPr>
              <a:t> </a:t>
            </a: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 UWTSD</a:t>
            </a:r>
          </a:p>
        </p:txBody>
      </p:sp>
      <p:pic>
        <p:nvPicPr>
          <p:cNvPr id="1026" name="Picture 2" descr="UWTSD Policy Template with blank pages &amp; covers">
            <a:extLst>
              <a:ext uri="{FF2B5EF4-FFF2-40B4-BE49-F238E27FC236}">
                <a16:creationId xmlns:a16="http://schemas.microsoft.com/office/drawing/2014/main" id="{C32689C6-CA3A-66F9-C728-B73F32A6B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910" y="4141168"/>
            <a:ext cx="4493760" cy="17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phic 4" descr="Remote work with solid fill">
            <a:extLst>
              <a:ext uri="{FF2B5EF4-FFF2-40B4-BE49-F238E27FC236}">
                <a16:creationId xmlns:a16="http://schemas.microsoft.com/office/drawing/2014/main" id="{60375C88-4634-200D-CB11-A7C883CF5F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68977" y="1863914"/>
            <a:ext cx="1565086" cy="1565086"/>
          </a:xfrm>
          <a:prstGeom prst="rect">
            <a:avLst/>
          </a:prstGeom>
        </p:spPr>
      </p:pic>
      <p:pic>
        <p:nvPicPr>
          <p:cNvPr id="7" name="Graphic 6" descr="Work from home desk with solid fill">
            <a:extLst>
              <a:ext uri="{FF2B5EF4-FFF2-40B4-BE49-F238E27FC236}">
                <a16:creationId xmlns:a16="http://schemas.microsoft.com/office/drawing/2014/main" id="{6821D295-2166-E216-A3F9-0F18B3F9DF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18523" y="4853336"/>
            <a:ext cx="1565086" cy="1565086"/>
          </a:xfrm>
          <a:prstGeom prst="rect">
            <a:avLst/>
          </a:prstGeom>
        </p:spPr>
      </p:pic>
      <p:pic>
        <p:nvPicPr>
          <p:cNvPr id="11" name="Graphic 10" descr="Online meeting with solid fill">
            <a:extLst>
              <a:ext uri="{FF2B5EF4-FFF2-40B4-BE49-F238E27FC236}">
                <a16:creationId xmlns:a16="http://schemas.microsoft.com/office/drawing/2014/main" id="{454817A1-0D91-5A0E-CC77-30544B851E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68977" y="3358625"/>
            <a:ext cx="1565086" cy="156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439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D16A0-F1DC-333D-EA09-0AD7CD37A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780" y="280533"/>
            <a:ext cx="11118789" cy="97497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/>
              <a:t>CPD Online certified course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D8CF-83BA-8DF1-6F3C-D829D05D6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03" y="1433971"/>
            <a:ext cx="11118789" cy="5085455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/>
              <a:t>The Assignment asks you to include relevant supplementary information in the appendix of your assignment including ‘Progress Sheets’ and </a:t>
            </a: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evidence of engagement*</a:t>
            </a:r>
            <a:r>
              <a:rPr lang="en-GB" sz="3000" dirty="0"/>
              <a:t> with an online course that is relevant to your project from </a:t>
            </a:r>
            <a:r>
              <a:rPr lang="en-GB" sz="3000" dirty="0" err="1"/>
              <a:t>Linkedin</a:t>
            </a:r>
            <a:r>
              <a:rPr lang="en-GB" sz="3000" dirty="0"/>
              <a:t>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Discover a relevant course on </a:t>
            </a:r>
            <a:r>
              <a:rPr lang="en-GB" sz="3000" u="sng" dirty="0" err="1">
                <a:highlight>
                  <a:srgbClr val="FFFF00"/>
                </a:highlight>
                <a:hlinkClick r:id="rId2"/>
              </a:rPr>
              <a:t>Linkedin</a:t>
            </a:r>
            <a:r>
              <a:rPr lang="en-GB" sz="3000" u="sng" dirty="0">
                <a:highlight>
                  <a:srgbClr val="FFFF00"/>
                </a:highlight>
                <a:hlinkClick r:id="rId2"/>
              </a:rPr>
              <a:t> Learning</a:t>
            </a:r>
            <a:r>
              <a:rPr lang="en-GB" sz="3000" u="sng" dirty="0">
                <a:hlinkClick r:id="rId2"/>
              </a:rPr>
              <a:t> </a:t>
            </a:r>
            <a:r>
              <a:rPr lang="en-GB" sz="3000" dirty="0"/>
              <a:t>or other course provider (e.g. Google Skills, MS Learn, </a:t>
            </a:r>
            <a:r>
              <a:rPr lang="en-GB" sz="3000" dirty="0" err="1"/>
              <a:t>NetAcad</a:t>
            </a:r>
            <a:r>
              <a:rPr lang="en-GB" sz="3000" dirty="0"/>
              <a:t> or other)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Sign-in and start the course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*</a:t>
            </a:r>
            <a:r>
              <a:rPr lang="en-GB" sz="3000" dirty="0"/>
              <a:t>Document several screenshots to show engagement with the online course. </a:t>
            </a:r>
          </a:p>
          <a:p>
            <a:r>
              <a:rPr lang="en-GB" sz="2600" dirty="0"/>
              <a:t>You can Complete the course when you have time (e.g. during the Summer) to gain an extra CPD certificate to add to and boost your CV to enhance your employability.</a:t>
            </a:r>
          </a:p>
          <a:p>
            <a:pPr marL="0" indent="0">
              <a:buNone/>
            </a:pPr>
            <a:r>
              <a:rPr lang="en-GB" sz="2600" dirty="0"/>
              <a:t>Note: To access </a:t>
            </a:r>
            <a:r>
              <a:rPr lang="en-GB" sz="2600" dirty="0" err="1"/>
              <a:t>Linkedin</a:t>
            </a:r>
            <a:r>
              <a:rPr lang="en-GB" sz="2600" dirty="0"/>
              <a:t> </a:t>
            </a:r>
            <a:r>
              <a:rPr lang="en-GB" sz="2600" dirty="0" err="1"/>
              <a:t>Learningcourses</a:t>
            </a:r>
            <a:r>
              <a:rPr lang="en-GB" sz="2600" dirty="0"/>
              <a:t> for free, use the link above or: </a:t>
            </a:r>
            <a:r>
              <a:rPr lang="en-GB" sz="2600" u="sng" dirty="0">
                <a:hlinkClick r:id="rId2"/>
              </a:rPr>
              <a:t>https://www.linkedin.com/learning/?u=77966930</a:t>
            </a:r>
            <a:endParaRPr lang="en-GB" sz="2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9FC966-F498-65BE-07E5-0CA790D8697E}"/>
              </a:ext>
            </a:extLst>
          </p:cNvPr>
          <p:cNvSpPr/>
          <p:nvPr/>
        </p:nvSpPr>
        <p:spPr>
          <a:xfrm>
            <a:off x="339389" y="338574"/>
            <a:ext cx="81526" cy="8661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6809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9E574-0511-DE64-D96A-84AE3B0E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28" y="111980"/>
            <a:ext cx="9169400" cy="118457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 UWTSD Enterprise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E7195-969C-7648-2F9C-2C583D7B9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43" y="1551325"/>
            <a:ext cx="8632371" cy="4351338"/>
          </a:xfrm>
        </p:spPr>
        <p:txBody>
          <a:bodyPr>
            <a:normAutofit/>
          </a:bodyPr>
          <a:lstStyle/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Open: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£500 Start-up Grant Leaflet (On Moodle)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6 months free hot desking space at the Innovation Matrix building for all student Start-ups (Normally £300pm) – Leaflet on Moodle</a:t>
            </a:r>
          </a:p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Play: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2 minute Enterprise video by Dylan Williams Evans (On Moodle)</a:t>
            </a:r>
          </a:p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Open: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Enterprise Support leaflet – go over bullet list of support available for students</a:t>
            </a:r>
          </a:p>
          <a:p>
            <a:pPr>
              <a:buClr>
                <a:srgbClr val="FFFF00"/>
              </a:buClr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200CD3-D386-EDB4-7181-E667FD005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8285" y="3834511"/>
            <a:ext cx="3212345" cy="264133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CE20778-FB50-79B0-32F5-D11E2E9D3CB2}"/>
              </a:ext>
            </a:extLst>
          </p:cNvPr>
          <p:cNvSpPr/>
          <p:nvPr/>
        </p:nvSpPr>
        <p:spPr>
          <a:xfrm>
            <a:off x="137461" y="211675"/>
            <a:ext cx="138734" cy="98518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Lights On with solid fill">
            <a:extLst>
              <a:ext uri="{FF2B5EF4-FFF2-40B4-BE49-F238E27FC236}">
                <a16:creationId xmlns:a16="http://schemas.microsoft.com/office/drawing/2014/main" id="{D0D39177-C67F-3F54-3644-2AD780E298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82429" y="274637"/>
            <a:ext cx="914400" cy="914400"/>
          </a:xfrm>
          <a:prstGeom prst="rect">
            <a:avLst/>
          </a:prstGeom>
        </p:spPr>
      </p:pic>
      <p:pic>
        <p:nvPicPr>
          <p:cNvPr id="10" name="Graphic 9" descr="Lightbulb and gear outline">
            <a:extLst>
              <a:ext uri="{FF2B5EF4-FFF2-40B4-BE49-F238E27FC236}">
                <a16:creationId xmlns:a16="http://schemas.microsoft.com/office/drawing/2014/main" id="{4EDADFE0-9F7A-0D4C-D389-B2F0F16A2E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46850" y="111979"/>
            <a:ext cx="1869807" cy="1869807"/>
          </a:xfrm>
          <a:prstGeom prst="rect">
            <a:avLst/>
          </a:prstGeom>
        </p:spPr>
      </p:pic>
      <p:pic>
        <p:nvPicPr>
          <p:cNvPr id="12" name="Graphic 11" descr="Group brainstorm with solid fill">
            <a:extLst>
              <a:ext uri="{FF2B5EF4-FFF2-40B4-BE49-F238E27FC236}">
                <a16:creationId xmlns:a16="http://schemas.microsoft.com/office/drawing/2014/main" id="{17810EE4-385D-0250-9977-148A1E4BA6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47999" y="1774825"/>
            <a:ext cx="1868658" cy="1868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99C35-AFAF-F8D3-70B4-EBA953306B05}"/>
              </a:ext>
            </a:extLst>
          </p:cNvPr>
          <p:cNvSpPr txBox="1"/>
          <p:nvPr/>
        </p:nvSpPr>
        <p:spPr>
          <a:xfrm>
            <a:off x="428171" y="5551093"/>
            <a:ext cx="8037287" cy="1032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any student would like a 1-2-1 meeting to discuss their business idea, please use this link/email to make an appointment for an informal and supportive chat: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6" tooltip="Original URL: https://outlook.office.com/bookwithme/user/b4e5dd10bbfc41cfa38cfbdc9f1c3174@uwtsd.ac.uk/meetingtype/rJsNM3tXV0GdjaiqU7TKzw2?bookingcode=76b1250a-5403-4d3a-8733-91eb139d5d24&amp;anonymous&amp;ep=mCardFromTile. Click or tap if you trust this link."/>
              </a:rPr>
              <a:t>UWTSD Enterprise 1-2-1 meeting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Or email: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Enterprise@uwtsd.ac.uk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0579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11CA3A-E502-3142-0D16-CA4E38143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BD2392-79BB-7CC6-648D-A44D557A9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176973-899A-1C0D-CA4E-E2D9D4D48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FD0E6D4-30B4-BD47-D410-F34AC398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2D6D088-BBAB-0D3B-FA63-BBF9D214F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B67D130-F722-E5C5-D329-481BA524B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FE37A8-AA34-7012-C4E8-1A714E7F6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754322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Q&amp;A Support: Any Questions?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A66A1BC-F5CC-AA7A-C1D9-816BAE593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Questions with solid fill">
            <a:extLst>
              <a:ext uri="{FF2B5EF4-FFF2-40B4-BE49-F238E27FC236}">
                <a16:creationId xmlns:a16="http://schemas.microsoft.com/office/drawing/2014/main" id="{CB7C0BDD-2708-87E9-DC71-C3C0B58C4A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1155" y="2364464"/>
            <a:ext cx="3708446" cy="3336524"/>
          </a:xfrm>
          <a:prstGeom prst="rect">
            <a:avLst/>
          </a:prstGeom>
        </p:spPr>
      </p:pic>
      <p:pic>
        <p:nvPicPr>
          <p:cNvPr id="7" name="Graphic 6" descr="Help with solid fill">
            <a:extLst>
              <a:ext uri="{FF2B5EF4-FFF2-40B4-BE49-F238E27FC236}">
                <a16:creationId xmlns:a16="http://schemas.microsoft.com/office/drawing/2014/main" id="{89FE73DB-8AE8-815F-8DE5-5C049F136C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88428" y="422905"/>
            <a:ext cx="2455314" cy="245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54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F6D49B-A20C-145E-6374-70E0AEA1C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E1443AE-D779-21C0-EB75-5787863FB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0770D47-0F6E-8D49-A456-89E37A15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D687837-3FE6-29EE-9FF2-4827477B4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12761F2-BCE2-E06D-1EC7-8E20E10D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B88D5F9F-8959-9EAA-E234-B7D5CA046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A1C2F-611B-0276-2989-F6A8013DA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Register reminder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90F588-0A89-E703-9EF4-BDBA4D26E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List with solid fill">
            <a:extLst>
              <a:ext uri="{FF2B5EF4-FFF2-40B4-BE49-F238E27FC236}">
                <a16:creationId xmlns:a16="http://schemas.microsoft.com/office/drawing/2014/main" id="{30E91BC4-2EFB-22B9-06C7-59F71380A7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03051" y="2290797"/>
            <a:ext cx="3643086" cy="364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959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B4ABC-4992-C642-5C8C-5C47DD3DE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9F093-8837-09D5-AE8B-C6F1D02CC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707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593CB-CAEC-21F5-C1E2-6D64EB5B0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3DA783-D6E0-F98A-BCCB-EC1A620B5356}"/>
              </a:ext>
            </a:extLst>
          </p:cNvPr>
          <p:cNvSpPr txBox="1"/>
          <p:nvPr/>
        </p:nvSpPr>
        <p:spPr>
          <a:xfrm>
            <a:off x="246488" y="238888"/>
            <a:ext cx="11106140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 </a:t>
            </a: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Project Share &amp; Support</a:t>
            </a:r>
            <a:endParaRPr kumimoji="0" lang="en-US" sz="5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1D9AA1-4EBE-B6D3-EAAE-0AD30AF7371F}"/>
              </a:ext>
            </a:extLst>
          </p:cNvPr>
          <p:cNvSpPr txBox="1">
            <a:spLocks/>
          </p:cNvSpPr>
          <p:nvPr/>
        </p:nvSpPr>
        <p:spPr>
          <a:xfrm>
            <a:off x="791613" y="1894489"/>
            <a:ext cx="9338349" cy="3878158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Collaborative Learning Activity:</a:t>
            </a:r>
          </a:p>
          <a:p>
            <a:pPr marL="457200" marR="0" lvl="1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pairs share and discuss:</a:t>
            </a: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Your project work to date</a:t>
            </a: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you need focus on next to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complete the assignment.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Help and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support each other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812DC0-C926-7F55-CF12-359BC73B9E98}"/>
              </a:ext>
            </a:extLst>
          </p:cNvPr>
          <p:cNvGrpSpPr/>
          <p:nvPr/>
        </p:nvGrpSpPr>
        <p:grpSpPr>
          <a:xfrm>
            <a:off x="9346333" y="593661"/>
            <a:ext cx="2124571" cy="1855371"/>
            <a:chOff x="9483908" y="1426731"/>
            <a:chExt cx="2124571" cy="185537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A9E9FB2-1F59-8064-E3E6-72A1E95DB4B2}"/>
                </a:ext>
              </a:extLst>
            </p:cNvPr>
            <p:cNvSpPr/>
            <p:nvPr/>
          </p:nvSpPr>
          <p:spPr>
            <a:xfrm>
              <a:off x="9802630" y="1426731"/>
              <a:ext cx="637341" cy="637341"/>
            </a:xfrm>
            <a:custGeom>
              <a:avLst/>
              <a:gdLst>
                <a:gd name="connsiteX0" fmla="*/ 637341 w 637341"/>
                <a:gd name="connsiteY0" fmla="*/ 318670 h 637341"/>
                <a:gd name="connsiteX1" fmla="*/ 318671 w 637341"/>
                <a:gd name="connsiteY1" fmla="*/ 637341 h 637341"/>
                <a:gd name="connsiteX2" fmla="*/ 0 w 637341"/>
                <a:gd name="connsiteY2" fmla="*/ 318670 h 637341"/>
                <a:gd name="connsiteX3" fmla="*/ 318671 w 637341"/>
                <a:gd name="connsiteY3" fmla="*/ 0 h 637341"/>
                <a:gd name="connsiteX4" fmla="*/ 637341 w 637341"/>
                <a:gd name="connsiteY4" fmla="*/ 318670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1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AE54ED7-F45D-F5D2-655D-73DA491E55A4}"/>
                </a:ext>
              </a:extLst>
            </p:cNvPr>
            <p:cNvSpPr/>
            <p:nvPr/>
          </p:nvSpPr>
          <p:spPr>
            <a:xfrm>
              <a:off x="10333747" y="2644761"/>
              <a:ext cx="1274732" cy="637341"/>
            </a:xfrm>
            <a:custGeom>
              <a:avLst/>
              <a:gdLst>
                <a:gd name="connsiteX0" fmla="*/ 1274682 w 1274732"/>
                <a:gd name="connsiteY0" fmla="*/ 637341 h 637341"/>
                <a:gd name="connsiteX1" fmla="*/ 1274682 w 1274732"/>
                <a:gd name="connsiteY1" fmla="*/ 318671 h 637341"/>
                <a:gd name="connsiteX2" fmla="*/ 1210948 w 1274732"/>
                <a:gd name="connsiteY2" fmla="*/ 191202 h 637341"/>
                <a:gd name="connsiteX3" fmla="*/ 899359 w 1274732"/>
                <a:gd name="connsiteY3" fmla="*/ 42489 h 637341"/>
                <a:gd name="connsiteX4" fmla="*/ 637341 w 1274732"/>
                <a:gd name="connsiteY4" fmla="*/ 0 h 637341"/>
                <a:gd name="connsiteX5" fmla="*/ 375323 w 1274732"/>
                <a:gd name="connsiteY5" fmla="*/ 42489 h 637341"/>
                <a:gd name="connsiteX6" fmla="*/ 63734 w 1274732"/>
                <a:gd name="connsiteY6" fmla="*/ 191202 h 637341"/>
                <a:gd name="connsiteX7" fmla="*/ 0 w 1274732"/>
                <a:gd name="connsiteY7" fmla="*/ 318671 h 637341"/>
                <a:gd name="connsiteX8" fmla="*/ 0 w 1274732"/>
                <a:gd name="connsiteY8" fmla="*/ 637341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4732" h="637341">
                  <a:moveTo>
                    <a:pt x="1274682" y="637341"/>
                  </a:moveTo>
                  <a:lnTo>
                    <a:pt x="1274682" y="318671"/>
                  </a:lnTo>
                  <a:cubicBezTo>
                    <a:pt x="1275989" y="268218"/>
                    <a:pt x="1252092" y="220428"/>
                    <a:pt x="1210948" y="191202"/>
                  </a:cubicBezTo>
                  <a:cubicBezTo>
                    <a:pt x="1119227" y="119413"/>
                    <a:pt x="1012859" y="68645"/>
                    <a:pt x="899359" y="42489"/>
                  </a:cubicBezTo>
                  <a:cubicBezTo>
                    <a:pt x="814260" y="16907"/>
                    <a:pt x="726165" y="2624"/>
                    <a:pt x="637341" y="0"/>
                  </a:cubicBezTo>
                  <a:cubicBezTo>
                    <a:pt x="548308" y="276"/>
                    <a:pt x="459880" y="14613"/>
                    <a:pt x="375323" y="42489"/>
                  </a:cubicBezTo>
                  <a:cubicBezTo>
                    <a:pt x="263434" y="73117"/>
                    <a:pt x="157915" y="123481"/>
                    <a:pt x="63734" y="191202"/>
                  </a:cubicBezTo>
                  <a:cubicBezTo>
                    <a:pt x="23787" y="221437"/>
                    <a:pt x="219" y="268572"/>
                    <a:pt x="0" y="318671"/>
                  </a:cubicBezTo>
                  <a:lnTo>
                    <a:pt x="0" y="637341"/>
                  </a:ln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67DBC72-B64A-8557-2965-721DC5272D5D}"/>
                </a:ext>
              </a:extLst>
            </p:cNvPr>
            <p:cNvSpPr/>
            <p:nvPr/>
          </p:nvSpPr>
          <p:spPr>
            <a:xfrm>
              <a:off x="10652418" y="1922441"/>
              <a:ext cx="637341" cy="637340"/>
            </a:xfrm>
            <a:custGeom>
              <a:avLst/>
              <a:gdLst>
                <a:gd name="connsiteX0" fmla="*/ 637341 w 637341"/>
                <a:gd name="connsiteY0" fmla="*/ 318670 h 637340"/>
                <a:gd name="connsiteX1" fmla="*/ 318671 w 637341"/>
                <a:gd name="connsiteY1" fmla="*/ 637341 h 637340"/>
                <a:gd name="connsiteX2" fmla="*/ 0 w 637341"/>
                <a:gd name="connsiteY2" fmla="*/ 318670 h 637340"/>
                <a:gd name="connsiteX3" fmla="*/ 318671 w 637341"/>
                <a:gd name="connsiteY3" fmla="*/ 0 h 637340"/>
                <a:gd name="connsiteX4" fmla="*/ 637341 w 637341"/>
                <a:gd name="connsiteY4" fmla="*/ 318670 h 63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0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9103D28-5BE7-E15D-3C1C-264592F8BBA8}"/>
                </a:ext>
              </a:extLst>
            </p:cNvPr>
            <p:cNvSpPr/>
            <p:nvPr/>
          </p:nvSpPr>
          <p:spPr>
            <a:xfrm>
              <a:off x="9483908" y="2149051"/>
              <a:ext cx="1154346" cy="637341"/>
            </a:xfrm>
            <a:custGeom>
              <a:avLst/>
              <a:gdLst>
                <a:gd name="connsiteX0" fmla="*/ 828594 w 1154346"/>
                <a:gd name="connsiteY0" fmla="*/ 573607 h 637341"/>
                <a:gd name="connsiteX1" fmla="*/ 828594 w 1154346"/>
                <a:gd name="connsiteY1" fmla="*/ 573607 h 637341"/>
                <a:gd name="connsiteX2" fmla="*/ 1154346 w 1154346"/>
                <a:gd name="connsiteY2" fmla="*/ 410731 h 637341"/>
                <a:gd name="connsiteX3" fmla="*/ 1026878 w 1154346"/>
                <a:gd name="connsiteY3" fmla="*/ 99142 h 637341"/>
                <a:gd name="connsiteX4" fmla="*/ 1026878 w 1154346"/>
                <a:gd name="connsiteY4" fmla="*/ 84979 h 637341"/>
                <a:gd name="connsiteX5" fmla="*/ 899410 w 1154346"/>
                <a:gd name="connsiteY5" fmla="*/ 42489 h 637341"/>
                <a:gd name="connsiteX6" fmla="*/ 637392 w 1154346"/>
                <a:gd name="connsiteY6" fmla="*/ 0 h 637341"/>
                <a:gd name="connsiteX7" fmla="*/ 375374 w 1154346"/>
                <a:gd name="connsiteY7" fmla="*/ 42489 h 637341"/>
                <a:gd name="connsiteX8" fmla="*/ 63785 w 1154346"/>
                <a:gd name="connsiteY8" fmla="*/ 191202 h 637341"/>
                <a:gd name="connsiteX9" fmla="*/ 51 w 1154346"/>
                <a:gd name="connsiteY9" fmla="*/ 318671 h 637341"/>
                <a:gd name="connsiteX10" fmla="*/ 51 w 1154346"/>
                <a:gd name="connsiteY10" fmla="*/ 637341 h 637341"/>
                <a:gd name="connsiteX11" fmla="*/ 764860 w 1154346"/>
                <a:gd name="connsiteY11" fmla="*/ 637341 h 637341"/>
                <a:gd name="connsiteX12" fmla="*/ 828594 w 1154346"/>
                <a:gd name="connsiteY12" fmla="*/ 573607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4346" h="637341">
                  <a:moveTo>
                    <a:pt x="828594" y="573607"/>
                  </a:moveTo>
                  <a:lnTo>
                    <a:pt x="828594" y="573607"/>
                  </a:lnTo>
                  <a:cubicBezTo>
                    <a:pt x="928016" y="502653"/>
                    <a:pt x="1037929" y="447697"/>
                    <a:pt x="1154346" y="410731"/>
                  </a:cubicBezTo>
                  <a:cubicBezTo>
                    <a:pt x="1073825" y="326825"/>
                    <a:pt x="1028252" y="215425"/>
                    <a:pt x="1026878" y="99142"/>
                  </a:cubicBezTo>
                  <a:lnTo>
                    <a:pt x="1026878" y="84979"/>
                  </a:lnTo>
                  <a:cubicBezTo>
                    <a:pt x="985511" y="67647"/>
                    <a:pt x="942901" y="53445"/>
                    <a:pt x="899410" y="42489"/>
                  </a:cubicBezTo>
                  <a:cubicBezTo>
                    <a:pt x="814311" y="16907"/>
                    <a:pt x="726216" y="2620"/>
                    <a:pt x="637392" y="0"/>
                  </a:cubicBezTo>
                  <a:cubicBezTo>
                    <a:pt x="548359" y="273"/>
                    <a:pt x="459931" y="14613"/>
                    <a:pt x="375374" y="42489"/>
                  </a:cubicBezTo>
                  <a:cubicBezTo>
                    <a:pt x="264622" y="76109"/>
                    <a:pt x="159577" y="126243"/>
                    <a:pt x="63785" y="191202"/>
                  </a:cubicBezTo>
                  <a:cubicBezTo>
                    <a:pt x="22641" y="220428"/>
                    <a:pt x="-1256" y="268218"/>
                    <a:pt x="51" y="318671"/>
                  </a:cubicBezTo>
                  <a:lnTo>
                    <a:pt x="51" y="637341"/>
                  </a:lnTo>
                  <a:lnTo>
                    <a:pt x="764860" y="637341"/>
                  </a:lnTo>
                  <a:cubicBezTo>
                    <a:pt x="782415" y="612704"/>
                    <a:pt x="803958" y="591162"/>
                    <a:pt x="828594" y="573607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2213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7042</TotalTime>
  <Words>948</Words>
  <Application>Microsoft Office PowerPoint</Application>
  <PresentationFormat>Widescreen</PresentationFormat>
  <Paragraphs>85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Myriad Pro</vt:lpstr>
      <vt:lpstr>Aptos</vt:lpstr>
      <vt:lpstr>Arial</vt:lpstr>
      <vt:lpstr>Calibri</vt:lpstr>
      <vt:lpstr>Calibri Light</vt:lpstr>
      <vt:lpstr>Times New Roman</vt:lpstr>
      <vt:lpstr>Office Theme</vt:lpstr>
      <vt:lpstr>Support &amp; Feedback:</vt:lpstr>
      <vt:lpstr>PowerPoint Presentation</vt:lpstr>
      <vt:lpstr>Overview</vt:lpstr>
      <vt:lpstr>PowerPoint Presentation</vt:lpstr>
      <vt:lpstr>Industry Guest speaker: Mathew Marl (10am)</vt:lpstr>
      <vt:lpstr>Task 3 Q.4: Positive Social Impact (PSI)</vt:lpstr>
      <vt:lpstr>Positive Social Impact (PSI)</vt:lpstr>
      <vt:lpstr>PowerPoint Presentation</vt:lpstr>
      <vt:lpstr>Guest speaker:  Mel Cameron</vt:lpstr>
      <vt:lpstr>Activity: CPD Online certified course </vt:lpstr>
      <vt:lpstr> UWTSD Enterprise support</vt:lpstr>
      <vt:lpstr>Q&amp;A Support: Any Questions?</vt:lpstr>
      <vt:lpstr>Register reminder</vt:lpstr>
      <vt:lpstr>The End.</vt:lpstr>
      <vt:lpstr>Archive slides…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125</cp:revision>
  <dcterms:created xsi:type="dcterms:W3CDTF">2021-05-24T14:04:41Z</dcterms:created>
  <dcterms:modified xsi:type="dcterms:W3CDTF">2026-04-28T12:53:26Z</dcterms:modified>
</cp:coreProperties>
</file>