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631CB6-9393-CB5E-676C-5796BAF8C1F6}" v="941" dt="2020-07-02T20:21:18.863"/>
    <p1510:client id="{FEF77D5F-05AC-EEEB-21A1-B0368939263E}" v="46" dt="2020-07-02T21:25:43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-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7.png"/><Relationship Id="rId7" Type="http://schemas.openxmlformats.org/officeDocument/2006/relationships/image" Target="../media/image18.png"/><Relationship Id="rId2" Type="http://schemas.openxmlformats.org/officeDocument/2006/relationships/image" Target="../media/image7.svg"/><Relationship Id="rId1" Type="http://schemas.openxmlformats.org/officeDocument/2006/relationships/image" Target="../media/image1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8C2356-966F-4728-AC9D-88ED789C96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E4AE4A-708F-4122-AFBA-B21E6D92A264}">
      <dgm:prSet/>
      <dgm:spPr/>
      <dgm:t>
        <a:bodyPr/>
        <a:lstStyle/>
        <a:p>
          <a:r>
            <a:rPr lang="en-GB"/>
            <a:t>A comparison of two variables</a:t>
          </a:r>
          <a:endParaRPr lang="en-US"/>
        </a:p>
      </dgm:t>
    </dgm:pt>
    <dgm:pt modelId="{5399C5FC-4496-4790-A9AD-1E5B386C6A50}" type="parTrans" cxnId="{587E38A5-38C9-45DD-8247-047781C69703}">
      <dgm:prSet/>
      <dgm:spPr/>
      <dgm:t>
        <a:bodyPr/>
        <a:lstStyle/>
        <a:p>
          <a:endParaRPr lang="en-US"/>
        </a:p>
      </dgm:t>
    </dgm:pt>
    <dgm:pt modelId="{078FD279-CE83-4C6F-A8A1-3D5F47C255BD}" type="sibTrans" cxnId="{587E38A5-38C9-45DD-8247-047781C69703}">
      <dgm:prSet/>
      <dgm:spPr/>
      <dgm:t>
        <a:bodyPr/>
        <a:lstStyle/>
        <a:p>
          <a:endParaRPr lang="en-US"/>
        </a:p>
      </dgm:t>
    </dgm:pt>
    <dgm:pt modelId="{12BCA983-F914-4EA4-9316-D8529B2F99BA}">
      <dgm:prSet/>
      <dgm:spPr/>
      <dgm:t>
        <a:bodyPr/>
        <a:lstStyle/>
        <a:p>
          <a:r>
            <a:rPr lang="en-GB"/>
            <a:t>A balance sheet of an organization</a:t>
          </a:r>
          <a:endParaRPr lang="en-US"/>
        </a:p>
      </dgm:t>
    </dgm:pt>
    <dgm:pt modelId="{CA84BDA3-ABBA-4B25-B4CA-44E449C394CC}" type="parTrans" cxnId="{86BA4F81-69D6-42DF-AD59-6FBB8ECAC6AB}">
      <dgm:prSet/>
      <dgm:spPr/>
      <dgm:t>
        <a:bodyPr/>
        <a:lstStyle/>
        <a:p>
          <a:endParaRPr lang="en-US"/>
        </a:p>
      </dgm:t>
    </dgm:pt>
    <dgm:pt modelId="{DD1CE96D-BC76-4DDB-948D-6AABEEC1A7F9}" type="sibTrans" cxnId="{86BA4F81-69D6-42DF-AD59-6FBB8ECAC6AB}">
      <dgm:prSet/>
      <dgm:spPr/>
      <dgm:t>
        <a:bodyPr/>
        <a:lstStyle/>
        <a:p>
          <a:endParaRPr lang="en-US"/>
        </a:p>
      </dgm:t>
    </dgm:pt>
    <dgm:pt modelId="{A1F56471-DC4C-4911-8E61-76FBB770D155}">
      <dgm:prSet/>
      <dgm:spPr/>
      <dgm:t>
        <a:bodyPr/>
        <a:lstStyle/>
        <a:p>
          <a:r>
            <a:rPr lang="en-GB"/>
            <a:t>Analyse the financial data of an organization</a:t>
          </a:r>
          <a:endParaRPr lang="en-US"/>
        </a:p>
      </dgm:t>
    </dgm:pt>
    <dgm:pt modelId="{C856F7BC-0F24-4023-82D5-474BBDD26FBD}" type="parTrans" cxnId="{F06BDC5F-3C3C-4812-9550-2E6A2027428C}">
      <dgm:prSet/>
      <dgm:spPr/>
      <dgm:t>
        <a:bodyPr/>
        <a:lstStyle/>
        <a:p>
          <a:endParaRPr lang="en-US"/>
        </a:p>
      </dgm:t>
    </dgm:pt>
    <dgm:pt modelId="{6657DD4F-497C-40C3-ACC1-4CABA1866F4B}" type="sibTrans" cxnId="{F06BDC5F-3C3C-4812-9550-2E6A2027428C}">
      <dgm:prSet/>
      <dgm:spPr/>
      <dgm:t>
        <a:bodyPr/>
        <a:lstStyle/>
        <a:p>
          <a:endParaRPr lang="en-US"/>
        </a:p>
      </dgm:t>
    </dgm:pt>
    <dgm:pt modelId="{3AC46584-CC0B-428B-B252-A061F590CFAE}">
      <dgm:prSet/>
      <dgm:spPr/>
      <dgm:t>
        <a:bodyPr/>
        <a:lstStyle/>
        <a:p>
          <a:r>
            <a:rPr lang="en-GB"/>
            <a:t>Measure of efficiency of an organization</a:t>
          </a:r>
          <a:endParaRPr lang="en-US"/>
        </a:p>
      </dgm:t>
    </dgm:pt>
    <dgm:pt modelId="{BA361E97-EBF0-4E2E-A7A3-FA0FE4B448C1}" type="parTrans" cxnId="{DB3CADDD-8955-45DF-8E44-D38896F7BEF5}">
      <dgm:prSet/>
      <dgm:spPr/>
      <dgm:t>
        <a:bodyPr/>
        <a:lstStyle/>
        <a:p>
          <a:endParaRPr lang="en-US"/>
        </a:p>
      </dgm:t>
    </dgm:pt>
    <dgm:pt modelId="{BF0947F5-6A6B-4C7F-9294-20CD902EEB13}" type="sibTrans" cxnId="{DB3CADDD-8955-45DF-8E44-D38896F7BEF5}">
      <dgm:prSet/>
      <dgm:spPr/>
      <dgm:t>
        <a:bodyPr/>
        <a:lstStyle/>
        <a:p>
          <a:endParaRPr lang="en-US"/>
        </a:p>
      </dgm:t>
    </dgm:pt>
    <dgm:pt modelId="{B19DC0E3-C1BA-4950-B6D2-654DEE67018A}">
      <dgm:prSet/>
      <dgm:spPr/>
      <dgm:t>
        <a:bodyPr/>
        <a:lstStyle/>
        <a:p>
          <a:r>
            <a:rPr lang="en-GB"/>
            <a:t>To calculate the financial health of an Hotel industry</a:t>
          </a:r>
          <a:endParaRPr lang="en-US"/>
        </a:p>
      </dgm:t>
    </dgm:pt>
    <dgm:pt modelId="{FC00E3E4-0A29-49DD-9D4C-0505F9441DE1}" type="parTrans" cxnId="{1CE1B1C3-5813-4B17-9B05-F92B2F618485}">
      <dgm:prSet/>
      <dgm:spPr/>
      <dgm:t>
        <a:bodyPr/>
        <a:lstStyle/>
        <a:p>
          <a:endParaRPr lang="en-US"/>
        </a:p>
      </dgm:t>
    </dgm:pt>
    <dgm:pt modelId="{D9D702C6-6F5C-4CD6-91B9-CF4CE5331AD8}" type="sibTrans" cxnId="{1CE1B1C3-5813-4B17-9B05-F92B2F618485}">
      <dgm:prSet/>
      <dgm:spPr/>
      <dgm:t>
        <a:bodyPr/>
        <a:lstStyle/>
        <a:p>
          <a:endParaRPr lang="en-US"/>
        </a:p>
      </dgm:t>
    </dgm:pt>
    <dgm:pt modelId="{25E3C32F-7CFE-40FF-810B-F4622174D5EA}" type="pres">
      <dgm:prSet presAssocID="{5C8C2356-966F-4728-AC9D-88ED789C96DE}" presName="root" presStyleCnt="0">
        <dgm:presLayoutVars>
          <dgm:dir/>
          <dgm:resizeHandles val="exact"/>
        </dgm:presLayoutVars>
      </dgm:prSet>
      <dgm:spPr/>
    </dgm:pt>
    <dgm:pt modelId="{CB189BC6-1175-440A-94A7-C9F3D310DDD1}" type="pres">
      <dgm:prSet presAssocID="{49E4AE4A-708F-4122-AFBA-B21E6D92A264}" presName="compNode" presStyleCnt="0"/>
      <dgm:spPr/>
    </dgm:pt>
    <dgm:pt modelId="{6AF615AE-9754-4A7F-91B5-39BFA06E788F}" type="pres">
      <dgm:prSet presAssocID="{49E4AE4A-708F-4122-AFBA-B21E6D92A264}" presName="bgRect" presStyleLbl="bgShp" presStyleIdx="0" presStyleCnt="5"/>
      <dgm:spPr/>
    </dgm:pt>
    <dgm:pt modelId="{89047121-22D7-4C3A-B1B6-C0AB9D26E4BA}" type="pres">
      <dgm:prSet presAssocID="{49E4AE4A-708F-4122-AFBA-B21E6D92A26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E072B58-69F7-428D-89CB-754995D2D7D5}" type="pres">
      <dgm:prSet presAssocID="{49E4AE4A-708F-4122-AFBA-B21E6D92A264}" presName="spaceRect" presStyleCnt="0"/>
      <dgm:spPr/>
    </dgm:pt>
    <dgm:pt modelId="{107C67B8-C6C9-4101-80A9-B8DBCA2F198B}" type="pres">
      <dgm:prSet presAssocID="{49E4AE4A-708F-4122-AFBA-B21E6D92A264}" presName="parTx" presStyleLbl="revTx" presStyleIdx="0" presStyleCnt="5">
        <dgm:presLayoutVars>
          <dgm:chMax val="0"/>
          <dgm:chPref val="0"/>
        </dgm:presLayoutVars>
      </dgm:prSet>
      <dgm:spPr/>
    </dgm:pt>
    <dgm:pt modelId="{552D177E-F133-47BE-9597-8CE8DAC53058}" type="pres">
      <dgm:prSet presAssocID="{078FD279-CE83-4C6F-A8A1-3D5F47C255BD}" presName="sibTrans" presStyleCnt="0"/>
      <dgm:spPr/>
    </dgm:pt>
    <dgm:pt modelId="{264E96EC-DEDA-4DEE-96EE-D49B7D197B22}" type="pres">
      <dgm:prSet presAssocID="{12BCA983-F914-4EA4-9316-D8529B2F99BA}" presName="compNode" presStyleCnt="0"/>
      <dgm:spPr/>
    </dgm:pt>
    <dgm:pt modelId="{8730577C-E298-472C-969C-C2E13F75C072}" type="pres">
      <dgm:prSet presAssocID="{12BCA983-F914-4EA4-9316-D8529B2F99BA}" presName="bgRect" presStyleLbl="bgShp" presStyleIdx="1" presStyleCnt="5"/>
      <dgm:spPr/>
    </dgm:pt>
    <dgm:pt modelId="{4C6F712A-B57D-4396-856E-91F55D3F86E6}" type="pres">
      <dgm:prSet presAssocID="{12BCA983-F914-4EA4-9316-D8529B2F99B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BA7532-311B-4C07-8FF6-F873C5AB8315}" type="pres">
      <dgm:prSet presAssocID="{12BCA983-F914-4EA4-9316-D8529B2F99BA}" presName="spaceRect" presStyleCnt="0"/>
      <dgm:spPr/>
    </dgm:pt>
    <dgm:pt modelId="{FDC069B8-F125-4F1F-A0A2-86272B6F8E56}" type="pres">
      <dgm:prSet presAssocID="{12BCA983-F914-4EA4-9316-D8529B2F99BA}" presName="parTx" presStyleLbl="revTx" presStyleIdx="1" presStyleCnt="5">
        <dgm:presLayoutVars>
          <dgm:chMax val="0"/>
          <dgm:chPref val="0"/>
        </dgm:presLayoutVars>
      </dgm:prSet>
      <dgm:spPr/>
    </dgm:pt>
    <dgm:pt modelId="{473CF817-D7D7-4CCF-AB90-E92FB3A0BEB3}" type="pres">
      <dgm:prSet presAssocID="{DD1CE96D-BC76-4DDB-948D-6AABEEC1A7F9}" presName="sibTrans" presStyleCnt="0"/>
      <dgm:spPr/>
    </dgm:pt>
    <dgm:pt modelId="{14C4506B-62B2-44B5-B2F9-0D6A29F56D86}" type="pres">
      <dgm:prSet presAssocID="{A1F56471-DC4C-4911-8E61-76FBB770D155}" presName="compNode" presStyleCnt="0"/>
      <dgm:spPr/>
    </dgm:pt>
    <dgm:pt modelId="{A188B236-4679-4606-B5C0-1AE565D2D191}" type="pres">
      <dgm:prSet presAssocID="{A1F56471-DC4C-4911-8E61-76FBB770D155}" presName="bgRect" presStyleLbl="bgShp" presStyleIdx="2" presStyleCnt="5"/>
      <dgm:spPr/>
    </dgm:pt>
    <dgm:pt modelId="{BDFB1873-BEF0-4D9F-922A-443F7CDF303C}" type="pres">
      <dgm:prSet presAssocID="{A1F56471-DC4C-4911-8E61-76FBB770D15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B77E614D-F2BF-4421-B435-AFA36FA00F93}" type="pres">
      <dgm:prSet presAssocID="{A1F56471-DC4C-4911-8E61-76FBB770D155}" presName="spaceRect" presStyleCnt="0"/>
      <dgm:spPr/>
    </dgm:pt>
    <dgm:pt modelId="{6532DAFD-0BD6-4DA0-AE44-15A63124136A}" type="pres">
      <dgm:prSet presAssocID="{A1F56471-DC4C-4911-8E61-76FBB770D155}" presName="parTx" presStyleLbl="revTx" presStyleIdx="2" presStyleCnt="5">
        <dgm:presLayoutVars>
          <dgm:chMax val="0"/>
          <dgm:chPref val="0"/>
        </dgm:presLayoutVars>
      </dgm:prSet>
      <dgm:spPr/>
    </dgm:pt>
    <dgm:pt modelId="{4F72731C-DACC-4762-953E-F18A254E89AE}" type="pres">
      <dgm:prSet presAssocID="{6657DD4F-497C-40C3-ACC1-4CABA1866F4B}" presName="sibTrans" presStyleCnt="0"/>
      <dgm:spPr/>
    </dgm:pt>
    <dgm:pt modelId="{827E4366-68ED-4B64-B21C-1CC1B2ADFA2C}" type="pres">
      <dgm:prSet presAssocID="{3AC46584-CC0B-428B-B252-A061F590CFAE}" presName="compNode" presStyleCnt="0"/>
      <dgm:spPr/>
    </dgm:pt>
    <dgm:pt modelId="{DEDE7334-AA86-4D60-AEE7-5D9CDE396DC6}" type="pres">
      <dgm:prSet presAssocID="{3AC46584-CC0B-428B-B252-A061F590CFAE}" presName="bgRect" presStyleLbl="bgShp" presStyleIdx="3" presStyleCnt="5"/>
      <dgm:spPr/>
    </dgm:pt>
    <dgm:pt modelId="{CF0DEE50-E826-4DC5-B2F1-B4CC8B6327DF}" type="pres">
      <dgm:prSet presAssocID="{3AC46584-CC0B-428B-B252-A061F590CF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B30B8538-BAE8-4F23-82AC-B67CD399F25B}" type="pres">
      <dgm:prSet presAssocID="{3AC46584-CC0B-428B-B252-A061F590CFAE}" presName="spaceRect" presStyleCnt="0"/>
      <dgm:spPr/>
    </dgm:pt>
    <dgm:pt modelId="{77923F31-27E3-4CC4-9634-0C8A5CCAC89F}" type="pres">
      <dgm:prSet presAssocID="{3AC46584-CC0B-428B-B252-A061F590CFAE}" presName="parTx" presStyleLbl="revTx" presStyleIdx="3" presStyleCnt="5">
        <dgm:presLayoutVars>
          <dgm:chMax val="0"/>
          <dgm:chPref val="0"/>
        </dgm:presLayoutVars>
      </dgm:prSet>
      <dgm:spPr/>
    </dgm:pt>
    <dgm:pt modelId="{7FA97C1B-E8BB-4289-9844-053C840636D5}" type="pres">
      <dgm:prSet presAssocID="{BF0947F5-6A6B-4C7F-9294-20CD902EEB13}" presName="sibTrans" presStyleCnt="0"/>
      <dgm:spPr/>
    </dgm:pt>
    <dgm:pt modelId="{65318F17-CD89-4DF7-8A7C-4BAD9157960B}" type="pres">
      <dgm:prSet presAssocID="{B19DC0E3-C1BA-4950-B6D2-654DEE67018A}" presName="compNode" presStyleCnt="0"/>
      <dgm:spPr/>
    </dgm:pt>
    <dgm:pt modelId="{CF384F25-7199-402A-87D0-03C34F444F3A}" type="pres">
      <dgm:prSet presAssocID="{B19DC0E3-C1BA-4950-B6D2-654DEE67018A}" presName="bgRect" presStyleLbl="bgShp" presStyleIdx="4" presStyleCnt="5"/>
      <dgm:spPr/>
    </dgm:pt>
    <dgm:pt modelId="{B5746FE5-BABE-48AA-B22A-D7573E47D572}" type="pres">
      <dgm:prSet presAssocID="{B19DC0E3-C1BA-4950-B6D2-654DEE67018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CEB4CBB-7AA3-4DC0-AFD9-4453E7DAE16B}" type="pres">
      <dgm:prSet presAssocID="{B19DC0E3-C1BA-4950-B6D2-654DEE67018A}" presName="spaceRect" presStyleCnt="0"/>
      <dgm:spPr/>
    </dgm:pt>
    <dgm:pt modelId="{C4C0E4A0-8BD5-4771-877D-B55DD734D68E}" type="pres">
      <dgm:prSet presAssocID="{B19DC0E3-C1BA-4950-B6D2-654DEE67018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7648F17-506A-468B-8AAE-90CCEC11668F}" type="presOf" srcId="{5C8C2356-966F-4728-AC9D-88ED789C96DE}" destId="{25E3C32F-7CFE-40FF-810B-F4622174D5EA}" srcOrd="0" destOrd="0" presId="urn:microsoft.com/office/officeart/2018/2/layout/IconVerticalSolidList"/>
    <dgm:cxn modelId="{FC7FA33B-8DA8-4E9A-8133-E6CC76118821}" type="presOf" srcId="{B19DC0E3-C1BA-4950-B6D2-654DEE67018A}" destId="{C4C0E4A0-8BD5-4771-877D-B55DD734D68E}" srcOrd="0" destOrd="0" presId="urn:microsoft.com/office/officeart/2018/2/layout/IconVerticalSolidList"/>
    <dgm:cxn modelId="{F06BDC5F-3C3C-4812-9550-2E6A2027428C}" srcId="{5C8C2356-966F-4728-AC9D-88ED789C96DE}" destId="{A1F56471-DC4C-4911-8E61-76FBB770D155}" srcOrd="2" destOrd="0" parTransId="{C856F7BC-0F24-4023-82D5-474BBDD26FBD}" sibTransId="{6657DD4F-497C-40C3-ACC1-4CABA1866F4B}"/>
    <dgm:cxn modelId="{86BA4F81-69D6-42DF-AD59-6FBB8ECAC6AB}" srcId="{5C8C2356-966F-4728-AC9D-88ED789C96DE}" destId="{12BCA983-F914-4EA4-9316-D8529B2F99BA}" srcOrd="1" destOrd="0" parTransId="{CA84BDA3-ABBA-4B25-B4CA-44E449C394CC}" sibTransId="{DD1CE96D-BC76-4DDB-948D-6AABEEC1A7F9}"/>
    <dgm:cxn modelId="{5EC2E689-0C17-495B-9C73-CF39E111A5B0}" type="presOf" srcId="{12BCA983-F914-4EA4-9316-D8529B2F99BA}" destId="{FDC069B8-F125-4F1F-A0A2-86272B6F8E56}" srcOrd="0" destOrd="0" presId="urn:microsoft.com/office/officeart/2018/2/layout/IconVerticalSolidList"/>
    <dgm:cxn modelId="{587E38A5-38C9-45DD-8247-047781C69703}" srcId="{5C8C2356-966F-4728-AC9D-88ED789C96DE}" destId="{49E4AE4A-708F-4122-AFBA-B21E6D92A264}" srcOrd="0" destOrd="0" parTransId="{5399C5FC-4496-4790-A9AD-1E5B386C6A50}" sibTransId="{078FD279-CE83-4C6F-A8A1-3D5F47C255BD}"/>
    <dgm:cxn modelId="{91DCCBAE-7488-4A28-9782-724986F9CF68}" type="presOf" srcId="{3AC46584-CC0B-428B-B252-A061F590CFAE}" destId="{77923F31-27E3-4CC4-9634-0C8A5CCAC89F}" srcOrd="0" destOrd="0" presId="urn:microsoft.com/office/officeart/2018/2/layout/IconVerticalSolidList"/>
    <dgm:cxn modelId="{1CE1B1C3-5813-4B17-9B05-F92B2F618485}" srcId="{5C8C2356-966F-4728-AC9D-88ED789C96DE}" destId="{B19DC0E3-C1BA-4950-B6D2-654DEE67018A}" srcOrd="4" destOrd="0" parTransId="{FC00E3E4-0A29-49DD-9D4C-0505F9441DE1}" sibTransId="{D9D702C6-6F5C-4CD6-91B9-CF4CE5331AD8}"/>
    <dgm:cxn modelId="{B5C448CC-0E8E-4605-95DF-53509A674D0D}" type="presOf" srcId="{49E4AE4A-708F-4122-AFBA-B21E6D92A264}" destId="{107C67B8-C6C9-4101-80A9-B8DBCA2F198B}" srcOrd="0" destOrd="0" presId="urn:microsoft.com/office/officeart/2018/2/layout/IconVerticalSolidList"/>
    <dgm:cxn modelId="{5EFF31CF-83E9-4774-90B9-18EC13B00913}" type="presOf" srcId="{A1F56471-DC4C-4911-8E61-76FBB770D155}" destId="{6532DAFD-0BD6-4DA0-AE44-15A63124136A}" srcOrd="0" destOrd="0" presId="urn:microsoft.com/office/officeart/2018/2/layout/IconVerticalSolidList"/>
    <dgm:cxn modelId="{DB3CADDD-8955-45DF-8E44-D38896F7BEF5}" srcId="{5C8C2356-966F-4728-AC9D-88ED789C96DE}" destId="{3AC46584-CC0B-428B-B252-A061F590CFAE}" srcOrd="3" destOrd="0" parTransId="{BA361E97-EBF0-4E2E-A7A3-FA0FE4B448C1}" sibTransId="{BF0947F5-6A6B-4C7F-9294-20CD902EEB13}"/>
    <dgm:cxn modelId="{731EB163-E9A9-4383-B396-C2F3A7ADF2AC}" type="presParOf" srcId="{25E3C32F-7CFE-40FF-810B-F4622174D5EA}" destId="{CB189BC6-1175-440A-94A7-C9F3D310DDD1}" srcOrd="0" destOrd="0" presId="urn:microsoft.com/office/officeart/2018/2/layout/IconVerticalSolidList"/>
    <dgm:cxn modelId="{0BC9C019-581F-48AF-856C-9D7DA07B070C}" type="presParOf" srcId="{CB189BC6-1175-440A-94A7-C9F3D310DDD1}" destId="{6AF615AE-9754-4A7F-91B5-39BFA06E788F}" srcOrd="0" destOrd="0" presId="urn:microsoft.com/office/officeart/2018/2/layout/IconVerticalSolidList"/>
    <dgm:cxn modelId="{4B79EC50-6B7F-433A-90C8-4FFA170B27D2}" type="presParOf" srcId="{CB189BC6-1175-440A-94A7-C9F3D310DDD1}" destId="{89047121-22D7-4C3A-B1B6-C0AB9D26E4BA}" srcOrd="1" destOrd="0" presId="urn:microsoft.com/office/officeart/2018/2/layout/IconVerticalSolidList"/>
    <dgm:cxn modelId="{D1E837BE-35A6-42C5-9A43-81873EA8DE46}" type="presParOf" srcId="{CB189BC6-1175-440A-94A7-C9F3D310DDD1}" destId="{1E072B58-69F7-428D-89CB-754995D2D7D5}" srcOrd="2" destOrd="0" presId="urn:microsoft.com/office/officeart/2018/2/layout/IconVerticalSolidList"/>
    <dgm:cxn modelId="{3386BF6E-39C0-4792-A286-7F7183AE1A31}" type="presParOf" srcId="{CB189BC6-1175-440A-94A7-C9F3D310DDD1}" destId="{107C67B8-C6C9-4101-80A9-B8DBCA2F198B}" srcOrd="3" destOrd="0" presId="urn:microsoft.com/office/officeart/2018/2/layout/IconVerticalSolidList"/>
    <dgm:cxn modelId="{9FFC8EC5-2654-4722-AAD1-86605E94A7D8}" type="presParOf" srcId="{25E3C32F-7CFE-40FF-810B-F4622174D5EA}" destId="{552D177E-F133-47BE-9597-8CE8DAC53058}" srcOrd="1" destOrd="0" presId="urn:microsoft.com/office/officeart/2018/2/layout/IconVerticalSolidList"/>
    <dgm:cxn modelId="{1A287298-AD8B-42AB-B1CC-8B7F05BA26A4}" type="presParOf" srcId="{25E3C32F-7CFE-40FF-810B-F4622174D5EA}" destId="{264E96EC-DEDA-4DEE-96EE-D49B7D197B22}" srcOrd="2" destOrd="0" presId="urn:microsoft.com/office/officeart/2018/2/layout/IconVerticalSolidList"/>
    <dgm:cxn modelId="{1AF2AAFF-DE6C-43B2-B371-7790532FBEC6}" type="presParOf" srcId="{264E96EC-DEDA-4DEE-96EE-D49B7D197B22}" destId="{8730577C-E298-472C-969C-C2E13F75C072}" srcOrd="0" destOrd="0" presId="urn:microsoft.com/office/officeart/2018/2/layout/IconVerticalSolidList"/>
    <dgm:cxn modelId="{84C10786-6A8F-49AB-B5D5-57AC6581BC91}" type="presParOf" srcId="{264E96EC-DEDA-4DEE-96EE-D49B7D197B22}" destId="{4C6F712A-B57D-4396-856E-91F55D3F86E6}" srcOrd="1" destOrd="0" presId="urn:microsoft.com/office/officeart/2018/2/layout/IconVerticalSolidList"/>
    <dgm:cxn modelId="{83D61DD8-8E1E-44D3-BCA4-703E2F25510C}" type="presParOf" srcId="{264E96EC-DEDA-4DEE-96EE-D49B7D197B22}" destId="{D5BA7532-311B-4C07-8FF6-F873C5AB8315}" srcOrd="2" destOrd="0" presId="urn:microsoft.com/office/officeart/2018/2/layout/IconVerticalSolidList"/>
    <dgm:cxn modelId="{E1BB54E9-C186-4E22-BE9E-27949BAFA5C7}" type="presParOf" srcId="{264E96EC-DEDA-4DEE-96EE-D49B7D197B22}" destId="{FDC069B8-F125-4F1F-A0A2-86272B6F8E56}" srcOrd="3" destOrd="0" presId="urn:microsoft.com/office/officeart/2018/2/layout/IconVerticalSolidList"/>
    <dgm:cxn modelId="{A49607F4-901E-4F09-B197-5580749E9AC4}" type="presParOf" srcId="{25E3C32F-7CFE-40FF-810B-F4622174D5EA}" destId="{473CF817-D7D7-4CCF-AB90-E92FB3A0BEB3}" srcOrd="3" destOrd="0" presId="urn:microsoft.com/office/officeart/2018/2/layout/IconVerticalSolidList"/>
    <dgm:cxn modelId="{38318F7B-94EA-421F-B928-5D9267D6AB3D}" type="presParOf" srcId="{25E3C32F-7CFE-40FF-810B-F4622174D5EA}" destId="{14C4506B-62B2-44B5-B2F9-0D6A29F56D86}" srcOrd="4" destOrd="0" presId="urn:microsoft.com/office/officeart/2018/2/layout/IconVerticalSolidList"/>
    <dgm:cxn modelId="{49107E82-1B33-4921-9B5A-4B548F621EF2}" type="presParOf" srcId="{14C4506B-62B2-44B5-B2F9-0D6A29F56D86}" destId="{A188B236-4679-4606-B5C0-1AE565D2D191}" srcOrd="0" destOrd="0" presId="urn:microsoft.com/office/officeart/2018/2/layout/IconVerticalSolidList"/>
    <dgm:cxn modelId="{4DD1F0D8-E672-4A29-9A44-79E484A90F38}" type="presParOf" srcId="{14C4506B-62B2-44B5-B2F9-0D6A29F56D86}" destId="{BDFB1873-BEF0-4D9F-922A-443F7CDF303C}" srcOrd="1" destOrd="0" presId="urn:microsoft.com/office/officeart/2018/2/layout/IconVerticalSolidList"/>
    <dgm:cxn modelId="{BE688C41-29FA-49C7-B674-7A3C8FA66736}" type="presParOf" srcId="{14C4506B-62B2-44B5-B2F9-0D6A29F56D86}" destId="{B77E614D-F2BF-4421-B435-AFA36FA00F93}" srcOrd="2" destOrd="0" presId="urn:microsoft.com/office/officeart/2018/2/layout/IconVerticalSolidList"/>
    <dgm:cxn modelId="{7D4D65AB-EBD2-4599-BB19-DAB28FEDB0FE}" type="presParOf" srcId="{14C4506B-62B2-44B5-B2F9-0D6A29F56D86}" destId="{6532DAFD-0BD6-4DA0-AE44-15A63124136A}" srcOrd="3" destOrd="0" presId="urn:microsoft.com/office/officeart/2018/2/layout/IconVerticalSolidList"/>
    <dgm:cxn modelId="{70779411-17F3-4525-96A4-6AD15F5FFD1A}" type="presParOf" srcId="{25E3C32F-7CFE-40FF-810B-F4622174D5EA}" destId="{4F72731C-DACC-4762-953E-F18A254E89AE}" srcOrd="5" destOrd="0" presId="urn:microsoft.com/office/officeart/2018/2/layout/IconVerticalSolidList"/>
    <dgm:cxn modelId="{4A66798F-402D-4342-9955-C41A07891DDF}" type="presParOf" srcId="{25E3C32F-7CFE-40FF-810B-F4622174D5EA}" destId="{827E4366-68ED-4B64-B21C-1CC1B2ADFA2C}" srcOrd="6" destOrd="0" presId="urn:microsoft.com/office/officeart/2018/2/layout/IconVerticalSolidList"/>
    <dgm:cxn modelId="{58143E26-B044-41D3-AAB2-1EE795D54A11}" type="presParOf" srcId="{827E4366-68ED-4B64-B21C-1CC1B2ADFA2C}" destId="{DEDE7334-AA86-4D60-AEE7-5D9CDE396DC6}" srcOrd="0" destOrd="0" presId="urn:microsoft.com/office/officeart/2018/2/layout/IconVerticalSolidList"/>
    <dgm:cxn modelId="{03C8FBF8-EFE7-4B69-B917-C45ADD54C4C5}" type="presParOf" srcId="{827E4366-68ED-4B64-B21C-1CC1B2ADFA2C}" destId="{CF0DEE50-E826-4DC5-B2F1-B4CC8B6327DF}" srcOrd="1" destOrd="0" presId="urn:microsoft.com/office/officeart/2018/2/layout/IconVerticalSolidList"/>
    <dgm:cxn modelId="{E34B1FF1-6A05-4C1C-B6B9-E8BF76EF6C03}" type="presParOf" srcId="{827E4366-68ED-4B64-B21C-1CC1B2ADFA2C}" destId="{B30B8538-BAE8-4F23-82AC-B67CD399F25B}" srcOrd="2" destOrd="0" presId="urn:microsoft.com/office/officeart/2018/2/layout/IconVerticalSolidList"/>
    <dgm:cxn modelId="{986E5D77-A067-4D7F-A881-E8B21B203702}" type="presParOf" srcId="{827E4366-68ED-4B64-B21C-1CC1B2ADFA2C}" destId="{77923F31-27E3-4CC4-9634-0C8A5CCAC89F}" srcOrd="3" destOrd="0" presId="urn:microsoft.com/office/officeart/2018/2/layout/IconVerticalSolidList"/>
    <dgm:cxn modelId="{60DFBC21-2D5A-40EF-8C33-C42B5F51CBB4}" type="presParOf" srcId="{25E3C32F-7CFE-40FF-810B-F4622174D5EA}" destId="{7FA97C1B-E8BB-4289-9844-053C840636D5}" srcOrd="7" destOrd="0" presId="urn:microsoft.com/office/officeart/2018/2/layout/IconVerticalSolidList"/>
    <dgm:cxn modelId="{8E997F0A-E9D3-444A-BFAA-9BA4EE427E55}" type="presParOf" srcId="{25E3C32F-7CFE-40FF-810B-F4622174D5EA}" destId="{65318F17-CD89-4DF7-8A7C-4BAD9157960B}" srcOrd="8" destOrd="0" presId="urn:microsoft.com/office/officeart/2018/2/layout/IconVerticalSolidList"/>
    <dgm:cxn modelId="{861375E7-BB5C-4046-8001-BC4DC5B40D5D}" type="presParOf" srcId="{65318F17-CD89-4DF7-8A7C-4BAD9157960B}" destId="{CF384F25-7199-402A-87D0-03C34F444F3A}" srcOrd="0" destOrd="0" presId="urn:microsoft.com/office/officeart/2018/2/layout/IconVerticalSolidList"/>
    <dgm:cxn modelId="{C7C69B5E-5D4B-40FB-AB6C-1C6C4C72299C}" type="presParOf" srcId="{65318F17-CD89-4DF7-8A7C-4BAD9157960B}" destId="{B5746FE5-BABE-48AA-B22A-D7573E47D572}" srcOrd="1" destOrd="0" presId="urn:microsoft.com/office/officeart/2018/2/layout/IconVerticalSolidList"/>
    <dgm:cxn modelId="{A07B6D98-6DA2-4C89-8F0A-BBB4356ED8C3}" type="presParOf" srcId="{65318F17-CD89-4DF7-8A7C-4BAD9157960B}" destId="{4CEB4CBB-7AA3-4DC0-AFD9-4453E7DAE16B}" srcOrd="2" destOrd="0" presId="urn:microsoft.com/office/officeart/2018/2/layout/IconVerticalSolidList"/>
    <dgm:cxn modelId="{DE332C85-658F-4C40-B17F-F8EAC90B828B}" type="presParOf" srcId="{65318F17-CD89-4DF7-8A7C-4BAD9157960B}" destId="{C4C0E4A0-8BD5-4771-877D-B55DD734D6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F3C529-C71F-43B1-B1CA-72236BDB0BED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B16EE23-B36D-43A9-9AEB-D5A6ACA2737B}">
      <dgm:prSet/>
      <dgm:spPr/>
      <dgm:t>
        <a:bodyPr/>
        <a:lstStyle/>
        <a:p>
          <a:r>
            <a:rPr lang="en-GB"/>
            <a:t>Fiscal summaries</a:t>
          </a:r>
          <a:endParaRPr lang="en-US"/>
        </a:p>
      </dgm:t>
    </dgm:pt>
    <dgm:pt modelId="{E8C61B71-6698-43FE-A17C-E342FE9DA684}" type="parTrans" cxnId="{34D6D706-8481-4750-8083-76C66E691E62}">
      <dgm:prSet/>
      <dgm:spPr/>
      <dgm:t>
        <a:bodyPr/>
        <a:lstStyle/>
        <a:p>
          <a:endParaRPr lang="en-US"/>
        </a:p>
      </dgm:t>
    </dgm:pt>
    <dgm:pt modelId="{6491EC63-FF77-4084-8E61-4BF29269CE12}" type="sibTrans" cxnId="{34D6D706-8481-4750-8083-76C66E691E62}">
      <dgm:prSet/>
      <dgm:spPr/>
      <dgm:t>
        <a:bodyPr/>
        <a:lstStyle/>
        <a:p>
          <a:endParaRPr lang="en-US"/>
        </a:p>
      </dgm:t>
    </dgm:pt>
    <dgm:pt modelId="{75689C06-5EC2-4920-8DA5-EC23831E949F}">
      <dgm:prSet/>
      <dgm:spPr/>
      <dgm:t>
        <a:bodyPr/>
        <a:lstStyle/>
        <a:p>
          <a:r>
            <a:rPr lang="en-GB"/>
            <a:t>examiners survey economic reports </a:t>
          </a:r>
          <a:endParaRPr lang="en-US"/>
        </a:p>
      </dgm:t>
    </dgm:pt>
    <dgm:pt modelId="{61AF40A1-49EA-4CBF-A8B1-D32EFD3C8753}" type="parTrans" cxnId="{0A7FDF77-8CD3-432A-A697-C4FE1B5E4760}">
      <dgm:prSet/>
      <dgm:spPr/>
      <dgm:t>
        <a:bodyPr/>
        <a:lstStyle/>
        <a:p>
          <a:endParaRPr lang="en-US"/>
        </a:p>
      </dgm:t>
    </dgm:pt>
    <dgm:pt modelId="{AB74F1B0-CE3B-42C9-939C-272FBBCFA3B0}" type="sibTrans" cxnId="{0A7FDF77-8CD3-432A-A697-C4FE1B5E4760}">
      <dgm:prSet/>
      <dgm:spPr/>
      <dgm:t>
        <a:bodyPr/>
        <a:lstStyle/>
        <a:p>
          <a:endParaRPr lang="en-US"/>
        </a:p>
      </dgm:t>
    </dgm:pt>
    <dgm:pt modelId="{3CAC1E17-00D1-47D5-8E11-C02600E42F75}">
      <dgm:prSet/>
      <dgm:spPr/>
      <dgm:t>
        <a:bodyPr/>
        <a:lstStyle/>
        <a:p>
          <a:r>
            <a:rPr lang="en-GB"/>
            <a:t>The finish of the fiscal year</a:t>
          </a:r>
          <a:endParaRPr lang="en-US"/>
        </a:p>
      </dgm:t>
    </dgm:pt>
    <dgm:pt modelId="{4DCD03A9-D2D4-4FF4-B497-BFE811D7C81B}" type="parTrans" cxnId="{9FF39024-CBA1-496D-BDC3-574CD88876E3}">
      <dgm:prSet/>
      <dgm:spPr/>
      <dgm:t>
        <a:bodyPr/>
        <a:lstStyle/>
        <a:p>
          <a:endParaRPr lang="en-US"/>
        </a:p>
      </dgm:t>
    </dgm:pt>
    <dgm:pt modelId="{9EC535E1-D19F-4C42-8DAD-5FA4F61D42D4}" type="sibTrans" cxnId="{9FF39024-CBA1-496D-BDC3-574CD88876E3}">
      <dgm:prSet/>
      <dgm:spPr/>
      <dgm:t>
        <a:bodyPr/>
        <a:lstStyle/>
        <a:p>
          <a:endParaRPr lang="en-US"/>
        </a:p>
      </dgm:t>
    </dgm:pt>
    <dgm:pt modelId="{31EA1C39-D9F3-46A6-B859-41FAE758A7C0}">
      <dgm:prSet/>
      <dgm:spPr/>
      <dgm:t>
        <a:bodyPr/>
        <a:lstStyle/>
        <a:p>
          <a:r>
            <a:rPr lang="en-GB"/>
            <a:t>Benefits</a:t>
          </a:r>
          <a:endParaRPr lang="en-US"/>
        </a:p>
      </dgm:t>
    </dgm:pt>
    <dgm:pt modelId="{E0A3A2A9-45A3-4DAF-987C-55E103CB6DFE}" type="parTrans" cxnId="{40B88D84-F48D-40D6-8973-3184EDD268BC}">
      <dgm:prSet/>
      <dgm:spPr/>
      <dgm:t>
        <a:bodyPr/>
        <a:lstStyle/>
        <a:p>
          <a:endParaRPr lang="en-US"/>
        </a:p>
      </dgm:t>
    </dgm:pt>
    <dgm:pt modelId="{6E750A3E-6A69-4C98-8B32-9CDA0FFC7342}" type="sibTrans" cxnId="{40B88D84-F48D-40D6-8973-3184EDD268BC}">
      <dgm:prSet/>
      <dgm:spPr/>
      <dgm:t>
        <a:bodyPr/>
        <a:lstStyle/>
        <a:p>
          <a:endParaRPr lang="en-US"/>
        </a:p>
      </dgm:t>
    </dgm:pt>
    <dgm:pt modelId="{F42F0879-7632-4396-87CB-CB8DF12CAA81}">
      <dgm:prSet/>
      <dgm:spPr/>
      <dgm:t>
        <a:bodyPr/>
        <a:lstStyle/>
        <a:p>
          <a:r>
            <a:rPr lang="en-GB"/>
            <a:t>tax breaks</a:t>
          </a:r>
          <a:endParaRPr lang="en-US"/>
        </a:p>
      </dgm:t>
    </dgm:pt>
    <dgm:pt modelId="{CB7B7B00-157A-4941-8094-EF14530AD617}" type="parTrans" cxnId="{898CE51F-DB02-423E-915A-A8CC2417FBEA}">
      <dgm:prSet/>
      <dgm:spPr/>
      <dgm:t>
        <a:bodyPr/>
        <a:lstStyle/>
        <a:p>
          <a:endParaRPr lang="en-US"/>
        </a:p>
      </dgm:t>
    </dgm:pt>
    <dgm:pt modelId="{9617A5D8-A8A2-4A1B-B659-FB9BDEE804EF}" type="sibTrans" cxnId="{898CE51F-DB02-423E-915A-A8CC2417FBEA}">
      <dgm:prSet/>
      <dgm:spPr/>
      <dgm:t>
        <a:bodyPr/>
        <a:lstStyle/>
        <a:p>
          <a:endParaRPr lang="en-US"/>
        </a:p>
      </dgm:t>
    </dgm:pt>
    <dgm:pt modelId="{C8136BDF-6A14-445D-8D1D-8A5C1DB10BAB}" type="pres">
      <dgm:prSet presAssocID="{7EF3C529-C71F-43B1-B1CA-72236BDB0BED}" presName="outerComposite" presStyleCnt="0">
        <dgm:presLayoutVars>
          <dgm:chMax val="5"/>
          <dgm:dir/>
          <dgm:resizeHandles val="exact"/>
        </dgm:presLayoutVars>
      </dgm:prSet>
      <dgm:spPr/>
    </dgm:pt>
    <dgm:pt modelId="{6DF92AE3-1D8A-485C-847C-7B6695915283}" type="pres">
      <dgm:prSet presAssocID="{7EF3C529-C71F-43B1-B1CA-72236BDB0BED}" presName="dummyMaxCanvas" presStyleCnt="0">
        <dgm:presLayoutVars/>
      </dgm:prSet>
      <dgm:spPr/>
    </dgm:pt>
    <dgm:pt modelId="{703FD999-A313-44DF-A17B-AEFACF0E5AB6}" type="pres">
      <dgm:prSet presAssocID="{7EF3C529-C71F-43B1-B1CA-72236BDB0BED}" presName="FiveNodes_1" presStyleLbl="node1" presStyleIdx="0" presStyleCnt="5">
        <dgm:presLayoutVars>
          <dgm:bulletEnabled val="1"/>
        </dgm:presLayoutVars>
      </dgm:prSet>
      <dgm:spPr/>
    </dgm:pt>
    <dgm:pt modelId="{9E150103-FC7C-4E10-8656-F94D1A47CB85}" type="pres">
      <dgm:prSet presAssocID="{7EF3C529-C71F-43B1-B1CA-72236BDB0BED}" presName="FiveNodes_2" presStyleLbl="node1" presStyleIdx="1" presStyleCnt="5">
        <dgm:presLayoutVars>
          <dgm:bulletEnabled val="1"/>
        </dgm:presLayoutVars>
      </dgm:prSet>
      <dgm:spPr/>
    </dgm:pt>
    <dgm:pt modelId="{6B196519-AD04-48C6-A203-B44274AC7D6B}" type="pres">
      <dgm:prSet presAssocID="{7EF3C529-C71F-43B1-B1CA-72236BDB0BED}" presName="FiveNodes_3" presStyleLbl="node1" presStyleIdx="2" presStyleCnt="5">
        <dgm:presLayoutVars>
          <dgm:bulletEnabled val="1"/>
        </dgm:presLayoutVars>
      </dgm:prSet>
      <dgm:spPr/>
    </dgm:pt>
    <dgm:pt modelId="{E01DC2FF-81B0-4342-9BB2-0B6CA098C17B}" type="pres">
      <dgm:prSet presAssocID="{7EF3C529-C71F-43B1-B1CA-72236BDB0BED}" presName="FiveNodes_4" presStyleLbl="node1" presStyleIdx="3" presStyleCnt="5">
        <dgm:presLayoutVars>
          <dgm:bulletEnabled val="1"/>
        </dgm:presLayoutVars>
      </dgm:prSet>
      <dgm:spPr/>
    </dgm:pt>
    <dgm:pt modelId="{BF64706E-E153-455D-9278-D4C90A2AB68A}" type="pres">
      <dgm:prSet presAssocID="{7EF3C529-C71F-43B1-B1CA-72236BDB0BED}" presName="FiveNodes_5" presStyleLbl="node1" presStyleIdx="4" presStyleCnt="5">
        <dgm:presLayoutVars>
          <dgm:bulletEnabled val="1"/>
        </dgm:presLayoutVars>
      </dgm:prSet>
      <dgm:spPr/>
    </dgm:pt>
    <dgm:pt modelId="{334A27DE-9EEC-4F4B-B856-2B49AEAB60D6}" type="pres">
      <dgm:prSet presAssocID="{7EF3C529-C71F-43B1-B1CA-72236BDB0BED}" presName="FiveConn_1-2" presStyleLbl="fgAccFollowNode1" presStyleIdx="0" presStyleCnt="4">
        <dgm:presLayoutVars>
          <dgm:bulletEnabled val="1"/>
        </dgm:presLayoutVars>
      </dgm:prSet>
      <dgm:spPr/>
    </dgm:pt>
    <dgm:pt modelId="{B3588121-E037-49B2-92EB-C0C557599325}" type="pres">
      <dgm:prSet presAssocID="{7EF3C529-C71F-43B1-B1CA-72236BDB0BED}" presName="FiveConn_2-3" presStyleLbl="fgAccFollowNode1" presStyleIdx="1" presStyleCnt="4">
        <dgm:presLayoutVars>
          <dgm:bulletEnabled val="1"/>
        </dgm:presLayoutVars>
      </dgm:prSet>
      <dgm:spPr/>
    </dgm:pt>
    <dgm:pt modelId="{AB107730-D71D-45C7-A73C-EB8A212AE4D4}" type="pres">
      <dgm:prSet presAssocID="{7EF3C529-C71F-43B1-B1CA-72236BDB0BED}" presName="FiveConn_3-4" presStyleLbl="fgAccFollowNode1" presStyleIdx="2" presStyleCnt="4">
        <dgm:presLayoutVars>
          <dgm:bulletEnabled val="1"/>
        </dgm:presLayoutVars>
      </dgm:prSet>
      <dgm:spPr/>
    </dgm:pt>
    <dgm:pt modelId="{30608299-0F34-4239-9B94-AF5455739FBA}" type="pres">
      <dgm:prSet presAssocID="{7EF3C529-C71F-43B1-B1CA-72236BDB0BED}" presName="FiveConn_4-5" presStyleLbl="fgAccFollowNode1" presStyleIdx="3" presStyleCnt="4">
        <dgm:presLayoutVars>
          <dgm:bulletEnabled val="1"/>
        </dgm:presLayoutVars>
      </dgm:prSet>
      <dgm:spPr/>
    </dgm:pt>
    <dgm:pt modelId="{843A6E52-A847-4B47-A3A7-E51BAC5C8A70}" type="pres">
      <dgm:prSet presAssocID="{7EF3C529-C71F-43B1-B1CA-72236BDB0BED}" presName="FiveNodes_1_text" presStyleLbl="node1" presStyleIdx="4" presStyleCnt="5">
        <dgm:presLayoutVars>
          <dgm:bulletEnabled val="1"/>
        </dgm:presLayoutVars>
      </dgm:prSet>
      <dgm:spPr/>
    </dgm:pt>
    <dgm:pt modelId="{24407898-F4E7-4F99-A752-C1CEAF860657}" type="pres">
      <dgm:prSet presAssocID="{7EF3C529-C71F-43B1-B1CA-72236BDB0BED}" presName="FiveNodes_2_text" presStyleLbl="node1" presStyleIdx="4" presStyleCnt="5">
        <dgm:presLayoutVars>
          <dgm:bulletEnabled val="1"/>
        </dgm:presLayoutVars>
      </dgm:prSet>
      <dgm:spPr/>
    </dgm:pt>
    <dgm:pt modelId="{523DE0D9-20C5-4836-B714-BFF65D64F4B4}" type="pres">
      <dgm:prSet presAssocID="{7EF3C529-C71F-43B1-B1CA-72236BDB0BED}" presName="FiveNodes_3_text" presStyleLbl="node1" presStyleIdx="4" presStyleCnt="5">
        <dgm:presLayoutVars>
          <dgm:bulletEnabled val="1"/>
        </dgm:presLayoutVars>
      </dgm:prSet>
      <dgm:spPr/>
    </dgm:pt>
    <dgm:pt modelId="{321D5019-DDED-4300-8E9A-447F315BD470}" type="pres">
      <dgm:prSet presAssocID="{7EF3C529-C71F-43B1-B1CA-72236BDB0BED}" presName="FiveNodes_4_text" presStyleLbl="node1" presStyleIdx="4" presStyleCnt="5">
        <dgm:presLayoutVars>
          <dgm:bulletEnabled val="1"/>
        </dgm:presLayoutVars>
      </dgm:prSet>
      <dgm:spPr/>
    </dgm:pt>
    <dgm:pt modelId="{23100CE8-D60C-4636-B268-DA6A31E42470}" type="pres">
      <dgm:prSet presAssocID="{7EF3C529-C71F-43B1-B1CA-72236BDB0BE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4D6D706-8481-4750-8083-76C66E691E62}" srcId="{7EF3C529-C71F-43B1-B1CA-72236BDB0BED}" destId="{6B16EE23-B36D-43A9-9AEB-D5A6ACA2737B}" srcOrd="0" destOrd="0" parTransId="{E8C61B71-6698-43FE-A17C-E342FE9DA684}" sibTransId="{6491EC63-FF77-4084-8E61-4BF29269CE12}"/>
    <dgm:cxn modelId="{3E2A7B0D-488E-4118-B477-4917B94A57FB}" type="presOf" srcId="{F42F0879-7632-4396-87CB-CB8DF12CAA81}" destId="{23100CE8-D60C-4636-B268-DA6A31E42470}" srcOrd="1" destOrd="0" presId="urn:microsoft.com/office/officeart/2005/8/layout/vProcess5"/>
    <dgm:cxn modelId="{898CE51F-DB02-423E-915A-A8CC2417FBEA}" srcId="{7EF3C529-C71F-43B1-B1CA-72236BDB0BED}" destId="{F42F0879-7632-4396-87CB-CB8DF12CAA81}" srcOrd="4" destOrd="0" parTransId="{CB7B7B00-157A-4941-8094-EF14530AD617}" sibTransId="{9617A5D8-A8A2-4A1B-B659-FB9BDEE804EF}"/>
    <dgm:cxn modelId="{9FF39024-CBA1-496D-BDC3-574CD88876E3}" srcId="{7EF3C529-C71F-43B1-B1CA-72236BDB0BED}" destId="{3CAC1E17-00D1-47D5-8E11-C02600E42F75}" srcOrd="2" destOrd="0" parTransId="{4DCD03A9-D2D4-4FF4-B497-BFE811D7C81B}" sibTransId="{9EC535E1-D19F-4C42-8DAD-5FA4F61D42D4}"/>
    <dgm:cxn modelId="{F4E1F826-1D00-4CA1-BDC7-78300F341DC5}" type="presOf" srcId="{3CAC1E17-00D1-47D5-8E11-C02600E42F75}" destId="{6B196519-AD04-48C6-A203-B44274AC7D6B}" srcOrd="0" destOrd="0" presId="urn:microsoft.com/office/officeart/2005/8/layout/vProcess5"/>
    <dgm:cxn modelId="{BCF4C327-8AFA-42A4-9402-182B40547E76}" type="presOf" srcId="{AB74F1B0-CE3B-42C9-939C-272FBBCFA3B0}" destId="{B3588121-E037-49B2-92EB-C0C557599325}" srcOrd="0" destOrd="0" presId="urn:microsoft.com/office/officeart/2005/8/layout/vProcess5"/>
    <dgm:cxn modelId="{CE76DB28-3E23-4A0C-8A1E-AAE2E351D42C}" type="presOf" srcId="{6E750A3E-6A69-4C98-8B32-9CDA0FFC7342}" destId="{30608299-0F34-4239-9B94-AF5455739FBA}" srcOrd="0" destOrd="0" presId="urn:microsoft.com/office/officeart/2005/8/layout/vProcess5"/>
    <dgm:cxn modelId="{D7F9F62D-3A30-447E-9AFA-524BE345A45A}" type="presOf" srcId="{6491EC63-FF77-4084-8E61-4BF29269CE12}" destId="{334A27DE-9EEC-4F4B-B856-2B49AEAB60D6}" srcOrd="0" destOrd="0" presId="urn:microsoft.com/office/officeart/2005/8/layout/vProcess5"/>
    <dgm:cxn modelId="{D32EE55F-470A-453A-9E78-38650139F8AE}" type="presOf" srcId="{6B16EE23-B36D-43A9-9AEB-D5A6ACA2737B}" destId="{703FD999-A313-44DF-A17B-AEFACF0E5AB6}" srcOrd="0" destOrd="0" presId="urn:microsoft.com/office/officeart/2005/8/layout/vProcess5"/>
    <dgm:cxn modelId="{B3D87942-081B-4007-AE7B-ED33081E00B9}" type="presOf" srcId="{75689C06-5EC2-4920-8DA5-EC23831E949F}" destId="{9E150103-FC7C-4E10-8656-F94D1A47CB85}" srcOrd="0" destOrd="0" presId="urn:microsoft.com/office/officeart/2005/8/layout/vProcess5"/>
    <dgm:cxn modelId="{168A3364-9D78-4D22-87C1-D774F0E29060}" type="presOf" srcId="{9EC535E1-D19F-4C42-8DAD-5FA4F61D42D4}" destId="{AB107730-D71D-45C7-A73C-EB8A212AE4D4}" srcOrd="0" destOrd="0" presId="urn:microsoft.com/office/officeart/2005/8/layout/vProcess5"/>
    <dgm:cxn modelId="{A3453D46-0DAE-4C04-837D-4DD751F9D37F}" type="presOf" srcId="{31EA1C39-D9F3-46A6-B859-41FAE758A7C0}" destId="{321D5019-DDED-4300-8E9A-447F315BD470}" srcOrd="1" destOrd="0" presId="urn:microsoft.com/office/officeart/2005/8/layout/vProcess5"/>
    <dgm:cxn modelId="{2F540E6B-9F38-4301-B2F8-9F46EE147647}" type="presOf" srcId="{75689C06-5EC2-4920-8DA5-EC23831E949F}" destId="{24407898-F4E7-4F99-A752-C1CEAF860657}" srcOrd="1" destOrd="0" presId="urn:microsoft.com/office/officeart/2005/8/layout/vProcess5"/>
    <dgm:cxn modelId="{E166C154-235F-4133-BDFF-07358DD74A01}" type="presOf" srcId="{7EF3C529-C71F-43B1-B1CA-72236BDB0BED}" destId="{C8136BDF-6A14-445D-8D1D-8A5C1DB10BAB}" srcOrd="0" destOrd="0" presId="urn:microsoft.com/office/officeart/2005/8/layout/vProcess5"/>
    <dgm:cxn modelId="{0A7FDF77-8CD3-432A-A697-C4FE1B5E4760}" srcId="{7EF3C529-C71F-43B1-B1CA-72236BDB0BED}" destId="{75689C06-5EC2-4920-8DA5-EC23831E949F}" srcOrd="1" destOrd="0" parTransId="{61AF40A1-49EA-4CBF-A8B1-D32EFD3C8753}" sibTransId="{AB74F1B0-CE3B-42C9-939C-272FBBCFA3B0}"/>
    <dgm:cxn modelId="{40B88D84-F48D-40D6-8973-3184EDD268BC}" srcId="{7EF3C529-C71F-43B1-B1CA-72236BDB0BED}" destId="{31EA1C39-D9F3-46A6-B859-41FAE758A7C0}" srcOrd="3" destOrd="0" parTransId="{E0A3A2A9-45A3-4DAF-987C-55E103CB6DFE}" sibTransId="{6E750A3E-6A69-4C98-8B32-9CDA0FFC7342}"/>
    <dgm:cxn modelId="{4850189E-4EF6-41AE-8981-81E6E08249DC}" type="presOf" srcId="{3CAC1E17-00D1-47D5-8E11-C02600E42F75}" destId="{523DE0D9-20C5-4836-B714-BFF65D64F4B4}" srcOrd="1" destOrd="0" presId="urn:microsoft.com/office/officeart/2005/8/layout/vProcess5"/>
    <dgm:cxn modelId="{EDFB99B1-4526-4E81-BDD6-09DA95084298}" type="presOf" srcId="{F42F0879-7632-4396-87CB-CB8DF12CAA81}" destId="{BF64706E-E153-455D-9278-D4C90A2AB68A}" srcOrd="0" destOrd="0" presId="urn:microsoft.com/office/officeart/2005/8/layout/vProcess5"/>
    <dgm:cxn modelId="{7A083DC5-A16C-4BC1-8077-CDAD35D6F1EF}" type="presOf" srcId="{6B16EE23-B36D-43A9-9AEB-D5A6ACA2737B}" destId="{843A6E52-A847-4B47-A3A7-E51BAC5C8A70}" srcOrd="1" destOrd="0" presId="urn:microsoft.com/office/officeart/2005/8/layout/vProcess5"/>
    <dgm:cxn modelId="{581F6AD9-7B74-4955-8240-3A9E2464C0D3}" type="presOf" srcId="{31EA1C39-D9F3-46A6-B859-41FAE758A7C0}" destId="{E01DC2FF-81B0-4342-9BB2-0B6CA098C17B}" srcOrd="0" destOrd="0" presId="urn:microsoft.com/office/officeart/2005/8/layout/vProcess5"/>
    <dgm:cxn modelId="{364845C5-16F7-47A4-8331-534B8C68295E}" type="presParOf" srcId="{C8136BDF-6A14-445D-8D1D-8A5C1DB10BAB}" destId="{6DF92AE3-1D8A-485C-847C-7B6695915283}" srcOrd="0" destOrd="0" presId="urn:microsoft.com/office/officeart/2005/8/layout/vProcess5"/>
    <dgm:cxn modelId="{CF66BF02-5544-463C-A204-1A3B201D17A6}" type="presParOf" srcId="{C8136BDF-6A14-445D-8D1D-8A5C1DB10BAB}" destId="{703FD999-A313-44DF-A17B-AEFACF0E5AB6}" srcOrd="1" destOrd="0" presId="urn:microsoft.com/office/officeart/2005/8/layout/vProcess5"/>
    <dgm:cxn modelId="{A7BF4736-6FC2-49CF-AACD-8D23C0BB9BEC}" type="presParOf" srcId="{C8136BDF-6A14-445D-8D1D-8A5C1DB10BAB}" destId="{9E150103-FC7C-4E10-8656-F94D1A47CB85}" srcOrd="2" destOrd="0" presId="urn:microsoft.com/office/officeart/2005/8/layout/vProcess5"/>
    <dgm:cxn modelId="{502B5F2F-14F9-420C-874F-B7D77AD46BBC}" type="presParOf" srcId="{C8136BDF-6A14-445D-8D1D-8A5C1DB10BAB}" destId="{6B196519-AD04-48C6-A203-B44274AC7D6B}" srcOrd="3" destOrd="0" presId="urn:microsoft.com/office/officeart/2005/8/layout/vProcess5"/>
    <dgm:cxn modelId="{7FC85766-479B-4AFD-840C-833A160A050A}" type="presParOf" srcId="{C8136BDF-6A14-445D-8D1D-8A5C1DB10BAB}" destId="{E01DC2FF-81B0-4342-9BB2-0B6CA098C17B}" srcOrd="4" destOrd="0" presId="urn:microsoft.com/office/officeart/2005/8/layout/vProcess5"/>
    <dgm:cxn modelId="{F167B508-FFD1-4DD4-A08B-1DF8C784A62E}" type="presParOf" srcId="{C8136BDF-6A14-445D-8D1D-8A5C1DB10BAB}" destId="{BF64706E-E153-455D-9278-D4C90A2AB68A}" srcOrd="5" destOrd="0" presId="urn:microsoft.com/office/officeart/2005/8/layout/vProcess5"/>
    <dgm:cxn modelId="{58A928A1-6EA4-49DF-9EBD-C0AE16DAABCB}" type="presParOf" srcId="{C8136BDF-6A14-445D-8D1D-8A5C1DB10BAB}" destId="{334A27DE-9EEC-4F4B-B856-2B49AEAB60D6}" srcOrd="6" destOrd="0" presId="urn:microsoft.com/office/officeart/2005/8/layout/vProcess5"/>
    <dgm:cxn modelId="{17598FB9-86DC-4236-A31E-B14100EFF41E}" type="presParOf" srcId="{C8136BDF-6A14-445D-8D1D-8A5C1DB10BAB}" destId="{B3588121-E037-49B2-92EB-C0C557599325}" srcOrd="7" destOrd="0" presId="urn:microsoft.com/office/officeart/2005/8/layout/vProcess5"/>
    <dgm:cxn modelId="{12789C3D-CA6D-429A-9B61-F9D49C64E23E}" type="presParOf" srcId="{C8136BDF-6A14-445D-8D1D-8A5C1DB10BAB}" destId="{AB107730-D71D-45C7-A73C-EB8A212AE4D4}" srcOrd="8" destOrd="0" presId="urn:microsoft.com/office/officeart/2005/8/layout/vProcess5"/>
    <dgm:cxn modelId="{F6EE9E83-1894-4121-AD1B-4F52C3B7CD6B}" type="presParOf" srcId="{C8136BDF-6A14-445D-8D1D-8A5C1DB10BAB}" destId="{30608299-0F34-4239-9B94-AF5455739FBA}" srcOrd="9" destOrd="0" presId="urn:microsoft.com/office/officeart/2005/8/layout/vProcess5"/>
    <dgm:cxn modelId="{A3DC4BD5-1A36-4524-93F5-6F73F5D6357E}" type="presParOf" srcId="{C8136BDF-6A14-445D-8D1D-8A5C1DB10BAB}" destId="{843A6E52-A847-4B47-A3A7-E51BAC5C8A70}" srcOrd="10" destOrd="0" presId="urn:microsoft.com/office/officeart/2005/8/layout/vProcess5"/>
    <dgm:cxn modelId="{505C3951-E3BF-4354-AA29-DF52E39823BF}" type="presParOf" srcId="{C8136BDF-6A14-445D-8D1D-8A5C1DB10BAB}" destId="{24407898-F4E7-4F99-A752-C1CEAF860657}" srcOrd="11" destOrd="0" presId="urn:microsoft.com/office/officeart/2005/8/layout/vProcess5"/>
    <dgm:cxn modelId="{F42BA035-0AE0-4C0D-A41B-02F75EA531A8}" type="presParOf" srcId="{C8136BDF-6A14-445D-8D1D-8A5C1DB10BAB}" destId="{523DE0D9-20C5-4836-B714-BFF65D64F4B4}" srcOrd="12" destOrd="0" presId="urn:microsoft.com/office/officeart/2005/8/layout/vProcess5"/>
    <dgm:cxn modelId="{B4A4CB45-1EFA-404D-A3A0-AB925900AE91}" type="presParOf" srcId="{C8136BDF-6A14-445D-8D1D-8A5C1DB10BAB}" destId="{321D5019-DDED-4300-8E9A-447F315BD470}" srcOrd="13" destOrd="0" presId="urn:microsoft.com/office/officeart/2005/8/layout/vProcess5"/>
    <dgm:cxn modelId="{008D177F-1053-4EAD-AE13-892AABC0E2AF}" type="presParOf" srcId="{C8136BDF-6A14-445D-8D1D-8A5C1DB10BAB}" destId="{23100CE8-D60C-4636-B268-DA6A31E4247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F615AE-9754-4A7F-91B5-39BFA06E788F}">
      <dsp:nvSpPr>
        <dsp:cNvPr id="0" name=""/>
        <dsp:cNvSpPr/>
      </dsp:nvSpPr>
      <dsp:spPr>
        <a:xfrm>
          <a:off x="0" y="3571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047121-22D7-4C3A-B1B6-C0AB9D26E4BA}">
      <dsp:nvSpPr>
        <dsp:cNvPr id="0" name=""/>
        <dsp:cNvSpPr/>
      </dsp:nvSpPr>
      <dsp:spPr>
        <a:xfrm>
          <a:off x="230144" y="174753"/>
          <a:ext cx="418445" cy="418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C67B8-C6C9-4101-80A9-B8DBCA2F198B}">
      <dsp:nvSpPr>
        <dsp:cNvPr id="0" name=""/>
        <dsp:cNvSpPr/>
      </dsp:nvSpPr>
      <dsp:spPr>
        <a:xfrm>
          <a:off x="878734" y="3571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comparison of two variables</a:t>
          </a:r>
          <a:endParaRPr lang="en-US" sz="1900" kern="1200"/>
        </a:p>
      </dsp:txBody>
      <dsp:txXfrm>
        <a:off x="878734" y="3571"/>
        <a:ext cx="5617315" cy="760809"/>
      </dsp:txXfrm>
    </dsp:sp>
    <dsp:sp modelId="{8730577C-E298-472C-969C-C2E13F75C072}">
      <dsp:nvSpPr>
        <dsp:cNvPr id="0" name=""/>
        <dsp:cNvSpPr/>
      </dsp:nvSpPr>
      <dsp:spPr>
        <a:xfrm>
          <a:off x="0" y="954583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6F712A-B57D-4396-856E-91F55D3F86E6}">
      <dsp:nvSpPr>
        <dsp:cNvPr id="0" name=""/>
        <dsp:cNvSpPr/>
      </dsp:nvSpPr>
      <dsp:spPr>
        <a:xfrm>
          <a:off x="230144" y="1125765"/>
          <a:ext cx="418445" cy="418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069B8-F125-4F1F-A0A2-86272B6F8E56}">
      <dsp:nvSpPr>
        <dsp:cNvPr id="0" name=""/>
        <dsp:cNvSpPr/>
      </dsp:nvSpPr>
      <dsp:spPr>
        <a:xfrm>
          <a:off x="878734" y="954583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balance sheet of an organization</a:t>
          </a:r>
          <a:endParaRPr lang="en-US" sz="1900" kern="1200"/>
        </a:p>
      </dsp:txBody>
      <dsp:txXfrm>
        <a:off x="878734" y="954583"/>
        <a:ext cx="5617315" cy="760809"/>
      </dsp:txXfrm>
    </dsp:sp>
    <dsp:sp modelId="{A188B236-4679-4606-B5C0-1AE565D2D191}">
      <dsp:nvSpPr>
        <dsp:cNvPr id="0" name=""/>
        <dsp:cNvSpPr/>
      </dsp:nvSpPr>
      <dsp:spPr>
        <a:xfrm>
          <a:off x="0" y="1905595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B1873-BEF0-4D9F-922A-443F7CDF303C}">
      <dsp:nvSpPr>
        <dsp:cNvPr id="0" name=""/>
        <dsp:cNvSpPr/>
      </dsp:nvSpPr>
      <dsp:spPr>
        <a:xfrm>
          <a:off x="230144" y="2076777"/>
          <a:ext cx="418445" cy="418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2DAFD-0BD6-4DA0-AE44-15A63124136A}">
      <dsp:nvSpPr>
        <dsp:cNvPr id="0" name=""/>
        <dsp:cNvSpPr/>
      </dsp:nvSpPr>
      <dsp:spPr>
        <a:xfrm>
          <a:off x="878734" y="1905595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Analyse the financial data of an organization</a:t>
          </a:r>
          <a:endParaRPr lang="en-US" sz="1900" kern="1200"/>
        </a:p>
      </dsp:txBody>
      <dsp:txXfrm>
        <a:off x="878734" y="1905595"/>
        <a:ext cx="5617315" cy="760809"/>
      </dsp:txXfrm>
    </dsp:sp>
    <dsp:sp modelId="{DEDE7334-AA86-4D60-AEE7-5D9CDE396DC6}">
      <dsp:nvSpPr>
        <dsp:cNvPr id="0" name=""/>
        <dsp:cNvSpPr/>
      </dsp:nvSpPr>
      <dsp:spPr>
        <a:xfrm>
          <a:off x="0" y="2856607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DEE50-E826-4DC5-B2F1-B4CC8B6327DF}">
      <dsp:nvSpPr>
        <dsp:cNvPr id="0" name=""/>
        <dsp:cNvSpPr/>
      </dsp:nvSpPr>
      <dsp:spPr>
        <a:xfrm>
          <a:off x="230144" y="3027789"/>
          <a:ext cx="418445" cy="418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23F31-27E3-4CC4-9634-0C8A5CCAC89F}">
      <dsp:nvSpPr>
        <dsp:cNvPr id="0" name=""/>
        <dsp:cNvSpPr/>
      </dsp:nvSpPr>
      <dsp:spPr>
        <a:xfrm>
          <a:off x="878734" y="2856607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Measure of efficiency of an organization</a:t>
          </a:r>
          <a:endParaRPr lang="en-US" sz="1900" kern="1200"/>
        </a:p>
      </dsp:txBody>
      <dsp:txXfrm>
        <a:off x="878734" y="2856607"/>
        <a:ext cx="5617315" cy="760809"/>
      </dsp:txXfrm>
    </dsp:sp>
    <dsp:sp modelId="{CF384F25-7199-402A-87D0-03C34F444F3A}">
      <dsp:nvSpPr>
        <dsp:cNvPr id="0" name=""/>
        <dsp:cNvSpPr/>
      </dsp:nvSpPr>
      <dsp:spPr>
        <a:xfrm>
          <a:off x="0" y="3807618"/>
          <a:ext cx="6496050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46FE5-BABE-48AA-B22A-D7573E47D572}">
      <dsp:nvSpPr>
        <dsp:cNvPr id="0" name=""/>
        <dsp:cNvSpPr/>
      </dsp:nvSpPr>
      <dsp:spPr>
        <a:xfrm>
          <a:off x="230144" y="3978800"/>
          <a:ext cx="418445" cy="418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0E4A0-8BD5-4771-877D-B55DD734D68E}">
      <dsp:nvSpPr>
        <dsp:cNvPr id="0" name=""/>
        <dsp:cNvSpPr/>
      </dsp:nvSpPr>
      <dsp:spPr>
        <a:xfrm>
          <a:off x="878734" y="3807618"/>
          <a:ext cx="5617315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calculate the financial health of an Hotel industry</a:t>
          </a:r>
          <a:endParaRPr lang="en-US" sz="1900" kern="1200"/>
        </a:p>
      </dsp:txBody>
      <dsp:txXfrm>
        <a:off x="878734" y="3807618"/>
        <a:ext cx="5617315" cy="7608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FD999-A313-44DF-A17B-AEFACF0E5AB6}">
      <dsp:nvSpPr>
        <dsp:cNvPr id="0" name=""/>
        <dsp:cNvSpPr/>
      </dsp:nvSpPr>
      <dsp:spPr>
        <a:xfrm>
          <a:off x="0" y="0"/>
          <a:ext cx="7241351" cy="7301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Fiscal summaries</a:t>
          </a:r>
          <a:endParaRPr lang="en-US" sz="2700" kern="1200"/>
        </a:p>
      </dsp:txBody>
      <dsp:txXfrm>
        <a:off x="21386" y="21386"/>
        <a:ext cx="6368024" cy="687386"/>
      </dsp:txXfrm>
    </dsp:sp>
    <dsp:sp modelId="{9E150103-FC7C-4E10-8656-F94D1A47CB85}">
      <dsp:nvSpPr>
        <dsp:cNvPr id="0" name=""/>
        <dsp:cNvSpPr/>
      </dsp:nvSpPr>
      <dsp:spPr>
        <a:xfrm>
          <a:off x="540750" y="831568"/>
          <a:ext cx="7241351" cy="7301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examiners survey economic reports </a:t>
          </a:r>
          <a:endParaRPr lang="en-US" sz="2700" kern="1200"/>
        </a:p>
      </dsp:txBody>
      <dsp:txXfrm>
        <a:off x="562136" y="852954"/>
        <a:ext cx="6183226" cy="687386"/>
      </dsp:txXfrm>
    </dsp:sp>
    <dsp:sp modelId="{6B196519-AD04-48C6-A203-B44274AC7D6B}">
      <dsp:nvSpPr>
        <dsp:cNvPr id="0" name=""/>
        <dsp:cNvSpPr/>
      </dsp:nvSpPr>
      <dsp:spPr>
        <a:xfrm>
          <a:off x="1081500" y="1663137"/>
          <a:ext cx="7241351" cy="7301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finish of the fiscal year</a:t>
          </a:r>
          <a:endParaRPr lang="en-US" sz="2700" kern="1200"/>
        </a:p>
      </dsp:txBody>
      <dsp:txXfrm>
        <a:off x="1102886" y="1684523"/>
        <a:ext cx="6183226" cy="687386"/>
      </dsp:txXfrm>
    </dsp:sp>
    <dsp:sp modelId="{E01DC2FF-81B0-4342-9BB2-0B6CA098C17B}">
      <dsp:nvSpPr>
        <dsp:cNvPr id="0" name=""/>
        <dsp:cNvSpPr/>
      </dsp:nvSpPr>
      <dsp:spPr>
        <a:xfrm>
          <a:off x="1622250" y="2494706"/>
          <a:ext cx="7241351" cy="7301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Benefits</a:t>
          </a:r>
          <a:endParaRPr lang="en-US" sz="2700" kern="1200"/>
        </a:p>
      </dsp:txBody>
      <dsp:txXfrm>
        <a:off x="1643636" y="2516092"/>
        <a:ext cx="6183226" cy="687386"/>
      </dsp:txXfrm>
    </dsp:sp>
    <dsp:sp modelId="{BF64706E-E153-455D-9278-D4C90A2AB68A}">
      <dsp:nvSpPr>
        <dsp:cNvPr id="0" name=""/>
        <dsp:cNvSpPr/>
      </dsp:nvSpPr>
      <dsp:spPr>
        <a:xfrm>
          <a:off x="2163000" y="3326275"/>
          <a:ext cx="7241351" cy="7301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tax breaks</a:t>
          </a:r>
          <a:endParaRPr lang="en-US" sz="2700" kern="1200"/>
        </a:p>
      </dsp:txBody>
      <dsp:txXfrm>
        <a:off x="2184386" y="3347661"/>
        <a:ext cx="6183226" cy="687386"/>
      </dsp:txXfrm>
    </dsp:sp>
    <dsp:sp modelId="{334A27DE-9EEC-4F4B-B856-2B49AEAB60D6}">
      <dsp:nvSpPr>
        <dsp:cNvPr id="0" name=""/>
        <dsp:cNvSpPr/>
      </dsp:nvSpPr>
      <dsp:spPr>
        <a:xfrm>
          <a:off x="6766748" y="53342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873533" y="533421"/>
        <a:ext cx="261032" cy="357138"/>
      </dsp:txXfrm>
    </dsp:sp>
    <dsp:sp modelId="{B3588121-E037-49B2-92EB-C0C557599325}">
      <dsp:nvSpPr>
        <dsp:cNvPr id="0" name=""/>
        <dsp:cNvSpPr/>
      </dsp:nvSpPr>
      <dsp:spPr>
        <a:xfrm>
          <a:off x="7307498" y="1364990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414283" y="1364990"/>
        <a:ext cx="261032" cy="357138"/>
      </dsp:txXfrm>
    </dsp:sp>
    <dsp:sp modelId="{AB107730-D71D-45C7-A73C-EB8A212AE4D4}">
      <dsp:nvSpPr>
        <dsp:cNvPr id="0" name=""/>
        <dsp:cNvSpPr/>
      </dsp:nvSpPr>
      <dsp:spPr>
        <a:xfrm>
          <a:off x="7848248" y="2184389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5033" y="2184389"/>
        <a:ext cx="261032" cy="357138"/>
      </dsp:txXfrm>
    </dsp:sp>
    <dsp:sp modelId="{30608299-0F34-4239-9B94-AF5455739FBA}">
      <dsp:nvSpPr>
        <dsp:cNvPr id="0" name=""/>
        <dsp:cNvSpPr/>
      </dsp:nvSpPr>
      <dsp:spPr>
        <a:xfrm>
          <a:off x="8388998" y="302407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495783" y="3024071"/>
        <a:ext cx="261032" cy="357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819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983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591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654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083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363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126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92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212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157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9240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4658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716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066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375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6282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049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7/3/2020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8094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8000">
                <a:cs typeface="Calibri Light"/>
              </a:rPr>
              <a:t>FINANCIAL MANAGEMENT FOR HOTEL INDUSTRY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120976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400">
                <a:solidFill>
                  <a:schemeClr val="bg2"/>
                </a:solidFill>
                <a:cs typeface="Calibri"/>
              </a:rPr>
              <a:t>Module : M5X01922                         Student: MUBARACA  MOMBASSA   Student Number: 1905613       Module tutor : Dr David Jenkin</a:t>
            </a:r>
          </a:p>
          <a:p>
            <a:pPr algn="ctr"/>
            <a:endParaRPr lang="en-GB" sz="2400">
              <a:solidFill>
                <a:schemeClr val="bg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84294-F073-4F64-9B3D-9CB3D8964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  <a:cs typeface="Calibri Light"/>
              </a:rPr>
              <a:t>Ratios Analysis In Accounting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07FB8F-2491-4E71-9A0C-8F655510CD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833964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17925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4D741-A73D-4583-8F02-0CE153CC6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cs typeface="Calibri Light"/>
              </a:rPr>
              <a:t>Hospitality Management Accounting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846DE-B61A-4057-91B4-B9B8104DE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527914-7541-42AF-BE43-670A6F04F687}"/>
              </a:ext>
            </a:extLst>
          </p:cNvPr>
          <p:cNvSpPr txBox="1"/>
          <p:nvPr/>
        </p:nvSpPr>
        <p:spPr>
          <a:xfrm>
            <a:off x="1019504" y="2045502"/>
            <a:ext cx="687867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 The board bookkeeping is stressed over giving specific internal information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The hotel industry is characterized by having a monopolistic competition </a:t>
            </a:r>
            <a:endParaRPr lang="en-GB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. Express detail is offered concerning </a:t>
            </a:r>
            <a:endParaRPr lang="en-GB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. The client's performance measurement system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 The Customer Performance Indicators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696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E4092-0F91-452C-9177-17EB9045A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FINANCIAL STATMENTS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FF85C-EE8F-4191-B5CE-B73A289FE2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Activities &amp; Financial statements</a:t>
            </a:r>
            <a:endParaRPr lang="en-GB" dirty="0" err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6240A-B7A1-4CEC-B042-894EE8FB1F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5672" y="7064874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organizations utilize physical and monetary assets 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What a business does?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75DF0B-1547-495B-9DB6-E390D3A5A4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The structure of Financial statement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C185EC-BC0B-4F32-99F7-0D03D559BCC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Budget </a:t>
            </a:r>
            <a:endParaRPr lang="en-GB" sz="200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The balance sheets</a:t>
            </a: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The income statements</a:t>
            </a: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The statement of cash flows</a:t>
            </a: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The statement of stockholders’</a:t>
            </a:r>
            <a:endParaRPr lang="en-GB" sz="20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BF80C6-F7A4-4C8B-B742-D8A7E5563268}"/>
              </a:ext>
            </a:extLst>
          </p:cNvPr>
          <p:cNvSpPr txBox="1"/>
          <p:nvPr/>
        </p:nvSpPr>
        <p:spPr>
          <a:xfrm>
            <a:off x="842513" y="2754703"/>
            <a:ext cx="4382218" cy="4278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organizations utilize physical and monetary</a:t>
            </a:r>
            <a:r>
              <a:rPr lang="en-GB" sz="2800" dirty="0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.</a:t>
            </a:r>
            <a:r>
              <a:rPr lang="en-GB" sz="2000" dirty="0">
                <a:ea typeface="+mn-lt"/>
                <a:cs typeface="+mn-lt"/>
              </a:rPr>
              <a:t> What a business does</a:t>
            </a:r>
            <a:endParaRPr lang="en-GB" sz="20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bookkeeping framework. Since budget summaries are generally arranged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, the budgetary examination 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4768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0BDA1-BFAB-4E25-9D5B-F9E01F8DE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Discussion of Families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7FB6C-109E-4CB0-BCBA-A336F88A4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b="1" dirty="0">
                <a:ea typeface="+mn-lt"/>
                <a:cs typeface="+mn-lt"/>
              </a:rPr>
              <a:t>Liquidity Ratios</a:t>
            </a:r>
            <a:endParaRPr lang="en-GB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 </a:t>
            </a:r>
            <a:r>
              <a:rPr lang="en-GB" b="1" dirty="0">
                <a:ea typeface="+mn-lt"/>
                <a:cs typeface="+mn-lt"/>
              </a:rPr>
              <a:t>Profitability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b="1" dirty="0">
                <a:ea typeface="+mn-lt"/>
                <a:cs typeface="+mn-lt"/>
              </a:rPr>
              <a:t>Efficiency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2228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78095-1D60-4FA3-B8C7-F9A3B850C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Concerning Financial Statements Information </a:t>
            </a:r>
            <a:endParaRPr lang="en-US"/>
          </a:p>
          <a:p>
            <a:endParaRPr lang="en-GB" dirty="0"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C3006E-D838-47CF-AB31-7C8499BD3E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6676570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9547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78C7C-3515-4922-A380-9DAE2BEAF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                                References  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01D27-EC49-4ED5-A0F5-9B13B6977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90052" cy="479703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Book title:     Armstrong's handbook of human resource management practice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ea typeface="+mn-lt"/>
                <a:cs typeface="+mn-lt"/>
              </a:rPr>
              <a:t>Book title:     Hotel management and operations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ea typeface="+mn-lt"/>
                <a:cs typeface="+mn-lt"/>
              </a:rPr>
              <a:t>Book title:     A Manager's Guide to Financial Analysis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ea typeface="+mn-lt"/>
                <a:cs typeface="+mn-lt"/>
              </a:rPr>
              <a:t>Book title:     Hotel management and operations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ea typeface="+mn-lt"/>
                <a:cs typeface="+mn-lt"/>
              </a:rPr>
              <a:t>City:    Hoboken, N.J.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Publisher:     John Wiley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Book title:     A Manager's Guide to Financial Analysis</a:t>
            </a:r>
            <a:endParaRPr lang="en-GB" sz="1800" dirty="0">
              <a:cs typeface="Calibri"/>
            </a:endParaRPr>
          </a:p>
          <a:p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Publisher:     Skillsoft</a:t>
            </a:r>
            <a:endParaRPr lang="en-GB" dirty="0"/>
          </a:p>
          <a:p>
            <a:r>
              <a:rPr lang="en-GB" sz="1800" dirty="0">
                <a:ea typeface="+mn-lt"/>
                <a:cs typeface="+mn-lt"/>
              </a:rPr>
              <a:t>Author           Eliot H.- Sherman</a:t>
            </a:r>
            <a:endParaRPr lang="en-GB" dirty="0"/>
          </a:p>
          <a:p>
            <a:r>
              <a:rPr lang="en-GB" sz="1800" dirty="0">
                <a:ea typeface="+mn-lt"/>
                <a:cs typeface="+mn-lt"/>
              </a:rPr>
              <a:t>Year published:       2017</a:t>
            </a:r>
            <a:endParaRPr lang="en-GB" dirty="0"/>
          </a:p>
          <a:p>
            <a:endParaRPr lang="en-GB" sz="1800" dirty="0">
              <a:cs typeface="Calibri"/>
            </a:endParaRPr>
          </a:p>
          <a:p>
            <a:endParaRPr lang="en-GB" sz="1800" dirty="0">
              <a:cs typeface="Calibri"/>
            </a:endParaRPr>
          </a:p>
          <a:p>
            <a:endParaRPr lang="en-GB" sz="1800" dirty="0">
              <a:cs typeface="Calibri"/>
            </a:endParaRPr>
          </a:p>
          <a:p>
            <a:endParaRPr lang="en-GB" sz="1800" dirty="0">
              <a:cs typeface="Calibri"/>
            </a:endParaRPr>
          </a:p>
          <a:p>
            <a:pPr marL="0" indent="0">
              <a:buNone/>
            </a:pPr>
            <a:endParaRPr lang="en-GB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997942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289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FINANCIAL MANAGEMENT FOR HOTEL INDUSTRY</vt:lpstr>
      <vt:lpstr>Ratios Analysis In Accounting</vt:lpstr>
      <vt:lpstr>Hospitality Management Accounting</vt:lpstr>
      <vt:lpstr>FINANCIAL STATMENTS</vt:lpstr>
      <vt:lpstr>Discussion of Families</vt:lpstr>
      <vt:lpstr>Concerning Financial Statements Information  </vt:lpstr>
      <vt:lpstr>                                References 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Mubaraca</dc:creator>
  <cp:lastModifiedBy>Mubaraca Mombassa (1905613)</cp:lastModifiedBy>
  <cp:revision>294</cp:revision>
  <dcterms:created xsi:type="dcterms:W3CDTF">2020-07-02T18:28:55Z</dcterms:created>
  <dcterms:modified xsi:type="dcterms:W3CDTF">2020-07-03T12:32:26Z</dcterms:modified>
</cp:coreProperties>
</file>