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7" r:id="rId6"/>
    <p:sldId id="262" r:id="rId7"/>
    <p:sldId id="263" r:id="rId8"/>
    <p:sldId id="264" r:id="rId9"/>
    <p:sldId id="266" r:id="rId10"/>
    <p:sldId id="260" r:id="rId11"/>
    <p:sldId id="261" r:id="rId12"/>
    <p:sldId id="269" r:id="rId13"/>
    <p:sldId id="265" r:id="rId14"/>
    <p:sldId id="267"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bba Shahzad (2025733)" initials="SS(" lastIdx="1" clrIdx="0">
    <p:extLst>
      <p:ext uri="{19B8F6BF-5375-455C-9EA6-DF929625EA0E}">
        <p15:presenceInfo xmlns:p15="http://schemas.microsoft.com/office/powerpoint/2012/main" userId="Sabba Shahzad (2025733)"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F26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453DC3-8860-45A5-A408-B56AD43D195A}" v="265" dt="2021-11-09T16:39:21.2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283" autoAdjust="0"/>
  </p:normalViewPr>
  <p:slideViewPr>
    <p:cSldViewPr snapToGrid="0">
      <p:cViewPr>
        <p:scale>
          <a:sx n="60" d="100"/>
          <a:sy n="60" d="100"/>
        </p:scale>
        <p:origin x="908" y="48"/>
      </p:cViewPr>
      <p:guideLst/>
    </p:cSldViewPr>
  </p:slideViewPr>
  <p:notesTextViewPr>
    <p:cViewPr>
      <p:scale>
        <a:sx n="100" d="100"/>
        <a:sy n="100" d="100"/>
      </p:scale>
      <p:origin x="0" y="0"/>
    </p:cViewPr>
  </p:notesTextViewPr>
  <p:sorterViewPr>
    <p:cViewPr>
      <p:scale>
        <a:sx n="100" d="100"/>
        <a:sy n="100" d="100"/>
      </p:scale>
      <p:origin x="0" y="-271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ba Shahzad (2025733)" userId="793deed7-963b-4cea-b5b7-96fb7dce519c" providerId="ADAL" clId="{ED453DC3-8860-45A5-A408-B56AD43D195A}"/>
    <pc:docChg chg="undo custSel addSld delSld modSld sldOrd">
      <pc:chgData name="Sabba Shahzad (2025733)" userId="793deed7-963b-4cea-b5b7-96fb7dce519c" providerId="ADAL" clId="{ED453DC3-8860-45A5-A408-B56AD43D195A}" dt="2021-11-09T16:53:54.130" v="20231" actId="27636"/>
      <pc:docMkLst>
        <pc:docMk/>
      </pc:docMkLst>
      <pc:sldChg chg="addSp modSp mod setBg modNotesTx">
        <pc:chgData name="Sabba Shahzad (2025733)" userId="793deed7-963b-4cea-b5b7-96fb7dce519c" providerId="ADAL" clId="{ED453DC3-8860-45A5-A408-B56AD43D195A}" dt="2021-10-31T15:04:58.783" v="6310" actId="20577"/>
        <pc:sldMkLst>
          <pc:docMk/>
          <pc:sldMk cId="712048213" sldId="256"/>
        </pc:sldMkLst>
        <pc:spChg chg="mod">
          <ac:chgData name="Sabba Shahzad (2025733)" userId="793deed7-963b-4cea-b5b7-96fb7dce519c" providerId="ADAL" clId="{ED453DC3-8860-45A5-A408-B56AD43D195A}" dt="2021-10-31T14:52:03.378" v="6121" actId="255"/>
          <ac:spMkLst>
            <pc:docMk/>
            <pc:sldMk cId="712048213" sldId="256"/>
            <ac:spMk id="2" creationId="{0B638212-DE09-4FD9-926F-1E84E6EBC74B}"/>
          </ac:spMkLst>
        </pc:spChg>
        <pc:spChg chg="mod">
          <ac:chgData name="Sabba Shahzad (2025733)" userId="793deed7-963b-4cea-b5b7-96fb7dce519c" providerId="ADAL" clId="{ED453DC3-8860-45A5-A408-B56AD43D195A}" dt="2021-10-31T14:52:09.419" v="6122" actId="255"/>
          <ac:spMkLst>
            <pc:docMk/>
            <pc:sldMk cId="712048213" sldId="256"/>
            <ac:spMk id="3" creationId="{3B83F053-8505-4E8A-BED3-E506C22224B2}"/>
          </ac:spMkLst>
        </pc:spChg>
        <pc:spChg chg="add">
          <ac:chgData name="Sabba Shahzad (2025733)" userId="793deed7-963b-4cea-b5b7-96fb7dce519c" providerId="ADAL" clId="{ED453DC3-8860-45A5-A408-B56AD43D195A}" dt="2021-10-24T13:29:15.024" v="22" actId="26606"/>
          <ac:spMkLst>
            <pc:docMk/>
            <pc:sldMk cId="712048213" sldId="256"/>
            <ac:spMk id="71" creationId="{AC477752-ACCA-41C1-9B1D-D0CED1F9CBDD}"/>
          </ac:spMkLst>
        </pc:spChg>
        <pc:picChg chg="add mod">
          <ac:chgData name="Sabba Shahzad (2025733)" userId="793deed7-963b-4cea-b5b7-96fb7dce519c" providerId="ADAL" clId="{ED453DC3-8860-45A5-A408-B56AD43D195A}" dt="2021-10-24T13:29:38.595" v="24" actId="1076"/>
          <ac:picMkLst>
            <pc:docMk/>
            <pc:sldMk cId="712048213" sldId="256"/>
            <ac:picMk id="1026" creationId="{C7B3589A-AD04-4FB1-BB0E-5BC60CB5AE2B}"/>
          </ac:picMkLst>
        </pc:picChg>
      </pc:sldChg>
      <pc:sldChg chg="modSp mod modNotesTx">
        <pc:chgData name="Sabba Shahzad (2025733)" userId="793deed7-963b-4cea-b5b7-96fb7dce519c" providerId="ADAL" clId="{ED453DC3-8860-45A5-A408-B56AD43D195A}" dt="2021-11-09T16:53:54.130" v="20231" actId="27636"/>
        <pc:sldMkLst>
          <pc:docMk/>
          <pc:sldMk cId="1972851686" sldId="257"/>
        </pc:sldMkLst>
        <pc:spChg chg="mod">
          <ac:chgData name="Sabba Shahzad (2025733)" userId="793deed7-963b-4cea-b5b7-96fb7dce519c" providerId="ADAL" clId="{ED453DC3-8860-45A5-A408-B56AD43D195A}" dt="2021-11-09T16:53:54.130" v="20231" actId="27636"/>
          <ac:spMkLst>
            <pc:docMk/>
            <pc:sldMk cId="1972851686" sldId="257"/>
            <ac:spMk id="3" creationId="{42924E8D-DEF9-4F8E-BA29-D2EA9C34D25E}"/>
          </ac:spMkLst>
        </pc:spChg>
      </pc:sldChg>
      <pc:sldChg chg="modSp new del mod">
        <pc:chgData name="Sabba Shahzad (2025733)" userId="793deed7-963b-4cea-b5b7-96fb7dce519c" providerId="ADAL" clId="{ED453DC3-8860-45A5-A408-B56AD43D195A}" dt="2021-10-31T14:54:35.170" v="6135" actId="2696"/>
        <pc:sldMkLst>
          <pc:docMk/>
          <pc:sldMk cId="3014424706" sldId="258"/>
        </pc:sldMkLst>
        <pc:spChg chg="mod">
          <ac:chgData name="Sabba Shahzad (2025733)" userId="793deed7-963b-4cea-b5b7-96fb7dce519c" providerId="ADAL" clId="{ED453DC3-8860-45A5-A408-B56AD43D195A}" dt="2021-10-24T13:35:31.705" v="305" actId="122"/>
          <ac:spMkLst>
            <pc:docMk/>
            <pc:sldMk cId="3014424706" sldId="258"/>
            <ac:spMk id="2" creationId="{3D293A90-ED19-49FF-B1EA-B0FA4F10FF5E}"/>
          </ac:spMkLst>
        </pc:spChg>
      </pc:sldChg>
      <pc:sldChg chg="modSp new del mod">
        <pc:chgData name="Sabba Shahzad (2025733)" userId="793deed7-963b-4cea-b5b7-96fb7dce519c" providerId="ADAL" clId="{ED453DC3-8860-45A5-A408-B56AD43D195A}" dt="2021-10-31T14:54:27.452" v="6134" actId="2696"/>
        <pc:sldMkLst>
          <pc:docMk/>
          <pc:sldMk cId="115713350" sldId="259"/>
        </pc:sldMkLst>
        <pc:spChg chg="mod">
          <ac:chgData name="Sabba Shahzad (2025733)" userId="793deed7-963b-4cea-b5b7-96fb7dce519c" providerId="ADAL" clId="{ED453DC3-8860-45A5-A408-B56AD43D195A}" dt="2021-10-24T13:35:35.493" v="306" actId="122"/>
          <ac:spMkLst>
            <pc:docMk/>
            <pc:sldMk cId="115713350" sldId="259"/>
            <ac:spMk id="2" creationId="{FC87BEE3-CA38-4332-99A5-A0B9DAAF744A}"/>
          </ac:spMkLst>
        </pc:spChg>
      </pc:sldChg>
      <pc:sldChg chg="addSp delSp modSp new add del mod ord modAnim modNotesTx">
        <pc:chgData name="Sabba Shahzad (2025733)" userId="793deed7-963b-4cea-b5b7-96fb7dce519c" providerId="ADAL" clId="{ED453DC3-8860-45A5-A408-B56AD43D195A}" dt="2021-11-09T09:42:40.759" v="10439" actId="20577"/>
        <pc:sldMkLst>
          <pc:docMk/>
          <pc:sldMk cId="3410613825" sldId="260"/>
        </pc:sldMkLst>
        <pc:spChg chg="del mod">
          <ac:chgData name="Sabba Shahzad (2025733)" userId="793deed7-963b-4cea-b5b7-96fb7dce519c" providerId="ADAL" clId="{ED453DC3-8860-45A5-A408-B56AD43D195A}" dt="2021-11-03T12:18:50.437" v="7339" actId="21"/>
          <ac:spMkLst>
            <pc:docMk/>
            <pc:sldMk cId="3410613825" sldId="260"/>
            <ac:spMk id="2" creationId="{22BBC9F1-8ACC-4FCC-8588-B66226997DF7}"/>
          </ac:spMkLst>
        </pc:spChg>
        <pc:spChg chg="mod">
          <ac:chgData name="Sabba Shahzad (2025733)" userId="793deed7-963b-4cea-b5b7-96fb7dce519c" providerId="ADAL" clId="{ED453DC3-8860-45A5-A408-B56AD43D195A}" dt="2021-11-09T09:41:39.085" v="10388" actId="20577"/>
          <ac:spMkLst>
            <pc:docMk/>
            <pc:sldMk cId="3410613825" sldId="260"/>
            <ac:spMk id="3" creationId="{553A398F-816C-43C3-9E38-2D67CFAADDF7}"/>
          </ac:spMkLst>
        </pc:spChg>
        <pc:spChg chg="add mod">
          <ac:chgData name="Sabba Shahzad (2025733)" userId="793deed7-963b-4cea-b5b7-96fb7dce519c" providerId="ADAL" clId="{ED453DC3-8860-45A5-A408-B56AD43D195A}" dt="2021-11-03T12:21:15.182" v="7390" actId="20577"/>
          <ac:spMkLst>
            <pc:docMk/>
            <pc:sldMk cId="3410613825" sldId="260"/>
            <ac:spMk id="5" creationId="{DA4B7704-5492-41A7-B64F-215A2802DE2A}"/>
          </ac:spMkLst>
        </pc:spChg>
        <pc:spChg chg="add del mod">
          <ac:chgData name="Sabba Shahzad (2025733)" userId="793deed7-963b-4cea-b5b7-96fb7dce519c" providerId="ADAL" clId="{ED453DC3-8860-45A5-A408-B56AD43D195A}" dt="2021-11-03T12:18:55.326" v="7340" actId="21"/>
          <ac:spMkLst>
            <pc:docMk/>
            <pc:sldMk cId="3410613825" sldId="260"/>
            <ac:spMk id="6" creationId="{28F9457E-B7C9-4C58-AA42-A863AB251C21}"/>
          </ac:spMkLst>
        </pc:spChg>
        <pc:spChg chg="add mod">
          <ac:chgData name="Sabba Shahzad (2025733)" userId="793deed7-963b-4cea-b5b7-96fb7dce519c" providerId="ADAL" clId="{ED453DC3-8860-45A5-A408-B56AD43D195A}" dt="2021-11-07T22:27:12.350" v="10272" actId="1076"/>
          <ac:spMkLst>
            <pc:docMk/>
            <pc:sldMk cId="3410613825" sldId="260"/>
            <ac:spMk id="7" creationId="{915D3D8B-052E-40BC-B369-5FFA3A681D00}"/>
          </ac:spMkLst>
        </pc:spChg>
        <pc:spChg chg="add mod">
          <ac:chgData name="Sabba Shahzad (2025733)" userId="793deed7-963b-4cea-b5b7-96fb7dce519c" providerId="ADAL" clId="{ED453DC3-8860-45A5-A408-B56AD43D195A}" dt="2021-11-07T22:27:06.336" v="10271" actId="1076"/>
          <ac:spMkLst>
            <pc:docMk/>
            <pc:sldMk cId="3410613825" sldId="260"/>
            <ac:spMk id="8" creationId="{EB71FECC-E8D4-4D1A-B87B-37EC973F4543}"/>
          </ac:spMkLst>
        </pc:spChg>
        <pc:spChg chg="add mod">
          <ac:chgData name="Sabba Shahzad (2025733)" userId="793deed7-963b-4cea-b5b7-96fb7dce519c" providerId="ADAL" clId="{ED453DC3-8860-45A5-A408-B56AD43D195A}" dt="2021-11-06T20:10:35.914" v="9957" actId="1076"/>
          <ac:spMkLst>
            <pc:docMk/>
            <pc:sldMk cId="3410613825" sldId="260"/>
            <ac:spMk id="9" creationId="{813B90A8-5858-4BE6-B479-544680F13EF6}"/>
          </ac:spMkLst>
        </pc:spChg>
        <pc:spChg chg="add mod">
          <ac:chgData name="Sabba Shahzad (2025733)" userId="793deed7-963b-4cea-b5b7-96fb7dce519c" providerId="ADAL" clId="{ED453DC3-8860-45A5-A408-B56AD43D195A}" dt="2021-11-06T20:11:15.307" v="9963" actId="1076"/>
          <ac:spMkLst>
            <pc:docMk/>
            <pc:sldMk cId="3410613825" sldId="260"/>
            <ac:spMk id="10" creationId="{8988EBFF-147F-452E-ADED-360AA7E2DB07}"/>
          </ac:spMkLst>
        </pc:spChg>
        <pc:spChg chg="add mod">
          <ac:chgData name="Sabba Shahzad (2025733)" userId="793deed7-963b-4cea-b5b7-96fb7dce519c" providerId="ADAL" clId="{ED453DC3-8860-45A5-A408-B56AD43D195A}" dt="2021-11-06T20:11:00.149" v="9962" actId="1076"/>
          <ac:spMkLst>
            <pc:docMk/>
            <pc:sldMk cId="3410613825" sldId="260"/>
            <ac:spMk id="11" creationId="{05216BD7-5687-4318-8A8D-D56329861652}"/>
          </ac:spMkLst>
        </pc:spChg>
        <pc:picChg chg="add mod">
          <ac:chgData name="Sabba Shahzad (2025733)" userId="793deed7-963b-4cea-b5b7-96fb7dce519c" providerId="ADAL" clId="{ED453DC3-8860-45A5-A408-B56AD43D195A}" dt="2021-11-03T12:50:01.803" v="7784" actId="14100"/>
          <ac:picMkLst>
            <pc:docMk/>
            <pc:sldMk cId="3410613825" sldId="260"/>
            <ac:picMk id="1026" creationId="{A51321C0-5DAC-463B-8D8F-49424A43B156}"/>
          </ac:picMkLst>
        </pc:picChg>
      </pc:sldChg>
      <pc:sldChg chg="addSp modSp new mod modNotesTx">
        <pc:chgData name="Sabba Shahzad (2025733)" userId="793deed7-963b-4cea-b5b7-96fb7dce519c" providerId="ADAL" clId="{ED453DC3-8860-45A5-A408-B56AD43D195A}" dt="2021-11-09T12:14:12.292" v="15882" actId="20577"/>
        <pc:sldMkLst>
          <pc:docMk/>
          <pc:sldMk cId="2882511501" sldId="261"/>
        </pc:sldMkLst>
        <pc:spChg chg="mod">
          <ac:chgData name="Sabba Shahzad (2025733)" userId="793deed7-963b-4cea-b5b7-96fb7dce519c" providerId="ADAL" clId="{ED453DC3-8860-45A5-A408-B56AD43D195A}" dt="2021-11-09T11:36:16.028" v="11762" actId="255"/>
          <ac:spMkLst>
            <pc:docMk/>
            <pc:sldMk cId="2882511501" sldId="261"/>
            <ac:spMk id="2" creationId="{FC300567-588C-461C-9561-4A25DDB63BCB}"/>
          </ac:spMkLst>
        </pc:spChg>
        <pc:spChg chg="mod">
          <ac:chgData name="Sabba Shahzad (2025733)" userId="793deed7-963b-4cea-b5b7-96fb7dce519c" providerId="ADAL" clId="{ED453DC3-8860-45A5-A408-B56AD43D195A}" dt="2021-11-09T12:14:05.648" v="15880" actId="20577"/>
          <ac:spMkLst>
            <pc:docMk/>
            <pc:sldMk cId="2882511501" sldId="261"/>
            <ac:spMk id="3" creationId="{6DDD312A-EE93-419D-A630-471B65940DC0}"/>
          </ac:spMkLst>
        </pc:spChg>
        <pc:spChg chg="add mod">
          <ac:chgData name="Sabba Shahzad (2025733)" userId="793deed7-963b-4cea-b5b7-96fb7dce519c" providerId="ADAL" clId="{ED453DC3-8860-45A5-A408-B56AD43D195A}" dt="2021-11-09T12:06:07.103" v="14961" actId="20577"/>
          <ac:spMkLst>
            <pc:docMk/>
            <pc:sldMk cId="2882511501" sldId="261"/>
            <ac:spMk id="4" creationId="{90ED51B3-D7D1-4FC3-B82D-6581CD4C68C8}"/>
          </ac:spMkLst>
        </pc:spChg>
        <pc:spChg chg="add mod">
          <ac:chgData name="Sabba Shahzad (2025733)" userId="793deed7-963b-4cea-b5b7-96fb7dce519c" providerId="ADAL" clId="{ED453DC3-8860-45A5-A408-B56AD43D195A}" dt="2021-11-06T20:15:52.502" v="10044" actId="207"/>
          <ac:spMkLst>
            <pc:docMk/>
            <pc:sldMk cId="2882511501" sldId="261"/>
            <ac:spMk id="5" creationId="{92A9A90C-B81E-489E-8A16-3E72F065F94A}"/>
          </ac:spMkLst>
        </pc:spChg>
        <pc:spChg chg="add mod">
          <ac:chgData name="Sabba Shahzad (2025733)" userId="793deed7-963b-4cea-b5b7-96fb7dce519c" providerId="ADAL" clId="{ED453DC3-8860-45A5-A408-B56AD43D195A}" dt="2021-11-09T12:14:12.292" v="15882" actId="20577"/>
          <ac:spMkLst>
            <pc:docMk/>
            <pc:sldMk cId="2882511501" sldId="261"/>
            <ac:spMk id="6" creationId="{4E205D74-8F16-4492-A2AD-1B1ECE221616}"/>
          </ac:spMkLst>
        </pc:spChg>
        <pc:picChg chg="add mod">
          <ac:chgData name="Sabba Shahzad (2025733)" userId="793deed7-963b-4cea-b5b7-96fb7dce519c" providerId="ADAL" clId="{ED453DC3-8860-45A5-A408-B56AD43D195A}" dt="2021-11-09T12:10:20.198" v="15515" actId="1076"/>
          <ac:picMkLst>
            <pc:docMk/>
            <pc:sldMk cId="2882511501" sldId="261"/>
            <ac:picMk id="1026" creationId="{F615FE1D-5D38-4FBA-8651-9F1414FCD37E}"/>
          </ac:picMkLst>
        </pc:picChg>
      </pc:sldChg>
      <pc:sldChg chg="addSp delSp modSp new mod ord modAnim addCm delCm modCm modNotesTx">
        <pc:chgData name="Sabba Shahzad (2025733)" userId="793deed7-963b-4cea-b5b7-96fb7dce519c" providerId="ADAL" clId="{ED453DC3-8860-45A5-A408-B56AD43D195A}" dt="2021-11-06T20:12:14.783" v="9998"/>
        <pc:sldMkLst>
          <pc:docMk/>
          <pc:sldMk cId="2966575480" sldId="262"/>
        </pc:sldMkLst>
        <pc:spChg chg="add mod">
          <ac:chgData name="Sabba Shahzad (2025733)" userId="793deed7-963b-4cea-b5b7-96fb7dce519c" providerId="ADAL" clId="{ED453DC3-8860-45A5-A408-B56AD43D195A}" dt="2021-10-31T14:50:01.457" v="6084" actId="1076"/>
          <ac:spMkLst>
            <pc:docMk/>
            <pc:sldMk cId="2966575480" sldId="262"/>
            <ac:spMk id="2" creationId="{20443C9C-632A-4509-B4F0-8D3C57841E31}"/>
          </ac:spMkLst>
        </pc:spChg>
        <pc:spChg chg="del">
          <ac:chgData name="Sabba Shahzad (2025733)" userId="793deed7-963b-4cea-b5b7-96fb7dce519c" providerId="ADAL" clId="{ED453DC3-8860-45A5-A408-B56AD43D195A}" dt="2021-10-24T13:38:30.748" v="571" actId="21"/>
          <ac:spMkLst>
            <pc:docMk/>
            <pc:sldMk cId="2966575480" sldId="262"/>
            <ac:spMk id="2" creationId="{56A6584F-63F8-47B2-99BC-86F6E496FC93}"/>
          </ac:spMkLst>
        </pc:spChg>
        <pc:spChg chg="del mod">
          <ac:chgData name="Sabba Shahzad (2025733)" userId="793deed7-963b-4cea-b5b7-96fb7dce519c" providerId="ADAL" clId="{ED453DC3-8860-45A5-A408-B56AD43D195A}" dt="2021-10-27T10:43:23.653" v="2506" actId="21"/>
          <ac:spMkLst>
            <pc:docMk/>
            <pc:sldMk cId="2966575480" sldId="262"/>
            <ac:spMk id="3" creationId="{D4427985-ED2E-44FC-AD73-AE91F37728CD}"/>
          </ac:spMkLst>
        </pc:spChg>
        <pc:spChg chg="add mod">
          <ac:chgData name="Sabba Shahzad (2025733)" userId="793deed7-963b-4cea-b5b7-96fb7dce519c" providerId="ADAL" clId="{ED453DC3-8860-45A5-A408-B56AD43D195A}" dt="2021-10-31T14:49:57.466" v="6083" actId="1076"/>
          <ac:spMkLst>
            <pc:docMk/>
            <pc:sldMk cId="2966575480" sldId="262"/>
            <ac:spMk id="4" creationId="{C5FC22C4-709D-4549-A354-693BBA67265F}"/>
          </ac:spMkLst>
        </pc:spChg>
        <pc:spChg chg="add mod">
          <ac:chgData name="Sabba Shahzad (2025733)" userId="793deed7-963b-4cea-b5b7-96fb7dce519c" providerId="ADAL" clId="{ED453DC3-8860-45A5-A408-B56AD43D195A}" dt="2021-10-31T14:49:52.059" v="6082" actId="1076"/>
          <ac:spMkLst>
            <pc:docMk/>
            <pc:sldMk cId="2966575480" sldId="262"/>
            <ac:spMk id="5" creationId="{D0E2F905-0827-4F73-A652-C1AB9383AD7A}"/>
          </ac:spMkLst>
        </pc:spChg>
        <pc:spChg chg="add mod">
          <ac:chgData name="Sabba Shahzad (2025733)" userId="793deed7-963b-4cea-b5b7-96fb7dce519c" providerId="ADAL" clId="{ED453DC3-8860-45A5-A408-B56AD43D195A}" dt="2021-10-31T14:49:46.989" v="6081" actId="1076"/>
          <ac:spMkLst>
            <pc:docMk/>
            <pc:sldMk cId="2966575480" sldId="262"/>
            <ac:spMk id="6" creationId="{50B603D5-C15F-4E4E-8B8E-6F5CC37103DB}"/>
          </ac:spMkLst>
        </pc:spChg>
        <pc:spChg chg="add mod">
          <ac:chgData name="Sabba Shahzad (2025733)" userId="793deed7-963b-4cea-b5b7-96fb7dce519c" providerId="ADAL" clId="{ED453DC3-8860-45A5-A408-B56AD43D195A}" dt="2021-10-31T14:49:41.927" v="6080" actId="1076"/>
          <ac:spMkLst>
            <pc:docMk/>
            <pc:sldMk cId="2966575480" sldId="262"/>
            <ac:spMk id="7" creationId="{76B2102C-22EB-44C4-865D-726476091940}"/>
          </ac:spMkLst>
        </pc:spChg>
        <pc:spChg chg="add mod">
          <ac:chgData name="Sabba Shahzad (2025733)" userId="793deed7-963b-4cea-b5b7-96fb7dce519c" providerId="ADAL" clId="{ED453DC3-8860-45A5-A408-B56AD43D195A}" dt="2021-10-31T14:50:18.856" v="6087" actId="255"/>
          <ac:spMkLst>
            <pc:docMk/>
            <pc:sldMk cId="2966575480" sldId="262"/>
            <ac:spMk id="10" creationId="{D10A978F-76CA-4C50-9C96-68865330249C}"/>
          </ac:spMkLst>
        </pc:spChg>
        <pc:spChg chg="add del mod">
          <ac:chgData name="Sabba Shahzad (2025733)" userId="793deed7-963b-4cea-b5b7-96fb7dce519c" providerId="ADAL" clId="{ED453DC3-8860-45A5-A408-B56AD43D195A}" dt="2021-10-27T10:43:29.987" v="2507" actId="21"/>
          <ac:spMkLst>
            <pc:docMk/>
            <pc:sldMk cId="2966575480" sldId="262"/>
            <ac:spMk id="11" creationId="{1383AF08-A070-417A-A9F4-38C36FBF934C}"/>
          </ac:spMkLst>
        </pc:spChg>
        <pc:picChg chg="add mod">
          <ac:chgData name="Sabba Shahzad (2025733)" userId="793deed7-963b-4cea-b5b7-96fb7dce519c" providerId="ADAL" clId="{ED453DC3-8860-45A5-A408-B56AD43D195A}" dt="2021-10-31T14:50:36.019" v="6090" actId="1076"/>
          <ac:picMkLst>
            <pc:docMk/>
            <pc:sldMk cId="2966575480" sldId="262"/>
            <ac:picMk id="9" creationId="{15B15FCA-992A-4BC2-A750-C036A1D4D11A}"/>
          </ac:picMkLst>
        </pc:picChg>
        <pc:picChg chg="add del mod">
          <ac:chgData name="Sabba Shahzad (2025733)" userId="793deed7-963b-4cea-b5b7-96fb7dce519c" providerId="ADAL" clId="{ED453DC3-8860-45A5-A408-B56AD43D195A}" dt="2021-10-31T14:50:33.767" v="6089" actId="478"/>
          <ac:picMkLst>
            <pc:docMk/>
            <pc:sldMk cId="2966575480" sldId="262"/>
            <ac:picMk id="13" creationId="{167FAF3A-1003-45E6-A19E-3D575F9927E5}"/>
          </ac:picMkLst>
        </pc:picChg>
      </pc:sldChg>
      <pc:sldChg chg="addSp delSp modSp new mod modAnim modNotesTx">
        <pc:chgData name="Sabba Shahzad (2025733)" userId="793deed7-963b-4cea-b5b7-96fb7dce519c" providerId="ADAL" clId="{ED453DC3-8860-45A5-A408-B56AD43D195A}" dt="2021-11-09T09:41:27.889" v="10387" actId="20577"/>
        <pc:sldMkLst>
          <pc:docMk/>
          <pc:sldMk cId="3551785432" sldId="263"/>
        </pc:sldMkLst>
        <pc:spChg chg="mod">
          <ac:chgData name="Sabba Shahzad (2025733)" userId="793deed7-963b-4cea-b5b7-96fb7dce519c" providerId="ADAL" clId="{ED453DC3-8860-45A5-A408-B56AD43D195A}" dt="2021-10-27T11:03:00.644" v="2721" actId="14100"/>
          <ac:spMkLst>
            <pc:docMk/>
            <pc:sldMk cId="3551785432" sldId="263"/>
            <ac:spMk id="2" creationId="{3A474DF8-7362-4539-9A74-F6543A2CCE7C}"/>
          </ac:spMkLst>
        </pc:spChg>
        <pc:spChg chg="del mod">
          <ac:chgData name="Sabba Shahzad (2025733)" userId="793deed7-963b-4cea-b5b7-96fb7dce519c" providerId="ADAL" clId="{ED453DC3-8860-45A5-A408-B56AD43D195A}" dt="2021-10-27T11:02:37.662" v="2716" actId="21"/>
          <ac:spMkLst>
            <pc:docMk/>
            <pc:sldMk cId="3551785432" sldId="263"/>
            <ac:spMk id="3" creationId="{EF831E05-DAE8-4AEF-96F5-D2187DB663A5}"/>
          </ac:spMkLst>
        </pc:spChg>
        <pc:spChg chg="add mod">
          <ac:chgData name="Sabba Shahzad (2025733)" userId="793deed7-963b-4cea-b5b7-96fb7dce519c" providerId="ADAL" clId="{ED453DC3-8860-45A5-A408-B56AD43D195A}" dt="2021-10-30T21:15:15.247" v="5386" actId="5793"/>
          <ac:spMkLst>
            <pc:docMk/>
            <pc:sldMk cId="3551785432" sldId="263"/>
            <ac:spMk id="4" creationId="{BB5657EC-FA08-43E7-ADED-A6E4746563D8}"/>
          </ac:spMkLst>
        </pc:spChg>
        <pc:spChg chg="add del mod">
          <ac:chgData name="Sabba Shahzad (2025733)" userId="793deed7-963b-4cea-b5b7-96fb7dce519c" providerId="ADAL" clId="{ED453DC3-8860-45A5-A408-B56AD43D195A}" dt="2021-10-30T21:02:21.681" v="3645" actId="21"/>
          <ac:spMkLst>
            <pc:docMk/>
            <pc:sldMk cId="3551785432" sldId="263"/>
            <ac:spMk id="5" creationId="{137E0020-FA70-45A3-9111-0DDE82F99A06}"/>
          </ac:spMkLst>
        </pc:spChg>
        <pc:spChg chg="add del mod">
          <ac:chgData name="Sabba Shahzad (2025733)" userId="793deed7-963b-4cea-b5b7-96fb7dce519c" providerId="ADAL" clId="{ED453DC3-8860-45A5-A408-B56AD43D195A}" dt="2021-10-30T21:04:38.225" v="3889" actId="21"/>
          <ac:spMkLst>
            <pc:docMk/>
            <pc:sldMk cId="3551785432" sldId="263"/>
            <ac:spMk id="6" creationId="{7697DA3B-09E8-485E-9DE6-64214AD03915}"/>
          </ac:spMkLst>
        </pc:spChg>
        <pc:spChg chg="add del mod">
          <ac:chgData name="Sabba Shahzad (2025733)" userId="793deed7-963b-4cea-b5b7-96fb7dce519c" providerId="ADAL" clId="{ED453DC3-8860-45A5-A408-B56AD43D195A}" dt="2021-10-30T21:14:48.893" v="5376" actId="21"/>
          <ac:spMkLst>
            <pc:docMk/>
            <pc:sldMk cId="3551785432" sldId="263"/>
            <ac:spMk id="7" creationId="{A8D94E2A-F9E8-4C8F-A788-B5ED02F81A36}"/>
          </ac:spMkLst>
        </pc:spChg>
        <pc:spChg chg="add mod">
          <ac:chgData name="Sabba Shahzad (2025733)" userId="793deed7-963b-4cea-b5b7-96fb7dce519c" providerId="ADAL" clId="{ED453DC3-8860-45A5-A408-B56AD43D195A}" dt="2021-10-31T14:53:04.286" v="6129" actId="255"/>
          <ac:spMkLst>
            <pc:docMk/>
            <pc:sldMk cId="3551785432" sldId="263"/>
            <ac:spMk id="8" creationId="{19BD36C1-D004-475F-9423-B2AEBA27F379}"/>
          </ac:spMkLst>
        </pc:spChg>
        <pc:spChg chg="add del mod">
          <ac:chgData name="Sabba Shahzad (2025733)" userId="793deed7-963b-4cea-b5b7-96fb7dce519c" providerId="ADAL" clId="{ED453DC3-8860-45A5-A408-B56AD43D195A}" dt="2021-10-30T21:10:27.249" v="4914" actId="21"/>
          <ac:spMkLst>
            <pc:docMk/>
            <pc:sldMk cId="3551785432" sldId="263"/>
            <ac:spMk id="8" creationId="{27CC4CFB-F18C-4909-B019-08731F49FD8D}"/>
          </ac:spMkLst>
        </pc:spChg>
        <pc:picChg chg="add mod">
          <ac:chgData name="Sabba Shahzad (2025733)" userId="793deed7-963b-4cea-b5b7-96fb7dce519c" providerId="ADAL" clId="{ED453DC3-8860-45A5-A408-B56AD43D195A}" dt="2021-10-30T21:19:22.868" v="5408" actId="1076"/>
          <ac:picMkLst>
            <pc:docMk/>
            <pc:sldMk cId="3551785432" sldId="263"/>
            <ac:picMk id="10" creationId="{D1B1F58E-960A-40DD-BF6B-38EB19AD8A82}"/>
          </ac:picMkLst>
        </pc:picChg>
        <pc:picChg chg="add mod">
          <ac:chgData name="Sabba Shahzad (2025733)" userId="793deed7-963b-4cea-b5b7-96fb7dce519c" providerId="ADAL" clId="{ED453DC3-8860-45A5-A408-B56AD43D195A}" dt="2021-10-30T21:19:17.861" v="5407" actId="1076"/>
          <ac:picMkLst>
            <pc:docMk/>
            <pc:sldMk cId="3551785432" sldId="263"/>
            <ac:picMk id="12" creationId="{45AF2CAC-3BB8-4454-93B0-4A9A1FCB6832}"/>
          </ac:picMkLst>
        </pc:picChg>
        <pc:picChg chg="add del mod">
          <ac:chgData name="Sabba Shahzad (2025733)" userId="793deed7-963b-4cea-b5b7-96fb7dce519c" providerId="ADAL" clId="{ED453DC3-8860-45A5-A408-B56AD43D195A}" dt="2021-10-30T21:19:13.770" v="5406" actId="1076"/>
          <ac:picMkLst>
            <pc:docMk/>
            <pc:sldMk cId="3551785432" sldId="263"/>
            <ac:picMk id="14" creationId="{3297997A-7525-47F8-BF51-C19DA3392ECA}"/>
          </ac:picMkLst>
        </pc:picChg>
      </pc:sldChg>
      <pc:sldChg chg="addSp delSp modSp new mod delAnim modAnim modNotesTx">
        <pc:chgData name="Sabba Shahzad (2025733)" userId="793deed7-963b-4cea-b5b7-96fb7dce519c" providerId="ADAL" clId="{ED453DC3-8860-45A5-A408-B56AD43D195A}" dt="2021-11-07T22:24:46.304" v="10258" actId="1076"/>
        <pc:sldMkLst>
          <pc:docMk/>
          <pc:sldMk cId="2655708708" sldId="264"/>
        </pc:sldMkLst>
        <pc:spChg chg="mod">
          <ac:chgData name="Sabba Shahzad (2025733)" userId="793deed7-963b-4cea-b5b7-96fb7dce519c" providerId="ADAL" clId="{ED453DC3-8860-45A5-A408-B56AD43D195A}" dt="2021-11-06T19:55:05.491" v="8655" actId="1076"/>
          <ac:spMkLst>
            <pc:docMk/>
            <pc:sldMk cId="2655708708" sldId="264"/>
            <ac:spMk id="2" creationId="{5BE9669A-7BA3-4BD3-9D58-B7D77D4F9EE1}"/>
          </ac:spMkLst>
        </pc:spChg>
        <pc:spChg chg="del">
          <ac:chgData name="Sabba Shahzad (2025733)" userId="793deed7-963b-4cea-b5b7-96fb7dce519c" providerId="ADAL" clId="{ED453DC3-8860-45A5-A408-B56AD43D195A}" dt="2021-10-30T21:26:37.655" v="5433" actId="21"/>
          <ac:spMkLst>
            <pc:docMk/>
            <pc:sldMk cId="2655708708" sldId="264"/>
            <ac:spMk id="3" creationId="{A05DA062-CA02-401D-A487-3008643B193B}"/>
          </ac:spMkLst>
        </pc:spChg>
        <pc:spChg chg="add del">
          <ac:chgData name="Sabba Shahzad (2025733)" userId="793deed7-963b-4cea-b5b7-96fb7dce519c" providerId="ADAL" clId="{ED453DC3-8860-45A5-A408-B56AD43D195A}" dt="2021-10-31T14:51:40.978" v="6118" actId="22"/>
          <ac:spMkLst>
            <pc:docMk/>
            <pc:sldMk cId="2655708708" sldId="264"/>
            <ac:spMk id="6" creationId="{C684B8D3-42FC-4760-9577-03A2511B6973}"/>
          </ac:spMkLst>
        </pc:spChg>
        <pc:spChg chg="add mod">
          <ac:chgData name="Sabba Shahzad (2025733)" userId="793deed7-963b-4cea-b5b7-96fb7dce519c" providerId="ADAL" clId="{ED453DC3-8860-45A5-A408-B56AD43D195A}" dt="2021-10-31T14:53:28.726" v="6130" actId="255"/>
          <ac:spMkLst>
            <pc:docMk/>
            <pc:sldMk cId="2655708708" sldId="264"/>
            <ac:spMk id="7" creationId="{E18FB90F-F1F1-4099-BFFA-BE2E3E86ADA9}"/>
          </ac:spMkLst>
        </pc:spChg>
        <pc:picChg chg="add mod modCrop">
          <ac:chgData name="Sabba Shahzad (2025733)" userId="793deed7-963b-4cea-b5b7-96fb7dce519c" providerId="ADAL" clId="{ED453DC3-8860-45A5-A408-B56AD43D195A}" dt="2021-11-07T22:24:46.304" v="10258" actId="1076"/>
          <ac:picMkLst>
            <pc:docMk/>
            <pc:sldMk cId="2655708708" sldId="264"/>
            <ac:picMk id="4" creationId="{F1AFB75F-ED03-46E9-BB53-3CCFAAB688D7}"/>
          </ac:picMkLst>
        </pc:picChg>
        <pc:picChg chg="add del mod modCrop">
          <ac:chgData name="Sabba Shahzad (2025733)" userId="793deed7-963b-4cea-b5b7-96fb7dce519c" providerId="ADAL" clId="{ED453DC3-8860-45A5-A408-B56AD43D195A}" dt="2021-11-06T19:53:36.899" v="8642" actId="478"/>
          <ac:picMkLst>
            <pc:docMk/>
            <pc:sldMk cId="2655708708" sldId="264"/>
            <ac:picMk id="5" creationId="{478CFE5A-7721-41E8-B3F0-06FC894AD57D}"/>
          </ac:picMkLst>
        </pc:picChg>
      </pc:sldChg>
      <pc:sldChg chg="addSp delSp modSp new mod modNotesTx">
        <pc:chgData name="Sabba Shahzad (2025733)" userId="793deed7-963b-4cea-b5b7-96fb7dce519c" providerId="ADAL" clId="{ED453DC3-8860-45A5-A408-B56AD43D195A}" dt="2021-11-09T16:34:14.534" v="18055" actId="20577"/>
        <pc:sldMkLst>
          <pc:docMk/>
          <pc:sldMk cId="288181545" sldId="265"/>
        </pc:sldMkLst>
        <pc:spChg chg="del mod">
          <ac:chgData name="Sabba Shahzad (2025733)" userId="793deed7-963b-4cea-b5b7-96fb7dce519c" providerId="ADAL" clId="{ED453DC3-8860-45A5-A408-B56AD43D195A}" dt="2021-11-09T11:36:03.949" v="11761" actId="21"/>
          <ac:spMkLst>
            <pc:docMk/>
            <pc:sldMk cId="288181545" sldId="265"/>
            <ac:spMk id="2" creationId="{65E003F0-5746-4DB6-A2A9-7A60D8DB8C3A}"/>
          </ac:spMkLst>
        </pc:spChg>
        <pc:spChg chg="mod">
          <ac:chgData name="Sabba Shahzad (2025733)" userId="793deed7-963b-4cea-b5b7-96fb7dce519c" providerId="ADAL" clId="{ED453DC3-8860-45A5-A408-B56AD43D195A}" dt="2021-11-09T16:30:59.329" v="17414" actId="20577"/>
          <ac:spMkLst>
            <pc:docMk/>
            <pc:sldMk cId="288181545" sldId="265"/>
            <ac:spMk id="3" creationId="{AE1D3B79-CAF5-4EFC-9CF5-9B11649A1FDE}"/>
          </ac:spMkLst>
        </pc:spChg>
        <pc:spChg chg="add mod">
          <ac:chgData name="Sabba Shahzad (2025733)" userId="793deed7-963b-4cea-b5b7-96fb7dce519c" providerId="ADAL" clId="{ED453DC3-8860-45A5-A408-B56AD43D195A}" dt="2021-11-06T20:16:08.669" v="10046"/>
          <ac:spMkLst>
            <pc:docMk/>
            <pc:sldMk cId="288181545" sldId="265"/>
            <ac:spMk id="4" creationId="{532ADD1E-656A-49F6-AEBC-7A178A384DF5}"/>
          </ac:spMkLst>
        </pc:spChg>
        <pc:picChg chg="add del mod">
          <ac:chgData name="Sabba Shahzad (2025733)" userId="793deed7-963b-4cea-b5b7-96fb7dce519c" providerId="ADAL" clId="{ED453DC3-8860-45A5-A408-B56AD43D195A}" dt="2021-11-09T12:28:15.939" v="17373" actId="478"/>
          <ac:picMkLst>
            <pc:docMk/>
            <pc:sldMk cId="288181545" sldId="265"/>
            <ac:picMk id="6" creationId="{F5163824-7178-4D81-A51E-AD0395B3A95F}"/>
          </ac:picMkLst>
        </pc:picChg>
        <pc:picChg chg="add del mod">
          <ac:chgData name="Sabba Shahzad (2025733)" userId="793deed7-963b-4cea-b5b7-96fb7dce519c" providerId="ADAL" clId="{ED453DC3-8860-45A5-A408-B56AD43D195A}" dt="2021-11-09T12:28:15.939" v="17373" actId="478"/>
          <ac:picMkLst>
            <pc:docMk/>
            <pc:sldMk cId="288181545" sldId="265"/>
            <ac:picMk id="8" creationId="{23B990BB-F2C4-424F-A47E-6692F55FA593}"/>
          </ac:picMkLst>
        </pc:picChg>
        <pc:picChg chg="add mod">
          <ac:chgData name="Sabba Shahzad (2025733)" userId="793deed7-963b-4cea-b5b7-96fb7dce519c" providerId="ADAL" clId="{ED453DC3-8860-45A5-A408-B56AD43D195A}" dt="2021-11-09T12:28:55.663" v="17381" actId="1076"/>
          <ac:picMkLst>
            <pc:docMk/>
            <pc:sldMk cId="288181545" sldId="265"/>
            <ac:picMk id="10" creationId="{6C90C24C-9FC8-44BB-A459-65DBB1F45280}"/>
          </ac:picMkLst>
        </pc:picChg>
        <pc:picChg chg="add mod">
          <ac:chgData name="Sabba Shahzad (2025733)" userId="793deed7-963b-4cea-b5b7-96fb7dce519c" providerId="ADAL" clId="{ED453DC3-8860-45A5-A408-B56AD43D195A}" dt="2021-11-09T12:28:59.426" v="17382" actId="1076"/>
          <ac:picMkLst>
            <pc:docMk/>
            <pc:sldMk cId="288181545" sldId="265"/>
            <ac:picMk id="12" creationId="{FDE7AFBB-D4CB-4D45-893A-87AB4D6AC85C}"/>
          </ac:picMkLst>
        </pc:picChg>
      </pc:sldChg>
      <pc:sldChg chg="addSp delSp modSp new mod ord modAnim">
        <pc:chgData name="Sabba Shahzad (2025733)" userId="793deed7-963b-4cea-b5b7-96fb7dce519c" providerId="ADAL" clId="{ED453DC3-8860-45A5-A408-B56AD43D195A}" dt="2021-11-05T18:30:44.762" v="8623"/>
        <pc:sldMkLst>
          <pc:docMk/>
          <pc:sldMk cId="1157953696" sldId="266"/>
        </pc:sldMkLst>
        <pc:spChg chg="mod">
          <ac:chgData name="Sabba Shahzad (2025733)" userId="793deed7-963b-4cea-b5b7-96fb7dce519c" providerId="ADAL" clId="{ED453DC3-8860-45A5-A408-B56AD43D195A}" dt="2021-11-03T12:16:15.561" v="7299" actId="1076"/>
          <ac:spMkLst>
            <pc:docMk/>
            <pc:sldMk cId="1157953696" sldId="266"/>
            <ac:spMk id="2" creationId="{65FFF602-E0B7-4801-BA51-4CE5A6CB9757}"/>
          </ac:spMkLst>
        </pc:spChg>
        <pc:spChg chg="mod">
          <ac:chgData name="Sabba Shahzad (2025733)" userId="793deed7-963b-4cea-b5b7-96fb7dce519c" providerId="ADAL" clId="{ED453DC3-8860-45A5-A408-B56AD43D195A}" dt="2021-11-03T12:17:39.453" v="7337" actId="14100"/>
          <ac:spMkLst>
            <pc:docMk/>
            <pc:sldMk cId="1157953696" sldId="266"/>
            <ac:spMk id="3" creationId="{55F54F0B-4B4B-40E2-870E-7D9AEDC1DFC7}"/>
          </ac:spMkLst>
        </pc:spChg>
        <pc:spChg chg="add mod">
          <ac:chgData name="Sabba Shahzad (2025733)" userId="793deed7-963b-4cea-b5b7-96fb7dce519c" providerId="ADAL" clId="{ED453DC3-8860-45A5-A408-B56AD43D195A}" dt="2021-11-03T12:21:46.680" v="7392" actId="20577"/>
          <ac:spMkLst>
            <pc:docMk/>
            <pc:sldMk cId="1157953696" sldId="266"/>
            <ac:spMk id="6" creationId="{83D59718-E9A6-413A-9ECB-AB336C9F8639}"/>
          </ac:spMkLst>
        </pc:spChg>
        <pc:picChg chg="add del mod">
          <ac:chgData name="Sabba Shahzad (2025733)" userId="793deed7-963b-4cea-b5b7-96fb7dce519c" providerId="ADAL" clId="{ED453DC3-8860-45A5-A408-B56AD43D195A}" dt="2021-11-03T12:17:32.217" v="7336" actId="14100"/>
          <ac:picMkLst>
            <pc:docMk/>
            <pc:sldMk cId="1157953696" sldId="266"/>
            <ac:picMk id="4" creationId="{B11C9D7E-FBAE-4EFD-B853-AD49F847E7FD}"/>
          </ac:picMkLst>
        </pc:picChg>
      </pc:sldChg>
      <pc:sldChg chg="modSp new mod modNotesTx">
        <pc:chgData name="Sabba Shahzad (2025733)" userId="793deed7-963b-4cea-b5b7-96fb7dce519c" providerId="ADAL" clId="{ED453DC3-8860-45A5-A408-B56AD43D195A}" dt="2021-11-09T16:52:44.310" v="20212" actId="14100"/>
        <pc:sldMkLst>
          <pc:docMk/>
          <pc:sldMk cId="402098082" sldId="267"/>
        </pc:sldMkLst>
        <pc:spChg chg="mod">
          <ac:chgData name="Sabba Shahzad (2025733)" userId="793deed7-963b-4cea-b5b7-96fb7dce519c" providerId="ADAL" clId="{ED453DC3-8860-45A5-A408-B56AD43D195A}" dt="2021-11-09T16:51:56.054" v="20210" actId="14100"/>
          <ac:spMkLst>
            <pc:docMk/>
            <pc:sldMk cId="402098082" sldId="267"/>
            <ac:spMk id="2" creationId="{25CD363D-92AB-41DD-B4CE-9C324EFCAF29}"/>
          </ac:spMkLst>
        </pc:spChg>
        <pc:spChg chg="mod">
          <ac:chgData name="Sabba Shahzad (2025733)" userId="793deed7-963b-4cea-b5b7-96fb7dce519c" providerId="ADAL" clId="{ED453DC3-8860-45A5-A408-B56AD43D195A}" dt="2021-11-09T16:52:44.310" v="20212" actId="14100"/>
          <ac:spMkLst>
            <pc:docMk/>
            <pc:sldMk cId="402098082" sldId="267"/>
            <ac:spMk id="3" creationId="{FFFF7644-68B2-4A26-8F35-079C82259A89}"/>
          </ac:spMkLst>
        </pc:spChg>
      </pc:sldChg>
      <pc:sldChg chg="modSp new mod">
        <pc:chgData name="Sabba Shahzad (2025733)" userId="793deed7-963b-4cea-b5b7-96fb7dce519c" providerId="ADAL" clId="{ED453DC3-8860-45A5-A408-B56AD43D195A}" dt="2021-11-09T16:51:40.188" v="20208" actId="2711"/>
        <pc:sldMkLst>
          <pc:docMk/>
          <pc:sldMk cId="3715271689" sldId="268"/>
        </pc:sldMkLst>
        <pc:spChg chg="mod">
          <ac:chgData name="Sabba Shahzad (2025733)" userId="793deed7-963b-4cea-b5b7-96fb7dce519c" providerId="ADAL" clId="{ED453DC3-8860-45A5-A408-B56AD43D195A}" dt="2021-11-07T22:29:45.849" v="10280" actId="14100"/>
          <ac:spMkLst>
            <pc:docMk/>
            <pc:sldMk cId="3715271689" sldId="268"/>
            <ac:spMk id="2" creationId="{A6FB058E-ACA0-4DB4-AFA9-8AD8D9A83990}"/>
          </ac:spMkLst>
        </pc:spChg>
        <pc:spChg chg="mod">
          <ac:chgData name="Sabba Shahzad (2025733)" userId="793deed7-963b-4cea-b5b7-96fb7dce519c" providerId="ADAL" clId="{ED453DC3-8860-45A5-A408-B56AD43D195A}" dt="2021-11-09T16:51:40.188" v="20208" actId="2711"/>
          <ac:spMkLst>
            <pc:docMk/>
            <pc:sldMk cId="3715271689" sldId="268"/>
            <ac:spMk id="3" creationId="{8265F187-5D88-407A-9A20-5BC97661B0D1}"/>
          </ac:spMkLst>
        </pc:spChg>
      </pc:sldChg>
      <pc:sldChg chg="addSp delSp modSp new mod modNotesTx">
        <pc:chgData name="Sabba Shahzad (2025733)" userId="793deed7-963b-4cea-b5b7-96fb7dce519c" providerId="ADAL" clId="{ED453DC3-8860-45A5-A408-B56AD43D195A}" dt="2021-11-09T12:17:09.978" v="16857" actId="1076"/>
        <pc:sldMkLst>
          <pc:docMk/>
          <pc:sldMk cId="2753390089" sldId="269"/>
        </pc:sldMkLst>
        <pc:spChg chg="del">
          <ac:chgData name="Sabba Shahzad (2025733)" userId="793deed7-963b-4cea-b5b7-96fb7dce519c" providerId="ADAL" clId="{ED453DC3-8860-45A5-A408-B56AD43D195A}" dt="2021-11-09T12:04:02.458" v="14927" actId="21"/>
          <ac:spMkLst>
            <pc:docMk/>
            <pc:sldMk cId="2753390089" sldId="269"/>
            <ac:spMk id="2" creationId="{1D3736E8-AE08-4097-AC48-0DF5DA0C061C}"/>
          </ac:spMkLst>
        </pc:spChg>
        <pc:spChg chg="del">
          <ac:chgData name="Sabba Shahzad (2025733)" userId="793deed7-963b-4cea-b5b7-96fb7dce519c" providerId="ADAL" clId="{ED453DC3-8860-45A5-A408-B56AD43D195A}" dt="2021-11-09T12:04:30.048" v="14932" actId="21"/>
          <ac:spMkLst>
            <pc:docMk/>
            <pc:sldMk cId="2753390089" sldId="269"/>
            <ac:spMk id="3" creationId="{38D306E0-1EF7-4CEF-9AF6-732F9FE0D5F0}"/>
          </ac:spMkLst>
        </pc:spChg>
        <pc:spChg chg="add mod">
          <ac:chgData name="Sabba Shahzad (2025733)" userId="793deed7-963b-4cea-b5b7-96fb7dce519c" providerId="ADAL" clId="{ED453DC3-8860-45A5-A408-B56AD43D195A}" dt="2021-11-09T12:03:56.523" v="14926"/>
          <ac:spMkLst>
            <pc:docMk/>
            <pc:sldMk cId="2753390089" sldId="269"/>
            <ac:spMk id="4" creationId="{4072567E-3470-4258-83EB-D0EDBFD56166}"/>
          </ac:spMkLst>
        </pc:spChg>
        <pc:spChg chg="add mod">
          <ac:chgData name="Sabba Shahzad (2025733)" userId="793deed7-963b-4cea-b5b7-96fb7dce519c" providerId="ADAL" clId="{ED453DC3-8860-45A5-A408-B56AD43D195A}" dt="2021-11-09T12:04:10.546" v="14928"/>
          <ac:spMkLst>
            <pc:docMk/>
            <pc:sldMk cId="2753390089" sldId="269"/>
            <ac:spMk id="5" creationId="{0E2CFC7D-3675-4BCD-9B53-8088FF7AA9B8}"/>
          </ac:spMkLst>
        </pc:spChg>
        <pc:spChg chg="add mod">
          <ac:chgData name="Sabba Shahzad (2025733)" userId="793deed7-963b-4cea-b5b7-96fb7dce519c" providerId="ADAL" clId="{ED453DC3-8860-45A5-A408-B56AD43D195A}" dt="2021-11-09T12:13:57.670" v="15877" actId="20577"/>
          <ac:spMkLst>
            <pc:docMk/>
            <pc:sldMk cId="2753390089" sldId="269"/>
            <ac:spMk id="7" creationId="{635CEB7D-AE01-4E67-8D77-C047D15ACD36}"/>
          </ac:spMkLst>
        </pc:spChg>
        <pc:spChg chg="add mod">
          <ac:chgData name="Sabba Shahzad (2025733)" userId="793deed7-963b-4cea-b5b7-96fb7dce519c" providerId="ADAL" clId="{ED453DC3-8860-45A5-A408-B56AD43D195A}" dt="2021-11-09T12:17:09.978" v="16857" actId="1076"/>
          <ac:spMkLst>
            <pc:docMk/>
            <pc:sldMk cId="2753390089" sldId="269"/>
            <ac:spMk id="9" creationId="{6793BFA0-119E-4F89-A2DF-52399D3E9114}"/>
          </ac:spMkLst>
        </pc:spChg>
        <pc:picChg chg="add mod">
          <ac:chgData name="Sabba Shahzad (2025733)" userId="793deed7-963b-4cea-b5b7-96fb7dce519c" providerId="ADAL" clId="{ED453DC3-8860-45A5-A408-B56AD43D195A}" dt="2021-11-09T12:11:04.412" v="15519"/>
          <ac:picMkLst>
            <pc:docMk/>
            <pc:sldMk cId="2753390089" sldId="269"/>
            <ac:picMk id="8" creationId="{619766D7-9BF2-434D-A11C-75B4D662C41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17E35A-F178-4349-9DB3-5153ECDFC0A0}" type="datetimeFigureOut">
              <a:rPr lang="en-GB" smtClean="0"/>
              <a:t>09/11/2021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CECB40-8EBF-4A93-8F98-BDA49B0E64F9}" type="slidenum">
              <a:rPr lang="en-GB" smtClean="0"/>
              <a:t>‹#›</a:t>
            </a:fld>
            <a:endParaRPr lang="en-GB"/>
          </a:p>
        </p:txBody>
      </p:sp>
    </p:spTree>
    <p:extLst>
      <p:ext uri="{BB962C8B-B14F-4D97-AF65-F5344CB8AC3E}">
        <p14:creationId xmlns:p14="http://schemas.microsoft.com/office/powerpoint/2010/main" val="1270681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and welcome to my presentation. My name is Sabba Shahzad and this is my work related stress faced by UK employees presentation. </a:t>
            </a:r>
          </a:p>
        </p:txBody>
      </p:sp>
      <p:sp>
        <p:nvSpPr>
          <p:cNvPr id="4" name="Slide Number Placeholder 3"/>
          <p:cNvSpPr>
            <a:spLocks noGrp="1"/>
          </p:cNvSpPr>
          <p:nvPr>
            <p:ph type="sldNum" sz="quarter" idx="5"/>
          </p:nvPr>
        </p:nvSpPr>
        <p:spPr/>
        <p:txBody>
          <a:bodyPr/>
          <a:lstStyle/>
          <a:p>
            <a:fld id="{BECECB40-8EBF-4A93-8F98-BDA49B0E64F9}" type="slidenum">
              <a:rPr lang="en-GB" smtClean="0"/>
              <a:t>1</a:t>
            </a:fld>
            <a:endParaRPr lang="en-GB"/>
          </a:p>
        </p:txBody>
      </p:sp>
    </p:spTree>
    <p:extLst>
      <p:ext uri="{BB962C8B-B14F-4D97-AF65-F5344CB8AC3E}">
        <p14:creationId xmlns:p14="http://schemas.microsoft.com/office/powerpoint/2010/main" val="3725301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are the contents of this PowerPoint:</a:t>
            </a:r>
          </a:p>
        </p:txBody>
      </p:sp>
      <p:sp>
        <p:nvSpPr>
          <p:cNvPr id="4" name="Slide Number Placeholder 3"/>
          <p:cNvSpPr>
            <a:spLocks noGrp="1"/>
          </p:cNvSpPr>
          <p:nvPr>
            <p:ph type="sldNum" sz="quarter" idx="5"/>
          </p:nvPr>
        </p:nvSpPr>
        <p:spPr/>
        <p:txBody>
          <a:bodyPr/>
          <a:lstStyle/>
          <a:p>
            <a:fld id="{BECECB40-8EBF-4A93-8F98-BDA49B0E64F9}" type="slidenum">
              <a:rPr lang="en-GB" smtClean="0"/>
              <a:t>2</a:t>
            </a:fld>
            <a:endParaRPr lang="en-GB"/>
          </a:p>
        </p:txBody>
      </p:sp>
    </p:spTree>
    <p:extLst>
      <p:ext uri="{BB962C8B-B14F-4D97-AF65-F5344CB8AC3E}">
        <p14:creationId xmlns:p14="http://schemas.microsoft.com/office/powerpoint/2010/main" val="641503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I will be talking about work related stress for UK employees. Stress is when someone's mental health is affected due to being put in situations where they don’t know how to cope or what to do.</a:t>
            </a:r>
          </a:p>
          <a:p>
            <a:r>
              <a:rPr lang="en-GB" dirty="0"/>
              <a:t> Over the years stress has became very common as a lot of people now struggle with it. Often people do not seem to realise the affects stress can have on someone's health especially when they have been suffering with stress for a long period of time. It can affect ones health negatively mentally, emotionally and physically. The main problem for the cause of UK organisations becoming unsuccessful is employees being stressed. Due to the stress employees are lacking performance which has a huge impact on organisation success as employees are not motivated as well as not working to the best of their ability. </a:t>
            </a:r>
          </a:p>
          <a:p>
            <a:r>
              <a:rPr lang="en-GB" dirty="0"/>
              <a:t> </a:t>
            </a:r>
          </a:p>
        </p:txBody>
      </p:sp>
      <p:sp>
        <p:nvSpPr>
          <p:cNvPr id="4" name="Slide Number Placeholder 3"/>
          <p:cNvSpPr>
            <a:spLocks noGrp="1"/>
          </p:cNvSpPr>
          <p:nvPr>
            <p:ph type="sldNum" sz="quarter" idx="5"/>
          </p:nvPr>
        </p:nvSpPr>
        <p:spPr/>
        <p:txBody>
          <a:bodyPr/>
          <a:lstStyle/>
          <a:p>
            <a:fld id="{BECECB40-8EBF-4A93-8F98-BDA49B0E64F9}" type="slidenum">
              <a:rPr lang="en-GB" smtClean="0"/>
              <a:t>3</a:t>
            </a:fld>
            <a:endParaRPr lang="en-GB"/>
          </a:p>
        </p:txBody>
      </p:sp>
    </p:spTree>
    <p:extLst>
      <p:ext uri="{BB962C8B-B14F-4D97-AF65-F5344CB8AC3E}">
        <p14:creationId xmlns:p14="http://schemas.microsoft.com/office/powerpoint/2010/main" val="12659368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understand the causes of stress in the UK for employees I have used a method called the FISH BONE ANALYSIS and this is what I got from there. I will b presenting my fish bone analysis on the next slide. </a:t>
            </a:r>
          </a:p>
          <a:p>
            <a:r>
              <a:rPr lang="en-GB" dirty="0"/>
              <a:t>Employees in the UK are struggling with the following which is therefore the main cause of their stress. Every employee facing stress is most likely stressed because of one of these reasons. </a:t>
            </a:r>
          </a:p>
          <a:p>
            <a:r>
              <a:rPr lang="en-GB" dirty="0"/>
              <a:t>Finances can be due to either wages being cut low or an income loss due to losing a job maybe.</a:t>
            </a:r>
          </a:p>
          <a:p>
            <a:r>
              <a:rPr lang="en-GB" dirty="0"/>
              <a:t>Family stress can be caused by either family pressure or lack of family support. Of course everyone would love family support however sometimes, when struggling with something it is hard for some of us to open up to our family about our issues which can also have a huge impact and make things feel worse.</a:t>
            </a:r>
          </a:p>
          <a:p>
            <a:r>
              <a:rPr lang="en-GB" dirty="0"/>
              <a:t>Relationships can also be another reason as one suffering with stress is most likely to isolate themselves and be out of character. This can lead to miscommunication, arguments, falling out and if married divorce even. </a:t>
            </a:r>
          </a:p>
          <a:p>
            <a:r>
              <a:rPr lang="en-GB" dirty="0"/>
              <a:t>Stress can also be caused due to work and this can often impact ones work performance. During work as everyone is aware we can sometimes come across people who are maybe not as </a:t>
            </a:r>
            <a:r>
              <a:rPr lang="en-GB" dirty="0" err="1"/>
              <a:t>respenctful</a:t>
            </a:r>
            <a:r>
              <a:rPr lang="en-GB" dirty="0"/>
              <a:t> as ourselves; complaining, shouting, angry and arguing and this can sometimes make staff feel unvalued an disrespected which can cause them to become stressed. When this happens employees often lack performance at work and tend to be less determined and less motivated.</a:t>
            </a:r>
          </a:p>
          <a:p>
            <a:r>
              <a:rPr lang="en-GB" dirty="0"/>
              <a:t>Stress also impacts ones health due to the strain it can have on the body. It can make someone feel mentally exhausted as well as anxious. Constant stress for a long period of time can affect health in various ways. A person can develop a number of illnesses from stress due to the impact it has on their digestive system, heart, immune system etc. Also, stress can sometimes affect the memory causing people to suffer with memory loss due to their mental health not being stable.</a:t>
            </a:r>
          </a:p>
          <a:p>
            <a:r>
              <a:rPr lang="en-GB" dirty="0"/>
              <a:t>Health – absence from work</a:t>
            </a:r>
          </a:p>
        </p:txBody>
      </p:sp>
      <p:sp>
        <p:nvSpPr>
          <p:cNvPr id="4" name="Slide Number Placeholder 3"/>
          <p:cNvSpPr>
            <a:spLocks noGrp="1"/>
          </p:cNvSpPr>
          <p:nvPr>
            <p:ph type="sldNum" sz="quarter" idx="5"/>
          </p:nvPr>
        </p:nvSpPr>
        <p:spPr/>
        <p:txBody>
          <a:bodyPr/>
          <a:lstStyle/>
          <a:p>
            <a:fld id="{BECECB40-8EBF-4A93-8F98-BDA49B0E64F9}" type="slidenum">
              <a:rPr lang="en-GB" smtClean="0"/>
              <a:t>4</a:t>
            </a:fld>
            <a:endParaRPr lang="en-GB"/>
          </a:p>
        </p:txBody>
      </p:sp>
    </p:spTree>
    <p:extLst>
      <p:ext uri="{BB962C8B-B14F-4D97-AF65-F5344CB8AC3E}">
        <p14:creationId xmlns:p14="http://schemas.microsoft.com/office/powerpoint/2010/main" val="3121664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my fish bone analysis which I mentioned in the previous slide. I looked at the topic stress in the UK for employees and came up with a causes and effect analysis. In the blue boxes I came up with the effect also known as the problem and in the boxes coming off them are what I believe to be the causes of the problem. </a:t>
            </a:r>
          </a:p>
        </p:txBody>
      </p:sp>
      <p:sp>
        <p:nvSpPr>
          <p:cNvPr id="4" name="Slide Number Placeholder 3"/>
          <p:cNvSpPr>
            <a:spLocks noGrp="1"/>
          </p:cNvSpPr>
          <p:nvPr>
            <p:ph type="sldNum" sz="quarter" idx="5"/>
          </p:nvPr>
        </p:nvSpPr>
        <p:spPr/>
        <p:txBody>
          <a:bodyPr/>
          <a:lstStyle/>
          <a:p>
            <a:fld id="{BECECB40-8EBF-4A93-8F98-BDA49B0E64F9}" type="slidenum">
              <a:rPr lang="en-GB" smtClean="0"/>
              <a:t>5</a:t>
            </a:fld>
            <a:endParaRPr lang="en-GB"/>
          </a:p>
        </p:txBody>
      </p:sp>
    </p:spTree>
    <p:extLst>
      <p:ext uri="{BB962C8B-B14F-4D97-AF65-F5344CB8AC3E}">
        <p14:creationId xmlns:p14="http://schemas.microsoft.com/office/powerpoint/2010/main" val="2860027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CECB40-8EBF-4A93-8F98-BDA49B0E64F9}" type="slidenum">
              <a:rPr lang="en-GB" smtClean="0"/>
              <a:t>6</a:t>
            </a:fld>
            <a:endParaRPr lang="en-GB"/>
          </a:p>
        </p:txBody>
      </p:sp>
    </p:spTree>
    <p:extLst>
      <p:ext uri="{BB962C8B-B14F-4D97-AF65-F5344CB8AC3E}">
        <p14:creationId xmlns:p14="http://schemas.microsoft.com/office/powerpoint/2010/main" val="4193404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relation to my fish bone analysis I will be doing a PESTEL </a:t>
            </a:r>
            <a:r>
              <a:rPr lang="en-GB" dirty="0" err="1"/>
              <a:t>anyalysis</a:t>
            </a:r>
            <a:r>
              <a:rPr lang="en-GB" dirty="0"/>
              <a:t> on the factors I believe to be contributing to the problem of work related stress faced by UK employees. </a:t>
            </a:r>
          </a:p>
          <a:p>
            <a:r>
              <a:rPr lang="en-GB" dirty="0"/>
              <a:t>Political – The government say it is vital that all employees working within the NHS MUST get the coronavirus vaccinations in order to be able to keep their jobs however, there a people who work within this sector that are not yet ready to be vaccinated due to many reasons. Due to refusing the vaccine many employees in the NHS are losing their jobs due to not following NHS employee policy which the government has put in place. This is making stress a lot worse for employees facing this issue which is affecting their health a lot.  </a:t>
            </a:r>
          </a:p>
          <a:p>
            <a:r>
              <a:rPr lang="en-GB" dirty="0"/>
              <a:t>Debts/arrears – Less work hours, low wages. Connection with Political government policy on covid vaccines – lose job – no income</a:t>
            </a:r>
          </a:p>
          <a:p>
            <a:r>
              <a:rPr lang="en-GB" dirty="0"/>
              <a:t>Social – Bullying, discrimination and feeling devalued</a:t>
            </a:r>
          </a:p>
          <a:p>
            <a:r>
              <a:rPr lang="en-GB" dirty="0"/>
              <a:t>Work overload – Strain on employees, constant worry about falling behind, not satisfying customers and if they are at risk of losing their job due to the backlog. Making more frequent mistakes at work.</a:t>
            </a:r>
          </a:p>
          <a:p>
            <a:r>
              <a:rPr lang="en-GB" dirty="0"/>
              <a:t>Pollution – Volunteers to cover work within the NHS travelling far causing more pollution, causing health stress for employees due to the impact pollution has on their health</a:t>
            </a:r>
          </a:p>
          <a:p>
            <a:endParaRPr lang="en-GB" dirty="0"/>
          </a:p>
          <a:p>
            <a:endParaRPr lang="en-GB" dirty="0"/>
          </a:p>
        </p:txBody>
      </p:sp>
      <p:sp>
        <p:nvSpPr>
          <p:cNvPr id="4" name="Slide Number Placeholder 3"/>
          <p:cNvSpPr>
            <a:spLocks noGrp="1"/>
          </p:cNvSpPr>
          <p:nvPr>
            <p:ph type="sldNum" sz="quarter" idx="5"/>
          </p:nvPr>
        </p:nvSpPr>
        <p:spPr/>
        <p:txBody>
          <a:bodyPr/>
          <a:lstStyle/>
          <a:p>
            <a:fld id="{BECECB40-8EBF-4A93-8F98-BDA49B0E64F9}" type="slidenum">
              <a:rPr lang="en-GB" smtClean="0"/>
              <a:t>7</a:t>
            </a:fld>
            <a:endParaRPr lang="en-GB"/>
          </a:p>
        </p:txBody>
      </p:sp>
    </p:spTree>
    <p:extLst>
      <p:ext uri="{BB962C8B-B14F-4D97-AF65-F5344CB8AC3E}">
        <p14:creationId xmlns:p14="http://schemas.microsoft.com/office/powerpoint/2010/main" val="814935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Hire more employees - </a:t>
            </a:r>
            <a:r>
              <a:rPr lang="en-GB" sz="1200" dirty="0">
                <a:solidFill>
                  <a:srgbClr val="FF0000"/>
                </a:solidFill>
                <a:latin typeface="Arial" panose="020B0604020202020204" pitchFamily="34" charset="0"/>
                <a:cs typeface="Arial" panose="020B0604020202020204" pitchFamily="34" charset="0"/>
              </a:rPr>
              <a:t>Employers can try to hire more employees in order for work load to be equal for everyone and not too much for an individual. This is because the more work overload the more frequent mistakes and backlog in work. Employers should not expect employees to tackle more work than capable.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latin typeface="Arial" panose="020B0604020202020204" pitchFamily="34" charset="0"/>
                <a:cs typeface="Arial" panose="020B0604020202020204" pitchFamily="34" charset="0"/>
              </a:rPr>
              <a:t>Employers should engage with, respect, value and praise their employees more -  Extra training to allow employees to develop in their career and give them greater job opportunities. Rewarding employees reduces stress, makes employees more determined to succeed and perform well in their work.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latin typeface="Arial" panose="020B0604020202020204" pitchFamily="34" charset="0"/>
                <a:cs typeface="Arial" panose="020B0604020202020204" pitchFamily="34" charset="0"/>
              </a:rPr>
              <a:t>employers should take more of an interest in their employees. They should take the time out to get to know their employees and try and interpret what they like within their time at work. For example, get to know what an employee likes and get it for them for their birthday or as a thank you for their hard work. This relates to alternative solution number 2 as a thank you gift is a sense of value and praise. Improves work productivity leading to organisational success.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FF0000"/>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ECECB40-8EBF-4A93-8F98-BDA49B0E64F9}" type="slidenum">
              <a:rPr lang="en-GB" smtClean="0"/>
              <a:t>8</a:t>
            </a:fld>
            <a:endParaRPr lang="en-GB"/>
          </a:p>
        </p:txBody>
      </p:sp>
    </p:spTree>
    <p:extLst>
      <p:ext uri="{BB962C8B-B14F-4D97-AF65-F5344CB8AC3E}">
        <p14:creationId xmlns:p14="http://schemas.microsoft.com/office/powerpoint/2010/main" val="2412057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latin typeface="Arial" panose="020B0604020202020204" pitchFamily="34" charset="0"/>
                <a:cs typeface="Arial" panose="020B0604020202020204" pitchFamily="34" charset="0"/>
              </a:rPr>
              <a:t>4 – encourage employees to take annual leave when employers recognise that their employee is stressed or not performing well however employers should not mention this to their employees. They should just tell their employees the benefits of taking a break from work and having time to themselves to relax and focus on themselves. </a:t>
            </a:r>
          </a:p>
          <a:p>
            <a:r>
              <a:rPr lang="en-GB" sz="1200" dirty="0">
                <a:solidFill>
                  <a:srgbClr val="FF0000"/>
                </a:solidFill>
                <a:latin typeface="Arial" panose="020B0604020202020204" pitchFamily="34" charset="0"/>
                <a:cs typeface="Arial" panose="020B0604020202020204" pitchFamily="34" charset="0"/>
              </a:rPr>
              <a:t>5 – if employees are going through a phase at work where stress is caused by work due to either staff conflicts between one another or angry/stressed customers, the employer should try and resolve this issue asap instead of leaving it unresolved. Makes employees believe that their employer puts their feelings into consideration and understands the stress and struggle this is causing for the individual. The sooner the problem is sorted the better; the longer it takes to be solved the bigger the problem becomes. Employer should emphasise the importance of team effectiveness for business success and a happy/friendly environment at work. Encourage employees to support  and respect each other. </a:t>
            </a:r>
            <a:endParaRPr lang="en-GB" dirty="0"/>
          </a:p>
        </p:txBody>
      </p:sp>
      <p:sp>
        <p:nvSpPr>
          <p:cNvPr id="4" name="Slide Number Placeholder 3"/>
          <p:cNvSpPr>
            <a:spLocks noGrp="1"/>
          </p:cNvSpPr>
          <p:nvPr>
            <p:ph type="sldNum" sz="quarter" idx="5"/>
          </p:nvPr>
        </p:nvSpPr>
        <p:spPr/>
        <p:txBody>
          <a:bodyPr/>
          <a:lstStyle/>
          <a:p>
            <a:fld id="{BECECB40-8EBF-4A93-8F98-BDA49B0E64F9}" type="slidenum">
              <a:rPr lang="en-GB" smtClean="0"/>
              <a:t>9</a:t>
            </a:fld>
            <a:endParaRPr lang="en-GB"/>
          </a:p>
        </p:txBody>
      </p:sp>
    </p:spTree>
    <p:extLst>
      <p:ext uri="{BB962C8B-B14F-4D97-AF65-F5344CB8AC3E}">
        <p14:creationId xmlns:p14="http://schemas.microsoft.com/office/powerpoint/2010/main" val="9369880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believe this solution is the most appropriate to reduce work related stress due to personal experience. being an employee myself from the ages of 18-20 I was not respected or valued at all in my first job making me feel quite stressed and upset. However, in my second job this was completely different I was respected, valued and praised and this made me feel so much more happier within myself and more determined to get up every morning for my shift. When an employer shows their employees respect and value it makes an individual feel more confident and loyal towards that person. It helps one to build a relationship with their employer as well as co-workers. It is vital that in order for a business to succeed the staff working for that business are treated in a way you would want to be treated. The friendlier the environment around us at work the less chance of employees becoming stressed meaning work will be </a:t>
            </a:r>
            <a:r>
              <a:rPr lang="en-GB" dirty="0" err="1"/>
              <a:t>perfomed</a:t>
            </a:r>
            <a:r>
              <a:rPr lang="en-GB" dirty="0"/>
              <a:t> to the best of their ability and the business will be successful.</a:t>
            </a:r>
          </a:p>
        </p:txBody>
      </p:sp>
      <p:sp>
        <p:nvSpPr>
          <p:cNvPr id="4" name="Slide Number Placeholder 3"/>
          <p:cNvSpPr>
            <a:spLocks noGrp="1"/>
          </p:cNvSpPr>
          <p:nvPr>
            <p:ph type="sldNum" sz="quarter" idx="5"/>
          </p:nvPr>
        </p:nvSpPr>
        <p:spPr/>
        <p:txBody>
          <a:bodyPr/>
          <a:lstStyle/>
          <a:p>
            <a:fld id="{BECECB40-8EBF-4A93-8F98-BDA49B0E64F9}" type="slidenum">
              <a:rPr lang="en-GB" smtClean="0"/>
              <a:t>10</a:t>
            </a:fld>
            <a:endParaRPr lang="en-GB"/>
          </a:p>
        </p:txBody>
      </p:sp>
    </p:spTree>
    <p:extLst>
      <p:ext uri="{BB962C8B-B14F-4D97-AF65-F5344CB8AC3E}">
        <p14:creationId xmlns:p14="http://schemas.microsoft.com/office/powerpoint/2010/main" val="17471265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t>….Work environment. As I showed on the previous slides those are just a few ways in which work related stress in the UK can be reduced however there are so many other ways too. Stressed employees have a HUGE impact on the businesses success and if employers do not take their employees feelings into consideration and put their employees first then they </a:t>
            </a:r>
            <a:r>
              <a:rPr lang="en-GB" sz="2400" dirty="0" err="1"/>
              <a:t>wll</a:t>
            </a:r>
            <a:r>
              <a:rPr lang="en-GB" sz="2400" dirty="0"/>
              <a:t> no doubt fail as a whole. Without a good relationship with your employees your business cannot perform well. Stress is affecting individuals ability to put their all into their work due to the impacts it is having on them health wise mentally and physically. A stressed person is more likely to feel exhausted all the time and just want to isolate themselves from everyone around them and with this sort of mentality it is certain that businesses will fail.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…Performance. With a sense of care within the work environment employees will feel more relaxed and comfortable leading to excellent work performance and business success. </a:t>
            </a:r>
          </a:p>
          <a:p>
            <a:endParaRPr lang="en-GB" sz="2400" dirty="0"/>
          </a:p>
        </p:txBody>
      </p:sp>
      <p:sp>
        <p:nvSpPr>
          <p:cNvPr id="4" name="Slide Number Placeholder 3"/>
          <p:cNvSpPr>
            <a:spLocks noGrp="1"/>
          </p:cNvSpPr>
          <p:nvPr>
            <p:ph type="sldNum" sz="quarter" idx="5"/>
          </p:nvPr>
        </p:nvSpPr>
        <p:spPr/>
        <p:txBody>
          <a:bodyPr/>
          <a:lstStyle/>
          <a:p>
            <a:fld id="{BECECB40-8EBF-4A93-8F98-BDA49B0E64F9}" type="slidenum">
              <a:rPr lang="en-GB" smtClean="0"/>
              <a:t>11</a:t>
            </a:fld>
            <a:endParaRPr lang="en-GB"/>
          </a:p>
        </p:txBody>
      </p:sp>
    </p:spTree>
    <p:extLst>
      <p:ext uri="{BB962C8B-B14F-4D97-AF65-F5344CB8AC3E}">
        <p14:creationId xmlns:p14="http://schemas.microsoft.com/office/powerpoint/2010/main" val="1080460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6281A-4093-4B43-9117-3B99790CA9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954F005-EC3D-4916-8FEB-CE15DEAFF9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FACAFE-D619-4F37-BC79-5D85A56ECA8D}"/>
              </a:ext>
            </a:extLst>
          </p:cNvPr>
          <p:cNvSpPr>
            <a:spLocks noGrp="1"/>
          </p:cNvSpPr>
          <p:nvPr>
            <p:ph type="dt" sz="half" idx="10"/>
          </p:nvPr>
        </p:nvSpPr>
        <p:spPr/>
        <p:txBody>
          <a:bodyPr/>
          <a:lstStyle/>
          <a:p>
            <a:fld id="{A09EBBC1-472F-4D6A-AD93-F35BC35FE624}" type="datetimeFigureOut">
              <a:rPr lang="en-GB" smtClean="0"/>
              <a:t>09/11/2021</a:t>
            </a:fld>
            <a:endParaRPr lang="en-GB"/>
          </a:p>
        </p:txBody>
      </p:sp>
      <p:sp>
        <p:nvSpPr>
          <p:cNvPr id="5" name="Footer Placeholder 4">
            <a:extLst>
              <a:ext uri="{FF2B5EF4-FFF2-40B4-BE49-F238E27FC236}">
                <a16:creationId xmlns:a16="http://schemas.microsoft.com/office/drawing/2014/main" id="{ACFAB7E1-6C69-4765-923F-9AD68D6023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5D13A3-DAB6-4623-A308-7AADB93CEEAF}"/>
              </a:ext>
            </a:extLst>
          </p:cNvPr>
          <p:cNvSpPr>
            <a:spLocks noGrp="1"/>
          </p:cNvSpPr>
          <p:nvPr>
            <p:ph type="sldNum" sz="quarter" idx="12"/>
          </p:nvPr>
        </p:nvSpPr>
        <p:spPr/>
        <p:txBody>
          <a:bodyPr/>
          <a:lstStyle/>
          <a:p>
            <a:fld id="{7587A9DF-47C9-4215-B37F-9376A4FC0F7F}" type="slidenum">
              <a:rPr lang="en-GB" smtClean="0"/>
              <a:t>‹#›</a:t>
            </a:fld>
            <a:endParaRPr lang="en-GB"/>
          </a:p>
        </p:txBody>
      </p:sp>
    </p:spTree>
    <p:extLst>
      <p:ext uri="{BB962C8B-B14F-4D97-AF65-F5344CB8AC3E}">
        <p14:creationId xmlns:p14="http://schemas.microsoft.com/office/powerpoint/2010/main" val="1966779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D54B7-9BD2-4513-BAD1-53A2604CF7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8C9680-CE7D-480B-B2DF-CBC0DDD199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EFD079-0531-44E9-920D-0A2F9FE80640}"/>
              </a:ext>
            </a:extLst>
          </p:cNvPr>
          <p:cNvSpPr>
            <a:spLocks noGrp="1"/>
          </p:cNvSpPr>
          <p:nvPr>
            <p:ph type="dt" sz="half" idx="10"/>
          </p:nvPr>
        </p:nvSpPr>
        <p:spPr/>
        <p:txBody>
          <a:bodyPr/>
          <a:lstStyle/>
          <a:p>
            <a:fld id="{A09EBBC1-472F-4D6A-AD93-F35BC35FE624}" type="datetimeFigureOut">
              <a:rPr lang="en-GB" smtClean="0"/>
              <a:t>09/11/2021</a:t>
            </a:fld>
            <a:endParaRPr lang="en-GB"/>
          </a:p>
        </p:txBody>
      </p:sp>
      <p:sp>
        <p:nvSpPr>
          <p:cNvPr id="5" name="Footer Placeholder 4">
            <a:extLst>
              <a:ext uri="{FF2B5EF4-FFF2-40B4-BE49-F238E27FC236}">
                <a16:creationId xmlns:a16="http://schemas.microsoft.com/office/drawing/2014/main" id="{334639EA-A1CC-47D6-9AED-8E31404D36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5FDEA7-0082-403E-A19C-F7E53446D666}"/>
              </a:ext>
            </a:extLst>
          </p:cNvPr>
          <p:cNvSpPr>
            <a:spLocks noGrp="1"/>
          </p:cNvSpPr>
          <p:nvPr>
            <p:ph type="sldNum" sz="quarter" idx="12"/>
          </p:nvPr>
        </p:nvSpPr>
        <p:spPr/>
        <p:txBody>
          <a:bodyPr/>
          <a:lstStyle/>
          <a:p>
            <a:fld id="{7587A9DF-47C9-4215-B37F-9376A4FC0F7F}" type="slidenum">
              <a:rPr lang="en-GB" smtClean="0"/>
              <a:t>‹#›</a:t>
            </a:fld>
            <a:endParaRPr lang="en-GB"/>
          </a:p>
        </p:txBody>
      </p:sp>
    </p:spTree>
    <p:extLst>
      <p:ext uri="{BB962C8B-B14F-4D97-AF65-F5344CB8AC3E}">
        <p14:creationId xmlns:p14="http://schemas.microsoft.com/office/powerpoint/2010/main" val="2762823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B13BA-EB13-4C64-8C0E-3284948AA8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8E3F64-0C82-4ED7-BD56-C1ADA534EA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6409D8-9113-483D-A3CA-234F616F6DD4}"/>
              </a:ext>
            </a:extLst>
          </p:cNvPr>
          <p:cNvSpPr>
            <a:spLocks noGrp="1"/>
          </p:cNvSpPr>
          <p:nvPr>
            <p:ph type="dt" sz="half" idx="10"/>
          </p:nvPr>
        </p:nvSpPr>
        <p:spPr/>
        <p:txBody>
          <a:bodyPr/>
          <a:lstStyle/>
          <a:p>
            <a:fld id="{A09EBBC1-472F-4D6A-AD93-F35BC35FE624}" type="datetimeFigureOut">
              <a:rPr lang="en-GB" smtClean="0"/>
              <a:t>09/11/2021</a:t>
            </a:fld>
            <a:endParaRPr lang="en-GB"/>
          </a:p>
        </p:txBody>
      </p:sp>
      <p:sp>
        <p:nvSpPr>
          <p:cNvPr id="5" name="Footer Placeholder 4">
            <a:extLst>
              <a:ext uri="{FF2B5EF4-FFF2-40B4-BE49-F238E27FC236}">
                <a16:creationId xmlns:a16="http://schemas.microsoft.com/office/drawing/2014/main" id="{27617219-6EF5-4125-8AF5-91F553F30D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ED2EB6-7510-47F0-AEDF-0F13688C49CD}"/>
              </a:ext>
            </a:extLst>
          </p:cNvPr>
          <p:cNvSpPr>
            <a:spLocks noGrp="1"/>
          </p:cNvSpPr>
          <p:nvPr>
            <p:ph type="sldNum" sz="quarter" idx="12"/>
          </p:nvPr>
        </p:nvSpPr>
        <p:spPr/>
        <p:txBody>
          <a:bodyPr/>
          <a:lstStyle/>
          <a:p>
            <a:fld id="{7587A9DF-47C9-4215-B37F-9376A4FC0F7F}" type="slidenum">
              <a:rPr lang="en-GB" smtClean="0"/>
              <a:t>‹#›</a:t>
            </a:fld>
            <a:endParaRPr lang="en-GB"/>
          </a:p>
        </p:txBody>
      </p:sp>
    </p:spTree>
    <p:extLst>
      <p:ext uri="{BB962C8B-B14F-4D97-AF65-F5344CB8AC3E}">
        <p14:creationId xmlns:p14="http://schemas.microsoft.com/office/powerpoint/2010/main" val="2357618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5BA38-A6D8-41E3-9997-869215B0B4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392D5C-E6DD-4601-8C79-57381069F6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26A703F-3972-4A7C-BD5D-0FFCDC0063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A91AC27-FF37-4C82-8FE0-C13FF7E11F0B}"/>
              </a:ext>
            </a:extLst>
          </p:cNvPr>
          <p:cNvSpPr>
            <a:spLocks noGrp="1"/>
          </p:cNvSpPr>
          <p:nvPr>
            <p:ph type="dt" sz="half" idx="10"/>
          </p:nvPr>
        </p:nvSpPr>
        <p:spPr/>
        <p:txBody>
          <a:bodyPr/>
          <a:lstStyle/>
          <a:p>
            <a:fld id="{A09EBBC1-472F-4D6A-AD93-F35BC35FE624}" type="datetimeFigureOut">
              <a:rPr lang="en-GB" smtClean="0"/>
              <a:t>09/11/2021</a:t>
            </a:fld>
            <a:endParaRPr lang="en-GB"/>
          </a:p>
        </p:txBody>
      </p:sp>
      <p:sp>
        <p:nvSpPr>
          <p:cNvPr id="6" name="Footer Placeholder 5">
            <a:extLst>
              <a:ext uri="{FF2B5EF4-FFF2-40B4-BE49-F238E27FC236}">
                <a16:creationId xmlns:a16="http://schemas.microsoft.com/office/drawing/2014/main" id="{F35F9BA2-6DC2-4351-AF5B-5D25074753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CDD29B-7F92-4022-B96A-5110245D0596}"/>
              </a:ext>
            </a:extLst>
          </p:cNvPr>
          <p:cNvSpPr>
            <a:spLocks noGrp="1"/>
          </p:cNvSpPr>
          <p:nvPr>
            <p:ph type="sldNum" sz="quarter" idx="12"/>
          </p:nvPr>
        </p:nvSpPr>
        <p:spPr/>
        <p:txBody>
          <a:bodyPr/>
          <a:lstStyle/>
          <a:p>
            <a:fld id="{7587A9DF-47C9-4215-B37F-9376A4FC0F7F}" type="slidenum">
              <a:rPr lang="en-GB" smtClean="0"/>
              <a:t>‹#›</a:t>
            </a:fld>
            <a:endParaRPr lang="en-GB"/>
          </a:p>
        </p:txBody>
      </p:sp>
    </p:spTree>
    <p:extLst>
      <p:ext uri="{BB962C8B-B14F-4D97-AF65-F5344CB8AC3E}">
        <p14:creationId xmlns:p14="http://schemas.microsoft.com/office/powerpoint/2010/main" val="1004957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EB437-94E2-4B02-8581-3242AD7257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B7AD4E-4967-431F-A01C-0D876E772F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76CFC6-6DC0-4303-85C6-0728FFF375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2810FA-4283-481D-9685-37EDF3470C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7AA5C8-5530-4465-B62D-35296D412B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8F2129-171F-48F7-9E18-6A080A7DB29D}"/>
              </a:ext>
            </a:extLst>
          </p:cNvPr>
          <p:cNvSpPr>
            <a:spLocks noGrp="1"/>
          </p:cNvSpPr>
          <p:nvPr>
            <p:ph type="dt" sz="half" idx="10"/>
          </p:nvPr>
        </p:nvSpPr>
        <p:spPr/>
        <p:txBody>
          <a:bodyPr/>
          <a:lstStyle/>
          <a:p>
            <a:fld id="{A09EBBC1-472F-4D6A-AD93-F35BC35FE624}" type="datetimeFigureOut">
              <a:rPr lang="en-GB" smtClean="0"/>
              <a:t>09/11/2021</a:t>
            </a:fld>
            <a:endParaRPr lang="en-GB"/>
          </a:p>
        </p:txBody>
      </p:sp>
      <p:sp>
        <p:nvSpPr>
          <p:cNvPr id="8" name="Footer Placeholder 7">
            <a:extLst>
              <a:ext uri="{FF2B5EF4-FFF2-40B4-BE49-F238E27FC236}">
                <a16:creationId xmlns:a16="http://schemas.microsoft.com/office/drawing/2014/main" id="{E5B91046-BBCD-475D-9B0E-819E2D9F4C7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7BBB83-96AC-4C1E-8484-A98DDB354AB3}"/>
              </a:ext>
            </a:extLst>
          </p:cNvPr>
          <p:cNvSpPr>
            <a:spLocks noGrp="1"/>
          </p:cNvSpPr>
          <p:nvPr>
            <p:ph type="sldNum" sz="quarter" idx="12"/>
          </p:nvPr>
        </p:nvSpPr>
        <p:spPr/>
        <p:txBody>
          <a:bodyPr/>
          <a:lstStyle/>
          <a:p>
            <a:fld id="{7587A9DF-47C9-4215-B37F-9376A4FC0F7F}" type="slidenum">
              <a:rPr lang="en-GB" smtClean="0"/>
              <a:t>‹#›</a:t>
            </a:fld>
            <a:endParaRPr lang="en-GB"/>
          </a:p>
        </p:txBody>
      </p:sp>
    </p:spTree>
    <p:extLst>
      <p:ext uri="{BB962C8B-B14F-4D97-AF65-F5344CB8AC3E}">
        <p14:creationId xmlns:p14="http://schemas.microsoft.com/office/powerpoint/2010/main" val="2501269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CB265-7E1D-4E07-A549-D5D7509871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CC86B0-0FD6-462A-ABE3-C384B7452043}"/>
              </a:ext>
            </a:extLst>
          </p:cNvPr>
          <p:cNvSpPr>
            <a:spLocks noGrp="1"/>
          </p:cNvSpPr>
          <p:nvPr>
            <p:ph type="dt" sz="half" idx="10"/>
          </p:nvPr>
        </p:nvSpPr>
        <p:spPr/>
        <p:txBody>
          <a:bodyPr/>
          <a:lstStyle/>
          <a:p>
            <a:fld id="{A09EBBC1-472F-4D6A-AD93-F35BC35FE624}" type="datetimeFigureOut">
              <a:rPr lang="en-GB" smtClean="0"/>
              <a:t>09/11/2021</a:t>
            </a:fld>
            <a:endParaRPr lang="en-GB"/>
          </a:p>
        </p:txBody>
      </p:sp>
      <p:sp>
        <p:nvSpPr>
          <p:cNvPr id="4" name="Footer Placeholder 3">
            <a:extLst>
              <a:ext uri="{FF2B5EF4-FFF2-40B4-BE49-F238E27FC236}">
                <a16:creationId xmlns:a16="http://schemas.microsoft.com/office/drawing/2014/main" id="{56CA9CD8-0E21-461E-9D3A-DF09F0E2CC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8BB349-5ABD-4EBD-A0FE-2C0A16822B7A}"/>
              </a:ext>
            </a:extLst>
          </p:cNvPr>
          <p:cNvSpPr>
            <a:spLocks noGrp="1"/>
          </p:cNvSpPr>
          <p:nvPr>
            <p:ph type="sldNum" sz="quarter" idx="12"/>
          </p:nvPr>
        </p:nvSpPr>
        <p:spPr/>
        <p:txBody>
          <a:bodyPr/>
          <a:lstStyle/>
          <a:p>
            <a:fld id="{7587A9DF-47C9-4215-B37F-9376A4FC0F7F}" type="slidenum">
              <a:rPr lang="en-GB" smtClean="0"/>
              <a:t>‹#›</a:t>
            </a:fld>
            <a:endParaRPr lang="en-GB"/>
          </a:p>
        </p:txBody>
      </p:sp>
    </p:spTree>
    <p:extLst>
      <p:ext uri="{BB962C8B-B14F-4D97-AF65-F5344CB8AC3E}">
        <p14:creationId xmlns:p14="http://schemas.microsoft.com/office/powerpoint/2010/main" val="608995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BFF874-C87A-4E95-AA57-5EDC72CAFCD0}"/>
              </a:ext>
            </a:extLst>
          </p:cNvPr>
          <p:cNvSpPr>
            <a:spLocks noGrp="1"/>
          </p:cNvSpPr>
          <p:nvPr>
            <p:ph type="dt" sz="half" idx="10"/>
          </p:nvPr>
        </p:nvSpPr>
        <p:spPr/>
        <p:txBody>
          <a:bodyPr/>
          <a:lstStyle/>
          <a:p>
            <a:fld id="{A09EBBC1-472F-4D6A-AD93-F35BC35FE624}" type="datetimeFigureOut">
              <a:rPr lang="en-GB" smtClean="0"/>
              <a:t>09/11/2021</a:t>
            </a:fld>
            <a:endParaRPr lang="en-GB"/>
          </a:p>
        </p:txBody>
      </p:sp>
      <p:sp>
        <p:nvSpPr>
          <p:cNvPr id="3" name="Footer Placeholder 2">
            <a:extLst>
              <a:ext uri="{FF2B5EF4-FFF2-40B4-BE49-F238E27FC236}">
                <a16:creationId xmlns:a16="http://schemas.microsoft.com/office/drawing/2014/main" id="{22A62E20-E18C-405F-B99E-3CAF7AD5357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46D707-247C-43E7-9730-104613AC12B0}"/>
              </a:ext>
            </a:extLst>
          </p:cNvPr>
          <p:cNvSpPr>
            <a:spLocks noGrp="1"/>
          </p:cNvSpPr>
          <p:nvPr>
            <p:ph type="sldNum" sz="quarter" idx="12"/>
          </p:nvPr>
        </p:nvSpPr>
        <p:spPr/>
        <p:txBody>
          <a:bodyPr/>
          <a:lstStyle/>
          <a:p>
            <a:fld id="{7587A9DF-47C9-4215-B37F-9376A4FC0F7F}" type="slidenum">
              <a:rPr lang="en-GB" smtClean="0"/>
              <a:t>‹#›</a:t>
            </a:fld>
            <a:endParaRPr lang="en-GB"/>
          </a:p>
        </p:txBody>
      </p:sp>
    </p:spTree>
    <p:extLst>
      <p:ext uri="{BB962C8B-B14F-4D97-AF65-F5344CB8AC3E}">
        <p14:creationId xmlns:p14="http://schemas.microsoft.com/office/powerpoint/2010/main" val="3799180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2D05C-0924-4197-9520-AD86A9B101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9020A9D-351F-4954-A988-79CB93250D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90B821-B8D6-40E7-BE13-1D2EE0E902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9FD218-751B-415F-A5E2-E9EA5FAE3111}"/>
              </a:ext>
            </a:extLst>
          </p:cNvPr>
          <p:cNvSpPr>
            <a:spLocks noGrp="1"/>
          </p:cNvSpPr>
          <p:nvPr>
            <p:ph type="dt" sz="half" idx="10"/>
          </p:nvPr>
        </p:nvSpPr>
        <p:spPr/>
        <p:txBody>
          <a:bodyPr/>
          <a:lstStyle/>
          <a:p>
            <a:fld id="{A09EBBC1-472F-4D6A-AD93-F35BC35FE624}" type="datetimeFigureOut">
              <a:rPr lang="en-GB" smtClean="0"/>
              <a:t>09/11/2021</a:t>
            </a:fld>
            <a:endParaRPr lang="en-GB"/>
          </a:p>
        </p:txBody>
      </p:sp>
      <p:sp>
        <p:nvSpPr>
          <p:cNvPr id="6" name="Footer Placeholder 5">
            <a:extLst>
              <a:ext uri="{FF2B5EF4-FFF2-40B4-BE49-F238E27FC236}">
                <a16:creationId xmlns:a16="http://schemas.microsoft.com/office/drawing/2014/main" id="{F40CD746-4111-464A-BE6E-08C18D5DF7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C23059-669D-4E4E-85D3-7D1CB470BECD}"/>
              </a:ext>
            </a:extLst>
          </p:cNvPr>
          <p:cNvSpPr>
            <a:spLocks noGrp="1"/>
          </p:cNvSpPr>
          <p:nvPr>
            <p:ph type="sldNum" sz="quarter" idx="12"/>
          </p:nvPr>
        </p:nvSpPr>
        <p:spPr/>
        <p:txBody>
          <a:bodyPr/>
          <a:lstStyle/>
          <a:p>
            <a:fld id="{7587A9DF-47C9-4215-B37F-9376A4FC0F7F}" type="slidenum">
              <a:rPr lang="en-GB" smtClean="0"/>
              <a:t>‹#›</a:t>
            </a:fld>
            <a:endParaRPr lang="en-GB"/>
          </a:p>
        </p:txBody>
      </p:sp>
    </p:spTree>
    <p:extLst>
      <p:ext uri="{BB962C8B-B14F-4D97-AF65-F5344CB8AC3E}">
        <p14:creationId xmlns:p14="http://schemas.microsoft.com/office/powerpoint/2010/main" val="2905539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EE74-81F4-43C1-90B1-FCF4A89312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B6221B-1A3E-40B5-85E6-54A75C8D4A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C054E3-319A-4294-B744-6E52EA7174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0EF179-5365-488A-9183-9B5F9040E8B6}"/>
              </a:ext>
            </a:extLst>
          </p:cNvPr>
          <p:cNvSpPr>
            <a:spLocks noGrp="1"/>
          </p:cNvSpPr>
          <p:nvPr>
            <p:ph type="dt" sz="half" idx="10"/>
          </p:nvPr>
        </p:nvSpPr>
        <p:spPr/>
        <p:txBody>
          <a:bodyPr/>
          <a:lstStyle/>
          <a:p>
            <a:fld id="{A09EBBC1-472F-4D6A-AD93-F35BC35FE624}" type="datetimeFigureOut">
              <a:rPr lang="en-GB" smtClean="0"/>
              <a:t>09/11/2021</a:t>
            </a:fld>
            <a:endParaRPr lang="en-GB"/>
          </a:p>
        </p:txBody>
      </p:sp>
      <p:sp>
        <p:nvSpPr>
          <p:cNvPr id="6" name="Footer Placeholder 5">
            <a:extLst>
              <a:ext uri="{FF2B5EF4-FFF2-40B4-BE49-F238E27FC236}">
                <a16:creationId xmlns:a16="http://schemas.microsoft.com/office/drawing/2014/main" id="{3F0A1846-C7D9-468B-8E10-D07194BC10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C81295-A671-4BE1-A59F-70A2CFDE2EEE}"/>
              </a:ext>
            </a:extLst>
          </p:cNvPr>
          <p:cNvSpPr>
            <a:spLocks noGrp="1"/>
          </p:cNvSpPr>
          <p:nvPr>
            <p:ph type="sldNum" sz="quarter" idx="12"/>
          </p:nvPr>
        </p:nvSpPr>
        <p:spPr/>
        <p:txBody>
          <a:bodyPr/>
          <a:lstStyle/>
          <a:p>
            <a:fld id="{7587A9DF-47C9-4215-B37F-9376A4FC0F7F}" type="slidenum">
              <a:rPr lang="en-GB" smtClean="0"/>
              <a:t>‹#›</a:t>
            </a:fld>
            <a:endParaRPr lang="en-GB"/>
          </a:p>
        </p:txBody>
      </p:sp>
    </p:spTree>
    <p:extLst>
      <p:ext uri="{BB962C8B-B14F-4D97-AF65-F5344CB8AC3E}">
        <p14:creationId xmlns:p14="http://schemas.microsoft.com/office/powerpoint/2010/main" val="2320262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44679-563A-4E2F-B74B-3445BB38D4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9798D3-AD9C-46F2-A8C8-DC0FB827EF7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E715DE-9CD2-4998-9A45-8E1DD8BE5A74}"/>
              </a:ext>
            </a:extLst>
          </p:cNvPr>
          <p:cNvSpPr>
            <a:spLocks noGrp="1"/>
          </p:cNvSpPr>
          <p:nvPr>
            <p:ph type="dt" sz="half" idx="10"/>
          </p:nvPr>
        </p:nvSpPr>
        <p:spPr/>
        <p:txBody>
          <a:bodyPr/>
          <a:lstStyle/>
          <a:p>
            <a:fld id="{A09EBBC1-472F-4D6A-AD93-F35BC35FE624}" type="datetimeFigureOut">
              <a:rPr lang="en-GB" smtClean="0"/>
              <a:t>09/11/2021</a:t>
            </a:fld>
            <a:endParaRPr lang="en-GB"/>
          </a:p>
        </p:txBody>
      </p:sp>
      <p:sp>
        <p:nvSpPr>
          <p:cNvPr id="5" name="Footer Placeholder 4">
            <a:extLst>
              <a:ext uri="{FF2B5EF4-FFF2-40B4-BE49-F238E27FC236}">
                <a16:creationId xmlns:a16="http://schemas.microsoft.com/office/drawing/2014/main" id="{A316FF1B-F7DE-442D-AECF-85716F6C45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9BED7D-89FF-4027-B89D-457CE1BE536B}"/>
              </a:ext>
            </a:extLst>
          </p:cNvPr>
          <p:cNvSpPr>
            <a:spLocks noGrp="1"/>
          </p:cNvSpPr>
          <p:nvPr>
            <p:ph type="sldNum" sz="quarter" idx="12"/>
          </p:nvPr>
        </p:nvSpPr>
        <p:spPr/>
        <p:txBody>
          <a:bodyPr/>
          <a:lstStyle/>
          <a:p>
            <a:fld id="{7587A9DF-47C9-4215-B37F-9376A4FC0F7F}" type="slidenum">
              <a:rPr lang="en-GB" smtClean="0"/>
              <a:t>‹#›</a:t>
            </a:fld>
            <a:endParaRPr lang="en-GB"/>
          </a:p>
        </p:txBody>
      </p:sp>
    </p:spTree>
    <p:extLst>
      <p:ext uri="{BB962C8B-B14F-4D97-AF65-F5344CB8AC3E}">
        <p14:creationId xmlns:p14="http://schemas.microsoft.com/office/powerpoint/2010/main" val="1622299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908D8E-C1CB-4392-9F4E-85657415F7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BA3651-C1E5-43AD-A12C-622B619266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94A3EB-05B1-4A74-826A-871E01269858}"/>
              </a:ext>
            </a:extLst>
          </p:cNvPr>
          <p:cNvSpPr>
            <a:spLocks noGrp="1"/>
          </p:cNvSpPr>
          <p:nvPr>
            <p:ph type="dt" sz="half" idx="10"/>
          </p:nvPr>
        </p:nvSpPr>
        <p:spPr/>
        <p:txBody>
          <a:bodyPr/>
          <a:lstStyle/>
          <a:p>
            <a:fld id="{A09EBBC1-472F-4D6A-AD93-F35BC35FE624}" type="datetimeFigureOut">
              <a:rPr lang="en-GB" smtClean="0"/>
              <a:t>09/11/2021</a:t>
            </a:fld>
            <a:endParaRPr lang="en-GB"/>
          </a:p>
        </p:txBody>
      </p:sp>
      <p:sp>
        <p:nvSpPr>
          <p:cNvPr id="5" name="Footer Placeholder 4">
            <a:extLst>
              <a:ext uri="{FF2B5EF4-FFF2-40B4-BE49-F238E27FC236}">
                <a16:creationId xmlns:a16="http://schemas.microsoft.com/office/drawing/2014/main" id="{FE1CE045-E65F-4EAB-A9CB-5D23DDB55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AA5AC5-6ABB-43BF-B711-DBDD91C4714B}"/>
              </a:ext>
            </a:extLst>
          </p:cNvPr>
          <p:cNvSpPr>
            <a:spLocks noGrp="1"/>
          </p:cNvSpPr>
          <p:nvPr>
            <p:ph type="sldNum" sz="quarter" idx="12"/>
          </p:nvPr>
        </p:nvSpPr>
        <p:spPr/>
        <p:txBody>
          <a:bodyPr/>
          <a:lstStyle/>
          <a:p>
            <a:fld id="{7587A9DF-47C9-4215-B37F-9376A4FC0F7F}" type="slidenum">
              <a:rPr lang="en-GB" smtClean="0"/>
              <a:t>‹#›</a:t>
            </a:fld>
            <a:endParaRPr lang="en-GB"/>
          </a:p>
        </p:txBody>
      </p:sp>
    </p:spTree>
    <p:extLst>
      <p:ext uri="{BB962C8B-B14F-4D97-AF65-F5344CB8AC3E}">
        <p14:creationId xmlns:p14="http://schemas.microsoft.com/office/powerpoint/2010/main" val="30910337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5C85BF-539C-4B12-9E3A-0884AE7C80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C90788-A370-43B7-AD54-F4EBB2C3CC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5CAC11-D730-4B90-B130-9659CC1AAA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9EBBC1-472F-4D6A-AD93-F35BC35FE624}" type="datetimeFigureOut">
              <a:rPr lang="en-GB" smtClean="0"/>
              <a:t>09/11/2021</a:t>
            </a:fld>
            <a:endParaRPr lang="en-GB"/>
          </a:p>
        </p:txBody>
      </p:sp>
      <p:sp>
        <p:nvSpPr>
          <p:cNvPr id="5" name="Footer Placeholder 4">
            <a:extLst>
              <a:ext uri="{FF2B5EF4-FFF2-40B4-BE49-F238E27FC236}">
                <a16:creationId xmlns:a16="http://schemas.microsoft.com/office/drawing/2014/main" id="{13C590F3-CFFC-4560-90A2-D055A15AE0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B224EB9-C790-4F1B-8F25-1495DC8CF0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87A9DF-47C9-4215-B37F-9376A4FC0F7F}" type="slidenum">
              <a:rPr lang="en-GB" smtClean="0"/>
              <a:t>‹#›</a:t>
            </a:fld>
            <a:endParaRPr lang="en-GB"/>
          </a:p>
        </p:txBody>
      </p:sp>
    </p:spTree>
    <p:extLst>
      <p:ext uri="{BB962C8B-B14F-4D97-AF65-F5344CB8AC3E}">
        <p14:creationId xmlns:p14="http://schemas.microsoft.com/office/powerpoint/2010/main" val="10669758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hse.gov.uk/statistics/causdis/stress.pdf" TargetMode="External"/><Relationship Id="rId3" Type="http://schemas.openxmlformats.org/officeDocument/2006/relationships/hyperlink" Target="https://www.nhsinform.scot/healthy-living/mental-wellbeing/stress/beat-stress-at-work" TargetMode="External"/><Relationship Id="rId7" Type="http://schemas.openxmlformats.org/officeDocument/2006/relationships/hyperlink" Target="https://www.perkbox.com/uk/resources/library/2020-workplace-stress-survey#:~:text=As%20we%20have%20seen%2C%20work%20is%20the%20single,their%20job%20as%20often%20as%20once%20per%20week." TargetMode="External"/><Relationship Id="rId2" Type="http://schemas.openxmlformats.org/officeDocument/2006/relationships/hyperlink" Target="https://www.quantumworkplace.com/future-of-work/7-ways-employees-can-reduce-stress-in-the-workplace#:~:text=%207%20Simple%20Ways%20to%20Reduce%20Stress%20in,more%20comfortable%20they%20are%2C%20the%20less...%20More%20" TargetMode="External"/><Relationship Id="rId1" Type="http://schemas.openxmlformats.org/officeDocument/2006/relationships/slideLayout" Target="../slideLayouts/slideLayout2.xml"/><Relationship Id="rId6" Type="http://schemas.openxmlformats.org/officeDocument/2006/relationships/hyperlink" Target="https://www.bing.com/images/search?view=detailV2&amp;ccid=mHcTj8RA&amp;id=1675E5E811C4BC62B2211212F6679077E26830B5&amp;thid=OIP.mHcTj8RA9odq85uoX2jl-QAAAA&amp;mediaurl=https%3a%2f%2fwww.dynamicyou.org%2fwp-content%2fuploads%2f2015%2f02%2fno-stress.jpg&amp;cdnurl=https%3a%2f%2fth.bing.com%2fth%2fid%2fR.9877138fc440f6876af39ba85f68e5f9%3frik%3dtTBo4neQZ%252fYSEg%26pid%3dImgRaw%26r%3d0&amp;exph=402&amp;expw=400&amp;q=Reduce+Work+Stress+No+Watermark&amp;simid=608000363775336367&amp;FORM=IRPRST&amp;ck=CAD184D0C54473A0CE7B8067582F6869&amp;selectedIndex=4&amp;ajaxhist=0&amp;ajaxserp=0" TargetMode="External"/><Relationship Id="rId5" Type="http://schemas.openxmlformats.org/officeDocument/2006/relationships/hyperlink" Target="https://www.harishsaras.com/stress-management/20-ways-employers-reduce-stress-at-work/" TargetMode="External"/><Relationship Id="rId4" Type="http://schemas.openxmlformats.org/officeDocument/2006/relationships/hyperlink" Target="https://www.bing.com/images/search?view=detailV2&amp;ccid=xq5uE8RL&amp;id=678675602FBF4F646319D9392EF9B6CCDF90063C&amp;thid=OIP.xq5uE8RLNDd_q7AOHUelhwHaEK&amp;mediaurl=https%3a%2f%2fi0.wp.com%2fwww.business-to-you.com%2fwp-content%2fuploads%2f2016%2f12%2fPESTEL-analysis-updated.png&amp;cdnurl=https%3a%2f%2fth.bing.com%2fth%2fid%2fR.c6ae6e13c44b34377fabb00e1d47a587%3frik%3dPAaQ38y2%252bS452Q%26pid%3dImgRaw%26r%3d0&amp;exph=765&amp;expw=1360&amp;q=pestel+analysis+framework&amp;simid=608053836106201400&amp;FORM=IRPRST&amp;ck=E7DB13AD6ED55A8DFD1FBA8372C55B9E&amp;selectedIndex=1&amp;ajaxhist=0&amp;ajaxserp=0" TargetMode="External"/><Relationship Id="rId9" Type="http://schemas.openxmlformats.org/officeDocument/2006/relationships/hyperlink" Target="https://www.bupa.co.uk/health-information/mental-health/stress-workpl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C477752-ACCA-41C1-9B1D-D0CED1F9C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38212-DE09-4FD9-926F-1E84E6EBC74B}"/>
              </a:ext>
            </a:extLst>
          </p:cNvPr>
          <p:cNvSpPr>
            <a:spLocks noGrp="1"/>
          </p:cNvSpPr>
          <p:nvPr>
            <p:ph type="ctrTitle"/>
          </p:nvPr>
        </p:nvSpPr>
        <p:spPr>
          <a:xfrm>
            <a:off x="162559" y="4072046"/>
            <a:ext cx="7185431" cy="2239107"/>
          </a:xfrm>
        </p:spPr>
        <p:txBody>
          <a:bodyPr anchor="ctr">
            <a:normAutofit/>
          </a:bodyPr>
          <a:lstStyle/>
          <a:p>
            <a:r>
              <a:rPr lang="en-GB" sz="5000" dirty="0">
                <a:latin typeface="Arial" panose="020B0604020202020204" pitchFamily="34" charset="0"/>
                <a:cs typeface="Arial" panose="020B0604020202020204" pitchFamily="34" charset="0"/>
              </a:rPr>
              <a:t>Work-related stress faced by UK employees</a:t>
            </a:r>
          </a:p>
        </p:txBody>
      </p:sp>
      <p:sp>
        <p:nvSpPr>
          <p:cNvPr id="3" name="Subtitle 2">
            <a:extLst>
              <a:ext uri="{FF2B5EF4-FFF2-40B4-BE49-F238E27FC236}">
                <a16:creationId xmlns:a16="http://schemas.microsoft.com/office/drawing/2014/main" id="{3B83F053-8505-4E8A-BED3-E506C22224B2}"/>
              </a:ext>
            </a:extLst>
          </p:cNvPr>
          <p:cNvSpPr>
            <a:spLocks noGrp="1"/>
          </p:cNvSpPr>
          <p:nvPr>
            <p:ph type="subTitle" idx="1"/>
          </p:nvPr>
        </p:nvSpPr>
        <p:spPr>
          <a:xfrm>
            <a:off x="7690096" y="4072045"/>
            <a:ext cx="4156750" cy="2239107"/>
          </a:xfrm>
        </p:spPr>
        <p:txBody>
          <a:bodyPr anchor="ctr">
            <a:normAutofit/>
          </a:bodyPr>
          <a:lstStyle/>
          <a:p>
            <a:pPr algn="l"/>
            <a:r>
              <a:rPr lang="en-GB" sz="2500" dirty="0">
                <a:latin typeface="Arial" panose="020B0604020202020204" pitchFamily="34" charset="0"/>
                <a:cs typeface="Arial" panose="020B0604020202020204" pitchFamily="34" charset="0"/>
              </a:rPr>
              <a:t>Sabba Shahzad (2025733)</a:t>
            </a:r>
          </a:p>
          <a:p>
            <a:pPr algn="l"/>
            <a:r>
              <a:rPr lang="en-GB" sz="2500" dirty="0">
                <a:latin typeface="Arial" panose="020B0604020202020204" pitchFamily="34" charset="0"/>
                <a:cs typeface="Arial" panose="020B0604020202020204" pitchFamily="34" charset="0"/>
              </a:rPr>
              <a:t>Problem solving and decision making</a:t>
            </a:r>
          </a:p>
          <a:p>
            <a:pPr algn="l"/>
            <a:r>
              <a:rPr lang="en-GB" sz="2500" dirty="0">
                <a:latin typeface="Arial" panose="020B0604020202020204" pitchFamily="34" charset="0"/>
                <a:cs typeface="Arial" panose="020B0604020202020204" pitchFamily="34" charset="0"/>
              </a:rPr>
              <a:t>BMSW4004</a:t>
            </a:r>
          </a:p>
          <a:p>
            <a:pPr algn="l"/>
            <a:r>
              <a:rPr lang="en-GB" sz="2500" dirty="0">
                <a:latin typeface="Arial" panose="020B0604020202020204" pitchFamily="34" charset="0"/>
                <a:cs typeface="Arial" panose="020B0604020202020204" pitchFamily="34" charset="0"/>
              </a:rPr>
              <a:t>Suzannah Ogwu </a:t>
            </a:r>
          </a:p>
        </p:txBody>
      </p:sp>
      <p:pic>
        <p:nvPicPr>
          <p:cNvPr id="1026" name="Picture 2" descr="See the source image">
            <a:extLst>
              <a:ext uri="{FF2B5EF4-FFF2-40B4-BE49-F238E27FC236}">
                <a16:creationId xmlns:a16="http://schemas.microsoft.com/office/drawing/2014/main" id="{C7B3589A-AD04-4FB1-BB0E-5BC60CB5AE2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tretch/>
        </p:blipFill>
        <p:spPr bwMode="auto">
          <a:xfrm>
            <a:off x="2423528" y="420745"/>
            <a:ext cx="7344943" cy="3231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2048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924E8D-DEF9-4F8E-BA29-D2EA9C34D25E}"/>
              </a:ext>
            </a:extLst>
          </p:cNvPr>
          <p:cNvSpPr>
            <a:spLocks noGrp="1"/>
          </p:cNvSpPr>
          <p:nvPr>
            <p:ph idx="1"/>
          </p:nvPr>
        </p:nvSpPr>
        <p:spPr>
          <a:xfrm>
            <a:off x="1" y="520995"/>
            <a:ext cx="12192000" cy="6079829"/>
          </a:xfrm>
        </p:spPr>
        <p:txBody>
          <a:bodyPr>
            <a:normAutofit/>
          </a:bodyPr>
          <a:lstStyle/>
          <a:p>
            <a:pPr marL="0" indent="0" algn="ctr">
              <a:lnSpc>
                <a:spcPct val="150000"/>
              </a:lnSpc>
              <a:buNone/>
            </a:pPr>
            <a:r>
              <a:rPr lang="en-GB" sz="4000" dirty="0">
                <a:effectLst/>
                <a:latin typeface="Arial" panose="020B0604020202020204" pitchFamily="34" charset="0"/>
                <a:ea typeface="Times New Roman" panose="02020603050405020304" pitchFamily="18" charset="0"/>
                <a:cs typeface="Arial" panose="020B0604020202020204" pitchFamily="34" charset="0"/>
              </a:rPr>
              <a:t>Contents:</a:t>
            </a:r>
          </a:p>
          <a:p>
            <a:pPr marL="0" lvl="0" indent="0" algn="just">
              <a:lnSpc>
                <a:spcPct val="150000"/>
              </a:lnSpc>
              <a:buNone/>
            </a:pPr>
            <a:r>
              <a:rPr lang="en-GB" sz="2000" dirty="0">
                <a:effectLst/>
                <a:latin typeface="Arial" panose="020B0604020202020204" pitchFamily="34" charset="0"/>
                <a:ea typeface="Times New Roman" panose="02020603050405020304" pitchFamily="18" charset="0"/>
                <a:cs typeface="Arial" panose="020B0604020202020204" pitchFamily="34" charset="0"/>
              </a:rPr>
              <a:t>Introduction - The nature and impact of the complex problem on employees and their organisations – Slide 3</a:t>
            </a:r>
          </a:p>
          <a:p>
            <a:pPr marL="0" lvl="0" indent="0" algn="just">
              <a:lnSpc>
                <a:spcPct val="150000"/>
              </a:lnSpc>
              <a:buNone/>
            </a:pPr>
            <a:r>
              <a:rPr lang="en-GB" sz="2000" dirty="0">
                <a:latin typeface="Arial" panose="020B0604020202020204" pitchFamily="34" charset="0"/>
                <a:ea typeface="Times New Roman" panose="02020603050405020304" pitchFamily="18" charset="0"/>
                <a:cs typeface="Arial" panose="020B0604020202020204" pitchFamily="34" charset="0"/>
              </a:rPr>
              <a:t>C</a:t>
            </a:r>
            <a:r>
              <a:rPr lang="en-GB" sz="2000" dirty="0">
                <a:effectLst/>
                <a:latin typeface="Arial" panose="020B0604020202020204" pitchFamily="34" charset="0"/>
                <a:ea typeface="Times New Roman" panose="02020603050405020304" pitchFamily="18" charset="0"/>
                <a:cs typeface="Arial" panose="020B0604020202020204" pitchFamily="34" charset="0"/>
              </a:rPr>
              <a:t>ause-and-effect analysis of the complex problem – Slides 4-5</a:t>
            </a:r>
          </a:p>
          <a:p>
            <a:pPr marL="0" lvl="0" indent="0" algn="just">
              <a:lnSpc>
                <a:spcPct val="150000"/>
              </a:lnSpc>
              <a:buNone/>
            </a:pPr>
            <a:r>
              <a:rPr lang="en-GB" sz="2000" dirty="0">
                <a:effectLst/>
                <a:latin typeface="Arial" panose="020B0604020202020204" pitchFamily="34" charset="0"/>
                <a:ea typeface="Times New Roman" panose="02020603050405020304" pitchFamily="18" charset="0"/>
                <a:cs typeface="Arial" panose="020B0604020202020204" pitchFamily="34" charset="0"/>
              </a:rPr>
              <a:t>A PESTLE analysis of the macro-environmental factors contributing to the complex problem – Slides 6-7</a:t>
            </a:r>
          </a:p>
          <a:p>
            <a:pPr marL="0" lvl="0" indent="0" algn="just">
              <a:lnSpc>
                <a:spcPct val="150000"/>
              </a:lnSpc>
              <a:buNone/>
            </a:pPr>
            <a:r>
              <a:rPr lang="en-GB" sz="2000" dirty="0">
                <a:effectLst/>
                <a:latin typeface="Arial" panose="020B0604020202020204" pitchFamily="34" charset="0"/>
                <a:ea typeface="Times New Roman" panose="02020603050405020304" pitchFamily="18" charset="0"/>
                <a:cs typeface="Arial" panose="020B0604020202020204" pitchFamily="34" charset="0"/>
              </a:rPr>
              <a:t>An evaluation of alternative solutions to work-related stress with an aim of choosing the most appropriate solution among these alternatives – Slides 8-10</a:t>
            </a:r>
          </a:p>
          <a:p>
            <a:pPr marL="0" lvl="0" indent="0" algn="just">
              <a:lnSpc>
                <a:spcPct val="150000"/>
              </a:lnSpc>
              <a:buNone/>
            </a:pPr>
            <a:r>
              <a:rPr lang="en-GB" sz="2000" dirty="0">
                <a:latin typeface="Arial" panose="020B0604020202020204" pitchFamily="34" charset="0"/>
                <a:ea typeface="Times New Roman" panose="02020603050405020304" pitchFamily="18" charset="0"/>
                <a:cs typeface="Arial" panose="020B0604020202020204" pitchFamily="34" charset="0"/>
              </a:rPr>
              <a:t>Conclusion – Slide 11</a:t>
            </a:r>
          </a:p>
          <a:p>
            <a:pPr marL="0" lvl="0" indent="0" algn="just">
              <a:lnSpc>
                <a:spcPct val="150000"/>
              </a:lnSpc>
              <a:buNone/>
            </a:pPr>
            <a:r>
              <a:rPr lang="en-GB" sz="2000" dirty="0">
                <a:effectLst/>
                <a:latin typeface="Arial" panose="020B0604020202020204" pitchFamily="34" charset="0"/>
                <a:ea typeface="Times New Roman" panose="02020603050405020304" pitchFamily="18" charset="0"/>
                <a:cs typeface="Arial" panose="020B0604020202020204" pitchFamily="34" charset="0"/>
              </a:rPr>
              <a:t>References – Slide 12</a:t>
            </a:r>
          </a:p>
          <a:p>
            <a:pPr marL="0" indent="0">
              <a:buNone/>
            </a:pPr>
            <a:endParaRPr lang="en-GB" dirty="0"/>
          </a:p>
        </p:txBody>
      </p:sp>
    </p:spTree>
    <p:extLst>
      <p:ext uri="{BB962C8B-B14F-4D97-AF65-F5344CB8AC3E}">
        <p14:creationId xmlns:p14="http://schemas.microsoft.com/office/powerpoint/2010/main" val="1972851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443C9C-632A-4509-B4F0-8D3C57841E31}"/>
              </a:ext>
            </a:extLst>
          </p:cNvPr>
          <p:cNvSpPr txBox="1"/>
          <p:nvPr/>
        </p:nvSpPr>
        <p:spPr>
          <a:xfrm>
            <a:off x="115747" y="1842970"/>
            <a:ext cx="302099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Work related stress faced by UK employees</a:t>
            </a:r>
          </a:p>
        </p:txBody>
      </p:sp>
      <p:sp>
        <p:nvSpPr>
          <p:cNvPr id="4" name="TextBox 3">
            <a:extLst>
              <a:ext uri="{FF2B5EF4-FFF2-40B4-BE49-F238E27FC236}">
                <a16:creationId xmlns:a16="http://schemas.microsoft.com/office/drawing/2014/main" id="{C5FC22C4-709D-4549-A354-693BBA67265F}"/>
              </a:ext>
            </a:extLst>
          </p:cNvPr>
          <p:cNvSpPr txBox="1"/>
          <p:nvPr/>
        </p:nvSpPr>
        <p:spPr>
          <a:xfrm>
            <a:off x="2303362" y="3024079"/>
            <a:ext cx="3020991"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 large number of people suffer with stress</a:t>
            </a:r>
          </a:p>
        </p:txBody>
      </p:sp>
      <p:sp>
        <p:nvSpPr>
          <p:cNvPr id="5" name="TextBox 4">
            <a:extLst>
              <a:ext uri="{FF2B5EF4-FFF2-40B4-BE49-F238E27FC236}">
                <a16:creationId xmlns:a16="http://schemas.microsoft.com/office/drawing/2014/main" id="{D0E2F905-0827-4F73-A652-C1AB9383AD7A}"/>
              </a:ext>
            </a:extLst>
          </p:cNvPr>
          <p:cNvSpPr txBox="1"/>
          <p:nvPr/>
        </p:nvSpPr>
        <p:spPr>
          <a:xfrm>
            <a:off x="4803493" y="3965710"/>
            <a:ext cx="2511707"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Stress affects health negatively</a:t>
            </a:r>
          </a:p>
        </p:txBody>
      </p:sp>
      <p:sp>
        <p:nvSpPr>
          <p:cNvPr id="6" name="TextBox 5">
            <a:extLst>
              <a:ext uri="{FF2B5EF4-FFF2-40B4-BE49-F238E27FC236}">
                <a16:creationId xmlns:a16="http://schemas.microsoft.com/office/drawing/2014/main" id="{50B603D5-C15F-4E4E-8B8E-6F5CC37103DB}"/>
              </a:ext>
            </a:extLst>
          </p:cNvPr>
          <p:cNvSpPr txBox="1"/>
          <p:nvPr/>
        </p:nvSpPr>
        <p:spPr>
          <a:xfrm>
            <a:off x="6944809" y="4901610"/>
            <a:ext cx="2206181"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Organisations are unsuccessful</a:t>
            </a:r>
          </a:p>
        </p:txBody>
      </p:sp>
      <p:sp>
        <p:nvSpPr>
          <p:cNvPr id="7" name="TextBox 6">
            <a:extLst>
              <a:ext uri="{FF2B5EF4-FFF2-40B4-BE49-F238E27FC236}">
                <a16:creationId xmlns:a16="http://schemas.microsoft.com/office/drawing/2014/main" id="{76B2102C-22EB-44C4-865D-726476091940}"/>
              </a:ext>
            </a:extLst>
          </p:cNvPr>
          <p:cNvSpPr txBox="1"/>
          <p:nvPr/>
        </p:nvSpPr>
        <p:spPr>
          <a:xfrm>
            <a:off x="8753592" y="5774579"/>
            <a:ext cx="3550295"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Employees not performing to the best of their ability</a:t>
            </a:r>
          </a:p>
        </p:txBody>
      </p:sp>
      <p:pic>
        <p:nvPicPr>
          <p:cNvPr id="9" name="Graphic 8" descr="Thumbs Down with solid fill">
            <a:extLst>
              <a:ext uri="{FF2B5EF4-FFF2-40B4-BE49-F238E27FC236}">
                <a16:creationId xmlns:a16="http://schemas.microsoft.com/office/drawing/2014/main" id="{15B15FCA-992A-4BC2-A750-C036A1D4D11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01215" y="2174304"/>
            <a:ext cx="1699550" cy="1699550"/>
          </a:xfrm>
          <a:prstGeom prst="rect">
            <a:avLst/>
          </a:prstGeom>
        </p:spPr>
      </p:pic>
      <p:sp>
        <p:nvSpPr>
          <p:cNvPr id="10" name="TextBox 9">
            <a:extLst>
              <a:ext uri="{FF2B5EF4-FFF2-40B4-BE49-F238E27FC236}">
                <a16:creationId xmlns:a16="http://schemas.microsoft.com/office/drawing/2014/main" id="{D10A978F-76CA-4C50-9C96-68865330249C}"/>
              </a:ext>
            </a:extLst>
          </p:cNvPr>
          <p:cNvSpPr txBox="1"/>
          <p:nvPr/>
        </p:nvSpPr>
        <p:spPr>
          <a:xfrm>
            <a:off x="0" y="72544"/>
            <a:ext cx="12192000" cy="1015663"/>
          </a:xfrm>
          <a:prstGeom prst="rect">
            <a:avLst/>
          </a:prstGeom>
          <a:noFill/>
        </p:spPr>
        <p:txBody>
          <a:bodyPr wrap="square">
            <a:spAutoFit/>
          </a:bodyPr>
          <a:lstStyle/>
          <a:p>
            <a:r>
              <a:rPr lang="en-GB" sz="3000" dirty="0">
                <a:effectLst/>
                <a:latin typeface="Arial" panose="020B0604020202020204" pitchFamily="34" charset="0"/>
                <a:ea typeface="Times New Roman" panose="02020603050405020304" pitchFamily="18" charset="0"/>
              </a:rPr>
              <a:t>The nature and impact of the complex problem on employees and their organisations </a:t>
            </a:r>
            <a:endParaRPr lang="en-GB" sz="3000" dirty="0"/>
          </a:p>
        </p:txBody>
      </p:sp>
    </p:spTree>
    <p:extLst>
      <p:ext uri="{BB962C8B-B14F-4D97-AF65-F5344CB8AC3E}">
        <p14:creationId xmlns:p14="http://schemas.microsoft.com/office/powerpoint/2010/main" val="296657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74DF8-7362-4539-9A74-F6543A2CCE7C}"/>
              </a:ext>
            </a:extLst>
          </p:cNvPr>
          <p:cNvSpPr>
            <a:spLocks noGrp="1"/>
          </p:cNvSpPr>
          <p:nvPr>
            <p:ph type="title"/>
          </p:nvPr>
        </p:nvSpPr>
        <p:spPr>
          <a:xfrm>
            <a:off x="170727" y="133631"/>
            <a:ext cx="11832220" cy="1325563"/>
          </a:xfrm>
        </p:spPr>
        <p:txBody>
          <a:bodyPr>
            <a:normAutofit/>
          </a:bodyPr>
          <a:lstStyle/>
          <a:p>
            <a:pPr algn="ctr"/>
            <a:r>
              <a:rPr lang="en-GB" sz="5000" dirty="0">
                <a:latin typeface="Arial" panose="020B0604020202020204" pitchFamily="34" charset="0"/>
                <a:cs typeface="Arial" panose="020B0604020202020204" pitchFamily="34" charset="0"/>
              </a:rPr>
              <a:t>Work related stress impacts:</a:t>
            </a:r>
          </a:p>
        </p:txBody>
      </p:sp>
      <p:sp>
        <p:nvSpPr>
          <p:cNvPr id="4" name="TextBox 3">
            <a:extLst>
              <a:ext uri="{FF2B5EF4-FFF2-40B4-BE49-F238E27FC236}">
                <a16:creationId xmlns:a16="http://schemas.microsoft.com/office/drawing/2014/main" id="{BB5657EC-FA08-43E7-ADED-A6E4746563D8}"/>
              </a:ext>
            </a:extLst>
          </p:cNvPr>
          <p:cNvSpPr txBox="1"/>
          <p:nvPr/>
        </p:nvSpPr>
        <p:spPr>
          <a:xfrm>
            <a:off x="0" y="1964025"/>
            <a:ext cx="5058137" cy="3831818"/>
          </a:xfrm>
          <a:prstGeom prst="rect">
            <a:avLst/>
          </a:prstGeom>
          <a:noFill/>
        </p:spPr>
        <p:txBody>
          <a:bodyPr wrap="square" rtlCol="0">
            <a:spAutoFit/>
          </a:bodyPr>
          <a:lstStyle/>
          <a:p>
            <a:pPr marL="342900" indent="-342900">
              <a:buFont typeface="Arial" panose="020B0604020202020204" pitchFamily="34" charset="0"/>
              <a:buChar char="•"/>
            </a:pPr>
            <a:r>
              <a:rPr lang="en-GB" sz="2500" dirty="0">
                <a:latin typeface="Arial" panose="020B0604020202020204" pitchFamily="34" charset="0"/>
                <a:cs typeface="Arial" panose="020B0604020202020204" pitchFamily="34" charset="0"/>
              </a:rPr>
              <a:t>Financial</a:t>
            </a:r>
          </a:p>
          <a:p>
            <a:endParaRPr lang="en-GB" sz="25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dirty="0">
                <a:latin typeface="Arial" panose="020B0604020202020204" pitchFamily="34" charset="0"/>
                <a:cs typeface="Arial" panose="020B0604020202020204" pitchFamily="34" charset="0"/>
              </a:rPr>
              <a:t>Family</a:t>
            </a:r>
          </a:p>
          <a:p>
            <a:endParaRPr lang="en-GB" sz="25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dirty="0">
                <a:latin typeface="Arial" panose="020B0604020202020204" pitchFamily="34" charset="0"/>
                <a:cs typeface="Arial" panose="020B0604020202020204" pitchFamily="34" charset="0"/>
              </a:rPr>
              <a:t>Relationship</a:t>
            </a:r>
          </a:p>
          <a:p>
            <a:endParaRPr lang="en-GB" sz="25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dirty="0">
                <a:latin typeface="Arial" panose="020B0604020202020204" pitchFamily="34" charset="0"/>
                <a:cs typeface="Arial" panose="020B0604020202020204" pitchFamily="34" charset="0"/>
              </a:rPr>
              <a:t>Work/work performance</a:t>
            </a:r>
          </a:p>
          <a:p>
            <a:endParaRPr lang="en-GB" sz="25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dirty="0">
                <a:latin typeface="Arial" panose="020B0604020202020204" pitchFamily="34" charset="0"/>
                <a:cs typeface="Arial" panose="020B0604020202020204" pitchFamily="34" charset="0"/>
              </a:rPr>
              <a:t>Health</a:t>
            </a:r>
          </a:p>
          <a:p>
            <a:endParaRPr lang="en-GB" dirty="0"/>
          </a:p>
        </p:txBody>
      </p:sp>
      <p:pic>
        <p:nvPicPr>
          <p:cNvPr id="10" name="Graphic 9" descr="Heart with pulse outline">
            <a:extLst>
              <a:ext uri="{FF2B5EF4-FFF2-40B4-BE49-F238E27FC236}">
                <a16:creationId xmlns:a16="http://schemas.microsoft.com/office/drawing/2014/main" id="{D1B1F58E-960A-40DD-BF6B-38EB19AD8A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93139" y="4569465"/>
            <a:ext cx="2154904" cy="2154904"/>
          </a:xfrm>
          <a:prstGeom prst="rect">
            <a:avLst/>
          </a:prstGeom>
        </p:spPr>
      </p:pic>
      <p:pic>
        <p:nvPicPr>
          <p:cNvPr id="12" name="Graphic 11" descr="Family with two children with solid fill">
            <a:extLst>
              <a:ext uri="{FF2B5EF4-FFF2-40B4-BE49-F238E27FC236}">
                <a16:creationId xmlns:a16="http://schemas.microsoft.com/office/drawing/2014/main" id="{45AF2CAC-3BB8-4454-93B0-4A9A1FCB683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848043" y="3025965"/>
            <a:ext cx="2154904" cy="2154904"/>
          </a:xfrm>
          <a:prstGeom prst="rect">
            <a:avLst/>
          </a:prstGeom>
        </p:spPr>
      </p:pic>
      <p:pic>
        <p:nvPicPr>
          <p:cNvPr id="14" name="Graphic 13" descr="Coins outline">
            <a:extLst>
              <a:ext uri="{FF2B5EF4-FFF2-40B4-BE49-F238E27FC236}">
                <a16:creationId xmlns:a16="http://schemas.microsoft.com/office/drawing/2014/main" id="{3297997A-7525-47F8-BF51-C19DA3392EC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76008" y="1274096"/>
            <a:ext cx="2154904" cy="2154904"/>
          </a:xfrm>
          <a:prstGeom prst="rect">
            <a:avLst/>
          </a:prstGeom>
        </p:spPr>
      </p:pic>
      <p:sp>
        <p:nvSpPr>
          <p:cNvPr id="8" name="TextBox 7">
            <a:extLst>
              <a:ext uri="{FF2B5EF4-FFF2-40B4-BE49-F238E27FC236}">
                <a16:creationId xmlns:a16="http://schemas.microsoft.com/office/drawing/2014/main" id="{19BD36C1-D004-475F-9423-B2AEBA27F379}"/>
              </a:ext>
            </a:extLst>
          </p:cNvPr>
          <p:cNvSpPr txBox="1"/>
          <p:nvPr/>
        </p:nvSpPr>
        <p:spPr>
          <a:xfrm>
            <a:off x="0" y="0"/>
            <a:ext cx="6140368" cy="400110"/>
          </a:xfrm>
          <a:prstGeom prst="rect">
            <a:avLst/>
          </a:prstGeom>
          <a:noFill/>
        </p:spPr>
        <p:txBody>
          <a:bodyPr wrap="square">
            <a:spAutoFit/>
          </a:bodyPr>
          <a:lstStyle/>
          <a:p>
            <a:r>
              <a:rPr lang="en-GB" sz="2000" dirty="0">
                <a:latin typeface="Arial" panose="020B0604020202020204" pitchFamily="34" charset="0"/>
                <a:ea typeface="Times New Roman" panose="02020603050405020304" pitchFamily="18" charset="0"/>
              </a:rPr>
              <a:t>C</a:t>
            </a:r>
            <a:r>
              <a:rPr lang="en-GB" sz="2000" dirty="0">
                <a:effectLst/>
                <a:latin typeface="Arial" panose="020B0604020202020204" pitchFamily="34" charset="0"/>
                <a:ea typeface="Times New Roman" panose="02020603050405020304" pitchFamily="18" charset="0"/>
              </a:rPr>
              <a:t>ause-and-effect analysis of the complex problem </a:t>
            </a:r>
            <a:endParaRPr lang="en-GB" sz="2000" dirty="0"/>
          </a:p>
        </p:txBody>
      </p:sp>
    </p:spTree>
    <p:extLst>
      <p:ext uri="{BB962C8B-B14F-4D97-AF65-F5344CB8AC3E}">
        <p14:creationId xmlns:p14="http://schemas.microsoft.com/office/powerpoint/2010/main" val="355178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9669A-7BA3-4BD3-9D58-B7D77D4F9EE1}"/>
              </a:ext>
            </a:extLst>
          </p:cNvPr>
          <p:cNvSpPr>
            <a:spLocks noGrp="1"/>
          </p:cNvSpPr>
          <p:nvPr>
            <p:ph type="title"/>
          </p:nvPr>
        </p:nvSpPr>
        <p:spPr>
          <a:xfrm>
            <a:off x="392671" y="467024"/>
            <a:ext cx="2499853" cy="6261383"/>
          </a:xfrm>
        </p:spPr>
        <p:txBody>
          <a:bodyPr>
            <a:normAutofit/>
          </a:bodyPr>
          <a:lstStyle/>
          <a:p>
            <a:pPr algn="ctr"/>
            <a:r>
              <a:rPr lang="en-GB" sz="5000" dirty="0">
                <a:latin typeface="Arial" panose="020B0604020202020204" pitchFamily="34" charset="0"/>
                <a:cs typeface="Arial" panose="020B0604020202020204" pitchFamily="34" charset="0"/>
              </a:rPr>
              <a:t>Fish bone analysis</a:t>
            </a:r>
          </a:p>
        </p:txBody>
      </p:sp>
      <p:sp>
        <p:nvSpPr>
          <p:cNvPr id="7" name="TextBox 6">
            <a:extLst>
              <a:ext uri="{FF2B5EF4-FFF2-40B4-BE49-F238E27FC236}">
                <a16:creationId xmlns:a16="http://schemas.microsoft.com/office/drawing/2014/main" id="{E18FB90F-F1F1-4099-BFFA-BE2E3E86ADA9}"/>
              </a:ext>
            </a:extLst>
          </p:cNvPr>
          <p:cNvSpPr txBox="1"/>
          <p:nvPr/>
        </p:nvSpPr>
        <p:spPr>
          <a:xfrm>
            <a:off x="0" y="0"/>
            <a:ext cx="6140368" cy="400110"/>
          </a:xfrm>
          <a:prstGeom prst="rect">
            <a:avLst/>
          </a:prstGeom>
          <a:noFill/>
        </p:spPr>
        <p:txBody>
          <a:bodyPr wrap="square">
            <a:spAutoFit/>
          </a:bodyPr>
          <a:lstStyle/>
          <a:p>
            <a:r>
              <a:rPr lang="en-GB" sz="2000" dirty="0">
                <a:latin typeface="Arial" panose="020B0604020202020204" pitchFamily="34" charset="0"/>
                <a:ea typeface="Times New Roman" panose="02020603050405020304" pitchFamily="18" charset="0"/>
              </a:rPr>
              <a:t>C</a:t>
            </a:r>
            <a:r>
              <a:rPr lang="en-GB" sz="2000" dirty="0">
                <a:effectLst/>
                <a:latin typeface="Arial" panose="020B0604020202020204" pitchFamily="34" charset="0"/>
                <a:ea typeface="Times New Roman" panose="02020603050405020304" pitchFamily="18" charset="0"/>
              </a:rPr>
              <a:t>ause-and-effect analysis of the complex problem </a:t>
            </a:r>
            <a:endParaRPr lang="en-GB" sz="2000" dirty="0"/>
          </a:p>
        </p:txBody>
      </p:sp>
      <p:pic>
        <p:nvPicPr>
          <p:cNvPr id="4" name="Picture 3">
            <a:extLst>
              <a:ext uri="{FF2B5EF4-FFF2-40B4-BE49-F238E27FC236}">
                <a16:creationId xmlns:a16="http://schemas.microsoft.com/office/drawing/2014/main" id="{F1AFB75F-ED03-46E9-BB53-3CCFAAB688D7}"/>
              </a:ext>
            </a:extLst>
          </p:cNvPr>
          <p:cNvPicPr>
            <a:picLocks noChangeAspect="1"/>
          </p:cNvPicPr>
          <p:nvPr/>
        </p:nvPicPr>
        <p:blipFill rotWithShape="1">
          <a:blip r:embed="rId3"/>
          <a:srcRect l="18058" t="26154" r="18361" b="9183"/>
          <a:stretch/>
        </p:blipFill>
        <p:spPr>
          <a:xfrm>
            <a:off x="4040582" y="400110"/>
            <a:ext cx="7867165" cy="6395212"/>
          </a:xfrm>
          <a:prstGeom prst="rect">
            <a:avLst/>
          </a:prstGeom>
        </p:spPr>
      </p:pic>
    </p:spTree>
    <p:extLst>
      <p:ext uri="{BB962C8B-B14F-4D97-AF65-F5344CB8AC3E}">
        <p14:creationId xmlns:p14="http://schemas.microsoft.com/office/powerpoint/2010/main" val="2655708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 fill="hold"/>
                                        <p:tgtEl>
                                          <p:spTgt spid="4"/>
                                        </p:tgtEl>
                                        <p:attrNameLst>
                                          <p:attrName>ppt_w</p:attrName>
                                        </p:attrNameLst>
                                      </p:cBhvr>
                                      <p:tavLst>
                                        <p:tav tm="0">
                                          <p:val>
                                            <p:fltVal val="0"/>
                                          </p:val>
                                        </p:tav>
                                        <p:tav tm="100000">
                                          <p:val>
                                            <p:strVal val="#ppt_w"/>
                                          </p:val>
                                        </p:tav>
                                      </p:tavLst>
                                    </p:anim>
                                    <p:anim calcmode="lin" valueType="num">
                                      <p:cBhvr>
                                        <p:cTn id="15" dur="500" fill="hold"/>
                                        <p:tgtEl>
                                          <p:spTgt spid="4"/>
                                        </p:tgtEl>
                                        <p:attrNameLst>
                                          <p:attrName>ppt_h</p:attrName>
                                        </p:attrNameLst>
                                      </p:cBhvr>
                                      <p:tavLst>
                                        <p:tav tm="0">
                                          <p:val>
                                            <p:fltVal val="0"/>
                                          </p:val>
                                        </p:tav>
                                        <p:tav tm="100000">
                                          <p:val>
                                            <p:strVal val="#ppt_h"/>
                                          </p:val>
                                        </p:tav>
                                      </p:tavLst>
                                    </p:anim>
                                    <p:animEffect transition="in" filter="fad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FF602-E0B7-4801-BA51-4CE5A6CB9757}"/>
              </a:ext>
            </a:extLst>
          </p:cNvPr>
          <p:cNvSpPr>
            <a:spLocks noGrp="1"/>
          </p:cNvSpPr>
          <p:nvPr>
            <p:ph type="title"/>
          </p:nvPr>
        </p:nvSpPr>
        <p:spPr>
          <a:xfrm>
            <a:off x="0" y="767461"/>
            <a:ext cx="12127992" cy="1325563"/>
          </a:xfrm>
        </p:spPr>
        <p:txBody>
          <a:bodyPr>
            <a:normAutofit/>
          </a:bodyPr>
          <a:lstStyle/>
          <a:p>
            <a:pPr algn="ctr"/>
            <a:r>
              <a:rPr lang="en-GB" sz="4000" dirty="0">
                <a:latin typeface="Arial" panose="020B0604020202020204" pitchFamily="34" charset="0"/>
                <a:cs typeface="Arial" panose="020B0604020202020204" pitchFamily="34" charset="0"/>
              </a:rPr>
              <a:t>PESTEL ANALYSIS</a:t>
            </a:r>
          </a:p>
        </p:txBody>
      </p:sp>
      <p:sp>
        <p:nvSpPr>
          <p:cNvPr id="3" name="Content Placeholder 2">
            <a:extLst>
              <a:ext uri="{FF2B5EF4-FFF2-40B4-BE49-F238E27FC236}">
                <a16:creationId xmlns:a16="http://schemas.microsoft.com/office/drawing/2014/main" id="{55F54F0B-4B4B-40E2-870E-7D9AEDC1DFC7}"/>
              </a:ext>
            </a:extLst>
          </p:cNvPr>
          <p:cNvSpPr>
            <a:spLocks noGrp="1"/>
          </p:cNvSpPr>
          <p:nvPr>
            <p:ph idx="1"/>
          </p:nvPr>
        </p:nvSpPr>
        <p:spPr>
          <a:xfrm>
            <a:off x="-17671" y="2157639"/>
            <a:ext cx="4486039" cy="4554057"/>
          </a:xfrm>
        </p:spPr>
        <p:txBody>
          <a:bodyPr>
            <a:normAutofit/>
          </a:bodyPr>
          <a:lstStyle/>
          <a:p>
            <a:pPr marL="0" indent="0">
              <a:buNone/>
            </a:pPr>
            <a:r>
              <a:rPr lang="en-GB" sz="2200" dirty="0">
                <a:latin typeface="Arial" panose="020B0604020202020204" pitchFamily="34" charset="0"/>
                <a:cs typeface="Arial" panose="020B0604020202020204" pitchFamily="34" charset="0"/>
              </a:rPr>
              <a:t>A PESTEL analysis is when we look at the bigger picture and impacts from the outside of an organisation which may be affecting the success and causing the stress in individual employees. </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In a PESTEL analysis we look at the following factors:</a:t>
            </a:r>
          </a:p>
        </p:txBody>
      </p:sp>
      <p:pic>
        <p:nvPicPr>
          <p:cNvPr id="4" name="Picture 2" descr="See the source image">
            <a:extLst>
              <a:ext uri="{FF2B5EF4-FFF2-40B4-BE49-F238E27FC236}">
                <a16:creationId xmlns:a16="http://schemas.microsoft.com/office/drawing/2014/main" id="{B11C9D7E-FBAE-4EFD-B853-AD49F847E7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846" r="24580"/>
          <a:stretch/>
        </p:blipFill>
        <p:spPr bwMode="auto">
          <a:xfrm>
            <a:off x="5833872" y="1769011"/>
            <a:ext cx="4928616" cy="49426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3D59718-E9A6-413A-9ECB-AB336C9F8639}"/>
              </a:ext>
            </a:extLst>
          </p:cNvPr>
          <p:cNvSpPr txBox="1"/>
          <p:nvPr/>
        </p:nvSpPr>
        <p:spPr>
          <a:xfrm>
            <a:off x="0" y="49159"/>
            <a:ext cx="12192000" cy="496996"/>
          </a:xfrm>
          <a:prstGeom prst="rect">
            <a:avLst/>
          </a:prstGeom>
          <a:noFill/>
        </p:spPr>
        <p:txBody>
          <a:bodyPr wrap="square">
            <a:spAutoFit/>
          </a:bodyPr>
          <a:lstStyle/>
          <a:p>
            <a:pPr lvl="0" algn="just">
              <a:lnSpc>
                <a:spcPct val="150000"/>
              </a:lnSpc>
            </a:pPr>
            <a:r>
              <a:rPr lang="en-GB" sz="2000" dirty="0">
                <a:effectLst/>
                <a:latin typeface="Arial" panose="020B0604020202020204" pitchFamily="34" charset="0"/>
                <a:ea typeface="Times New Roman" panose="02020603050405020304" pitchFamily="18" charset="0"/>
                <a:cs typeface="Arial" panose="020B0604020202020204" pitchFamily="34" charset="0"/>
              </a:rPr>
              <a:t>A PESTEL analysis of the macro-environmental factors contributing to the complex problem</a:t>
            </a:r>
          </a:p>
        </p:txBody>
      </p:sp>
    </p:spTree>
    <p:extLst>
      <p:ext uri="{BB962C8B-B14F-4D97-AF65-F5344CB8AC3E}">
        <p14:creationId xmlns:p14="http://schemas.microsoft.com/office/powerpoint/2010/main" val="1157953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80">
                                          <p:stCondLst>
                                            <p:cond delay="0"/>
                                          </p:stCondLst>
                                        </p:cTn>
                                        <p:tgtEl>
                                          <p:spTgt spid="3">
                                            <p:txEl>
                                              <p:pRg st="0" end="0"/>
                                            </p:txEl>
                                          </p:spTgt>
                                        </p:tgtEl>
                                      </p:cBhvr>
                                    </p:animEffect>
                                    <p:anim calcmode="lin" valueType="num">
                                      <p:cBhvr>
                                        <p:cTn id="14"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9" dur="26">
                                          <p:stCondLst>
                                            <p:cond delay="650"/>
                                          </p:stCondLst>
                                        </p:cTn>
                                        <p:tgtEl>
                                          <p:spTgt spid="3">
                                            <p:txEl>
                                              <p:pRg st="0" end="0"/>
                                            </p:txEl>
                                          </p:spTgt>
                                        </p:tgtEl>
                                      </p:cBhvr>
                                      <p:to x="100000" y="60000"/>
                                    </p:animScale>
                                    <p:animScale>
                                      <p:cBhvr>
                                        <p:cTn id="20" dur="166" decel="50000">
                                          <p:stCondLst>
                                            <p:cond delay="676"/>
                                          </p:stCondLst>
                                        </p:cTn>
                                        <p:tgtEl>
                                          <p:spTgt spid="3">
                                            <p:txEl>
                                              <p:pRg st="0" end="0"/>
                                            </p:txEl>
                                          </p:spTgt>
                                        </p:tgtEl>
                                      </p:cBhvr>
                                      <p:to x="100000" y="100000"/>
                                    </p:animScale>
                                    <p:animScale>
                                      <p:cBhvr>
                                        <p:cTn id="21" dur="26">
                                          <p:stCondLst>
                                            <p:cond delay="1312"/>
                                          </p:stCondLst>
                                        </p:cTn>
                                        <p:tgtEl>
                                          <p:spTgt spid="3">
                                            <p:txEl>
                                              <p:pRg st="0" end="0"/>
                                            </p:txEl>
                                          </p:spTgt>
                                        </p:tgtEl>
                                      </p:cBhvr>
                                      <p:to x="100000" y="80000"/>
                                    </p:animScale>
                                    <p:animScale>
                                      <p:cBhvr>
                                        <p:cTn id="22" dur="166" decel="50000">
                                          <p:stCondLst>
                                            <p:cond delay="1338"/>
                                          </p:stCondLst>
                                        </p:cTn>
                                        <p:tgtEl>
                                          <p:spTgt spid="3">
                                            <p:txEl>
                                              <p:pRg st="0" end="0"/>
                                            </p:txEl>
                                          </p:spTgt>
                                        </p:tgtEl>
                                      </p:cBhvr>
                                      <p:to x="100000" y="100000"/>
                                    </p:animScale>
                                    <p:animScale>
                                      <p:cBhvr>
                                        <p:cTn id="23" dur="26">
                                          <p:stCondLst>
                                            <p:cond delay="1642"/>
                                          </p:stCondLst>
                                        </p:cTn>
                                        <p:tgtEl>
                                          <p:spTgt spid="3">
                                            <p:txEl>
                                              <p:pRg st="0" end="0"/>
                                            </p:txEl>
                                          </p:spTgt>
                                        </p:tgtEl>
                                      </p:cBhvr>
                                      <p:to x="100000" y="90000"/>
                                    </p:animScale>
                                    <p:animScale>
                                      <p:cBhvr>
                                        <p:cTn id="24" dur="166" decel="50000">
                                          <p:stCondLst>
                                            <p:cond delay="1668"/>
                                          </p:stCondLst>
                                        </p:cTn>
                                        <p:tgtEl>
                                          <p:spTgt spid="3">
                                            <p:txEl>
                                              <p:pRg st="0" end="0"/>
                                            </p:txEl>
                                          </p:spTgt>
                                        </p:tgtEl>
                                      </p:cBhvr>
                                      <p:to x="100000" y="100000"/>
                                    </p:animScale>
                                    <p:animScale>
                                      <p:cBhvr>
                                        <p:cTn id="25" dur="26">
                                          <p:stCondLst>
                                            <p:cond delay="1808"/>
                                          </p:stCondLst>
                                        </p:cTn>
                                        <p:tgtEl>
                                          <p:spTgt spid="3">
                                            <p:txEl>
                                              <p:pRg st="0" end="0"/>
                                            </p:txEl>
                                          </p:spTgt>
                                        </p:tgtEl>
                                      </p:cBhvr>
                                      <p:to x="100000" y="95000"/>
                                    </p:animScale>
                                    <p:animScale>
                                      <p:cBhvr>
                                        <p:cTn id="26" dur="166" decel="50000">
                                          <p:stCondLst>
                                            <p:cond delay="1834"/>
                                          </p:stCondLst>
                                        </p:cTn>
                                        <p:tgtEl>
                                          <p:spTgt spid="3">
                                            <p:txEl>
                                              <p:pRg st="0" end="0"/>
                                            </p:txEl>
                                          </p:spTgt>
                                        </p:tgtEl>
                                      </p:cBhvr>
                                      <p:to x="100000" y="100000"/>
                                    </p:animScale>
                                  </p:childTnLst>
                                </p:cTn>
                              </p:par>
                            </p:childTnLst>
                          </p:cTn>
                        </p:par>
                      </p:childTnLst>
                    </p:cTn>
                  </p:par>
                  <p:par>
                    <p:cTn id="27" fill="hold">
                      <p:stCondLst>
                        <p:cond delay="indefinite"/>
                      </p:stCondLst>
                      <p:childTnLst>
                        <p:par>
                          <p:cTn id="28" fill="hold">
                            <p:stCondLst>
                              <p:cond delay="0"/>
                            </p:stCondLst>
                            <p:childTnLst>
                              <p:par>
                                <p:cTn id="29" presetID="26"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wipe(down)">
                                      <p:cBhvr>
                                        <p:cTn id="31" dur="580">
                                          <p:stCondLst>
                                            <p:cond delay="0"/>
                                          </p:stCondLst>
                                        </p:cTn>
                                        <p:tgtEl>
                                          <p:spTgt spid="3">
                                            <p:txEl>
                                              <p:pRg st="2" end="2"/>
                                            </p:txEl>
                                          </p:spTgt>
                                        </p:tgtEl>
                                      </p:cBhvr>
                                    </p:animEffect>
                                    <p:anim calcmode="lin" valueType="num">
                                      <p:cBhvr>
                                        <p:cTn id="32"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33"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34"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35"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36"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37" dur="26">
                                          <p:stCondLst>
                                            <p:cond delay="650"/>
                                          </p:stCondLst>
                                        </p:cTn>
                                        <p:tgtEl>
                                          <p:spTgt spid="3">
                                            <p:txEl>
                                              <p:pRg st="2" end="2"/>
                                            </p:txEl>
                                          </p:spTgt>
                                        </p:tgtEl>
                                      </p:cBhvr>
                                      <p:to x="100000" y="60000"/>
                                    </p:animScale>
                                    <p:animScale>
                                      <p:cBhvr>
                                        <p:cTn id="38" dur="166" decel="50000">
                                          <p:stCondLst>
                                            <p:cond delay="676"/>
                                          </p:stCondLst>
                                        </p:cTn>
                                        <p:tgtEl>
                                          <p:spTgt spid="3">
                                            <p:txEl>
                                              <p:pRg st="2" end="2"/>
                                            </p:txEl>
                                          </p:spTgt>
                                        </p:tgtEl>
                                      </p:cBhvr>
                                      <p:to x="100000" y="100000"/>
                                    </p:animScale>
                                    <p:animScale>
                                      <p:cBhvr>
                                        <p:cTn id="39" dur="26">
                                          <p:stCondLst>
                                            <p:cond delay="1312"/>
                                          </p:stCondLst>
                                        </p:cTn>
                                        <p:tgtEl>
                                          <p:spTgt spid="3">
                                            <p:txEl>
                                              <p:pRg st="2" end="2"/>
                                            </p:txEl>
                                          </p:spTgt>
                                        </p:tgtEl>
                                      </p:cBhvr>
                                      <p:to x="100000" y="80000"/>
                                    </p:animScale>
                                    <p:animScale>
                                      <p:cBhvr>
                                        <p:cTn id="40" dur="166" decel="50000">
                                          <p:stCondLst>
                                            <p:cond delay="1338"/>
                                          </p:stCondLst>
                                        </p:cTn>
                                        <p:tgtEl>
                                          <p:spTgt spid="3">
                                            <p:txEl>
                                              <p:pRg st="2" end="2"/>
                                            </p:txEl>
                                          </p:spTgt>
                                        </p:tgtEl>
                                      </p:cBhvr>
                                      <p:to x="100000" y="100000"/>
                                    </p:animScale>
                                    <p:animScale>
                                      <p:cBhvr>
                                        <p:cTn id="41" dur="26">
                                          <p:stCondLst>
                                            <p:cond delay="1642"/>
                                          </p:stCondLst>
                                        </p:cTn>
                                        <p:tgtEl>
                                          <p:spTgt spid="3">
                                            <p:txEl>
                                              <p:pRg st="2" end="2"/>
                                            </p:txEl>
                                          </p:spTgt>
                                        </p:tgtEl>
                                      </p:cBhvr>
                                      <p:to x="100000" y="90000"/>
                                    </p:animScale>
                                    <p:animScale>
                                      <p:cBhvr>
                                        <p:cTn id="42" dur="166" decel="50000">
                                          <p:stCondLst>
                                            <p:cond delay="1668"/>
                                          </p:stCondLst>
                                        </p:cTn>
                                        <p:tgtEl>
                                          <p:spTgt spid="3">
                                            <p:txEl>
                                              <p:pRg st="2" end="2"/>
                                            </p:txEl>
                                          </p:spTgt>
                                        </p:tgtEl>
                                      </p:cBhvr>
                                      <p:to x="100000" y="100000"/>
                                    </p:animScale>
                                    <p:animScale>
                                      <p:cBhvr>
                                        <p:cTn id="43" dur="26">
                                          <p:stCondLst>
                                            <p:cond delay="1808"/>
                                          </p:stCondLst>
                                        </p:cTn>
                                        <p:tgtEl>
                                          <p:spTgt spid="3">
                                            <p:txEl>
                                              <p:pRg st="2" end="2"/>
                                            </p:txEl>
                                          </p:spTgt>
                                        </p:tgtEl>
                                      </p:cBhvr>
                                      <p:to x="100000" y="95000"/>
                                    </p:animScale>
                                    <p:animScale>
                                      <p:cBhvr>
                                        <p:cTn id="44" dur="166" decel="50000">
                                          <p:stCondLst>
                                            <p:cond delay="1834"/>
                                          </p:stCondLst>
                                        </p:cTn>
                                        <p:tgtEl>
                                          <p:spTgt spid="3">
                                            <p:txEl>
                                              <p:pRg st="2" end="2"/>
                                            </p:txEl>
                                          </p:spTgt>
                                        </p:tgtEl>
                                      </p:cBhvr>
                                      <p:to x="100000" y="100000"/>
                                    </p:animScale>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4"/>
                                        </p:tgtEl>
                                        <p:attrNameLst>
                                          <p:attrName>style.visibility</p:attrName>
                                        </p:attrNameLst>
                                      </p:cBhvr>
                                      <p:to>
                                        <p:strVal val="visible"/>
                                      </p:to>
                                    </p:set>
                                    <p:animEffect transition="in" filter="barn(inVertical)">
                                      <p:cBhvr>
                                        <p:cTn id="4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3A398F-816C-43C3-9E38-2D67CFAADDF7}"/>
              </a:ext>
            </a:extLst>
          </p:cNvPr>
          <p:cNvSpPr>
            <a:spLocks noGrp="1"/>
          </p:cNvSpPr>
          <p:nvPr>
            <p:ph idx="1"/>
          </p:nvPr>
        </p:nvSpPr>
        <p:spPr>
          <a:xfrm>
            <a:off x="0" y="1095422"/>
            <a:ext cx="5092994" cy="2190038"/>
          </a:xfrm>
          <a:solidFill>
            <a:srgbClr val="FFFF00"/>
          </a:solidFill>
        </p:spPr>
        <p:txBody>
          <a:bodyPr>
            <a:normAutofit/>
          </a:bodyPr>
          <a:lstStyle/>
          <a:p>
            <a:pPr marL="0" indent="0">
              <a:buNone/>
            </a:pPr>
            <a:r>
              <a:rPr lang="en-GB" sz="2000" dirty="0">
                <a:highlight>
                  <a:srgbClr val="FFFF00"/>
                </a:highlight>
                <a:latin typeface="Arial" panose="020B0604020202020204" pitchFamily="34" charset="0"/>
                <a:cs typeface="Arial" panose="020B0604020202020204" pitchFamily="34" charset="0"/>
              </a:rPr>
              <a:t>P = Political</a:t>
            </a:r>
          </a:p>
          <a:p>
            <a:pPr marL="0" indent="0">
              <a:buNone/>
            </a:pPr>
            <a:r>
              <a:rPr lang="en-GB" sz="2000" dirty="0">
                <a:highlight>
                  <a:srgbClr val="FFFF00"/>
                </a:highlight>
                <a:latin typeface="Arial" panose="020B0604020202020204" pitchFamily="34" charset="0"/>
                <a:cs typeface="Arial" panose="020B0604020202020204" pitchFamily="34" charset="0"/>
              </a:rPr>
              <a:t>Health/financial stress – Government policy on covid vaccinations</a:t>
            </a:r>
          </a:p>
          <a:p>
            <a:pPr marL="0" indent="0">
              <a:buNone/>
            </a:pPr>
            <a:r>
              <a:rPr lang="en-GB" sz="2000" dirty="0">
                <a:highlight>
                  <a:srgbClr val="FFFF00"/>
                </a:highlight>
                <a:latin typeface="Arial" panose="020B0604020202020204" pitchFamily="34" charset="0"/>
                <a:cs typeface="Arial" panose="020B0604020202020204" pitchFamily="34" charset="0"/>
              </a:rPr>
              <a:t>Work stress – Bad organisation/management and feeling unvalued</a:t>
            </a:r>
            <a:endParaRPr lang="en-GB" dirty="0"/>
          </a:p>
        </p:txBody>
      </p:sp>
      <p:pic>
        <p:nvPicPr>
          <p:cNvPr id="1026" name="Picture 2" descr="See the source image">
            <a:extLst>
              <a:ext uri="{FF2B5EF4-FFF2-40B4-BE49-F238E27FC236}">
                <a16:creationId xmlns:a16="http://schemas.microsoft.com/office/drawing/2014/main" id="{A51321C0-5DAC-463B-8D8F-49424A43B1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846" r="24580"/>
          <a:stretch/>
        </p:blipFill>
        <p:spPr bwMode="auto">
          <a:xfrm>
            <a:off x="9620423" y="0"/>
            <a:ext cx="2571577" cy="286015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A4B7704-5492-41A7-B64F-215A2802DE2A}"/>
              </a:ext>
            </a:extLst>
          </p:cNvPr>
          <p:cNvSpPr txBox="1"/>
          <p:nvPr/>
        </p:nvSpPr>
        <p:spPr>
          <a:xfrm>
            <a:off x="0" y="49159"/>
            <a:ext cx="12192000" cy="496996"/>
          </a:xfrm>
          <a:prstGeom prst="rect">
            <a:avLst/>
          </a:prstGeom>
          <a:noFill/>
        </p:spPr>
        <p:txBody>
          <a:bodyPr wrap="square">
            <a:spAutoFit/>
          </a:bodyPr>
          <a:lstStyle/>
          <a:p>
            <a:pPr lvl="0" algn="just">
              <a:lnSpc>
                <a:spcPct val="150000"/>
              </a:lnSpc>
            </a:pPr>
            <a:r>
              <a:rPr lang="en-GB" sz="2000" dirty="0">
                <a:effectLst/>
                <a:latin typeface="Arial" panose="020B0604020202020204" pitchFamily="34" charset="0"/>
                <a:ea typeface="Times New Roman" panose="02020603050405020304" pitchFamily="18" charset="0"/>
                <a:cs typeface="Arial" panose="020B0604020202020204" pitchFamily="34" charset="0"/>
              </a:rPr>
              <a:t>A PESTEL analysis of the macro-environmental factors contributing to the complex problem</a:t>
            </a:r>
          </a:p>
        </p:txBody>
      </p:sp>
      <p:sp>
        <p:nvSpPr>
          <p:cNvPr id="7" name="TextBox 6">
            <a:extLst>
              <a:ext uri="{FF2B5EF4-FFF2-40B4-BE49-F238E27FC236}">
                <a16:creationId xmlns:a16="http://schemas.microsoft.com/office/drawing/2014/main" id="{915D3D8B-052E-40BC-B369-5FFA3A681D00}"/>
              </a:ext>
            </a:extLst>
          </p:cNvPr>
          <p:cNvSpPr txBox="1"/>
          <p:nvPr/>
        </p:nvSpPr>
        <p:spPr>
          <a:xfrm>
            <a:off x="667819" y="3834727"/>
            <a:ext cx="3914455" cy="707886"/>
          </a:xfrm>
          <a:prstGeom prst="rect">
            <a:avLst/>
          </a:prstGeom>
          <a:solidFill>
            <a:srgbClr val="00F26D"/>
          </a:solidFill>
        </p:spPr>
        <p:txBody>
          <a:bodyPr wrap="square" rtlCol="0">
            <a:spAutoFit/>
          </a:bodyPr>
          <a:lstStyle/>
          <a:p>
            <a:r>
              <a:rPr lang="en-GB" sz="2000" dirty="0">
                <a:latin typeface="Arial" panose="020B0604020202020204" pitchFamily="34" charset="0"/>
                <a:cs typeface="Arial" panose="020B0604020202020204" pitchFamily="34" charset="0"/>
              </a:rPr>
              <a:t>E = Economical</a:t>
            </a:r>
          </a:p>
          <a:p>
            <a:r>
              <a:rPr lang="en-GB" sz="2000" dirty="0">
                <a:latin typeface="Arial" panose="020B0604020202020204" pitchFamily="34" charset="0"/>
                <a:cs typeface="Arial" panose="020B0604020202020204" pitchFamily="34" charset="0"/>
              </a:rPr>
              <a:t>Financial stress – Debts/ arrears</a:t>
            </a:r>
          </a:p>
        </p:txBody>
      </p:sp>
      <p:sp>
        <p:nvSpPr>
          <p:cNvPr id="8" name="TextBox 7">
            <a:extLst>
              <a:ext uri="{FF2B5EF4-FFF2-40B4-BE49-F238E27FC236}">
                <a16:creationId xmlns:a16="http://schemas.microsoft.com/office/drawing/2014/main" id="{EB71FECC-E8D4-4D1A-B87B-37EC973F4543}"/>
              </a:ext>
            </a:extLst>
          </p:cNvPr>
          <p:cNvSpPr txBox="1"/>
          <p:nvPr/>
        </p:nvSpPr>
        <p:spPr>
          <a:xfrm>
            <a:off x="359595" y="5485401"/>
            <a:ext cx="4109664" cy="1015663"/>
          </a:xfrm>
          <a:prstGeom prst="rect">
            <a:avLst/>
          </a:prstGeom>
          <a:solidFill>
            <a:srgbClr val="0070C0"/>
          </a:solidFill>
        </p:spPr>
        <p:txBody>
          <a:bodyPr wrap="square" rtlCol="0">
            <a:spAutoFit/>
          </a:bodyPr>
          <a:lstStyle/>
          <a:p>
            <a:r>
              <a:rPr lang="en-GB" sz="2000" dirty="0">
                <a:latin typeface="Arial" panose="020B0604020202020204" pitchFamily="34" charset="0"/>
                <a:cs typeface="Arial" panose="020B0604020202020204" pitchFamily="34" charset="0"/>
              </a:rPr>
              <a:t>S = Social</a:t>
            </a:r>
          </a:p>
          <a:p>
            <a:r>
              <a:rPr lang="en-GB" sz="2000" dirty="0">
                <a:latin typeface="Arial" panose="020B0604020202020204" pitchFamily="34" charset="0"/>
                <a:cs typeface="Arial" panose="020B0604020202020204" pitchFamily="34" charset="0"/>
              </a:rPr>
              <a:t>Health stress – Mentally, physically and emotionally affected </a:t>
            </a:r>
          </a:p>
        </p:txBody>
      </p:sp>
      <p:sp>
        <p:nvSpPr>
          <p:cNvPr id="9" name="TextBox 8">
            <a:extLst>
              <a:ext uri="{FF2B5EF4-FFF2-40B4-BE49-F238E27FC236}">
                <a16:creationId xmlns:a16="http://schemas.microsoft.com/office/drawing/2014/main" id="{813B90A8-5858-4BE6-B479-544680F13EF6}"/>
              </a:ext>
            </a:extLst>
          </p:cNvPr>
          <p:cNvSpPr txBox="1"/>
          <p:nvPr/>
        </p:nvSpPr>
        <p:spPr>
          <a:xfrm>
            <a:off x="5689303" y="1095422"/>
            <a:ext cx="3752409" cy="1323439"/>
          </a:xfrm>
          <a:prstGeom prst="rect">
            <a:avLst/>
          </a:prstGeom>
          <a:solidFill>
            <a:srgbClr val="7030A0"/>
          </a:solid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T = Technological</a:t>
            </a:r>
          </a:p>
          <a:p>
            <a:r>
              <a:rPr lang="en-GB" sz="2000" dirty="0">
                <a:solidFill>
                  <a:schemeClr val="bg1"/>
                </a:solidFill>
                <a:latin typeface="Arial" panose="020B0604020202020204" pitchFamily="34" charset="0"/>
                <a:cs typeface="Arial" panose="020B0604020202020204" pitchFamily="34" charset="0"/>
              </a:rPr>
              <a:t>Financial stress – Lose job – no income</a:t>
            </a:r>
          </a:p>
          <a:p>
            <a:r>
              <a:rPr lang="en-GB" sz="2000" dirty="0">
                <a:solidFill>
                  <a:schemeClr val="bg1"/>
                </a:solidFill>
                <a:latin typeface="Arial" panose="020B0604020202020204" pitchFamily="34" charset="0"/>
                <a:cs typeface="Arial" panose="020B0604020202020204" pitchFamily="34" charset="0"/>
              </a:rPr>
              <a:t>Health stress – Work overload</a:t>
            </a:r>
          </a:p>
        </p:txBody>
      </p:sp>
      <p:sp>
        <p:nvSpPr>
          <p:cNvPr id="10" name="TextBox 9">
            <a:extLst>
              <a:ext uri="{FF2B5EF4-FFF2-40B4-BE49-F238E27FC236}">
                <a16:creationId xmlns:a16="http://schemas.microsoft.com/office/drawing/2014/main" id="{8988EBFF-147F-452E-ADED-360AA7E2DB07}"/>
              </a:ext>
            </a:extLst>
          </p:cNvPr>
          <p:cNvSpPr txBox="1"/>
          <p:nvPr/>
        </p:nvSpPr>
        <p:spPr>
          <a:xfrm>
            <a:off x="6521510" y="3542569"/>
            <a:ext cx="3349256" cy="707886"/>
          </a:xfrm>
          <a:prstGeom prst="rect">
            <a:avLst/>
          </a:prstGeom>
          <a:solidFill>
            <a:srgbClr val="FF0000"/>
          </a:solidFill>
        </p:spPr>
        <p:txBody>
          <a:bodyPr wrap="square" rtlCol="0">
            <a:spAutoFit/>
          </a:bodyPr>
          <a:lstStyle/>
          <a:p>
            <a:r>
              <a:rPr lang="en-GB" sz="2000" dirty="0">
                <a:solidFill>
                  <a:schemeClr val="bg1"/>
                </a:solidFill>
                <a:highlight>
                  <a:srgbClr val="FF0000"/>
                </a:highlight>
                <a:latin typeface="Arial" panose="020B0604020202020204" pitchFamily="34" charset="0"/>
                <a:cs typeface="Arial" panose="020B0604020202020204" pitchFamily="34" charset="0"/>
              </a:rPr>
              <a:t>E = Environmental</a:t>
            </a:r>
          </a:p>
          <a:p>
            <a:r>
              <a:rPr lang="en-GB" sz="2000" dirty="0">
                <a:solidFill>
                  <a:schemeClr val="bg1"/>
                </a:solidFill>
                <a:highlight>
                  <a:srgbClr val="FF0000"/>
                </a:highlight>
                <a:latin typeface="Arial" panose="020B0604020202020204" pitchFamily="34" charset="0"/>
                <a:cs typeface="Arial" panose="020B0604020202020204" pitchFamily="34" charset="0"/>
              </a:rPr>
              <a:t>Health stress - Pollution </a:t>
            </a:r>
          </a:p>
        </p:txBody>
      </p:sp>
      <p:sp>
        <p:nvSpPr>
          <p:cNvPr id="11" name="TextBox 10">
            <a:extLst>
              <a:ext uri="{FF2B5EF4-FFF2-40B4-BE49-F238E27FC236}">
                <a16:creationId xmlns:a16="http://schemas.microsoft.com/office/drawing/2014/main" id="{05216BD7-5687-4318-8A8D-D56329861652}"/>
              </a:ext>
            </a:extLst>
          </p:cNvPr>
          <p:cNvSpPr txBox="1"/>
          <p:nvPr/>
        </p:nvSpPr>
        <p:spPr>
          <a:xfrm>
            <a:off x="5689303" y="5177625"/>
            <a:ext cx="6280091" cy="1631216"/>
          </a:xfrm>
          <a:prstGeom prst="rect">
            <a:avLst/>
          </a:prstGeom>
          <a:solidFill>
            <a:schemeClr val="accent2"/>
          </a:solid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L = Legal</a:t>
            </a:r>
          </a:p>
          <a:p>
            <a:r>
              <a:rPr lang="en-GB" sz="2000" dirty="0">
                <a:solidFill>
                  <a:schemeClr val="bg1"/>
                </a:solidFill>
                <a:latin typeface="Arial" panose="020B0604020202020204" pitchFamily="34" charset="0"/>
                <a:cs typeface="Arial" panose="020B0604020202020204" pitchFamily="34" charset="0"/>
              </a:rPr>
              <a:t>Family stress – Family breakdown due to unfulfillment of responsibilities</a:t>
            </a:r>
          </a:p>
          <a:p>
            <a:r>
              <a:rPr lang="en-GB" sz="2000" dirty="0">
                <a:solidFill>
                  <a:schemeClr val="bg1"/>
                </a:solidFill>
                <a:latin typeface="Arial" panose="020B0604020202020204" pitchFamily="34" charset="0"/>
                <a:cs typeface="Arial" panose="020B0604020202020204" pitchFamily="34" charset="0"/>
              </a:rPr>
              <a:t>Relationship stress – Divorce, domestic abuse</a:t>
            </a:r>
          </a:p>
          <a:p>
            <a:r>
              <a:rPr lang="en-GB" sz="2000" dirty="0">
                <a:solidFill>
                  <a:schemeClr val="bg1"/>
                </a:solidFill>
                <a:latin typeface="Arial" panose="020B0604020202020204" pitchFamily="34" charset="0"/>
                <a:cs typeface="Arial" panose="020B0604020202020204" pitchFamily="34" charset="0"/>
              </a:rPr>
              <a:t>Financial stress – Court fees</a:t>
            </a:r>
          </a:p>
        </p:txBody>
      </p:sp>
    </p:spTree>
    <p:extLst>
      <p:ext uri="{BB962C8B-B14F-4D97-AF65-F5344CB8AC3E}">
        <p14:creationId xmlns:p14="http://schemas.microsoft.com/office/powerpoint/2010/main" val="3410613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circle(in)">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circle(in)">
                                      <p:cBhvr>
                                        <p:cTn id="27" dur="2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circle(in)">
                                      <p:cBhvr>
                                        <p:cTn id="32" dur="20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circle(in)">
                                      <p:cBhvr>
                                        <p:cTn id="37" dur="20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circle(in)">
                                      <p:cBhvr>
                                        <p:cTn id="4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P spid="8" grpId="0" animBg="1"/>
      <p:bldP spid="9" grpId="0" animBg="1"/>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00567-588C-461C-9561-4A25DDB63BCB}"/>
              </a:ext>
            </a:extLst>
          </p:cNvPr>
          <p:cNvSpPr>
            <a:spLocks noGrp="1"/>
          </p:cNvSpPr>
          <p:nvPr>
            <p:ph type="title"/>
          </p:nvPr>
        </p:nvSpPr>
        <p:spPr>
          <a:xfrm>
            <a:off x="133349" y="872034"/>
            <a:ext cx="11877675" cy="818654"/>
          </a:xfrm>
        </p:spPr>
        <p:txBody>
          <a:bodyPr>
            <a:normAutofit fontScale="90000"/>
          </a:bodyPr>
          <a:lstStyle/>
          <a:p>
            <a:pPr algn="ctr"/>
            <a:br>
              <a:rPr lang="en-GB" dirty="0">
                <a:solidFill>
                  <a:srgbClr val="FF0000"/>
                </a:solidFill>
                <a:latin typeface="Arial" panose="020B0604020202020204" pitchFamily="34" charset="0"/>
                <a:ea typeface="Times New Roman" panose="02020603050405020304" pitchFamily="18" charset="0"/>
              </a:rPr>
            </a:br>
            <a:r>
              <a:rPr lang="en-GB" dirty="0">
                <a:latin typeface="Arial" panose="020B0604020202020204" pitchFamily="34" charset="0"/>
                <a:ea typeface="Times New Roman" panose="02020603050405020304" pitchFamily="18" charset="0"/>
              </a:rPr>
              <a:t>A</a:t>
            </a:r>
            <a:r>
              <a:rPr lang="en-GB" dirty="0">
                <a:effectLst/>
                <a:latin typeface="Arial" panose="020B0604020202020204" pitchFamily="34" charset="0"/>
                <a:ea typeface="Times New Roman" panose="02020603050405020304" pitchFamily="18" charset="0"/>
              </a:rPr>
              <a:t>lternative solutions to work-related stress</a:t>
            </a:r>
            <a:br>
              <a:rPr lang="en-GB" sz="4400" dirty="0">
                <a:solidFill>
                  <a:srgbClr val="FF0000"/>
                </a:solidFill>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DDD312A-EE93-419D-A630-471B65940DC0}"/>
              </a:ext>
            </a:extLst>
          </p:cNvPr>
          <p:cNvSpPr>
            <a:spLocks noGrp="1"/>
          </p:cNvSpPr>
          <p:nvPr>
            <p:ph idx="1"/>
          </p:nvPr>
        </p:nvSpPr>
        <p:spPr>
          <a:xfrm>
            <a:off x="133349" y="4638782"/>
            <a:ext cx="4584664" cy="2219218"/>
          </a:xfrm>
        </p:spPr>
        <p:txBody>
          <a:bodyPr>
            <a:normAutofit fontScale="70000" lnSpcReduction="20000"/>
          </a:bodyPr>
          <a:lstStyle/>
          <a:p>
            <a:pPr marL="0" indent="0">
              <a:buNone/>
            </a:pPr>
            <a:r>
              <a:rPr lang="en-GB" sz="2900" dirty="0">
                <a:latin typeface="Arial" panose="020B0604020202020204" pitchFamily="34" charset="0"/>
                <a:cs typeface="Arial" panose="020B0604020202020204" pitchFamily="34" charset="0"/>
              </a:rPr>
              <a:t>3. Employers should take more of an interest in their employees – Get to know what their employees are interested in or like</a:t>
            </a:r>
          </a:p>
          <a:p>
            <a:pPr marL="0" indent="0">
              <a:buNone/>
            </a:pPr>
            <a:r>
              <a:rPr lang="en-GB" sz="2900" dirty="0">
                <a:latin typeface="Arial" panose="020B0604020202020204" pitchFamily="34" charset="0"/>
                <a:cs typeface="Arial" panose="020B0604020202020204" pitchFamily="34" charset="0"/>
              </a:rPr>
              <a:t>E.G Birthday/ thank you gift – Gift their favourite thing</a:t>
            </a:r>
          </a:p>
          <a:p>
            <a:pPr marL="0" indent="0">
              <a:buNone/>
            </a:pPr>
            <a:r>
              <a:rPr lang="en-GB" sz="2900" dirty="0">
                <a:latin typeface="Arial" panose="020B0604020202020204" pitchFamily="34" charset="0"/>
                <a:cs typeface="Arial" panose="020B0604020202020204" pitchFamily="34" charset="0"/>
              </a:rPr>
              <a:t>Improves employee work productivity leading to organisational success</a:t>
            </a:r>
          </a:p>
          <a:p>
            <a:pPr marL="0" indent="0">
              <a:buNone/>
            </a:pPr>
            <a:endParaRPr lang="en-GB" dirty="0"/>
          </a:p>
        </p:txBody>
      </p:sp>
      <p:sp>
        <p:nvSpPr>
          <p:cNvPr id="5" name="TextBox 4">
            <a:extLst>
              <a:ext uri="{FF2B5EF4-FFF2-40B4-BE49-F238E27FC236}">
                <a16:creationId xmlns:a16="http://schemas.microsoft.com/office/drawing/2014/main" id="{92A9A90C-B81E-489E-8A16-3E72F065F94A}"/>
              </a:ext>
            </a:extLst>
          </p:cNvPr>
          <p:cNvSpPr txBox="1"/>
          <p:nvPr/>
        </p:nvSpPr>
        <p:spPr>
          <a:xfrm>
            <a:off x="1" y="0"/>
            <a:ext cx="12191999" cy="872034"/>
          </a:xfrm>
          <a:prstGeom prst="rect">
            <a:avLst/>
          </a:prstGeom>
          <a:noFill/>
        </p:spPr>
        <p:txBody>
          <a:bodyPr wrap="square">
            <a:spAutoFit/>
          </a:bodyPr>
          <a:lstStyle/>
          <a:p>
            <a:pPr lvl="0" algn="just">
              <a:lnSpc>
                <a:spcPct val="150000"/>
              </a:lnSpc>
            </a:pPr>
            <a:r>
              <a:rPr lang="en-GB" dirty="0">
                <a:latin typeface="Arial" panose="020B0604020202020204" pitchFamily="34" charset="0"/>
                <a:ea typeface="Times New Roman" panose="02020603050405020304" pitchFamily="18" charset="0"/>
                <a:cs typeface="Arial" panose="020B0604020202020204" pitchFamily="34" charset="0"/>
              </a:rPr>
              <a:t>An </a:t>
            </a:r>
            <a:r>
              <a:rPr lang="en-GB" dirty="0">
                <a:effectLst/>
                <a:latin typeface="Arial" panose="020B0604020202020204" pitchFamily="34" charset="0"/>
                <a:ea typeface="Times New Roman" panose="02020603050405020304" pitchFamily="18" charset="0"/>
                <a:cs typeface="Arial" panose="020B0604020202020204" pitchFamily="34" charset="0"/>
              </a:rPr>
              <a:t>evaluation of alternative solutions to work-related stress with an aim of choosing the most appropriate solution among these alternatives.</a:t>
            </a:r>
          </a:p>
        </p:txBody>
      </p:sp>
      <p:sp>
        <p:nvSpPr>
          <p:cNvPr id="4" name="TextBox 3">
            <a:extLst>
              <a:ext uri="{FF2B5EF4-FFF2-40B4-BE49-F238E27FC236}">
                <a16:creationId xmlns:a16="http://schemas.microsoft.com/office/drawing/2014/main" id="{90ED51B3-D7D1-4FC3-B82D-6581CD4C68C8}"/>
              </a:ext>
            </a:extLst>
          </p:cNvPr>
          <p:cNvSpPr txBox="1"/>
          <p:nvPr/>
        </p:nvSpPr>
        <p:spPr>
          <a:xfrm>
            <a:off x="133349" y="1744068"/>
            <a:ext cx="4784333" cy="160043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1. Employers can try to hire more employees – Reduce work overload – Can cause more frequent mistakes and backlog in work</a:t>
            </a:r>
          </a:p>
          <a:p>
            <a:endParaRPr lang="en-GB" dirty="0"/>
          </a:p>
        </p:txBody>
      </p:sp>
      <p:sp>
        <p:nvSpPr>
          <p:cNvPr id="6" name="TextBox 5">
            <a:extLst>
              <a:ext uri="{FF2B5EF4-FFF2-40B4-BE49-F238E27FC236}">
                <a16:creationId xmlns:a16="http://schemas.microsoft.com/office/drawing/2014/main" id="{4E205D74-8F16-4492-A2AD-1B1ECE221616}"/>
              </a:ext>
            </a:extLst>
          </p:cNvPr>
          <p:cNvSpPr txBox="1"/>
          <p:nvPr/>
        </p:nvSpPr>
        <p:spPr>
          <a:xfrm>
            <a:off x="6764942" y="3002009"/>
            <a:ext cx="5293709" cy="2215991"/>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2. Employers should engage with, respect, value and praise their employees more -  Extra training - Develop in their career and give them greater job opportunities Rewarding/praising – Reduces stress, more determined, better work performance</a:t>
            </a:r>
          </a:p>
          <a:p>
            <a:endParaRPr lang="en-GB" dirty="0"/>
          </a:p>
        </p:txBody>
      </p:sp>
      <p:pic>
        <p:nvPicPr>
          <p:cNvPr id="1026" name="Picture 2" descr="See the source image">
            <a:extLst>
              <a:ext uri="{FF2B5EF4-FFF2-40B4-BE49-F238E27FC236}">
                <a16:creationId xmlns:a16="http://schemas.microsoft.com/office/drawing/2014/main" id="{F615FE1D-5D38-4FBA-8651-9F1414FCD3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2473" y="2756364"/>
            <a:ext cx="2082800" cy="20932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2511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072567E-3470-4258-83EB-D0EDBFD56166}"/>
              </a:ext>
            </a:extLst>
          </p:cNvPr>
          <p:cNvSpPr txBox="1"/>
          <p:nvPr/>
        </p:nvSpPr>
        <p:spPr>
          <a:xfrm>
            <a:off x="1" y="0"/>
            <a:ext cx="12191999" cy="872034"/>
          </a:xfrm>
          <a:prstGeom prst="rect">
            <a:avLst/>
          </a:prstGeom>
          <a:noFill/>
        </p:spPr>
        <p:txBody>
          <a:bodyPr wrap="square">
            <a:spAutoFit/>
          </a:bodyPr>
          <a:lstStyle/>
          <a:p>
            <a:pPr lvl="0" algn="just">
              <a:lnSpc>
                <a:spcPct val="150000"/>
              </a:lnSpc>
            </a:pPr>
            <a:r>
              <a:rPr lang="en-GB" dirty="0">
                <a:latin typeface="Arial" panose="020B0604020202020204" pitchFamily="34" charset="0"/>
                <a:ea typeface="Times New Roman" panose="02020603050405020304" pitchFamily="18" charset="0"/>
                <a:cs typeface="Arial" panose="020B0604020202020204" pitchFamily="34" charset="0"/>
              </a:rPr>
              <a:t>An </a:t>
            </a:r>
            <a:r>
              <a:rPr lang="en-GB" dirty="0">
                <a:effectLst/>
                <a:latin typeface="Arial" panose="020B0604020202020204" pitchFamily="34" charset="0"/>
                <a:ea typeface="Times New Roman" panose="02020603050405020304" pitchFamily="18" charset="0"/>
                <a:cs typeface="Arial" panose="020B0604020202020204" pitchFamily="34" charset="0"/>
              </a:rPr>
              <a:t>evaluation of alternative solutions to work-related stress with an aim of choosing the most appropriate solution among these alternatives.</a:t>
            </a:r>
          </a:p>
        </p:txBody>
      </p:sp>
      <p:sp>
        <p:nvSpPr>
          <p:cNvPr id="5" name="Title 1">
            <a:extLst>
              <a:ext uri="{FF2B5EF4-FFF2-40B4-BE49-F238E27FC236}">
                <a16:creationId xmlns:a16="http://schemas.microsoft.com/office/drawing/2014/main" id="{0E2CFC7D-3675-4BCD-9B53-8088FF7AA9B8}"/>
              </a:ext>
            </a:extLst>
          </p:cNvPr>
          <p:cNvSpPr>
            <a:spLocks noGrp="1"/>
          </p:cNvSpPr>
          <p:nvPr>
            <p:ph type="title"/>
          </p:nvPr>
        </p:nvSpPr>
        <p:spPr>
          <a:xfrm>
            <a:off x="133349" y="872034"/>
            <a:ext cx="11877675" cy="818654"/>
          </a:xfrm>
        </p:spPr>
        <p:txBody>
          <a:bodyPr>
            <a:normAutofit fontScale="90000"/>
          </a:bodyPr>
          <a:lstStyle/>
          <a:p>
            <a:pPr algn="ctr"/>
            <a:br>
              <a:rPr lang="en-GB" dirty="0">
                <a:solidFill>
                  <a:srgbClr val="FF0000"/>
                </a:solidFill>
                <a:latin typeface="Arial" panose="020B0604020202020204" pitchFamily="34" charset="0"/>
                <a:ea typeface="Times New Roman" panose="02020603050405020304" pitchFamily="18" charset="0"/>
              </a:rPr>
            </a:br>
            <a:r>
              <a:rPr lang="en-GB" dirty="0">
                <a:latin typeface="Arial" panose="020B0604020202020204" pitchFamily="34" charset="0"/>
                <a:ea typeface="Times New Roman" panose="02020603050405020304" pitchFamily="18" charset="0"/>
              </a:rPr>
              <a:t>A</a:t>
            </a:r>
            <a:r>
              <a:rPr lang="en-GB" dirty="0">
                <a:effectLst/>
                <a:latin typeface="Arial" panose="020B0604020202020204" pitchFamily="34" charset="0"/>
                <a:ea typeface="Times New Roman" panose="02020603050405020304" pitchFamily="18" charset="0"/>
              </a:rPr>
              <a:t>lternative solutions to work-related stress</a:t>
            </a:r>
            <a:br>
              <a:rPr lang="en-GB" sz="4400" dirty="0">
                <a:solidFill>
                  <a:srgbClr val="FF0000"/>
                </a:solidFill>
                <a:effectLst/>
                <a:latin typeface="Times New Roman" panose="02020603050405020304" pitchFamily="18" charset="0"/>
                <a:ea typeface="Times New Roman" panose="02020603050405020304" pitchFamily="18" charset="0"/>
              </a:rPr>
            </a:br>
            <a:endParaRPr lang="en-GB" dirty="0"/>
          </a:p>
        </p:txBody>
      </p:sp>
      <p:sp>
        <p:nvSpPr>
          <p:cNvPr id="7" name="TextBox 6">
            <a:extLst>
              <a:ext uri="{FF2B5EF4-FFF2-40B4-BE49-F238E27FC236}">
                <a16:creationId xmlns:a16="http://schemas.microsoft.com/office/drawing/2014/main" id="{635CEB7D-AE01-4E67-8D77-C047D15ACD36}"/>
              </a:ext>
            </a:extLst>
          </p:cNvPr>
          <p:cNvSpPr txBox="1"/>
          <p:nvPr/>
        </p:nvSpPr>
        <p:spPr>
          <a:xfrm>
            <a:off x="133349" y="3304612"/>
            <a:ext cx="4120521" cy="707886"/>
          </a:xfrm>
          <a:prstGeom prst="rect">
            <a:avLst/>
          </a:prstGeom>
          <a:noFill/>
        </p:spPr>
        <p:txBody>
          <a:bodyPr wrap="square">
            <a:spAutoFit/>
          </a:bodyPr>
          <a:lstStyle/>
          <a:p>
            <a:pPr marL="0" indent="0">
              <a:buNone/>
            </a:pPr>
            <a:r>
              <a:rPr lang="en-GB" sz="2000" dirty="0">
                <a:latin typeface="Arial" panose="020B0604020202020204" pitchFamily="34" charset="0"/>
                <a:cs typeface="Arial" panose="020B0604020202020204" pitchFamily="34" charset="0"/>
              </a:rPr>
              <a:t>4. Encourage annual leave – Discuss the benefits</a:t>
            </a:r>
          </a:p>
        </p:txBody>
      </p:sp>
      <p:pic>
        <p:nvPicPr>
          <p:cNvPr id="8" name="Picture 2" descr="See the source image">
            <a:extLst>
              <a:ext uri="{FF2B5EF4-FFF2-40B4-BE49-F238E27FC236}">
                <a16:creationId xmlns:a16="http://schemas.microsoft.com/office/drawing/2014/main" id="{619766D7-9BF2-434D-A11C-75B4D662C4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2473" y="2756364"/>
            <a:ext cx="2082800" cy="209321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793BFA0-119E-4F89-A2DF-52399D3E9114}"/>
              </a:ext>
            </a:extLst>
          </p:cNvPr>
          <p:cNvSpPr txBox="1"/>
          <p:nvPr/>
        </p:nvSpPr>
        <p:spPr>
          <a:xfrm>
            <a:off x="7797800" y="3304612"/>
            <a:ext cx="3644900" cy="2862322"/>
          </a:xfrm>
          <a:prstGeom prst="rect">
            <a:avLst/>
          </a:prstGeom>
          <a:noFill/>
        </p:spPr>
        <p:txBody>
          <a:bodyPr wrap="square" rtlCol="0">
            <a:spAutoFit/>
          </a:bodyPr>
          <a:lstStyle/>
          <a:p>
            <a:pPr marL="0" indent="0">
              <a:buNone/>
            </a:pPr>
            <a:r>
              <a:rPr lang="en-GB" sz="2000" dirty="0">
                <a:latin typeface="Arial" panose="020B0604020202020204" pitchFamily="34" charset="0"/>
                <a:cs typeface="Arial" panose="020B0604020202020204" pitchFamily="34" charset="0"/>
              </a:rPr>
              <a:t>5. Resolve problems asap to prevent them from becoming greater than started with – Feelings put into consideration</a:t>
            </a:r>
          </a:p>
          <a:p>
            <a:pPr marL="0" indent="0">
              <a:buNone/>
            </a:pPr>
            <a:r>
              <a:rPr lang="en-GB" sz="2000" dirty="0">
                <a:latin typeface="Arial" panose="020B0604020202020204" pitchFamily="34" charset="0"/>
                <a:cs typeface="Arial" panose="020B0604020202020204" pitchFamily="34" charset="0"/>
              </a:rPr>
              <a:t>Emphasise team effectiveness and the impact it has on business success</a:t>
            </a:r>
          </a:p>
          <a:p>
            <a:pPr marL="0" indent="0">
              <a:buNone/>
            </a:pPr>
            <a:r>
              <a:rPr lang="en-GB" sz="2000" dirty="0">
                <a:latin typeface="Arial" panose="020B0604020202020204" pitchFamily="34" charset="0"/>
                <a:cs typeface="Arial" panose="020B0604020202020204" pitchFamily="34" charset="0"/>
              </a:rPr>
              <a:t>Happy/friendly work environment reduces stress</a:t>
            </a:r>
          </a:p>
        </p:txBody>
      </p:sp>
    </p:spTree>
    <p:extLst>
      <p:ext uri="{BB962C8B-B14F-4D97-AF65-F5344CB8AC3E}">
        <p14:creationId xmlns:p14="http://schemas.microsoft.com/office/powerpoint/2010/main" val="27533900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1D3B79-CAF5-4EFC-9CF5-9B11649A1FDE}"/>
              </a:ext>
            </a:extLst>
          </p:cNvPr>
          <p:cNvSpPr>
            <a:spLocks noGrp="1"/>
          </p:cNvSpPr>
          <p:nvPr>
            <p:ph idx="1"/>
          </p:nvPr>
        </p:nvSpPr>
        <p:spPr>
          <a:xfrm>
            <a:off x="304801" y="1233715"/>
            <a:ext cx="6313714" cy="4913446"/>
          </a:xfrm>
        </p:spPr>
        <p:txBody>
          <a:bodyPr>
            <a:normAutofit/>
          </a:bodyPr>
          <a:lstStyle/>
          <a:p>
            <a:pPr marL="0" indent="0">
              <a:buNone/>
            </a:pPr>
            <a:r>
              <a:rPr lang="en-GB" sz="2000" dirty="0">
                <a:latin typeface="Arial" panose="020B0604020202020204" pitchFamily="34" charset="0"/>
                <a:cs typeface="Arial" panose="020B0604020202020204" pitchFamily="34" charset="0"/>
              </a:rPr>
              <a:t>The most appropriate solution among the alternatives:</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Employers should engage with, respect, value and</a:t>
            </a:r>
          </a:p>
          <a:p>
            <a:pPr marL="0" indent="0">
              <a:buNone/>
            </a:pPr>
            <a:r>
              <a:rPr lang="en-GB" sz="2000" dirty="0">
                <a:latin typeface="Arial" panose="020B0604020202020204" pitchFamily="34" charset="0"/>
                <a:cs typeface="Arial" panose="020B0604020202020204" pitchFamily="34" charset="0"/>
              </a:rPr>
              <a:t>praise their employees more -  Extra training –</a:t>
            </a:r>
          </a:p>
          <a:p>
            <a:pPr marL="0" indent="0">
              <a:buNone/>
            </a:pPr>
            <a:r>
              <a:rPr lang="en-GB" sz="2000" dirty="0">
                <a:latin typeface="Arial" panose="020B0604020202020204" pitchFamily="34" charset="0"/>
                <a:cs typeface="Arial" panose="020B0604020202020204" pitchFamily="34" charset="0"/>
              </a:rPr>
              <a:t>Develop in their career and give them greater job</a:t>
            </a:r>
          </a:p>
          <a:p>
            <a:pPr marL="0" indent="0">
              <a:buNone/>
            </a:pPr>
            <a:r>
              <a:rPr lang="en-GB" sz="2000" dirty="0">
                <a:latin typeface="Arial" panose="020B0604020202020204" pitchFamily="34" charset="0"/>
                <a:cs typeface="Arial" panose="020B0604020202020204" pitchFamily="34" charset="0"/>
              </a:rPr>
              <a:t>opportunities Rewarding/praising – Reduces stress,</a:t>
            </a:r>
          </a:p>
          <a:p>
            <a:pPr marL="0" indent="0">
              <a:buNone/>
            </a:pPr>
            <a:r>
              <a:rPr lang="en-GB" sz="2000" dirty="0">
                <a:latin typeface="Arial" panose="020B0604020202020204" pitchFamily="34" charset="0"/>
                <a:cs typeface="Arial" panose="020B0604020202020204" pitchFamily="34" charset="0"/>
              </a:rPr>
              <a:t>more determined, better work performance</a:t>
            </a:r>
          </a:p>
          <a:p>
            <a:pPr marL="0" indent="0">
              <a:buNone/>
            </a:pPr>
            <a:endParaRPr lang="en-GB" dirty="0"/>
          </a:p>
        </p:txBody>
      </p:sp>
      <p:sp>
        <p:nvSpPr>
          <p:cNvPr id="4" name="TextBox 3">
            <a:extLst>
              <a:ext uri="{FF2B5EF4-FFF2-40B4-BE49-F238E27FC236}">
                <a16:creationId xmlns:a16="http://schemas.microsoft.com/office/drawing/2014/main" id="{532ADD1E-656A-49F6-AEBC-7A178A384DF5}"/>
              </a:ext>
            </a:extLst>
          </p:cNvPr>
          <p:cNvSpPr txBox="1"/>
          <p:nvPr/>
        </p:nvSpPr>
        <p:spPr>
          <a:xfrm>
            <a:off x="1" y="0"/>
            <a:ext cx="12191999" cy="872034"/>
          </a:xfrm>
          <a:prstGeom prst="rect">
            <a:avLst/>
          </a:prstGeom>
          <a:noFill/>
        </p:spPr>
        <p:txBody>
          <a:bodyPr wrap="square">
            <a:spAutoFit/>
          </a:bodyPr>
          <a:lstStyle/>
          <a:p>
            <a:pPr lvl="0" algn="just">
              <a:lnSpc>
                <a:spcPct val="150000"/>
              </a:lnSpc>
            </a:pPr>
            <a:r>
              <a:rPr lang="en-GB" dirty="0">
                <a:latin typeface="Arial" panose="020B0604020202020204" pitchFamily="34" charset="0"/>
                <a:ea typeface="Times New Roman" panose="02020603050405020304" pitchFamily="18" charset="0"/>
                <a:cs typeface="Arial" panose="020B0604020202020204" pitchFamily="34" charset="0"/>
              </a:rPr>
              <a:t>An </a:t>
            </a:r>
            <a:r>
              <a:rPr lang="en-GB" dirty="0">
                <a:effectLst/>
                <a:latin typeface="Arial" panose="020B0604020202020204" pitchFamily="34" charset="0"/>
                <a:ea typeface="Times New Roman" panose="02020603050405020304" pitchFamily="18" charset="0"/>
                <a:cs typeface="Arial" panose="020B0604020202020204" pitchFamily="34" charset="0"/>
              </a:rPr>
              <a:t>evaluation of alternative solutions to work-related stress with an aim of choosing the most appropriate solution among these alternatives.</a:t>
            </a:r>
          </a:p>
        </p:txBody>
      </p:sp>
      <p:pic>
        <p:nvPicPr>
          <p:cNvPr id="10" name="Graphic 9" descr="Clapping hands outline">
            <a:extLst>
              <a:ext uri="{FF2B5EF4-FFF2-40B4-BE49-F238E27FC236}">
                <a16:creationId xmlns:a16="http://schemas.microsoft.com/office/drawing/2014/main" id="{6C90C24C-9FC8-44BB-A459-65DBB1F4528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43227" y="3957135"/>
            <a:ext cx="2190026" cy="2190026"/>
          </a:xfrm>
          <a:prstGeom prst="rect">
            <a:avLst/>
          </a:prstGeom>
        </p:spPr>
      </p:pic>
      <p:pic>
        <p:nvPicPr>
          <p:cNvPr id="12" name="Graphic 11" descr="Smiling with hearts face outline with solid fill">
            <a:extLst>
              <a:ext uri="{FF2B5EF4-FFF2-40B4-BE49-F238E27FC236}">
                <a16:creationId xmlns:a16="http://schemas.microsoft.com/office/drawing/2014/main" id="{FDE7AFBB-D4CB-4D45-893A-87AB4D6AC85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887029" y="1641333"/>
            <a:ext cx="2190027" cy="2190027"/>
          </a:xfrm>
          <a:prstGeom prst="rect">
            <a:avLst/>
          </a:prstGeom>
        </p:spPr>
      </p:pic>
    </p:spTree>
    <p:extLst>
      <p:ext uri="{BB962C8B-B14F-4D97-AF65-F5344CB8AC3E}">
        <p14:creationId xmlns:p14="http://schemas.microsoft.com/office/powerpoint/2010/main" val="288181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D363D-92AB-41DD-B4CE-9C324EFCAF29}"/>
              </a:ext>
            </a:extLst>
          </p:cNvPr>
          <p:cNvSpPr>
            <a:spLocks noGrp="1"/>
          </p:cNvSpPr>
          <p:nvPr>
            <p:ph type="title"/>
          </p:nvPr>
        </p:nvSpPr>
        <p:spPr>
          <a:xfrm>
            <a:off x="0" y="32769"/>
            <a:ext cx="10515600" cy="839101"/>
          </a:xfrm>
        </p:spPr>
        <p:txBody>
          <a:bodyPr>
            <a:normAutofit/>
          </a:bodyPr>
          <a:lstStyle/>
          <a:p>
            <a:r>
              <a:rPr lang="en-GB" sz="40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FFFF7644-68B2-4A26-8F35-079C82259A89}"/>
              </a:ext>
            </a:extLst>
          </p:cNvPr>
          <p:cNvSpPr>
            <a:spLocks noGrp="1"/>
          </p:cNvSpPr>
          <p:nvPr>
            <p:ph idx="1"/>
          </p:nvPr>
        </p:nvSpPr>
        <p:spPr>
          <a:xfrm>
            <a:off x="115184" y="2020185"/>
            <a:ext cx="11888973" cy="4805045"/>
          </a:xfrm>
        </p:spPr>
        <p:txBody>
          <a:bodyPr>
            <a:noAutofit/>
          </a:bodyPr>
          <a:lstStyle/>
          <a:p>
            <a:pPr marL="0" indent="0">
              <a:buNone/>
            </a:pPr>
            <a:r>
              <a:rPr lang="en-GB" sz="2000" dirty="0">
                <a:latin typeface="Arial" panose="020B0604020202020204" pitchFamily="34" charset="0"/>
                <a:cs typeface="Arial" panose="020B0604020202020204" pitchFamily="34" charset="0"/>
              </a:rPr>
              <a:t>To conclude, stress has/is affecting many employees within the UK however, there any many ways in which employers can reduce the level of stress within the work environment.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It is vital that employers put themselves in their employees shoes and try and help them deal with stress positively as the stressed employees will more likely be less motivated at work and lacking performance.</a:t>
            </a:r>
          </a:p>
          <a:p>
            <a:pPr marL="0" indent="0">
              <a:buNone/>
            </a:pPr>
            <a:r>
              <a:rPr lang="en-GB" sz="20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Work related stress may have increased especially due to the pandemic and work overload however, as it is slowly calming down I believe employers should start to think of ways in which they can make things almost somewhat normal again at work in order for employees to want to come to work everyday.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Work related stress especially in the UK affects many individuals however, if employers put their employees first and try and reduce the chance of work related stress by putting their employees into consideration we as a nation can 100% succeed in our businesses.</a:t>
            </a:r>
          </a:p>
        </p:txBody>
      </p:sp>
    </p:spTree>
    <p:extLst>
      <p:ext uri="{BB962C8B-B14F-4D97-AF65-F5344CB8AC3E}">
        <p14:creationId xmlns:p14="http://schemas.microsoft.com/office/powerpoint/2010/main" val="4020980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B058E-ACA0-4DB4-AFA9-8AD8D9A83990}"/>
              </a:ext>
            </a:extLst>
          </p:cNvPr>
          <p:cNvSpPr>
            <a:spLocks noGrp="1"/>
          </p:cNvSpPr>
          <p:nvPr>
            <p:ph type="title"/>
          </p:nvPr>
        </p:nvSpPr>
        <p:spPr>
          <a:xfrm>
            <a:off x="119009" y="108272"/>
            <a:ext cx="3661881" cy="734210"/>
          </a:xfrm>
        </p:spPr>
        <p:txBody>
          <a:bodyPr>
            <a:normAutofit/>
          </a:bodyPr>
          <a:lstStyle/>
          <a:p>
            <a:r>
              <a:rPr lang="en-GB" sz="40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265F187-5D88-407A-9A20-5BC97661B0D1}"/>
              </a:ext>
            </a:extLst>
          </p:cNvPr>
          <p:cNvSpPr>
            <a:spLocks noGrp="1"/>
          </p:cNvSpPr>
          <p:nvPr>
            <p:ph idx="1"/>
          </p:nvPr>
        </p:nvSpPr>
        <p:spPr>
          <a:xfrm>
            <a:off x="119008" y="993419"/>
            <a:ext cx="11922303" cy="5003344"/>
          </a:xfrm>
        </p:spPr>
        <p:txBody>
          <a:bodyPr>
            <a:normAutofit/>
          </a:bodyPr>
          <a:lstStyle/>
          <a:p>
            <a:pPr marL="0" indent="0">
              <a:buNone/>
            </a:pPr>
            <a:r>
              <a:rPr lang="en-GB" sz="2500" dirty="0">
                <a:latin typeface="Arial" panose="020B0604020202020204" pitchFamily="34" charset="0"/>
                <a:cs typeface="Arial" panose="020B0604020202020204" pitchFamily="34" charset="0"/>
                <a:hlinkClick r:id="rId2"/>
              </a:rPr>
              <a:t>7 Simple Ways to Reduce Stress in the Workplace (quantumworkplace.com)</a:t>
            </a: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hlinkClick r:id="rId3"/>
              </a:rPr>
              <a:t>Beat stress at work | NHS inform</a:t>
            </a:r>
            <a:endParaRPr lang="en-GB" sz="2500" dirty="0">
              <a:latin typeface="Arial" panose="020B0604020202020204" pitchFamily="34" charset="0"/>
              <a:cs typeface="Arial" panose="020B0604020202020204" pitchFamily="34" charset="0"/>
            </a:endParaRPr>
          </a:p>
          <a:p>
            <a:pPr marL="0" indent="0">
              <a:buNone/>
            </a:pPr>
            <a:r>
              <a:rPr lang="en-GB" sz="2500" dirty="0" err="1">
                <a:latin typeface="Arial" panose="020B0604020202020204" pitchFamily="34" charset="0"/>
                <a:cs typeface="Arial" panose="020B0604020202020204" pitchFamily="34" charset="0"/>
                <a:hlinkClick r:id="rId4"/>
              </a:rPr>
              <a:t>pestel</a:t>
            </a:r>
            <a:r>
              <a:rPr lang="en-GB" sz="2500" dirty="0">
                <a:latin typeface="Arial" panose="020B0604020202020204" pitchFamily="34" charset="0"/>
                <a:cs typeface="Arial" panose="020B0604020202020204" pitchFamily="34" charset="0"/>
                <a:hlinkClick r:id="rId4"/>
              </a:rPr>
              <a:t> analysis framework - Bing images</a:t>
            </a: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hlinkClick r:id="rId5"/>
              </a:rPr>
              <a:t>20 Ways Employers Can Reduce Stress in the Workplace - Harish Saras</a:t>
            </a: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hlinkClick r:id="rId6"/>
              </a:rPr>
              <a:t>Reduce Work Stress No Watermark - Bing images</a:t>
            </a: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hlinkClick r:id="rId7"/>
              </a:rPr>
              <a:t>The 2020 UK workplace stress survey | </a:t>
            </a:r>
            <a:r>
              <a:rPr lang="en-GB" sz="2500" dirty="0" err="1">
                <a:latin typeface="Arial" panose="020B0604020202020204" pitchFamily="34" charset="0"/>
                <a:cs typeface="Arial" panose="020B0604020202020204" pitchFamily="34" charset="0"/>
                <a:hlinkClick r:id="rId7"/>
              </a:rPr>
              <a:t>Perkbox</a:t>
            </a: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hlinkClick r:id="rId8"/>
              </a:rPr>
              <a:t>Work-related stress, anxiety or depression statistics in Great Britain, 2019 (hse.gov.uk)</a:t>
            </a: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hlinkClick r:id="rId9"/>
              </a:rPr>
              <a:t>Work-related stress | Health Information | Bupa UK</a:t>
            </a:r>
            <a:endParaRPr lang="en-GB" sz="2500"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715271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1" ma:contentTypeDescription="Create a new document." ma:contentTypeScope="" ma:versionID="3625350d3c23ca7d0e4b29b281ebc397">
  <xsd:schema xmlns:xsd="http://www.w3.org/2001/XMLSchema" xmlns:xs="http://www.w3.org/2001/XMLSchema" xmlns:p="http://schemas.microsoft.com/office/2006/metadata/properties" xmlns:ns3="6b5bd684-8631-4d35-bdcf-c9e38c7d488d" targetNamespace="http://schemas.microsoft.com/office/2006/metadata/properties" ma:root="true" ma:fieldsID="e0fd935d5d6bcc62c432a901f7030b7f" ns3:_="">
    <xsd:import namespace="6b5bd684-8631-4d35-bdcf-c9e38c7d488d"/>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3:MediaServiceOCR"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17" nillable="true" ma:displayName="Length (seconds)" ma:internalName="MediaLengthInSeconds" ma:readOnly="true">
      <xsd:simpleType>
        <xsd:restriction base="dms:Unknown"/>
      </xsd:simpleType>
    </xsd:element>
    <xsd:element name="MediaServiceLocation" ma:index="18"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DE2CAC-4E06-4BC8-8FC8-E062CA834EA1}">
  <ds:schemaRefs>
    <ds:schemaRef ds:uri="http://purl.org/dc/terms/"/>
    <ds:schemaRef ds:uri="http://purl.org/dc/dcmitype/"/>
    <ds:schemaRef ds:uri="http://schemas.microsoft.com/office/2006/documentManagement/types"/>
    <ds:schemaRef ds:uri="http://purl.org/dc/elements/1.1/"/>
    <ds:schemaRef ds:uri="http://schemas.microsoft.com/office/2006/metadata/properties"/>
    <ds:schemaRef ds:uri="http://www.w3.org/XML/1998/namespace"/>
    <ds:schemaRef ds:uri="6b5bd684-8631-4d35-bdcf-c9e38c7d488d"/>
    <ds:schemaRef ds:uri="http://schemas.openxmlformats.org/package/2006/metadata/core-properties"/>
    <ds:schemaRef ds:uri="http://schemas.microsoft.com/office/infopath/2007/PartnerControls"/>
  </ds:schemaRefs>
</ds:datastoreItem>
</file>

<file path=customXml/itemProps2.xml><?xml version="1.0" encoding="utf-8"?>
<ds:datastoreItem xmlns:ds="http://schemas.openxmlformats.org/officeDocument/2006/customXml" ds:itemID="{0A4B3800-BE09-47AF-80CF-23847D389265}">
  <ds:schemaRefs>
    <ds:schemaRef ds:uri="http://schemas.microsoft.com/sharepoint/v3/contenttype/forms"/>
  </ds:schemaRefs>
</ds:datastoreItem>
</file>

<file path=customXml/itemProps3.xml><?xml version="1.0" encoding="utf-8"?>
<ds:datastoreItem xmlns:ds="http://schemas.openxmlformats.org/officeDocument/2006/customXml" ds:itemID="{60EF386D-99AA-489C-9035-0E89D166E6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18168</TotalTime>
  <Words>2480</Words>
  <Application>Microsoft Office PowerPoint</Application>
  <PresentationFormat>Widescreen</PresentationFormat>
  <Paragraphs>137</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Work-related stress faced by UK employees</vt:lpstr>
      <vt:lpstr>PowerPoint Presentation</vt:lpstr>
      <vt:lpstr>PowerPoint Presentation</vt:lpstr>
      <vt:lpstr>Work related stress impacts:</vt:lpstr>
      <vt:lpstr>Fish bone analysis</vt:lpstr>
      <vt:lpstr>PESTEL ANALYSIS</vt:lpstr>
      <vt:lpstr>PowerPoint Presentation</vt:lpstr>
      <vt:lpstr> Alternative solutions to work-related stress </vt:lpstr>
      <vt:lpstr> Alternative solutions to work-related stress </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Work-related stress faced by UK employees</dc:title>
  <dc:creator>Sabba Shahzad (2025733)</dc:creator>
  <cp:lastModifiedBy>Sabba Shahzad (2025733)</cp:lastModifiedBy>
  <cp:revision>1</cp:revision>
  <dcterms:created xsi:type="dcterms:W3CDTF">2021-10-20T11:23:38Z</dcterms:created>
  <dcterms:modified xsi:type="dcterms:W3CDTF">2021-11-09T16:53:59Z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