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
  </p:notesMasterIdLst>
  <p:sldIdLst>
    <p:sldId id="256" r:id="rId2"/>
  </p:sldIdLst>
  <p:sldSz cx="38404800" cy="38404800"/>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56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721" autoAdjust="0"/>
    <p:restoredTop sz="94249" autoAdjust="0"/>
  </p:normalViewPr>
  <p:slideViewPr>
    <p:cSldViewPr snapToGrid="0">
      <p:cViewPr>
        <p:scale>
          <a:sx n="25" d="100"/>
          <a:sy n="25" d="100"/>
        </p:scale>
        <p:origin x="78" y="30"/>
      </p:cViewPr>
      <p:guideLst/>
    </p:cSldViewPr>
  </p:slideViewPr>
  <p:notesTextViewPr>
    <p:cViewPr>
      <p:scale>
        <a:sx n="50" d="100"/>
        <a:sy n="5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276600" cy="5365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281488" y="0"/>
            <a:ext cx="3276600" cy="536575"/>
          </a:xfrm>
          <a:prstGeom prst="rect">
            <a:avLst/>
          </a:prstGeom>
        </p:spPr>
        <p:txBody>
          <a:bodyPr vert="horz" lIns="91440" tIns="45720" rIns="91440" bIns="45720" rtlCol="0"/>
          <a:lstStyle>
            <a:lvl1pPr algn="r">
              <a:defRPr sz="1200"/>
            </a:lvl1pPr>
          </a:lstStyle>
          <a:p>
            <a:fld id="{6B1D7A84-E390-4EE3-9B11-15ABBE4222EE}" type="datetimeFigureOut">
              <a:rPr lang="en-GB" smtClean="0"/>
              <a:t>10/01/2020</a:t>
            </a:fld>
            <a:endParaRPr lang="en-GB"/>
          </a:p>
        </p:txBody>
      </p:sp>
      <p:sp>
        <p:nvSpPr>
          <p:cNvPr id="4" name="Slide Image Placeholder 3"/>
          <p:cNvSpPr>
            <a:spLocks noGrp="1" noRot="1" noChangeAspect="1"/>
          </p:cNvSpPr>
          <p:nvPr>
            <p:ph type="sldImg" idx="2"/>
          </p:nvPr>
        </p:nvSpPr>
        <p:spPr>
          <a:xfrm>
            <a:off x="1974850" y="1336675"/>
            <a:ext cx="3609975" cy="36083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55650" y="5145088"/>
            <a:ext cx="6048375" cy="42100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10155238"/>
            <a:ext cx="3276600" cy="5365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281488" y="10155238"/>
            <a:ext cx="3276600" cy="536575"/>
          </a:xfrm>
          <a:prstGeom prst="rect">
            <a:avLst/>
          </a:prstGeom>
        </p:spPr>
        <p:txBody>
          <a:bodyPr vert="horz" lIns="91440" tIns="45720" rIns="91440" bIns="45720" rtlCol="0" anchor="b"/>
          <a:lstStyle>
            <a:lvl1pPr algn="r">
              <a:defRPr sz="1200"/>
            </a:lvl1pPr>
          </a:lstStyle>
          <a:p>
            <a:fld id="{876141B9-F9B6-4DF6-8FFE-8F2BDC616B72}" type="slidenum">
              <a:rPr lang="en-GB" smtClean="0"/>
              <a:t>‹#›</a:t>
            </a:fld>
            <a:endParaRPr lang="en-GB"/>
          </a:p>
        </p:txBody>
      </p:sp>
    </p:spTree>
    <p:extLst>
      <p:ext uri="{BB962C8B-B14F-4D97-AF65-F5344CB8AC3E}">
        <p14:creationId xmlns:p14="http://schemas.microsoft.com/office/powerpoint/2010/main" val="1476996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6141B9-F9B6-4DF6-8FFE-8F2BDC616B72}" type="slidenum">
              <a:rPr lang="en-GB" smtClean="0"/>
              <a:t>1</a:t>
            </a:fld>
            <a:endParaRPr lang="en-GB"/>
          </a:p>
        </p:txBody>
      </p:sp>
    </p:spTree>
    <p:extLst>
      <p:ext uri="{BB962C8B-B14F-4D97-AF65-F5344CB8AC3E}">
        <p14:creationId xmlns:p14="http://schemas.microsoft.com/office/powerpoint/2010/main" val="13439116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3" name="PlaceHolder 1"/>
          <p:cNvSpPr>
            <a:spLocks noGrp="1"/>
          </p:cNvSpPr>
          <p:nvPr>
            <p:ph type="title"/>
          </p:nvPr>
        </p:nvSpPr>
        <p:spPr>
          <a:xfrm>
            <a:off x="1920240" y="1532160"/>
            <a:ext cx="34563960" cy="6413400"/>
          </a:xfrm>
          <a:prstGeom prst="rect">
            <a:avLst/>
          </a:prstGeom>
        </p:spPr>
        <p:txBody>
          <a:bodyPr lIns="0" tIns="0" rIns="0" bIns="0" anchor="ctr"/>
          <a:lstStyle/>
          <a:p>
            <a:endParaRPr/>
          </a:p>
        </p:txBody>
      </p:sp>
      <p:sp>
        <p:nvSpPr>
          <p:cNvPr id="4" name="PlaceHolder 2"/>
          <p:cNvSpPr>
            <a:spLocks noGrp="1"/>
          </p:cNvSpPr>
          <p:nvPr>
            <p:ph type="subTitle"/>
          </p:nvPr>
        </p:nvSpPr>
        <p:spPr>
          <a:xfrm>
            <a:off x="911160" y="666720"/>
            <a:ext cx="28032840" cy="3333600"/>
          </a:xfrm>
          <a:prstGeom prst="rect">
            <a:avLst/>
          </a:prstGeom>
        </p:spPr>
        <p:txBody>
          <a:bodyPr lIns="0" tIns="0" rIns="0" bIns="0" anchor="ctr"/>
          <a:lstStyle/>
          <a:p>
            <a:pPr algn="ct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5" name="PlaceHolder 1"/>
          <p:cNvSpPr>
            <a:spLocks noGrp="1"/>
          </p:cNvSpPr>
          <p:nvPr>
            <p:ph type="title"/>
          </p:nvPr>
        </p:nvSpPr>
        <p:spPr>
          <a:xfrm>
            <a:off x="1920240" y="1532160"/>
            <a:ext cx="34563960" cy="6413400"/>
          </a:xfrm>
          <a:prstGeom prst="rect">
            <a:avLst/>
          </a:prstGeom>
        </p:spPr>
        <p:txBody>
          <a:bodyPr lIns="0" tIns="0" rIns="0" bIns="0" anchor="ctr"/>
          <a:lstStyle/>
          <a:p>
            <a:endParaRPr/>
          </a:p>
        </p:txBody>
      </p:sp>
      <p:sp>
        <p:nvSpPr>
          <p:cNvPr id="6" name="PlaceHolder 2"/>
          <p:cNvSpPr>
            <a:spLocks noGrp="1"/>
          </p:cNvSpPr>
          <p:nvPr>
            <p:ph type="body"/>
          </p:nvPr>
        </p:nvSpPr>
        <p:spPr>
          <a:xfrm>
            <a:off x="911160" y="666720"/>
            <a:ext cx="28032840" cy="3333240"/>
          </a:xfrm>
          <a:prstGeom prst="rect">
            <a:avLst/>
          </a:prstGeom>
        </p:spPr>
        <p:txBody>
          <a:bodyPr lIns="0" tIns="0" rIns="0" bIns="0"/>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1920240" y="1532160"/>
            <a:ext cx="34563960" cy="6413400"/>
          </a:xfrm>
          <a:prstGeom prst="rect">
            <a:avLst/>
          </a:prstGeom>
        </p:spPr>
        <p:txBody>
          <a:bodyPr lIns="0" tIns="0" rIns="0" bIns="0" anchor="ctr"/>
          <a:lstStyle/>
          <a:p>
            <a:endParaRPr/>
          </a:p>
        </p:txBody>
      </p:sp>
      <p:sp>
        <p:nvSpPr>
          <p:cNvPr id="8" name="PlaceHolder 2"/>
          <p:cNvSpPr>
            <a:spLocks noGrp="1"/>
          </p:cNvSpPr>
          <p:nvPr>
            <p:ph type="body"/>
          </p:nvPr>
        </p:nvSpPr>
        <p:spPr>
          <a:xfrm>
            <a:off x="911160" y="666720"/>
            <a:ext cx="13680000" cy="3333240"/>
          </a:xfrm>
          <a:prstGeom prst="rect">
            <a:avLst/>
          </a:prstGeom>
        </p:spPr>
        <p:txBody>
          <a:bodyPr lIns="0" tIns="0" rIns="0" bIns="0"/>
          <a:lstStyle/>
          <a:p>
            <a:endParaRPr/>
          </a:p>
        </p:txBody>
      </p:sp>
      <p:sp>
        <p:nvSpPr>
          <p:cNvPr id="9" name="PlaceHolder 3"/>
          <p:cNvSpPr>
            <a:spLocks noGrp="1"/>
          </p:cNvSpPr>
          <p:nvPr>
            <p:ph type="body"/>
          </p:nvPr>
        </p:nvSpPr>
        <p:spPr>
          <a:xfrm>
            <a:off x="15275520" y="666720"/>
            <a:ext cx="13680000" cy="3333240"/>
          </a:xfrm>
          <a:prstGeom prst="rect">
            <a:avLst/>
          </a:prstGeom>
        </p:spPr>
        <p:txBody>
          <a:bodyPr lIns="0" tIns="0" rIns="0" bIns="0"/>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 name="PlaceHolder 1"/>
          <p:cNvSpPr>
            <a:spLocks noGrp="1"/>
          </p:cNvSpPr>
          <p:nvPr>
            <p:ph type="title"/>
          </p:nvPr>
        </p:nvSpPr>
        <p:spPr>
          <a:xfrm>
            <a:off x="1920240" y="1532160"/>
            <a:ext cx="34563960" cy="6413400"/>
          </a:xfrm>
          <a:prstGeom prst="rect">
            <a:avLst/>
          </a:prstGeom>
        </p:spPr>
        <p:txBody>
          <a:bodyPr lIns="0" tIns="0" rIns="0" bIns="0" anchor="ct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1" name="PlaceHolder 1"/>
          <p:cNvSpPr>
            <a:spLocks noGrp="1"/>
          </p:cNvSpPr>
          <p:nvPr>
            <p:ph type="subTitle"/>
          </p:nvPr>
        </p:nvSpPr>
        <p:spPr>
          <a:xfrm>
            <a:off x="1920240" y="1532160"/>
            <a:ext cx="34563960" cy="29728800"/>
          </a:xfrm>
          <a:prstGeom prst="rect">
            <a:avLst/>
          </a:prstGeom>
        </p:spPr>
        <p:txBody>
          <a:bodyPr lIns="0" tIns="0" rIns="0" bIns="0" anchor="ctr"/>
          <a:lstStyle/>
          <a:p>
            <a:pPr algn="ct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2" name="PlaceHolder 1"/>
          <p:cNvSpPr>
            <a:spLocks noGrp="1"/>
          </p:cNvSpPr>
          <p:nvPr>
            <p:ph type="title"/>
          </p:nvPr>
        </p:nvSpPr>
        <p:spPr>
          <a:xfrm>
            <a:off x="1920240" y="1532160"/>
            <a:ext cx="34563960" cy="6413400"/>
          </a:xfrm>
          <a:prstGeom prst="rect">
            <a:avLst/>
          </a:prstGeom>
        </p:spPr>
        <p:txBody>
          <a:bodyPr lIns="0" tIns="0" rIns="0" bIns="0" anchor="ctr"/>
          <a:lstStyle/>
          <a:p>
            <a:endParaRPr/>
          </a:p>
        </p:txBody>
      </p:sp>
      <p:sp>
        <p:nvSpPr>
          <p:cNvPr id="13" name="PlaceHolder 2"/>
          <p:cNvSpPr>
            <a:spLocks noGrp="1"/>
          </p:cNvSpPr>
          <p:nvPr>
            <p:ph type="body"/>
          </p:nvPr>
        </p:nvSpPr>
        <p:spPr>
          <a:xfrm>
            <a:off x="911160" y="666720"/>
            <a:ext cx="13680000" cy="1589760"/>
          </a:xfrm>
          <a:prstGeom prst="rect">
            <a:avLst/>
          </a:prstGeom>
        </p:spPr>
        <p:txBody>
          <a:bodyPr lIns="0" tIns="0" rIns="0" bIns="0"/>
          <a:lstStyle/>
          <a:p>
            <a:endParaRPr/>
          </a:p>
        </p:txBody>
      </p:sp>
      <p:sp>
        <p:nvSpPr>
          <p:cNvPr id="14" name="PlaceHolder 3"/>
          <p:cNvSpPr>
            <a:spLocks noGrp="1"/>
          </p:cNvSpPr>
          <p:nvPr>
            <p:ph type="body"/>
          </p:nvPr>
        </p:nvSpPr>
        <p:spPr>
          <a:xfrm>
            <a:off x="911160" y="2408040"/>
            <a:ext cx="13680000" cy="1589760"/>
          </a:xfrm>
          <a:prstGeom prst="rect">
            <a:avLst/>
          </a:prstGeom>
        </p:spPr>
        <p:txBody>
          <a:bodyPr lIns="0" tIns="0" rIns="0" bIns="0"/>
          <a:lstStyle/>
          <a:p>
            <a:endParaRPr/>
          </a:p>
        </p:txBody>
      </p:sp>
      <p:sp>
        <p:nvSpPr>
          <p:cNvPr id="15" name="PlaceHolder 4"/>
          <p:cNvSpPr>
            <a:spLocks noGrp="1"/>
          </p:cNvSpPr>
          <p:nvPr>
            <p:ph type="body"/>
          </p:nvPr>
        </p:nvSpPr>
        <p:spPr>
          <a:xfrm>
            <a:off x="15275520" y="666720"/>
            <a:ext cx="13680000" cy="3333240"/>
          </a:xfrm>
          <a:prstGeom prst="rect">
            <a:avLst/>
          </a:prstGeom>
        </p:spPr>
        <p:txBody>
          <a:bodyPr lIns="0" tIns="0" rIns="0" bIns="0"/>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6" name="PlaceHolder 1"/>
          <p:cNvSpPr>
            <a:spLocks noGrp="1"/>
          </p:cNvSpPr>
          <p:nvPr>
            <p:ph type="title"/>
          </p:nvPr>
        </p:nvSpPr>
        <p:spPr>
          <a:xfrm>
            <a:off x="1920240" y="1532160"/>
            <a:ext cx="34563960" cy="6413400"/>
          </a:xfrm>
          <a:prstGeom prst="rect">
            <a:avLst/>
          </a:prstGeom>
        </p:spPr>
        <p:txBody>
          <a:bodyPr lIns="0" tIns="0" rIns="0" bIns="0" anchor="ctr"/>
          <a:lstStyle/>
          <a:p>
            <a:endParaRPr/>
          </a:p>
        </p:txBody>
      </p:sp>
      <p:sp>
        <p:nvSpPr>
          <p:cNvPr id="17" name="PlaceHolder 2"/>
          <p:cNvSpPr>
            <a:spLocks noGrp="1"/>
          </p:cNvSpPr>
          <p:nvPr>
            <p:ph type="body"/>
          </p:nvPr>
        </p:nvSpPr>
        <p:spPr>
          <a:xfrm>
            <a:off x="911160" y="666720"/>
            <a:ext cx="13680000" cy="3333240"/>
          </a:xfrm>
          <a:prstGeom prst="rect">
            <a:avLst/>
          </a:prstGeom>
        </p:spPr>
        <p:txBody>
          <a:bodyPr lIns="0" tIns="0" rIns="0" bIns="0"/>
          <a:lstStyle/>
          <a:p>
            <a:endParaRPr/>
          </a:p>
        </p:txBody>
      </p:sp>
      <p:sp>
        <p:nvSpPr>
          <p:cNvPr id="18" name="PlaceHolder 3"/>
          <p:cNvSpPr>
            <a:spLocks noGrp="1"/>
          </p:cNvSpPr>
          <p:nvPr>
            <p:ph type="body"/>
          </p:nvPr>
        </p:nvSpPr>
        <p:spPr>
          <a:xfrm>
            <a:off x="15275520" y="666720"/>
            <a:ext cx="13680000" cy="1589760"/>
          </a:xfrm>
          <a:prstGeom prst="rect">
            <a:avLst/>
          </a:prstGeom>
        </p:spPr>
        <p:txBody>
          <a:bodyPr lIns="0" tIns="0" rIns="0" bIns="0"/>
          <a:lstStyle/>
          <a:p>
            <a:endParaRPr/>
          </a:p>
        </p:txBody>
      </p:sp>
      <p:sp>
        <p:nvSpPr>
          <p:cNvPr id="19" name="PlaceHolder 4"/>
          <p:cNvSpPr>
            <a:spLocks noGrp="1"/>
          </p:cNvSpPr>
          <p:nvPr>
            <p:ph type="body"/>
          </p:nvPr>
        </p:nvSpPr>
        <p:spPr>
          <a:xfrm>
            <a:off x="15275520" y="2408040"/>
            <a:ext cx="13680000" cy="1589760"/>
          </a:xfrm>
          <a:prstGeom prst="rect">
            <a:avLst/>
          </a:prstGeom>
        </p:spPr>
        <p:txBody>
          <a:bodyPr lIns="0" tIns="0" rIns="0" bIns="0"/>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0" name="PlaceHolder 1"/>
          <p:cNvSpPr>
            <a:spLocks noGrp="1"/>
          </p:cNvSpPr>
          <p:nvPr>
            <p:ph type="title"/>
          </p:nvPr>
        </p:nvSpPr>
        <p:spPr>
          <a:xfrm>
            <a:off x="1920240" y="1532160"/>
            <a:ext cx="34563960" cy="6413400"/>
          </a:xfrm>
          <a:prstGeom prst="rect">
            <a:avLst/>
          </a:prstGeom>
        </p:spPr>
        <p:txBody>
          <a:bodyPr lIns="0" tIns="0" rIns="0" bIns="0" anchor="ctr"/>
          <a:lstStyle/>
          <a:p>
            <a:endParaRPr/>
          </a:p>
        </p:txBody>
      </p:sp>
      <p:sp>
        <p:nvSpPr>
          <p:cNvPr id="21" name="PlaceHolder 2"/>
          <p:cNvSpPr>
            <a:spLocks noGrp="1"/>
          </p:cNvSpPr>
          <p:nvPr>
            <p:ph type="body"/>
          </p:nvPr>
        </p:nvSpPr>
        <p:spPr>
          <a:xfrm>
            <a:off x="911160" y="666720"/>
            <a:ext cx="13680000" cy="1589760"/>
          </a:xfrm>
          <a:prstGeom prst="rect">
            <a:avLst/>
          </a:prstGeom>
        </p:spPr>
        <p:txBody>
          <a:bodyPr lIns="0" tIns="0" rIns="0" bIns="0"/>
          <a:lstStyle/>
          <a:p>
            <a:endParaRPr/>
          </a:p>
        </p:txBody>
      </p:sp>
      <p:sp>
        <p:nvSpPr>
          <p:cNvPr id="22" name="PlaceHolder 3"/>
          <p:cNvSpPr>
            <a:spLocks noGrp="1"/>
          </p:cNvSpPr>
          <p:nvPr>
            <p:ph type="body"/>
          </p:nvPr>
        </p:nvSpPr>
        <p:spPr>
          <a:xfrm>
            <a:off x="15275520" y="666720"/>
            <a:ext cx="13680000" cy="1589760"/>
          </a:xfrm>
          <a:prstGeom prst="rect">
            <a:avLst/>
          </a:prstGeom>
        </p:spPr>
        <p:txBody>
          <a:bodyPr lIns="0" tIns="0" rIns="0" bIns="0"/>
          <a:lstStyle/>
          <a:p>
            <a:endParaRPr/>
          </a:p>
        </p:txBody>
      </p:sp>
      <p:sp>
        <p:nvSpPr>
          <p:cNvPr id="23" name="PlaceHolder 4"/>
          <p:cNvSpPr>
            <a:spLocks noGrp="1"/>
          </p:cNvSpPr>
          <p:nvPr>
            <p:ph type="body"/>
          </p:nvPr>
        </p:nvSpPr>
        <p:spPr>
          <a:xfrm>
            <a:off x="911160" y="2408040"/>
            <a:ext cx="28032840" cy="1589760"/>
          </a:xfrm>
          <a:prstGeom prst="rect">
            <a:avLst/>
          </a:prstGeom>
        </p:spPr>
        <p:txBody>
          <a:bodyPr lIns="0" tIns="0" rIns="0" bIns="0"/>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4" name="PlaceHolder 1"/>
          <p:cNvSpPr>
            <a:spLocks noGrp="1"/>
          </p:cNvSpPr>
          <p:nvPr>
            <p:ph type="title"/>
          </p:nvPr>
        </p:nvSpPr>
        <p:spPr>
          <a:xfrm>
            <a:off x="1920240" y="1532160"/>
            <a:ext cx="34563960" cy="6413400"/>
          </a:xfrm>
          <a:prstGeom prst="rect">
            <a:avLst/>
          </a:prstGeom>
        </p:spPr>
        <p:txBody>
          <a:bodyPr lIns="0" tIns="0" rIns="0" bIns="0" anchor="ctr"/>
          <a:lstStyle/>
          <a:p>
            <a:endParaRPr/>
          </a:p>
        </p:txBody>
      </p:sp>
      <p:sp>
        <p:nvSpPr>
          <p:cNvPr id="25" name="PlaceHolder 2"/>
          <p:cNvSpPr>
            <a:spLocks noGrp="1"/>
          </p:cNvSpPr>
          <p:nvPr>
            <p:ph type="body"/>
          </p:nvPr>
        </p:nvSpPr>
        <p:spPr>
          <a:xfrm>
            <a:off x="911160" y="666720"/>
            <a:ext cx="28032840" cy="1589760"/>
          </a:xfrm>
          <a:prstGeom prst="rect">
            <a:avLst/>
          </a:prstGeom>
        </p:spPr>
        <p:txBody>
          <a:bodyPr lIns="0" tIns="0" rIns="0" bIns="0"/>
          <a:lstStyle/>
          <a:p>
            <a:endParaRPr/>
          </a:p>
        </p:txBody>
      </p:sp>
      <p:sp>
        <p:nvSpPr>
          <p:cNvPr id="26" name="PlaceHolder 3"/>
          <p:cNvSpPr>
            <a:spLocks noGrp="1"/>
          </p:cNvSpPr>
          <p:nvPr>
            <p:ph type="body"/>
          </p:nvPr>
        </p:nvSpPr>
        <p:spPr>
          <a:xfrm>
            <a:off x="911160" y="2408040"/>
            <a:ext cx="28032840" cy="1589760"/>
          </a:xfrm>
          <a:prstGeom prst="rect">
            <a:avLst/>
          </a:prstGeom>
        </p:spPr>
        <p:txBody>
          <a:bodyPr lIns="0" tIns="0" rIns="0" bIns="0"/>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1920240" y="1532160"/>
            <a:ext cx="34563960" cy="6413400"/>
          </a:xfrm>
          <a:prstGeom prst="rect">
            <a:avLst/>
          </a:prstGeom>
        </p:spPr>
        <p:txBody>
          <a:bodyPr lIns="0" tIns="0" rIns="0" bIns="0" anchor="ctr"/>
          <a:lstStyle/>
          <a:p>
            <a:endParaRPr/>
          </a:p>
        </p:txBody>
      </p:sp>
      <p:sp>
        <p:nvSpPr>
          <p:cNvPr id="28" name="PlaceHolder 2"/>
          <p:cNvSpPr>
            <a:spLocks noGrp="1"/>
          </p:cNvSpPr>
          <p:nvPr>
            <p:ph type="body"/>
          </p:nvPr>
        </p:nvSpPr>
        <p:spPr>
          <a:xfrm>
            <a:off x="911160" y="666720"/>
            <a:ext cx="13680000" cy="1589760"/>
          </a:xfrm>
          <a:prstGeom prst="rect">
            <a:avLst/>
          </a:prstGeom>
        </p:spPr>
        <p:txBody>
          <a:bodyPr lIns="0" tIns="0" rIns="0" bIns="0"/>
          <a:lstStyle/>
          <a:p>
            <a:endParaRPr/>
          </a:p>
        </p:txBody>
      </p:sp>
      <p:sp>
        <p:nvSpPr>
          <p:cNvPr id="29" name="PlaceHolder 3"/>
          <p:cNvSpPr>
            <a:spLocks noGrp="1"/>
          </p:cNvSpPr>
          <p:nvPr>
            <p:ph type="body"/>
          </p:nvPr>
        </p:nvSpPr>
        <p:spPr>
          <a:xfrm>
            <a:off x="15275520" y="666720"/>
            <a:ext cx="13680000" cy="1589760"/>
          </a:xfrm>
          <a:prstGeom prst="rect">
            <a:avLst/>
          </a:prstGeom>
        </p:spPr>
        <p:txBody>
          <a:bodyPr lIns="0" tIns="0" rIns="0" bIns="0"/>
          <a:lstStyle/>
          <a:p>
            <a:endParaRPr/>
          </a:p>
        </p:txBody>
      </p:sp>
      <p:sp>
        <p:nvSpPr>
          <p:cNvPr id="30" name="PlaceHolder 4"/>
          <p:cNvSpPr>
            <a:spLocks noGrp="1"/>
          </p:cNvSpPr>
          <p:nvPr>
            <p:ph type="body"/>
          </p:nvPr>
        </p:nvSpPr>
        <p:spPr>
          <a:xfrm>
            <a:off x="15275520" y="2408040"/>
            <a:ext cx="13680000" cy="1589760"/>
          </a:xfrm>
          <a:prstGeom prst="rect">
            <a:avLst/>
          </a:prstGeom>
        </p:spPr>
        <p:txBody>
          <a:bodyPr lIns="0" tIns="0" rIns="0" bIns="0"/>
          <a:lstStyle/>
          <a:p>
            <a:endParaRPr/>
          </a:p>
        </p:txBody>
      </p:sp>
      <p:sp>
        <p:nvSpPr>
          <p:cNvPr id="31" name="PlaceHolder 5"/>
          <p:cNvSpPr>
            <a:spLocks noGrp="1"/>
          </p:cNvSpPr>
          <p:nvPr>
            <p:ph type="body"/>
          </p:nvPr>
        </p:nvSpPr>
        <p:spPr>
          <a:xfrm>
            <a:off x="911160" y="2408040"/>
            <a:ext cx="13680000" cy="1589760"/>
          </a:xfrm>
          <a:prstGeom prst="rect">
            <a:avLst/>
          </a:prstGeom>
        </p:spPr>
        <p:txBody>
          <a:bodyPr lIns="0" tIns="0" rIns="0" bIns="0"/>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2" name="PlaceHolder 1"/>
          <p:cNvSpPr>
            <a:spLocks noGrp="1"/>
          </p:cNvSpPr>
          <p:nvPr>
            <p:ph type="title"/>
          </p:nvPr>
        </p:nvSpPr>
        <p:spPr>
          <a:xfrm>
            <a:off x="1920240" y="1532160"/>
            <a:ext cx="34563960" cy="6413400"/>
          </a:xfrm>
          <a:prstGeom prst="rect">
            <a:avLst/>
          </a:prstGeom>
        </p:spPr>
        <p:txBody>
          <a:bodyPr lIns="0" tIns="0" rIns="0" bIns="0" anchor="ctr"/>
          <a:lstStyle/>
          <a:p>
            <a:endParaRPr/>
          </a:p>
        </p:txBody>
      </p:sp>
      <p:sp>
        <p:nvSpPr>
          <p:cNvPr id="33" name="PlaceHolder 2"/>
          <p:cNvSpPr>
            <a:spLocks noGrp="1"/>
          </p:cNvSpPr>
          <p:nvPr>
            <p:ph type="body"/>
          </p:nvPr>
        </p:nvSpPr>
        <p:spPr>
          <a:xfrm>
            <a:off x="911160" y="666720"/>
            <a:ext cx="28032840" cy="3333240"/>
          </a:xfrm>
          <a:prstGeom prst="rect">
            <a:avLst/>
          </a:prstGeom>
        </p:spPr>
        <p:txBody>
          <a:bodyPr lIns="0" tIns="0" rIns="0" bIns="0"/>
          <a:lstStyle/>
          <a:p>
            <a:endParaRPr/>
          </a:p>
        </p:txBody>
      </p:sp>
      <p:sp>
        <p:nvSpPr>
          <p:cNvPr id="34" name="PlaceHolder 3"/>
          <p:cNvSpPr>
            <a:spLocks noGrp="1"/>
          </p:cNvSpPr>
          <p:nvPr>
            <p:ph type="body"/>
          </p:nvPr>
        </p:nvSpPr>
        <p:spPr>
          <a:xfrm>
            <a:off x="911160" y="666720"/>
            <a:ext cx="28032840" cy="3333240"/>
          </a:xfrm>
          <a:prstGeom prst="rect">
            <a:avLst/>
          </a:prstGeom>
        </p:spPr>
        <p:txBody>
          <a:bodyPr lIns="0" tIns="0" rIns="0" bIns="0"/>
          <a:lstStyle/>
          <a:p>
            <a:endParaRPr/>
          </a:p>
        </p:txBody>
      </p:sp>
      <p:pic>
        <p:nvPicPr>
          <p:cNvPr id="35" name="Picture 34"/>
          <p:cNvPicPr/>
          <p:nvPr/>
        </p:nvPicPr>
        <p:blipFill>
          <a:blip r:embed="rId2"/>
          <a:stretch>
            <a:fillRect/>
          </a:stretch>
        </p:blipFill>
        <p:spPr>
          <a:xfrm>
            <a:off x="12838680" y="666360"/>
            <a:ext cx="4177440" cy="3333240"/>
          </a:xfrm>
          <a:prstGeom prst="rect">
            <a:avLst/>
          </a:prstGeom>
          <a:ln>
            <a:noFill/>
          </a:ln>
        </p:spPr>
      </p:pic>
      <p:pic>
        <p:nvPicPr>
          <p:cNvPr id="36" name="Picture 35"/>
          <p:cNvPicPr/>
          <p:nvPr/>
        </p:nvPicPr>
        <p:blipFill>
          <a:blip r:embed="rId2"/>
          <a:stretch>
            <a:fillRect/>
          </a:stretch>
        </p:blipFill>
        <p:spPr>
          <a:xfrm>
            <a:off x="12838680" y="666360"/>
            <a:ext cx="4177440" cy="3333240"/>
          </a:xfrm>
          <a:prstGeom prst="rect">
            <a:avLst/>
          </a:prstGeom>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 name="PlaceHolder 1"/>
          <p:cNvSpPr>
            <a:spLocks noGrp="1"/>
          </p:cNvSpPr>
          <p:nvPr>
            <p:ph type="body"/>
          </p:nvPr>
        </p:nvSpPr>
        <p:spPr>
          <a:xfrm>
            <a:off x="911160" y="666720"/>
            <a:ext cx="28032840" cy="3333240"/>
          </a:xfrm>
          <a:prstGeom prst="rect">
            <a:avLst/>
          </a:prstGeom>
        </p:spPr>
        <p:txBody>
          <a:bodyPr lIns="438840" tIns="219600" rIns="438840" bIns="219600"/>
          <a:lstStyle/>
          <a:p>
            <a:pPr>
              <a:buSzPct val="45000"/>
              <a:buFont typeface="StarSymbol"/>
              <a:buChar char=""/>
            </a:pPr>
            <a:r>
              <a:rPr lang="en-US" sz="6700" b="1" i="1">
                <a:solidFill>
                  <a:srgbClr val="FFFFFF"/>
                </a:solidFill>
                <a:latin typeface="Calibri"/>
              </a:rPr>
              <a:t>Click to edit the outline text format</a:t>
            </a:r>
            <a:endParaRPr/>
          </a:p>
          <a:p>
            <a:pPr lvl="1">
              <a:buSzPct val="75000"/>
              <a:buFont typeface="StarSymbol"/>
              <a:buChar char=""/>
            </a:pPr>
            <a:r>
              <a:rPr lang="en-US" sz="6700" b="1" i="1">
                <a:solidFill>
                  <a:srgbClr val="FFFFFF"/>
                </a:solidFill>
                <a:latin typeface="Calibri"/>
              </a:rPr>
              <a:t>Second Outline Level</a:t>
            </a:r>
            <a:endParaRPr/>
          </a:p>
          <a:p>
            <a:pPr lvl="2">
              <a:buSzPct val="45000"/>
              <a:buFont typeface="StarSymbol"/>
              <a:buChar char=""/>
            </a:pPr>
            <a:r>
              <a:rPr lang="en-US" sz="6700" b="1" i="1">
                <a:solidFill>
                  <a:srgbClr val="FFFFFF"/>
                </a:solidFill>
                <a:latin typeface="Calibri"/>
              </a:rPr>
              <a:t>Third Outline Level</a:t>
            </a:r>
            <a:endParaRPr/>
          </a:p>
          <a:p>
            <a:pPr lvl="3">
              <a:buSzPct val="75000"/>
              <a:buFont typeface="StarSymbol"/>
              <a:buChar char=""/>
            </a:pPr>
            <a:r>
              <a:rPr lang="en-US" sz="6700" b="1" i="1">
                <a:solidFill>
                  <a:srgbClr val="FFFFFF"/>
                </a:solidFill>
                <a:latin typeface="Calibri"/>
              </a:rPr>
              <a:t>Fourth Outline Level</a:t>
            </a:r>
            <a:endParaRPr/>
          </a:p>
          <a:p>
            <a:pPr lvl="4">
              <a:buSzPct val="45000"/>
              <a:buFont typeface="StarSymbol"/>
              <a:buChar char=""/>
            </a:pPr>
            <a:r>
              <a:rPr lang="en-US" sz="6700" b="1" i="1">
                <a:solidFill>
                  <a:srgbClr val="FFFFFF"/>
                </a:solidFill>
                <a:latin typeface="Calibri"/>
              </a:rPr>
              <a:t>Fifth Outline Level</a:t>
            </a:r>
            <a:endParaRPr/>
          </a:p>
          <a:p>
            <a:pPr lvl="5">
              <a:buSzPct val="45000"/>
              <a:buFont typeface="StarSymbol"/>
              <a:buChar char=""/>
            </a:pPr>
            <a:r>
              <a:rPr lang="en-US" sz="6700" b="1" i="1">
                <a:solidFill>
                  <a:srgbClr val="FFFFFF"/>
                </a:solidFill>
                <a:latin typeface="Calibri"/>
              </a:rPr>
              <a:t>Sixth Outline Level</a:t>
            </a:r>
            <a:endParaRPr/>
          </a:p>
          <a:p>
            <a:pPr algn="ctr">
              <a:lnSpc>
                <a:spcPct val="100000"/>
              </a:lnSpc>
            </a:pPr>
            <a:r>
              <a:rPr lang="en-US" sz="6700" b="1" i="1">
                <a:solidFill>
                  <a:srgbClr val="FFFFFF"/>
                </a:solidFill>
                <a:latin typeface="Calibri"/>
              </a:rPr>
              <a:t>Seventh Outline LevelThis is a Scientific Poster Template created by Graphicsland &amp; MakeSigns.com 
Your poster title would go on these lines</a:t>
            </a:r>
            <a:endParaRPr/>
          </a:p>
        </p:txBody>
      </p:sp>
      <p:sp>
        <p:nvSpPr>
          <p:cNvPr id="4" name="PlaceHolder 2"/>
          <p:cNvSpPr>
            <a:spLocks noGrp="1"/>
          </p:cNvSpPr>
          <p:nvPr>
            <p:ph type="body"/>
          </p:nvPr>
        </p:nvSpPr>
        <p:spPr>
          <a:xfrm>
            <a:off x="911160" y="4533840"/>
            <a:ext cx="28032840" cy="2133360"/>
          </a:xfrm>
          <a:prstGeom prst="rect">
            <a:avLst/>
          </a:prstGeom>
        </p:spPr>
        <p:txBody>
          <a:bodyPr lIns="438840" tIns="219600" rIns="438840" bIns="219600"/>
          <a:lstStyle/>
          <a:p>
            <a:pPr>
              <a:buSzPct val="45000"/>
              <a:buFont typeface="StarSymbol"/>
              <a:buChar char=""/>
            </a:pPr>
            <a:r>
              <a:rPr lang="en-US" sz="4500">
                <a:solidFill>
                  <a:srgbClr val="FFFFFF"/>
                </a:solidFill>
                <a:latin typeface="Calibri"/>
              </a:rPr>
              <a:t>Click to edit the outline text format</a:t>
            </a:r>
            <a:endParaRPr/>
          </a:p>
          <a:p>
            <a:pPr lvl="1">
              <a:buSzPct val="75000"/>
              <a:buFont typeface="StarSymbol"/>
              <a:buChar char=""/>
            </a:pPr>
            <a:r>
              <a:rPr lang="en-US" sz="4500">
                <a:solidFill>
                  <a:srgbClr val="FFFFFF"/>
                </a:solidFill>
                <a:latin typeface="Calibri"/>
              </a:rPr>
              <a:t>Second Outline Level</a:t>
            </a:r>
            <a:endParaRPr/>
          </a:p>
          <a:p>
            <a:pPr lvl="2">
              <a:buSzPct val="45000"/>
              <a:buFont typeface="StarSymbol"/>
              <a:buChar char=""/>
            </a:pPr>
            <a:r>
              <a:rPr lang="en-US" sz="4500">
                <a:solidFill>
                  <a:srgbClr val="FFFFFF"/>
                </a:solidFill>
                <a:latin typeface="Calibri"/>
              </a:rPr>
              <a:t>Third Outline Level</a:t>
            </a:r>
            <a:endParaRPr/>
          </a:p>
          <a:p>
            <a:pPr lvl="3">
              <a:buSzPct val="75000"/>
              <a:buFont typeface="StarSymbol"/>
              <a:buChar char=""/>
            </a:pPr>
            <a:r>
              <a:rPr lang="en-US" sz="4500">
                <a:solidFill>
                  <a:srgbClr val="FFFFFF"/>
                </a:solidFill>
                <a:latin typeface="Calibri"/>
              </a:rPr>
              <a:t>Fourth Outline Level</a:t>
            </a:r>
            <a:endParaRPr/>
          </a:p>
          <a:p>
            <a:pPr lvl="4">
              <a:buSzPct val="45000"/>
              <a:buFont typeface="StarSymbol"/>
              <a:buChar char=""/>
            </a:pPr>
            <a:r>
              <a:rPr lang="en-US" sz="4500">
                <a:solidFill>
                  <a:srgbClr val="FFFFFF"/>
                </a:solidFill>
                <a:latin typeface="Calibri"/>
              </a:rPr>
              <a:t>Fifth Outline Level</a:t>
            </a:r>
            <a:endParaRPr/>
          </a:p>
          <a:p>
            <a:pPr lvl="5">
              <a:buSzPct val="45000"/>
              <a:buFont typeface="StarSymbol"/>
              <a:buChar char=""/>
            </a:pPr>
            <a:r>
              <a:rPr lang="en-US" sz="4500">
                <a:solidFill>
                  <a:srgbClr val="FFFFFF"/>
                </a:solidFill>
                <a:latin typeface="Calibri"/>
              </a:rPr>
              <a:t>Sixth Outline Level</a:t>
            </a:r>
            <a:endParaRPr/>
          </a:p>
          <a:p>
            <a:pPr algn="ctr">
              <a:lnSpc>
                <a:spcPct val="100000"/>
              </a:lnSpc>
            </a:pPr>
            <a:r>
              <a:rPr lang="en-US" sz="4500">
                <a:solidFill>
                  <a:srgbClr val="FFFFFF"/>
                </a:solidFill>
                <a:latin typeface="Calibri"/>
              </a:rPr>
              <a:t>Seventh Outline LevelAuthor Name, RN</a:t>
            </a:r>
            <a:r>
              <a:rPr lang="en-US" sz="4500" baseline="30000">
                <a:solidFill>
                  <a:srgbClr val="FFFFFF"/>
                </a:solidFill>
                <a:latin typeface="Calibri"/>
              </a:rPr>
              <a:t>1</a:t>
            </a:r>
            <a:r>
              <a:rPr lang="en-US" sz="4500">
                <a:solidFill>
                  <a:srgbClr val="FFFFFF"/>
                </a:solidFill>
                <a:latin typeface="Calibri"/>
              </a:rPr>
              <a:t>; Author Name, Ph.D</a:t>
            </a:r>
            <a:r>
              <a:rPr lang="en-US" sz="4500" baseline="30000">
                <a:solidFill>
                  <a:srgbClr val="FFFFFF"/>
                </a:solidFill>
                <a:latin typeface="Calibri"/>
              </a:rPr>
              <a:t>2</a:t>
            </a:r>
            <a:r>
              <a:rPr lang="en-US" sz="4500">
                <a:solidFill>
                  <a:srgbClr val="FFFFFF"/>
                </a:solidFill>
                <a:latin typeface="Calibri"/>
              </a:rPr>
              <a:t>, Author Name, RN</a:t>
            </a:r>
            <a:r>
              <a:rPr lang="en-US" sz="4500" baseline="30000">
                <a:solidFill>
                  <a:srgbClr val="FFFFFF"/>
                </a:solidFill>
                <a:latin typeface="Calibri"/>
              </a:rPr>
              <a:t>2,3</a:t>
            </a:r>
            <a:r>
              <a:rPr lang="en-US" sz="4500">
                <a:solidFill>
                  <a:srgbClr val="FFFFFF"/>
                </a:solidFill>
                <a:latin typeface="Calibri"/>
              </a:rPr>
              <a:t>; Author Name, Ph.D</a:t>
            </a:r>
            <a:r>
              <a:rPr lang="en-US" sz="4500" baseline="30000">
                <a:solidFill>
                  <a:srgbClr val="FFFFFF"/>
                </a:solidFill>
                <a:latin typeface="Calibri"/>
              </a:rPr>
              <a:t>1,4</a:t>
            </a:r>
            <a:r>
              <a:rPr lang="en-US" sz="4500">
                <a:solidFill>
                  <a:srgbClr val="FFFFFF"/>
                </a:solidFill>
                <a:latin typeface="Calibri"/>
              </a:rPr>
              <a:t> 
</a:t>
            </a:r>
            <a:r>
              <a:rPr lang="en-US" sz="4500" baseline="30000">
                <a:solidFill>
                  <a:srgbClr val="FFFFFF"/>
                </a:solidFill>
                <a:latin typeface="Calibri"/>
              </a:rPr>
              <a:t>1</a:t>
            </a:r>
            <a:r>
              <a:rPr lang="en-US" sz="4500">
                <a:solidFill>
                  <a:srgbClr val="FFFFFF"/>
                </a:solidFill>
                <a:latin typeface="Calibri"/>
              </a:rPr>
              <a:t>Name of University, City, State; </a:t>
            </a:r>
            <a:r>
              <a:rPr lang="en-US" sz="4500" baseline="30000">
                <a:solidFill>
                  <a:srgbClr val="FFFFFF"/>
                </a:solidFill>
                <a:latin typeface="Calibri"/>
              </a:rPr>
              <a:t>2</a:t>
            </a:r>
            <a:r>
              <a:rPr lang="en-US" sz="4500">
                <a:solidFill>
                  <a:srgbClr val="FFFFFF"/>
                </a:solidFill>
                <a:latin typeface="Calibri"/>
              </a:rPr>
              <a:t>Name of University, City, State; </a:t>
            </a:r>
            <a:r>
              <a:rPr lang="en-US" sz="4500" baseline="30000">
                <a:solidFill>
                  <a:srgbClr val="FFFFFF"/>
                </a:solidFill>
                <a:latin typeface="Calibri"/>
              </a:rPr>
              <a:t>3</a:t>
            </a:r>
            <a:r>
              <a:rPr lang="en-US" sz="4500">
                <a:solidFill>
                  <a:srgbClr val="FFFFFF"/>
                </a:solidFill>
                <a:latin typeface="Calibri"/>
              </a:rPr>
              <a:t>Name of University, City, State; </a:t>
            </a:r>
            <a:r>
              <a:rPr lang="en-US" sz="4500" baseline="30000">
                <a:solidFill>
                  <a:srgbClr val="FFFFFF"/>
                </a:solidFill>
                <a:latin typeface="Calibri"/>
              </a:rPr>
              <a:t>4</a:t>
            </a:r>
            <a:r>
              <a:rPr lang="en-US" sz="4500">
                <a:solidFill>
                  <a:srgbClr val="FFFFFF"/>
                </a:solidFill>
                <a:latin typeface="Calibri"/>
              </a:rPr>
              <a:t>Name of University, City, State; </a:t>
            </a:r>
            <a:endParaRPr/>
          </a:p>
        </p:txBody>
      </p:sp>
      <p:sp>
        <p:nvSpPr>
          <p:cNvPr id="2" name="PlaceHolder 3"/>
          <p:cNvSpPr>
            <a:spLocks noGrp="1"/>
          </p:cNvSpPr>
          <p:nvPr>
            <p:ph type="title"/>
          </p:nvPr>
        </p:nvSpPr>
        <p:spPr>
          <a:xfrm>
            <a:off x="1920240" y="1532160"/>
            <a:ext cx="34563960" cy="6413040"/>
          </a:xfrm>
          <a:prstGeom prst="rect">
            <a:avLst/>
          </a:prstGeom>
        </p:spPr>
        <p:txBody>
          <a:bodyPr lIns="0" tIns="0" rIns="0" bIns="0" anchor="ctr"/>
          <a:lstStyle/>
          <a:p>
            <a:r>
              <a:rPr lang="en-US" sz="8700">
                <a:latin typeface="Calibri"/>
              </a:rPr>
              <a:t>Click to edit the title text format</a:t>
            </a:r>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Choice"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CustomShape 1"/>
          <p:cNvSpPr/>
          <p:nvPr/>
        </p:nvSpPr>
        <p:spPr>
          <a:xfrm>
            <a:off x="-1800" y="0"/>
            <a:ext cx="38406240" cy="38404440"/>
          </a:xfrm>
          <a:prstGeom prst="rect">
            <a:avLst/>
          </a:prstGeom>
          <a:solidFill>
            <a:schemeClr val="bg2"/>
          </a:solidFill>
          <a:ln w="25560">
            <a:noFill/>
          </a:ln>
        </p:spPr>
        <p:txBody>
          <a:bodyPr/>
          <a:lstStyle/>
          <a:p>
            <a:endParaRPr lang="en-GB" dirty="0"/>
          </a:p>
        </p:txBody>
      </p:sp>
      <p:sp>
        <p:nvSpPr>
          <p:cNvPr id="38" name="CustomShape 2"/>
          <p:cNvSpPr/>
          <p:nvPr/>
        </p:nvSpPr>
        <p:spPr>
          <a:xfrm>
            <a:off x="9742140" y="5410080"/>
            <a:ext cx="18875520" cy="32537160"/>
          </a:xfrm>
          <a:prstGeom prst="roundRect">
            <a:avLst>
              <a:gd name="adj" fmla="val 4189"/>
            </a:avLst>
          </a:prstGeom>
          <a:solidFill>
            <a:schemeClr val="bg1"/>
          </a:solidFill>
          <a:ln w="76320">
            <a:solidFill>
              <a:srgbClr val="FFFFFF"/>
            </a:solidFill>
            <a:round/>
          </a:ln>
        </p:spPr>
        <p:txBody>
          <a:bodyPr/>
          <a:lstStyle/>
          <a:p>
            <a:endParaRPr lang="en-GB" sz="4800" dirty="0"/>
          </a:p>
          <a:p>
            <a:endParaRPr lang="en-GB" sz="4800" dirty="0"/>
          </a:p>
          <a:p>
            <a:r>
              <a:rPr lang="en-GB" sz="4800" dirty="0"/>
              <a:t>The key goal of this study was to examine whether college students’ engaging in conventional and active forms of procrastination within a model of self-regulated learning could use academic time management. A self-report survey completed by college students (N=446) that evaluation motivational and strategic attributes of self-regulated learning, time management and procrastination. Self-efficacy and metacognitive approaches originally were considerable predictors that were indicted in the regression analyses results. By including time management in the assessment, the amount of variance explained, the motivation and strategy variables increased.  Time management appeared as an important predictor of both traditional and active forms of procrastination.  This study concluded that academic time management is a vital aspect of self-regulated learning and it can be valuable for recognizing the extent to which college students procrastinate when doing their academic work.</a:t>
            </a:r>
          </a:p>
          <a:p>
            <a:r>
              <a:rPr lang="en-GB" sz="4800" dirty="0"/>
              <a:t> </a:t>
            </a:r>
          </a:p>
          <a:p>
            <a:r>
              <a:rPr lang="en-GB" sz="4800" dirty="0"/>
              <a:t>numerous studies have generated positive associations between aspects of students’ time management and their grades or other displays of academic performance (Britton and </a:t>
            </a:r>
            <a:r>
              <a:rPr lang="en-GB" sz="4800" dirty="0" err="1"/>
              <a:t>Tesser</a:t>
            </a:r>
            <a:r>
              <a:rPr lang="en-GB" sz="4800" dirty="0"/>
              <a:t> 1991; </a:t>
            </a:r>
            <a:r>
              <a:rPr lang="en-GB" sz="4800" dirty="0" err="1"/>
              <a:t>Burlison</a:t>
            </a:r>
            <a:r>
              <a:rPr lang="en-GB" sz="4800" dirty="0"/>
              <a:t> et al. 2009; </a:t>
            </a:r>
            <a:r>
              <a:rPr lang="en-GB" sz="4800" dirty="0" err="1"/>
              <a:t>Kitsantas</a:t>
            </a:r>
            <a:r>
              <a:rPr lang="en-GB" sz="4800" dirty="0"/>
              <a:t> et al. 2008; Lynch 2006, 2010; </a:t>
            </a:r>
            <a:r>
              <a:rPr lang="en-GB" sz="4800" dirty="0" err="1"/>
              <a:t>Macan</a:t>
            </a:r>
            <a:r>
              <a:rPr lang="en-GB" sz="4800" dirty="0"/>
              <a:t> et al. 1990). </a:t>
            </a:r>
          </a:p>
          <a:p>
            <a:r>
              <a:rPr lang="en-GB" sz="4800" dirty="0"/>
              <a:t> </a:t>
            </a:r>
          </a:p>
          <a:p>
            <a:r>
              <a:rPr lang="en-GB" sz="4800" dirty="0"/>
              <a:t>Students provided guidance in managing their time also have been found to show enhanced academic and well-being results compared to those who did not receive this training (Burrus et al. 2013; Hafner et al.2013</a:t>
            </a:r>
          </a:p>
          <a:p>
            <a:endParaRPr lang="en-GB" dirty="0"/>
          </a:p>
        </p:txBody>
      </p:sp>
      <p:sp>
        <p:nvSpPr>
          <p:cNvPr id="40" name="CustomShape 4"/>
          <p:cNvSpPr/>
          <p:nvPr/>
        </p:nvSpPr>
        <p:spPr>
          <a:xfrm>
            <a:off x="697320" y="533520"/>
            <a:ext cx="37009440" cy="4419360"/>
          </a:xfrm>
          <a:prstGeom prst="roundRect">
            <a:avLst>
              <a:gd name="adj" fmla="val 16667"/>
            </a:avLst>
          </a:prstGeom>
          <a:solidFill>
            <a:schemeClr val="accent1">
              <a:lumMod val="60000"/>
              <a:lumOff val="40000"/>
            </a:schemeClr>
          </a:solidFill>
          <a:ln w="76320">
            <a:solidFill>
              <a:srgbClr val="FFFFFF"/>
            </a:solidFill>
            <a:round/>
          </a:ln>
        </p:spPr>
        <p:txBody>
          <a:bodyPr/>
          <a:lstStyle/>
          <a:p>
            <a:pPr algn="ctr"/>
            <a:r>
              <a:rPr lang="en-US" sz="110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Time Management and Procrastination</a:t>
            </a:r>
          </a:p>
          <a:p>
            <a:pPr algn="ctr"/>
            <a:r>
              <a:rPr lang="en-US" sz="8000" b="1" dirty="0">
                <a:ln w="13462">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prstDash val="solid"/>
                </a:ln>
                <a:solidFill>
                  <a:schemeClr val="tx1">
                    <a:lumMod val="85000"/>
                    <a:lumOff val="15000"/>
                  </a:schemeClr>
                </a:solidFill>
                <a:effectLst>
                  <a:outerShdw dist="38100" dir="2700000" algn="bl" rotWithShape="0">
                    <a:schemeClr val="accent5"/>
                  </a:outerShdw>
                </a:effectLst>
              </a:rPr>
              <a:t>Samantha Davies </a:t>
            </a:r>
          </a:p>
        </p:txBody>
      </p:sp>
      <p:sp>
        <p:nvSpPr>
          <p:cNvPr id="41" name="CustomShape 5"/>
          <p:cNvSpPr/>
          <p:nvPr/>
        </p:nvSpPr>
        <p:spPr>
          <a:xfrm>
            <a:off x="671040" y="5456903"/>
            <a:ext cx="8737560" cy="12030997"/>
          </a:xfrm>
          <a:prstGeom prst="roundRect">
            <a:avLst>
              <a:gd name="adj" fmla="val 11729"/>
            </a:avLst>
          </a:prstGeom>
          <a:solidFill>
            <a:schemeClr val="accent2">
              <a:lumMod val="40000"/>
              <a:lumOff val="60000"/>
            </a:schemeClr>
          </a:solidFill>
          <a:ln w="76320">
            <a:solidFill>
              <a:srgbClr val="FFFFFF"/>
            </a:solidFill>
            <a:round/>
          </a:ln>
        </p:spPr>
      </p:sp>
      <p:sp>
        <p:nvSpPr>
          <p:cNvPr id="42" name="CustomShape 6"/>
          <p:cNvSpPr/>
          <p:nvPr/>
        </p:nvSpPr>
        <p:spPr>
          <a:xfrm>
            <a:off x="614520" y="17812057"/>
            <a:ext cx="8737560" cy="9581843"/>
          </a:xfrm>
          <a:prstGeom prst="roundRect">
            <a:avLst>
              <a:gd name="adj" fmla="val 11729"/>
            </a:avLst>
          </a:prstGeom>
          <a:solidFill>
            <a:srgbClr val="F5F561"/>
          </a:solidFill>
          <a:ln w="76320">
            <a:solidFill>
              <a:srgbClr val="FFFFFF"/>
            </a:solidFill>
            <a:round/>
          </a:ln>
        </p:spPr>
        <p:txBody>
          <a:bodyPr/>
          <a:lstStyle/>
          <a:p>
            <a:endParaRPr lang="en-GB" dirty="0"/>
          </a:p>
          <a:p>
            <a:pPr algn="ctr"/>
            <a:r>
              <a:rPr lang="en-GB" sz="56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Tips for good time management</a:t>
            </a:r>
            <a:endParaRPr lang="en-GB" sz="48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a:p>
            <a:pPr marL="685800" indent="-685800" algn="ctr">
              <a:buFont typeface="Wingdings" panose="05000000000000000000" pitchFamily="2" charset="2"/>
              <a:buChar char="v"/>
            </a:pPr>
            <a:endParaRPr lang="en-GB" sz="4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a:p>
            <a:pPr marL="685800" lvl="0" indent="-685800">
              <a:buFont typeface="Wingdings" panose="05000000000000000000" pitchFamily="2" charset="2"/>
              <a:buChar char="ü"/>
            </a:pPr>
            <a:r>
              <a:rPr lang="en-GB" sz="3600" dirty="0"/>
              <a:t>Create good study habits</a:t>
            </a:r>
          </a:p>
          <a:p>
            <a:pPr marL="685800" lvl="0" indent="-685800">
              <a:buFont typeface="Wingdings" panose="05000000000000000000" pitchFamily="2" charset="2"/>
              <a:buChar char="ü"/>
            </a:pPr>
            <a:r>
              <a:rPr lang="en-US" sz="3600" dirty="0"/>
              <a:t>Plan Properly with ‘To-Do’ lists</a:t>
            </a:r>
            <a:endParaRPr lang="en-GB" sz="3600" dirty="0"/>
          </a:p>
          <a:p>
            <a:pPr marL="685800" lvl="0" indent="-685800">
              <a:buFont typeface="Wingdings" panose="05000000000000000000" pitchFamily="2" charset="2"/>
              <a:buChar char="ü"/>
            </a:pPr>
            <a:r>
              <a:rPr lang="en-GB" sz="3600" dirty="0"/>
              <a:t>Follow your plan</a:t>
            </a:r>
          </a:p>
          <a:p>
            <a:pPr marL="685800" lvl="0" indent="-685800">
              <a:buFont typeface="Wingdings" panose="05000000000000000000" pitchFamily="2" charset="2"/>
              <a:buChar char="ü"/>
            </a:pPr>
            <a:r>
              <a:rPr lang="en-US" sz="3600" dirty="0"/>
              <a:t>Set priorities: There’s always more to do than you have time for</a:t>
            </a:r>
            <a:endParaRPr lang="en-GB" sz="3600" dirty="0"/>
          </a:p>
          <a:p>
            <a:pPr marL="685800" lvl="0" indent="-685800">
              <a:buFont typeface="Wingdings" panose="05000000000000000000" pitchFamily="2" charset="2"/>
              <a:buChar char="ü"/>
            </a:pPr>
            <a:r>
              <a:rPr lang="en-GB" sz="3600" dirty="0"/>
              <a:t>Overcome procrastination</a:t>
            </a:r>
          </a:p>
          <a:p>
            <a:pPr marL="685800" lvl="0" indent="-685800">
              <a:buFont typeface="Wingdings" panose="05000000000000000000" pitchFamily="2" charset="2"/>
              <a:buChar char="ü"/>
            </a:pPr>
            <a:r>
              <a:rPr lang="en-GB" sz="3600" dirty="0"/>
              <a:t>Take regular breaks</a:t>
            </a:r>
          </a:p>
          <a:p>
            <a:pPr marL="685800" lvl="0" indent="-685800">
              <a:buFont typeface="Wingdings" panose="05000000000000000000" pitchFamily="2" charset="2"/>
              <a:buChar char="ü"/>
            </a:pPr>
            <a:r>
              <a:rPr lang="en-GB" sz="3600" dirty="0"/>
              <a:t>Treat yourself</a:t>
            </a:r>
          </a:p>
          <a:p>
            <a:pPr marL="685800" lvl="0" indent="-685800">
              <a:buFont typeface="Wingdings" panose="05000000000000000000" pitchFamily="2" charset="2"/>
              <a:buChar char="ü"/>
            </a:pPr>
            <a:r>
              <a:rPr lang="en-GB" sz="3600" dirty="0"/>
              <a:t>Ask for help</a:t>
            </a:r>
          </a:p>
          <a:p>
            <a:pPr marL="685800" lvl="0" indent="-685800">
              <a:buFont typeface="Wingdings" panose="05000000000000000000" pitchFamily="2" charset="2"/>
              <a:buChar char="ü"/>
            </a:pPr>
            <a:r>
              <a:rPr lang="en-GB" sz="3600" dirty="0"/>
              <a:t>Understand your strengths and weaknesses.</a:t>
            </a:r>
          </a:p>
          <a:p>
            <a:endParaRPr lang="en-GB" sz="48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43" name="CustomShape 7"/>
          <p:cNvSpPr/>
          <p:nvPr/>
        </p:nvSpPr>
        <p:spPr>
          <a:xfrm>
            <a:off x="523170" y="27718057"/>
            <a:ext cx="8741160" cy="10560101"/>
          </a:xfrm>
          <a:prstGeom prst="roundRect">
            <a:avLst>
              <a:gd name="adj" fmla="val 11729"/>
            </a:avLst>
          </a:prstGeom>
          <a:solidFill>
            <a:schemeClr val="accent4">
              <a:lumMod val="60000"/>
              <a:lumOff val="40000"/>
            </a:schemeClr>
          </a:solidFill>
          <a:ln w="76320">
            <a:solidFill>
              <a:srgbClr val="FFFFFF"/>
            </a:solidFill>
            <a:round/>
          </a:ln>
        </p:spPr>
        <p:txBody>
          <a:bodyPr/>
          <a:lstStyle/>
          <a:p>
            <a:pPr marL="685800" indent="-685800" fontAlgn="base">
              <a:buFont typeface="Wingdings" panose="05000000000000000000" pitchFamily="2" charset="2"/>
              <a:buChar char="ü"/>
            </a:pPr>
            <a:endParaRPr lang="en-GB" sz="3600" dirty="0"/>
          </a:p>
          <a:p>
            <a:pPr marL="685800" indent="-685800" fontAlgn="base">
              <a:buFont typeface="Wingdings" panose="05000000000000000000" pitchFamily="2" charset="2"/>
              <a:buChar char="ü"/>
            </a:pPr>
            <a:endParaRPr lang="en-GB" sz="3600" dirty="0"/>
          </a:p>
          <a:p>
            <a:pPr marL="685800" indent="-685800" fontAlgn="base">
              <a:buFont typeface="Wingdings" panose="05000000000000000000" pitchFamily="2" charset="2"/>
              <a:buChar char="ü"/>
            </a:pPr>
            <a:endParaRPr lang="en-GB" sz="3600" dirty="0"/>
          </a:p>
          <a:p>
            <a:pPr fontAlgn="base"/>
            <a:endParaRPr lang="en-GB" sz="3600" dirty="0"/>
          </a:p>
          <a:p>
            <a:pPr marL="685800" indent="-685800" fontAlgn="base">
              <a:buFont typeface="Wingdings" panose="05000000000000000000" pitchFamily="2" charset="2"/>
              <a:buChar char="ü"/>
            </a:pPr>
            <a:endParaRPr lang="en-GB" sz="3600" dirty="0"/>
          </a:p>
          <a:p>
            <a:pPr marL="685800" indent="-685800" fontAlgn="base">
              <a:buFont typeface="Wingdings" panose="05000000000000000000" pitchFamily="2" charset="2"/>
              <a:buChar char="ü"/>
            </a:pPr>
            <a:r>
              <a:rPr lang="en-GB" sz="3600" dirty="0"/>
              <a:t>Get organized</a:t>
            </a:r>
          </a:p>
          <a:p>
            <a:pPr marL="685800" indent="-685800" fontAlgn="base">
              <a:buFont typeface="Wingdings" panose="05000000000000000000" pitchFamily="2" charset="2"/>
              <a:buChar char="ü"/>
            </a:pPr>
            <a:r>
              <a:rPr lang="en-GB" sz="3600" dirty="0"/>
              <a:t>Set simple, achievable goals</a:t>
            </a:r>
          </a:p>
          <a:p>
            <a:pPr marL="685800" indent="-685800" fontAlgn="base">
              <a:buFont typeface="Wingdings" panose="05000000000000000000" pitchFamily="2" charset="2"/>
              <a:buChar char="ü"/>
            </a:pPr>
            <a:r>
              <a:rPr lang="en-GB" sz="3600" dirty="0"/>
              <a:t>Create a timeline/schedule</a:t>
            </a:r>
          </a:p>
          <a:p>
            <a:pPr marL="685800" indent="-685800" fontAlgn="base">
              <a:buFont typeface="Wingdings" panose="05000000000000000000" pitchFamily="2" charset="2"/>
              <a:buChar char="ü"/>
            </a:pPr>
            <a:r>
              <a:rPr lang="en-GB" sz="3600" dirty="0"/>
              <a:t>Set a deadline </a:t>
            </a:r>
          </a:p>
          <a:p>
            <a:pPr marL="685800" indent="-685800" fontAlgn="base">
              <a:buFont typeface="Wingdings" panose="05000000000000000000" pitchFamily="2" charset="2"/>
              <a:buChar char="ü"/>
            </a:pPr>
            <a:r>
              <a:rPr lang="en-GB" sz="3600" dirty="0"/>
              <a:t>Get rid of distractions</a:t>
            </a:r>
          </a:p>
          <a:p>
            <a:pPr marL="685800" indent="-685800" fontAlgn="base">
              <a:buFont typeface="Wingdings" panose="05000000000000000000" pitchFamily="2" charset="2"/>
              <a:buChar char="ü"/>
            </a:pPr>
            <a:r>
              <a:rPr lang="en-GB" sz="3600" dirty="0"/>
              <a:t>Time yourself </a:t>
            </a:r>
          </a:p>
          <a:p>
            <a:pPr marL="685800" indent="-685800" fontAlgn="base">
              <a:buFont typeface="Wingdings" panose="05000000000000000000" pitchFamily="2" charset="2"/>
              <a:buChar char="ü"/>
            </a:pPr>
            <a:r>
              <a:rPr lang="en-GB" sz="3600" dirty="0"/>
              <a:t>Take a break</a:t>
            </a:r>
          </a:p>
          <a:p>
            <a:pPr marL="685800" indent="-685800" fontAlgn="base">
              <a:buFont typeface="Wingdings" panose="05000000000000000000" pitchFamily="2" charset="2"/>
              <a:buChar char="ü"/>
            </a:pPr>
            <a:r>
              <a:rPr lang="en-GB" sz="3600" dirty="0"/>
              <a:t>Use incentives</a:t>
            </a:r>
          </a:p>
          <a:p>
            <a:pPr marL="685800" indent="-685800" fontAlgn="base">
              <a:buFont typeface="Wingdings" panose="05000000000000000000" pitchFamily="2" charset="2"/>
              <a:buChar char="ü"/>
            </a:pPr>
            <a:r>
              <a:rPr lang="en-GB" sz="3600" dirty="0"/>
              <a:t>Get the hard stuff done first</a:t>
            </a:r>
          </a:p>
          <a:p>
            <a:pPr marL="685800" indent="-685800" fontAlgn="base">
              <a:buFont typeface="Wingdings" panose="05000000000000000000" pitchFamily="2" charset="2"/>
              <a:buChar char="ü"/>
            </a:pPr>
            <a:r>
              <a:rPr lang="en-GB" sz="3600" dirty="0"/>
              <a:t>Tell someone about your goal</a:t>
            </a:r>
          </a:p>
        </p:txBody>
      </p:sp>
      <p:sp>
        <p:nvSpPr>
          <p:cNvPr id="45" name="CustomShape 9"/>
          <p:cNvSpPr/>
          <p:nvPr/>
        </p:nvSpPr>
        <p:spPr>
          <a:xfrm>
            <a:off x="29081160" y="5456904"/>
            <a:ext cx="8741160" cy="13864457"/>
          </a:xfrm>
          <a:prstGeom prst="roundRect">
            <a:avLst>
              <a:gd name="adj" fmla="val 11729"/>
            </a:avLst>
          </a:prstGeom>
          <a:solidFill>
            <a:schemeClr val="accent6">
              <a:lumMod val="40000"/>
              <a:lumOff val="60000"/>
            </a:schemeClr>
          </a:solidFill>
          <a:ln w="76320">
            <a:solidFill>
              <a:srgbClr val="FFFFFF"/>
            </a:solidFill>
            <a:round/>
          </a:ln>
        </p:spPr>
        <p:txBody>
          <a:bodyPr/>
          <a:lstStyle/>
          <a:p>
            <a:endParaRPr lang="en-GB" dirty="0"/>
          </a:p>
          <a:p>
            <a:endParaRPr lang="en-GB" dirty="0"/>
          </a:p>
          <a:p>
            <a:endParaRPr lang="en-GB" sz="3600" dirty="0"/>
          </a:p>
          <a:p>
            <a:endParaRPr lang="en-GB" sz="3600" dirty="0"/>
          </a:p>
          <a:p>
            <a:r>
              <a:rPr lang="en-GB" sz="3600" dirty="0"/>
              <a:t>To conclude, by looking at various studies, time management is critical for students to prioritise their workload. In doing so it helps students become more confident, more organised and to learn more effectively. By becoming better at managing time, you avoid procrastination which therefore reduces future stress, frustration, anxiety and poor grades.  It also helps waste less time therefore socially there are more options, together with a better work life balance. Time management skills will also become good practise for future career prospects, where time management is key to success. It creates more opportunities for career growth as their will be more productivity and efficiency so better quality of work is produced.</a:t>
            </a:r>
          </a:p>
          <a:p>
            <a:endParaRPr lang="en-GB" dirty="0"/>
          </a:p>
        </p:txBody>
      </p:sp>
      <p:sp>
        <p:nvSpPr>
          <p:cNvPr id="46" name="CustomShape 10"/>
          <p:cNvSpPr/>
          <p:nvPr/>
        </p:nvSpPr>
        <p:spPr>
          <a:xfrm>
            <a:off x="10507320" y="6518160"/>
            <a:ext cx="8679960" cy="577800"/>
          </a:xfrm>
          <a:prstGeom prst="rect">
            <a:avLst/>
          </a:prstGeom>
          <a:noFill/>
          <a:ln>
            <a:noFill/>
          </a:ln>
        </p:spPr>
        <p:txBody>
          <a:bodyPr lIns="90000" tIns="45000" rIns="90000" bIns="45000"/>
          <a:lstStyle/>
          <a:p>
            <a:pPr>
              <a:lnSpc>
                <a:spcPct val="100000"/>
              </a:lnSpc>
            </a:pPr>
            <a:endParaRPr dirty="0"/>
          </a:p>
        </p:txBody>
      </p:sp>
      <p:sp>
        <p:nvSpPr>
          <p:cNvPr id="47" name="CustomShape 11"/>
          <p:cNvSpPr/>
          <p:nvPr/>
        </p:nvSpPr>
        <p:spPr>
          <a:xfrm>
            <a:off x="19589760" y="6518160"/>
            <a:ext cx="8679960" cy="577800"/>
          </a:xfrm>
          <a:prstGeom prst="rect">
            <a:avLst/>
          </a:prstGeom>
          <a:noFill/>
          <a:ln>
            <a:noFill/>
          </a:ln>
        </p:spPr>
        <p:txBody>
          <a:bodyPr lIns="90000" tIns="45000" rIns="90000" bIns="45000"/>
          <a:lstStyle/>
          <a:p>
            <a:pPr>
              <a:lnSpc>
                <a:spcPct val="100000"/>
              </a:lnSpc>
            </a:pPr>
            <a:endParaRPr dirty="0"/>
          </a:p>
        </p:txBody>
      </p:sp>
      <p:sp>
        <p:nvSpPr>
          <p:cNvPr id="48" name="CustomShape 12"/>
          <p:cNvSpPr/>
          <p:nvPr/>
        </p:nvSpPr>
        <p:spPr>
          <a:xfrm>
            <a:off x="1993140" y="5781060"/>
            <a:ext cx="5421060" cy="1474200"/>
          </a:xfrm>
          <a:prstGeom prst="rect">
            <a:avLst/>
          </a:prstGeom>
          <a:noFill/>
          <a:ln>
            <a:noFill/>
          </a:ln>
        </p:spPr>
        <p:txBody>
          <a:bodyPr wrap="none" lIns="90000" tIns="45000" rIns="90000" bIns="45000"/>
          <a:lstStyle/>
          <a:p>
            <a:pPr algn="ctr">
              <a:lnSpc>
                <a:spcPct val="100000"/>
              </a:lnSpc>
            </a:pPr>
            <a:r>
              <a:rPr lang="en-IN" sz="56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latin typeface="+mj-lt"/>
              </a:rPr>
              <a:t> Introduction</a:t>
            </a:r>
            <a:endParaRPr lang="en-IN" sz="5600" b="1" dirty="0">
              <a:solidFill>
                <a:schemeClr val="tx1">
                  <a:lumMod val="85000"/>
                  <a:lumOff val="15000"/>
                </a:schemeClr>
              </a:solidFill>
              <a:latin typeface="+mj-lt"/>
            </a:endParaRPr>
          </a:p>
          <a:p>
            <a:pPr algn="ctr">
              <a:lnSpc>
                <a:spcPct val="100000"/>
              </a:lnSpc>
            </a:pPr>
            <a:endParaRPr lang="en-IN" sz="4400" b="1" i="1" dirty="0">
              <a:solidFill>
                <a:srgbClr val="FFFFFF"/>
              </a:solidFill>
              <a:latin typeface="Calibri"/>
            </a:endParaRPr>
          </a:p>
          <a:p>
            <a:pPr algn="ctr">
              <a:lnSpc>
                <a:spcPct val="100000"/>
              </a:lnSpc>
            </a:pPr>
            <a:endParaRPr dirty="0"/>
          </a:p>
        </p:txBody>
      </p:sp>
      <p:sp>
        <p:nvSpPr>
          <p:cNvPr id="49" name="CustomShape 13"/>
          <p:cNvSpPr/>
          <p:nvPr/>
        </p:nvSpPr>
        <p:spPr>
          <a:xfrm>
            <a:off x="870120" y="6400800"/>
            <a:ext cx="8229240" cy="577800"/>
          </a:xfrm>
          <a:prstGeom prst="rect">
            <a:avLst/>
          </a:prstGeom>
          <a:noFill/>
          <a:ln>
            <a:noFill/>
          </a:ln>
        </p:spPr>
        <p:txBody>
          <a:bodyPr lIns="90000" tIns="45000" rIns="90000" bIns="45000"/>
          <a:lstStyle/>
          <a:p>
            <a:endParaRPr lang="en-GB" sz="4800" dirty="0"/>
          </a:p>
          <a:p>
            <a:r>
              <a:rPr lang="en-GB" sz="3600" dirty="0"/>
              <a:t>Time management and procrastination when studying is a common challenge within society. Using time effectively gives the person "</a:t>
            </a:r>
            <a:r>
              <a:rPr lang="en-GB" sz="3600" u="sng" dirty="0">
                <a:hlinkClick r:id="rId3" tooltip="Choice">
                  <a:extLst>
                    <a:ext uri="{A12FA001-AC4F-418D-AE19-62706E023703}">
                      <ahyp:hlinkClr xmlns:ahyp="http://schemas.microsoft.com/office/drawing/2018/hyperlinkcolor" val="tx"/>
                    </a:ext>
                  </a:extLst>
                </a:hlinkClick>
              </a:rPr>
              <a:t>choice</a:t>
            </a:r>
            <a:r>
              <a:rPr lang="en-GB" sz="3600" dirty="0"/>
              <a:t>" on spending/managing activities at their own time and expediency.</a:t>
            </a:r>
          </a:p>
          <a:p>
            <a:r>
              <a:rPr lang="en-GB" sz="3600" dirty="0"/>
              <a:t>The objective of this study is to discuss the skills of organising and planning time so that you can achieve what you need to do by studying, preparing, and preventing time wasting. We will discuss ideas on how to manage time more effectively, how that links in academically and how problems that arise can be overcome and understanding your strengths and weaknesses.</a:t>
            </a:r>
          </a:p>
          <a:p>
            <a:r>
              <a:rPr lang="en-GB" sz="4800" dirty="0"/>
              <a:t> </a:t>
            </a:r>
          </a:p>
          <a:p>
            <a:pPr>
              <a:lnSpc>
                <a:spcPct val="100000"/>
              </a:lnSpc>
            </a:pPr>
            <a:endParaRPr dirty="0"/>
          </a:p>
        </p:txBody>
      </p:sp>
      <p:sp>
        <p:nvSpPr>
          <p:cNvPr id="51" name="CustomShape 15"/>
          <p:cNvSpPr/>
          <p:nvPr/>
        </p:nvSpPr>
        <p:spPr>
          <a:xfrm>
            <a:off x="868680" y="26466120"/>
            <a:ext cx="8229240" cy="577800"/>
          </a:xfrm>
          <a:prstGeom prst="rect">
            <a:avLst/>
          </a:prstGeom>
          <a:noFill/>
          <a:ln>
            <a:noFill/>
          </a:ln>
        </p:spPr>
        <p:txBody>
          <a:bodyPr lIns="90000" tIns="45000" rIns="90000" bIns="45000"/>
          <a:lstStyle/>
          <a:p>
            <a:pPr>
              <a:lnSpc>
                <a:spcPct val="100000"/>
              </a:lnSpc>
            </a:pPr>
            <a:endParaRPr lang="en-IN" sz="3200" dirty="0">
              <a:solidFill>
                <a:srgbClr val="FFFFFF"/>
              </a:solidFill>
              <a:latin typeface="Calibri"/>
            </a:endParaRPr>
          </a:p>
        </p:txBody>
      </p:sp>
      <p:sp>
        <p:nvSpPr>
          <p:cNvPr id="52" name="CustomShape 16"/>
          <p:cNvSpPr/>
          <p:nvPr/>
        </p:nvSpPr>
        <p:spPr>
          <a:xfrm>
            <a:off x="29017800" y="5707440"/>
            <a:ext cx="3931560" cy="760680"/>
          </a:xfrm>
          <a:prstGeom prst="rect">
            <a:avLst/>
          </a:prstGeom>
          <a:noFill/>
          <a:ln>
            <a:noFill/>
          </a:ln>
        </p:spPr>
        <p:txBody>
          <a:bodyPr wrap="none" lIns="90000" tIns="45000" rIns="90000" bIns="45000"/>
          <a:lstStyle/>
          <a:p>
            <a:pPr>
              <a:lnSpc>
                <a:spcPct val="100000"/>
              </a:lnSpc>
            </a:pPr>
            <a:endParaRPr dirty="0"/>
          </a:p>
        </p:txBody>
      </p:sp>
      <p:sp>
        <p:nvSpPr>
          <p:cNvPr id="53" name="CustomShape 17"/>
          <p:cNvSpPr/>
          <p:nvPr/>
        </p:nvSpPr>
        <p:spPr>
          <a:xfrm>
            <a:off x="29337120" y="6562680"/>
            <a:ext cx="8229240" cy="577800"/>
          </a:xfrm>
          <a:prstGeom prst="rect">
            <a:avLst/>
          </a:prstGeom>
          <a:noFill/>
          <a:ln>
            <a:noFill/>
          </a:ln>
        </p:spPr>
        <p:txBody>
          <a:bodyPr lIns="90000" tIns="45000" rIns="90000" bIns="45000"/>
          <a:lstStyle/>
          <a:p>
            <a:pPr fontAlgn="base"/>
            <a:endParaRPr lang="en-GB" sz="4800" dirty="0"/>
          </a:p>
        </p:txBody>
      </p:sp>
      <p:sp>
        <p:nvSpPr>
          <p:cNvPr id="54" name="CustomShape 18"/>
          <p:cNvSpPr/>
          <p:nvPr/>
        </p:nvSpPr>
        <p:spPr>
          <a:xfrm>
            <a:off x="28661940" y="32653522"/>
            <a:ext cx="6325920" cy="760680"/>
          </a:xfrm>
          <a:prstGeom prst="rect">
            <a:avLst/>
          </a:prstGeom>
          <a:noFill/>
          <a:ln>
            <a:noFill/>
          </a:ln>
        </p:spPr>
        <p:txBody>
          <a:bodyPr wrap="none" lIns="90000" tIns="45000" rIns="90000" bIns="45000"/>
          <a:lstStyle/>
          <a:p>
            <a:pPr>
              <a:lnSpc>
                <a:spcPct val="100000"/>
              </a:lnSpc>
            </a:pPr>
            <a:endParaRPr dirty="0"/>
          </a:p>
        </p:txBody>
      </p:sp>
      <p:sp>
        <p:nvSpPr>
          <p:cNvPr id="56" name="CustomShape 20"/>
          <p:cNvSpPr/>
          <p:nvPr/>
        </p:nvSpPr>
        <p:spPr>
          <a:xfrm>
            <a:off x="29337120" y="20271240"/>
            <a:ext cx="8229240" cy="577800"/>
          </a:xfrm>
          <a:prstGeom prst="rect">
            <a:avLst/>
          </a:prstGeom>
          <a:noFill/>
          <a:ln>
            <a:noFill/>
          </a:ln>
        </p:spPr>
        <p:txBody>
          <a:bodyPr lIns="90000" tIns="45000" rIns="90000" bIns="45000"/>
          <a:lstStyle/>
          <a:p>
            <a:pPr>
              <a:lnSpc>
                <a:spcPct val="100000"/>
              </a:lnSpc>
            </a:pPr>
            <a:r>
              <a:rPr lang="en-IN" sz="3200" dirty="0">
                <a:solidFill>
                  <a:srgbClr val="FFFFFF"/>
                </a:solidFill>
                <a:latin typeface="Calibri"/>
              </a:rPr>
              <a:t>. </a:t>
            </a:r>
            <a:endParaRPr dirty="0"/>
          </a:p>
        </p:txBody>
      </p:sp>
      <p:sp>
        <p:nvSpPr>
          <p:cNvPr id="57" name="CustomShape 21"/>
          <p:cNvSpPr/>
          <p:nvPr/>
        </p:nvSpPr>
        <p:spPr>
          <a:xfrm>
            <a:off x="29337120" y="33267240"/>
            <a:ext cx="8229240" cy="577800"/>
          </a:xfrm>
          <a:prstGeom prst="rect">
            <a:avLst/>
          </a:prstGeom>
          <a:noFill/>
          <a:ln>
            <a:noFill/>
          </a:ln>
        </p:spPr>
        <p:txBody>
          <a:bodyPr lIns="90000" tIns="45000" rIns="90000" bIns="45000"/>
          <a:lstStyle/>
          <a:p>
            <a:pPr>
              <a:lnSpc>
                <a:spcPct val="100000"/>
              </a:lnSpc>
            </a:pPr>
            <a:r>
              <a:rPr lang="en-IN" sz="3200" dirty="0">
                <a:solidFill>
                  <a:srgbClr val="FFFFFF"/>
                </a:solidFill>
                <a:latin typeface="Calibri"/>
              </a:rPr>
              <a:t>e. </a:t>
            </a:r>
            <a:endParaRPr dirty="0"/>
          </a:p>
        </p:txBody>
      </p:sp>
      <p:sp>
        <p:nvSpPr>
          <p:cNvPr id="58" name="TextShape 22"/>
          <p:cNvSpPr txBox="1"/>
          <p:nvPr/>
        </p:nvSpPr>
        <p:spPr>
          <a:xfrm>
            <a:off x="2563920" y="533520"/>
            <a:ext cx="33249600" cy="2857320"/>
          </a:xfrm>
          <a:prstGeom prst="rect">
            <a:avLst/>
          </a:prstGeom>
        </p:spPr>
        <p:txBody>
          <a:bodyPr lIns="438840" tIns="219600" rIns="438840" bIns="219600"/>
          <a:lstStyle/>
          <a:p>
            <a:endParaRPr/>
          </a:p>
        </p:txBody>
      </p:sp>
      <p:sp>
        <p:nvSpPr>
          <p:cNvPr id="59" name="TextShape 23"/>
          <p:cNvSpPr txBox="1"/>
          <p:nvPr/>
        </p:nvSpPr>
        <p:spPr>
          <a:xfrm>
            <a:off x="2563920" y="2743200"/>
            <a:ext cx="33249600" cy="1828440"/>
          </a:xfrm>
          <a:prstGeom prst="rect">
            <a:avLst/>
          </a:prstGeom>
        </p:spPr>
        <p:txBody>
          <a:bodyPr lIns="438840" tIns="219600" rIns="438840" bIns="219600"/>
          <a:lstStyle/>
          <a:p>
            <a:endParaRPr/>
          </a:p>
        </p:txBody>
      </p:sp>
      <p:sp>
        <p:nvSpPr>
          <p:cNvPr id="60" name="CustomShape 24"/>
          <p:cNvSpPr/>
          <p:nvPr/>
        </p:nvSpPr>
        <p:spPr>
          <a:xfrm>
            <a:off x="10134360" y="33181920"/>
            <a:ext cx="18135360" cy="577800"/>
          </a:xfrm>
          <a:prstGeom prst="rect">
            <a:avLst/>
          </a:prstGeom>
          <a:noFill/>
          <a:ln>
            <a:noFill/>
          </a:ln>
        </p:spPr>
        <p:txBody>
          <a:bodyPr lIns="90000" tIns="45000" rIns="90000" bIns="45000"/>
          <a:lstStyle/>
          <a:p>
            <a:pPr algn="ctr">
              <a:lnSpc>
                <a:spcPct val="100000"/>
              </a:lnSpc>
            </a:pPr>
            <a:endParaRPr dirty="0"/>
          </a:p>
        </p:txBody>
      </p:sp>
      <p:sp>
        <p:nvSpPr>
          <p:cNvPr id="2" name="Rectangle 1">
            <a:extLst>
              <a:ext uri="{FF2B5EF4-FFF2-40B4-BE49-F238E27FC236}">
                <a16:creationId xmlns:a16="http://schemas.microsoft.com/office/drawing/2014/main" id="{70D1CC91-6B0A-4AA6-81E8-682BDDD535C0}"/>
              </a:ext>
            </a:extLst>
          </p:cNvPr>
          <p:cNvSpPr/>
          <p:nvPr/>
        </p:nvSpPr>
        <p:spPr>
          <a:xfrm>
            <a:off x="13063578" y="18740735"/>
            <a:ext cx="14705306" cy="923330"/>
          </a:xfrm>
          <a:prstGeom prst="rect">
            <a:avLst/>
          </a:prstGeom>
          <a:noFill/>
        </p:spPr>
        <p:txBody>
          <a:bodyPr wrap="square" lIns="91440" tIns="45720" rIns="91440" bIns="45720">
            <a:spAutoFit/>
          </a:bodyPr>
          <a:lstStyle/>
          <a:p>
            <a:pPr algn="ctr"/>
            <a:endPar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6" name="Picture 5" descr="A picture containing clock, object, sign, holding&#10;&#10;Description automatically generated">
            <a:extLst>
              <a:ext uri="{FF2B5EF4-FFF2-40B4-BE49-F238E27FC236}">
                <a16:creationId xmlns:a16="http://schemas.microsoft.com/office/drawing/2014/main" id="{FC752FA9-0105-4B0F-BDEA-00C39DA326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941207" y="26401647"/>
            <a:ext cx="7124700" cy="9203711"/>
          </a:xfrm>
          <a:prstGeom prst="rect">
            <a:avLst/>
          </a:prstGeom>
          <a:effectLst>
            <a:softEdge rad="495300"/>
          </a:effectLst>
        </p:spPr>
      </p:pic>
      <p:sp>
        <p:nvSpPr>
          <p:cNvPr id="3" name="Rectangle 2">
            <a:extLst>
              <a:ext uri="{FF2B5EF4-FFF2-40B4-BE49-F238E27FC236}">
                <a16:creationId xmlns:a16="http://schemas.microsoft.com/office/drawing/2014/main" id="{7B20F1E1-8FB8-4F96-9653-8C11960D8327}"/>
              </a:ext>
            </a:extLst>
          </p:cNvPr>
          <p:cNvSpPr/>
          <p:nvPr/>
        </p:nvSpPr>
        <p:spPr>
          <a:xfrm>
            <a:off x="17158141" y="5852050"/>
            <a:ext cx="4830366" cy="954107"/>
          </a:xfrm>
          <a:prstGeom prst="rect">
            <a:avLst/>
          </a:prstGeom>
          <a:noFill/>
        </p:spPr>
        <p:txBody>
          <a:bodyPr wrap="square" lIns="91440" tIns="45720" rIns="91440" bIns="45720">
            <a:spAutoFit/>
          </a:bodyPr>
          <a:lstStyle/>
          <a:p>
            <a:pPr algn="ctr"/>
            <a:r>
              <a:rPr lang="en-US" sz="56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Case Studies</a:t>
            </a:r>
          </a:p>
        </p:txBody>
      </p:sp>
      <p:sp>
        <p:nvSpPr>
          <p:cNvPr id="27" name="CustomShape 9">
            <a:extLst>
              <a:ext uri="{FF2B5EF4-FFF2-40B4-BE49-F238E27FC236}">
                <a16:creationId xmlns:a16="http://schemas.microsoft.com/office/drawing/2014/main" id="{18A04E97-09C9-4020-B3B7-9CC0EAE95CD3}"/>
              </a:ext>
            </a:extLst>
          </p:cNvPr>
          <p:cNvSpPr/>
          <p:nvPr/>
        </p:nvSpPr>
        <p:spPr>
          <a:xfrm>
            <a:off x="29140470" y="19930843"/>
            <a:ext cx="8741160" cy="18016398"/>
          </a:xfrm>
          <a:prstGeom prst="roundRect">
            <a:avLst>
              <a:gd name="adj" fmla="val 11729"/>
            </a:avLst>
          </a:prstGeom>
          <a:solidFill>
            <a:schemeClr val="accent3">
              <a:lumMod val="60000"/>
              <a:lumOff val="40000"/>
            </a:schemeClr>
          </a:solidFill>
          <a:ln w="76320">
            <a:solidFill>
              <a:srgbClr val="FFFFFF"/>
            </a:solidFill>
            <a:round/>
          </a:ln>
        </p:spPr>
        <p:txBody>
          <a:bodyPr/>
          <a:lstStyle/>
          <a:p>
            <a:endParaRPr lang="en-GB" dirty="0"/>
          </a:p>
          <a:p>
            <a:endParaRPr lang="en-GB" dirty="0"/>
          </a:p>
          <a:p>
            <a:endParaRPr lang="en-GB" dirty="0"/>
          </a:p>
          <a:p>
            <a:endParaRPr lang="en-GB" sz="3600" dirty="0"/>
          </a:p>
          <a:p>
            <a:endParaRPr lang="en-GB" sz="3600" dirty="0"/>
          </a:p>
          <a:p>
            <a:r>
              <a:rPr lang="en-GB" sz="3600" dirty="0"/>
              <a:t>Britton, B. K., &amp; </a:t>
            </a:r>
            <a:r>
              <a:rPr lang="en-GB" sz="3600" dirty="0" err="1"/>
              <a:t>Tesser</a:t>
            </a:r>
            <a:r>
              <a:rPr lang="en-GB" sz="3600" dirty="0"/>
              <a:t>, A. (1991). Effects of time management and practices on college grades. Journal of Educational Psychology, 83, 405 –410.</a:t>
            </a:r>
          </a:p>
          <a:p>
            <a:r>
              <a:rPr lang="en-GB" sz="3600" dirty="0"/>
              <a:t> </a:t>
            </a:r>
          </a:p>
          <a:p>
            <a:r>
              <a:rPr lang="en-GB" sz="3600" dirty="0"/>
              <a:t>Burrus, J., Jackson, T., Holtzman, S., Roberts, R., &amp; </a:t>
            </a:r>
            <a:r>
              <a:rPr lang="en-GB" sz="3600" dirty="0" err="1"/>
              <a:t>Mandigo</a:t>
            </a:r>
            <a:r>
              <a:rPr lang="en-GB" sz="3600" dirty="0"/>
              <a:t>, T. (2013). Examining the efficacy of a time </a:t>
            </a:r>
            <a:r>
              <a:rPr lang="en-GB" sz="3600" dirty="0" err="1"/>
              <a:t>managment</a:t>
            </a:r>
            <a:r>
              <a:rPr lang="en-GB" sz="3600" dirty="0"/>
              <a:t> intervention for high school students. ETS Research Report Series, 2013(2), </a:t>
            </a:r>
            <a:r>
              <a:rPr lang="en-GB" sz="3600" dirty="0" err="1"/>
              <a:t>i</a:t>
            </a:r>
            <a:r>
              <a:rPr lang="en-GB" sz="3600" dirty="0"/>
              <a:t>–35.</a:t>
            </a:r>
          </a:p>
          <a:p>
            <a:r>
              <a:rPr lang="en-GB" sz="3600" dirty="0"/>
              <a:t> </a:t>
            </a:r>
          </a:p>
          <a:p>
            <a:r>
              <a:rPr lang="en-GB" sz="3600" dirty="0"/>
              <a:t>Cottrell, S. (2013). Study Skills Handbook (p. 123+). Palgrave Macmillan.</a:t>
            </a:r>
          </a:p>
          <a:p>
            <a:endParaRPr lang="en-GB" sz="3600" dirty="0"/>
          </a:p>
          <a:p>
            <a:r>
              <a:rPr lang="en-GB" sz="3600" dirty="0"/>
              <a:t>Wolters, Christopher, A. Won, and </a:t>
            </a:r>
            <a:r>
              <a:rPr lang="en-GB" sz="3600" dirty="0" err="1"/>
              <a:t>Sungjun</a:t>
            </a:r>
            <a:r>
              <a:rPr lang="en-GB" sz="3600" dirty="0"/>
              <a:t> Hussain. "Examining the Relations of Time Management and Procrastination within a Model of Self-regulated Learning." Metacognition and Learning 12.3 (2017): 381-99. Web.</a:t>
            </a:r>
          </a:p>
          <a:p>
            <a:endParaRPr lang="en-GB" dirty="0"/>
          </a:p>
        </p:txBody>
      </p:sp>
      <p:sp>
        <p:nvSpPr>
          <p:cNvPr id="4" name="Rectangle 3">
            <a:extLst>
              <a:ext uri="{FF2B5EF4-FFF2-40B4-BE49-F238E27FC236}">
                <a16:creationId xmlns:a16="http://schemas.microsoft.com/office/drawing/2014/main" id="{5E290743-7A83-463C-8ABF-4146E2E8164A}"/>
              </a:ext>
            </a:extLst>
          </p:cNvPr>
          <p:cNvSpPr/>
          <p:nvPr/>
        </p:nvSpPr>
        <p:spPr>
          <a:xfrm>
            <a:off x="1906239" y="28323476"/>
            <a:ext cx="6154121" cy="1815882"/>
          </a:xfrm>
          <a:prstGeom prst="rect">
            <a:avLst/>
          </a:prstGeom>
          <a:noFill/>
        </p:spPr>
        <p:txBody>
          <a:bodyPr wrap="none" lIns="91440" tIns="45720" rIns="91440" bIns="45720">
            <a:spAutoFit/>
          </a:bodyPr>
          <a:lstStyle/>
          <a:p>
            <a:pPr algn="ctr"/>
            <a:r>
              <a:rPr lang="en-US" sz="56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Tips for avoiding </a:t>
            </a:r>
          </a:p>
          <a:p>
            <a:pPr algn="ctr"/>
            <a:r>
              <a:rPr lang="en-US" sz="56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Procrastination</a:t>
            </a:r>
          </a:p>
        </p:txBody>
      </p:sp>
      <p:sp>
        <p:nvSpPr>
          <p:cNvPr id="5" name="Rectangle 4">
            <a:extLst>
              <a:ext uri="{FF2B5EF4-FFF2-40B4-BE49-F238E27FC236}">
                <a16:creationId xmlns:a16="http://schemas.microsoft.com/office/drawing/2014/main" id="{AB2266AA-11D1-4683-B60A-70B40443AC8F}"/>
              </a:ext>
            </a:extLst>
          </p:cNvPr>
          <p:cNvSpPr/>
          <p:nvPr/>
        </p:nvSpPr>
        <p:spPr>
          <a:xfrm>
            <a:off x="31172487" y="6066386"/>
            <a:ext cx="4095994" cy="954107"/>
          </a:xfrm>
          <a:prstGeom prst="rect">
            <a:avLst/>
          </a:prstGeom>
          <a:noFill/>
        </p:spPr>
        <p:txBody>
          <a:bodyPr wrap="none" lIns="91440" tIns="45720" rIns="91440" bIns="45720">
            <a:spAutoFit/>
          </a:bodyPr>
          <a:lstStyle/>
          <a:p>
            <a:pPr algn="ctr"/>
            <a:r>
              <a:rPr lang="en-US" sz="56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Conclusion</a:t>
            </a:r>
            <a:endParaRPr lang="en-US" sz="56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7" name="Rectangle 6">
            <a:extLst>
              <a:ext uri="{FF2B5EF4-FFF2-40B4-BE49-F238E27FC236}">
                <a16:creationId xmlns:a16="http://schemas.microsoft.com/office/drawing/2014/main" id="{FDEEE3AD-90A1-45E7-8496-742D29BCFFD4}"/>
              </a:ext>
            </a:extLst>
          </p:cNvPr>
          <p:cNvSpPr/>
          <p:nvPr/>
        </p:nvSpPr>
        <p:spPr>
          <a:xfrm>
            <a:off x="31332787" y="20560140"/>
            <a:ext cx="4055919" cy="954107"/>
          </a:xfrm>
          <a:prstGeom prst="rect">
            <a:avLst/>
          </a:prstGeom>
          <a:noFill/>
        </p:spPr>
        <p:txBody>
          <a:bodyPr wrap="none" lIns="91440" tIns="45720" rIns="91440" bIns="45720">
            <a:spAutoFit/>
          </a:bodyPr>
          <a:lstStyle/>
          <a:p>
            <a:pPr algn="ctr"/>
            <a:r>
              <a:rPr lang="en-US" sz="56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References</a:t>
            </a:r>
            <a:endParaRPr lang="en-US" sz="56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10" name="TextBox 9">
            <a:extLst>
              <a:ext uri="{FF2B5EF4-FFF2-40B4-BE49-F238E27FC236}">
                <a16:creationId xmlns:a16="http://schemas.microsoft.com/office/drawing/2014/main" id="{87D19F6E-0E27-4953-A7DD-80045E4E647D}"/>
              </a:ext>
            </a:extLst>
          </p:cNvPr>
          <p:cNvSpPr txBox="1"/>
          <p:nvPr/>
        </p:nvSpPr>
        <p:spPr>
          <a:xfrm>
            <a:off x="9896794" y="34708623"/>
            <a:ext cx="18798570" cy="3046988"/>
          </a:xfrm>
          <a:prstGeom prst="rect">
            <a:avLst/>
          </a:prstGeom>
          <a:noFill/>
        </p:spPr>
        <p:txBody>
          <a:bodyPr wrap="square" rtlCol="0">
            <a:spAutoFit/>
          </a:bodyPr>
          <a:lstStyle/>
          <a:p>
            <a:r>
              <a:rPr lang="en-GB" sz="4800" b="1" dirty="0"/>
              <a:t>Is it not enough to be busy…. The question is: What are we busy about? </a:t>
            </a:r>
            <a:endParaRPr lang="en-GB" sz="4800" dirty="0"/>
          </a:p>
          <a:p>
            <a:endParaRPr lang="en-GB" sz="4800" b="1" dirty="0"/>
          </a:p>
          <a:p>
            <a:r>
              <a:rPr lang="en-GB" sz="4800" b="1" dirty="0"/>
              <a:t>Henry David Thoreau</a:t>
            </a:r>
            <a:endParaRPr lang="en-GB" sz="4800" dirty="0"/>
          </a:p>
        </p:txBody>
      </p:sp>
    </p:spTree>
  </p:cSld>
  <p:clrMapOvr>
    <a:masterClrMapping/>
  </p:clrMapOvr>
  <p:timing>
    <p:tnLst>
      <p:par>
        <p:cTn id="1" dur="indefinite" restart="never" nodeType="tmRoot">
          <p:childTnLst>
            <p:seq>
              <p:cTn id="2"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989</TotalTime>
  <Words>736</Words>
  <Application>Microsoft Office PowerPoint</Application>
  <PresentationFormat>Custom</PresentationFormat>
  <Paragraphs>69</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StarSymbol</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 Bailey</dc:creator>
  <cp:lastModifiedBy>Sam Bailey</cp:lastModifiedBy>
  <cp:revision>19</cp:revision>
  <dcterms:modified xsi:type="dcterms:W3CDTF">2020-01-10T21:57:18Z</dcterms:modified>
</cp:coreProperties>
</file>