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9" r:id="rId4"/>
    <p:sldId id="260" r:id="rId5"/>
    <p:sldId id="261" r:id="rId6"/>
    <p:sldId id="258" r:id="rId7"/>
    <p:sldId id="262" r:id="rId8"/>
    <p:sldId id="263" r:id="rId9"/>
    <p:sldId id="264" r:id="rId10"/>
    <p:sldId id="267" r:id="rId11"/>
    <p:sldId id="268" r:id="rId12"/>
    <p:sldId id="265" r:id="rId13"/>
    <p:sldId id="266" r:id="rId14"/>
    <p:sldId id="25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F8DF62-16F5-CE44-AB86-3703E3467BA4}" v="88" dt="2025-05-01T14:21:37.0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601"/>
    <p:restoredTop sz="94673"/>
  </p:normalViewPr>
  <p:slideViewPr>
    <p:cSldViewPr snapToGrid="0">
      <p:cViewPr>
        <p:scale>
          <a:sx n="84" d="100"/>
          <a:sy n="84" d="100"/>
        </p:scale>
        <p:origin x="144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estyn Wood (2307863)" userId="c0dcaba7-66c6-44b2-806f-c68b238ce8ca" providerId="ADAL" clId="{95F8DF62-16F5-CE44-AB86-3703E3467BA4}"/>
    <pc:docChg chg="undo custSel addSld delSld modSld">
      <pc:chgData name="Iestyn Wood (2307863)" userId="c0dcaba7-66c6-44b2-806f-c68b238ce8ca" providerId="ADAL" clId="{95F8DF62-16F5-CE44-AB86-3703E3467BA4}" dt="2025-05-01T14:24:05.222" v="5767" actId="1076"/>
      <pc:docMkLst>
        <pc:docMk/>
      </pc:docMkLst>
      <pc:sldChg chg="addSp delSp modSp mod modAnim">
        <pc:chgData name="Iestyn Wood (2307863)" userId="c0dcaba7-66c6-44b2-806f-c68b238ce8ca" providerId="ADAL" clId="{95F8DF62-16F5-CE44-AB86-3703E3467BA4}" dt="2025-05-01T12:04:03.232" v="2538" actId="1076"/>
        <pc:sldMkLst>
          <pc:docMk/>
          <pc:sldMk cId="987555154" sldId="256"/>
        </pc:sldMkLst>
        <pc:spChg chg="mod">
          <ac:chgData name="Iestyn Wood (2307863)" userId="c0dcaba7-66c6-44b2-806f-c68b238ce8ca" providerId="ADAL" clId="{95F8DF62-16F5-CE44-AB86-3703E3467BA4}" dt="2025-04-28T20:58:27.391" v="198" actId="14100"/>
          <ac:spMkLst>
            <pc:docMk/>
            <pc:sldMk cId="987555154" sldId="256"/>
            <ac:spMk id="2" creationId="{9E8F5762-B96A-89D4-0EBE-D8F2D3B2070A}"/>
          </ac:spMkLst>
        </pc:spChg>
        <pc:spChg chg="add mod">
          <ac:chgData name="Iestyn Wood (2307863)" userId="c0dcaba7-66c6-44b2-806f-c68b238ce8ca" providerId="ADAL" clId="{95F8DF62-16F5-CE44-AB86-3703E3467BA4}" dt="2025-04-28T20:55:06.930" v="191" actId="20577"/>
          <ac:spMkLst>
            <pc:docMk/>
            <pc:sldMk cId="987555154" sldId="256"/>
            <ac:spMk id="5" creationId="{9DEEB2A8-46E7-1AAA-02FD-F2ADCB5F4EFB}"/>
          </ac:spMkLst>
        </pc:spChg>
        <pc:spChg chg="add mod">
          <ac:chgData name="Iestyn Wood (2307863)" userId="c0dcaba7-66c6-44b2-806f-c68b238ce8ca" providerId="ADAL" clId="{95F8DF62-16F5-CE44-AB86-3703E3467BA4}" dt="2025-04-28T20:56:39.787" v="192"/>
          <ac:spMkLst>
            <pc:docMk/>
            <pc:sldMk cId="987555154" sldId="256"/>
            <ac:spMk id="6" creationId="{FB9D608C-6059-E9C3-603A-45AACF06A42C}"/>
          </ac:spMkLst>
        </pc:spChg>
        <pc:spChg chg="add mod">
          <ac:chgData name="Iestyn Wood (2307863)" userId="c0dcaba7-66c6-44b2-806f-c68b238ce8ca" providerId="ADAL" clId="{95F8DF62-16F5-CE44-AB86-3703E3467BA4}" dt="2025-04-28T20:56:39.787" v="192"/>
          <ac:spMkLst>
            <pc:docMk/>
            <pc:sldMk cId="987555154" sldId="256"/>
            <ac:spMk id="7" creationId="{536687C5-D9F8-25E8-EFFA-41667A0429B4}"/>
          </ac:spMkLst>
        </pc:spChg>
        <pc:picChg chg="add mod">
          <ac:chgData name="Iestyn Wood (2307863)" userId="c0dcaba7-66c6-44b2-806f-c68b238ce8ca" providerId="ADAL" clId="{95F8DF62-16F5-CE44-AB86-3703E3467BA4}" dt="2025-04-28T21:14:12.753" v="925" actId="1076"/>
          <ac:picMkLst>
            <pc:docMk/>
            <pc:sldMk cId="987555154" sldId="256"/>
            <ac:picMk id="8" creationId="{385B9488-304A-B9AF-8DB9-41A031DA7CE9}"/>
          </ac:picMkLst>
        </pc:picChg>
        <pc:picChg chg="add mod">
          <ac:chgData name="Iestyn Wood (2307863)" userId="c0dcaba7-66c6-44b2-806f-c68b238ce8ca" providerId="ADAL" clId="{95F8DF62-16F5-CE44-AB86-3703E3467BA4}" dt="2025-04-28T20:56:51.021" v="195" actId="1076"/>
          <ac:picMkLst>
            <pc:docMk/>
            <pc:sldMk cId="987555154" sldId="256"/>
            <ac:picMk id="1026" creationId="{9414CB41-C1EF-BBE0-9548-00FF532DE232}"/>
          </ac:picMkLst>
        </pc:picChg>
        <pc:picChg chg="add mod">
          <ac:chgData name="Iestyn Wood (2307863)" userId="c0dcaba7-66c6-44b2-806f-c68b238ce8ca" providerId="ADAL" clId="{95F8DF62-16F5-CE44-AB86-3703E3467BA4}" dt="2025-05-01T12:04:03.232" v="2538" actId="1076"/>
          <ac:picMkLst>
            <pc:docMk/>
            <pc:sldMk cId="987555154" sldId="256"/>
            <ac:picMk id="1028" creationId="{C4F147A2-0B71-F72C-C660-39F9577ADC3A}"/>
          </ac:picMkLst>
        </pc:picChg>
      </pc:sldChg>
      <pc:sldChg chg="addSp delSp modSp new mod modAnim">
        <pc:chgData name="Iestyn Wood (2307863)" userId="c0dcaba7-66c6-44b2-806f-c68b238ce8ca" providerId="ADAL" clId="{95F8DF62-16F5-CE44-AB86-3703E3467BA4}" dt="2025-05-01T12:04:36.204" v="2546" actId="1076"/>
        <pc:sldMkLst>
          <pc:docMk/>
          <pc:sldMk cId="1084354616" sldId="257"/>
        </pc:sldMkLst>
        <pc:spChg chg="mod">
          <ac:chgData name="Iestyn Wood (2307863)" userId="c0dcaba7-66c6-44b2-806f-c68b238ce8ca" providerId="ADAL" clId="{95F8DF62-16F5-CE44-AB86-3703E3467BA4}" dt="2025-05-01T12:04:07.347" v="2540" actId="1036"/>
          <ac:spMkLst>
            <pc:docMk/>
            <pc:sldMk cId="1084354616" sldId="257"/>
            <ac:spMk id="2" creationId="{4C4ED24F-D055-D0C3-E6DC-29A0FB804FCB}"/>
          </ac:spMkLst>
        </pc:spChg>
        <pc:spChg chg="mod">
          <ac:chgData name="Iestyn Wood (2307863)" userId="c0dcaba7-66c6-44b2-806f-c68b238ce8ca" providerId="ADAL" clId="{95F8DF62-16F5-CE44-AB86-3703E3467BA4}" dt="2025-04-28T21:09:57.958" v="694" actId="113"/>
          <ac:spMkLst>
            <pc:docMk/>
            <pc:sldMk cId="1084354616" sldId="257"/>
            <ac:spMk id="3" creationId="{F06F8757-8C18-CFB1-6DB1-96422802178A}"/>
          </ac:spMkLst>
        </pc:spChg>
        <pc:spChg chg="add mod">
          <ac:chgData name="Iestyn Wood (2307863)" userId="c0dcaba7-66c6-44b2-806f-c68b238ce8ca" providerId="ADAL" clId="{95F8DF62-16F5-CE44-AB86-3703E3467BA4}" dt="2025-04-28T20:56:39.787" v="192"/>
          <ac:spMkLst>
            <pc:docMk/>
            <pc:sldMk cId="1084354616" sldId="257"/>
            <ac:spMk id="4" creationId="{A485C4E4-BBD1-6329-D22A-7B0F196BE824}"/>
          </ac:spMkLst>
        </pc:spChg>
        <pc:spChg chg="add mod">
          <ac:chgData name="Iestyn Wood (2307863)" userId="c0dcaba7-66c6-44b2-806f-c68b238ce8ca" providerId="ADAL" clId="{95F8DF62-16F5-CE44-AB86-3703E3467BA4}" dt="2025-04-28T20:56:39.787" v="192"/>
          <ac:spMkLst>
            <pc:docMk/>
            <pc:sldMk cId="1084354616" sldId="257"/>
            <ac:spMk id="5" creationId="{BC53D053-C737-9253-81E8-6D86C95A58E8}"/>
          </ac:spMkLst>
        </pc:spChg>
        <pc:spChg chg="add mod">
          <ac:chgData name="Iestyn Wood (2307863)" userId="c0dcaba7-66c6-44b2-806f-c68b238ce8ca" providerId="ADAL" clId="{95F8DF62-16F5-CE44-AB86-3703E3467BA4}" dt="2025-04-28T21:09:53.862" v="693" actId="113"/>
          <ac:spMkLst>
            <pc:docMk/>
            <pc:sldMk cId="1084354616" sldId="257"/>
            <ac:spMk id="6" creationId="{97E607EB-ECC0-4CC3-E0D7-1830F85B7767}"/>
          </ac:spMkLst>
        </pc:spChg>
        <pc:spChg chg="add mod">
          <ac:chgData name="Iestyn Wood (2307863)" userId="c0dcaba7-66c6-44b2-806f-c68b238ce8ca" providerId="ADAL" clId="{95F8DF62-16F5-CE44-AB86-3703E3467BA4}" dt="2025-05-01T12:04:28.268" v="2543" actId="1076"/>
          <ac:spMkLst>
            <pc:docMk/>
            <pc:sldMk cId="1084354616" sldId="257"/>
            <ac:spMk id="7" creationId="{1B4BD1CB-74B4-E022-2F08-117166982FDF}"/>
          </ac:spMkLst>
        </pc:spChg>
        <pc:picChg chg="add mod">
          <ac:chgData name="Iestyn Wood (2307863)" userId="c0dcaba7-66c6-44b2-806f-c68b238ce8ca" providerId="ADAL" clId="{95F8DF62-16F5-CE44-AB86-3703E3467BA4}" dt="2025-04-28T21:16:22.073" v="927" actId="1076"/>
          <ac:picMkLst>
            <pc:docMk/>
            <pc:sldMk cId="1084354616" sldId="257"/>
            <ac:picMk id="8" creationId="{756F93F1-9F84-BC77-0C7E-468221E9E474}"/>
          </ac:picMkLst>
        </pc:picChg>
        <pc:picChg chg="add mod">
          <ac:chgData name="Iestyn Wood (2307863)" userId="c0dcaba7-66c6-44b2-806f-c68b238ce8ca" providerId="ADAL" clId="{95F8DF62-16F5-CE44-AB86-3703E3467BA4}" dt="2025-04-28T21:09:38.423" v="692" actId="14100"/>
          <ac:picMkLst>
            <pc:docMk/>
            <pc:sldMk cId="1084354616" sldId="257"/>
            <ac:picMk id="2050" creationId="{AF99E73E-723F-5C44-7737-F268732008CC}"/>
          </ac:picMkLst>
        </pc:picChg>
        <pc:picChg chg="add del mod">
          <ac:chgData name="Iestyn Wood (2307863)" userId="c0dcaba7-66c6-44b2-806f-c68b238ce8ca" providerId="ADAL" clId="{95F8DF62-16F5-CE44-AB86-3703E3467BA4}" dt="2025-05-01T12:04:31.213" v="2544" actId="478"/>
          <ac:picMkLst>
            <pc:docMk/>
            <pc:sldMk cId="1084354616" sldId="257"/>
            <ac:picMk id="2052" creationId="{2711198D-51E0-6A47-4E66-485DD342B33E}"/>
          </ac:picMkLst>
        </pc:picChg>
        <pc:picChg chg="add mod">
          <ac:chgData name="Iestyn Wood (2307863)" userId="c0dcaba7-66c6-44b2-806f-c68b238ce8ca" providerId="ADAL" clId="{95F8DF62-16F5-CE44-AB86-3703E3467BA4}" dt="2025-05-01T12:04:36.204" v="2546" actId="1076"/>
          <ac:picMkLst>
            <pc:docMk/>
            <pc:sldMk cId="1084354616" sldId="257"/>
            <ac:picMk id="2054" creationId="{B03C4DF2-8E80-A768-C876-1E8C6DD7FCC3}"/>
          </ac:picMkLst>
        </pc:picChg>
      </pc:sldChg>
      <pc:sldChg chg="addSp delSp modSp new mod modAnim">
        <pc:chgData name="Iestyn Wood (2307863)" userId="c0dcaba7-66c6-44b2-806f-c68b238ce8ca" providerId="ADAL" clId="{95F8DF62-16F5-CE44-AB86-3703E3467BA4}" dt="2025-04-28T21:45:00.174" v="1826"/>
        <pc:sldMkLst>
          <pc:docMk/>
          <pc:sldMk cId="2771468450" sldId="258"/>
        </pc:sldMkLst>
        <pc:spChg chg="mod">
          <ac:chgData name="Iestyn Wood (2307863)" userId="c0dcaba7-66c6-44b2-806f-c68b238ce8ca" providerId="ADAL" clId="{95F8DF62-16F5-CE44-AB86-3703E3467BA4}" dt="2025-04-28T21:44:21.451" v="1825" actId="20577"/>
          <ac:spMkLst>
            <pc:docMk/>
            <pc:sldMk cId="2771468450" sldId="258"/>
            <ac:spMk id="2" creationId="{521F741E-EBAF-56DD-41CF-032D853CED4E}"/>
          </ac:spMkLst>
        </pc:spChg>
        <pc:spChg chg="add mod">
          <ac:chgData name="Iestyn Wood (2307863)" userId="c0dcaba7-66c6-44b2-806f-c68b238ce8ca" providerId="ADAL" clId="{95F8DF62-16F5-CE44-AB86-3703E3467BA4}" dt="2025-04-28T20:56:39.787" v="192"/>
          <ac:spMkLst>
            <pc:docMk/>
            <pc:sldMk cId="2771468450" sldId="258"/>
            <ac:spMk id="5" creationId="{7CA6EF8E-CE44-7F0C-8646-8AD7922122AC}"/>
          </ac:spMkLst>
        </pc:spChg>
        <pc:spChg chg="add mod">
          <ac:chgData name="Iestyn Wood (2307863)" userId="c0dcaba7-66c6-44b2-806f-c68b238ce8ca" providerId="ADAL" clId="{95F8DF62-16F5-CE44-AB86-3703E3467BA4}" dt="2025-04-28T20:56:39.787" v="192"/>
          <ac:spMkLst>
            <pc:docMk/>
            <pc:sldMk cId="2771468450" sldId="258"/>
            <ac:spMk id="6" creationId="{3F7E8C0B-37CC-B9D2-C45C-F7872FA769E9}"/>
          </ac:spMkLst>
        </pc:spChg>
        <pc:graphicFrameChg chg="add mod">
          <ac:chgData name="Iestyn Wood (2307863)" userId="c0dcaba7-66c6-44b2-806f-c68b238ce8ca" providerId="ADAL" clId="{95F8DF62-16F5-CE44-AB86-3703E3467BA4}" dt="2025-04-28T20:41:48.400" v="11" actId="14100"/>
          <ac:graphicFrameMkLst>
            <pc:docMk/>
            <pc:sldMk cId="2771468450" sldId="258"/>
            <ac:graphicFrameMk id="4" creationId="{9B8809C3-4ACB-E690-8D73-F9EAC85A4B4C}"/>
          </ac:graphicFrameMkLst>
        </pc:graphicFrameChg>
        <pc:picChg chg="add mod">
          <ac:chgData name="Iestyn Wood (2307863)" userId="c0dcaba7-66c6-44b2-806f-c68b238ce8ca" providerId="ADAL" clId="{95F8DF62-16F5-CE44-AB86-3703E3467BA4}" dt="2025-04-28T21:45:00.174" v="1826"/>
          <ac:picMkLst>
            <pc:docMk/>
            <pc:sldMk cId="2771468450" sldId="258"/>
            <ac:picMk id="7" creationId="{31F216A8-FEEF-0076-1E69-A0E743524A1D}"/>
          </ac:picMkLst>
        </pc:picChg>
      </pc:sldChg>
      <pc:sldChg chg="modSp new mod">
        <pc:chgData name="Iestyn Wood (2307863)" userId="c0dcaba7-66c6-44b2-806f-c68b238ce8ca" providerId="ADAL" clId="{95F8DF62-16F5-CE44-AB86-3703E3467BA4}" dt="2025-05-01T14:23:06.855" v="5691" actId="27636"/>
        <pc:sldMkLst>
          <pc:docMk/>
          <pc:sldMk cId="577573529" sldId="259"/>
        </pc:sldMkLst>
        <pc:spChg chg="mod">
          <ac:chgData name="Iestyn Wood (2307863)" userId="c0dcaba7-66c6-44b2-806f-c68b238ce8ca" providerId="ADAL" clId="{95F8DF62-16F5-CE44-AB86-3703E3467BA4}" dt="2025-04-28T20:59:57.018" v="294" actId="20577"/>
          <ac:spMkLst>
            <pc:docMk/>
            <pc:sldMk cId="577573529" sldId="259"/>
            <ac:spMk id="2" creationId="{F72E0BE2-56D8-E079-6F90-BDAD51CAF8BC}"/>
          </ac:spMkLst>
        </pc:spChg>
        <pc:spChg chg="mod">
          <ac:chgData name="Iestyn Wood (2307863)" userId="c0dcaba7-66c6-44b2-806f-c68b238ce8ca" providerId="ADAL" clId="{95F8DF62-16F5-CE44-AB86-3703E3467BA4}" dt="2025-05-01T14:23:06.855" v="5691" actId="27636"/>
          <ac:spMkLst>
            <pc:docMk/>
            <pc:sldMk cId="577573529" sldId="259"/>
            <ac:spMk id="3" creationId="{EDBA77D0-6DCE-C8FA-7419-8B537068F8C1}"/>
          </ac:spMkLst>
        </pc:spChg>
      </pc:sldChg>
      <pc:sldChg chg="new del">
        <pc:chgData name="Iestyn Wood (2307863)" userId="c0dcaba7-66c6-44b2-806f-c68b238ce8ca" providerId="ADAL" clId="{95F8DF62-16F5-CE44-AB86-3703E3467BA4}" dt="2025-04-28T20:41:16.356" v="4" actId="2696"/>
        <pc:sldMkLst>
          <pc:docMk/>
          <pc:sldMk cId="3541816216" sldId="259"/>
        </pc:sldMkLst>
      </pc:sldChg>
      <pc:sldChg chg="addSp delSp modSp new mod modAnim">
        <pc:chgData name="Iestyn Wood (2307863)" userId="c0dcaba7-66c6-44b2-806f-c68b238ce8ca" providerId="ADAL" clId="{95F8DF62-16F5-CE44-AB86-3703E3467BA4}" dt="2025-04-28T21:30:43.815" v="1772" actId="1076"/>
        <pc:sldMkLst>
          <pc:docMk/>
          <pc:sldMk cId="1238638814" sldId="260"/>
        </pc:sldMkLst>
        <pc:spChg chg="mod">
          <ac:chgData name="Iestyn Wood (2307863)" userId="c0dcaba7-66c6-44b2-806f-c68b238ce8ca" providerId="ADAL" clId="{95F8DF62-16F5-CE44-AB86-3703E3467BA4}" dt="2025-04-28T21:18:49.490" v="935" actId="20577"/>
          <ac:spMkLst>
            <pc:docMk/>
            <pc:sldMk cId="1238638814" sldId="260"/>
            <ac:spMk id="2" creationId="{CDAAF944-E56C-7A63-370B-765CBAD5850E}"/>
          </ac:spMkLst>
        </pc:spChg>
        <pc:spChg chg="mod">
          <ac:chgData name="Iestyn Wood (2307863)" userId="c0dcaba7-66c6-44b2-806f-c68b238ce8ca" providerId="ADAL" clId="{95F8DF62-16F5-CE44-AB86-3703E3467BA4}" dt="2025-04-28T21:28:03.301" v="1761" actId="403"/>
          <ac:spMkLst>
            <pc:docMk/>
            <pc:sldMk cId="1238638814" sldId="260"/>
            <ac:spMk id="3" creationId="{F49D3D6E-0D54-2761-3C14-1BCE995D8746}"/>
          </ac:spMkLst>
        </pc:spChg>
        <pc:spChg chg="add del mod">
          <ac:chgData name="Iestyn Wood (2307863)" userId="c0dcaba7-66c6-44b2-806f-c68b238ce8ca" providerId="ADAL" clId="{95F8DF62-16F5-CE44-AB86-3703E3467BA4}" dt="2025-04-28T21:28:30.766" v="1770" actId="1076"/>
          <ac:spMkLst>
            <pc:docMk/>
            <pc:sldMk cId="1238638814" sldId="260"/>
            <ac:spMk id="7" creationId="{1EAB7A94-F974-D9C7-CAAF-F3C03F6F988D}"/>
          </ac:spMkLst>
        </pc:spChg>
        <pc:picChg chg="add mod">
          <ac:chgData name="Iestyn Wood (2307863)" userId="c0dcaba7-66c6-44b2-806f-c68b238ce8ca" providerId="ADAL" clId="{95F8DF62-16F5-CE44-AB86-3703E3467BA4}" dt="2025-04-28T21:30:43.815" v="1772" actId="1076"/>
          <ac:picMkLst>
            <pc:docMk/>
            <pc:sldMk cId="1238638814" sldId="260"/>
            <ac:picMk id="8" creationId="{C1E91667-5C46-DBA7-C5EC-796C4FE901CD}"/>
          </ac:picMkLst>
        </pc:picChg>
      </pc:sldChg>
      <pc:sldChg chg="addSp delSp modSp new mod modAnim">
        <pc:chgData name="Iestyn Wood (2307863)" userId="c0dcaba7-66c6-44b2-806f-c68b238ce8ca" providerId="ADAL" clId="{95F8DF62-16F5-CE44-AB86-3703E3467BA4}" dt="2025-04-28T21:44:08.766" v="1802" actId="1076"/>
        <pc:sldMkLst>
          <pc:docMk/>
          <pc:sldMk cId="3262430282" sldId="261"/>
        </pc:sldMkLst>
        <pc:spChg chg="mod">
          <ac:chgData name="Iestyn Wood (2307863)" userId="c0dcaba7-66c6-44b2-806f-c68b238ce8ca" providerId="ADAL" clId="{95F8DF62-16F5-CE44-AB86-3703E3467BA4}" dt="2025-04-28T21:43:20.470" v="1797" actId="122"/>
          <ac:spMkLst>
            <pc:docMk/>
            <pc:sldMk cId="3262430282" sldId="261"/>
            <ac:spMk id="2" creationId="{57C3B0C6-4F95-469A-2C50-B8C50562BE5D}"/>
          </ac:spMkLst>
        </pc:spChg>
        <pc:graphicFrameChg chg="add mod">
          <ac:chgData name="Iestyn Wood (2307863)" userId="c0dcaba7-66c6-44b2-806f-c68b238ce8ca" providerId="ADAL" clId="{95F8DF62-16F5-CE44-AB86-3703E3467BA4}" dt="2025-04-28T21:42:04.342" v="1782" actId="1076"/>
          <ac:graphicFrameMkLst>
            <pc:docMk/>
            <pc:sldMk cId="3262430282" sldId="261"/>
            <ac:graphicFrameMk id="6" creationId="{F77A97A9-3207-1AD3-C74A-81420BDF6C60}"/>
          </ac:graphicFrameMkLst>
        </pc:graphicFrameChg>
        <pc:picChg chg="add mod">
          <ac:chgData name="Iestyn Wood (2307863)" userId="c0dcaba7-66c6-44b2-806f-c68b238ce8ca" providerId="ADAL" clId="{95F8DF62-16F5-CE44-AB86-3703E3467BA4}" dt="2025-04-28T21:44:08.766" v="1802" actId="1076"/>
          <ac:picMkLst>
            <pc:docMk/>
            <pc:sldMk cId="3262430282" sldId="261"/>
            <ac:picMk id="9" creationId="{653EF006-6065-2C48-BE00-1CAD5B632250}"/>
          </ac:picMkLst>
        </pc:picChg>
      </pc:sldChg>
      <pc:sldChg chg="addSp delSp modSp new mod modAnim">
        <pc:chgData name="Iestyn Wood (2307863)" userId="c0dcaba7-66c6-44b2-806f-c68b238ce8ca" providerId="ADAL" clId="{95F8DF62-16F5-CE44-AB86-3703E3467BA4}" dt="2025-05-01T11:40:31.386" v="1970"/>
        <pc:sldMkLst>
          <pc:docMk/>
          <pc:sldMk cId="669487684" sldId="262"/>
        </pc:sldMkLst>
        <pc:spChg chg="mod">
          <ac:chgData name="Iestyn Wood (2307863)" userId="c0dcaba7-66c6-44b2-806f-c68b238ce8ca" providerId="ADAL" clId="{95F8DF62-16F5-CE44-AB86-3703E3467BA4}" dt="2025-04-28T21:48:45.684" v="1856" actId="20577"/>
          <ac:spMkLst>
            <pc:docMk/>
            <pc:sldMk cId="669487684" sldId="262"/>
            <ac:spMk id="2" creationId="{0167DA10-92B6-9283-4AA4-E9D21EB8ABB0}"/>
          </ac:spMkLst>
        </pc:spChg>
        <pc:spChg chg="del">
          <ac:chgData name="Iestyn Wood (2307863)" userId="c0dcaba7-66c6-44b2-806f-c68b238ce8ca" providerId="ADAL" clId="{95F8DF62-16F5-CE44-AB86-3703E3467BA4}" dt="2025-05-01T11:34:07.163" v="1959"/>
          <ac:spMkLst>
            <pc:docMk/>
            <pc:sldMk cId="669487684" sldId="262"/>
            <ac:spMk id="3" creationId="{8F252E24-44A2-3580-9EED-FD06F6B40823}"/>
          </ac:spMkLst>
        </pc:spChg>
        <pc:spChg chg="add mod">
          <ac:chgData name="Iestyn Wood (2307863)" userId="c0dcaba7-66c6-44b2-806f-c68b238ce8ca" providerId="ADAL" clId="{95F8DF62-16F5-CE44-AB86-3703E3467BA4}" dt="2025-05-01T11:34:28.462" v="1966" actId="1076"/>
          <ac:spMkLst>
            <pc:docMk/>
            <pc:sldMk cId="669487684" sldId="262"/>
            <ac:spMk id="7" creationId="{E0DFE035-5F4C-0299-859D-9DE115981D43}"/>
          </ac:spMkLst>
        </pc:spChg>
        <pc:graphicFrameChg chg="add mod modGraphic">
          <ac:chgData name="Iestyn Wood (2307863)" userId="c0dcaba7-66c6-44b2-806f-c68b238ce8ca" providerId="ADAL" clId="{95F8DF62-16F5-CE44-AB86-3703E3467BA4}" dt="2025-05-01T11:34:34.618" v="1968" actId="14100"/>
          <ac:graphicFrameMkLst>
            <pc:docMk/>
            <pc:sldMk cId="669487684" sldId="262"/>
            <ac:graphicFrameMk id="6" creationId="{9E68A347-2C41-696E-0DA9-F946272CFFA2}"/>
          </ac:graphicFrameMkLst>
        </pc:graphicFrameChg>
        <pc:picChg chg="add mod">
          <ac:chgData name="Iestyn Wood (2307863)" userId="c0dcaba7-66c6-44b2-806f-c68b238ce8ca" providerId="ADAL" clId="{95F8DF62-16F5-CE44-AB86-3703E3467BA4}" dt="2025-05-01T11:40:31.386" v="1970"/>
          <ac:picMkLst>
            <pc:docMk/>
            <pc:sldMk cId="669487684" sldId="262"/>
            <ac:picMk id="10" creationId="{82A3576C-D5A7-5292-5DC9-5681057717C8}"/>
          </ac:picMkLst>
        </pc:picChg>
        <pc:cxnChg chg="add">
          <ac:chgData name="Iestyn Wood (2307863)" userId="c0dcaba7-66c6-44b2-806f-c68b238ce8ca" providerId="ADAL" clId="{95F8DF62-16F5-CE44-AB86-3703E3467BA4}" dt="2025-05-01T11:34:59.567" v="1969" actId="11529"/>
          <ac:cxnSpMkLst>
            <pc:docMk/>
            <pc:sldMk cId="669487684" sldId="262"/>
            <ac:cxnSpMk id="9" creationId="{BCA24EE9-172B-FDC8-0BDB-A119ADCA05D0}"/>
          </ac:cxnSpMkLst>
        </pc:cxnChg>
      </pc:sldChg>
      <pc:sldChg chg="addSp modSp new mod modAnim">
        <pc:chgData name="Iestyn Wood (2307863)" userId="c0dcaba7-66c6-44b2-806f-c68b238ce8ca" providerId="ADAL" clId="{95F8DF62-16F5-CE44-AB86-3703E3467BA4}" dt="2025-05-01T12:02:10.902" v="2536" actId="1076"/>
        <pc:sldMkLst>
          <pc:docMk/>
          <pc:sldMk cId="397329164" sldId="263"/>
        </pc:sldMkLst>
        <pc:spChg chg="mod">
          <ac:chgData name="Iestyn Wood (2307863)" userId="c0dcaba7-66c6-44b2-806f-c68b238ce8ca" providerId="ADAL" clId="{95F8DF62-16F5-CE44-AB86-3703E3467BA4}" dt="2025-05-01T11:28:29.827" v="1891" actId="20577"/>
          <ac:spMkLst>
            <pc:docMk/>
            <pc:sldMk cId="397329164" sldId="263"/>
            <ac:spMk id="2" creationId="{C43FC515-AA4D-B2DB-7A1D-FAF24DADC1F2}"/>
          </ac:spMkLst>
        </pc:spChg>
        <pc:spChg chg="mod">
          <ac:chgData name="Iestyn Wood (2307863)" userId="c0dcaba7-66c6-44b2-806f-c68b238ce8ca" providerId="ADAL" clId="{95F8DF62-16F5-CE44-AB86-3703E3467BA4}" dt="2025-05-01T12:02:05.187" v="2534" actId="1076"/>
          <ac:spMkLst>
            <pc:docMk/>
            <pc:sldMk cId="397329164" sldId="263"/>
            <ac:spMk id="3" creationId="{E0DB745F-D982-D6EC-DB64-701F4D35FE83}"/>
          </ac:spMkLst>
        </pc:spChg>
        <pc:picChg chg="add mod">
          <ac:chgData name="Iestyn Wood (2307863)" userId="c0dcaba7-66c6-44b2-806f-c68b238ce8ca" providerId="ADAL" clId="{95F8DF62-16F5-CE44-AB86-3703E3467BA4}" dt="2025-05-01T12:02:07.135" v="2535" actId="1076"/>
          <ac:picMkLst>
            <pc:docMk/>
            <pc:sldMk cId="397329164" sldId="263"/>
            <ac:picMk id="6" creationId="{309E1433-347E-BADE-070C-2262F1113556}"/>
          </ac:picMkLst>
        </pc:picChg>
        <pc:picChg chg="add mod">
          <ac:chgData name="Iestyn Wood (2307863)" userId="c0dcaba7-66c6-44b2-806f-c68b238ce8ca" providerId="ADAL" clId="{95F8DF62-16F5-CE44-AB86-3703E3467BA4}" dt="2025-05-01T12:02:10.902" v="2536" actId="1076"/>
          <ac:picMkLst>
            <pc:docMk/>
            <pc:sldMk cId="397329164" sldId="263"/>
            <ac:picMk id="5122" creationId="{6BBAC5B6-9769-B3A7-8446-F6160EE9A787}"/>
          </ac:picMkLst>
        </pc:picChg>
      </pc:sldChg>
      <pc:sldChg chg="addSp delSp modSp new mod setBg modAnim">
        <pc:chgData name="Iestyn Wood (2307863)" userId="c0dcaba7-66c6-44b2-806f-c68b238ce8ca" providerId="ADAL" clId="{95F8DF62-16F5-CE44-AB86-3703E3467BA4}" dt="2025-05-01T12:21:50.978" v="3018" actId="1076"/>
        <pc:sldMkLst>
          <pc:docMk/>
          <pc:sldMk cId="2871012180" sldId="264"/>
        </pc:sldMkLst>
        <pc:spChg chg="mod">
          <ac:chgData name="Iestyn Wood (2307863)" userId="c0dcaba7-66c6-44b2-806f-c68b238ce8ca" providerId="ADAL" clId="{95F8DF62-16F5-CE44-AB86-3703E3467BA4}" dt="2025-05-01T12:13:51.968" v="2877" actId="1076"/>
          <ac:spMkLst>
            <pc:docMk/>
            <pc:sldMk cId="2871012180" sldId="264"/>
            <ac:spMk id="2" creationId="{C1380E2F-C803-019C-4376-533877006021}"/>
          </ac:spMkLst>
        </pc:spChg>
        <pc:spChg chg="mod">
          <ac:chgData name="Iestyn Wood (2307863)" userId="c0dcaba7-66c6-44b2-806f-c68b238ce8ca" providerId="ADAL" clId="{95F8DF62-16F5-CE44-AB86-3703E3467BA4}" dt="2025-05-01T12:21:47.228" v="3017" actId="1076"/>
          <ac:spMkLst>
            <pc:docMk/>
            <pc:sldMk cId="2871012180" sldId="264"/>
            <ac:spMk id="3" creationId="{AE91B195-E8FD-648F-94BA-E2965D71C113}"/>
          </ac:spMkLst>
        </pc:spChg>
        <pc:spChg chg="mod">
          <ac:chgData name="Iestyn Wood (2307863)" userId="c0dcaba7-66c6-44b2-806f-c68b238ce8ca" providerId="ADAL" clId="{95F8DF62-16F5-CE44-AB86-3703E3467BA4}" dt="2025-05-01T12:13:49.136" v="2876" actId="26606"/>
          <ac:spMkLst>
            <pc:docMk/>
            <pc:sldMk cId="2871012180" sldId="264"/>
            <ac:spMk id="4" creationId="{E0606B82-183F-2486-7F83-B1549A5749E4}"/>
          </ac:spMkLst>
        </pc:spChg>
        <pc:spChg chg="mod ord">
          <ac:chgData name="Iestyn Wood (2307863)" userId="c0dcaba7-66c6-44b2-806f-c68b238ce8ca" providerId="ADAL" clId="{95F8DF62-16F5-CE44-AB86-3703E3467BA4}" dt="2025-05-01T12:13:49.136" v="2876" actId="26606"/>
          <ac:spMkLst>
            <pc:docMk/>
            <pc:sldMk cId="2871012180" sldId="264"/>
            <ac:spMk id="5" creationId="{35492AAF-5A86-559E-6B34-D4AD43EC8708}"/>
          </ac:spMkLst>
        </pc:spChg>
        <pc:spChg chg="add mod">
          <ac:chgData name="Iestyn Wood (2307863)" userId="c0dcaba7-66c6-44b2-806f-c68b238ce8ca" providerId="ADAL" clId="{95F8DF62-16F5-CE44-AB86-3703E3467BA4}" dt="2025-05-01T12:13:42.832" v="2874" actId="767"/>
          <ac:spMkLst>
            <pc:docMk/>
            <pc:sldMk cId="2871012180" sldId="264"/>
            <ac:spMk id="6" creationId="{37E7638C-0098-CD89-8ABA-5533AFC0A5F0}"/>
          </ac:spMkLst>
        </pc:spChg>
        <pc:spChg chg="add del">
          <ac:chgData name="Iestyn Wood (2307863)" userId="c0dcaba7-66c6-44b2-806f-c68b238ce8ca" providerId="ADAL" clId="{95F8DF62-16F5-CE44-AB86-3703E3467BA4}" dt="2025-05-01T12:13:43.890" v="2875" actId="26606"/>
          <ac:spMkLst>
            <pc:docMk/>
            <pc:sldMk cId="2871012180" sldId="264"/>
            <ac:spMk id="6151" creationId="{743AA782-23D1-4521-8CAD-47662984AA08}"/>
          </ac:spMkLst>
        </pc:spChg>
        <pc:spChg chg="add del">
          <ac:chgData name="Iestyn Wood (2307863)" userId="c0dcaba7-66c6-44b2-806f-c68b238ce8ca" providerId="ADAL" clId="{95F8DF62-16F5-CE44-AB86-3703E3467BA4}" dt="2025-05-01T12:13:43.890" v="2875" actId="26606"/>
          <ac:spMkLst>
            <pc:docMk/>
            <pc:sldMk cId="2871012180" sldId="264"/>
            <ac:spMk id="6153" creationId="{71877DBC-BB60-40F0-AC93-2ACDBAAE60CE}"/>
          </ac:spMkLst>
        </pc:spChg>
        <pc:picChg chg="add mod">
          <ac:chgData name="Iestyn Wood (2307863)" userId="c0dcaba7-66c6-44b2-806f-c68b238ce8ca" providerId="ADAL" clId="{95F8DF62-16F5-CE44-AB86-3703E3467BA4}" dt="2025-05-01T12:21:50.978" v="3018" actId="1076"/>
          <ac:picMkLst>
            <pc:docMk/>
            <pc:sldMk cId="2871012180" sldId="264"/>
            <ac:picMk id="7" creationId="{A0943E63-A9D6-D20E-8A75-C48BA7FB2B38}"/>
          </ac:picMkLst>
        </pc:picChg>
        <pc:picChg chg="add mod ord">
          <ac:chgData name="Iestyn Wood (2307863)" userId="c0dcaba7-66c6-44b2-806f-c68b238ce8ca" providerId="ADAL" clId="{95F8DF62-16F5-CE44-AB86-3703E3467BA4}" dt="2025-05-01T12:13:49.136" v="2876" actId="26606"/>
          <ac:picMkLst>
            <pc:docMk/>
            <pc:sldMk cId="2871012180" sldId="264"/>
            <ac:picMk id="6146" creationId="{DDBF10CE-95F7-D9B1-B872-EE8D5413F614}"/>
          </ac:picMkLst>
        </pc:picChg>
      </pc:sldChg>
      <pc:sldChg chg="addSp modSp new mod modAnim">
        <pc:chgData name="Iestyn Wood (2307863)" userId="c0dcaba7-66c6-44b2-806f-c68b238ce8ca" providerId="ADAL" clId="{95F8DF62-16F5-CE44-AB86-3703E3467BA4}" dt="2025-05-01T12:43:54.961" v="3442" actId="1076"/>
        <pc:sldMkLst>
          <pc:docMk/>
          <pc:sldMk cId="3092873385" sldId="265"/>
        </pc:sldMkLst>
        <pc:spChg chg="mod">
          <ac:chgData name="Iestyn Wood (2307863)" userId="c0dcaba7-66c6-44b2-806f-c68b238ce8ca" providerId="ADAL" clId="{95F8DF62-16F5-CE44-AB86-3703E3467BA4}" dt="2025-05-01T12:37:03.548" v="3054" actId="20577"/>
          <ac:spMkLst>
            <pc:docMk/>
            <pc:sldMk cId="3092873385" sldId="265"/>
            <ac:spMk id="2" creationId="{7F952C0E-72E7-7932-6884-1616D903DA77}"/>
          </ac:spMkLst>
        </pc:spChg>
        <pc:spChg chg="mod">
          <ac:chgData name="Iestyn Wood (2307863)" userId="c0dcaba7-66c6-44b2-806f-c68b238ce8ca" providerId="ADAL" clId="{95F8DF62-16F5-CE44-AB86-3703E3467BA4}" dt="2025-05-01T12:40:43.699" v="3433" actId="20577"/>
          <ac:spMkLst>
            <pc:docMk/>
            <pc:sldMk cId="3092873385" sldId="265"/>
            <ac:spMk id="3" creationId="{7C8B6044-1D21-069C-B52F-345D1DEFC314}"/>
          </ac:spMkLst>
        </pc:spChg>
        <pc:spChg chg="mod">
          <ac:chgData name="Iestyn Wood (2307863)" userId="c0dcaba7-66c6-44b2-806f-c68b238ce8ca" providerId="ADAL" clId="{95F8DF62-16F5-CE44-AB86-3703E3467BA4}" dt="2025-05-01T12:41:29.859" v="3440" actId="14100"/>
          <ac:spMkLst>
            <pc:docMk/>
            <pc:sldMk cId="3092873385" sldId="265"/>
            <ac:spMk id="5" creationId="{CE7A1692-C85A-18A3-6E62-D28A938DB623}"/>
          </ac:spMkLst>
        </pc:spChg>
        <pc:picChg chg="add mod">
          <ac:chgData name="Iestyn Wood (2307863)" userId="c0dcaba7-66c6-44b2-806f-c68b238ce8ca" providerId="ADAL" clId="{95F8DF62-16F5-CE44-AB86-3703E3467BA4}" dt="2025-05-01T12:43:54.961" v="3442" actId="1076"/>
          <ac:picMkLst>
            <pc:docMk/>
            <pc:sldMk cId="3092873385" sldId="265"/>
            <ac:picMk id="6" creationId="{B84ECA5E-A8FB-6D7D-7F55-75640419DAC7}"/>
          </ac:picMkLst>
        </pc:picChg>
        <pc:picChg chg="add mod">
          <ac:chgData name="Iestyn Wood (2307863)" userId="c0dcaba7-66c6-44b2-806f-c68b238ce8ca" providerId="ADAL" clId="{95F8DF62-16F5-CE44-AB86-3703E3467BA4}" dt="2025-05-01T12:40:53.141" v="3437" actId="1076"/>
          <ac:picMkLst>
            <pc:docMk/>
            <pc:sldMk cId="3092873385" sldId="265"/>
            <ac:picMk id="7170" creationId="{E4D2159F-71A7-0E7E-01F9-9AA0CE74F370}"/>
          </ac:picMkLst>
        </pc:picChg>
        <pc:picChg chg="add mod">
          <ac:chgData name="Iestyn Wood (2307863)" userId="c0dcaba7-66c6-44b2-806f-c68b238ce8ca" providerId="ADAL" clId="{95F8DF62-16F5-CE44-AB86-3703E3467BA4}" dt="2025-05-01T12:41:29.859" v="3440" actId="14100"/>
          <ac:picMkLst>
            <pc:docMk/>
            <pc:sldMk cId="3092873385" sldId="265"/>
            <ac:picMk id="7172" creationId="{E3787B6C-EDF9-4BD7-781C-51B8A10CA3F2}"/>
          </ac:picMkLst>
        </pc:picChg>
      </pc:sldChg>
      <pc:sldChg chg="addSp delSp modSp new mod modAnim">
        <pc:chgData name="Iestyn Wood (2307863)" userId="c0dcaba7-66c6-44b2-806f-c68b238ce8ca" providerId="ADAL" clId="{95F8DF62-16F5-CE44-AB86-3703E3467BA4}" dt="2025-05-01T13:05:29.078" v="3861" actId="1076"/>
        <pc:sldMkLst>
          <pc:docMk/>
          <pc:sldMk cId="2517648929" sldId="266"/>
        </pc:sldMkLst>
        <pc:spChg chg="mod">
          <ac:chgData name="Iestyn Wood (2307863)" userId="c0dcaba7-66c6-44b2-806f-c68b238ce8ca" providerId="ADAL" clId="{95F8DF62-16F5-CE44-AB86-3703E3467BA4}" dt="2025-05-01T11:29:44.544" v="1958" actId="20577"/>
          <ac:spMkLst>
            <pc:docMk/>
            <pc:sldMk cId="2517648929" sldId="266"/>
            <ac:spMk id="2" creationId="{2FA16606-7C64-60BF-9D73-7FF037765CDE}"/>
          </ac:spMkLst>
        </pc:spChg>
        <pc:spChg chg="mod">
          <ac:chgData name="Iestyn Wood (2307863)" userId="c0dcaba7-66c6-44b2-806f-c68b238ce8ca" providerId="ADAL" clId="{95F8DF62-16F5-CE44-AB86-3703E3467BA4}" dt="2025-05-01T13:00:16.210" v="3859" actId="1076"/>
          <ac:spMkLst>
            <pc:docMk/>
            <pc:sldMk cId="2517648929" sldId="266"/>
            <ac:spMk id="3" creationId="{3D943464-E0E0-C61F-8750-FD0350B40A3B}"/>
          </ac:spMkLst>
        </pc:spChg>
        <pc:spChg chg="mod">
          <ac:chgData name="Iestyn Wood (2307863)" userId="c0dcaba7-66c6-44b2-806f-c68b238ce8ca" providerId="ADAL" clId="{95F8DF62-16F5-CE44-AB86-3703E3467BA4}" dt="2025-05-01T12:47:39.293" v="3749"/>
          <ac:spMkLst>
            <pc:docMk/>
            <pc:sldMk cId="2517648929" sldId="266"/>
            <ac:spMk id="5" creationId="{4D05B0BA-1205-5F45-F84B-04B1D4341981}"/>
          </ac:spMkLst>
        </pc:spChg>
        <pc:spChg chg="add del mod">
          <ac:chgData name="Iestyn Wood (2307863)" userId="c0dcaba7-66c6-44b2-806f-c68b238ce8ca" providerId="ADAL" clId="{95F8DF62-16F5-CE44-AB86-3703E3467BA4}" dt="2025-05-01T12:48:02.469" v="3754"/>
          <ac:spMkLst>
            <pc:docMk/>
            <pc:sldMk cId="2517648929" sldId="266"/>
            <ac:spMk id="6" creationId="{78AEEE87-F212-BF3D-89D2-995F42A4AB39}"/>
          </ac:spMkLst>
        </pc:spChg>
        <pc:spChg chg="add del mod">
          <ac:chgData name="Iestyn Wood (2307863)" userId="c0dcaba7-66c6-44b2-806f-c68b238ce8ca" providerId="ADAL" clId="{95F8DF62-16F5-CE44-AB86-3703E3467BA4}" dt="2025-05-01T12:48:01.051" v="3752" actId="478"/>
          <ac:spMkLst>
            <pc:docMk/>
            <pc:sldMk cId="2517648929" sldId="266"/>
            <ac:spMk id="8" creationId="{9804B9C3-5052-22F4-B0E6-6E62EE89D1D1}"/>
          </ac:spMkLst>
        </pc:spChg>
        <pc:picChg chg="add mod">
          <ac:chgData name="Iestyn Wood (2307863)" userId="c0dcaba7-66c6-44b2-806f-c68b238ce8ca" providerId="ADAL" clId="{95F8DF62-16F5-CE44-AB86-3703E3467BA4}" dt="2025-05-01T13:05:29.078" v="3861" actId="1076"/>
          <ac:picMkLst>
            <pc:docMk/>
            <pc:sldMk cId="2517648929" sldId="266"/>
            <ac:picMk id="9" creationId="{9863F9DD-948A-CBE3-830A-77F95CD9DCAC}"/>
          </ac:picMkLst>
        </pc:picChg>
        <pc:picChg chg="add mod">
          <ac:chgData name="Iestyn Wood (2307863)" userId="c0dcaba7-66c6-44b2-806f-c68b238ce8ca" providerId="ADAL" clId="{95F8DF62-16F5-CE44-AB86-3703E3467BA4}" dt="2025-05-01T12:47:16.244" v="3742" actId="1076"/>
          <ac:picMkLst>
            <pc:docMk/>
            <pc:sldMk cId="2517648929" sldId="266"/>
            <ac:picMk id="8194" creationId="{50F308F1-F5E2-84B5-3391-DFCCD25C8196}"/>
          </ac:picMkLst>
        </pc:picChg>
        <pc:picChg chg="add mod">
          <ac:chgData name="Iestyn Wood (2307863)" userId="c0dcaba7-66c6-44b2-806f-c68b238ce8ca" providerId="ADAL" clId="{95F8DF62-16F5-CE44-AB86-3703E3467BA4}" dt="2025-05-01T12:55:50.660" v="3762" actId="1076"/>
          <ac:picMkLst>
            <pc:docMk/>
            <pc:sldMk cId="2517648929" sldId="266"/>
            <ac:picMk id="8196" creationId="{2973B251-BD29-A395-F06B-EA7A4E2293F4}"/>
          </ac:picMkLst>
        </pc:picChg>
        <pc:picChg chg="add mod">
          <ac:chgData name="Iestyn Wood (2307863)" userId="c0dcaba7-66c6-44b2-806f-c68b238ce8ca" providerId="ADAL" clId="{95F8DF62-16F5-CE44-AB86-3703E3467BA4}" dt="2025-05-01T12:58:46.090" v="3858" actId="1076"/>
          <ac:picMkLst>
            <pc:docMk/>
            <pc:sldMk cId="2517648929" sldId="266"/>
            <ac:picMk id="8198" creationId="{D0DADAE6-5D31-31C9-018B-A04ED9E30AA7}"/>
          </ac:picMkLst>
        </pc:picChg>
      </pc:sldChg>
      <pc:sldChg chg="addSp modSp new mod modAnim">
        <pc:chgData name="Iestyn Wood (2307863)" userId="c0dcaba7-66c6-44b2-806f-c68b238ce8ca" providerId="ADAL" clId="{95F8DF62-16F5-CE44-AB86-3703E3467BA4}" dt="2025-05-01T13:43:37.804" v="4375" actId="1076"/>
        <pc:sldMkLst>
          <pc:docMk/>
          <pc:sldMk cId="375351084" sldId="267"/>
        </pc:sldMkLst>
        <pc:spChg chg="mod">
          <ac:chgData name="Iestyn Wood (2307863)" userId="c0dcaba7-66c6-44b2-806f-c68b238ce8ca" providerId="ADAL" clId="{95F8DF62-16F5-CE44-AB86-3703E3467BA4}" dt="2025-05-01T13:34:34.355" v="3896" actId="20577"/>
          <ac:spMkLst>
            <pc:docMk/>
            <pc:sldMk cId="375351084" sldId="267"/>
            <ac:spMk id="2" creationId="{D36A8452-00B9-68DF-C572-05C4E0953751}"/>
          </ac:spMkLst>
        </pc:spChg>
        <pc:spChg chg="mod">
          <ac:chgData name="Iestyn Wood (2307863)" userId="c0dcaba7-66c6-44b2-806f-c68b238ce8ca" providerId="ADAL" clId="{95F8DF62-16F5-CE44-AB86-3703E3467BA4}" dt="2025-05-01T13:41:04.564" v="4372" actId="313"/>
          <ac:spMkLst>
            <pc:docMk/>
            <pc:sldMk cId="375351084" sldId="267"/>
            <ac:spMk id="3" creationId="{F2CFFA2E-4A44-C590-391E-4289F909B1E3}"/>
          </ac:spMkLst>
        </pc:spChg>
        <pc:picChg chg="add mod">
          <ac:chgData name="Iestyn Wood (2307863)" userId="c0dcaba7-66c6-44b2-806f-c68b238ce8ca" providerId="ADAL" clId="{95F8DF62-16F5-CE44-AB86-3703E3467BA4}" dt="2025-05-01T13:43:37.804" v="4375" actId="1076"/>
          <ac:picMkLst>
            <pc:docMk/>
            <pc:sldMk cId="375351084" sldId="267"/>
            <ac:picMk id="6" creationId="{59A7CCF6-7532-9699-F99A-334808C976D3}"/>
          </ac:picMkLst>
        </pc:picChg>
      </pc:sldChg>
      <pc:sldChg chg="addSp modSp new mod modAnim">
        <pc:chgData name="Iestyn Wood (2307863)" userId="c0dcaba7-66c6-44b2-806f-c68b238ce8ca" providerId="ADAL" clId="{95F8DF62-16F5-CE44-AB86-3703E3467BA4}" dt="2025-05-01T13:54:30.774" v="4870"/>
        <pc:sldMkLst>
          <pc:docMk/>
          <pc:sldMk cId="801889211" sldId="268"/>
        </pc:sldMkLst>
        <pc:spChg chg="mod">
          <ac:chgData name="Iestyn Wood (2307863)" userId="c0dcaba7-66c6-44b2-806f-c68b238ce8ca" providerId="ADAL" clId="{95F8DF62-16F5-CE44-AB86-3703E3467BA4}" dt="2025-05-01T13:34:47.617" v="3935" actId="20577"/>
          <ac:spMkLst>
            <pc:docMk/>
            <pc:sldMk cId="801889211" sldId="268"/>
            <ac:spMk id="2" creationId="{C6C1F9D8-63A6-3715-BCB4-F87C588607D6}"/>
          </ac:spMkLst>
        </pc:spChg>
        <pc:spChg chg="mod">
          <ac:chgData name="Iestyn Wood (2307863)" userId="c0dcaba7-66c6-44b2-806f-c68b238ce8ca" providerId="ADAL" clId="{95F8DF62-16F5-CE44-AB86-3703E3467BA4}" dt="2025-05-01T13:52:32.825" v="4869" actId="313"/>
          <ac:spMkLst>
            <pc:docMk/>
            <pc:sldMk cId="801889211" sldId="268"/>
            <ac:spMk id="3" creationId="{0DF20AEC-40AF-A2E2-3F3B-822FAA2E73DC}"/>
          </ac:spMkLst>
        </pc:spChg>
        <pc:picChg chg="add mod">
          <ac:chgData name="Iestyn Wood (2307863)" userId="c0dcaba7-66c6-44b2-806f-c68b238ce8ca" providerId="ADAL" clId="{95F8DF62-16F5-CE44-AB86-3703E3467BA4}" dt="2025-05-01T13:54:30.774" v="4870"/>
          <ac:picMkLst>
            <pc:docMk/>
            <pc:sldMk cId="801889211" sldId="268"/>
            <ac:picMk id="6" creationId="{B269D71B-6802-A785-CBDC-0F4CED969081}"/>
          </ac:picMkLst>
        </pc:picChg>
      </pc:sldChg>
      <pc:sldChg chg="addSp modSp new mod modAnim">
        <pc:chgData name="Iestyn Wood (2307863)" userId="c0dcaba7-66c6-44b2-806f-c68b238ce8ca" providerId="ADAL" clId="{95F8DF62-16F5-CE44-AB86-3703E3467BA4}" dt="2025-05-01T14:24:05.222" v="5767" actId="1076"/>
        <pc:sldMkLst>
          <pc:docMk/>
          <pc:sldMk cId="3307744013" sldId="269"/>
        </pc:sldMkLst>
        <pc:spChg chg="mod">
          <ac:chgData name="Iestyn Wood (2307863)" userId="c0dcaba7-66c6-44b2-806f-c68b238ce8ca" providerId="ADAL" clId="{95F8DF62-16F5-CE44-AB86-3703E3467BA4}" dt="2025-05-01T14:07:29.983" v="4883" actId="20577"/>
          <ac:spMkLst>
            <pc:docMk/>
            <pc:sldMk cId="3307744013" sldId="269"/>
            <ac:spMk id="2" creationId="{950744C7-4A26-5DB0-E182-5125BED36B64}"/>
          </ac:spMkLst>
        </pc:spChg>
        <pc:spChg chg="mod">
          <ac:chgData name="Iestyn Wood (2307863)" userId="c0dcaba7-66c6-44b2-806f-c68b238ce8ca" providerId="ADAL" clId="{95F8DF62-16F5-CE44-AB86-3703E3467BA4}" dt="2025-05-01T14:23:53.186" v="5766" actId="20577"/>
          <ac:spMkLst>
            <pc:docMk/>
            <pc:sldMk cId="3307744013" sldId="269"/>
            <ac:spMk id="3" creationId="{A4474EFF-38E5-54F5-8DF6-69CB885B2F43}"/>
          </ac:spMkLst>
        </pc:spChg>
        <pc:picChg chg="add mod">
          <ac:chgData name="Iestyn Wood (2307863)" userId="c0dcaba7-66c6-44b2-806f-c68b238ce8ca" providerId="ADAL" clId="{95F8DF62-16F5-CE44-AB86-3703E3467BA4}" dt="2025-05-01T14:24:05.222" v="5767" actId="1076"/>
          <ac:picMkLst>
            <pc:docMk/>
            <pc:sldMk cId="3307744013" sldId="269"/>
            <ac:picMk id="6" creationId="{1A3ECA46-751C-B901-4BA6-4A4369A0ECF7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307863_student_uwtsd_ac_uk/Documents/Assessment%20Dave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0041079330208237E-2"/>
          <c:y val="0.18598190288354069"/>
          <c:w val="0.88443323007583863"/>
          <c:h val="0.73394997891314306"/>
        </c:manualLayout>
      </c:layout>
      <c:scatterChart>
        <c:scatterStyle val="smoothMarker"/>
        <c:varyColors val="0"/>
        <c:ser>
          <c:idx val="0"/>
          <c:order val="0"/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Sheet1!$A$3:$A$38</c:f>
              <c:numCache>
                <c:formatCode>General</c:formatCode>
                <c:ptCount val="36"/>
                <c:pt idx="0">
                  <c:v>64</c:v>
                </c:pt>
                <c:pt idx="1">
                  <c:v>65</c:v>
                </c:pt>
                <c:pt idx="2">
                  <c:v>66</c:v>
                </c:pt>
                <c:pt idx="3">
                  <c:v>67</c:v>
                </c:pt>
                <c:pt idx="4">
                  <c:v>68</c:v>
                </c:pt>
                <c:pt idx="5">
                  <c:v>69</c:v>
                </c:pt>
                <c:pt idx="6">
                  <c:v>70</c:v>
                </c:pt>
                <c:pt idx="7">
                  <c:v>71</c:v>
                </c:pt>
                <c:pt idx="8">
                  <c:v>72</c:v>
                </c:pt>
                <c:pt idx="9">
                  <c:v>73</c:v>
                </c:pt>
                <c:pt idx="10">
                  <c:v>74</c:v>
                </c:pt>
                <c:pt idx="11">
                  <c:v>75</c:v>
                </c:pt>
                <c:pt idx="12">
                  <c:v>76</c:v>
                </c:pt>
                <c:pt idx="13">
                  <c:v>77</c:v>
                </c:pt>
                <c:pt idx="14">
                  <c:v>78</c:v>
                </c:pt>
                <c:pt idx="15">
                  <c:v>79</c:v>
                </c:pt>
                <c:pt idx="16">
                  <c:v>80</c:v>
                </c:pt>
                <c:pt idx="17">
                  <c:v>81</c:v>
                </c:pt>
                <c:pt idx="18">
                  <c:v>82</c:v>
                </c:pt>
                <c:pt idx="19">
                  <c:v>83</c:v>
                </c:pt>
                <c:pt idx="20">
                  <c:v>84</c:v>
                </c:pt>
                <c:pt idx="21">
                  <c:v>85</c:v>
                </c:pt>
                <c:pt idx="22">
                  <c:v>86</c:v>
                </c:pt>
                <c:pt idx="23">
                  <c:v>87</c:v>
                </c:pt>
                <c:pt idx="24">
                  <c:v>88</c:v>
                </c:pt>
                <c:pt idx="25">
                  <c:v>89</c:v>
                </c:pt>
                <c:pt idx="26">
                  <c:v>90</c:v>
                </c:pt>
                <c:pt idx="27">
                  <c:v>91</c:v>
                </c:pt>
                <c:pt idx="28">
                  <c:v>92</c:v>
                </c:pt>
                <c:pt idx="29">
                  <c:v>93</c:v>
                </c:pt>
                <c:pt idx="30">
                  <c:v>94</c:v>
                </c:pt>
                <c:pt idx="31">
                  <c:v>95</c:v>
                </c:pt>
                <c:pt idx="32">
                  <c:v>96</c:v>
                </c:pt>
                <c:pt idx="33">
                  <c:v>97</c:v>
                </c:pt>
                <c:pt idx="34">
                  <c:v>98</c:v>
                </c:pt>
                <c:pt idx="35">
                  <c:v>99</c:v>
                </c:pt>
              </c:numCache>
            </c:numRef>
          </c:xVal>
          <c:yVal>
            <c:numRef>
              <c:f>Sheet1!$B$3:$B$38</c:f>
              <c:numCache>
                <c:formatCode>General</c:formatCode>
                <c:ptCount val="36"/>
                <c:pt idx="0">
                  <c:v>28.7</c:v>
                </c:pt>
                <c:pt idx="2">
                  <c:v>37</c:v>
                </c:pt>
                <c:pt idx="6">
                  <c:v>37.700000000000003</c:v>
                </c:pt>
                <c:pt idx="12">
                  <c:v>34.200000000000003</c:v>
                </c:pt>
                <c:pt idx="17">
                  <c:v>33.299999999999997</c:v>
                </c:pt>
                <c:pt idx="30">
                  <c:v>31.6</c:v>
                </c:pt>
                <c:pt idx="35">
                  <c:v>28.3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DBFC-BB44-BF30-C9BD56E5DD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979093664"/>
        <c:axId val="1978913680"/>
      </c:scatterChart>
      <c:valAx>
        <c:axId val="197909366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78913680"/>
        <c:crosses val="autoZero"/>
        <c:crossBetween val="midCat"/>
      </c:valAx>
      <c:valAx>
        <c:axId val="19789136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7909366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EE7AC2-4088-E74C-95C3-4F84AD699260}" type="datetimeFigureOut">
              <a:rPr lang="en-US" smtClean="0"/>
              <a:t>4/28/25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6ACEFD-CAEE-9A46-81F6-4820CA0EF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190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EAB30-CBF2-054C-7FA2-FF04FD3B12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D0B53E-7F0A-3D2F-1C75-E4F64ACCC8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7BD395-860A-4AF8-0C0A-D2EDCBB78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275F3-B92E-0745-8BB6-9AD5500E5020}" type="datetime1">
              <a:rPr lang="en-GB" smtClean="0"/>
              <a:t>28/04/2025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CC4F6-7CF1-C447-C6CA-37E6D723D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5F59-43D6-EAA4-9E7B-B62411250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474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85040-D8F4-7555-3725-E1B9FBA54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B8576-5181-EF30-47EC-28D4329191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3285B-FC42-9207-C8E4-28782F7F1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29F5D-BEA8-8144-843D-260B1D19A42B}" type="datetime1">
              <a:rPr lang="en-GB" smtClean="0"/>
              <a:t>28/04/2025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5CC30-E9BA-ADF0-875F-1926D2A74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697C89-FEE8-B65D-7053-229E70B9D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740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66E37-02E2-2D7A-A770-4AE0198DF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AB509-2FC4-22A4-41A9-F4934D969B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9FB0C7-DE3C-4BE9-8B1D-9AA249D3C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0E656-AD59-B247-AA1E-EE3ECD3072D1}" type="datetime1">
              <a:rPr lang="en-GB" smtClean="0"/>
              <a:t>28/04/2025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3E3192-2CBE-4182-BA77-8B2DD1D87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1CFE0-88CA-07EB-426B-EFE026B52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515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9B98D-2AA1-8323-CE4E-C78A895A7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C0E32-D860-DCF6-7920-6F299AF273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35B9E2-0F55-D188-F23F-C2AAB07488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FEEE7-0BE8-CAAC-7A79-0EC706B33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30333-5D8B-2149-BA2E-E956A8118DAA}" type="datetime1">
              <a:rPr lang="en-GB" smtClean="0"/>
              <a:t>28/04/2025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236481-61AB-E7A3-4B8F-E25CD42ED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4BF335-FCE1-2378-0124-CCA42A37B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21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08601-F892-A594-C149-F4DA16496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6EB9D1-F3BA-7088-1F7F-EC6478BA13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35FAE-7DB3-5FB7-8BF9-CE4B3933A7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760859-9673-B882-7151-9C34F907C4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A0D15D-A95F-1E48-1F0A-40B94D5BE3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5B7D5B-4D79-0EF2-C540-06519F2A8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E66C5-614F-8845-89BA-C400476AAAAD}" type="datetime1">
              <a:rPr lang="en-GB" smtClean="0"/>
              <a:t>28/04/2025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2CA5F5-C254-E130-04C3-E9D040CFE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071127-632D-F356-C991-E2072197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200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4BBC2-C0AA-C05B-7696-6267F9BAF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3586FC-F3B7-9DAD-4EE6-138595BDD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20BDD-82F1-6A48-A788-FEB49757F41D}" type="datetime1">
              <a:rPr lang="en-GB" smtClean="0"/>
              <a:t>28/04/2025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7F54FE-6DD1-1C60-981C-22C9DECDC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F5DC3C-9C09-F16C-AB98-A78D22C66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5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FD53A7-721D-7D80-E227-A10952B98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130A8-2844-4042-9C40-531658976590}" type="datetime1">
              <a:rPr lang="en-GB" smtClean="0"/>
              <a:t>28/04/2025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F50D41-B049-481F-12A1-E8B5E0573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8324B4-0467-E2C6-B142-4A8C847CE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821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B2469-824A-8CBC-40BA-AADFBA9B1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334E2-CC66-FB9B-7B87-913D5429E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288945-CDAE-6728-CF46-ECE302EDD8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1BEF65-270B-24C8-519A-2451F2F9A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CDEE6-650B-A240-A89F-38390047C584}" type="datetime1">
              <a:rPr lang="en-GB" smtClean="0"/>
              <a:t>28/04/2025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8FA6F1-486C-9070-ACA2-58CD0D67B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E7F1CB-5154-B2E3-F694-AC516A013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429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6A74E-6EA8-CAE4-C1AA-7E787C665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7B0DEF-2EBE-60B3-6B30-EB581F5173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074B82-C4B4-351D-1E68-8B63F198BB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650706-4B68-FA69-A08F-6C6C1771D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4E8D1-C909-8541-B9C6-1D0C5B865FBE}" type="datetime1">
              <a:rPr lang="en-GB" smtClean="0"/>
              <a:t>28/04/2025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03967E-804D-4B82-D8F4-E7397291F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D18F5D-ADFA-F864-F1AF-12DA55686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33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496D7-0D3C-03EA-FCCC-9FDF7DFFE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06862F-5E0B-F4FF-0ECB-E8CA91E4DF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B6F07-C0F9-8902-F660-3A360037B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FB57-EE4F-3242-BD82-82D4E7F1E172}" type="datetime1">
              <a:rPr lang="en-GB" smtClean="0"/>
              <a:t>28/04/2025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858781-4587-CF30-D565-83AEAA66E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967C7-693F-0480-92FF-87363E0BB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603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8D788D-D078-65B5-C8BE-3CDA5884D7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7C67B0-F3EF-111E-D927-176657C273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FB4BCE-A493-580F-4CA4-E14B1AA3F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788C-ECD1-7244-9A26-AA647311C0B5}" type="datetime1">
              <a:rPr lang="en-GB" smtClean="0"/>
              <a:t>28/04/2025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CA13F2-DC35-9981-468C-DEDC48FC0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D9BA6B-E413-71EF-5A8B-4A42B8A6A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495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90A4A3-65D3-AA4A-6D29-E3515F5F6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4D459E-4FFC-534F-CC6B-93EE19E48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1D90B-1175-4CCA-D356-DE43246FE8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6EAECA-D1CD-4F4C-A8AC-B12296E91FB4}" type="datetime1">
              <a:rPr lang="en-GB" smtClean="0"/>
              <a:t>28/04/2025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22AD3D-773D-DFFF-BFEA-97D36E9E46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Course code: BMST5001 Student code:2307863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B1B03C-98BC-D558-B6F0-51E0065FC5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96B889-A9B2-1D4D-A7DB-5C2F446B0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324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jpeg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chart" Target="../charts/char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7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valdperformance.com/news/understanding-the-countermovement-jum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F5762-B96A-89D4-0EBE-D8F2D3B207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" y="904875"/>
            <a:ext cx="9616440" cy="2387600"/>
          </a:xfrm>
        </p:spPr>
        <p:txBody>
          <a:bodyPr>
            <a:normAutofit fontScale="90000"/>
          </a:bodyPr>
          <a:lstStyle/>
          <a:p>
            <a:r>
              <a:rPr lang="en-US" dirty="0"/>
              <a:t> Is there a Correlation between jump height and knee angle during a counter movement jump?</a:t>
            </a:r>
          </a:p>
        </p:txBody>
      </p:sp>
      <p:pic>
        <p:nvPicPr>
          <p:cNvPr id="1026" name="Picture 2" descr="Countermovement Jump Assessment for ...">
            <a:extLst>
              <a:ext uri="{FF2B5EF4-FFF2-40B4-BE49-F238E27FC236}">
                <a16:creationId xmlns:a16="http://schemas.microsoft.com/office/drawing/2014/main" id="{9414CB41-C1EF-BBE0-9548-00FF532DE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5720" y="4097981"/>
            <a:ext cx="4526280" cy="2760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EEB2A8-46E7-1AAA-02FD-F2ADCB5F4EFB}"/>
              </a:ext>
            </a:extLst>
          </p:cNvPr>
          <p:cNvSpPr txBox="1"/>
          <p:nvPr/>
        </p:nvSpPr>
        <p:spPr>
          <a:xfrm>
            <a:off x="533400" y="3429000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Name: Iestyn Wood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9D608C-6059-E9C3-603A-45AACF06A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6687C5-D9F8-25E8-EFFA-41667A042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1</a:t>
            </a:fld>
            <a:endParaRPr lang="en-US"/>
          </a:p>
        </p:txBody>
      </p:sp>
      <p:pic>
        <p:nvPicPr>
          <p:cNvPr id="8" name="Audio Recording 28 Apr 2025 at 22:14:07">
            <a:hlinkClick r:id="" action="ppaction://media"/>
            <a:extLst>
              <a:ext uri="{FF2B5EF4-FFF2-40B4-BE49-F238E27FC236}">
                <a16:creationId xmlns:a16="http://schemas.microsoft.com/office/drawing/2014/main" id="{385B9488-304A-B9AF-8DB9-41A031DA7C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283200" y="4111642"/>
            <a:ext cx="812800" cy="812800"/>
          </a:xfrm>
          <a:prstGeom prst="rect">
            <a:avLst/>
          </a:prstGeom>
        </p:spPr>
      </p:pic>
      <p:pic>
        <p:nvPicPr>
          <p:cNvPr id="1028" name="Picture 4" descr="BBC SPORT | Rugby Union | Skills ...">
            <a:extLst>
              <a:ext uri="{FF2B5EF4-FFF2-40B4-BE49-F238E27FC236}">
                <a16:creationId xmlns:a16="http://schemas.microsoft.com/office/drawing/2014/main" id="{C4F147A2-0B71-F72C-C660-39F9577ADC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00" y="4239740"/>
            <a:ext cx="3289300" cy="247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755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ED24F-D055-D0C3-E6DC-29A0FB804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040" y="380365"/>
            <a:ext cx="10515600" cy="1325563"/>
          </a:xfrm>
        </p:spPr>
        <p:txBody>
          <a:bodyPr/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F8757-8C18-CFB1-6DB1-964228021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90688"/>
            <a:ext cx="393192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/>
              <a:t>Why study jump height &amp; knee angles?</a:t>
            </a:r>
          </a:p>
          <a:p>
            <a:pPr marL="0" indent="0" algn="ctr">
              <a:buNone/>
            </a:pPr>
            <a:r>
              <a:rPr lang="en-US" sz="1800" dirty="0"/>
              <a:t>Jump performance is key in many sports, including my sport which is rugby, and especially in my position, second row, where jumping in the lineout is a huge skill.</a:t>
            </a:r>
          </a:p>
          <a:p>
            <a:pPr marL="0" indent="0" algn="ctr">
              <a:buNone/>
            </a:pPr>
            <a:r>
              <a:rPr lang="en-US" sz="1800" dirty="0" err="1"/>
              <a:t>Bobbert</a:t>
            </a:r>
            <a:r>
              <a:rPr lang="en-US" sz="1800" dirty="0"/>
              <a:t> et al., (1996)</a:t>
            </a:r>
          </a:p>
          <a:p>
            <a:pPr marL="0" indent="0" algn="ctr">
              <a:buNone/>
            </a:pPr>
            <a:endParaRPr lang="en-US" sz="1200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sz="1200" dirty="0"/>
          </a:p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85C4E4-BBD1-6329-D22A-7B0F196BE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53D053-C737-9253-81E8-6D86C95A5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2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E607EB-ECC0-4CC3-E0D7-1830F85B7767}"/>
              </a:ext>
            </a:extLst>
          </p:cNvPr>
          <p:cNvSpPr txBox="1"/>
          <p:nvPr/>
        </p:nvSpPr>
        <p:spPr>
          <a:xfrm>
            <a:off x="3868420" y="1687334"/>
            <a:ext cx="464820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What is a Counter movement jump (CMJ)?</a:t>
            </a:r>
          </a:p>
          <a:p>
            <a:pPr algn="ctr"/>
            <a:r>
              <a:rPr lang="en-GB" b="0" i="0" u="none" strike="noStrike" dirty="0">
                <a:effectLst/>
                <a:latin typeface="__Roboto_90946a"/>
              </a:rPr>
              <a:t>“The countermovement jump (CMJ) is arguably the most popular neuromuscular and physical performance test in the world. It is a fast and effective assessment of the lower limbs that correlates to a myriad of performance qualities present in countless sporting actions. A CMJ is a vertical jump that involves a downward movement (countermovement) before an upward leap. This pre-jump dip is a key characteristic that differentiates it from a squat jump (SJ), where the athlete starts from a stationary squat position.”</a:t>
            </a:r>
          </a:p>
          <a:p>
            <a:pPr algn="ctr"/>
            <a:endParaRPr lang="en-GB" dirty="0">
              <a:latin typeface="__Roboto_90946a"/>
            </a:endParaRPr>
          </a:p>
          <a:p>
            <a:pPr algn="ctr"/>
            <a:r>
              <a:rPr lang="en-GB" dirty="0" err="1">
                <a:latin typeface="__Roboto_90946a"/>
              </a:rPr>
              <a:t>ValdPerformance</a:t>
            </a:r>
            <a:r>
              <a:rPr lang="en-GB" dirty="0">
                <a:latin typeface="__Roboto_90946a"/>
              </a:rPr>
              <a:t> (2024)</a:t>
            </a:r>
            <a:endParaRPr lang="en-GB" b="0" i="0" u="none" strike="noStrike" dirty="0">
              <a:effectLst/>
              <a:latin typeface="__Roboto_90946a"/>
            </a:endParaRPr>
          </a:p>
          <a:p>
            <a:pPr algn="ctr"/>
            <a:endParaRPr lang="en-US" sz="2000" dirty="0"/>
          </a:p>
        </p:txBody>
      </p:sp>
      <p:pic>
        <p:nvPicPr>
          <p:cNvPr id="2050" name="Picture 2" descr="Countermovement Jump: What is the CMJ ...">
            <a:extLst>
              <a:ext uri="{FF2B5EF4-FFF2-40B4-BE49-F238E27FC236}">
                <a16:creationId xmlns:a16="http://schemas.microsoft.com/office/drawing/2014/main" id="{AF99E73E-723F-5C44-7737-F268732008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26731"/>
            <a:ext cx="3931920" cy="2249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4BD1CB-74B4-E022-2F08-117166982FDF}"/>
              </a:ext>
            </a:extLst>
          </p:cNvPr>
          <p:cNvSpPr txBox="1"/>
          <p:nvPr/>
        </p:nvSpPr>
        <p:spPr>
          <a:xfrm>
            <a:off x="8291830" y="432554"/>
            <a:ext cx="323342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My hypothesis</a:t>
            </a:r>
          </a:p>
          <a:p>
            <a:pPr algn="ctr"/>
            <a:r>
              <a:rPr lang="en-US" dirty="0"/>
              <a:t>Before the study was conducted, I believed that a deeper knee angle would correlate with a greater jump height</a:t>
            </a:r>
          </a:p>
        </p:txBody>
      </p:sp>
      <p:pic>
        <p:nvPicPr>
          <p:cNvPr id="8" name="Audio Recording 28 Apr 2025 at 22:16:18">
            <a:hlinkClick r:id="" action="ppaction://media"/>
            <a:extLst>
              <a:ext uri="{FF2B5EF4-FFF2-40B4-BE49-F238E27FC236}">
                <a16:creationId xmlns:a16="http://schemas.microsoft.com/office/drawing/2014/main" id="{756F93F1-9F84-BC77-0C7E-468221E9E4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340600" y="621506"/>
            <a:ext cx="812800" cy="812800"/>
          </a:xfrm>
          <a:prstGeom prst="rect">
            <a:avLst/>
          </a:prstGeom>
        </p:spPr>
      </p:pic>
      <p:pic>
        <p:nvPicPr>
          <p:cNvPr id="2054" name="Picture 6" descr="Rugby Scrum &amp; Lineout Drills ...">
            <a:extLst>
              <a:ext uri="{FF2B5EF4-FFF2-40B4-BE49-F238E27FC236}">
                <a16:creationId xmlns:a16="http://schemas.microsoft.com/office/drawing/2014/main" id="{B03C4DF2-8E80-A768-C876-1E8C6DD7FC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2050" y="3094832"/>
            <a:ext cx="2857500" cy="284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354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41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744C7-4A26-5DB0-E182-5125BED36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74EFF-38E5-54F5-8DF6-69CB885B2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100328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How is jumping important in sports?</a:t>
            </a:r>
          </a:p>
          <a:p>
            <a:r>
              <a:rPr lang="en-US" sz="2400" dirty="0"/>
              <a:t>Jumping is a fundamental movement in most sports, “an athlete's ability to produce vertical power is often a key performance indicator” </a:t>
            </a:r>
            <a:r>
              <a:rPr lang="en-US" sz="2400" dirty="0" err="1"/>
              <a:t>Kawamori</a:t>
            </a:r>
            <a:r>
              <a:rPr lang="en-US" sz="2400" dirty="0"/>
              <a:t> et al (2004)</a:t>
            </a:r>
          </a:p>
          <a:p>
            <a:r>
              <a:rPr lang="en-US" sz="2400" dirty="0"/>
              <a:t>One of the most used tests to assess lower body power is the CMJ due to it’s stretch-shortening cycle, where the muscles go through a rapid eccentric phase followed by a concentric phase to </a:t>
            </a:r>
            <a:r>
              <a:rPr lang="en-US" sz="2400" dirty="0" err="1"/>
              <a:t>maximise</a:t>
            </a:r>
            <a:r>
              <a:rPr lang="en-US" sz="2400" dirty="0"/>
              <a:t> power output. </a:t>
            </a:r>
            <a:r>
              <a:rPr lang="en-US" sz="2400" dirty="0" err="1"/>
              <a:t>Mcbride</a:t>
            </a:r>
            <a:r>
              <a:rPr lang="en-US" sz="2400" dirty="0"/>
              <a:t> et al., (2008)</a:t>
            </a:r>
          </a:p>
          <a:p>
            <a:r>
              <a:rPr lang="en-US" sz="2400" dirty="0"/>
              <a:t>What sports is jumping involved in: Basketball, volleyball, track and field, football, handball, rugby, American football, gymnastics </a:t>
            </a:r>
            <a:r>
              <a:rPr lang="en-US" sz="2400" dirty="0" err="1"/>
              <a:t>etc</a:t>
            </a:r>
            <a:endParaRPr lang="en-US" sz="2400" dirty="0"/>
          </a:p>
          <a:p>
            <a:pPr marL="0" indent="0">
              <a:buNone/>
            </a:pPr>
            <a:r>
              <a:rPr lang="en-US" sz="2400" dirty="0"/>
              <a:t>Mitchel et al., (2017) and </a:t>
            </a:r>
            <a:r>
              <a:rPr lang="en-US" sz="2400" dirty="0" err="1"/>
              <a:t>Bobbert</a:t>
            </a:r>
            <a:r>
              <a:rPr lang="en-US" sz="2400" dirty="0"/>
              <a:t> et al., (2015)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38875E-2FF6-BF97-ADCB-D8CEBD83C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F831D1-1EE9-AC96-1655-2F01C4586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3</a:t>
            </a:fld>
            <a:endParaRPr lang="en-US"/>
          </a:p>
        </p:txBody>
      </p:sp>
      <p:pic>
        <p:nvPicPr>
          <p:cNvPr id="6" name="Audio Recording 1 May 2025 at 15:21:36">
            <a:hlinkClick r:id="" action="ppaction://media"/>
            <a:extLst>
              <a:ext uri="{FF2B5EF4-FFF2-40B4-BE49-F238E27FC236}">
                <a16:creationId xmlns:a16="http://schemas.microsoft.com/office/drawing/2014/main" id="{1A3ECA46-751C-B901-4BA6-4A4369A0EC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741160" y="5389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74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8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AF944-E56C-7A63-370B-765CBAD58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3D6E-0D54-2761-3C14-1BCE995D8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6263640" cy="4351338"/>
          </a:xfrm>
        </p:spPr>
        <p:txBody>
          <a:bodyPr/>
          <a:lstStyle/>
          <a:p>
            <a:r>
              <a:rPr lang="en-US" sz="2400" dirty="0"/>
              <a:t>We had a total of 5 participants between the age of 19-23</a:t>
            </a:r>
          </a:p>
          <a:p>
            <a:r>
              <a:rPr lang="en-US" sz="2400" dirty="0"/>
              <a:t>Equipment-wise, we used the force platform, which was in the lab, and an app on the iPads called Dartfish which helps us measure joint angles in a simple way.</a:t>
            </a:r>
          </a:p>
          <a:p>
            <a:r>
              <a:rPr lang="en-US" sz="2400" dirty="0"/>
              <a:t>All subjects did 5 minutes on an erg of their choice and some stretches if necessary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E7B1C4-67DE-071B-0198-3FFA45C1D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A4DC7C-3381-6CE8-89C1-A747812F6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4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AB7A94-F974-D9C7-CAAF-F3C03F6F988D}"/>
              </a:ext>
            </a:extLst>
          </p:cNvPr>
          <p:cNvSpPr txBox="1"/>
          <p:nvPr/>
        </p:nvSpPr>
        <p:spPr>
          <a:xfrm>
            <a:off x="7101840" y="997565"/>
            <a:ext cx="4861560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Procedure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Participants performed CMJ until they couldn’t go any lower or higher, ranging from 5-10 reps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 recorded the knee angle at the bottom of each jump using the iPad (frame by frame)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We’d measure jump height using the force platform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All subjects must take their shoes off and keep their hands on hips to keep it fair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8" name="Audio Recording 28 Apr 2025 at 22:30:39">
            <a:hlinkClick r:id="" action="ppaction://media"/>
            <a:extLst>
              <a:ext uri="{FF2B5EF4-FFF2-40B4-BE49-F238E27FC236}">
                <a16:creationId xmlns:a16="http://schemas.microsoft.com/office/drawing/2014/main" id="{C1E91667-5C46-DBA7-C5EC-796C4FE901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83200" y="18476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638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24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3B0C6-4F95-469A-2C50-B8C50562B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Results- Raw data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77A97A9-3207-1AD3-C74A-81420BDF6C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6699726"/>
              </p:ext>
            </p:extLst>
          </p:nvPr>
        </p:nvGraphicFramePr>
        <p:xfrm>
          <a:off x="3175000" y="1917065"/>
          <a:ext cx="6807200" cy="44392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53011">
                  <a:extLst>
                    <a:ext uri="{9D8B030D-6E8A-4147-A177-3AD203B41FA5}">
                      <a16:colId xmlns:a16="http://schemas.microsoft.com/office/drawing/2014/main" val="1252649006"/>
                    </a:ext>
                  </a:extLst>
                </a:gridCol>
                <a:gridCol w="826747">
                  <a:extLst>
                    <a:ext uri="{9D8B030D-6E8A-4147-A177-3AD203B41FA5}">
                      <a16:colId xmlns:a16="http://schemas.microsoft.com/office/drawing/2014/main" val="566113659"/>
                    </a:ext>
                  </a:extLst>
                </a:gridCol>
                <a:gridCol w="826747">
                  <a:extLst>
                    <a:ext uri="{9D8B030D-6E8A-4147-A177-3AD203B41FA5}">
                      <a16:colId xmlns:a16="http://schemas.microsoft.com/office/drawing/2014/main" val="1257011015"/>
                    </a:ext>
                  </a:extLst>
                </a:gridCol>
                <a:gridCol w="826747">
                  <a:extLst>
                    <a:ext uri="{9D8B030D-6E8A-4147-A177-3AD203B41FA5}">
                      <a16:colId xmlns:a16="http://schemas.microsoft.com/office/drawing/2014/main" val="3328219091"/>
                    </a:ext>
                  </a:extLst>
                </a:gridCol>
                <a:gridCol w="826747">
                  <a:extLst>
                    <a:ext uri="{9D8B030D-6E8A-4147-A177-3AD203B41FA5}">
                      <a16:colId xmlns:a16="http://schemas.microsoft.com/office/drawing/2014/main" val="2391107148"/>
                    </a:ext>
                  </a:extLst>
                </a:gridCol>
                <a:gridCol w="826747">
                  <a:extLst>
                    <a:ext uri="{9D8B030D-6E8A-4147-A177-3AD203B41FA5}">
                      <a16:colId xmlns:a16="http://schemas.microsoft.com/office/drawing/2014/main" val="902212212"/>
                    </a:ext>
                  </a:extLst>
                </a:gridCol>
                <a:gridCol w="1520454">
                  <a:extLst>
                    <a:ext uri="{9D8B030D-6E8A-4147-A177-3AD203B41FA5}">
                      <a16:colId xmlns:a16="http://schemas.microsoft.com/office/drawing/2014/main" val="1881586732"/>
                    </a:ext>
                  </a:extLst>
                </a:gridCol>
              </a:tblGrid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Knee Angle (°)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Jump 1 (cm)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Jump 2 (cm)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Jump 3 (cm)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Jump 4 (cm)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Jump 5 (cm)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Mean Jump Height (cm)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0675185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28.7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32.5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16.3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25.83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24778525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027664749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37.7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37.7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79436767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16.2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16.2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79740695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34.2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32.6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30356964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31.3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17.6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31.9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26.93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297520262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33.3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33.3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75709465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846576630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799404275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90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40887340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94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31.6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31.6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11352436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95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13.5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13.5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863973745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98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29.9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29.9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012744324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99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28.3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28.3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1883546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14.9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18.9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16.9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32300317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23.7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23.7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85983994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22.7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22.7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70714980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049281001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111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16.4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16.4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49592462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115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19.6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19.6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753440093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7660C2-93A4-829F-0465-CD80EDD32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237867-AA3A-EB40-9CC1-4C8C897AB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5</a:t>
            </a:fld>
            <a:endParaRPr lang="en-US"/>
          </a:p>
        </p:txBody>
      </p:sp>
      <p:pic>
        <p:nvPicPr>
          <p:cNvPr id="9" name="Audio Recording 28 Apr 2025 at 22:43:58">
            <a:hlinkClick r:id="" action="ppaction://media"/>
            <a:extLst>
              <a:ext uri="{FF2B5EF4-FFF2-40B4-BE49-F238E27FC236}">
                <a16:creationId xmlns:a16="http://schemas.microsoft.com/office/drawing/2014/main" id="{653EF006-6065-2C48-BE00-1CAD5B6322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71280" y="102790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430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36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F741E-EBAF-56DD-41CF-032D853CE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Results- Scatter Plot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9B8809C3-4ACB-E690-8D73-F9EAC85A4B4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97404729"/>
              </p:ext>
            </p:extLst>
          </p:nvPr>
        </p:nvGraphicFramePr>
        <p:xfrm>
          <a:off x="838201" y="2114550"/>
          <a:ext cx="10515600" cy="422506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A6EF8E-CE44-7F0C-8646-8AD792212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7E8C0B-37CC-B9D2-C45C-F7872FA76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6</a:t>
            </a:fld>
            <a:endParaRPr lang="en-US"/>
          </a:p>
        </p:txBody>
      </p:sp>
      <p:pic>
        <p:nvPicPr>
          <p:cNvPr id="7" name="Audio Recording 28 Apr 2025 at 22:45:00">
            <a:hlinkClick r:id="" action="ppaction://media"/>
            <a:extLst>
              <a:ext uri="{FF2B5EF4-FFF2-40B4-BE49-F238E27FC236}">
                <a16:creationId xmlns:a16="http://schemas.microsoft.com/office/drawing/2014/main" id="{31F216A8-FEEF-0076-1E69-A0E743524A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46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7DA10-92B6-9283-4AA4-E9D21EB8A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Results- Statistical analysis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E68A347-2C41-696E-0DA9-F946272CFF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5029525"/>
              </p:ext>
            </p:extLst>
          </p:nvPr>
        </p:nvGraphicFramePr>
        <p:xfrm>
          <a:off x="1508761" y="1349558"/>
          <a:ext cx="8382001" cy="5006792"/>
        </p:xfrm>
        <a:graphic>
          <a:graphicData uri="http://schemas.openxmlformats.org/drawingml/2006/table">
            <a:tbl>
              <a:tblPr/>
              <a:tblGrid>
                <a:gridCol w="4483684">
                  <a:extLst>
                    <a:ext uri="{9D8B030D-6E8A-4147-A177-3AD203B41FA5}">
                      <a16:colId xmlns:a16="http://schemas.microsoft.com/office/drawing/2014/main" val="3878250218"/>
                    </a:ext>
                  </a:extLst>
                </a:gridCol>
                <a:gridCol w="957092">
                  <a:extLst>
                    <a:ext uri="{9D8B030D-6E8A-4147-A177-3AD203B41FA5}">
                      <a16:colId xmlns:a16="http://schemas.microsoft.com/office/drawing/2014/main" val="3496906662"/>
                    </a:ext>
                  </a:extLst>
                </a:gridCol>
                <a:gridCol w="588245">
                  <a:extLst>
                    <a:ext uri="{9D8B030D-6E8A-4147-A177-3AD203B41FA5}">
                      <a16:colId xmlns:a16="http://schemas.microsoft.com/office/drawing/2014/main" val="3202528860"/>
                    </a:ext>
                  </a:extLst>
                </a:gridCol>
                <a:gridCol w="588245">
                  <a:extLst>
                    <a:ext uri="{9D8B030D-6E8A-4147-A177-3AD203B41FA5}">
                      <a16:colId xmlns:a16="http://schemas.microsoft.com/office/drawing/2014/main" val="1008303935"/>
                    </a:ext>
                  </a:extLst>
                </a:gridCol>
                <a:gridCol w="588245">
                  <a:extLst>
                    <a:ext uri="{9D8B030D-6E8A-4147-A177-3AD203B41FA5}">
                      <a16:colId xmlns:a16="http://schemas.microsoft.com/office/drawing/2014/main" val="2907898241"/>
                    </a:ext>
                  </a:extLst>
                </a:gridCol>
                <a:gridCol w="588245">
                  <a:extLst>
                    <a:ext uri="{9D8B030D-6E8A-4147-A177-3AD203B41FA5}">
                      <a16:colId xmlns:a16="http://schemas.microsoft.com/office/drawing/2014/main" val="789079753"/>
                    </a:ext>
                  </a:extLst>
                </a:gridCol>
                <a:gridCol w="588245">
                  <a:extLst>
                    <a:ext uri="{9D8B030D-6E8A-4147-A177-3AD203B41FA5}">
                      <a16:colId xmlns:a16="http://schemas.microsoft.com/office/drawing/2014/main" val="897775757"/>
                    </a:ext>
                  </a:extLst>
                </a:gridCol>
              </a:tblGrid>
              <a:tr h="173500"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</a:pPr>
                      <a:r>
                        <a:rPr lang="en-GB" sz="700" b="1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Correlations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 anchor="ctr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B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B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B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B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/>
                </a:tc>
                <a:extLst>
                  <a:ext uri="{0D108BD9-81ED-4DB2-BD59-A6C34878D82A}">
                    <a16:rowId xmlns:a16="http://schemas.microsoft.com/office/drawing/2014/main" val="2371772032"/>
                  </a:ext>
                </a:extLst>
              </a:tr>
              <a:tr h="470878">
                <a:tc>
                  <a:txBody>
                    <a:bodyPr/>
                    <a:lstStyle/>
                    <a:p>
                      <a:br>
                        <a:rPr lang="en-GB" sz="700">
                          <a:effectLst/>
                          <a:latin typeface="Times New Roman" panose="02020603050405020304" pitchFamily="18" charset="0"/>
                        </a:rPr>
                      </a:br>
                      <a:endParaRPr lang="en-GB" sz="7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18365" marR="18365" marT="0" marB="0" anchor="b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VAR00002</a:t>
                      </a:r>
                    </a:p>
                  </a:txBody>
                  <a:tcPr marL="18365" marR="18365" marT="0" marB="0" anchor="b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VAR00003</a:t>
                      </a:r>
                    </a:p>
                  </a:txBody>
                  <a:tcPr marL="18365" marR="18365" marT="0" marB="0" anchor="b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VAR00004</a:t>
                      </a:r>
                    </a:p>
                  </a:txBody>
                  <a:tcPr marL="18365" marR="18365" marT="0" marB="0" anchor="b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VAR00005</a:t>
                      </a:r>
                    </a:p>
                  </a:txBody>
                  <a:tcPr marL="18365" marR="18365" marT="0" marB="0" anchor="b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VAR00006</a:t>
                      </a:r>
                    </a:p>
                  </a:txBody>
                  <a:tcPr marL="18365" marR="18365" marT="0" marB="0" anchor="b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4400796"/>
                  </a:ext>
                </a:extLst>
              </a:tr>
              <a:tr h="354486">
                <a:tc rowSpan="3"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VAR00002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Pearson Correlation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.980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1.000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**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1692791"/>
                  </a:ext>
                </a:extLst>
              </a:tr>
              <a:tr h="2608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Sig. (2-tailed)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br>
                        <a:rPr lang="en-GB" sz="700">
                          <a:effectLst/>
                          <a:latin typeface="Times New Roman" panose="02020603050405020304" pitchFamily="18" charset="0"/>
                        </a:rPr>
                      </a:br>
                      <a:endParaRPr lang="en-GB" sz="7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18365" marR="18365" marT="0" marB="0" anchor="ctr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.127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9562573"/>
                  </a:ext>
                </a:extLst>
              </a:tr>
              <a:tr h="16439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N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8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2281309"/>
                  </a:ext>
                </a:extLst>
              </a:tr>
              <a:tr h="354486">
                <a:tc rowSpan="3"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VAR00003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Pearson Correlation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.980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.993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1.000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**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5671533"/>
                  </a:ext>
                </a:extLst>
              </a:tr>
              <a:tr h="2608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Sig. (2-tailed)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.127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br>
                        <a:rPr lang="en-GB" sz="700">
                          <a:effectLst/>
                          <a:latin typeface="Times New Roman" panose="02020603050405020304" pitchFamily="18" charset="0"/>
                        </a:rPr>
                      </a:br>
                      <a:endParaRPr lang="en-GB" sz="7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18365" marR="18365" marT="0" marB="0" anchor="ctr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.077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9908290"/>
                  </a:ext>
                </a:extLst>
              </a:tr>
              <a:tr h="16439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N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7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9144681"/>
                  </a:ext>
                </a:extLst>
              </a:tr>
              <a:tr h="354486">
                <a:tc rowSpan="3"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VAR00004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Pearson Correlation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 dirty="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 dirty="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1.000</a:t>
                      </a:r>
                      <a:r>
                        <a:rPr lang="en-GB" sz="700" baseline="30000" dirty="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**</a:t>
                      </a:r>
                      <a:endParaRPr lang="en-GB" sz="700" dirty="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9050305"/>
                  </a:ext>
                </a:extLst>
              </a:tr>
              <a:tr h="2608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Sig. (2-tailed)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br>
                        <a:rPr lang="en-GB" sz="700">
                          <a:effectLst/>
                          <a:latin typeface="Times New Roman" panose="02020603050405020304" pitchFamily="18" charset="0"/>
                        </a:rPr>
                      </a:br>
                      <a:endParaRPr lang="en-GB" sz="7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18365" marR="18365" marT="0" marB="0" anchor="ctr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7788161"/>
                  </a:ext>
                </a:extLst>
              </a:tr>
              <a:tr h="16439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N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8320197"/>
                  </a:ext>
                </a:extLst>
              </a:tr>
              <a:tr h="354486">
                <a:tc rowSpan="3"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VAR00005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Pearson Correlation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1.000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**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.993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1.000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**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2443933"/>
                  </a:ext>
                </a:extLst>
              </a:tr>
              <a:tr h="2608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Sig. (2-tailed)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.077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br>
                        <a:rPr lang="en-GB" sz="700">
                          <a:effectLst/>
                          <a:latin typeface="Times New Roman" panose="02020603050405020304" pitchFamily="18" charset="0"/>
                        </a:rPr>
                      </a:br>
                      <a:endParaRPr lang="en-GB" sz="7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18365" marR="18365" marT="0" marB="0" anchor="ctr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6610508"/>
                  </a:ext>
                </a:extLst>
              </a:tr>
              <a:tr h="16439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N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51852"/>
                  </a:ext>
                </a:extLst>
              </a:tr>
              <a:tr h="354486">
                <a:tc rowSpan="3"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VAR00006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Pearson Correlation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1.000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**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1.000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**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1.000</a:t>
                      </a:r>
                      <a:r>
                        <a:rPr lang="en-GB" sz="700" baseline="300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**</a:t>
                      </a:r>
                      <a:endParaRPr lang="en-GB" sz="700">
                        <a:solidFill>
                          <a:srgbClr val="010205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5252195"/>
                  </a:ext>
                </a:extLst>
              </a:tr>
              <a:tr h="2608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Sig. (2-tailed)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br>
                        <a:rPr lang="en-GB" sz="700">
                          <a:effectLst/>
                          <a:latin typeface="Times New Roman" panose="02020603050405020304" pitchFamily="18" charset="0"/>
                        </a:rPr>
                      </a:br>
                      <a:endParaRPr lang="en-GB" sz="7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18365" marR="18365" marT="0" marB="0" anchor="ctr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508127"/>
                  </a:ext>
                </a:extLst>
              </a:tr>
              <a:tr h="16439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264A60"/>
                          </a:solidFill>
                          <a:effectLst/>
                          <a:latin typeface="Arial" panose="020B0604020202020204" pitchFamily="34" charset="0"/>
                        </a:rPr>
                        <a:t>N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6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E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AE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4223047"/>
                  </a:ext>
                </a:extLst>
              </a:tr>
              <a:tr h="179899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**. Correlation is significant at the 0.01 level (2-tailed).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T w="9525" cap="flat" cmpd="sng" algn="ctr">
                      <a:solidFill>
                        <a:srgbClr val="15293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4129571597"/>
                  </a:ext>
                </a:extLst>
              </a:tr>
              <a:tr h="2841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700">
                          <a:solidFill>
                            <a:srgbClr val="010205"/>
                          </a:solidFill>
                          <a:effectLst/>
                          <a:latin typeface="Arial" panose="020B0604020202020204" pitchFamily="34" charset="0"/>
                        </a:rPr>
                        <a:t>a. Cannot be computed because at least one of the variables is constant.</a:t>
                      </a:r>
                    </a:p>
                  </a:txBody>
                  <a:tcPr marL="18365" marR="18365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/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/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/>
                </a:tc>
                <a:tc>
                  <a:txBody>
                    <a:bodyPr/>
                    <a:lstStyle/>
                    <a:p>
                      <a:endParaRPr lang="en-US" sz="700"/>
                    </a:p>
                  </a:txBody>
                  <a:tcPr marL="35261" marR="35261" marT="17630" marB="17630"/>
                </a:tc>
                <a:tc>
                  <a:txBody>
                    <a:bodyPr/>
                    <a:lstStyle/>
                    <a:p>
                      <a:endParaRPr lang="en-US" sz="700" dirty="0"/>
                    </a:p>
                  </a:txBody>
                  <a:tcPr marL="35261" marR="35261" marT="17630" marB="17630"/>
                </a:tc>
                <a:extLst>
                  <a:ext uri="{0D108BD9-81ED-4DB2-BD59-A6C34878D82A}">
                    <a16:rowId xmlns:a16="http://schemas.microsoft.com/office/drawing/2014/main" val="511542954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8600F6-FC4B-7FD6-BB56-B09645712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23A602-7F08-0CBF-7FFF-64FD40E34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7</a:t>
            </a:fld>
            <a:endParaRPr lang="en-US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E0DFE035-5F4C-0299-859D-9DE115981D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5935" y="2344597"/>
            <a:ext cx="41498344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</a:b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CA24EE9-172B-FDC8-0BDB-A119ADCA05D0}"/>
              </a:ext>
            </a:extLst>
          </p:cNvPr>
          <p:cNvCxnSpPr/>
          <p:nvPr/>
        </p:nvCxnSpPr>
        <p:spPr>
          <a:xfrm flipH="1">
            <a:off x="9326880" y="2675121"/>
            <a:ext cx="1600200" cy="46969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" name="Audio Recording 1 May 2025 at 12:40:31">
            <a:hlinkClick r:id="" action="ppaction://media"/>
            <a:extLst>
              <a:ext uri="{FF2B5EF4-FFF2-40B4-BE49-F238E27FC236}">
                <a16:creationId xmlns:a16="http://schemas.microsoft.com/office/drawing/2014/main" id="{82A3576C-D5A7-5292-5DC9-5681057717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48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44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FC515-AA4D-B2DB-7A1D-FAF24DADC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Discussion: Interpretation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B745F-D982-D6EC-DB64-701F4D35FE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700" y="1401761"/>
            <a:ext cx="7620000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Looking at the results, we had an unexpected negative correlation between knee angle and jump height</a:t>
            </a:r>
          </a:p>
          <a:p>
            <a:r>
              <a:rPr lang="en-US" dirty="0"/>
              <a:t>This could be due to the reduced muscle-tendon efficiency</a:t>
            </a:r>
          </a:p>
          <a:p>
            <a:r>
              <a:rPr lang="en-US" dirty="0"/>
              <a:t>According to the study, Deeper knee flexion= = Reduced jump performance</a:t>
            </a:r>
          </a:p>
          <a:p>
            <a:r>
              <a:rPr lang="en-US" dirty="0"/>
              <a:t>According to McBride et al. (2008),” Higher eccentric loading leads to a negative energy balance during the eccentric phase, which may relate to a non-significant increase in vertical jump height”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CC8AF2-03FF-62A3-1111-0F27F95B4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670AE4-F339-7953-C535-47D13CD43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8</a:t>
            </a:fld>
            <a:endParaRPr lang="en-US"/>
          </a:p>
        </p:txBody>
      </p:sp>
      <p:pic>
        <p:nvPicPr>
          <p:cNvPr id="6" name="Audio Recording 1 May 2025 at 13:00:51">
            <a:hlinkClick r:id="" action="ppaction://media"/>
            <a:extLst>
              <a:ext uri="{FF2B5EF4-FFF2-40B4-BE49-F238E27FC236}">
                <a16:creationId xmlns:a16="http://schemas.microsoft.com/office/drawing/2014/main" id="{309E1433-347E-BADE-070C-2262F11135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94170" y="136525"/>
            <a:ext cx="812800" cy="812800"/>
          </a:xfrm>
          <a:prstGeom prst="rect">
            <a:avLst/>
          </a:prstGeom>
        </p:spPr>
      </p:pic>
      <p:pic>
        <p:nvPicPr>
          <p:cNvPr id="5122" name="Picture 2" descr="What is the Countermovement Jump (CMJ) Test? - Driveline Baseball">
            <a:extLst>
              <a:ext uri="{FF2B5EF4-FFF2-40B4-BE49-F238E27FC236}">
                <a16:creationId xmlns:a16="http://schemas.microsoft.com/office/drawing/2014/main" id="{6BBAC5B6-9769-B3A7-8446-F6160EE9A7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3700" y="1919288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329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80E2F-C803-019C-4376-533877006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4" y="124144"/>
            <a:ext cx="5291663" cy="1628775"/>
          </a:xfrm>
        </p:spPr>
        <p:txBody>
          <a:bodyPr anchor="b">
            <a:normAutofit/>
          </a:bodyPr>
          <a:lstStyle/>
          <a:p>
            <a:r>
              <a:rPr lang="en-US" sz="4000" dirty="0"/>
              <a:t>Discussion: Comparison</a:t>
            </a:r>
            <a:br>
              <a:rPr lang="en-US" sz="4000" dirty="0"/>
            </a:br>
            <a:endParaRPr lang="en-US" sz="4000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DDBF10CE-95F7-D9B1-B872-EE8D5413F6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2" b="-3"/>
          <a:stretch/>
        </p:blipFill>
        <p:spPr bwMode="auto"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492AAF-5A86-559E-6B34-D4AD43EC8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013" y="6356350"/>
            <a:ext cx="685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CA96B889-A9B2-1D4D-A7DB-5C2F446B0BB5}" type="slidenum">
              <a:rPr lang="en-US">
                <a:solidFill>
                  <a:srgbClr val="FFFFFF"/>
                </a:solidFill>
              </a:rPr>
              <a:pPr algn="l"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1B195-E8FD-648F-94BA-E2965D71C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2178210"/>
            <a:ext cx="5291663" cy="37528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Study by Mandic et al., (2015)</a:t>
            </a:r>
          </a:p>
          <a:p>
            <a:r>
              <a:rPr lang="en-US" sz="1800" dirty="0"/>
              <a:t>“The results suggest that there is an optimal knee angle at which vertical jump height is maximized”</a:t>
            </a:r>
          </a:p>
          <a:p>
            <a:r>
              <a:rPr lang="en-US" sz="1800" dirty="0"/>
              <a:t>“Excessive knee flexion may lead to a decrease in jump height due to suboptimal muscle-tendon unit length”</a:t>
            </a:r>
          </a:p>
          <a:p>
            <a:r>
              <a:rPr lang="en-US" sz="1800" dirty="0"/>
              <a:t>“Athletes should be trained to </a:t>
            </a:r>
            <a:r>
              <a:rPr lang="en-US" sz="1800" dirty="0" err="1"/>
              <a:t>utilise</a:t>
            </a:r>
            <a:r>
              <a:rPr lang="en-US" sz="1800" dirty="0"/>
              <a:t> knee angles that </a:t>
            </a:r>
            <a:r>
              <a:rPr lang="en-US" sz="1800" dirty="0" err="1"/>
              <a:t>maximise</a:t>
            </a:r>
            <a:r>
              <a:rPr lang="en-US" sz="1800" dirty="0"/>
              <a:t> jump performance without compromising joint integrity”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606B82-183F-2486-7F83-B1549A574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17733" y="6356350"/>
            <a:ext cx="5291667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Course code: BMST5001 Student code:2307863</a:t>
            </a:r>
          </a:p>
        </p:txBody>
      </p:sp>
      <p:pic>
        <p:nvPicPr>
          <p:cNvPr id="7" name="Audio Recording 1 May 2025 at 13:21:41">
            <a:hlinkClick r:id="" action="ppaction://media"/>
            <a:extLst>
              <a:ext uri="{FF2B5EF4-FFF2-40B4-BE49-F238E27FC236}">
                <a16:creationId xmlns:a16="http://schemas.microsoft.com/office/drawing/2014/main" id="{A0943E63-A9D6-D20E-8A75-C48BA7FB2B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28840" y="115276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012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4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A8452-00B9-68DF-C572-05C4E0953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Discussion: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FFA2E-4A44-C590-391E-4289F909B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Study by </a:t>
            </a:r>
            <a:r>
              <a:rPr lang="en-US" dirty="0" err="1"/>
              <a:t>Gheller</a:t>
            </a:r>
            <a:r>
              <a:rPr lang="en-US" dirty="0"/>
              <a:t> et al., (2015)</a:t>
            </a:r>
          </a:p>
          <a:p>
            <a:r>
              <a:rPr lang="en-US" dirty="0"/>
              <a:t>“Jump height and kinetic parameter were affected by different knee starting angles”</a:t>
            </a:r>
          </a:p>
          <a:p>
            <a:r>
              <a:rPr lang="en-US" dirty="0"/>
              <a:t>“The jump performance was better when it was performed from a deeper squat position” Suggesting the opposite to our study</a:t>
            </a:r>
          </a:p>
          <a:p>
            <a:r>
              <a:rPr lang="en-US" dirty="0"/>
              <a:t>Different squat positions in vertical jumps seem to interfere in the intersegmental coordination”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08E536-8232-2939-6724-B328C7D0B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90F798-57E6-CF95-5C3F-48BD4DD33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10</a:t>
            </a:fld>
            <a:endParaRPr lang="en-US"/>
          </a:p>
        </p:txBody>
      </p:sp>
      <p:pic>
        <p:nvPicPr>
          <p:cNvPr id="6" name="Audio Recording 1 May 2025 at 14:43:32">
            <a:hlinkClick r:id="" action="ppaction://media"/>
            <a:extLst>
              <a:ext uri="{FF2B5EF4-FFF2-40B4-BE49-F238E27FC236}">
                <a16:creationId xmlns:a16="http://schemas.microsoft.com/office/drawing/2014/main" id="{59A7CCF6-7532-9699-F99A-334808C976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73520" y="1027906"/>
            <a:ext cx="812800" cy="833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51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68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1F9D8-63A6-3715-BCB4-F87C58860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Discussion: </a:t>
            </a:r>
            <a:r>
              <a:rPr lang="en-US" dirty="0" err="1"/>
              <a:t>Comparission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20AEC-40AF-A2E2-3F3B-822FAA2E73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Study by Mitchell et al., (2017)</a:t>
            </a:r>
          </a:p>
          <a:p>
            <a:pPr marL="0" indent="0">
              <a:buNone/>
            </a:pPr>
            <a:r>
              <a:rPr lang="en-US" dirty="0"/>
              <a:t>Key points from the study</a:t>
            </a:r>
          </a:p>
          <a:p>
            <a:r>
              <a:rPr lang="en-US" dirty="0"/>
              <a:t>“ Maximal Jump height (35.4cm) was produced using self-selected knee angle (98.7 degrees)”</a:t>
            </a:r>
          </a:p>
          <a:p>
            <a:r>
              <a:rPr lang="en-US" dirty="0"/>
              <a:t>”Differences between 90 degrees and 100 degrees, and self-selected knee angles for jump heights were trivial”</a:t>
            </a:r>
          </a:p>
          <a:p>
            <a:r>
              <a:rPr lang="en-US" dirty="0"/>
              <a:t>”Differences between all other knee angles for jump height ranged from 3.8 to 16.6cm”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66FB5D-EFAC-BE22-0353-559FEB1F7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535161-4EDB-3355-DF94-B64AD4B4A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11</a:t>
            </a:fld>
            <a:endParaRPr lang="en-US"/>
          </a:p>
        </p:txBody>
      </p:sp>
      <p:pic>
        <p:nvPicPr>
          <p:cNvPr id="6" name="Audio Recording 1 May 2025 at 14:54:30">
            <a:hlinkClick r:id="" action="ppaction://media"/>
            <a:extLst>
              <a:ext uri="{FF2B5EF4-FFF2-40B4-BE49-F238E27FC236}">
                <a16:creationId xmlns:a16="http://schemas.microsoft.com/office/drawing/2014/main" id="{B269D71B-6802-A785-CBDC-0F4CED9690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889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52C0E-72E7-7932-6884-1616D903D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Discussion: Limitations to the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B6044-1D21-069C-B52F-345D1DEFC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small amount of participants</a:t>
            </a:r>
          </a:p>
          <a:p>
            <a:r>
              <a:rPr lang="en-US" dirty="0"/>
              <a:t>Manually checking the iPad may not have been 100% accurate, could use a motion capture tech instead of the dartfish app</a:t>
            </a:r>
          </a:p>
          <a:p>
            <a:r>
              <a:rPr lang="en-US" dirty="0"/>
              <a:t>Only examined knee angles instead of hip and ankle too</a:t>
            </a:r>
          </a:p>
          <a:p>
            <a:r>
              <a:rPr lang="en-US" dirty="0"/>
              <a:t>Male and female biomechanics may differ</a:t>
            </a:r>
          </a:p>
          <a:p>
            <a:r>
              <a:rPr lang="en-US" dirty="0"/>
              <a:t>The results were only assessed by me which may make it bias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DA9214-8CAA-ACFC-B59E-2707AA3EC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7A1692-C85A-18A3-6E62-D28A938DB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54242" y="8806947"/>
            <a:ext cx="2354237" cy="311307"/>
          </a:xfrm>
        </p:spPr>
        <p:txBody>
          <a:bodyPr/>
          <a:lstStyle/>
          <a:p>
            <a:fld id="{CA96B889-A9B2-1D4D-A7DB-5C2F446B0BB5}" type="slidenum">
              <a:rPr lang="en-US" smtClean="0"/>
              <a:t>12</a:t>
            </a:fld>
            <a:endParaRPr lang="en-US" dirty="0"/>
          </a:p>
        </p:txBody>
      </p:sp>
      <p:pic>
        <p:nvPicPr>
          <p:cNvPr id="7170" name="Picture 2" descr="Limitations Stock Illustrations – 2,596 ...">
            <a:extLst>
              <a:ext uri="{FF2B5EF4-FFF2-40B4-BE49-F238E27FC236}">
                <a16:creationId xmlns:a16="http://schemas.microsoft.com/office/drawing/2014/main" id="{E4D2159F-71A7-0E7E-01F9-9AA0CE74F3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280" y="4777078"/>
            <a:ext cx="3063240" cy="1944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Motion Capture System | IPTIF - IIT ...">
            <a:extLst>
              <a:ext uri="{FF2B5EF4-FFF2-40B4-BE49-F238E27FC236}">
                <a16:creationId xmlns:a16="http://schemas.microsoft.com/office/drawing/2014/main" id="{E3787B6C-EDF9-4BD7-781C-51B8A10CA3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1482" y="4685797"/>
            <a:ext cx="2920998" cy="204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Recording 1 May 2025 at 13:43:44">
            <a:hlinkClick r:id="" action="ppaction://media"/>
            <a:extLst>
              <a:ext uri="{FF2B5EF4-FFF2-40B4-BE49-F238E27FC236}">
                <a16:creationId xmlns:a16="http://schemas.microsoft.com/office/drawing/2014/main" id="{B84ECA5E-A8FB-6D7D-7F55-75640419DA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316720" y="87471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87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9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16606-7C64-60BF-9D73-7FF037765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43464-E0E0-C61F-8750-FD0350B40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102" y="1956276"/>
            <a:ext cx="10515600" cy="4351338"/>
          </a:xfrm>
        </p:spPr>
        <p:txBody>
          <a:bodyPr/>
          <a:lstStyle/>
          <a:p>
            <a:r>
              <a:rPr lang="en-US" dirty="0"/>
              <a:t>Greater knee flexion during a CMJ= lower jump heights</a:t>
            </a:r>
          </a:p>
          <a:p>
            <a:r>
              <a:rPr lang="en-US" dirty="0"/>
              <a:t>Significant moderate negative correlation between knee angle and jump height</a:t>
            </a:r>
          </a:p>
          <a:p>
            <a:r>
              <a:rPr lang="en-US" dirty="0"/>
              <a:t>These findings suggest that athletes and coaches should consider optimal joint angles when doing jump work</a:t>
            </a:r>
          </a:p>
          <a:p>
            <a:r>
              <a:rPr lang="en-US" dirty="0"/>
              <a:t>There is a lot of stuff we can do to make this study more effective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8E3956-4541-A898-2216-96F5EC5B3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05B0BA-1205-5F45-F84B-04B1D4341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13</a:t>
            </a:fld>
            <a:endParaRPr lang="en-US" dirty="0"/>
          </a:p>
        </p:txBody>
      </p:sp>
      <p:pic>
        <p:nvPicPr>
          <p:cNvPr id="8196" name="Picture 4" descr="Countermovement jump technique, step by ...">
            <a:extLst>
              <a:ext uri="{FF2B5EF4-FFF2-40B4-BE49-F238E27FC236}">
                <a16:creationId xmlns:a16="http://schemas.microsoft.com/office/drawing/2014/main" id="{2973B251-BD29-A395-F06B-EA7A4E229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774" y="266065"/>
            <a:ext cx="3324506" cy="164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igh jump - Wikipedia">
            <a:extLst>
              <a:ext uri="{FF2B5EF4-FFF2-40B4-BE49-F238E27FC236}">
                <a16:creationId xmlns:a16="http://schemas.microsoft.com/office/drawing/2014/main" id="{D0DADAE6-5D31-31C9-018B-A04ED9E30A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0680" y="4560997"/>
            <a:ext cx="1549022" cy="2160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Recording 1 May 2025 at 14:05:26">
            <a:hlinkClick r:id="" action="ppaction://media"/>
            <a:extLst>
              <a:ext uri="{FF2B5EF4-FFF2-40B4-BE49-F238E27FC236}">
                <a16:creationId xmlns:a16="http://schemas.microsoft.com/office/drawing/2014/main" id="{9863F9DD-948A-CBE3-830A-77F95CD9DC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19680" y="53695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648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96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E0BE2-56D8-E079-6F90-BDAD51CAF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A77D0-6DCE-C8FA-7419-8B537068F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Bobbert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M.F., Gerritsen, K.G.,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Litjens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M.C. and Van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Soest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A.J. (1996). Why is countermovement jump height greater than squat jump height?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Medicine and science in sports and exercise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28(11), pp.1402–12.</a:t>
            </a:r>
          </a:p>
          <a:p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Vald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Performance (2024).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Understanding the Countermovement Jump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valdperformance.com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https://valdperformance.com/news/understanding-the-countermovement-jump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McBride, J.M., </a:t>
            </a:r>
            <a:r>
              <a:rPr lang="en-GB" b="0" i="0" u="none" strike="noStrike" dirty="0" err="1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McCaulley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, G.O. and Cormie, P. (2008). Influence of </a:t>
            </a:r>
            <a:r>
              <a:rPr lang="en-GB" b="0" i="0" u="none" strike="noStrike" dirty="0" err="1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Preactivity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 and Eccentric Muscle Activity on Concentric Performance during Vertical Jumping. </a:t>
            </a:r>
            <a:r>
              <a:rPr lang="en-GB" b="0" i="1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Journal of Strength and Conditioning Research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, 22(3), pp.750–757. </a:t>
            </a:r>
            <a:r>
              <a:rPr lang="en-GB" b="0" i="0" u="none" strike="noStrike" dirty="0" err="1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doi:https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://</a:t>
            </a:r>
            <a:r>
              <a:rPr lang="en-GB" b="0" i="0" u="none" strike="noStrike" dirty="0" err="1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doi.org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/10.1519/jsc.0b013e31816a83ef.</a:t>
            </a:r>
          </a:p>
          <a:p>
            <a:r>
              <a:rPr lang="en-GB" b="0" i="0" u="none" strike="noStrike" dirty="0" err="1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Gheller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, R.G., Dal Pupo, J., Ache-Dias, J., </a:t>
            </a:r>
            <a:r>
              <a:rPr lang="en-GB" b="0" i="0" u="none" strike="noStrike" dirty="0" err="1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Detanico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, D., </a:t>
            </a:r>
            <a:r>
              <a:rPr lang="en-GB" b="0" i="0" u="none" strike="noStrike" dirty="0" err="1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Padulo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, J. and dos Santos, S.G. (2015). Effect of different knee starting angles on intersegmental coordination and performance in vertical jumps. </a:t>
            </a:r>
            <a:r>
              <a:rPr lang="en-GB" b="0" i="1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Human Movement Science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, 42(42), pp.71–80. </a:t>
            </a:r>
            <a:r>
              <a:rPr lang="en-GB" b="0" i="0" u="none" strike="noStrike" dirty="0" err="1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doi:https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://</a:t>
            </a:r>
            <a:r>
              <a:rPr lang="en-GB" b="0" i="0" u="none" strike="noStrike" dirty="0" err="1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doi.org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/10.1016/j.humov.2015.04.010.</a:t>
            </a:r>
          </a:p>
          <a:p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Mitchell, L.J., Argus, C.K., Taylor, K.-L., Sheppard, J.M. and Chapman, D.W. (2017). The Effect of Initial Knee Angle on Concentric-Only Squat Jump Performance. </a:t>
            </a:r>
            <a:r>
              <a:rPr lang="en-GB" b="0" i="1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Research Quarterly for Exercise and Sport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, 88(2), pp.184–192. </a:t>
            </a:r>
            <a:r>
              <a:rPr lang="en-GB" b="0" i="0" u="none" strike="noStrike" dirty="0" err="1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doi:https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://</a:t>
            </a:r>
            <a:r>
              <a:rPr lang="en-GB" b="0" i="0" u="none" strike="noStrike" dirty="0" err="1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doi.org</a:t>
            </a:r>
            <a:r>
              <a:rPr lang="en-GB" b="0" i="0" u="none" strike="noStrike" dirty="0">
                <a:solidFill>
                  <a:srgbClr val="747F8B"/>
                </a:solidFill>
                <a:effectLst/>
                <a:latin typeface="Roboto" panose="02000000000000000000" pitchFamily="2" charset="0"/>
              </a:rPr>
              <a:t>/10.1080/02701367.2017.1293777.</a:t>
            </a:r>
          </a:p>
          <a:p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Kawamori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N. and Haff, G.G. (2004). The optimal training load for the development of muscular power.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Journal of Strength and Conditioning Research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[online] 18(3), pp.675–684.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doi:https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://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doi.org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/10.1519/1533-4287(2004)182.0.CO;2.</a:t>
            </a:r>
            <a:r>
              <a:rPr lang="en-GB" dirty="0">
                <a:solidFill>
                  <a:srgbClr val="747F8B"/>
                </a:solidFill>
                <a:latin typeface="Roboto" panose="02000000000000000000" pitchFamily="2" charset="0"/>
              </a:rPr>
              <a:t> </a:t>
            </a:r>
          </a:p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BOBBERT, M.F. and CASIUS, L.J.R. (2005). Is the Effect of a Countermovement on Jump Height due to Active State Development?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Medicine &amp; Science in Sports &amp; Exercise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37(3), pp.440–446.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FB8853-C29F-0EEF-D1C9-8175606E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code: BMST5001 Student code:2307863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3865C4-DA8C-F1C3-DD6F-DFDF9213E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B889-A9B2-1D4D-A7DB-5C2F446B0BB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573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3985</TotalTime>
  <Words>1644</Words>
  <Application>Microsoft Macintosh PowerPoint</Application>
  <PresentationFormat>Widescreen</PresentationFormat>
  <Paragraphs>279</Paragraphs>
  <Slides>14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__Roboto_90946a</vt:lpstr>
      <vt:lpstr>Aptos</vt:lpstr>
      <vt:lpstr>Aptos Display</vt:lpstr>
      <vt:lpstr>Aptos Narrow</vt:lpstr>
      <vt:lpstr>Arial</vt:lpstr>
      <vt:lpstr>Calibri</vt:lpstr>
      <vt:lpstr>Helvetica</vt:lpstr>
      <vt:lpstr>Roboto</vt:lpstr>
      <vt:lpstr>Times New Roman</vt:lpstr>
      <vt:lpstr>Office Theme</vt:lpstr>
      <vt:lpstr> Is there a Correlation between jump height and knee angle during a counter movement jump?</vt:lpstr>
      <vt:lpstr>Introduction</vt:lpstr>
      <vt:lpstr>Introduction</vt:lpstr>
      <vt:lpstr>Methods</vt:lpstr>
      <vt:lpstr>Results- Raw data</vt:lpstr>
      <vt:lpstr>Results- Scatter Plot</vt:lpstr>
      <vt:lpstr>Results- Statistical analysis</vt:lpstr>
      <vt:lpstr>Discussion: Interpretation</vt:lpstr>
      <vt:lpstr>Discussion: Comparison </vt:lpstr>
      <vt:lpstr>Discussion: Comparison</vt:lpstr>
      <vt:lpstr>Discussion: Comparission</vt:lpstr>
      <vt:lpstr>Discussion: Limitations to the study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Iestyn Wood (2307863)</dc:creator>
  <cp:lastModifiedBy>Iestyn Wood (2307863)</cp:lastModifiedBy>
  <cp:revision>1</cp:revision>
  <dcterms:created xsi:type="dcterms:W3CDTF">2025-04-28T19:58:57Z</dcterms:created>
  <dcterms:modified xsi:type="dcterms:W3CDTF">2025-05-01T14:24:07Z</dcterms:modified>
</cp:coreProperties>
</file>