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3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91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86A40-4035-ABDF-44F1-E320769AAF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92D1B-C543-EC19-265B-1D00359123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C69CB-8FE2-9C10-B646-C9C740F0A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363AB-E4F0-48B2-9390-989D0F50F575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BE1BCB-9323-7E6D-34E6-71F235CC6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C72B26-70FE-36E9-8F0D-DDF731A43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475EE-0B28-4C2B-A8A7-37858F12D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544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67B82-FDEE-8656-0947-777BAB6BA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ECDC6-D7F6-927A-1E8C-1417C76E52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9E4489-36FE-063F-38EB-FF0FA9835B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363AB-E4F0-48B2-9390-989D0F50F575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56569E-880A-CBB6-F6D7-2698D207D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45C3F5-6579-3579-DB36-85C7DC0B8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475EE-0B28-4C2B-A8A7-37858F12D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296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9278-944B-B33D-13CB-6C7F41E18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51DFCF-2F58-BDB1-734A-A8E5D3DE77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8470FA-DF63-58D7-006B-1F451F3BC7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363AB-E4F0-48B2-9390-989D0F50F575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C48E07-64B1-49A8-F8A3-CA70C8F0F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A61A3C-68F5-8126-F053-55FBF5C97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475EE-0B28-4C2B-A8A7-37858F12D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782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DA2AB-6FEF-2955-FDDB-F2A1CDAE0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B83A7-E78D-9455-52AE-EB8F1E4275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372ED9-3E3F-7066-BAEA-5E27B1E870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2BF04C-17FA-E75F-0EB1-861EAF2DD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363AB-E4F0-48B2-9390-989D0F50F575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83253D-E966-966B-004F-4B4D3662B3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8D76CB-FB64-EAE9-5657-3853FAFCF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475EE-0B28-4C2B-A8A7-37858F12D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039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746BF-8200-794D-2017-F232E717D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A4FA8-A7C3-8AAE-E1E6-8953F20564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FBB45A-A5A2-4BB0-3B87-44D583EB8B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C934C5-21E6-70C8-20EE-E88539CC46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F1A0D1-5A41-D431-1AE1-BD7D3E9B7A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B3C2E0-0FDA-F50A-5F3E-98CD47A46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363AB-E4F0-48B2-9390-989D0F50F575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F816BB-7738-BA5A-E443-4EC14575BF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96D6E6-852C-9608-1978-F5E70E43C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475EE-0B28-4C2B-A8A7-37858F12D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4497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4C835-FAA3-6569-EE9E-8D85CD514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B3B3F1-EFDA-8E0E-FAFE-51316E128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363AB-E4F0-48B2-9390-989D0F50F575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32E9F7-632E-1CDB-978B-5E0B81084A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9147C8-E274-08AC-A30D-060B022DE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475EE-0B28-4C2B-A8A7-37858F12D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864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1A56EB-124D-53B4-C024-5B97DC7C7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363AB-E4F0-48B2-9390-989D0F50F575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55F2E6-17DB-D5EA-5AB1-FEEF19D43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DFE5D8-F6A2-A366-4B34-FEA5BA247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475EE-0B28-4C2B-A8A7-37858F12D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283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0D3BD-BAF0-E90E-B9FE-8D95A56EC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C23AC-4B7C-500B-6812-8337233A17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8487AE-B214-1F9F-C53E-BEF87868BD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86D3B-0DEE-7BF8-0A86-27A659306C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363AB-E4F0-48B2-9390-989D0F50F575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7DACA3-1522-AFC3-D8C9-8926D93EA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7777E8-30FF-5757-5B1D-ECFCC23B04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475EE-0B28-4C2B-A8A7-37858F12D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477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9A7C2-FFBE-3D3E-4940-D77331851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9566CB-E17E-49C5-EF37-8A7956850E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0895EB-93CB-0562-47A6-9D95C7430B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BFD610-A874-DA3C-5C3D-A26E781C8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363AB-E4F0-48B2-9390-989D0F50F575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F67E80-B61E-FBEF-22DF-214945AAB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0CA7E8-5758-156B-0F55-3EB65576A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475EE-0B28-4C2B-A8A7-37858F12D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4120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7ACF2-D9C3-C5A5-D48D-87DB5EE1B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686849-7E9B-0796-0DB0-62A7F18A28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ACCD6-F601-7CBE-721C-939C64CB9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363AB-E4F0-48B2-9390-989D0F50F575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59EE7-4417-C0D8-EC84-86D4C89CA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FFF6D6-EB66-C673-4D31-1BF9137ECA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475EE-0B28-4C2B-A8A7-37858F12D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332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692063-0A7B-CBA3-496F-607498E12C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E8CD80-264C-3621-4439-FF9203BD4C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103602-3BD5-67AD-94EE-F5B53A9310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363AB-E4F0-48B2-9390-989D0F50F575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122F61-B96E-593D-8395-4BB0BADDB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EC061-AAC5-0FB9-A271-AE599A2357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A475EE-0B28-4C2B-A8A7-37858F12D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1299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9136">
              <a:srgbClr val="C4D3EC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FFB050-DF5E-F85D-D5FF-856026C7E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CAA9A5-807D-AA56-A228-CAB70CC5C8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A3AB3-EADB-9F5E-D1B4-1B255EC9CD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B363AB-E4F0-48B2-9390-989D0F50F575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A6A44-BDB3-9BF2-3207-68C57348FD2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23A31B-F6C6-87A8-0DF8-8EACE8C5D92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A475EE-0B28-4C2B-A8A7-37858F12D7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565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2B2D4B26-E4DF-C8C5-668F-9CED3C996FB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35" t="12211" r="13004" b="6969"/>
          <a:stretch/>
        </p:blipFill>
        <p:spPr>
          <a:xfrm>
            <a:off x="1015636" y="716399"/>
            <a:ext cx="4085451" cy="5760780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02A36C6-5DFA-87B8-7BA6-AAAC20F9DB1E}"/>
              </a:ext>
            </a:extLst>
          </p:cNvPr>
          <p:cNvSpPr/>
          <p:nvPr/>
        </p:nvSpPr>
        <p:spPr>
          <a:xfrm>
            <a:off x="6332558" y="1857555"/>
            <a:ext cx="4574720" cy="280076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88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The Mad </a:t>
            </a:r>
          </a:p>
          <a:p>
            <a:pPr algn="ctr"/>
            <a:r>
              <a:rPr lang="en-US" sz="8800" b="1" cap="none" spc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Tea Party</a:t>
            </a:r>
            <a:endParaRPr lang="en-US" sz="88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87966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01B453E3-BA25-AB13-3C69-61864BB1DB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22" t="23899" r="34067" b="7505"/>
          <a:stretch/>
        </p:blipFill>
        <p:spPr>
          <a:xfrm>
            <a:off x="3669102" y="-446527"/>
            <a:ext cx="5515155" cy="7481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934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C66EA85F-9C5B-E2C0-EB41-7527149E46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08" t="22390" r="35521" b="13878"/>
          <a:stretch/>
        </p:blipFill>
        <p:spPr>
          <a:xfrm>
            <a:off x="4037162" y="485964"/>
            <a:ext cx="4554747" cy="6248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552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036C6C4F-5707-F4D2-2642-F2BD6A7FF82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898" t="25178" r="33546" b="7039"/>
          <a:stretch/>
        </p:blipFill>
        <p:spPr>
          <a:xfrm>
            <a:off x="3709358" y="225281"/>
            <a:ext cx="4991819" cy="6527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6633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7624896-8D70-6ADF-3C00-8FA861422F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44" t="23313" r="35464" b="14633"/>
          <a:stretch/>
        </p:blipFill>
        <p:spPr>
          <a:xfrm>
            <a:off x="3870385" y="197974"/>
            <a:ext cx="4595004" cy="6602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854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1DDA786-1352-C0A0-05C7-E8E6648BF99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18" t="16667" r="32485" b="7204"/>
          <a:stretch/>
        </p:blipFill>
        <p:spPr>
          <a:xfrm>
            <a:off x="3989439" y="79524"/>
            <a:ext cx="4645742" cy="6698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282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0EBA789-9695-AAF9-6E7A-3FFC7B9204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04" t="14172" r="33117" b="8092"/>
          <a:stretch/>
        </p:blipFill>
        <p:spPr>
          <a:xfrm>
            <a:off x="3887638" y="210753"/>
            <a:ext cx="4589254" cy="6647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831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ext&#10;&#10;Description automatically generated">
            <a:extLst>
              <a:ext uri="{FF2B5EF4-FFF2-40B4-BE49-F238E27FC236}">
                <a16:creationId xmlns:a16="http://schemas.microsoft.com/office/drawing/2014/main" id="{AB68CA16-8729-29F9-3852-DF262261D3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849" t="25806" r="36472" b="15808"/>
          <a:stretch/>
        </p:blipFill>
        <p:spPr>
          <a:xfrm>
            <a:off x="4035192" y="141154"/>
            <a:ext cx="4338182" cy="6575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9464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4</Words>
  <Application>Microsoft Office PowerPoint</Application>
  <PresentationFormat>Widescreen</PresentationFormat>
  <Paragraphs>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Jayne Morgan</dc:creator>
  <cp:lastModifiedBy>Jayne Morgan</cp:lastModifiedBy>
  <cp:revision>5</cp:revision>
  <dcterms:created xsi:type="dcterms:W3CDTF">2022-11-08T13:26:19Z</dcterms:created>
  <dcterms:modified xsi:type="dcterms:W3CDTF">2022-11-08T16:23:47Z</dcterms:modified>
</cp:coreProperties>
</file>