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37.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8.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3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1.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7"/>
  </p:notesMasterIdLst>
  <p:handoutMasterIdLst>
    <p:handoutMasterId r:id="rId48"/>
  </p:handoutMasterIdLst>
  <p:sldIdLst>
    <p:sldId id="379" r:id="rId3"/>
    <p:sldId id="296" r:id="rId4"/>
    <p:sldId id="326" r:id="rId5"/>
    <p:sldId id="328" r:id="rId6"/>
    <p:sldId id="356" r:id="rId7"/>
    <p:sldId id="358" r:id="rId8"/>
    <p:sldId id="297" r:id="rId9"/>
    <p:sldId id="298" r:id="rId10"/>
    <p:sldId id="299" r:id="rId11"/>
    <p:sldId id="301" r:id="rId12"/>
    <p:sldId id="291" r:id="rId13"/>
    <p:sldId id="290" r:id="rId14"/>
    <p:sldId id="293" r:id="rId15"/>
    <p:sldId id="287" r:id="rId16"/>
    <p:sldId id="294" r:id="rId17"/>
    <p:sldId id="288" r:id="rId18"/>
    <p:sldId id="295" r:id="rId19"/>
    <p:sldId id="289" r:id="rId20"/>
    <p:sldId id="357" r:id="rId21"/>
    <p:sldId id="359" r:id="rId22"/>
    <p:sldId id="360" r:id="rId23"/>
    <p:sldId id="361" r:id="rId24"/>
    <p:sldId id="363" r:id="rId25"/>
    <p:sldId id="366" r:id="rId26"/>
    <p:sldId id="364" r:id="rId27"/>
    <p:sldId id="365" r:id="rId28"/>
    <p:sldId id="369" r:id="rId29"/>
    <p:sldId id="368" r:id="rId30"/>
    <p:sldId id="367" r:id="rId31"/>
    <p:sldId id="371" r:id="rId32"/>
    <p:sldId id="370" r:id="rId33"/>
    <p:sldId id="362" r:id="rId34"/>
    <p:sldId id="373" r:id="rId35"/>
    <p:sldId id="374" r:id="rId36"/>
    <p:sldId id="375" r:id="rId37"/>
    <p:sldId id="372" r:id="rId38"/>
    <p:sldId id="376" r:id="rId39"/>
    <p:sldId id="380" r:id="rId40"/>
    <p:sldId id="382" r:id="rId41"/>
    <p:sldId id="381" r:id="rId42"/>
    <p:sldId id="383" r:id="rId43"/>
    <p:sldId id="300" r:id="rId44"/>
    <p:sldId id="377" r:id="rId45"/>
    <p:sldId id="384" r:id="rId4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GV7E69JjJqBVAOUQjrL1Q==" hashData="5BLtzoSBFDHf/jNS6Ip1bzsw6NoKK0UmZkdmXDmkW9Ix7UBEDggxhB6N8n8UZarmwHD0WK92CWFrt/IeUafjn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1000" autoAdjust="0"/>
  </p:normalViewPr>
  <p:slideViewPr>
    <p:cSldViewPr snapToGrid="0">
      <p:cViewPr varScale="1">
        <p:scale>
          <a:sx n="35" d="100"/>
          <a:sy n="35" d="100"/>
        </p:scale>
        <p:origin x="1868" y="28"/>
      </p:cViewPr>
      <p:guideLst/>
    </p:cSldViewPr>
  </p:slideViewPr>
  <p:notesTextViewPr>
    <p:cViewPr>
      <p:scale>
        <a:sx n="1" d="1"/>
        <a:sy n="1" d="1"/>
      </p:scale>
      <p:origin x="0" y="0"/>
    </p:cViewPr>
  </p:notesTextViewPr>
  <p:sorterViewPr>
    <p:cViewPr varScale="1">
      <p:scale>
        <a:sx n="100" d="100"/>
        <a:sy n="100" d="100"/>
      </p:scale>
      <p:origin x="0" y="-12492"/>
    </p:cViewPr>
  </p:sorterViewPr>
  <p:notesViewPr>
    <p:cSldViewPr snapToGrid="0">
      <p:cViewPr varScale="1">
        <p:scale>
          <a:sx n="70" d="100"/>
          <a:sy n="70" d="100"/>
        </p:scale>
        <p:origin x="4218" y="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EBF565-BF0A-403C-81D6-FDFCFAD714DD}" type="doc">
      <dgm:prSet loTypeId="urn:microsoft.com/office/officeart/2005/8/layout/process2" loCatId="process" qsTypeId="urn:microsoft.com/office/officeart/2005/8/quickstyle/simple1" qsCatId="simple" csTypeId="urn:microsoft.com/office/officeart/2005/8/colors/accent1_2" csCatId="accent1" phldr="1"/>
      <dgm:spPr/>
    </dgm:pt>
    <dgm:pt modelId="{22BF763B-7176-4F6D-AE4C-DF1F47766D3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 1974, </a:t>
          </a:r>
          <a:r>
            <a:rPr lang="en-US" sz="2400" dirty="0" err="1">
              <a:solidFill>
                <a:schemeClr val="tx1"/>
              </a:solidFill>
            </a:rPr>
            <a:t>Egon</a:t>
          </a:r>
          <a:r>
            <a:rPr lang="en-US" sz="2400" dirty="0">
              <a:solidFill>
                <a:schemeClr val="tx1"/>
              </a:solidFill>
            </a:rPr>
            <a:t> </a:t>
          </a:r>
          <a:r>
            <a:rPr lang="en-US" sz="2400" dirty="0" err="1">
              <a:solidFill>
                <a:schemeClr val="tx1"/>
              </a:solidFill>
            </a:rPr>
            <a:t>Bitner</a:t>
          </a:r>
          <a:r>
            <a:rPr lang="en-US" sz="2400" dirty="0">
              <a:solidFill>
                <a:schemeClr val="tx1"/>
              </a:solidFill>
            </a:rPr>
            <a:t> wrote that the role of the police is to be on hand when</a:t>
          </a:r>
          <a:r>
            <a:rPr lang="en-US" sz="2400" dirty="0"/>
            <a:t>;</a:t>
          </a:r>
        </a:p>
      </dgm:t>
    </dgm:pt>
    <dgm:pt modelId="{1E72B0BC-D1C1-4580-A0A6-8800331789EA}" type="parTrans" cxnId="{70F255EF-2474-462E-9DBA-2D9900AB4C8C}">
      <dgm:prSet/>
      <dgm:spPr/>
      <dgm:t>
        <a:bodyPr/>
        <a:lstStyle/>
        <a:p>
          <a:endParaRPr lang="en-US"/>
        </a:p>
      </dgm:t>
    </dgm:pt>
    <dgm:pt modelId="{C776124A-23F1-457F-AC82-A677950CD120}" type="sibTrans" cxnId="{70F255EF-2474-462E-9DBA-2D9900AB4C8C}">
      <dgm:prSet/>
      <dgm:spPr>
        <a:solidFill>
          <a:schemeClr val="accent2">
            <a:lumMod val="75000"/>
          </a:schemeClr>
        </a:solidFill>
        <a:ln>
          <a:solidFill>
            <a:schemeClr val="tx1"/>
          </a:solidFill>
        </a:ln>
      </dgm:spPr>
      <dgm:t>
        <a:bodyPr/>
        <a:lstStyle/>
        <a:p>
          <a:endParaRPr lang="en-US"/>
        </a:p>
      </dgm:t>
    </dgm:pt>
    <dgm:pt modelId="{C7D17FE6-4E01-4505-AAEA-1D169E7F4C0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“something is happening that ought not to be happening &amp; about which someone better do something now” </a:t>
          </a:r>
        </a:p>
      </dgm:t>
    </dgm:pt>
    <dgm:pt modelId="{DD401765-2AAE-411F-B044-D310B32DC56A}" type="parTrans" cxnId="{B1F986FA-DE04-4E55-928B-F0EF088FE64A}">
      <dgm:prSet/>
      <dgm:spPr/>
      <dgm:t>
        <a:bodyPr/>
        <a:lstStyle/>
        <a:p>
          <a:endParaRPr lang="en-US"/>
        </a:p>
      </dgm:t>
    </dgm:pt>
    <dgm:pt modelId="{E802F142-6F39-4927-A6BA-7323236AACF4}" type="sibTrans" cxnId="{B1F986FA-DE04-4E55-928B-F0EF088FE64A}">
      <dgm:prSet/>
      <dgm:spPr>
        <a:solidFill>
          <a:schemeClr val="accent2">
            <a:lumMod val="75000"/>
          </a:schemeClr>
        </a:solidFill>
        <a:ln>
          <a:solidFill>
            <a:schemeClr val="tx1"/>
          </a:solidFill>
        </a:ln>
      </dgm:spPr>
      <dgm:t>
        <a:bodyPr/>
        <a:lstStyle/>
        <a:p>
          <a:endParaRPr lang="en-US"/>
        </a:p>
      </dgm:t>
    </dgm:pt>
    <dgm:pt modelId="{095150F8-9960-4E3A-9069-D4430D70C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police are expected to prevent crime, help those in immediate danger, to investigate offences, to catch criminals, to sustain public order &amp; to protect people, particularly vulnerable people from harm</a:t>
          </a:r>
        </a:p>
      </dgm:t>
    </dgm:pt>
    <dgm:pt modelId="{6E4097CF-3486-4A16-8038-91703477E70A}" type="parTrans" cxnId="{2488D107-8445-4413-81CD-CADDA37F4931}">
      <dgm:prSet/>
      <dgm:spPr/>
      <dgm:t>
        <a:bodyPr/>
        <a:lstStyle/>
        <a:p>
          <a:endParaRPr lang="en-US"/>
        </a:p>
      </dgm:t>
    </dgm:pt>
    <dgm:pt modelId="{04DC029B-618F-48DA-997D-5BEF23168D2E}" type="sibTrans" cxnId="{2488D107-8445-4413-81CD-CADDA37F4931}">
      <dgm:prSet/>
      <dgm:spPr/>
      <dgm:t>
        <a:bodyPr/>
        <a:lstStyle/>
        <a:p>
          <a:endParaRPr lang="en-US"/>
        </a:p>
      </dgm:t>
    </dgm:pt>
    <dgm:pt modelId="{CF089E53-8070-4FDD-ACD2-415E70B14FD2}" type="pres">
      <dgm:prSet presAssocID="{2BEBF565-BF0A-403C-81D6-FDFCFAD714DD}" presName="linearFlow" presStyleCnt="0">
        <dgm:presLayoutVars>
          <dgm:resizeHandles val="exact"/>
        </dgm:presLayoutVars>
      </dgm:prSet>
      <dgm:spPr/>
    </dgm:pt>
    <dgm:pt modelId="{8647EA44-3965-4A7A-A0BA-4AF9D07F70DA}" type="pres">
      <dgm:prSet presAssocID="{22BF763B-7176-4F6D-AE4C-DF1F47766D3D}" presName="node" presStyleLbl="node1" presStyleIdx="0" presStyleCnt="3" custScaleX="216793" custScaleY="59267">
        <dgm:presLayoutVars>
          <dgm:bulletEnabled val="1"/>
        </dgm:presLayoutVars>
      </dgm:prSet>
      <dgm:spPr/>
    </dgm:pt>
    <dgm:pt modelId="{563F0423-DCB0-4E8D-9DE3-43BAABC94B9B}" type="pres">
      <dgm:prSet presAssocID="{C776124A-23F1-457F-AC82-A677950CD120}" presName="sibTrans" presStyleLbl="sibTrans2D1" presStyleIdx="0" presStyleCnt="2"/>
      <dgm:spPr/>
    </dgm:pt>
    <dgm:pt modelId="{546B005E-F4EE-49A1-923A-2FDAC4ACB956}" type="pres">
      <dgm:prSet presAssocID="{C776124A-23F1-457F-AC82-A677950CD120}" presName="connectorText" presStyleLbl="sibTrans2D1" presStyleIdx="0" presStyleCnt="2"/>
      <dgm:spPr/>
    </dgm:pt>
    <dgm:pt modelId="{B490DBA3-DD21-4D1D-899D-ACB2C4CAA481}" type="pres">
      <dgm:prSet presAssocID="{C7D17FE6-4E01-4505-AAEA-1D169E7F4C05}" presName="node" presStyleLbl="node1" presStyleIdx="1" presStyleCnt="3" custScaleX="233983" custScaleY="68612">
        <dgm:presLayoutVars>
          <dgm:bulletEnabled val="1"/>
        </dgm:presLayoutVars>
      </dgm:prSet>
      <dgm:spPr/>
    </dgm:pt>
    <dgm:pt modelId="{AAE2DA68-A8D5-49DF-B7B0-87AE391DFA04}" type="pres">
      <dgm:prSet presAssocID="{E802F142-6F39-4927-A6BA-7323236AACF4}" presName="sibTrans" presStyleLbl="sibTrans2D1" presStyleIdx="1" presStyleCnt="2"/>
      <dgm:spPr/>
    </dgm:pt>
    <dgm:pt modelId="{A5D341F9-DE96-4DDA-8708-4BE5F25B7017}" type="pres">
      <dgm:prSet presAssocID="{E802F142-6F39-4927-A6BA-7323236AACF4}" presName="connectorText" presStyleLbl="sibTrans2D1" presStyleIdx="1" presStyleCnt="2"/>
      <dgm:spPr/>
    </dgm:pt>
    <dgm:pt modelId="{EF7083C9-1F62-4158-BCBD-2DD0ACEE122B}" type="pres">
      <dgm:prSet presAssocID="{095150F8-9960-4E3A-9069-D4430D70CA58}" presName="node" presStyleLbl="node1" presStyleIdx="2" presStyleCnt="3" custScaleX="216793">
        <dgm:presLayoutVars>
          <dgm:bulletEnabled val="1"/>
        </dgm:presLayoutVars>
      </dgm:prSet>
      <dgm:spPr/>
    </dgm:pt>
  </dgm:ptLst>
  <dgm:cxnLst>
    <dgm:cxn modelId="{413A4101-B20A-4531-83C5-BA2B1BF3FA64}" type="presOf" srcId="{E802F142-6F39-4927-A6BA-7323236AACF4}" destId="{AAE2DA68-A8D5-49DF-B7B0-87AE391DFA04}" srcOrd="0" destOrd="0" presId="urn:microsoft.com/office/officeart/2005/8/layout/process2"/>
    <dgm:cxn modelId="{2488D107-8445-4413-81CD-CADDA37F4931}" srcId="{2BEBF565-BF0A-403C-81D6-FDFCFAD714DD}" destId="{095150F8-9960-4E3A-9069-D4430D70CA58}" srcOrd="2" destOrd="0" parTransId="{6E4097CF-3486-4A16-8038-91703477E70A}" sibTransId="{04DC029B-618F-48DA-997D-5BEF23168D2E}"/>
    <dgm:cxn modelId="{B52BE468-601A-471F-B93A-C33CBF7C6B9E}" type="presOf" srcId="{095150F8-9960-4E3A-9069-D4430D70CA58}" destId="{EF7083C9-1F62-4158-BCBD-2DD0ACEE122B}" srcOrd="0" destOrd="0" presId="urn:microsoft.com/office/officeart/2005/8/layout/process2"/>
    <dgm:cxn modelId="{5D262974-5C0E-4D32-8F13-5CC39D89A86B}" type="presOf" srcId="{E802F142-6F39-4927-A6BA-7323236AACF4}" destId="{A5D341F9-DE96-4DDA-8708-4BE5F25B7017}" srcOrd="1" destOrd="0" presId="urn:microsoft.com/office/officeart/2005/8/layout/process2"/>
    <dgm:cxn modelId="{B41FC459-D272-47C7-9805-9D9C1DAFDA82}" type="presOf" srcId="{2BEBF565-BF0A-403C-81D6-FDFCFAD714DD}" destId="{CF089E53-8070-4FDD-ACD2-415E70B14FD2}" srcOrd="0" destOrd="0" presId="urn:microsoft.com/office/officeart/2005/8/layout/process2"/>
    <dgm:cxn modelId="{70D25DBA-F2DC-45B2-874B-D1456B8D634D}" type="presOf" srcId="{22BF763B-7176-4F6D-AE4C-DF1F47766D3D}" destId="{8647EA44-3965-4A7A-A0BA-4AF9D07F70DA}" srcOrd="0" destOrd="0" presId="urn:microsoft.com/office/officeart/2005/8/layout/process2"/>
    <dgm:cxn modelId="{DC1766D7-F3EB-49F5-B1E3-08AEF8F73110}" type="presOf" srcId="{C776124A-23F1-457F-AC82-A677950CD120}" destId="{563F0423-DCB0-4E8D-9DE3-43BAABC94B9B}" srcOrd="0" destOrd="0" presId="urn:microsoft.com/office/officeart/2005/8/layout/process2"/>
    <dgm:cxn modelId="{8B0EF3D9-09D5-401D-9AA8-FEEB16385405}" type="presOf" srcId="{C776124A-23F1-457F-AC82-A677950CD120}" destId="{546B005E-F4EE-49A1-923A-2FDAC4ACB956}" srcOrd="1" destOrd="0" presId="urn:microsoft.com/office/officeart/2005/8/layout/process2"/>
    <dgm:cxn modelId="{502F52DD-023C-48AA-97A1-E38E5A3E69B8}" type="presOf" srcId="{C7D17FE6-4E01-4505-AAEA-1D169E7F4C05}" destId="{B490DBA3-DD21-4D1D-899D-ACB2C4CAA481}" srcOrd="0" destOrd="0" presId="urn:microsoft.com/office/officeart/2005/8/layout/process2"/>
    <dgm:cxn modelId="{70F255EF-2474-462E-9DBA-2D9900AB4C8C}" srcId="{2BEBF565-BF0A-403C-81D6-FDFCFAD714DD}" destId="{22BF763B-7176-4F6D-AE4C-DF1F47766D3D}" srcOrd="0" destOrd="0" parTransId="{1E72B0BC-D1C1-4580-A0A6-8800331789EA}" sibTransId="{C776124A-23F1-457F-AC82-A677950CD120}"/>
    <dgm:cxn modelId="{B1F986FA-DE04-4E55-928B-F0EF088FE64A}" srcId="{2BEBF565-BF0A-403C-81D6-FDFCFAD714DD}" destId="{C7D17FE6-4E01-4505-AAEA-1D169E7F4C05}" srcOrd="1" destOrd="0" parTransId="{DD401765-2AAE-411F-B044-D310B32DC56A}" sibTransId="{E802F142-6F39-4927-A6BA-7323236AACF4}"/>
    <dgm:cxn modelId="{50B46F52-F815-4C79-A6A7-638932AD172D}" type="presParOf" srcId="{CF089E53-8070-4FDD-ACD2-415E70B14FD2}" destId="{8647EA44-3965-4A7A-A0BA-4AF9D07F70DA}" srcOrd="0" destOrd="0" presId="urn:microsoft.com/office/officeart/2005/8/layout/process2"/>
    <dgm:cxn modelId="{7DF560F5-CCCB-4B11-B5C5-59916ACAA974}" type="presParOf" srcId="{CF089E53-8070-4FDD-ACD2-415E70B14FD2}" destId="{563F0423-DCB0-4E8D-9DE3-43BAABC94B9B}" srcOrd="1" destOrd="0" presId="urn:microsoft.com/office/officeart/2005/8/layout/process2"/>
    <dgm:cxn modelId="{ACEF6FF6-E225-41BE-AF5A-E24C01522C2C}" type="presParOf" srcId="{563F0423-DCB0-4E8D-9DE3-43BAABC94B9B}" destId="{546B005E-F4EE-49A1-923A-2FDAC4ACB956}" srcOrd="0" destOrd="0" presId="urn:microsoft.com/office/officeart/2005/8/layout/process2"/>
    <dgm:cxn modelId="{F8943952-3471-4130-AD84-496600B016CC}" type="presParOf" srcId="{CF089E53-8070-4FDD-ACD2-415E70B14FD2}" destId="{B490DBA3-DD21-4D1D-899D-ACB2C4CAA481}" srcOrd="2" destOrd="0" presId="urn:microsoft.com/office/officeart/2005/8/layout/process2"/>
    <dgm:cxn modelId="{1436AEC9-8381-4A7C-9A2B-85067DB1DFCE}" type="presParOf" srcId="{CF089E53-8070-4FDD-ACD2-415E70B14FD2}" destId="{AAE2DA68-A8D5-49DF-B7B0-87AE391DFA04}" srcOrd="3" destOrd="0" presId="urn:microsoft.com/office/officeart/2005/8/layout/process2"/>
    <dgm:cxn modelId="{9DC191DE-1C10-4618-8821-6B2D77E9CD22}" type="presParOf" srcId="{AAE2DA68-A8D5-49DF-B7B0-87AE391DFA04}" destId="{A5D341F9-DE96-4DDA-8708-4BE5F25B7017}" srcOrd="0" destOrd="0" presId="urn:microsoft.com/office/officeart/2005/8/layout/process2"/>
    <dgm:cxn modelId="{6975F478-3D95-4DB1-B4B7-1B7A64ACFCA4}" type="presParOf" srcId="{CF089E53-8070-4FDD-ACD2-415E70B14FD2}" destId="{EF7083C9-1F62-4158-BCBD-2DD0ACEE122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411746-559E-4094-A3FB-AF130D6B311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92BF3C43-D42E-4DD2-800F-A236123F7BC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Most police patrols are mobile patrol</a:t>
          </a:r>
        </a:p>
      </dgm:t>
    </dgm:pt>
    <dgm:pt modelId="{AA86EF76-ACCD-49D1-B9C3-35AEFED6194E}" type="parTrans" cxnId="{1087B6BC-E32E-4F10-86F3-EB4BAEFB0529}">
      <dgm:prSet/>
      <dgm:spPr/>
      <dgm:t>
        <a:bodyPr/>
        <a:lstStyle/>
        <a:p>
          <a:endParaRPr lang="en-US"/>
        </a:p>
      </dgm:t>
    </dgm:pt>
    <dgm:pt modelId="{DBA88945-35D7-4B3E-9100-528EA12CBA02}" type="sibTrans" cxnId="{1087B6BC-E32E-4F10-86F3-EB4BAEFB0529}">
      <dgm:prSet/>
      <dgm:spPr>
        <a:solidFill>
          <a:schemeClr val="accent2">
            <a:lumMod val="75000"/>
          </a:schemeClr>
        </a:solidFill>
        <a:ln>
          <a:solidFill>
            <a:schemeClr val="tx1"/>
          </a:solidFill>
        </a:ln>
      </dgm:spPr>
      <dgm:t>
        <a:bodyPr/>
        <a:lstStyle/>
        <a:p>
          <a:endParaRPr lang="en-US"/>
        </a:p>
      </dgm:t>
    </dgm:pt>
    <dgm:pt modelId="{2E616FA9-E63F-4417-B9A9-886B8B8708F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Cars provide more efficient patrol than foot</a:t>
          </a:r>
        </a:p>
      </dgm:t>
    </dgm:pt>
    <dgm:pt modelId="{3B40ECC5-6101-42C6-BDCB-B7E800014E63}" type="parTrans" cxnId="{93A77BF9-21E5-4812-88AE-AAE0146F07A1}">
      <dgm:prSet/>
      <dgm:spPr/>
      <dgm:t>
        <a:bodyPr/>
        <a:lstStyle/>
        <a:p>
          <a:endParaRPr lang="en-US"/>
        </a:p>
      </dgm:t>
    </dgm:pt>
    <dgm:pt modelId="{16F9A614-797D-4CF8-86C8-1507D1298C3F}" type="sibTrans" cxnId="{93A77BF9-21E5-4812-88AE-AAE0146F07A1}">
      <dgm:prSet/>
      <dgm:spPr>
        <a:solidFill>
          <a:schemeClr val="accent2">
            <a:lumMod val="75000"/>
          </a:schemeClr>
        </a:solidFill>
        <a:ln>
          <a:solidFill>
            <a:schemeClr val="tx1"/>
          </a:solidFill>
        </a:ln>
      </dgm:spPr>
      <dgm:t>
        <a:bodyPr/>
        <a:lstStyle/>
        <a:p>
          <a:endParaRPr lang="en-US"/>
        </a:p>
      </dgm:t>
    </dgm:pt>
    <dgm:pt modelId="{B23FBA40-8D3D-4074-8346-0C3BD560347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Cover more area</a:t>
          </a:r>
        </a:p>
      </dgm:t>
    </dgm:pt>
    <dgm:pt modelId="{C2887664-5882-4F62-A941-B7B2C727B7ED}" type="parTrans" cxnId="{9512F5CA-2783-4A11-AAA0-ABEEAFFAE560}">
      <dgm:prSet/>
      <dgm:spPr/>
      <dgm:t>
        <a:bodyPr/>
        <a:lstStyle/>
        <a:p>
          <a:endParaRPr lang="en-US"/>
        </a:p>
      </dgm:t>
    </dgm:pt>
    <dgm:pt modelId="{12F364FA-BA0D-423C-881E-0B3074C17FD2}" type="sibTrans" cxnId="{9512F5CA-2783-4A11-AAA0-ABEEAFFAE560}">
      <dgm:prSet/>
      <dgm:spPr>
        <a:solidFill>
          <a:schemeClr val="accent2">
            <a:lumMod val="75000"/>
          </a:schemeClr>
        </a:solidFill>
        <a:ln>
          <a:solidFill>
            <a:schemeClr val="tx1"/>
          </a:solidFill>
        </a:ln>
      </dgm:spPr>
      <dgm:t>
        <a:bodyPr/>
        <a:lstStyle/>
        <a:p>
          <a:endParaRPr lang="en-US"/>
        </a:p>
      </dgm:t>
    </dgm:pt>
    <dgm:pt modelId="{A9FB7D8E-30D3-4DCE-BE4F-4F61675386E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Patrol in an unpredictable manner</a:t>
          </a:r>
        </a:p>
      </dgm:t>
    </dgm:pt>
    <dgm:pt modelId="{0C0D4B2F-51A8-4ABE-A4DA-C94F4AABBDDB}" type="parTrans" cxnId="{75B6834E-A76D-4FB1-B653-99B3CD47252A}">
      <dgm:prSet/>
      <dgm:spPr/>
      <dgm:t>
        <a:bodyPr/>
        <a:lstStyle/>
        <a:p>
          <a:endParaRPr lang="en-US"/>
        </a:p>
      </dgm:t>
    </dgm:pt>
    <dgm:pt modelId="{3E09A3E9-1F1F-48A8-97B7-01316F5588E4}" type="sibTrans" cxnId="{75B6834E-A76D-4FB1-B653-99B3CD47252A}">
      <dgm:prSet/>
      <dgm:spPr>
        <a:solidFill>
          <a:schemeClr val="accent2">
            <a:lumMod val="75000"/>
          </a:schemeClr>
        </a:solidFill>
        <a:ln>
          <a:solidFill>
            <a:schemeClr val="tx1"/>
          </a:solidFill>
        </a:ln>
      </dgm:spPr>
      <dgm:t>
        <a:bodyPr/>
        <a:lstStyle/>
        <a:p>
          <a:endParaRPr lang="en-US"/>
        </a:p>
      </dgm:t>
    </dgm:pt>
    <dgm:pt modelId="{CC5A6A89-6CB5-42C7-8916-C99353B72D9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Respond quickly to calls</a:t>
          </a:r>
        </a:p>
      </dgm:t>
    </dgm:pt>
    <dgm:pt modelId="{DAC1AD4C-FE8D-44C1-A055-F81FEE136FDF}" type="parTrans" cxnId="{D9E7F337-79AD-4B02-8E86-C5BCE1B231F8}">
      <dgm:prSet/>
      <dgm:spPr/>
      <dgm:t>
        <a:bodyPr/>
        <a:lstStyle/>
        <a:p>
          <a:endParaRPr lang="en-US"/>
        </a:p>
      </dgm:t>
    </dgm:pt>
    <dgm:pt modelId="{19540C06-DEE0-4572-A904-2B1E1EDF91FE}" type="sibTrans" cxnId="{D9E7F337-79AD-4B02-8E86-C5BCE1B231F8}">
      <dgm:prSet/>
      <dgm:spPr/>
      <dgm:t>
        <a:bodyPr/>
        <a:lstStyle/>
        <a:p>
          <a:endParaRPr lang="en-US"/>
        </a:p>
      </dgm:t>
    </dgm:pt>
    <dgm:pt modelId="{90ACCAE6-4C9F-42F0-9871-DA5D8EA7DFF6}" type="pres">
      <dgm:prSet presAssocID="{4F411746-559E-4094-A3FB-AF130D6B3113}" presName="diagram" presStyleCnt="0">
        <dgm:presLayoutVars>
          <dgm:dir/>
          <dgm:resizeHandles val="exact"/>
        </dgm:presLayoutVars>
      </dgm:prSet>
      <dgm:spPr/>
    </dgm:pt>
    <dgm:pt modelId="{B2E2394E-CF0F-4929-BC8C-966D02AFAC1F}" type="pres">
      <dgm:prSet presAssocID="{92BF3C43-D42E-4DD2-800F-A236123F7BCB}" presName="node" presStyleLbl="node1" presStyleIdx="0" presStyleCnt="5">
        <dgm:presLayoutVars>
          <dgm:bulletEnabled val="1"/>
        </dgm:presLayoutVars>
      </dgm:prSet>
      <dgm:spPr/>
    </dgm:pt>
    <dgm:pt modelId="{31C36825-9319-4B2B-A24D-3C70E65EB0C9}" type="pres">
      <dgm:prSet presAssocID="{DBA88945-35D7-4B3E-9100-528EA12CBA02}" presName="sibTrans" presStyleLbl="sibTrans2D1" presStyleIdx="0" presStyleCnt="4"/>
      <dgm:spPr/>
    </dgm:pt>
    <dgm:pt modelId="{32723F95-D4AA-4C03-A993-C133A4F7A0E1}" type="pres">
      <dgm:prSet presAssocID="{DBA88945-35D7-4B3E-9100-528EA12CBA02}" presName="connectorText" presStyleLbl="sibTrans2D1" presStyleIdx="0" presStyleCnt="4"/>
      <dgm:spPr/>
    </dgm:pt>
    <dgm:pt modelId="{F4BC6AC2-0432-4779-B488-789C0ACE73F5}" type="pres">
      <dgm:prSet presAssocID="{2E616FA9-E63F-4417-B9A9-886B8B8708F8}" presName="node" presStyleLbl="node1" presStyleIdx="1" presStyleCnt="5">
        <dgm:presLayoutVars>
          <dgm:bulletEnabled val="1"/>
        </dgm:presLayoutVars>
      </dgm:prSet>
      <dgm:spPr/>
    </dgm:pt>
    <dgm:pt modelId="{B8E7EDAB-49E3-44DA-8A7A-DF002F483809}" type="pres">
      <dgm:prSet presAssocID="{16F9A614-797D-4CF8-86C8-1507D1298C3F}" presName="sibTrans" presStyleLbl="sibTrans2D1" presStyleIdx="1" presStyleCnt="4"/>
      <dgm:spPr/>
    </dgm:pt>
    <dgm:pt modelId="{6DE10F43-87F1-414A-8175-A20BAE90A08A}" type="pres">
      <dgm:prSet presAssocID="{16F9A614-797D-4CF8-86C8-1507D1298C3F}" presName="connectorText" presStyleLbl="sibTrans2D1" presStyleIdx="1" presStyleCnt="4"/>
      <dgm:spPr/>
    </dgm:pt>
    <dgm:pt modelId="{4CAE3566-F44D-4CD4-AE97-BB57343BE274}" type="pres">
      <dgm:prSet presAssocID="{B23FBA40-8D3D-4074-8346-0C3BD5603479}" presName="node" presStyleLbl="node1" presStyleIdx="2" presStyleCnt="5">
        <dgm:presLayoutVars>
          <dgm:bulletEnabled val="1"/>
        </dgm:presLayoutVars>
      </dgm:prSet>
      <dgm:spPr/>
    </dgm:pt>
    <dgm:pt modelId="{26E223AA-6F14-4B42-B9B9-1973FBE364F7}" type="pres">
      <dgm:prSet presAssocID="{12F364FA-BA0D-423C-881E-0B3074C17FD2}" presName="sibTrans" presStyleLbl="sibTrans2D1" presStyleIdx="2" presStyleCnt="4"/>
      <dgm:spPr/>
    </dgm:pt>
    <dgm:pt modelId="{B47CCBC4-DF0A-4C3F-98C2-9ECE44DD63BA}" type="pres">
      <dgm:prSet presAssocID="{12F364FA-BA0D-423C-881E-0B3074C17FD2}" presName="connectorText" presStyleLbl="sibTrans2D1" presStyleIdx="2" presStyleCnt="4"/>
      <dgm:spPr/>
    </dgm:pt>
    <dgm:pt modelId="{5E0CF15F-753C-44E4-A466-C97E91EC5004}" type="pres">
      <dgm:prSet presAssocID="{A9FB7D8E-30D3-4DCE-BE4F-4F61675386E5}" presName="node" presStyleLbl="node1" presStyleIdx="3" presStyleCnt="5">
        <dgm:presLayoutVars>
          <dgm:bulletEnabled val="1"/>
        </dgm:presLayoutVars>
      </dgm:prSet>
      <dgm:spPr/>
    </dgm:pt>
    <dgm:pt modelId="{44097E5A-7FBC-4A1C-8C58-978CA0597584}" type="pres">
      <dgm:prSet presAssocID="{3E09A3E9-1F1F-48A8-97B7-01316F5588E4}" presName="sibTrans" presStyleLbl="sibTrans2D1" presStyleIdx="3" presStyleCnt="4"/>
      <dgm:spPr/>
    </dgm:pt>
    <dgm:pt modelId="{F5611795-D4F2-4C93-B4A2-6036D0FB72FE}" type="pres">
      <dgm:prSet presAssocID="{3E09A3E9-1F1F-48A8-97B7-01316F5588E4}" presName="connectorText" presStyleLbl="sibTrans2D1" presStyleIdx="3" presStyleCnt="4"/>
      <dgm:spPr/>
    </dgm:pt>
    <dgm:pt modelId="{92308FC5-6785-4F35-9ECC-DEAB131922D3}" type="pres">
      <dgm:prSet presAssocID="{CC5A6A89-6CB5-42C7-8916-C99353B72D92}" presName="node" presStyleLbl="node1" presStyleIdx="4" presStyleCnt="5">
        <dgm:presLayoutVars>
          <dgm:bulletEnabled val="1"/>
        </dgm:presLayoutVars>
      </dgm:prSet>
      <dgm:spPr/>
    </dgm:pt>
  </dgm:ptLst>
  <dgm:cxnLst>
    <dgm:cxn modelId="{7BA15A01-ABA8-4ECB-AEFD-736028002406}" type="presOf" srcId="{12F364FA-BA0D-423C-881E-0B3074C17FD2}" destId="{B47CCBC4-DF0A-4C3F-98C2-9ECE44DD63BA}" srcOrd="1" destOrd="0" presId="urn:microsoft.com/office/officeart/2005/8/layout/process5"/>
    <dgm:cxn modelId="{2D9BC411-DCD3-4670-9D6F-9BCF00843C64}" type="presOf" srcId="{B23FBA40-8D3D-4074-8346-0C3BD5603479}" destId="{4CAE3566-F44D-4CD4-AE97-BB57343BE274}" srcOrd="0" destOrd="0" presId="urn:microsoft.com/office/officeart/2005/8/layout/process5"/>
    <dgm:cxn modelId="{6CD2F732-00E7-4310-B531-70510EBAE1FE}" type="presOf" srcId="{4F411746-559E-4094-A3FB-AF130D6B3113}" destId="{90ACCAE6-4C9F-42F0-9871-DA5D8EA7DFF6}" srcOrd="0" destOrd="0" presId="urn:microsoft.com/office/officeart/2005/8/layout/process5"/>
    <dgm:cxn modelId="{D9E7F337-79AD-4B02-8E86-C5BCE1B231F8}" srcId="{4F411746-559E-4094-A3FB-AF130D6B3113}" destId="{CC5A6A89-6CB5-42C7-8916-C99353B72D92}" srcOrd="4" destOrd="0" parTransId="{DAC1AD4C-FE8D-44C1-A055-F81FEE136FDF}" sibTransId="{19540C06-DEE0-4572-A904-2B1E1EDF91FE}"/>
    <dgm:cxn modelId="{49638867-7A5D-4A15-94F3-5015C0778CA2}" type="presOf" srcId="{DBA88945-35D7-4B3E-9100-528EA12CBA02}" destId="{32723F95-D4AA-4C03-A993-C133A4F7A0E1}" srcOrd="1" destOrd="0" presId="urn:microsoft.com/office/officeart/2005/8/layout/process5"/>
    <dgm:cxn modelId="{7EF61949-AB61-4EC9-8491-59817D49B88B}" type="presOf" srcId="{16F9A614-797D-4CF8-86C8-1507D1298C3F}" destId="{6DE10F43-87F1-414A-8175-A20BAE90A08A}" srcOrd="1" destOrd="0" presId="urn:microsoft.com/office/officeart/2005/8/layout/process5"/>
    <dgm:cxn modelId="{75B6834E-A76D-4FB1-B653-99B3CD47252A}" srcId="{4F411746-559E-4094-A3FB-AF130D6B3113}" destId="{A9FB7D8E-30D3-4DCE-BE4F-4F61675386E5}" srcOrd="3" destOrd="0" parTransId="{0C0D4B2F-51A8-4ABE-A4DA-C94F4AABBDDB}" sibTransId="{3E09A3E9-1F1F-48A8-97B7-01316F5588E4}"/>
    <dgm:cxn modelId="{52FB5750-D576-497D-9E07-8C6761F3F137}" type="presOf" srcId="{3E09A3E9-1F1F-48A8-97B7-01316F5588E4}" destId="{44097E5A-7FBC-4A1C-8C58-978CA0597584}" srcOrd="0" destOrd="0" presId="urn:microsoft.com/office/officeart/2005/8/layout/process5"/>
    <dgm:cxn modelId="{680B4D97-4D4C-48C1-AE33-262BC7481541}" type="presOf" srcId="{12F364FA-BA0D-423C-881E-0B3074C17FD2}" destId="{26E223AA-6F14-4B42-B9B9-1973FBE364F7}" srcOrd="0" destOrd="0" presId="urn:microsoft.com/office/officeart/2005/8/layout/process5"/>
    <dgm:cxn modelId="{6D4C50AE-050C-46C4-8948-059D31BD8AA3}" type="presOf" srcId="{92BF3C43-D42E-4DD2-800F-A236123F7BCB}" destId="{B2E2394E-CF0F-4929-BC8C-966D02AFAC1F}" srcOrd="0" destOrd="0" presId="urn:microsoft.com/office/officeart/2005/8/layout/process5"/>
    <dgm:cxn modelId="{CC2E0BB9-425A-4E03-8FC9-CCD480ACDD79}" type="presOf" srcId="{DBA88945-35D7-4B3E-9100-528EA12CBA02}" destId="{31C36825-9319-4B2B-A24D-3C70E65EB0C9}" srcOrd="0" destOrd="0" presId="urn:microsoft.com/office/officeart/2005/8/layout/process5"/>
    <dgm:cxn modelId="{1087B6BC-E32E-4F10-86F3-EB4BAEFB0529}" srcId="{4F411746-559E-4094-A3FB-AF130D6B3113}" destId="{92BF3C43-D42E-4DD2-800F-A236123F7BCB}" srcOrd="0" destOrd="0" parTransId="{AA86EF76-ACCD-49D1-B9C3-35AEFED6194E}" sibTransId="{DBA88945-35D7-4B3E-9100-528EA12CBA02}"/>
    <dgm:cxn modelId="{B00A5FC7-A196-4C4B-B0F9-CDD02CA607F4}" type="presOf" srcId="{CC5A6A89-6CB5-42C7-8916-C99353B72D92}" destId="{92308FC5-6785-4F35-9ECC-DEAB131922D3}" srcOrd="0" destOrd="0" presId="urn:microsoft.com/office/officeart/2005/8/layout/process5"/>
    <dgm:cxn modelId="{97931CCA-C0DF-4C44-85E4-74F8CA38E505}" type="presOf" srcId="{A9FB7D8E-30D3-4DCE-BE4F-4F61675386E5}" destId="{5E0CF15F-753C-44E4-A466-C97E91EC5004}" srcOrd="0" destOrd="0" presId="urn:microsoft.com/office/officeart/2005/8/layout/process5"/>
    <dgm:cxn modelId="{9512F5CA-2783-4A11-AAA0-ABEEAFFAE560}" srcId="{4F411746-559E-4094-A3FB-AF130D6B3113}" destId="{B23FBA40-8D3D-4074-8346-0C3BD5603479}" srcOrd="2" destOrd="0" parTransId="{C2887664-5882-4F62-A941-B7B2C727B7ED}" sibTransId="{12F364FA-BA0D-423C-881E-0B3074C17FD2}"/>
    <dgm:cxn modelId="{C8EF8DCB-E87D-4858-82B6-D05DA146755E}" type="presOf" srcId="{2E616FA9-E63F-4417-B9A9-886B8B8708F8}" destId="{F4BC6AC2-0432-4779-B488-789C0ACE73F5}" srcOrd="0" destOrd="0" presId="urn:microsoft.com/office/officeart/2005/8/layout/process5"/>
    <dgm:cxn modelId="{C3BD16CC-8AD9-449C-84E5-6CC649C33B07}" type="presOf" srcId="{16F9A614-797D-4CF8-86C8-1507D1298C3F}" destId="{B8E7EDAB-49E3-44DA-8A7A-DF002F483809}" srcOrd="0" destOrd="0" presId="urn:microsoft.com/office/officeart/2005/8/layout/process5"/>
    <dgm:cxn modelId="{21B6C8E0-C7FA-4FC7-9C1B-E8B2DBE5D1A4}" type="presOf" srcId="{3E09A3E9-1F1F-48A8-97B7-01316F5588E4}" destId="{F5611795-D4F2-4C93-B4A2-6036D0FB72FE}" srcOrd="1" destOrd="0" presId="urn:microsoft.com/office/officeart/2005/8/layout/process5"/>
    <dgm:cxn modelId="{93A77BF9-21E5-4812-88AE-AAE0146F07A1}" srcId="{4F411746-559E-4094-A3FB-AF130D6B3113}" destId="{2E616FA9-E63F-4417-B9A9-886B8B8708F8}" srcOrd="1" destOrd="0" parTransId="{3B40ECC5-6101-42C6-BDCB-B7E800014E63}" sibTransId="{16F9A614-797D-4CF8-86C8-1507D1298C3F}"/>
    <dgm:cxn modelId="{3822FEBC-2103-4808-AFDE-E6E7182DBA49}" type="presParOf" srcId="{90ACCAE6-4C9F-42F0-9871-DA5D8EA7DFF6}" destId="{B2E2394E-CF0F-4929-BC8C-966D02AFAC1F}" srcOrd="0" destOrd="0" presId="urn:microsoft.com/office/officeart/2005/8/layout/process5"/>
    <dgm:cxn modelId="{158447A5-73CF-40A0-8BD0-F46B384255E4}" type="presParOf" srcId="{90ACCAE6-4C9F-42F0-9871-DA5D8EA7DFF6}" destId="{31C36825-9319-4B2B-A24D-3C70E65EB0C9}" srcOrd="1" destOrd="0" presId="urn:microsoft.com/office/officeart/2005/8/layout/process5"/>
    <dgm:cxn modelId="{6A2B7BDA-D5C3-4C14-9A3E-5D9C0F1E5AEA}" type="presParOf" srcId="{31C36825-9319-4B2B-A24D-3C70E65EB0C9}" destId="{32723F95-D4AA-4C03-A993-C133A4F7A0E1}" srcOrd="0" destOrd="0" presId="urn:microsoft.com/office/officeart/2005/8/layout/process5"/>
    <dgm:cxn modelId="{47ADCCE4-C42F-4689-A6F6-E8366B4A63FE}" type="presParOf" srcId="{90ACCAE6-4C9F-42F0-9871-DA5D8EA7DFF6}" destId="{F4BC6AC2-0432-4779-B488-789C0ACE73F5}" srcOrd="2" destOrd="0" presId="urn:microsoft.com/office/officeart/2005/8/layout/process5"/>
    <dgm:cxn modelId="{6C96093F-7C41-4736-B5E3-2804371406D1}" type="presParOf" srcId="{90ACCAE6-4C9F-42F0-9871-DA5D8EA7DFF6}" destId="{B8E7EDAB-49E3-44DA-8A7A-DF002F483809}" srcOrd="3" destOrd="0" presId="urn:microsoft.com/office/officeart/2005/8/layout/process5"/>
    <dgm:cxn modelId="{5C1E4E47-0EEC-46B4-A344-654B602B2559}" type="presParOf" srcId="{B8E7EDAB-49E3-44DA-8A7A-DF002F483809}" destId="{6DE10F43-87F1-414A-8175-A20BAE90A08A}" srcOrd="0" destOrd="0" presId="urn:microsoft.com/office/officeart/2005/8/layout/process5"/>
    <dgm:cxn modelId="{71F3B0AA-AC7B-4882-89EE-FAB269E903A9}" type="presParOf" srcId="{90ACCAE6-4C9F-42F0-9871-DA5D8EA7DFF6}" destId="{4CAE3566-F44D-4CD4-AE97-BB57343BE274}" srcOrd="4" destOrd="0" presId="urn:microsoft.com/office/officeart/2005/8/layout/process5"/>
    <dgm:cxn modelId="{134D4998-9F43-410C-A66A-A5E695CC5578}" type="presParOf" srcId="{90ACCAE6-4C9F-42F0-9871-DA5D8EA7DFF6}" destId="{26E223AA-6F14-4B42-B9B9-1973FBE364F7}" srcOrd="5" destOrd="0" presId="urn:microsoft.com/office/officeart/2005/8/layout/process5"/>
    <dgm:cxn modelId="{B5AB3A4D-90B9-4316-BC3C-AF0179531D05}" type="presParOf" srcId="{26E223AA-6F14-4B42-B9B9-1973FBE364F7}" destId="{B47CCBC4-DF0A-4C3F-98C2-9ECE44DD63BA}" srcOrd="0" destOrd="0" presId="urn:microsoft.com/office/officeart/2005/8/layout/process5"/>
    <dgm:cxn modelId="{E75AE6AC-2F78-4A0F-907F-C9F00A25263C}" type="presParOf" srcId="{90ACCAE6-4C9F-42F0-9871-DA5D8EA7DFF6}" destId="{5E0CF15F-753C-44E4-A466-C97E91EC5004}" srcOrd="6" destOrd="0" presId="urn:microsoft.com/office/officeart/2005/8/layout/process5"/>
    <dgm:cxn modelId="{79777F97-776F-4635-872C-4AE4C38622B7}" type="presParOf" srcId="{90ACCAE6-4C9F-42F0-9871-DA5D8EA7DFF6}" destId="{44097E5A-7FBC-4A1C-8C58-978CA0597584}" srcOrd="7" destOrd="0" presId="urn:microsoft.com/office/officeart/2005/8/layout/process5"/>
    <dgm:cxn modelId="{D8F70ABC-EEAC-4821-94B6-184438701472}" type="presParOf" srcId="{44097E5A-7FBC-4A1C-8C58-978CA0597584}" destId="{F5611795-D4F2-4C93-B4A2-6036D0FB72FE}" srcOrd="0" destOrd="0" presId="urn:microsoft.com/office/officeart/2005/8/layout/process5"/>
    <dgm:cxn modelId="{22EAF78D-A940-4BED-A147-B434D0381557}" type="presParOf" srcId="{90ACCAE6-4C9F-42F0-9871-DA5D8EA7DFF6}" destId="{92308FC5-6785-4F35-9ECC-DEAB131922D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3606D6-45C0-4509-A0DA-5CFFA39E1D8F}"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56878333-BC71-4ED8-BE4B-7724D9AD0BB6}">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Pro-active</a:t>
          </a:r>
        </a:p>
      </dgm:t>
    </dgm:pt>
    <dgm:pt modelId="{8B7F2F80-0B1D-4426-B763-EF7099634AAB}" type="parTrans" cxnId="{4B995F33-D177-4B10-A63F-BA77A5820251}">
      <dgm:prSet/>
      <dgm:spPr/>
      <dgm:t>
        <a:bodyPr/>
        <a:lstStyle/>
        <a:p>
          <a:endParaRPr lang="en-US"/>
        </a:p>
      </dgm:t>
    </dgm:pt>
    <dgm:pt modelId="{26D52F29-2F0E-4EA6-B5DC-F5BE0BAEC0A5}" type="sibTrans" cxnId="{4B995F33-D177-4B10-A63F-BA77A5820251}">
      <dgm:prSet/>
      <dgm:spPr/>
      <dgm:t>
        <a:bodyPr/>
        <a:lstStyle/>
        <a:p>
          <a:endParaRPr lang="en-US"/>
        </a:p>
      </dgm:t>
    </dgm:pt>
    <dgm:pt modelId="{69DC86CB-3A2F-477E-9F43-7A4B48DDB801}">
      <dgm:prSet phldrT="[Text]" custT="1"/>
      <dgm:spPr>
        <a:solidFill>
          <a:schemeClr val="accent2">
            <a:lumMod val="20000"/>
            <a:lumOff val="80000"/>
          </a:schemeClr>
        </a:solidFill>
        <a:ln>
          <a:solidFill>
            <a:schemeClr val="tx1"/>
          </a:solidFill>
        </a:ln>
      </dgm:spPr>
      <dgm:t>
        <a:bodyPr/>
        <a:lstStyle/>
        <a:p>
          <a:r>
            <a:rPr lang="en-US" sz="2400" dirty="0"/>
            <a:t>Officer initiated actions (stops, questioning, traffic)</a:t>
          </a:r>
        </a:p>
      </dgm:t>
    </dgm:pt>
    <dgm:pt modelId="{F277A2D8-C597-4D0B-B8AF-E3AA2F01BDA6}" type="parTrans" cxnId="{6EFAD62A-50E0-4CB0-BE99-C4C22AA016CC}">
      <dgm:prSet/>
      <dgm:spPr/>
      <dgm:t>
        <a:bodyPr/>
        <a:lstStyle/>
        <a:p>
          <a:endParaRPr lang="en-US"/>
        </a:p>
      </dgm:t>
    </dgm:pt>
    <dgm:pt modelId="{6903CAA4-6BD7-464F-B659-18B5F595932E}" type="sibTrans" cxnId="{6EFAD62A-50E0-4CB0-BE99-C4C22AA016CC}">
      <dgm:prSet/>
      <dgm:spPr/>
      <dgm:t>
        <a:bodyPr/>
        <a:lstStyle/>
        <a:p>
          <a:endParaRPr lang="en-US"/>
        </a:p>
      </dgm:t>
    </dgm:pt>
    <dgm:pt modelId="{B05BEC45-FD3B-47B5-8040-AA10B4B90D85}">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Re-active</a:t>
          </a:r>
        </a:p>
      </dgm:t>
    </dgm:pt>
    <dgm:pt modelId="{4DA9FC51-747F-4316-AD23-99B1CC3B7D34}" type="parTrans" cxnId="{8C12CE27-2B3D-4B19-8AE2-87C19EF97FA0}">
      <dgm:prSet/>
      <dgm:spPr/>
      <dgm:t>
        <a:bodyPr/>
        <a:lstStyle/>
        <a:p>
          <a:endParaRPr lang="en-US"/>
        </a:p>
      </dgm:t>
    </dgm:pt>
    <dgm:pt modelId="{8B9A78DA-7520-4ECC-862D-B7DA55C47961}" type="sibTrans" cxnId="{8C12CE27-2B3D-4B19-8AE2-87C19EF97FA0}">
      <dgm:prSet/>
      <dgm:spPr/>
      <dgm:t>
        <a:bodyPr/>
        <a:lstStyle/>
        <a:p>
          <a:endParaRPr lang="en-US"/>
        </a:p>
      </dgm:t>
    </dgm:pt>
    <dgm:pt modelId="{F7A23B1F-7C6B-44F6-9753-EE5D077FD6E6}">
      <dgm:prSet phldrT="[Text]" custT="1"/>
      <dgm:spPr>
        <a:solidFill>
          <a:schemeClr val="accent2">
            <a:lumMod val="20000"/>
            <a:lumOff val="80000"/>
          </a:schemeClr>
        </a:solidFill>
        <a:ln>
          <a:solidFill>
            <a:schemeClr val="tx1"/>
          </a:solidFill>
        </a:ln>
      </dgm:spPr>
      <dgm:t>
        <a:bodyPr/>
        <a:lstStyle/>
        <a:p>
          <a:r>
            <a:rPr lang="en-US" sz="2400" dirty="0"/>
            <a:t>Public initiated work, officers may be passive or active in their response to complaints</a:t>
          </a:r>
        </a:p>
      </dgm:t>
    </dgm:pt>
    <dgm:pt modelId="{AE515E94-E7A5-4098-8D7A-A44DE12DAE5D}" type="parTrans" cxnId="{C8E97782-A069-4F6F-A443-158F20DA2A1E}">
      <dgm:prSet/>
      <dgm:spPr/>
      <dgm:t>
        <a:bodyPr/>
        <a:lstStyle/>
        <a:p>
          <a:endParaRPr lang="en-US"/>
        </a:p>
      </dgm:t>
    </dgm:pt>
    <dgm:pt modelId="{044720FE-26DE-4C73-AFBA-9CEC59278EE9}" type="sibTrans" cxnId="{C8E97782-A069-4F6F-A443-158F20DA2A1E}">
      <dgm:prSet/>
      <dgm:spPr/>
      <dgm:t>
        <a:bodyPr/>
        <a:lstStyle/>
        <a:p>
          <a:endParaRPr lang="en-US"/>
        </a:p>
      </dgm:t>
    </dgm:pt>
    <dgm:pt modelId="{364CF950-4667-4FAE-A0AB-8C68CD3E6710}" type="pres">
      <dgm:prSet presAssocID="{6D3606D6-45C0-4509-A0DA-5CFFA39E1D8F}" presName="Name0" presStyleCnt="0">
        <dgm:presLayoutVars>
          <dgm:chMax val="5"/>
          <dgm:chPref val="5"/>
          <dgm:dir/>
          <dgm:animLvl val="lvl"/>
        </dgm:presLayoutVars>
      </dgm:prSet>
      <dgm:spPr/>
    </dgm:pt>
    <dgm:pt modelId="{519CED2C-B7C7-4252-8233-F6F26EF670E9}" type="pres">
      <dgm:prSet presAssocID="{56878333-BC71-4ED8-BE4B-7724D9AD0BB6}" presName="parentText1" presStyleLbl="node1" presStyleIdx="0" presStyleCnt="2">
        <dgm:presLayoutVars>
          <dgm:chMax/>
          <dgm:chPref val="3"/>
          <dgm:bulletEnabled val="1"/>
        </dgm:presLayoutVars>
      </dgm:prSet>
      <dgm:spPr/>
    </dgm:pt>
    <dgm:pt modelId="{91D8B765-9C11-40C0-8C6F-C31AED22C6DD}" type="pres">
      <dgm:prSet presAssocID="{56878333-BC71-4ED8-BE4B-7724D9AD0BB6}" presName="childText1" presStyleLbl="solidAlignAcc1" presStyleIdx="0" presStyleCnt="2">
        <dgm:presLayoutVars>
          <dgm:chMax val="0"/>
          <dgm:chPref val="0"/>
          <dgm:bulletEnabled val="1"/>
        </dgm:presLayoutVars>
      </dgm:prSet>
      <dgm:spPr/>
    </dgm:pt>
    <dgm:pt modelId="{72D28EAA-E036-4B35-B2EE-5C4BFF56F202}" type="pres">
      <dgm:prSet presAssocID="{B05BEC45-FD3B-47B5-8040-AA10B4B90D85}" presName="parentText2" presStyleLbl="node1" presStyleIdx="1" presStyleCnt="2">
        <dgm:presLayoutVars>
          <dgm:chMax/>
          <dgm:chPref val="3"/>
          <dgm:bulletEnabled val="1"/>
        </dgm:presLayoutVars>
      </dgm:prSet>
      <dgm:spPr/>
    </dgm:pt>
    <dgm:pt modelId="{D254D6BB-F507-49EA-AF7D-1DC6DDE6A9AD}" type="pres">
      <dgm:prSet presAssocID="{B05BEC45-FD3B-47B5-8040-AA10B4B90D85}" presName="childText2" presStyleLbl="solidAlignAcc1" presStyleIdx="1" presStyleCnt="2">
        <dgm:presLayoutVars>
          <dgm:chMax val="0"/>
          <dgm:chPref val="0"/>
          <dgm:bulletEnabled val="1"/>
        </dgm:presLayoutVars>
      </dgm:prSet>
      <dgm:spPr/>
    </dgm:pt>
  </dgm:ptLst>
  <dgm:cxnLst>
    <dgm:cxn modelId="{8C12CE27-2B3D-4B19-8AE2-87C19EF97FA0}" srcId="{6D3606D6-45C0-4509-A0DA-5CFFA39E1D8F}" destId="{B05BEC45-FD3B-47B5-8040-AA10B4B90D85}" srcOrd="1" destOrd="0" parTransId="{4DA9FC51-747F-4316-AD23-99B1CC3B7D34}" sibTransId="{8B9A78DA-7520-4ECC-862D-B7DA55C47961}"/>
    <dgm:cxn modelId="{6EFAD62A-50E0-4CB0-BE99-C4C22AA016CC}" srcId="{56878333-BC71-4ED8-BE4B-7724D9AD0BB6}" destId="{69DC86CB-3A2F-477E-9F43-7A4B48DDB801}" srcOrd="0" destOrd="0" parTransId="{F277A2D8-C597-4D0B-B8AF-E3AA2F01BDA6}" sibTransId="{6903CAA4-6BD7-464F-B659-18B5F595932E}"/>
    <dgm:cxn modelId="{C7B8992D-8BCD-4AA6-887D-5B386F5A0827}" type="presOf" srcId="{69DC86CB-3A2F-477E-9F43-7A4B48DDB801}" destId="{91D8B765-9C11-40C0-8C6F-C31AED22C6DD}" srcOrd="0" destOrd="0" presId="urn:microsoft.com/office/officeart/2009/3/layout/IncreasingArrowsProcess"/>
    <dgm:cxn modelId="{6979632E-56EA-43A9-968F-B1881D956C99}" type="presOf" srcId="{56878333-BC71-4ED8-BE4B-7724D9AD0BB6}" destId="{519CED2C-B7C7-4252-8233-F6F26EF670E9}" srcOrd="0" destOrd="0" presId="urn:microsoft.com/office/officeart/2009/3/layout/IncreasingArrowsProcess"/>
    <dgm:cxn modelId="{4B995F33-D177-4B10-A63F-BA77A5820251}" srcId="{6D3606D6-45C0-4509-A0DA-5CFFA39E1D8F}" destId="{56878333-BC71-4ED8-BE4B-7724D9AD0BB6}" srcOrd="0" destOrd="0" parTransId="{8B7F2F80-0B1D-4426-B763-EF7099634AAB}" sibTransId="{26D52F29-2F0E-4EA6-B5DC-F5BE0BAEC0A5}"/>
    <dgm:cxn modelId="{C8E97782-A069-4F6F-A443-158F20DA2A1E}" srcId="{B05BEC45-FD3B-47B5-8040-AA10B4B90D85}" destId="{F7A23B1F-7C6B-44F6-9753-EE5D077FD6E6}" srcOrd="0" destOrd="0" parTransId="{AE515E94-E7A5-4098-8D7A-A44DE12DAE5D}" sibTransId="{044720FE-26DE-4C73-AFBA-9CEC59278EE9}"/>
    <dgm:cxn modelId="{45EFF492-867E-42CF-BBBB-253477A73DDD}" type="presOf" srcId="{6D3606D6-45C0-4509-A0DA-5CFFA39E1D8F}" destId="{364CF950-4667-4FAE-A0AB-8C68CD3E6710}" srcOrd="0" destOrd="0" presId="urn:microsoft.com/office/officeart/2009/3/layout/IncreasingArrowsProcess"/>
    <dgm:cxn modelId="{2B05BACD-7F70-4D5F-B218-57102FE3DBF2}" type="presOf" srcId="{F7A23B1F-7C6B-44F6-9753-EE5D077FD6E6}" destId="{D254D6BB-F507-49EA-AF7D-1DC6DDE6A9AD}" srcOrd="0" destOrd="0" presId="urn:microsoft.com/office/officeart/2009/3/layout/IncreasingArrowsProcess"/>
    <dgm:cxn modelId="{9D7276F0-8101-4B8F-88CE-462A6BFFA7A6}" type="presOf" srcId="{B05BEC45-FD3B-47B5-8040-AA10B4B90D85}" destId="{72D28EAA-E036-4B35-B2EE-5C4BFF56F202}" srcOrd="0" destOrd="0" presId="urn:microsoft.com/office/officeart/2009/3/layout/IncreasingArrowsProcess"/>
    <dgm:cxn modelId="{2C0F7608-E434-4B16-855D-FEDDD352F8E1}" type="presParOf" srcId="{364CF950-4667-4FAE-A0AB-8C68CD3E6710}" destId="{519CED2C-B7C7-4252-8233-F6F26EF670E9}" srcOrd="0" destOrd="0" presId="urn:microsoft.com/office/officeart/2009/3/layout/IncreasingArrowsProcess"/>
    <dgm:cxn modelId="{9A82B77C-EC25-4EE3-95DC-6A0994606801}" type="presParOf" srcId="{364CF950-4667-4FAE-A0AB-8C68CD3E6710}" destId="{91D8B765-9C11-40C0-8C6F-C31AED22C6DD}" srcOrd="1" destOrd="0" presId="urn:microsoft.com/office/officeart/2009/3/layout/IncreasingArrowsProcess"/>
    <dgm:cxn modelId="{5EF3BA1A-EFAF-4B96-82BD-E3BB1C846F8C}" type="presParOf" srcId="{364CF950-4667-4FAE-A0AB-8C68CD3E6710}" destId="{72D28EAA-E036-4B35-B2EE-5C4BFF56F202}" srcOrd="2" destOrd="0" presId="urn:microsoft.com/office/officeart/2009/3/layout/IncreasingArrowsProcess"/>
    <dgm:cxn modelId="{13ED67D8-1910-4134-8715-50A6E101BCA7}" type="presParOf" srcId="{364CF950-4667-4FAE-A0AB-8C68CD3E6710}" destId="{D254D6BB-F507-49EA-AF7D-1DC6DDE6A9AD}"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3D8577-DBF3-4311-86E2-A3311F5A45C3}" type="doc">
      <dgm:prSet loTypeId="urn:microsoft.com/office/officeart/2005/8/layout/process2" loCatId="process" qsTypeId="urn:microsoft.com/office/officeart/2005/8/quickstyle/simple1" qsCatId="simple" csTypeId="urn:microsoft.com/office/officeart/2005/8/colors/accent1_2" csCatId="accent1" phldr="1"/>
      <dgm:spPr/>
    </dgm:pt>
    <dgm:pt modelId="{F05482DF-536C-4B55-A0F9-E7F56B9532F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Deter crime</a:t>
          </a:r>
        </a:p>
      </dgm:t>
    </dgm:pt>
    <dgm:pt modelId="{35B21672-1983-4946-BDA4-6754DF987C48}" type="parTrans" cxnId="{882C74E8-C415-47A3-AE3E-6B42082D18AD}">
      <dgm:prSet/>
      <dgm:spPr/>
      <dgm:t>
        <a:bodyPr/>
        <a:lstStyle/>
        <a:p>
          <a:endParaRPr lang="en-US"/>
        </a:p>
      </dgm:t>
    </dgm:pt>
    <dgm:pt modelId="{BD668195-C144-401F-9A39-5A1AAEA5FB24}" type="sibTrans" cxnId="{882C74E8-C415-47A3-AE3E-6B42082D18AD}">
      <dgm:prSet/>
      <dgm:spPr>
        <a:solidFill>
          <a:schemeClr val="accent2">
            <a:lumMod val="75000"/>
          </a:schemeClr>
        </a:solidFill>
        <a:ln>
          <a:solidFill>
            <a:schemeClr val="tx1"/>
          </a:solidFill>
        </a:ln>
      </dgm:spPr>
      <dgm:t>
        <a:bodyPr/>
        <a:lstStyle/>
        <a:p>
          <a:endParaRPr lang="en-US"/>
        </a:p>
      </dgm:t>
    </dgm:pt>
    <dgm:pt modelId="{B56F96A5-78C9-4D5B-9E07-AAB54CFF75C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Enhance sense of public safety through police  presence</a:t>
          </a:r>
        </a:p>
      </dgm:t>
    </dgm:pt>
    <dgm:pt modelId="{82EBB7B2-0B0B-4DEE-98B6-89C1F1433C1B}" type="parTrans" cxnId="{22CD183C-4C57-4362-B633-3AC37576B813}">
      <dgm:prSet/>
      <dgm:spPr/>
      <dgm:t>
        <a:bodyPr/>
        <a:lstStyle/>
        <a:p>
          <a:endParaRPr lang="en-US"/>
        </a:p>
      </dgm:t>
    </dgm:pt>
    <dgm:pt modelId="{D3F80F4E-F5F9-4DE8-A3DE-1B7BF63723A3}" type="sibTrans" cxnId="{22CD183C-4C57-4362-B633-3AC37576B813}">
      <dgm:prSet/>
      <dgm:spPr>
        <a:solidFill>
          <a:schemeClr val="accent2">
            <a:lumMod val="75000"/>
          </a:schemeClr>
        </a:solidFill>
        <a:ln>
          <a:solidFill>
            <a:schemeClr val="tx1"/>
          </a:solidFill>
        </a:ln>
      </dgm:spPr>
      <dgm:t>
        <a:bodyPr/>
        <a:lstStyle/>
        <a:p>
          <a:endParaRPr lang="en-US"/>
        </a:p>
      </dgm:t>
    </dgm:pt>
    <dgm:pt modelId="{A705F08F-6488-4DDF-AEF2-4FF262285D4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To make officers available for deployment</a:t>
          </a:r>
        </a:p>
      </dgm:t>
    </dgm:pt>
    <dgm:pt modelId="{DD9C4617-E807-4715-B2E4-D1B092DAB839}" type="parTrans" cxnId="{8CED5D96-7065-4D1B-9CC2-84D21D555147}">
      <dgm:prSet/>
      <dgm:spPr/>
      <dgm:t>
        <a:bodyPr/>
        <a:lstStyle/>
        <a:p>
          <a:endParaRPr lang="en-US"/>
        </a:p>
      </dgm:t>
    </dgm:pt>
    <dgm:pt modelId="{2AA79482-7399-4EC8-8F11-6098E78F27C9}" type="sibTrans" cxnId="{8CED5D96-7065-4D1B-9CC2-84D21D555147}">
      <dgm:prSet/>
      <dgm:spPr/>
      <dgm:t>
        <a:bodyPr/>
        <a:lstStyle/>
        <a:p>
          <a:endParaRPr lang="en-US"/>
        </a:p>
      </dgm:t>
    </dgm:pt>
    <dgm:pt modelId="{485CB84C-6E1C-4811-A2E9-E21E864B4BE8}" type="pres">
      <dgm:prSet presAssocID="{643D8577-DBF3-4311-86E2-A3311F5A45C3}" presName="linearFlow" presStyleCnt="0">
        <dgm:presLayoutVars>
          <dgm:resizeHandles val="exact"/>
        </dgm:presLayoutVars>
      </dgm:prSet>
      <dgm:spPr/>
    </dgm:pt>
    <dgm:pt modelId="{1FDE5A1E-45DA-4E7D-80C1-E60BC2FF3298}" type="pres">
      <dgm:prSet presAssocID="{F05482DF-536C-4B55-A0F9-E7F56B9532FB}" presName="node" presStyleLbl="node1" presStyleIdx="0" presStyleCnt="3" custScaleX="152703">
        <dgm:presLayoutVars>
          <dgm:bulletEnabled val="1"/>
        </dgm:presLayoutVars>
      </dgm:prSet>
      <dgm:spPr/>
    </dgm:pt>
    <dgm:pt modelId="{91EBF440-CD67-4E34-8D2F-005A3FD418FD}" type="pres">
      <dgm:prSet presAssocID="{BD668195-C144-401F-9A39-5A1AAEA5FB24}" presName="sibTrans" presStyleLbl="sibTrans2D1" presStyleIdx="0" presStyleCnt="2"/>
      <dgm:spPr/>
    </dgm:pt>
    <dgm:pt modelId="{940090F1-4961-4F01-905C-3ABBCB20E148}" type="pres">
      <dgm:prSet presAssocID="{BD668195-C144-401F-9A39-5A1AAEA5FB24}" presName="connectorText" presStyleLbl="sibTrans2D1" presStyleIdx="0" presStyleCnt="2"/>
      <dgm:spPr/>
    </dgm:pt>
    <dgm:pt modelId="{808E21D4-A150-4439-8DD5-6AAFB3D85CDC}" type="pres">
      <dgm:prSet presAssocID="{B56F96A5-78C9-4D5B-9E07-AAB54CFF75CC}" presName="node" presStyleLbl="node1" presStyleIdx="1" presStyleCnt="3" custScaleX="265112">
        <dgm:presLayoutVars>
          <dgm:bulletEnabled val="1"/>
        </dgm:presLayoutVars>
      </dgm:prSet>
      <dgm:spPr/>
    </dgm:pt>
    <dgm:pt modelId="{BE72BC62-C5D3-4D05-9A5D-96700EE86008}" type="pres">
      <dgm:prSet presAssocID="{D3F80F4E-F5F9-4DE8-A3DE-1B7BF63723A3}" presName="sibTrans" presStyleLbl="sibTrans2D1" presStyleIdx="1" presStyleCnt="2"/>
      <dgm:spPr/>
    </dgm:pt>
    <dgm:pt modelId="{3FF766D7-5B9C-4B10-8B7B-7F3DB24E0A47}" type="pres">
      <dgm:prSet presAssocID="{D3F80F4E-F5F9-4DE8-A3DE-1B7BF63723A3}" presName="connectorText" presStyleLbl="sibTrans2D1" presStyleIdx="1" presStyleCnt="2"/>
      <dgm:spPr/>
    </dgm:pt>
    <dgm:pt modelId="{5F4E456F-3EE8-4EA7-9F70-B26A20BE7228}" type="pres">
      <dgm:prSet presAssocID="{A705F08F-6488-4DDF-AEF2-4FF262285D46}" presName="node" presStyleLbl="node1" presStyleIdx="2" presStyleCnt="3" custScaleX="262435">
        <dgm:presLayoutVars>
          <dgm:bulletEnabled val="1"/>
        </dgm:presLayoutVars>
      </dgm:prSet>
      <dgm:spPr/>
    </dgm:pt>
  </dgm:ptLst>
  <dgm:cxnLst>
    <dgm:cxn modelId="{BE5A6305-290D-4EFB-80C0-1C958D59AB46}" type="presOf" srcId="{D3F80F4E-F5F9-4DE8-A3DE-1B7BF63723A3}" destId="{3FF766D7-5B9C-4B10-8B7B-7F3DB24E0A47}" srcOrd="1" destOrd="0" presId="urn:microsoft.com/office/officeart/2005/8/layout/process2"/>
    <dgm:cxn modelId="{3CDB6C30-A016-4DFC-9FB0-4CB5DB74F87D}" type="presOf" srcId="{A705F08F-6488-4DDF-AEF2-4FF262285D46}" destId="{5F4E456F-3EE8-4EA7-9F70-B26A20BE7228}" srcOrd="0" destOrd="0" presId="urn:microsoft.com/office/officeart/2005/8/layout/process2"/>
    <dgm:cxn modelId="{22CD183C-4C57-4362-B633-3AC37576B813}" srcId="{643D8577-DBF3-4311-86E2-A3311F5A45C3}" destId="{B56F96A5-78C9-4D5B-9E07-AAB54CFF75CC}" srcOrd="1" destOrd="0" parTransId="{82EBB7B2-0B0B-4DEE-98B6-89C1F1433C1B}" sibTransId="{D3F80F4E-F5F9-4DE8-A3DE-1B7BF63723A3}"/>
    <dgm:cxn modelId="{3160A247-1E5B-41F2-856D-C2A889ACC48A}" type="presOf" srcId="{BD668195-C144-401F-9A39-5A1AAEA5FB24}" destId="{91EBF440-CD67-4E34-8D2F-005A3FD418FD}" srcOrd="0" destOrd="0" presId="urn:microsoft.com/office/officeart/2005/8/layout/process2"/>
    <dgm:cxn modelId="{A09D1378-9417-4B5F-B86F-7BD685BFF1AB}" type="presOf" srcId="{B56F96A5-78C9-4D5B-9E07-AAB54CFF75CC}" destId="{808E21D4-A150-4439-8DD5-6AAFB3D85CDC}" srcOrd="0" destOrd="0" presId="urn:microsoft.com/office/officeart/2005/8/layout/process2"/>
    <dgm:cxn modelId="{8CED5D96-7065-4D1B-9CC2-84D21D555147}" srcId="{643D8577-DBF3-4311-86E2-A3311F5A45C3}" destId="{A705F08F-6488-4DDF-AEF2-4FF262285D46}" srcOrd="2" destOrd="0" parTransId="{DD9C4617-E807-4715-B2E4-D1B092DAB839}" sibTransId="{2AA79482-7399-4EC8-8F11-6098E78F27C9}"/>
    <dgm:cxn modelId="{5810DA9C-89D3-4A58-8A0F-51F50C42CA10}" type="presOf" srcId="{F05482DF-536C-4B55-A0F9-E7F56B9532FB}" destId="{1FDE5A1E-45DA-4E7D-80C1-E60BC2FF3298}" srcOrd="0" destOrd="0" presId="urn:microsoft.com/office/officeart/2005/8/layout/process2"/>
    <dgm:cxn modelId="{2F4E11A6-F1FD-4416-97EA-7E8D266606D2}" type="presOf" srcId="{643D8577-DBF3-4311-86E2-A3311F5A45C3}" destId="{485CB84C-6E1C-4811-A2E9-E21E864B4BE8}" srcOrd="0" destOrd="0" presId="urn:microsoft.com/office/officeart/2005/8/layout/process2"/>
    <dgm:cxn modelId="{A90959A8-9161-4B94-B4BA-4E774DB81A7C}" type="presOf" srcId="{D3F80F4E-F5F9-4DE8-A3DE-1B7BF63723A3}" destId="{BE72BC62-C5D3-4D05-9A5D-96700EE86008}" srcOrd="0" destOrd="0" presId="urn:microsoft.com/office/officeart/2005/8/layout/process2"/>
    <dgm:cxn modelId="{EFB5A3CD-4A9A-4FB3-806C-0439E8D4CF7B}" type="presOf" srcId="{BD668195-C144-401F-9A39-5A1AAEA5FB24}" destId="{940090F1-4961-4F01-905C-3ABBCB20E148}" srcOrd="1" destOrd="0" presId="urn:microsoft.com/office/officeart/2005/8/layout/process2"/>
    <dgm:cxn modelId="{882C74E8-C415-47A3-AE3E-6B42082D18AD}" srcId="{643D8577-DBF3-4311-86E2-A3311F5A45C3}" destId="{F05482DF-536C-4B55-A0F9-E7F56B9532FB}" srcOrd="0" destOrd="0" parTransId="{35B21672-1983-4946-BDA4-6754DF987C48}" sibTransId="{BD668195-C144-401F-9A39-5A1AAEA5FB24}"/>
    <dgm:cxn modelId="{5ED5AE5B-AD5E-45F5-BCA4-000859F920ED}" type="presParOf" srcId="{485CB84C-6E1C-4811-A2E9-E21E864B4BE8}" destId="{1FDE5A1E-45DA-4E7D-80C1-E60BC2FF3298}" srcOrd="0" destOrd="0" presId="urn:microsoft.com/office/officeart/2005/8/layout/process2"/>
    <dgm:cxn modelId="{66000E0A-7D31-4444-B653-A5D01CA5A54B}" type="presParOf" srcId="{485CB84C-6E1C-4811-A2E9-E21E864B4BE8}" destId="{91EBF440-CD67-4E34-8D2F-005A3FD418FD}" srcOrd="1" destOrd="0" presId="urn:microsoft.com/office/officeart/2005/8/layout/process2"/>
    <dgm:cxn modelId="{9F4CAED6-33DA-403B-A276-8591D478AF0C}" type="presParOf" srcId="{91EBF440-CD67-4E34-8D2F-005A3FD418FD}" destId="{940090F1-4961-4F01-905C-3ABBCB20E148}" srcOrd="0" destOrd="0" presId="urn:microsoft.com/office/officeart/2005/8/layout/process2"/>
    <dgm:cxn modelId="{CE6A4311-7738-45AC-B7B6-D194D77BC67D}" type="presParOf" srcId="{485CB84C-6E1C-4811-A2E9-E21E864B4BE8}" destId="{808E21D4-A150-4439-8DD5-6AAFB3D85CDC}" srcOrd="2" destOrd="0" presId="urn:microsoft.com/office/officeart/2005/8/layout/process2"/>
    <dgm:cxn modelId="{A0C8DC60-081B-44CA-BCB2-CCAA1EC88882}" type="presParOf" srcId="{485CB84C-6E1C-4811-A2E9-E21E864B4BE8}" destId="{BE72BC62-C5D3-4D05-9A5D-96700EE86008}" srcOrd="3" destOrd="0" presId="urn:microsoft.com/office/officeart/2005/8/layout/process2"/>
    <dgm:cxn modelId="{0B139633-F077-4B44-89D7-F5BCE1885BCE}" type="presParOf" srcId="{BE72BC62-C5D3-4D05-9A5D-96700EE86008}" destId="{3FF766D7-5B9C-4B10-8B7B-7F3DB24E0A47}" srcOrd="0" destOrd="0" presId="urn:microsoft.com/office/officeart/2005/8/layout/process2"/>
    <dgm:cxn modelId="{2BA98F39-484E-4D2A-A6BF-C9FDB27F9819}" type="presParOf" srcId="{485CB84C-6E1C-4811-A2E9-E21E864B4BE8}" destId="{5F4E456F-3EE8-4EA7-9F70-B26A20BE7228}"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773CFC-528C-44B6-896E-089DFAAC239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EEE050-6042-4AD5-825E-2C07C248531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Reduce time spent by Police Officers &amp; PCSO’s at police stations</a:t>
          </a:r>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Increased visibility of policing teams</a:t>
          </a:r>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Ease of contact between the community &amp; policing teams</a:t>
          </a:r>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Increased effectiveness by improved access to policing info &amp; intel</a:t>
          </a:r>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Ability to record details at the scene of an incident &amp; update systems ‘live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Professionalise</a:t>
          </a:r>
          <a:r>
            <a:rPr lang="en-US" sz="2400" dirty="0">
              <a:solidFill>
                <a:schemeClr val="tx1"/>
              </a:solidFill>
            </a:rPr>
            <a:t> the delivery of what we do</a:t>
          </a:r>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Increase public confidence &amp; satisfaction</a:t>
          </a:r>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94E00F3B-DE8A-416A-B502-C203A3528BA2}" type="pres">
      <dgm:prSet presAssocID="{BA773CFC-528C-44B6-896E-089DFAAC2390}" presName="diagram" presStyleCnt="0">
        <dgm:presLayoutVars>
          <dgm:dir/>
          <dgm:resizeHandles val="exact"/>
        </dgm:presLayoutVars>
      </dgm:prSet>
      <dgm:spPr/>
    </dgm:pt>
    <dgm:pt modelId="{B7D32E95-3BB1-4D27-84BB-286F843DF517}" type="pres">
      <dgm:prSet presAssocID="{A0EEE050-6042-4AD5-825E-2C07C248531E}" presName="node" presStyleLbl="node1" presStyleIdx="0" presStyleCnt="7">
        <dgm:presLayoutVars>
          <dgm:bulletEnabled val="1"/>
        </dgm:presLayoutVars>
      </dgm:prSet>
      <dgm:spPr/>
    </dgm:pt>
    <dgm:pt modelId="{7F44224E-F3D9-4CFF-9C92-3725324AEA4D}" type="pres">
      <dgm:prSet presAssocID="{CBFE73D6-5264-41E0-A5B2-E55291158FA2}" presName="sibTrans" presStyleCnt="0"/>
      <dgm:spPr/>
    </dgm:pt>
    <dgm:pt modelId="{66891431-0C42-44C2-BDA4-949C3EBEEE19}" type="pres">
      <dgm:prSet presAssocID="{4A61721A-9605-46F9-AFDF-6020F6AF7650}" presName="node" presStyleLbl="node1" presStyleIdx="1" presStyleCnt="7">
        <dgm:presLayoutVars>
          <dgm:bulletEnabled val="1"/>
        </dgm:presLayoutVars>
      </dgm:prSet>
      <dgm:spPr/>
    </dgm:pt>
    <dgm:pt modelId="{BF8E8768-5C97-400B-AF2D-935914824758}" type="pres">
      <dgm:prSet presAssocID="{38B96AE1-79A5-4838-A26A-170AC9475C01}" presName="sibTrans" presStyleCnt="0"/>
      <dgm:spPr/>
    </dgm:pt>
    <dgm:pt modelId="{4DF943D0-A9FC-4B45-BCEA-566566314D83}" type="pres">
      <dgm:prSet presAssocID="{E4574B42-BC4A-4F9E-9331-DA2B65B90BE8}" presName="node" presStyleLbl="node1" presStyleIdx="2" presStyleCnt="7">
        <dgm:presLayoutVars>
          <dgm:bulletEnabled val="1"/>
        </dgm:presLayoutVars>
      </dgm:prSet>
      <dgm:spPr/>
    </dgm:pt>
    <dgm:pt modelId="{1B7A6863-B844-493D-BB2F-A35003059CDD}" type="pres">
      <dgm:prSet presAssocID="{334E0E79-7A1A-4AE1-921D-73C1FB0E8BC7}" presName="sibTrans" presStyleCnt="0"/>
      <dgm:spPr/>
    </dgm:pt>
    <dgm:pt modelId="{ABD06F4F-FAE1-4D6C-B45F-5152B3DE98A0}" type="pres">
      <dgm:prSet presAssocID="{E0091071-F355-491F-848A-5FADD80F8EE4}" presName="node" presStyleLbl="node1" presStyleIdx="3" presStyleCnt="7">
        <dgm:presLayoutVars>
          <dgm:bulletEnabled val="1"/>
        </dgm:presLayoutVars>
      </dgm:prSet>
      <dgm:spPr/>
    </dgm:pt>
    <dgm:pt modelId="{E45D2C43-81CA-4E1F-8081-12AA894C4E7B}" type="pres">
      <dgm:prSet presAssocID="{CB9F8BE5-980A-4DD8-9A2C-799A68A92786}" presName="sibTrans" presStyleCnt="0"/>
      <dgm:spPr/>
    </dgm:pt>
    <dgm:pt modelId="{02AD67C2-94F2-4DE6-9AE8-301D707992A6}" type="pres">
      <dgm:prSet presAssocID="{D958EADC-4A1D-4D3D-B028-1B37C4301B40}" presName="node" presStyleLbl="node1" presStyleIdx="4" presStyleCnt="7">
        <dgm:presLayoutVars>
          <dgm:bulletEnabled val="1"/>
        </dgm:presLayoutVars>
      </dgm:prSet>
      <dgm:spPr/>
    </dgm:pt>
    <dgm:pt modelId="{5BA26E3C-2188-493C-A246-2956F4A3EAEB}" type="pres">
      <dgm:prSet presAssocID="{C004B961-04AF-47FB-9CFA-7AE53E51EC39}" presName="sibTrans" presStyleCnt="0"/>
      <dgm:spPr/>
    </dgm:pt>
    <dgm:pt modelId="{D9DC777D-B84A-4738-BB44-8D704D72913A}" type="pres">
      <dgm:prSet presAssocID="{382B824F-4A67-4BC5-9A77-E36AE24151FB}" presName="node" presStyleLbl="node1" presStyleIdx="5" presStyleCnt="7">
        <dgm:presLayoutVars>
          <dgm:bulletEnabled val="1"/>
        </dgm:presLayoutVars>
      </dgm:prSet>
      <dgm:spPr/>
    </dgm:pt>
    <dgm:pt modelId="{9D720008-D61D-429D-B64C-77F0CC179E7A}" type="pres">
      <dgm:prSet presAssocID="{9BC24163-F084-4ADE-9D73-A76C922ECE75}" presName="sibTrans" presStyleCnt="0"/>
      <dgm:spPr/>
    </dgm:pt>
    <dgm:pt modelId="{5C020E63-4831-40BB-8468-1AC965F708D0}" type="pres">
      <dgm:prSet presAssocID="{6DB4078F-C0AD-4000-AA2D-5BE132A7CAD8}" presName="node" presStyleLbl="node1" presStyleIdx="6" presStyleCnt="7">
        <dgm:presLayoutVars>
          <dgm:bulletEnabled val="1"/>
        </dgm:presLayoutVars>
      </dgm:prSet>
      <dgm:spPr/>
    </dgm:pt>
  </dgm:ptLst>
  <dgm:cxnLst>
    <dgm:cxn modelId="{495BA307-BF87-4C77-A7DE-E78D98D85352}" srcId="{BA773CFC-528C-44B6-896E-089DFAAC2390}" destId="{382B824F-4A67-4BC5-9A77-E36AE24151FB}" srcOrd="5" destOrd="0" parTransId="{C6C976DF-BD1F-4D91-AD7F-EC6999A60175}" sibTransId="{9BC24163-F084-4ADE-9D73-A76C922ECE75}"/>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5616A222-EE7A-483D-B908-3C9D6CAFE4A5}" type="presOf" srcId="{382B824F-4A67-4BC5-9A77-E36AE24151FB}" destId="{D9DC777D-B84A-4738-BB44-8D704D72913A}" srcOrd="0" destOrd="0" presId="urn:microsoft.com/office/officeart/2005/8/layout/default"/>
    <dgm:cxn modelId="{2A59CE62-9C29-42CE-9B3B-00EDE0051E4B}" type="presOf" srcId="{4A61721A-9605-46F9-AFDF-6020F6AF7650}" destId="{66891431-0C42-44C2-BDA4-949C3EBEEE19}" srcOrd="0" destOrd="0" presId="urn:microsoft.com/office/officeart/2005/8/layout/default"/>
    <dgm:cxn modelId="{BD440949-34A5-4476-85E2-05D2E5EA57EB}" type="presOf" srcId="{D958EADC-4A1D-4D3D-B028-1B37C4301B40}" destId="{02AD67C2-94F2-4DE6-9AE8-301D707992A6}" srcOrd="0" destOrd="0" presId="urn:microsoft.com/office/officeart/2005/8/layout/default"/>
    <dgm:cxn modelId="{8E1C576D-A8C1-4D28-BD05-2254870574C5}" srcId="{BA773CFC-528C-44B6-896E-089DFAAC2390}" destId="{D958EADC-4A1D-4D3D-B028-1B37C4301B40}" srcOrd="4" destOrd="0" parTransId="{1F33D124-FE28-4C84-9386-0E8E9BE8F2DA}" sibTransId="{C004B961-04AF-47FB-9CFA-7AE53E51EC39}"/>
    <dgm:cxn modelId="{19D8A073-5186-47E1-B8B5-731DEDE3C98A}" type="presOf" srcId="{A0EEE050-6042-4AD5-825E-2C07C248531E}" destId="{B7D32E95-3BB1-4D27-84BB-286F843DF517}" srcOrd="0" destOrd="0" presId="urn:microsoft.com/office/officeart/2005/8/layout/default"/>
    <dgm:cxn modelId="{326EA374-6A35-49D4-A50E-93E0D70BE4D9}" srcId="{BA773CFC-528C-44B6-896E-089DFAAC2390}" destId="{6DB4078F-C0AD-4000-AA2D-5BE132A7CAD8}" srcOrd="6" destOrd="0" parTransId="{4429BD0F-5C99-4365-A764-380A4C117B66}" sibTransId="{18756FCF-2059-4B89-BAA0-AEB9731F9B83}"/>
    <dgm:cxn modelId="{C177B27C-D627-4BE9-9A82-4062E8E02201}" type="presOf" srcId="{E4574B42-BC4A-4F9E-9331-DA2B65B90BE8}" destId="{4DF943D0-A9FC-4B45-BCEA-566566314D83}" srcOrd="0" destOrd="0" presId="urn:microsoft.com/office/officeart/2005/8/layout/default"/>
    <dgm:cxn modelId="{DC135390-7941-4904-A0B1-A01DEE35B877}" type="presOf" srcId="{BA773CFC-528C-44B6-896E-089DFAAC2390}" destId="{94E00F3B-DE8A-416A-B502-C203A3528BA2}" srcOrd="0" destOrd="0" presId="urn:microsoft.com/office/officeart/2005/8/layout/default"/>
    <dgm:cxn modelId="{A15C67BF-70C2-44E2-AC12-104CA2D695A5}" type="presOf" srcId="{E0091071-F355-491F-848A-5FADD80F8EE4}" destId="{ABD06F4F-FAE1-4D6C-B45F-5152B3DE98A0}" srcOrd="0" destOrd="0" presId="urn:microsoft.com/office/officeart/2005/8/layout/default"/>
    <dgm:cxn modelId="{5A4515DA-97CD-4BD8-BFD8-65C798EC3FB1}" srcId="{BA773CFC-528C-44B6-896E-089DFAAC2390}" destId="{4A61721A-9605-46F9-AFDF-6020F6AF7650}" srcOrd="1" destOrd="0" parTransId="{B8D9DC7A-E512-42B9-82DE-6FBE06E1E93F}" sibTransId="{38B96AE1-79A5-4838-A26A-170AC9475C01}"/>
    <dgm:cxn modelId="{C78542ED-4866-4653-92F7-458E7B8FD66A}" type="presOf" srcId="{6DB4078F-C0AD-4000-AA2D-5BE132A7CAD8}" destId="{5C020E63-4831-40BB-8468-1AC965F708D0}" srcOrd="0" destOrd="0" presId="urn:microsoft.com/office/officeart/2005/8/layout/default"/>
    <dgm:cxn modelId="{ECB209F8-9097-4851-9AFC-1B3536942A6E}" srcId="{BA773CFC-528C-44B6-896E-089DFAAC2390}" destId="{E0091071-F355-491F-848A-5FADD80F8EE4}" srcOrd="3" destOrd="0" parTransId="{FF8781CF-A6EA-4F07-910F-5BF0D9DB596B}" sibTransId="{CB9F8BE5-980A-4DD8-9A2C-799A68A92786}"/>
    <dgm:cxn modelId="{70640B56-DB51-4892-BF8D-181A4497FB6C}" type="presParOf" srcId="{94E00F3B-DE8A-416A-B502-C203A3528BA2}" destId="{B7D32E95-3BB1-4D27-84BB-286F843DF517}" srcOrd="0" destOrd="0" presId="urn:microsoft.com/office/officeart/2005/8/layout/default"/>
    <dgm:cxn modelId="{C0A0BCA4-7CD9-47C0-AD0C-FBD82074C4A0}" type="presParOf" srcId="{94E00F3B-DE8A-416A-B502-C203A3528BA2}" destId="{7F44224E-F3D9-4CFF-9C92-3725324AEA4D}" srcOrd="1" destOrd="0" presId="urn:microsoft.com/office/officeart/2005/8/layout/default"/>
    <dgm:cxn modelId="{3ABFFE09-6B35-401B-9AC0-4DA680E01E82}" type="presParOf" srcId="{94E00F3B-DE8A-416A-B502-C203A3528BA2}" destId="{66891431-0C42-44C2-BDA4-949C3EBEEE19}" srcOrd="2" destOrd="0" presId="urn:microsoft.com/office/officeart/2005/8/layout/default"/>
    <dgm:cxn modelId="{37F6489B-5DF7-48B9-8A58-DA373D9D0BF0}" type="presParOf" srcId="{94E00F3B-DE8A-416A-B502-C203A3528BA2}" destId="{BF8E8768-5C97-400B-AF2D-935914824758}" srcOrd="3" destOrd="0" presId="urn:microsoft.com/office/officeart/2005/8/layout/default"/>
    <dgm:cxn modelId="{A6504CDB-830F-4D18-9E4D-F5DB83279D8B}" type="presParOf" srcId="{94E00F3B-DE8A-416A-B502-C203A3528BA2}" destId="{4DF943D0-A9FC-4B45-BCEA-566566314D83}" srcOrd="4" destOrd="0" presId="urn:microsoft.com/office/officeart/2005/8/layout/default"/>
    <dgm:cxn modelId="{714C607D-3ABB-490D-B983-026781F1ABDE}" type="presParOf" srcId="{94E00F3B-DE8A-416A-B502-C203A3528BA2}" destId="{1B7A6863-B844-493D-BB2F-A35003059CDD}" srcOrd="5" destOrd="0" presId="urn:microsoft.com/office/officeart/2005/8/layout/default"/>
    <dgm:cxn modelId="{89F47914-A945-4625-B6F0-A13FA02B9DFC}" type="presParOf" srcId="{94E00F3B-DE8A-416A-B502-C203A3528BA2}" destId="{ABD06F4F-FAE1-4D6C-B45F-5152B3DE98A0}" srcOrd="6" destOrd="0" presId="urn:microsoft.com/office/officeart/2005/8/layout/default"/>
    <dgm:cxn modelId="{262800FF-5DC3-4989-8D30-BF534D55DF49}" type="presParOf" srcId="{94E00F3B-DE8A-416A-B502-C203A3528BA2}" destId="{E45D2C43-81CA-4E1F-8081-12AA894C4E7B}" srcOrd="7" destOrd="0" presId="urn:microsoft.com/office/officeart/2005/8/layout/default"/>
    <dgm:cxn modelId="{B63F0CDA-1B56-46B6-AB2E-45ECCB1D4B4F}" type="presParOf" srcId="{94E00F3B-DE8A-416A-B502-C203A3528BA2}" destId="{02AD67C2-94F2-4DE6-9AE8-301D707992A6}" srcOrd="8" destOrd="0" presId="urn:microsoft.com/office/officeart/2005/8/layout/default"/>
    <dgm:cxn modelId="{98906C8B-CEFC-4617-AFA4-3E8F630D1074}" type="presParOf" srcId="{94E00F3B-DE8A-416A-B502-C203A3528BA2}" destId="{5BA26E3C-2188-493C-A246-2956F4A3EAEB}" srcOrd="9" destOrd="0" presId="urn:microsoft.com/office/officeart/2005/8/layout/default"/>
    <dgm:cxn modelId="{7EC0EBC1-A923-428B-94C9-EEC2CD3628B7}" type="presParOf" srcId="{94E00F3B-DE8A-416A-B502-C203A3528BA2}" destId="{D9DC777D-B84A-4738-BB44-8D704D72913A}" srcOrd="10" destOrd="0" presId="urn:microsoft.com/office/officeart/2005/8/layout/default"/>
    <dgm:cxn modelId="{31597EB9-ADD0-45D0-8E61-3972BABF7BD8}" type="presParOf" srcId="{94E00F3B-DE8A-416A-B502-C203A3528BA2}" destId="{9D720008-D61D-429D-B64C-77F0CC179E7A}" srcOrd="11" destOrd="0" presId="urn:microsoft.com/office/officeart/2005/8/layout/default"/>
    <dgm:cxn modelId="{25AD355D-C794-4917-99DC-E3DFDD605194}" type="presParOf" srcId="{94E00F3B-DE8A-416A-B502-C203A3528BA2}" destId="{5C020E63-4831-40BB-8468-1AC965F708D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82077F-831E-43BA-9ECB-8008FF64525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D333E56-3F90-43C1-BF25-74887141307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Murder</a:t>
          </a:r>
          <a:r>
            <a:rPr lang="en-US" sz="2400" dirty="0"/>
            <a:t> </a:t>
          </a:r>
        </a:p>
      </dgm:t>
    </dgm:pt>
    <dgm:pt modelId="{A50FFCEB-C9C8-4386-801D-733E081CFCA8}" type="parTrans" cxnId="{841740B5-A94D-4C3A-8ACA-C5E3749181F8}">
      <dgm:prSet/>
      <dgm:spPr/>
      <dgm:t>
        <a:bodyPr/>
        <a:lstStyle/>
        <a:p>
          <a:endParaRPr lang="en-US"/>
        </a:p>
      </dgm:t>
    </dgm:pt>
    <dgm:pt modelId="{33A8310A-F003-4C3A-B8DA-8EB7DE87CE72}" type="sibTrans" cxnId="{841740B5-A94D-4C3A-8ACA-C5E3749181F8}">
      <dgm:prSet/>
      <dgm:spPr/>
      <dgm:t>
        <a:bodyPr/>
        <a:lstStyle/>
        <a:p>
          <a:endParaRPr lang="en-US"/>
        </a:p>
      </dgm:t>
    </dgm:pt>
    <dgm:pt modelId="{1875445B-C545-4F01-B094-50CF31B7D71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Suicide</a:t>
          </a:r>
        </a:p>
      </dgm:t>
    </dgm:pt>
    <dgm:pt modelId="{2A36B069-559A-4DF7-BA50-44B2493AA7B7}" type="parTrans" cxnId="{50181123-06A7-459D-B1BD-050E268CCDA0}">
      <dgm:prSet/>
      <dgm:spPr/>
      <dgm:t>
        <a:bodyPr/>
        <a:lstStyle/>
        <a:p>
          <a:endParaRPr lang="en-US"/>
        </a:p>
      </dgm:t>
    </dgm:pt>
    <dgm:pt modelId="{6A555C77-38CF-4964-88B6-2E38FFF62CA7}" type="sibTrans" cxnId="{50181123-06A7-459D-B1BD-050E268CCDA0}">
      <dgm:prSet/>
      <dgm:spPr/>
      <dgm:t>
        <a:bodyPr/>
        <a:lstStyle/>
        <a:p>
          <a:endParaRPr lang="en-US"/>
        </a:p>
      </dgm:t>
    </dgm:pt>
    <dgm:pt modelId="{D22E8309-6FE5-4C69-8467-6F2FB118269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Suicidal people</a:t>
          </a:r>
        </a:p>
      </dgm:t>
    </dgm:pt>
    <dgm:pt modelId="{3D30E77B-DD2F-4C49-A83F-1BA0C28F6105}" type="parTrans" cxnId="{8FC58194-E624-4B10-89F6-C3560F5DDBFE}">
      <dgm:prSet/>
      <dgm:spPr/>
      <dgm:t>
        <a:bodyPr/>
        <a:lstStyle/>
        <a:p>
          <a:endParaRPr lang="en-US"/>
        </a:p>
      </dgm:t>
    </dgm:pt>
    <dgm:pt modelId="{1A811BB5-355B-404A-BB9A-8B0931F7F156}" type="sibTrans" cxnId="{8FC58194-E624-4B10-89F6-C3560F5DDBFE}">
      <dgm:prSet/>
      <dgm:spPr/>
      <dgm:t>
        <a:bodyPr/>
        <a:lstStyle/>
        <a:p>
          <a:endParaRPr lang="en-US"/>
        </a:p>
      </dgm:t>
    </dgm:pt>
    <dgm:pt modelId="{3AD0C551-7A46-4FF5-8570-6AD84A1432E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Rape/Sexual assault</a:t>
          </a:r>
        </a:p>
      </dgm:t>
    </dgm:pt>
    <dgm:pt modelId="{AF2C63C8-1DFB-47FA-A60B-E409FF00AB95}" type="parTrans" cxnId="{0075D1C1-4C5C-402C-A18C-0049D0A9BBE2}">
      <dgm:prSet/>
      <dgm:spPr/>
      <dgm:t>
        <a:bodyPr/>
        <a:lstStyle/>
        <a:p>
          <a:endParaRPr lang="en-US"/>
        </a:p>
      </dgm:t>
    </dgm:pt>
    <dgm:pt modelId="{A6C1FB6A-43EB-4872-B45D-1B626B41001B}" type="sibTrans" cxnId="{0075D1C1-4C5C-402C-A18C-0049D0A9BBE2}">
      <dgm:prSet/>
      <dgm:spPr/>
      <dgm:t>
        <a:bodyPr/>
        <a:lstStyle/>
        <a:p>
          <a:endParaRPr lang="en-US"/>
        </a:p>
      </dgm:t>
    </dgm:pt>
    <dgm:pt modelId="{DB5715EB-8C1F-42B4-AADE-2433E5882E0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Child Sexual Exploitation</a:t>
          </a:r>
        </a:p>
      </dgm:t>
    </dgm:pt>
    <dgm:pt modelId="{88A97F40-CCBD-472B-BBCD-7B6BE8814C3A}" type="parTrans" cxnId="{BB425A83-F456-4D3D-AC31-B4EECCBD2ED2}">
      <dgm:prSet/>
      <dgm:spPr/>
      <dgm:t>
        <a:bodyPr/>
        <a:lstStyle/>
        <a:p>
          <a:endParaRPr lang="en-US"/>
        </a:p>
      </dgm:t>
    </dgm:pt>
    <dgm:pt modelId="{645D98E2-9510-424D-9348-7D103DF92F38}" type="sibTrans" cxnId="{BB425A83-F456-4D3D-AC31-B4EECCBD2ED2}">
      <dgm:prSet/>
      <dgm:spPr/>
      <dgm:t>
        <a:bodyPr/>
        <a:lstStyle/>
        <a:p>
          <a:endParaRPr lang="en-US"/>
        </a:p>
      </dgm:t>
    </dgm:pt>
    <dgm:pt modelId="{31F75C49-A27F-4D8F-A68B-CD8D1BCB850E}">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Kidnap</a:t>
          </a:r>
        </a:p>
      </dgm:t>
    </dgm:pt>
    <dgm:pt modelId="{B7433B4C-74C7-4440-9D73-18304ACB6699}" type="parTrans" cxnId="{A2F0155D-FED5-4DA3-8ED8-EAF8C30CA516}">
      <dgm:prSet/>
      <dgm:spPr/>
      <dgm:t>
        <a:bodyPr/>
        <a:lstStyle/>
        <a:p>
          <a:endParaRPr lang="en-US"/>
        </a:p>
      </dgm:t>
    </dgm:pt>
    <dgm:pt modelId="{C64EA877-75CC-4D11-97B0-35CF02A5085E}" type="sibTrans" cxnId="{A2F0155D-FED5-4DA3-8ED8-EAF8C30CA516}">
      <dgm:prSet/>
      <dgm:spPr/>
      <dgm:t>
        <a:bodyPr/>
        <a:lstStyle/>
        <a:p>
          <a:endParaRPr lang="en-US"/>
        </a:p>
      </dgm:t>
    </dgm:pt>
    <dgm:pt modelId="{A1451C30-5836-41B0-9888-698A26028B5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Domestic Abuse/HBA</a:t>
          </a:r>
        </a:p>
      </dgm:t>
    </dgm:pt>
    <dgm:pt modelId="{403E0F04-CA72-4841-B2FF-2E2E0C0D0405}" type="parTrans" cxnId="{34FD7472-F741-4ADD-A339-D4C56DADE294}">
      <dgm:prSet/>
      <dgm:spPr/>
      <dgm:t>
        <a:bodyPr/>
        <a:lstStyle/>
        <a:p>
          <a:endParaRPr lang="en-US"/>
        </a:p>
      </dgm:t>
    </dgm:pt>
    <dgm:pt modelId="{5E55EC68-2AD5-4C12-A48F-7BACB9E32C0E}" type="sibTrans" cxnId="{34FD7472-F741-4ADD-A339-D4C56DADE294}">
      <dgm:prSet/>
      <dgm:spPr/>
      <dgm:t>
        <a:bodyPr/>
        <a:lstStyle/>
        <a:p>
          <a:endParaRPr lang="en-US"/>
        </a:p>
      </dgm:t>
    </dgm:pt>
    <dgm:pt modelId="{22F09375-710F-4154-B616-92FE75D0FE8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Missing Persons</a:t>
          </a:r>
        </a:p>
      </dgm:t>
    </dgm:pt>
    <dgm:pt modelId="{7A6377BA-9F45-4168-BBF6-6416206DFD53}" type="parTrans" cxnId="{7565403A-3951-4A3E-953E-80547D9BC275}">
      <dgm:prSet/>
      <dgm:spPr/>
      <dgm:t>
        <a:bodyPr/>
        <a:lstStyle/>
        <a:p>
          <a:endParaRPr lang="en-US"/>
        </a:p>
      </dgm:t>
    </dgm:pt>
    <dgm:pt modelId="{9C239740-CB02-43D0-AD9F-628EBBB141E7}" type="sibTrans" cxnId="{7565403A-3951-4A3E-953E-80547D9BC275}">
      <dgm:prSet/>
      <dgm:spPr/>
      <dgm:t>
        <a:bodyPr/>
        <a:lstStyle/>
        <a:p>
          <a:endParaRPr lang="en-US"/>
        </a:p>
      </dgm:t>
    </dgm:pt>
    <dgm:pt modelId="{F80A90C8-BF89-4A6B-A4C9-480B5B0A02A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Mental Health</a:t>
          </a:r>
        </a:p>
      </dgm:t>
    </dgm:pt>
    <dgm:pt modelId="{363F816C-A418-4122-BFDF-20DB84C438F7}" type="parTrans" cxnId="{5162F2C4-1A3D-47DE-93D0-DEEE89FE7B79}">
      <dgm:prSet/>
      <dgm:spPr/>
      <dgm:t>
        <a:bodyPr/>
        <a:lstStyle/>
        <a:p>
          <a:endParaRPr lang="en-US"/>
        </a:p>
      </dgm:t>
    </dgm:pt>
    <dgm:pt modelId="{E18A1196-9165-4855-AF37-A19BEA15593B}" type="sibTrans" cxnId="{5162F2C4-1A3D-47DE-93D0-DEEE89FE7B79}">
      <dgm:prSet/>
      <dgm:spPr/>
      <dgm:t>
        <a:bodyPr/>
        <a:lstStyle/>
        <a:p>
          <a:endParaRPr lang="en-US"/>
        </a:p>
      </dgm:t>
    </dgm:pt>
    <dgm:pt modelId="{9BD576F9-B62E-4563-ADC0-B8198DAF0DF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Forced Marriage</a:t>
          </a:r>
        </a:p>
      </dgm:t>
    </dgm:pt>
    <dgm:pt modelId="{1A3601C1-F7FC-456E-BCB4-94D7BBAE5CFB}" type="parTrans" cxnId="{69137141-D861-4FB1-9EAD-6873BD04638D}">
      <dgm:prSet/>
      <dgm:spPr/>
      <dgm:t>
        <a:bodyPr/>
        <a:lstStyle/>
        <a:p>
          <a:endParaRPr lang="en-US"/>
        </a:p>
      </dgm:t>
    </dgm:pt>
    <dgm:pt modelId="{680682AD-5169-4584-9C69-88182053BD3F}" type="sibTrans" cxnId="{69137141-D861-4FB1-9EAD-6873BD04638D}">
      <dgm:prSet/>
      <dgm:spPr/>
      <dgm:t>
        <a:bodyPr/>
        <a:lstStyle/>
        <a:p>
          <a:endParaRPr lang="en-US"/>
        </a:p>
      </dgm:t>
    </dgm:pt>
    <dgm:pt modelId="{800064CD-FCD4-4384-8CE2-E0DD7435A42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Robbery</a:t>
          </a:r>
        </a:p>
      </dgm:t>
    </dgm:pt>
    <dgm:pt modelId="{A483EE87-DC6E-4965-8CB8-59EEA661CFBE}" type="parTrans" cxnId="{AB69A531-2D9F-41A1-81BD-8C4B4379793B}">
      <dgm:prSet/>
      <dgm:spPr/>
      <dgm:t>
        <a:bodyPr/>
        <a:lstStyle/>
        <a:p>
          <a:endParaRPr lang="en-US"/>
        </a:p>
      </dgm:t>
    </dgm:pt>
    <dgm:pt modelId="{FBD67340-683F-4016-B942-9E2C00CB4350}" type="sibTrans" cxnId="{AB69A531-2D9F-41A1-81BD-8C4B4379793B}">
      <dgm:prSet/>
      <dgm:spPr/>
      <dgm:t>
        <a:bodyPr/>
        <a:lstStyle/>
        <a:p>
          <a:endParaRPr lang="en-US"/>
        </a:p>
      </dgm:t>
    </dgm:pt>
    <dgm:pt modelId="{BC2BC0BB-E371-4FE7-9AFD-F41F2024404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Burglary</a:t>
          </a:r>
        </a:p>
      </dgm:t>
    </dgm:pt>
    <dgm:pt modelId="{A61AB5EA-62C0-4DEB-A48E-57F9A43F7BE8}" type="parTrans" cxnId="{4E42E4F2-0D38-4AF6-AF7A-E15FDADB652F}">
      <dgm:prSet/>
      <dgm:spPr/>
      <dgm:t>
        <a:bodyPr/>
        <a:lstStyle/>
        <a:p>
          <a:endParaRPr lang="en-US"/>
        </a:p>
      </dgm:t>
    </dgm:pt>
    <dgm:pt modelId="{BF39E990-F806-4334-8AA9-C71F5254C341}" type="sibTrans" cxnId="{4E42E4F2-0D38-4AF6-AF7A-E15FDADB652F}">
      <dgm:prSet/>
      <dgm:spPr/>
      <dgm:t>
        <a:bodyPr/>
        <a:lstStyle/>
        <a:p>
          <a:endParaRPr lang="en-US"/>
        </a:p>
      </dgm:t>
    </dgm:pt>
    <dgm:pt modelId="{F6195CA0-013A-4ECF-B37E-506A003F916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Theft</a:t>
          </a:r>
        </a:p>
      </dgm:t>
    </dgm:pt>
    <dgm:pt modelId="{63FB945F-3230-4506-8615-F086DFE647A5}" type="parTrans" cxnId="{10C9EC41-9318-4F6B-8BBA-3829201F989C}">
      <dgm:prSet/>
      <dgm:spPr/>
      <dgm:t>
        <a:bodyPr/>
        <a:lstStyle/>
        <a:p>
          <a:endParaRPr lang="en-US"/>
        </a:p>
      </dgm:t>
    </dgm:pt>
    <dgm:pt modelId="{8A5E9F80-6BAC-4E92-B60B-A56B15862EA7}" type="sibTrans" cxnId="{10C9EC41-9318-4F6B-8BBA-3829201F989C}">
      <dgm:prSet/>
      <dgm:spPr/>
      <dgm:t>
        <a:bodyPr/>
        <a:lstStyle/>
        <a:p>
          <a:endParaRPr lang="en-US"/>
        </a:p>
      </dgm:t>
    </dgm:pt>
    <dgm:pt modelId="{4027C797-04F4-4873-9B3C-5A98CF37E75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Fraud</a:t>
          </a:r>
        </a:p>
      </dgm:t>
    </dgm:pt>
    <dgm:pt modelId="{A2F12049-F28E-4844-BD87-0521080B5DCB}" type="parTrans" cxnId="{00E025B1-2257-4874-B8A5-9CF5127FFEBC}">
      <dgm:prSet/>
      <dgm:spPr/>
      <dgm:t>
        <a:bodyPr/>
        <a:lstStyle/>
        <a:p>
          <a:endParaRPr lang="en-US"/>
        </a:p>
      </dgm:t>
    </dgm:pt>
    <dgm:pt modelId="{B206AD7A-53F1-420D-9542-3A21685FE171}" type="sibTrans" cxnId="{00E025B1-2257-4874-B8A5-9CF5127FFEBC}">
      <dgm:prSet/>
      <dgm:spPr/>
      <dgm:t>
        <a:bodyPr/>
        <a:lstStyle/>
        <a:p>
          <a:endParaRPr lang="en-US"/>
        </a:p>
      </dgm:t>
    </dgm:pt>
    <dgm:pt modelId="{14EFAD57-76E1-4D7C-AAE3-B8E7DF700B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Firearms</a:t>
          </a:r>
        </a:p>
      </dgm:t>
    </dgm:pt>
    <dgm:pt modelId="{67D1058D-F830-4CAD-A49A-5D2C8674E52A}" type="parTrans" cxnId="{9F18F1A2-F184-4586-80D2-D6F8652B8538}">
      <dgm:prSet/>
      <dgm:spPr/>
      <dgm:t>
        <a:bodyPr/>
        <a:lstStyle/>
        <a:p>
          <a:endParaRPr lang="en-US"/>
        </a:p>
      </dgm:t>
    </dgm:pt>
    <dgm:pt modelId="{06F1259E-E618-49D6-B192-DCA897F8FD27}" type="sibTrans" cxnId="{9F18F1A2-F184-4586-80D2-D6F8652B8538}">
      <dgm:prSet/>
      <dgm:spPr/>
      <dgm:t>
        <a:bodyPr/>
        <a:lstStyle/>
        <a:p>
          <a:endParaRPr lang="en-US"/>
        </a:p>
      </dgm:t>
    </dgm:pt>
    <dgm:pt modelId="{64CB750B-3BD8-4A3C-9225-55CAB2015A1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Road Traffic Collisions</a:t>
          </a:r>
        </a:p>
      </dgm:t>
    </dgm:pt>
    <dgm:pt modelId="{6C619F40-3112-49D8-8EE2-B9B9D1667193}" type="parTrans" cxnId="{2F8B0C8E-0689-4316-ACF7-491526A60E18}">
      <dgm:prSet/>
      <dgm:spPr/>
      <dgm:t>
        <a:bodyPr/>
        <a:lstStyle/>
        <a:p>
          <a:endParaRPr lang="en-US"/>
        </a:p>
      </dgm:t>
    </dgm:pt>
    <dgm:pt modelId="{FFA1DA8D-A645-4FDE-AEC3-8E6246D277BF}" type="sibTrans" cxnId="{2F8B0C8E-0689-4316-ACF7-491526A60E18}">
      <dgm:prSet/>
      <dgm:spPr/>
      <dgm:t>
        <a:bodyPr/>
        <a:lstStyle/>
        <a:p>
          <a:endParaRPr lang="en-US"/>
        </a:p>
      </dgm:t>
    </dgm:pt>
    <dgm:pt modelId="{7A1C1FC4-3D41-419C-AE9A-D1AFB2B5062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Assaults</a:t>
          </a:r>
        </a:p>
      </dgm:t>
    </dgm:pt>
    <dgm:pt modelId="{51CE1913-2429-4036-9331-C1FAA905F927}" type="parTrans" cxnId="{4923BF1C-E5BB-4A54-AC09-F1CB7957E07E}">
      <dgm:prSet/>
      <dgm:spPr/>
      <dgm:t>
        <a:bodyPr/>
        <a:lstStyle/>
        <a:p>
          <a:endParaRPr lang="en-US"/>
        </a:p>
      </dgm:t>
    </dgm:pt>
    <dgm:pt modelId="{A6AAF8C4-F0D4-45DE-907F-02C93C95D287}" type="sibTrans" cxnId="{4923BF1C-E5BB-4A54-AC09-F1CB7957E07E}">
      <dgm:prSet/>
      <dgm:spPr/>
      <dgm:t>
        <a:bodyPr/>
        <a:lstStyle/>
        <a:p>
          <a:endParaRPr lang="en-US"/>
        </a:p>
      </dgm:t>
    </dgm:pt>
    <dgm:pt modelId="{31386E5C-49BF-47BE-B588-C2E209C91D0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Terrorism</a:t>
          </a:r>
        </a:p>
      </dgm:t>
    </dgm:pt>
    <dgm:pt modelId="{7E575CF2-1144-4DD7-9D3C-FBE5F37BEB27}" type="parTrans" cxnId="{8C46BA14-9E9E-474D-8EF9-97A3CFECDA28}">
      <dgm:prSet/>
      <dgm:spPr/>
      <dgm:t>
        <a:bodyPr/>
        <a:lstStyle/>
        <a:p>
          <a:endParaRPr lang="en-US"/>
        </a:p>
      </dgm:t>
    </dgm:pt>
    <dgm:pt modelId="{8EE67E88-2832-4D3D-8674-FE5D0385E854}" type="sibTrans" cxnId="{8C46BA14-9E9E-474D-8EF9-97A3CFECDA28}">
      <dgm:prSet/>
      <dgm:spPr/>
      <dgm:t>
        <a:bodyPr/>
        <a:lstStyle/>
        <a:p>
          <a:endParaRPr lang="en-US"/>
        </a:p>
      </dgm:t>
    </dgm:pt>
    <dgm:pt modelId="{76B37B18-5945-45EC-98C0-B07EEC7D634C}">
      <dgm:prSet phldrT="[Text]" custT="1"/>
      <dgm:spPr>
        <a:solidFill>
          <a:schemeClr val="accent2"/>
        </a:solidFill>
        <a:ln>
          <a:solidFill>
            <a:schemeClr val="tx1"/>
          </a:solidFill>
        </a:ln>
      </dgm:spPr>
      <dgm:t>
        <a:bodyPr/>
        <a:lstStyle/>
        <a:p>
          <a:r>
            <a:rPr lang="en-US" sz="2400" dirty="0">
              <a:solidFill>
                <a:schemeClr val="tx1"/>
              </a:solidFill>
            </a:rPr>
            <a:t>Welfare concerns</a:t>
          </a:r>
        </a:p>
      </dgm:t>
    </dgm:pt>
    <dgm:pt modelId="{506BD861-04AE-483C-A1DF-69561FD66C8A}" type="parTrans" cxnId="{4FF1C67C-5667-48CD-A54D-E31FE60FD406}">
      <dgm:prSet/>
      <dgm:spPr/>
      <dgm:t>
        <a:bodyPr/>
        <a:lstStyle/>
        <a:p>
          <a:endParaRPr lang="en-US"/>
        </a:p>
      </dgm:t>
    </dgm:pt>
    <dgm:pt modelId="{58394155-62AE-42BA-959D-9256C4E83180}" type="sibTrans" cxnId="{4FF1C67C-5667-48CD-A54D-E31FE60FD406}">
      <dgm:prSet/>
      <dgm:spPr/>
      <dgm:t>
        <a:bodyPr/>
        <a:lstStyle/>
        <a:p>
          <a:endParaRPr lang="en-US"/>
        </a:p>
      </dgm:t>
    </dgm:pt>
    <dgm:pt modelId="{54A72EBE-9E24-4A87-9D81-8472F7C67E7E}">
      <dgm:prSet phldrT="[Text]" custT="1"/>
      <dgm:spPr>
        <a:solidFill>
          <a:schemeClr val="accent2"/>
        </a:solidFill>
        <a:ln>
          <a:solidFill>
            <a:schemeClr val="tx1"/>
          </a:solidFill>
        </a:ln>
      </dgm:spPr>
      <dgm:t>
        <a:bodyPr/>
        <a:lstStyle/>
        <a:p>
          <a:r>
            <a:rPr lang="en-US" sz="2400" dirty="0">
              <a:solidFill>
                <a:schemeClr val="tx1"/>
              </a:solidFill>
            </a:rPr>
            <a:t>Anti-social </a:t>
          </a:r>
          <a:r>
            <a:rPr lang="en-US" sz="2400" dirty="0" err="1">
              <a:solidFill>
                <a:schemeClr val="tx1"/>
              </a:solidFill>
            </a:rPr>
            <a:t>behaviour</a:t>
          </a:r>
          <a:endParaRPr lang="en-US" sz="2400" dirty="0">
            <a:solidFill>
              <a:schemeClr val="tx1"/>
            </a:solidFill>
          </a:endParaRPr>
        </a:p>
      </dgm:t>
    </dgm:pt>
    <dgm:pt modelId="{A052C3B0-0C07-43CF-8526-3B95EEC3DBD0}" type="parTrans" cxnId="{5FB00F16-7CB2-4435-8D0B-AECF1B182372}">
      <dgm:prSet/>
      <dgm:spPr/>
      <dgm:t>
        <a:bodyPr/>
        <a:lstStyle/>
        <a:p>
          <a:endParaRPr lang="en-US"/>
        </a:p>
      </dgm:t>
    </dgm:pt>
    <dgm:pt modelId="{C7AA2035-2856-457A-ADFD-53F5C1F8B2A6}" type="sibTrans" cxnId="{5FB00F16-7CB2-4435-8D0B-AECF1B182372}">
      <dgm:prSet/>
      <dgm:spPr/>
      <dgm:t>
        <a:bodyPr/>
        <a:lstStyle/>
        <a:p>
          <a:endParaRPr lang="en-US"/>
        </a:p>
      </dgm:t>
    </dgm:pt>
    <dgm:pt modelId="{D2C0834F-2D5C-4A72-87EC-14ECAE0C6CEE}">
      <dgm:prSet phldrT="[Text]" custT="1"/>
      <dgm:spPr>
        <a:solidFill>
          <a:schemeClr val="accent2"/>
        </a:solidFill>
        <a:ln>
          <a:solidFill>
            <a:schemeClr val="tx1"/>
          </a:solidFill>
        </a:ln>
      </dgm:spPr>
      <dgm:t>
        <a:bodyPr/>
        <a:lstStyle/>
        <a:p>
          <a:r>
            <a:rPr lang="en-US" sz="2400" dirty="0">
              <a:solidFill>
                <a:schemeClr val="tx1"/>
              </a:solidFill>
            </a:rPr>
            <a:t>Hate crime</a:t>
          </a:r>
        </a:p>
      </dgm:t>
    </dgm:pt>
    <dgm:pt modelId="{DD035845-5F40-4CDD-A360-38132C635CAD}" type="parTrans" cxnId="{54F8C9C9-98A1-4A18-ACA4-030772178189}">
      <dgm:prSet/>
      <dgm:spPr/>
      <dgm:t>
        <a:bodyPr/>
        <a:lstStyle/>
        <a:p>
          <a:endParaRPr lang="en-US"/>
        </a:p>
      </dgm:t>
    </dgm:pt>
    <dgm:pt modelId="{F1FE8695-F840-478C-ADB7-FE40236E90F8}" type="sibTrans" cxnId="{54F8C9C9-98A1-4A18-ACA4-030772178189}">
      <dgm:prSet/>
      <dgm:spPr/>
      <dgm:t>
        <a:bodyPr/>
        <a:lstStyle/>
        <a:p>
          <a:endParaRPr lang="en-US"/>
        </a:p>
      </dgm:t>
    </dgm:pt>
    <dgm:pt modelId="{B80EF9AA-C17A-4EB9-AD8E-213526CACCD6}">
      <dgm:prSet phldrT="[Text]" custT="1"/>
      <dgm:spPr>
        <a:solidFill>
          <a:schemeClr val="accent2"/>
        </a:solidFill>
        <a:ln>
          <a:solidFill>
            <a:schemeClr val="tx1"/>
          </a:solidFill>
        </a:ln>
      </dgm:spPr>
      <dgm:t>
        <a:bodyPr/>
        <a:lstStyle/>
        <a:p>
          <a:r>
            <a:rPr lang="en-US" sz="2400" dirty="0">
              <a:solidFill>
                <a:schemeClr val="tx1"/>
              </a:solidFill>
            </a:rPr>
            <a:t>Bomb threats</a:t>
          </a:r>
        </a:p>
      </dgm:t>
    </dgm:pt>
    <dgm:pt modelId="{A950C87A-8112-45CF-91DE-98DF22A73F25}" type="parTrans" cxnId="{A4EBE12D-0054-4129-A8CB-4620D931D638}">
      <dgm:prSet/>
      <dgm:spPr/>
      <dgm:t>
        <a:bodyPr/>
        <a:lstStyle/>
        <a:p>
          <a:endParaRPr lang="en-US"/>
        </a:p>
      </dgm:t>
    </dgm:pt>
    <dgm:pt modelId="{EA1BA326-6E20-4ED1-A03E-EE996AB25C5A}" type="sibTrans" cxnId="{A4EBE12D-0054-4129-A8CB-4620D931D638}">
      <dgm:prSet/>
      <dgm:spPr/>
      <dgm:t>
        <a:bodyPr/>
        <a:lstStyle/>
        <a:p>
          <a:endParaRPr lang="en-US"/>
        </a:p>
      </dgm:t>
    </dgm:pt>
    <dgm:pt modelId="{3F3F28D9-4CB1-4E69-95D4-9E105A692FCF}">
      <dgm:prSet phldrT="[Text]" custT="1"/>
      <dgm:spPr>
        <a:solidFill>
          <a:schemeClr val="accent2"/>
        </a:solidFill>
        <a:ln>
          <a:solidFill>
            <a:schemeClr val="tx1"/>
          </a:solidFill>
        </a:ln>
      </dgm:spPr>
      <dgm:t>
        <a:bodyPr/>
        <a:lstStyle/>
        <a:p>
          <a:r>
            <a:rPr lang="en-US" sz="2400" dirty="0">
              <a:solidFill>
                <a:schemeClr val="tx1"/>
              </a:solidFill>
            </a:rPr>
            <a:t>Cyber crime</a:t>
          </a:r>
        </a:p>
      </dgm:t>
    </dgm:pt>
    <dgm:pt modelId="{F1630B91-EF81-4B4B-93D7-6D280F9BE59A}" type="parTrans" cxnId="{9F2FB702-B7C3-4063-BC81-9CD16138D12E}">
      <dgm:prSet/>
      <dgm:spPr/>
      <dgm:t>
        <a:bodyPr/>
        <a:lstStyle/>
        <a:p>
          <a:endParaRPr lang="en-US"/>
        </a:p>
      </dgm:t>
    </dgm:pt>
    <dgm:pt modelId="{B445A6A4-151E-47A9-BEFF-129F25D9F252}" type="sibTrans" cxnId="{9F2FB702-B7C3-4063-BC81-9CD16138D12E}">
      <dgm:prSet/>
      <dgm:spPr/>
      <dgm:t>
        <a:bodyPr/>
        <a:lstStyle/>
        <a:p>
          <a:endParaRPr lang="en-US"/>
        </a:p>
      </dgm:t>
    </dgm:pt>
    <dgm:pt modelId="{32F6450B-F92E-4556-B696-99FE7E500957}">
      <dgm:prSet phldrT="[Text]" custT="1"/>
      <dgm:spPr>
        <a:solidFill>
          <a:schemeClr val="accent2"/>
        </a:solidFill>
        <a:ln>
          <a:solidFill>
            <a:schemeClr val="tx1"/>
          </a:solidFill>
        </a:ln>
      </dgm:spPr>
      <dgm:t>
        <a:bodyPr/>
        <a:lstStyle/>
        <a:p>
          <a:r>
            <a:rPr lang="en-US" sz="2400" dirty="0">
              <a:solidFill>
                <a:schemeClr val="tx1"/>
              </a:solidFill>
            </a:rPr>
            <a:t>Human trafficking /slavery</a:t>
          </a:r>
        </a:p>
      </dgm:t>
    </dgm:pt>
    <dgm:pt modelId="{DA703A13-FA3C-4D2D-9511-2A3214555F54}" type="parTrans" cxnId="{77727F13-670D-42A4-A130-164C3B0A6A72}">
      <dgm:prSet/>
      <dgm:spPr/>
      <dgm:t>
        <a:bodyPr/>
        <a:lstStyle/>
        <a:p>
          <a:endParaRPr lang="en-US"/>
        </a:p>
      </dgm:t>
    </dgm:pt>
    <dgm:pt modelId="{218F433F-6F93-4AE8-9916-D4E48D06F543}" type="sibTrans" cxnId="{77727F13-670D-42A4-A130-164C3B0A6A72}">
      <dgm:prSet/>
      <dgm:spPr/>
      <dgm:t>
        <a:bodyPr/>
        <a:lstStyle/>
        <a:p>
          <a:endParaRPr lang="en-US"/>
        </a:p>
      </dgm:t>
    </dgm:pt>
    <dgm:pt modelId="{77FFCF37-764A-4B27-A242-A4B9369F9733}" type="pres">
      <dgm:prSet presAssocID="{DE82077F-831E-43BA-9ECB-8008FF64525F}" presName="diagram" presStyleCnt="0">
        <dgm:presLayoutVars>
          <dgm:dir/>
          <dgm:resizeHandles val="exact"/>
        </dgm:presLayoutVars>
      </dgm:prSet>
      <dgm:spPr/>
    </dgm:pt>
    <dgm:pt modelId="{D7900FBE-0381-4112-89E3-11F40C998F06}" type="pres">
      <dgm:prSet presAssocID="{DD333E56-3F90-43C1-BF25-748871413077}" presName="node" presStyleLbl="node1" presStyleIdx="0" presStyleCnt="24">
        <dgm:presLayoutVars>
          <dgm:bulletEnabled val="1"/>
        </dgm:presLayoutVars>
      </dgm:prSet>
      <dgm:spPr/>
    </dgm:pt>
    <dgm:pt modelId="{4141FA08-83FC-49BC-84A7-14A1BF445B3F}" type="pres">
      <dgm:prSet presAssocID="{33A8310A-F003-4C3A-B8DA-8EB7DE87CE72}" presName="sibTrans" presStyleCnt="0"/>
      <dgm:spPr/>
    </dgm:pt>
    <dgm:pt modelId="{108D0F84-A947-400D-B8AE-BC3FE318A5D3}" type="pres">
      <dgm:prSet presAssocID="{1875445B-C545-4F01-B094-50CF31B7D715}" presName="node" presStyleLbl="node1" presStyleIdx="1" presStyleCnt="24">
        <dgm:presLayoutVars>
          <dgm:bulletEnabled val="1"/>
        </dgm:presLayoutVars>
      </dgm:prSet>
      <dgm:spPr/>
    </dgm:pt>
    <dgm:pt modelId="{4B6A6D32-0244-4B5C-A6CC-D185937EAC5A}" type="pres">
      <dgm:prSet presAssocID="{6A555C77-38CF-4964-88B6-2E38FFF62CA7}" presName="sibTrans" presStyleCnt="0"/>
      <dgm:spPr/>
    </dgm:pt>
    <dgm:pt modelId="{3B8E1FB8-9925-48EC-9F94-3559A24125A8}" type="pres">
      <dgm:prSet presAssocID="{D22E8309-6FE5-4C69-8467-6F2FB1182695}" presName="node" presStyleLbl="node1" presStyleIdx="2" presStyleCnt="24">
        <dgm:presLayoutVars>
          <dgm:bulletEnabled val="1"/>
        </dgm:presLayoutVars>
      </dgm:prSet>
      <dgm:spPr/>
    </dgm:pt>
    <dgm:pt modelId="{363A9165-EA92-402C-8697-5BEBD21F4882}" type="pres">
      <dgm:prSet presAssocID="{1A811BB5-355B-404A-BB9A-8B0931F7F156}" presName="sibTrans" presStyleCnt="0"/>
      <dgm:spPr/>
    </dgm:pt>
    <dgm:pt modelId="{C69338A5-21EE-4490-BEE7-9A1C7C281A22}" type="pres">
      <dgm:prSet presAssocID="{3AD0C551-7A46-4FF5-8570-6AD84A1432E9}" presName="node" presStyleLbl="node1" presStyleIdx="3" presStyleCnt="24">
        <dgm:presLayoutVars>
          <dgm:bulletEnabled val="1"/>
        </dgm:presLayoutVars>
      </dgm:prSet>
      <dgm:spPr/>
    </dgm:pt>
    <dgm:pt modelId="{B7FC7E85-6CB0-458C-A2E7-03E52BA0FEBF}" type="pres">
      <dgm:prSet presAssocID="{A6C1FB6A-43EB-4872-B45D-1B626B41001B}" presName="sibTrans" presStyleCnt="0"/>
      <dgm:spPr/>
    </dgm:pt>
    <dgm:pt modelId="{53AF5309-4D11-4C7E-8823-0C6C66B3E80A}" type="pres">
      <dgm:prSet presAssocID="{DB5715EB-8C1F-42B4-AADE-2433E5882E09}" presName="node" presStyleLbl="node1" presStyleIdx="4" presStyleCnt="24">
        <dgm:presLayoutVars>
          <dgm:bulletEnabled val="1"/>
        </dgm:presLayoutVars>
      </dgm:prSet>
      <dgm:spPr/>
    </dgm:pt>
    <dgm:pt modelId="{10FC7499-8109-4CC7-9719-27C6C1839B77}" type="pres">
      <dgm:prSet presAssocID="{645D98E2-9510-424D-9348-7D103DF92F38}" presName="sibTrans" presStyleCnt="0"/>
      <dgm:spPr/>
    </dgm:pt>
    <dgm:pt modelId="{DC9ED9BF-520A-4D99-97EC-B7DC811BB9CF}" type="pres">
      <dgm:prSet presAssocID="{31F75C49-A27F-4D8F-A68B-CD8D1BCB850E}" presName="node" presStyleLbl="node1" presStyleIdx="5" presStyleCnt="24">
        <dgm:presLayoutVars>
          <dgm:bulletEnabled val="1"/>
        </dgm:presLayoutVars>
      </dgm:prSet>
      <dgm:spPr/>
    </dgm:pt>
    <dgm:pt modelId="{90E3DFC0-EB3D-4FA6-8B9B-67366CC6436D}" type="pres">
      <dgm:prSet presAssocID="{C64EA877-75CC-4D11-97B0-35CF02A5085E}" presName="sibTrans" presStyleCnt="0"/>
      <dgm:spPr/>
    </dgm:pt>
    <dgm:pt modelId="{7DBA516B-A127-4F35-9612-6B26C882FE61}" type="pres">
      <dgm:prSet presAssocID="{A1451C30-5836-41B0-9888-698A26028B5C}" presName="node" presStyleLbl="node1" presStyleIdx="6" presStyleCnt="24">
        <dgm:presLayoutVars>
          <dgm:bulletEnabled val="1"/>
        </dgm:presLayoutVars>
      </dgm:prSet>
      <dgm:spPr/>
    </dgm:pt>
    <dgm:pt modelId="{87A020E1-180F-4BB9-9A2B-242B3A0D7333}" type="pres">
      <dgm:prSet presAssocID="{5E55EC68-2AD5-4C12-A48F-7BACB9E32C0E}" presName="sibTrans" presStyleCnt="0"/>
      <dgm:spPr/>
    </dgm:pt>
    <dgm:pt modelId="{8BE86A65-B297-447A-91EE-9282DD08ABCC}" type="pres">
      <dgm:prSet presAssocID="{22F09375-710F-4154-B616-92FE75D0FE81}" presName="node" presStyleLbl="node1" presStyleIdx="7" presStyleCnt="24">
        <dgm:presLayoutVars>
          <dgm:bulletEnabled val="1"/>
        </dgm:presLayoutVars>
      </dgm:prSet>
      <dgm:spPr/>
    </dgm:pt>
    <dgm:pt modelId="{1C4EE6DA-E12E-4550-B2B2-E49A8EB04C68}" type="pres">
      <dgm:prSet presAssocID="{9C239740-CB02-43D0-AD9F-628EBBB141E7}" presName="sibTrans" presStyleCnt="0"/>
      <dgm:spPr/>
    </dgm:pt>
    <dgm:pt modelId="{0CFE7867-74FF-4475-9700-7B7A86CFC936}" type="pres">
      <dgm:prSet presAssocID="{F80A90C8-BF89-4A6B-A4C9-480B5B0A02AF}" presName="node" presStyleLbl="node1" presStyleIdx="8" presStyleCnt="24">
        <dgm:presLayoutVars>
          <dgm:bulletEnabled val="1"/>
        </dgm:presLayoutVars>
      </dgm:prSet>
      <dgm:spPr/>
    </dgm:pt>
    <dgm:pt modelId="{48B5094C-9D52-42D3-98E8-269C257F25A0}" type="pres">
      <dgm:prSet presAssocID="{E18A1196-9165-4855-AF37-A19BEA15593B}" presName="sibTrans" presStyleCnt="0"/>
      <dgm:spPr/>
    </dgm:pt>
    <dgm:pt modelId="{53AD82E6-200B-47EF-8BAA-DDACAE839A1C}" type="pres">
      <dgm:prSet presAssocID="{9BD576F9-B62E-4563-ADC0-B8198DAF0DFF}" presName="node" presStyleLbl="node1" presStyleIdx="9" presStyleCnt="24">
        <dgm:presLayoutVars>
          <dgm:bulletEnabled val="1"/>
        </dgm:presLayoutVars>
      </dgm:prSet>
      <dgm:spPr/>
    </dgm:pt>
    <dgm:pt modelId="{868C94E3-D64D-44C0-8EED-3EDDCE1D84BE}" type="pres">
      <dgm:prSet presAssocID="{680682AD-5169-4584-9C69-88182053BD3F}" presName="sibTrans" presStyleCnt="0"/>
      <dgm:spPr/>
    </dgm:pt>
    <dgm:pt modelId="{F16254FB-8C24-400E-9BC4-76F44A93566D}" type="pres">
      <dgm:prSet presAssocID="{800064CD-FCD4-4384-8CE2-E0DD7435A42F}" presName="node" presStyleLbl="node1" presStyleIdx="10" presStyleCnt="24">
        <dgm:presLayoutVars>
          <dgm:bulletEnabled val="1"/>
        </dgm:presLayoutVars>
      </dgm:prSet>
      <dgm:spPr/>
    </dgm:pt>
    <dgm:pt modelId="{9978CE09-41C0-49FA-8BAD-20D1B72B7BA0}" type="pres">
      <dgm:prSet presAssocID="{FBD67340-683F-4016-B942-9E2C00CB4350}" presName="sibTrans" presStyleCnt="0"/>
      <dgm:spPr/>
    </dgm:pt>
    <dgm:pt modelId="{174739C8-8444-4ED7-9DC6-19FFE7111127}" type="pres">
      <dgm:prSet presAssocID="{BC2BC0BB-E371-4FE7-9AFD-F41F20244045}" presName="node" presStyleLbl="node1" presStyleIdx="11" presStyleCnt="24">
        <dgm:presLayoutVars>
          <dgm:bulletEnabled val="1"/>
        </dgm:presLayoutVars>
      </dgm:prSet>
      <dgm:spPr/>
    </dgm:pt>
    <dgm:pt modelId="{6CB9E52D-A6B1-4391-96A9-E9CE6D8EDE53}" type="pres">
      <dgm:prSet presAssocID="{BF39E990-F806-4334-8AA9-C71F5254C341}" presName="sibTrans" presStyleCnt="0"/>
      <dgm:spPr/>
    </dgm:pt>
    <dgm:pt modelId="{A7024DFD-1C3B-4A2F-A5A0-149A6A6FC0CC}" type="pres">
      <dgm:prSet presAssocID="{F6195CA0-013A-4ECF-B37E-506A003F9162}" presName="node" presStyleLbl="node1" presStyleIdx="12" presStyleCnt="24">
        <dgm:presLayoutVars>
          <dgm:bulletEnabled val="1"/>
        </dgm:presLayoutVars>
      </dgm:prSet>
      <dgm:spPr/>
    </dgm:pt>
    <dgm:pt modelId="{E2D5A1C7-489F-4975-A36A-84474F996AD5}" type="pres">
      <dgm:prSet presAssocID="{8A5E9F80-6BAC-4E92-B60B-A56B15862EA7}" presName="sibTrans" presStyleCnt="0"/>
      <dgm:spPr/>
    </dgm:pt>
    <dgm:pt modelId="{A8519109-07F6-42C1-A74F-3CD9140EE166}" type="pres">
      <dgm:prSet presAssocID="{4027C797-04F4-4873-9B3C-5A98CF37E755}" presName="node" presStyleLbl="node1" presStyleIdx="13" presStyleCnt="24">
        <dgm:presLayoutVars>
          <dgm:bulletEnabled val="1"/>
        </dgm:presLayoutVars>
      </dgm:prSet>
      <dgm:spPr/>
    </dgm:pt>
    <dgm:pt modelId="{E4EFFBA7-6F4F-48DC-A1C6-72CD3043BD3F}" type="pres">
      <dgm:prSet presAssocID="{B206AD7A-53F1-420D-9542-3A21685FE171}" presName="sibTrans" presStyleCnt="0"/>
      <dgm:spPr/>
    </dgm:pt>
    <dgm:pt modelId="{7E8EA289-A825-41FB-A057-C06B5FB3E11D}" type="pres">
      <dgm:prSet presAssocID="{14EFAD57-76E1-4D7C-AAE3-B8E7DF700BA3}" presName="node" presStyleLbl="node1" presStyleIdx="14" presStyleCnt="24">
        <dgm:presLayoutVars>
          <dgm:bulletEnabled val="1"/>
        </dgm:presLayoutVars>
      </dgm:prSet>
      <dgm:spPr/>
    </dgm:pt>
    <dgm:pt modelId="{4D2E4619-69E1-430D-99DB-235B022A087D}" type="pres">
      <dgm:prSet presAssocID="{06F1259E-E618-49D6-B192-DCA897F8FD27}" presName="sibTrans" presStyleCnt="0"/>
      <dgm:spPr/>
    </dgm:pt>
    <dgm:pt modelId="{9F1DE262-2B3D-4AA7-ACE1-F001FFA07374}" type="pres">
      <dgm:prSet presAssocID="{64CB750B-3BD8-4A3C-9225-55CAB2015A10}" presName="node" presStyleLbl="node1" presStyleIdx="15" presStyleCnt="24">
        <dgm:presLayoutVars>
          <dgm:bulletEnabled val="1"/>
        </dgm:presLayoutVars>
      </dgm:prSet>
      <dgm:spPr/>
    </dgm:pt>
    <dgm:pt modelId="{CFCF62A5-92E3-4BAF-9A28-5B336CB286F2}" type="pres">
      <dgm:prSet presAssocID="{FFA1DA8D-A645-4FDE-AEC3-8E6246D277BF}" presName="sibTrans" presStyleCnt="0"/>
      <dgm:spPr/>
    </dgm:pt>
    <dgm:pt modelId="{E3674798-52A4-42DD-9824-64850E95B3E8}" type="pres">
      <dgm:prSet presAssocID="{7A1C1FC4-3D41-419C-AE9A-D1AFB2B50629}" presName="node" presStyleLbl="node1" presStyleIdx="16" presStyleCnt="24">
        <dgm:presLayoutVars>
          <dgm:bulletEnabled val="1"/>
        </dgm:presLayoutVars>
      </dgm:prSet>
      <dgm:spPr/>
    </dgm:pt>
    <dgm:pt modelId="{B48BE0CE-0EDB-4ED0-8806-5986103007DD}" type="pres">
      <dgm:prSet presAssocID="{A6AAF8C4-F0D4-45DE-907F-02C93C95D287}" presName="sibTrans" presStyleCnt="0"/>
      <dgm:spPr/>
    </dgm:pt>
    <dgm:pt modelId="{C6C29FC3-E141-40D2-BD7B-5D2735BB75F5}" type="pres">
      <dgm:prSet presAssocID="{31386E5C-49BF-47BE-B588-C2E209C91D03}" presName="node" presStyleLbl="node1" presStyleIdx="17" presStyleCnt="24">
        <dgm:presLayoutVars>
          <dgm:bulletEnabled val="1"/>
        </dgm:presLayoutVars>
      </dgm:prSet>
      <dgm:spPr/>
    </dgm:pt>
    <dgm:pt modelId="{184FA8AE-0888-4F79-A6EF-FA2F4BBC30F8}" type="pres">
      <dgm:prSet presAssocID="{8EE67E88-2832-4D3D-8674-FE5D0385E854}" presName="sibTrans" presStyleCnt="0"/>
      <dgm:spPr/>
    </dgm:pt>
    <dgm:pt modelId="{69E84569-35C8-4E82-839C-80BBFB448CFE}" type="pres">
      <dgm:prSet presAssocID="{76B37B18-5945-45EC-98C0-B07EEC7D634C}" presName="node" presStyleLbl="node1" presStyleIdx="18" presStyleCnt="24">
        <dgm:presLayoutVars>
          <dgm:bulletEnabled val="1"/>
        </dgm:presLayoutVars>
      </dgm:prSet>
      <dgm:spPr/>
    </dgm:pt>
    <dgm:pt modelId="{1C35D4EC-6AAF-4719-AE3A-9E80F02401B0}" type="pres">
      <dgm:prSet presAssocID="{58394155-62AE-42BA-959D-9256C4E83180}" presName="sibTrans" presStyleCnt="0"/>
      <dgm:spPr/>
    </dgm:pt>
    <dgm:pt modelId="{E40AA29C-D12E-46F3-AC45-7C2DECEFA2FA}" type="pres">
      <dgm:prSet presAssocID="{54A72EBE-9E24-4A87-9D81-8472F7C67E7E}" presName="node" presStyleLbl="node1" presStyleIdx="19" presStyleCnt="24">
        <dgm:presLayoutVars>
          <dgm:bulletEnabled val="1"/>
        </dgm:presLayoutVars>
      </dgm:prSet>
      <dgm:spPr/>
    </dgm:pt>
    <dgm:pt modelId="{F138D442-23F5-42DE-A005-4EFC0C9EE302}" type="pres">
      <dgm:prSet presAssocID="{C7AA2035-2856-457A-ADFD-53F5C1F8B2A6}" presName="sibTrans" presStyleCnt="0"/>
      <dgm:spPr/>
    </dgm:pt>
    <dgm:pt modelId="{44ADDE0E-3A42-455C-938D-733710EF9E27}" type="pres">
      <dgm:prSet presAssocID="{D2C0834F-2D5C-4A72-87EC-14ECAE0C6CEE}" presName="node" presStyleLbl="node1" presStyleIdx="20" presStyleCnt="24">
        <dgm:presLayoutVars>
          <dgm:bulletEnabled val="1"/>
        </dgm:presLayoutVars>
      </dgm:prSet>
      <dgm:spPr/>
    </dgm:pt>
    <dgm:pt modelId="{AFC675B4-EA90-42FD-8AEA-6BB040F1E5EF}" type="pres">
      <dgm:prSet presAssocID="{F1FE8695-F840-478C-ADB7-FE40236E90F8}" presName="sibTrans" presStyleCnt="0"/>
      <dgm:spPr/>
    </dgm:pt>
    <dgm:pt modelId="{DEE4C5DF-83B7-4255-9F36-04C3D3ADF8DB}" type="pres">
      <dgm:prSet presAssocID="{B80EF9AA-C17A-4EB9-AD8E-213526CACCD6}" presName="node" presStyleLbl="node1" presStyleIdx="21" presStyleCnt="24">
        <dgm:presLayoutVars>
          <dgm:bulletEnabled val="1"/>
        </dgm:presLayoutVars>
      </dgm:prSet>
      <dgm:spPr/>
    </dgm:pt>
    <dgm:pt modelId="{CFCD9ED0-A00F-41DF-B845-2A5F6129F31A}" type="pres">
      <dgm:prSet presAssocID="{EA1BA326-6E20-4ED1-A03E-EE996AB25C5A}" presName="sibTrans" presStyleCnt="0"/>
      <dgm:spPr/>
    </dgm:pt>
    <dgm:pt modelId="{2ED0FE2B-3791-4704-A38C-FF0851E50023}" type="pres">
      <dgm:prSet presAssocID="{3F3F28D9-4CB1-4E69-95D4-9E105A692FCF}" presName="node" presStyleLbl="node1" presStyleIdx="22" presStyleCnt="24">
        <dgm:presLayoutVars>
          <dgm:bulletEnabled val="1"/>
        </dgm:presLayoutVars>
      </dgm:prSet>
      <dgm:spPr/>
    </dgm:pt>
    <dgm:pt modelId="{C831669E-F546-4083-9D51-F85381F19675}" type="pres">
      <dgm:prSet presAssocID="{B445A6A4-151E-47A9-BEFF-129F25D9F252}" presName="sibTrans" presStyleCnt="0"/>
      <dgm:spPr/>
    </dgm:pt>
    <dgm:pt modelId="{3D63A396-0AF6-4945-B8A4-BDEB80691844}" type="pres">
      <dgm:prSet presAssocID="{32F6450B-F92E-4556-B696-99FE7E500957}" presName="node" presStyleLbl="node1" presStyleIdx="23" presStyleCnt="24">
        <dgm:presLayoutVars>
          <dgm:bulletEnabled val="1"/>
        </dgm:presLayoutVars>
      </dgm:prSet>
      <dgm:spPr/>
    </dgm:pt>
  </dgm:ptLst>
  <dgm:cxnLst>
    <dgm:cxn modelId="{9F2FB702-B7C3-4063-BC81-9CD16138D12E}" srcId="{DE82077F-831E-43BA-9ECB-8008FF64525F}" destId="{3F3F28D9-4CB1-4E69-95D4-9E105A692FCF}" srcOrd="22" destOrd="0" parTransId="{F1630B91-EF81-4B4B-93D7-6D280F9BE59A}" sibTransId="{B445A6A4-151E-47A9-BEFF-129F25D9F252}"/>
    <dgm:cxn modelId="{D6A29E06-3529-4B1B-8BED-550C29D7D07E}" type="presOf" srcId="{A1451C30-5836-41B0-9888-698A26028B5C}" destId="{7DBA516B-A127-4F35-9612-6B26C882FE61}" srcOrd="0" destOrd="0" presId="urn:microsoft.com/office/officeart/2005/8/layout/default"/>
    <dgm:cxn modelId="{12EA0B09-10A1-4F00-A8DE-23710BE7187A}" type="presOf" srcId="{3F3F28D9-4CB1-4E69-95D4-9E105A692FCF}" destId="{2ED0FE2B-3791-4704-A38C-FF0851E50023}" srcOrd="0" destOrd="0" presId="urn:microsoft.com/office/officeart/2005/8/layout/default"/>
    <dgm:cxn modelId="{77727F13-670D-42A4-A130-164C3B0A6A72}" srcId="{DE82077F-831E-43BA-9ECB-8008FF64525F}" destId="{32F6450B-F92E-4556-B696-99FE7E500957}" srcOrd="23" destOrd="0" parTransId="{DA703A13-FA3C-4D2D-9511-2A3214555F54}" sibTransId="{218F433F-6F93-4AE8-9916-D4E48D06F543}"/>
    <dgm:cxn modelId="{8C46BA14-9E9E-474D-8EF9-97A3CFECDA28}" srcId="{DE82077F-831E-43BA-9ECB-8008FF64525F}" destId="{31386E5C-49BF-47BE-B588-C2E209C91D03}" srcOrd="17" destOrd="0" parTransId="{7E575CF2-1144-4DD7-9D3C-FBE5F37BEB27}" sibTransId="{8EE67E88-2832-4D3D-8674-FE5D0385E854}"/>
    <dgm:cxn modelId="{5FB00F16-7CB2-4435-8D0B-AECF1B182372}" srcId="{DE82077F-831E-43BA-9ECB-8008FF64525F}" destId="{54A72EBE-9E24-4A87-9D81-8472F7C67E7E}" srcOrd="19" destOrd="0" parTransId="{A052C3B0-0C07-43CF-8526-3B95EEC3DBD0}" sibTransId="{C7AA2035-2856-457A-ADFD-53F5C1F8B2A6}"/>
    <dgm:cxn modelId="{0A6A121C-E61F-483A-8CE4-9A69C8992835}" type="presOf" srcId="{54A72EBE-9E24-4A87-9D81-8472F7C67E7E}" destId="{E40AA29C-D12E-46F3-AC45-7C2DECEFA2FA}" srcOrd="0" destOrd="0" presId="urn:microsoft.com/office/officeart/2005/8/layout/default"/>
    <dgm:cxn modelId="{4923BF1C-E5BB-4A54-AC09-F1CB7957E07E}" srcId="{DE82077F-831E-43BA-9ECB-8008FF64525F}" destId="{7A1C1FC4-3D41-419C-AE9A-D1AFB2B50629}" srcOrd="16" destOrd="0" parTransId="{51CE1913-2429-4036-9331-C1FAA905F927}" sibTransId="{A6AAF8C4-F0D4-45DE-907F-02C93C95D287}"/>
    <dgm:cxn modelId="{50181123-06A7-459D-B1BD-050E268CCDA0}" srcId="{DE82077F-831E-43BA-9ECB-8008FF64525F}" destId="{1875445B-C545-4F01-B094-50CF31B7D715}" srcOrd="1" destOrd="0" parTransId="{2A36B069-559A-4DF7-BA50-44B2493AA7B7}" sibTransId="{6A555C77-38CF-4964-88B6-2E38FFF62CA7}"/>
    <dgm:cxn modelId="{D9FA1C24-49A1-4680-88C2-77CF9BA9F0B2}" type="presOf" srcId="{32F6450B-F92E-4556-B696-99FE7E500957}" destId="{3D63A396-0AF6-4945-B8A4-BDEB80691844}" srcOrd="0" destOrd="0" presId="urn:microsoft.com/office/officeart/2005/8/layout/default"/>
    <dgm:cxn modelId="{A4EBE12D-0054-4129-A8CB-4620D931D638}" srcId="{DE82077F-831E-43BA-9ECB-8008FF64525F}" destId="{B80EF9AA-C17A-4EB9-AD8E-213526CACCD6}" srcOrd="21" destOrd="0" parTransId="{A950C87A-8112-45CF-91DE-98DF22A73F25}" sibTransId="{EA1BA326-6E20-4ED1-A03E-EE996AB25C5A}"/>
    <dgm:cxn modelId="{AB69A531-2D9F-41A1-81BD-8C4B4379793B}" srcId="{DE82077F-831E-43BA-9ECB-8008FF64525F}" destId="{800064CD-FCD4-4384-8CE2-E0DD7435A42F}" srcOrd="10" destOrd="0" parTransId="{A483EE87-DC6E-4965-8CB8-59EEA661CFBE}" sibTransId="{FBD67340-683F-4016-B942-9E2C00CB4350}"/>
    <dgm:cxn modelId="{7565403A-3951-4A3E-953E-80547D9BC275}" srcId="{DE82077F-831E-43BA-9ECB-8008FF64525F}" destId="{22F09375-710F-4154-B616-92FE75D0FE81}" srcOrd="7" destOrd="0" parTransId="{7A6377BA-9F45-4168-BBF6-6416206DFD53}" sibTransId="{9C239740-CB02-43D0-AD9F-628EBBB141E7}"/>
    <dgm:cxn modelId="{EF7E6B40-232A-4D1E-913B-6E4A52708F8F}" type="presOf" srcId="{D22E8309-6FE5-4C69-8467-6F2FB1182695}" destId="{3B8E1FB8-9925-48EC-9F94-3559A24125A8}" srcOrd="0" destOrd="0" presId="urn:microsoft.com/office/officeart/2005/8/layout/default"/>
    <dgm:cxn modelId="{A2F0155D-FED5-4DA3-8ED8-EAF8C30CA516}" srcId="{DE82077F-831E-43BA-9ECB-8008FF64525F}" destId="{31F75C49-A27F-4D8F-A68B-CD8D1BCB850E}" srcOrd="5" destOrd="0" parTransId="{B7433B4C-74C7-4440-9D73-18304ACB6699}" sibTransId="{C64EA877-75CC-4D11-97B0-35CF02A5085E}"/>
    <dgm:cxn modelId="{69137141-D861-4FB1-9EAD-6873BD04638D}" srcId="{DE82077F-831E-43BA-9ECB-8008FF64525F}" destId="{9BD576F9-B62E-4563-ADC0-B8198DAF0DFF}" srcOrd="9" destOrd="0" parTransId="{1A3601C1-F7FC-456E-BCB4-94D7BBAE5CFB}" sibTransId="{680682AD-5169-4584-9C69-88182053BD3F}"/>
    <dgm:cxn modelId="{10C9EC41-9318-4F6B-8BBA-3829201F989C}" srcId="{DE82077F-831E-43BA-9ECB-8008FF64525F}" destId="{F6195CA0-013A-4ECF-B37E-506A003F9162}" srcOrd="12" destOrd="0" parTransId="{63FB945F-3230-4506-8615-F086DFE647A5}" sibTransId="{8A5E9F80-6BAC-4E92-B60B-A56B15862EA7}"/>
    <dgm:cxn modelId="{589E5562-F974-402B-8899-E2EB981929DA}" type="presOf" srcId="{31F75C49-A27F-4D8F-A68B-CD8D1BCB850E}" destId="{DC9ED9BF-520A-4D99-97EC-B7DC811BB9CF}" srcOrd="0" destOrd="0" presId="urn:microsoft.com/office/officeart/2005/8/layout/default"/>
    <dgm:cxn modelId="{65C87B63-4601-436D-9ACC-7CA8E8ADB1B9}" type="presOf" srcId="{31386E5C-49BF-47BE-B588-C2E209C91D03}" destId="{C6C29FC3-E141-40D2-BD7B-5D2735BB75F5}" srcOrd="0" destOrd="0" presId="urn:microsoft.com/office/officeart/2005/8/layout/default"/>
    <dgm:cxn modelId="{3DC98B6C-55E2-46E0-A392-33366D26F3C1}" type="presOf" srcId="{4027C797-04F4-4873-9B3C-5A98CF37E755}" destId="{A8519109-07F6-42C1-A74F-3CD9140EE166}" srcOrd="0" destOrd="0" presId="urn:microsoft.com/office/officeart/2005/8/layout/default"/>
    <dgm:cxn modelId="{F82DD36E-74B4-49F6-8BFC-F7A3988ABBAF}" type="presOf" srcId="{1875445B-C545-4F01-B094-50CF31B7D715}" destId="{108D0F84-A947-400D-B8AE-BC3FE318A5D3}" srcOrd="0" destOrd="0" presId="urn:microsoft.com/office/officeart/2005/8/layout/default"/>
    <dgm:cxn modelId="{554D806F-8572-421C-B2EB-9D3058E55A6B}" type="presOf" srcId="{F6195CA0-013A-4ECF-B37E-506A003F9162}" destId="{A7024DFD-1C3B-4A2F-A5A0-149A6A6FC0CC}" srcOrd="0" destOrd="0" presId="urn:microsoft.com/office/officeart/2005/8/layout/default"/>
    <dgm:cxn modelId="{34FD7472-F741-4ADD-A339-D4C56DADE294}" srcId="{DE82077F-831E-43BA-9ECB-8008FF64525F}" destId="{A1451C30-5836-41B0-9888-698A26028B5C}" srcOrd="6" destOrd="0" parTransId="{403E0F04-CA72-4841-B2FF-2E2E0C0D0405}" sibTransId="{5E55EC68-2AD5-4C12-A48F-7BACB9E32C0E}"/>
    <dgm:cxn modelId="{4FF1C67C-5667-48CD-A54D-E31FE60FD406}" srcId="{DE82077F-831E-43BA-9ECB-8008FF64525F}" destId="{76B37B18-5945-45EC-98C0-B07EEC7D634C}" srcOrd="18" destOrd="0" parTransId="{506BD861-04AE-483C-A1DF-69561FD66C8A}" sibTransId="{58394155-62AE-42BA-959D-9256C4E83180}"/>
    <dgm:cxn modelId="{DBF61080-DCF7-4882-9F4D-DEED57F76113}" type="presOf" srcId="{7A1C1FC4-3D41-419C-AE9A-D1AFB2B50629}" destId="{E3674798-52A4-42DD-9824-64850E95B3E8}" srcOrd="0" destOrd="0" presId="urn:microsoft.com/office/officeart/2005/8/layout/default"/>
    <dgm:cxn modelId="{AC8C5580-4A07-48EE-9283-DD7D1BA73783}" type="presOf" srcId="{F80A90C8-BF89-4A6B-A4C9-480B5B0A02AF}" destId="{0CFE7867-74FF-4475-9700-7B7A86CFC936}" srcOrd="0" destOrd="0" presId="urn:microsoft.com/office/officeart/2005/8/layout/default"/>
    <dgm:cxn modelId="{62FA2C82-6D94-4D9E-A4D2-54E848D3AF1F}" type="presOf" srcId="{76B37B18-5945-45EC-98C0-B07EEC7D634C}" destId="{69E84569-35C8-4E82-839C-80BBFB448CFE}" srcOrd="0" destOrd="0" presId="urn:microsoft.com/office/officeart/2005/8/layout/default"/>
    <dgm:cxn modelId="{BB425A83-F456-4D3D-AC31-B4EECCBD2ED2}" srcId="{DE82077F-831E-43BA-9ECB-8008FF64525F}" destId="{DB5715EB-8C1F-42B4-AADE-2433E5882E09}" srcOrd="4" destOrd="0" parTransId="{88A97F40-CCBD-472B-BBCD-7B6BE8814C3A}" sibTransId="{645D98E2-9510-424D-9348-7D103DF92F38}"/>
    <dgm:cxn modelId="{AA7BC184-D455-48EC-B664-5402D86F8776}" type="presOf" srcId="{DE82077F-831E-43BA-9ECB-8008FF64525F}" destId="{77FFCF37-764A-4B27-A242-A4B9369F9733}" srcOrd="0" destOrd="0" presId="urn:microsoft.com/office/officeart/2005/8/layout/default"/>
    <dgm:cxn modelId="{7D780385-C9C9-4847-8E27-658BC69C8E4D}" type="presOf" srcId="{22F09375-710F-4154-B616-92FE75D0FE81}" destId="{8BE86A65-B297-447A-91EE-9282DD08ABCC}" srcOrd="0" destOrd="0" presId="urn:microsoft.com/office/officeart/2005/8/layout/default"/>
    <dgm:cxn modelId="{B3684F88-7FF5-4AB8-8F85-DB7DAE408FC0}" type="presOf" srcId="{BC2BC0BB-E371-4FE7-9AFD-F41F20244045}" destId="{174739C8-8444-4ED7-9DC6-19FFE7111127}" srcOrd="0" destOrd="0" presId="urn:microsoft.com/office/officeart/2005/8/layout/default"/>
    <dgm:cxn modelId="{2F8B0C8E-0689-4316-ACF7-491526A60E18}" srcId="{DE82077F-831E-43BA-9ECB-8008FF64525F}" destId="{64CB750B-3BD8-4A3C-9225-55CAB2015A10}" srcOrd="15" destOrd="0" parTransId="{6C619F40-3112-49D8-8EE2-B9B9D1667193}" sibTransId="{FFA1DA8D-A645-4FDE-AEC3-8E6246D277BF}"/>
    <dgm:cxn modelId="{8FC58194-E624-4B10-89F6-C3560F5DDBFE}" srcId="{DE82077F-831E-43BA-9ECB-8008FF64525F}" destId="{D22E8309-6FE5-4C69-8467-6F2FB1182695}" srcOrd="2" destOrd="0" parTransId="{3D30E77B-DD2F-4C49-A83F-1BA0C28F6105}" sibTransId="{1A811BB5-355B-404A-BB9A-8B0931F7F156}"/>
    <dgm:cxn modelId="{9F18F1A2-F184-4586-80D2-D6F8652B8538}" srcId="{DE82077F-831E-43BA-9ECB-8008FF64525F}" destId="{14EFAD57-76E1-4D7C-AAE3-B8E7DF700BA3}" srcOrd="14" destOrd="0" parTransId="{67D1058D-F830-4CAD-A49A-5D2C8674E52A}" sibTransId="{06F1259E-E618-49D6-B192-DCA897F8FD27}"/>
    <dgm:cxn modelId="{8CF483A6-871B-41D2-906D-D95CDC8CD746}" type="presOf" srcId="{14EFAD57-76E1-4D7C-AAE3-B8E7DF700BA3}" destId="{7E8EA289-A825-41FB-A057-C06B5FB3E11D}" srcOrd="0" destOrd="0" presId="urn:microsoft.com/office/officeart/2005/8/layout/default"/>
    <dgm:cxn modelId="{858B27A7-A3F5-4E66-A0EE-C5A358C38656}" type="presOf" srcId="{800064CD-FCD4-4384-8CE2-E0DD7435A42F}" destId="{F16254FB-8C24-400E-9BC4-76F44A93566D}" srcOrd="0" destOrd="0" presId="urn:microsoft.com/office/officeart/2005/8/layout/default"/>
    <dgm:cxn modelId="{00E025B1-2257-4874-B8A5-9CF5127FFEBC}" srcId="{DE82077F-831E-43BA-9ECB-8008FF64525F}" destId="{4027C797-04F4-4873-9B3C-5A98CF37E755}" srcOrd="13" destOrd="0" parTransId="{A2F12049-F28E-4844-BD87-0521080B5DCB}" sibTransId="{B206AD7A-53F1-420D-9542-3A21685FE171}"/>
    <dgm:cxn modelId="{841740B5-A94D-4C3A-8ACA-C5E3749181F8}" srcId="{DE82077F-831E-43BA-9ECB-8008FF64525F}" destId="{DD333E56-3F90-43C1-BF25-748871413077}" srcOrd="0" destOrd="0" parTransId="{A50FFCEB-C9C8-4386-801D-733E081CFCA8}" sibTransId="{33A8310A-F003-4C3A-B8DA-8EB7DE87CE72}"/>
    <dgm:cxn modelId="{0075D1C1-4C5C-402C-A18C-0049D0A9BBE2}" srcId="{DE82077F-831E-43BA-9ECB-8008FF64525F}" destId="{3AD0C551-7A46-4FF5-8570-6AD84A1432E9}" srcOrd="3" destOrd="0" parTransId="{AF2C63C8-1DFB-47FA-A60B-E409FF00AB95}" sibTransId="{A6C1FB6A-43EB-4872-B45D-1B626B41001B}"/>
    <dgm:cxn modelId="{5162F2C4-1A3D-47DE-93D0-DEEE89FE7B79}" srcId="{DE82077F-831E-43BA-9ECB-8008FF64525F}" destId="{F80A90C8-BF89-4A6B-A4C9-480B5B0A02AF}" srcOrd="8" destOrd="0" parTransId="{363F816C-A418-4122-BFDF-20DB84C438F7}" sibTransId="{E18A1196-9165-4855-AF37-A19BEA15593B}"/>
    <dgm:cxn modelId="{2507C8C6-0865-4AAC-BDC6-08FDF2C8009F}" type="presOf" srcId="{B80EF9AA-C17A-4EB9-AD8E-213526CACCD6}" destId="{DEE4C5DF-83B7-4255-9F36-04C3D3ADF8DB}" srcOrd="0" destOrd="0" presId="urn:microsoft.com/office/officeart/2005/8/layout/default"/>
    <dgm:cxn modelId="{9F6001C8-1957-4AFB-85DB-1FFFF2D3F855}" type="presOf" srcId="{9BD576F9-B62E-4563-ADC0-B8198DAF0DFF}" destId="{53AD82E6-200B-47EF-8BAA-DDACAE839A1C}" srcOrd="0" destOrd="0" presId="urn:microsoft.com/office/officeart/2005/8/layout/default"/>
    <dgm:cxn modelId="{54F8C9C9-98A1-4A18-ACA4-030772178189}" srcId="{DE82077F-831E-43BA-9ECB-8008FF64525F}" destId="{D2C0834F-2D5C-4A72-87EC-14ECAE0C6CEE}" srcOrd="20" destOrd="0" parTransId="{DD035845-5F40-4CDD-A360-38132C635CAD}" sibTransId="{F1FE8695-F840-478C-ADB7-FE40236E90F8}"/>
    <dgm:cxn modelId="{B232B3D3-506A-463D-AB40-C65AB62E5E52}" type="presOf" srcId="{D2C0834F-2D5C-4A72-87EC-14ECAE0C6CEE}" destId="{44ADDE0E-3A42-455C-938D-733710EF9E27}" srcOrd="0" destOrd="0" presId="urn:microsoft.com/office/officeart/2005/8/layout/default"/>
    <dgm:cxn modelId="{8B4FFFD7-EFA6-403D-8039-81EE7EC2D4E1}" type="presOf" srcId="{DD333E56-3F90-43C1-BF25-748871413077}" destId="{D7900FBE-0381-4112-89E3-11F40C998F06}" srcOrd="0" destOrd="0" presId="urn:microsoft.com/office/officeart/2005/8/layout/default"/>
    <dgm:cxn modelId="{627FFEE8-DACA-4597-B47C-9EB36E84E639}" type="presOf" srcId="{3AD0C551-7A46-4FF5-8570-6AD84A1432E9}" destId="{C69338A5-21EE-4490-BEE7-9A1C7C281A22}" srcOrd="0" destOrd="0" presId="urn:microsoft.com/office/officeart/2005/8/layout/default"/>
    <dgm:cxn modelId="{6B0ADFEF-58DE-4E74-B67E-FABE324FD9FF}" type="presOf" srcId="{64CB750B-3BD8-4A3C-9225-55CAB2015A10}" destId="{9F1DE262-2B3D-4AA7-ACE1-F001FFA07374}" srcOrd="0" destOrd="0" presId="urn:microsoft.com/office/officeart/2005/8/layout/default"/>
    <dgm:cxn modelId="{4E42E4F2-0D38-4AF6-AF7A-E15FDADB652F}" srcId="{DE82077F-831E-43BA-9ECB-8008FF64525F}" destId="{BC2BC0BB-E371-4FE7-9AFD-F41F20244045}" srcOrd="11" destOrd="0" parTransId="{A61AB5EA-62C0-4DEB-A48E-57F9A43F7BE8}" sibTransId="{BF39E990-F806-4334-8AA9-C71F5254C341}"/>
    <dgm:cxn modelId="{D6E91FFC-CA9C-4B0D-B916-259D4A33AF29}" type="presOf" srcId="{DB5715EB-8C1F-42B4-AADE-2433E5882E09}" destId="{53AF5309-4D11-4C7E-8823-0C6C66B3E80A}" srcOrd="0" destOrd="0" presId="urn:microsoft.com/office/officeart/2005/8/layout/default"/>
    <dgm:cxn modelId="{27EF2CB6-852E-4A42-A140-7AC23C494D57}" type="presParOf" srcId="{77FFCF37-764A-4B27-A242-A4B9369F9733}" destId="{D7900FBE-0381-4112-89E3-11F40C998F06}" srcOrd="0" destOrd="0" presId="urn:microsoft.com/office/officeart/2005/8/layout/default"/>
    <dgm:cxn modelId="{27A7882B-61FA-4B22-A5B1-8CA5227DD280}" type="presParOf" srcId="{77FFCF37-764A-4B27-A242-A4B9369F9733}" destId="{4141FA08-83FC-49BC-84A7-14A1BF445B3F}" srcOrd="1" destOrd="0" presId="urn:microsoft.com/office/officeart/2005/8/layout/default"/>
    <dgm:cxn modelId="{6E44F035-19EF-4260-B5BC-4C8C848B7850}" type="presParOf" srcId="{77FFCF37-764A-4B27-A242-A4B9369F9733}" destId="{108D0F84-A947-400D-B8AE-BC3FE318A5D3}" srcOrd="2" destOrd="0" presId="urn:microsoft.com/office/officeart/2005/8/layout/default"/>
    <dgm:cxn modelId="{44BBC75F-9F51-41E4-A4CC-A1B1E4FE255C}" type="presParOf" srcId="{77FFCF37-764A-4B27-A242-A4B9369F9733}" destId="{4B6A6D32-0244-4B5C-A6CC-D185937EAC5A}" srcOrd="3" destOrd="0" presId="urn:microsoft.com/office/officeart/2005/8/layout/default"/>
    <dgm:cxn modelId="{4C2F3E62-9D12-4C49-B5E1-ADD1B0437752}" type="presParOf" srcId="{77FFCF37-764A-4B27-A242-A4B9369F9733}" destId="{3B8E1FB8-9925-48EC-9F94-3559A24125A8}" srcOrd="4" destOrd="0" presId="urn:microsoft.com/office/officeart/2005/8/layout/default"/>
    <dgm:cxn modelId="{A33D71ED-41F9-4A75-B979-2D0345578AF8}" type="presParOf" srcId="{77FFCF37-764A-4B27-A242-A4B9369F9733}" destId="{363A9165-EA92-402C-8697-5BEBD21F4882}" srcOrd="5" destOrd="0" presId="urn:microsoft.com/office/officeart/2005/8/layout/default"/>
    <dgm:cxn modelId="{EE0F27AF-8F8B-40BA-A83F-9510BCA84943}" type="presParOf" srcId="{77FFCF37-764A-4B27-A242-A4B9369F9733}" destId="{C69338A5-21EE-4490-BEE7-9A1C7C281A22}" srcOrd="6" destOrd="0" presId="urn:microsoft.com/office/officeart/2005/8/layout/default"/>
    <dgm:cxn modelId="{06BEEFB5-54E4-4CC8-A048-F001F4726A96}" type="presParOf" srcId="{77FFCF37-764A-4B27-A242-A4B9369F9733}" destId="{B7FC7E85-6CB0-458C-A2E7-03E52BA0FEBF}" srcOrd="7" destOrd="0" presId="urn:microsoft.com/office/officeart/2005/8/layout/default"/>
    <dgm:cxn modelId="{97E14801-B1B4-4227-B4C4-016E437B8192}" type="presParOf" srcId="{77FFCF37-764A-4B27-A242-A4B9369F9733}" destId="{53AF5309-4D11-4C7E-8823-0C6C66B3E80A}" srcOrd="8" destOrd="0" presId="urn:microsoft.com/office/officeart/2005/8/layout/default"/>
    <dgm:cxn modelId="{54FDE2D0-82D3-4F64-98EF-38017FEA38B4}" type="presParOf" srcId="{77FFCF37-764A-4B27-A242-A4B9369F9733}" destId="{10FC7499-8109-4CC7-9719-27C6C1839B77}" srcOrd="9" destOrd="0" presId="urn:microsoft.com/office/officeart/2005/8/layout/default"/>
    <dgm:cxn modelId="{4DC359DE-530C-40AD-9F34-0C0325E0723E}" type="presParOf" srcId="{77FFCF37-764A-4B27-A242-A4B9369F9733}" destId="{DC9ED9BF-520A-4D99-97EC-B7DC811BB9CF}" srcOrd="10" destOrd="0" presId="urn:microsoft.com/office/officeart/2005/8/layout/default"/>
    <dgm:cxn modelId="{B97FA5E8-78D3-4BA0-BD36-30E193F4773F}" type="presParOf" srcId="{77FFCF37-764A-4B27-A242-A4B9369F9733}" destId="{90E3DFC0-EB3D-4FA6-8B9B-67366CC6436D}" srcOrd="11" destOrd="0" presId="urn:microsoft.com/office/officeart/2005/8/layout/default"/>
    <dgm:cxn modelId="{AA4F6916-BC4E-4198-A4A4-4F0779F6A401}" type="presParOf" srcId="{77FFCF37-764A-4B27-A242-A4B9369F9733}" destId="{7DBA516B-A127-4F35-9612-6B26C882FE61}" srcOrd="12" destOrd="0" presId="urn:microsoft.com/office/officeart/2005/8/layout/default"/>
    <dgm:cxn modelId="{DB8D1C10-B3D8-4CA4-AAC0-A49E60E855C9}" type="presParOf" srcId="{77FFCF37-764A-4B27-A242-A4B9369F9733}" destId="{87A020E1-180F-4BB9-9A2B-242B3A0D7333}" srcOrd="13" destOrd="0" presId="urn:microsoft.com/office/officeart/2005/8/layout/default"/>
    <dgm:cxn modelId="{F29E77D3-DD35-4920-ADAC-8F657C540492}" type="presParOf" srcId="{77FFCF37-764A-4B27-A242-A4B9369F9733}" destId="{8BE86A65-B297-447A-91EE-9282DD08ABCC}" srcOrd="14" destOrd="0" presId="urn:microsoft.com/office/officeart/2005/8/layout/default"/>
    <dgm:cxn modelId="{4E79C508-8964-427F-AFA9-54020F8663EF}" type="presParOf" srcId="{77FFCF37-764A-4B27-A242-A4B9369F9733}" destId="{1C4EE6DA-E12E-4550-B2B2-E49A8EB04C68}" srcOrd="15" destOrd="0" presId="urn:microsoft.com/office/officeart/2005/8/layout/default"/>
    <dgm:cxn modelId="{50E3656E-00EE-4D6A-8163-422816BE31EC}" type="presParOf" srcId="{77FFCF37-764A-4B27-A242-A4B9369F9733}" destId="{0CFE7867-74FF-4475-9700-7B7A86CFC936}" srcOrd="16" destOrd="0" presId="urn:microsoft.com/office/officeart/2005/8/layout/default"/>
    <dgm:cxn modelId="{8FFD87D1-A827-454F-BC49-597B9A5B3139}" type="presParOf" srcId="{77FFCF37-764A-4B27-A242-A4B9369F9733}" destId="{48B5094C-9D52-42D3-98E8-269C257F25A0}" srcOrd="17" destOrd="0" presId="urn:microsoft.com/office/officeart/2005/8/layout/default"/>
    <dgm:cxn modelId="{92330F0E-9210-4416-9EE3-9D95562639C5}" type="presParOf" srcId="{77FFCF37-764A-4B27-A242-A4B9369F9733}" destId="{53AD82E6-200B-47EF-8BAA-DDACAE839A1C}" srcOrd="18" destOrd="0" presId="urn:microsoft.com/office/officeart/2005/8/layout/default"/>
    <dgm:cxn modelId="{FC8ED87B-68AC-4102-9004-7C77D50BD814}" type="presParOf" srcId="{77FFCF37-764A-4B27-A242-A4B9369F9733}" destId="{868C94E3-D64D-44C0-8EED-3EDDCE1D84BE}" srcOrd="19" destOrd="0" presId="urn:microsoft.com/office/officeart/2005/8/layout/default"/>
    <dgm:cxn modelId="{91D96789-DE02-4520-A4AE-D85823CDBACD}" type="presParOf" srcId="{77FFCF37-764A-4B27-A242-A4B9369F9733}" destId="{F16254FB-8C24-400E-9BC4-76F44A93566D}" srcOrd="20" destOrd="0" presId="urn:microsoft.com/office/officeart/2005/8/layout/default"/>
    <dgm:cxn modelId="{C95DF095-3581-4754-876A-03B162E68F29}" type="presParOf" srcId="{77FFCF37-764A-4B27-A242-A4B9369F9733}" destId="{9978CE09-41C0-49FA-8BAD-20D1B72B7BA0}" srcOrd="21" destOrd="0" presId="urn:microsoft.com/office/officeart/2005/8/layout/default"/>
    <dgm:cxn modelId="{539A1670-8358-4A05-8EAD-D2AD13DECCC6}" type="presParOf" srcId="{77FFCF37-764A-4B27-A242-A4B9369F9733}" destId="{174739C8-8444-4ED7-9DC6-19FFE7111127}" srcOrd="22" destOrd="0" presId="urn:microsoft.com/office/officeart/2005/8/layout/default"/>
    <dgm:cxn modelId="{9C4A50ED-2233-471E-80A2-D57BACF10655}" type="presParOf" srcId="{77FFCF37-764A-4B27-A242-A4B9369F9733}" destId="{6CB9E52D-A6B1-4391-96A9-E9CE6D8EDE53}" srcOrd="23" destOrd="0" presId="urn:microsoft.com/office/officeart/2005/8/layout/default"/>
    <dgm:cxn modelId="{5E1410FF-6A6D-40CF-B41C-7D1E8F29C85B}" type="presParOf" srcId="{77FFCF37-764A-4B27-A242-A4B9369F9733}" destId="{A7024DFD-1C3B-4A2F-A5A0-149A6A6FC0CC}" srcOrd="24" destOrd="0" presId="urn:microsoft.com/office/officeart/2005/8/layout/default"/>
    <dgm:cxn modelId="{5E85B335-4A31-4E80-98D4-EEAE57BFBEFE}" type="presParOf" srcId="{77FFCF37-764A-4B27-A242-A4B9369F9733}" destId="{E2D5A1C7-489F-4975-A36A-84474F996AD5}" srcOrd="25" destOrd="0" presId="urn:microsoft.com/office/officeart/2005/8/layout/default"/>
    <dgm:cxn modelId="{B859CAB1-4875-4A5F-A5E1-3905E92364F0}" type="presParOf" srcId="{77FFCF37-764A-4B27-A242-A4B9369F9733}" destId="{A8519109-07F6-42C1-A74F-3CD9140EE166}" srcOrd="26" destOrd="0" presId="urn:microsoft.com/office/officeart/2005/8/layout/default"/>
    <dgm:cxn modelId="{90B6B29D-7E99-4D65-AD54-FC134BB05A7B}" type="presParOf" srcId="{77FFCF37-764A-4B27-A242-A4B9369F9733}" destId="{E4EFFBA7-6F4F-48DC-A1C6-72CD3043BD3F}" srcOrd="27" destOrd="0" presId="urn:microsoft.com/office/officeart/2005/8/layout/default"/>
    <dgm:cxn modelId="{42692D8B-B8AB-47B2-927F-EC3EE26C6947}" type="presParOf" srcId="{77FFCF37-764A-4B27-A242-A4B9369F9733}" destId="{7E8EA289-A825-41FB-A057-C06B5FB3E11D}" srcOrd="28" destOrd="0" presId="urn:microsoft.com/office/officeart/2005/8/layout/default"/>
    <dgm:cxn modelId="{B9FEF1FF-A50A-47BA-BA69-EA84B737B204}" type="presParOf" srcId="{77FFCF37-764A-4B27-A242-A4B9369F9733}" destId="{4D2E4619-69E1-430D-99DB-235B022A087D}" srcOrd="29" destOrd="0" presId="urn:microsoft.com/office/officeart/2005/8/layout/default"/>
    <dgm:cxn modelId="{628DFAE8-8816-4BFA-8E9E-1A0F761F5D03}" type="presParOf" srcId="{77FFCF37-764A-4B27-A242-A4B9369F9733}" destId="{9F1DE262-2B3D-4AA7-ACE1-F001FFA07374}" srcOrd="30" destOrd="0" presId="urn:microsoft.com/office/officeart/2005/8/layout/default"/>
    <dgm:cxn modelId="{A02C1650-3AA3-4852-8FA7-988212E8D686}" type="presParOf" srcId="{77FFCF37-764A-4B27-A242-A4B9369F9733}" destId="{CFCF62A5-92E3-4BAF-9A28-5B336CB286F2}" srcOrd="31" destOrd="0" presId="urn:microsoft.com/office/officeart/2005/8/layout/default"/>
    <dgm:cxn modelId="{0B62AA2A-29C5-4B46-BBF3-AFA29DD18806}" type="presParOf" srcId="{77FFCF37-764A-4B27-A242-A4B9369F9733}" destId="{E3674798-52A4-42DD-9824-64850E95B3E8}" srcOrd="32" destOrd="0" presId="urn:microsoft.com/office/officeart/2005/8/layout/default"/>
    <dgm:cxn modelId="{98969AD8-E0F3-40FF-A860-7D5AFC13FB4A}" type="presParOf" srcId="{77FFCF37-764A-4B27-A242-A4B9369F9733}" destId="{B48BE0CE-0EDB-4ED0-8806-5986103007DD}" srcOrd="33" destOrd="0" presId="urn:microsoft.com/office/officeart/2005/8/layout/default"/>
    <dgm:cxn modelId="{BE760D01-9A81-4554-B4BC-354A04DF5DC7}" type="presParOf" srcId="{77FFCF37-764A-4B27-A242-A4B9369F9733}" destId="{C6C29FC3-E141-40D2-BD7B-5D2735BB75F5}" srcOrd="34" destOrd="0" presId="urn:microsoft.com/office/officeart/2005/8/layout/default"/>
    <dgm:cxn modelId="{591768D9-DA30-47B2-AAEA-BA05773666F1}" type="presParOf" srcId="{77FFCF37-764A-4B27-A242-A4B9369F9733}" destId="{184FA8AE-0888-4F79-A6EF-FA2F4BBC30F8}" srcOrd="35" destOrd="0" presId="urn:microsoft.com/office/officeart/2005/8/layout/default"/>
    <dgm:cxn modelId="{3B6AE15E-6531-4224-AAAF-6FFBE9B240C5}" type="presParOf" srcId="{77FFCF37-764A-4B27-A242-A4B9369F9733}" destId="{69E84569-35C8-4E82-839C-80BBFB448CFE}" srcOrd="36" destOrd="0" presId="urn:microsoft.com/office/officeart/2005/8/layout/default"/>
    <dgm:cxn modelId="{41F779C0-B417-4184-9D2F-620126E328BD}" type="presParOf" srcId="{77FFCF37-764A-4B27-A242-A4B9369F9733}" destId="{1C35D4EC-6AAF-4719-AE3A-9E80F02401B0}" srcOrd="37" destOrd="0" presId="urn:microsoft.com/office/officeart/2005/8/layout/default"/>
    <dgm:cxn modelId="{CC394E7C-3A02-4F77-98CC-BE3D2F3A1602}" type="presParOf" srcId="{77FFCF37-764A-4B27-A242-A4B9369F9733}" destId="{E40AA29C-D12E-46F3-AC45-7C2DECEFA2FA}" srcOrd="38" destOrd="0" presId="urn:microsoft.com/office/officeart/2005/8/layout/default"/>
    <dgm:cxn modelId="{02753862-8401-4862-9BF9-4A018918C251}" type="presParOf" srcId="{77FFCF37-764A-4B27-A242-A4B9369F9733}" destId="{F138D442-23F5-42DE-A005-4EFC0C9EE302}" srcOrd="39" destOrd="0" presId="urn:microsoft.com/office/officeart/2005/8/layout/default"/>
    <dgm:cxn modelId="{9A5D371F-27E2-440A-A9E0-BA1A91F3B95A}" type="presParOf" srcId="{77FFCF37-764A-4B27-A242-A4B9369F9733}" destId="{44ADDE0E-3A42-455C-938D-733710EF9E27}" srcOrd="40" destOrd="0" presId="urn:microsoft.com/office/officeart/2005/8/layout/default"/>
    <dgm:cxn modelId="{A10EC10D-3717-4D8B-9707-2555323FFD9D}" type="presParOf" srcId="{77FFCF37-764A-4B27-A242-A4B9369F9733}" destId="{AFC675B4-EA90-42FD-8AEA-6BB040F1E5EF}" srcOrd="41" destOrd="0" presId="urn:microsoft.com/office/officeart/2005/8/layout/default"/>
    <dgm:cxn modelId="{B2BB68A5-E47A-4EB9-99B3-B9E17774DE6B}" type="presParOf" srcId="{77FFCF37-764A-4B27-A242-A4B9369F9733}" destId="{DEE4C5DF-83B7-4255-9F36-04C3D3ADF8DB}" srcOrd="42" destOrd="0" presId="urn:microsoft.com/office/officeart/2005/8/layout/default"/>
    <dgm:cxn modelId="{D953EAE7-7F50-4E46-BC91-E6B3718DEE62}" type="presParOf" srcId="{77FFCF37-764A-4B27-A242-A4B9369F9733}" destId="{CFCD9ED0-A00F-41DF-B845-2A5F6129F31A}" srcOrd="43" destOrd="0" presId="urn:microsoft.com/office/officeart/2005/8/layout/default"/>
    <dgm:cxn modelId="{1F4976AE-AF80-43B0-BBA2-E61C416C19BF}" type="presParOf" srcId="{77FFCF37-764A-4B27-A242-A4B9369F9733}" destId="{2ED0FE2B-3791-4704-A38C-FF0851E50023}" srcOrd="44" destOrd="0" presId="urn:microsoft.com/office/officeart/2005/8/layout/default"/>
    <dgm:cxn modelId="{5766EBFB-B099-43DF-9ADE-34C91E9F8A47}" type="presParOf" srcId="{77FFCF37-764A-4B27-A242-A4B9369F9733}" destId="{C831669E-F546-4083-9D51-F85381F19675}" srcOrd="45" destOrd="0" presId="urn:microsoft.com/office/officeart/2005/8/layout/default"/>
    <dgm:cxn modelId="{F06351F2-FC5F-4A0C-BF3C-C479167B3E9B}" type="presParOf" srcId="{77FFCF37-764A-4B27-A242-A4B9369F9733}" destId="{3D63A396-0AF6-4945-B8A4-BDEB80691844}" srcOrd="4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81F8FE-549F-4DF2-872B-730DA7052C4C}" type="doc">
      <dgm:prSet loTypeId="urn:microsoft.com/office/officeart/2005/8/layout/process2" loCatId="process" qsTypeId="urn:microsoft.com/office/officeart/2005/8/quickstyle/simple1" qsCatId="simple" csTypeId="urn:microsoft.com/office/officeart/2005/8/colors/accent1_2" csCatId="accent1" phldr="1"/>
      <dgm:spPr/>
    </dgm:pt>
    <dgm:pt modelId="{996153EB-BE9B-4129-B127-B9FEF05E89D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All calls to police are answered &amp; dealt with at the FCR/PSC based at Police Headquarters</a:t>
          </a:r>
        </a:p>
      </dgm:t>
    </dgm:pt>
    <dgm:pt modelId="{7BEEE1CB-7EF5-4890-A9BE-877FC8F497B4}" type="parTrans" cxnId="{2DE8EA9F-B0EF-4EB2-BB45-A6828E0C399D}">
      <dgm:prSet/>
      <dgm:spPr/>
      <dgm:t>
        <a:bodyPr/>
        <a:lstStyle/>
        <a:p>
          <a:endParaRPr lang="en-US"/>
        </a:p>
      </dgm:t>
    </dgm:pt>
    <dgm:pt modelId="{56316135-5CDD-4B18-9459-FBF877AAA4E7}" type="sibTrans" cxnId="{2DE8EA9F-B0EF-4EB2-BB45-A6828E0C399D}">
      <dgm:prSet/>
      <dgm:spPr>
        <a:solidFill>
          <a:schemeClr val="accent2">
            <a:lumMod val="75000"/>
          </a:schemeClr>
        </a:solidFill>
        <a:ln>
          <a:solidFill>
            <a:schemeClr val="tx1"/>
          </a:solidFill>
        </a:ln>
      </dgm:spPr>
      <dgm:t>
        <a:bodyPr/>
        <a:lstStyle/>
        <a:p>
          <a:endParaRPr lang="en-US"/>
        </a:p>
      </dgm:t>
    </dgm:pt>
    <dgm:pt modelId="{DBBADEB6-273A-447E-B87D-84F05177508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Sophisticated systems are used within them in order to locate &amp; deploy the closest &amp; most appropriate police resource to help us safeguard our communities</a:t>
          </a:r>
        </a:p>
      </dgm:t>
    </dgm:pt>
    <dgm:pt modelId="{070D7562-2B59-4F72-955D-197CCC6B8582}" type="parTrans" cxnId="{F3866EE1-BAE4-4F16-95AE-EB5D73D037C2}">
      <dgm:prSet/>
      <dgm:spPr/>
      <dgm:t>
        <a:bodyPr/>
        <a:lstStyle/>
        <a:p>
          <a:endParaRPr lang="en-US"/>
        </a:p>
      </dgm:t>
    </dgm:pt>
    <dgm:pt modelId="{31C3AA32-3D8B-4BE3-B2EB-12B1DDFDD5B8}" type="sibTrans" cxnId="{F3866EE1-BAE4-4F16-95AE-EB5D73D037C2}">
      <dgm:prSet/>
      <dgm:spPr/>
      <dgm:t>
        <a:bodyPr/>
        <a:lstStyle/>
        <a:p>
          <a:endParaRPr lang="en-US"/>
        </a:p>
      </dgm:t>
    </dgm:pt>
    <dgm:pt modelId="{E46A4A9B-417C-404B-925A-AFDE6D936EE8}" type="pres">
      <dgm:prSet presAssocID="{4181F8FE-549F-4DF2-872B-730DA7052C4C}" presName="linearFlow" presStyleCnt="0">
        <dgm:presLayoutVars>
          <dgm:resizeHandles val="exact"/>
        </dgm:presLayoutVars>
      </dgm:prSet>
      <dgm:spPr/>
    </dgm:pt>
    <dgm:pt modelId="{34766BC0-F063-45F9-8112-01559FDD75D2}" type="pres">
      <dgm:prSet presAssocID="{996153EB-BE9B-4129-B127-B9FEF05E89D7}" presName="node" presStyleLbl="node1" presStyleIdx="0" presStyleCnt="2" custScaleX="160063">
        <dgm:presLayoutVars>
          <dgm:bulletEnabled val="1"/>
        </dgm:presLayoutVars>
      </dgm:prSet>
      <dgm:spPr/>
    </dgm:pt>
    <dgm:pt modelId="{8DFBC4D7-734C-4F2A-9094-5D22E617D321}" type="pres">
      <dgm:prSet presAssocID="{56316135-5CDD-4B18-9459-FBF877AAA4E7}" presName="sibTrans" presStyleLbl="sibTrans2D1" presStyleIdx="0" presStyleCnt="1"/>
      <dgm:spPr/>
    </dgm:pt>
    <dgm:pt modelId="{E697FA91-87BC-4F0C-A407-0A812396105D}" type="pres">
      <dgm:prSet presAssocID="{56316135-5CDD-4B18-9459-FBF877AAA4E7}" presName="connectorText" presStyleLbl="sibTrans2D1" presStyleIdx="0" presStyleCnt="1"/>
      <dgm:spPr/>
    </dgm:pt>
    <dgm:pt modelId="{B276D2DE-EEBD-4CBE-9BD8-1F3CB5542CB5}" type="pres">
      <dgm:prSet presAssocID="{DBBADEB6-273A-447E-B87D-84F051775082}" presName="node" presStyleLbl="node1" presStyleIdx="1" presStyleCnt="2" custScaleX="158445">
        <dgm:presLayoutVars>
          <dgm:bulletEnabled val="1"/>
        </dgm:presLayoutVars>
      </dgm:prSet>
      <dgm:spPr/>
    </dgm:pt>
  </dgm:ptLst>
  <dgm:cxnLst>
    <dgm:cxn modelId="{AAFB9339-F45E-4FC1-8B68-B6093E949F6F}" type="presOf" srcId="{996153EB-BE9B-4129-B127-B9FEF05E89D7}" destId="{34766BC0-F063-45F9-8112-01559FDD75D2}" srcOrd="0" destOrd="0" presId="urn:microsoft.com/office/officeart/2005/8/layout/process2"/>
    <dgm:cxn modelId="{6BFCC581-1D5E-4BED-84AD-B6900CE025F2}" type="presOf" srcId="{DBBADEB6-273A-447E-B87D-84F051775082}" destId="{B276D2DE-EEBD-4CBE-9BD8-1F3CB5542CB5}" srcOrd="0" destOrd="0" presId="urn:microsoft.com/office/officeart/2005/8/layout/process2"/>
    <dgm:cxn modelId="{FE222284-17CF-415A-822E-009090BD7499}" type="presOf" srcId="{56316135-5CDD-4B18-9459-FBF877AAA4E7}" destId="{8DFBC4D7-734C-4F2A-9094-5D22E617D321}" srcOrd="0" destOrd="0" presId="urn:microsoft.com/office/officeart/2005/8/layout/process2"/>
    <dgm:cxn modelId="{0F9DFE85-B816-4005-A64D-ECBCF4AE874A}" type="presOf" srcId="{56316135-5CDD-4B18-9459-FBF877AAA4E7}" destId="{E697FA91-87BC-4F0C-A407-0A812396105D}" srcOrd="1" destOrd="0" presId="urn:microsoft.com/office/officeart/2005/8/layout/process2"/>
    <dgm:cxn modelId="{2DE8EA9F-B0EF-4EB2-BB45-A6828E0C399D}" srcId="{4181F8FE-549F-4DF2-872B-730DA7052C4C}" destId="{996153EB-BE9B-4129-B127-B9FEF05E89D7}" srcOrd="0" destOrd="0" parTransId="{7BEEE1CB-7EF5-4890-A9BE-877FC8F497B4}" sibTransId="{56316135-5CDD-4B18-9459-FBF877AAA4E7}"/>
    <dgm:cxn modelId="{965DA7C5-EBDE-4079-8B84-2BBBD77BA016}" type="presOf" srcId="{4181F8FE-549F-4DF2-872B-730DA7052C4C}" destId="{E46A4A9B-417C-404B-925A-AFDE6D936EE8}" srcOrd="0" destOrd="0" presId="urn:microsoft.com/office/officeart/2005/8/layout/process2"/>
    <dgm:cxn modelId="{F3866EE1-BAE4-4F16-95AE-EB5D73D037C2}" srcId="{4181F8FE-549F-4DF2-872B-730DA7052C4C}" destId="{DBBADEB6-273A-447E-B87D-84F051775082}" srcOrd="1" destOrd="0" parTransId="{070D7562-2B59-4F72-955D-197CCC6B8582}" sibTransId="{31C3AA32-3D8B-4BE3-B2EB-12B1DDFDD5B8}"/>
    <dgm:cxn modelId="{3D5702F7-1A27-4A4E-B727-725E66AD0A05}" type="presParOf" srcId="{E46A4A9B-417C-404B-925A-AFDE6D936EE8}" destId="{34766BC0-F063-45F9-8112-01559FDD75D2}" srcOrd="0" destOrd="0" presId="urn:microsoft.com/office/officeart/2005/8/layout/process2"/>
    <dgm:cxn modelId="{0C100C09-4162-4E60-825C-AD6ADC0A2020}" type="presParOf" srcId="{E46A4A9B-417C-404B-925A-AFDE6D936EE8}" destId="{8DFBC4D7-734C-4F2A-9094-5D22E617D321}" srcOrd="1" destOrd="0" presId="urn:microsoft.com/office/officeart/2005/8/layout/process2"/>
    <dgm:cxn modelId="{70AF220E-80CA-4863-9813-BA0DF72C05B5}" type="presParOf" srcId="{8DFBC4D7-734C-4F2A-9094-5D22E617D321}" destId="{E697FA91-87BC-4F0C-A407-0A812396105D}" srcOrd="0" destOrd="0" presId="urn:microsoft.com/office/officeart/2005/8/layout/process2"/>
    <dgm:cxn modelId="{38D16F0A-4926-4EB3-A50D-490099B5D57F}" type="presParOf" srcId="{E46A4A9B-417C-404B-925A-AFDE6D936EE8}" destId="{B276D2DE-EEBD-4CBE-9BD8-1F3CB5542CB5}"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56A3D5-2295-48FE-B9A9-1231E6866E0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DDEF2EA-B02C-4DA1-944F-301F937E18E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Call handling</a:t>
          </a:r>
        </a:p>
      </dgm:t>
    </dgm:pt>
    <dgm:pt modelId="{08DAF7C6-563D-41F9-B392-2388CEB7D822}" type="parTrans" cxnId="{02B8ADFE-E640-4514-8727-B3B5970D1BDB}">
      <dgm:prSet/>
      <dgm:spPr/>
      <dgm:t>
        <a:bodyPr/>
        <a:lstStyle/>
        <a:p>
          <a:endParaRPr lang="en-US"/>
        </a:p>
      </dgm:t>
    </dgm:pt>
    <dgm:pt modelId="{B6FFC23E-5A5A-4DCF-B1FA-83D3894D50BC}" type="sibTrans" cxnId="{02B8ADFE-E640-4514-8727-B3B5970D1BDB}">
      <dgm:prSet/>
      <dgm:spPr/>
      <dgm:t>
        <a:bodyPr/>
        <a:lstStyle/>
        <a:p>
          <a:endParaRPr lang="en-US"/>
        </a:p>
      </dgm:t>
    </dgm:pt>
    <dgm:pt modelId="{F42E4949-D8C5-4F48-B162-DC676E21374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Incident handling</a:t>
          </a:r>
        </a:p>
      </dgm:t>
    </dgm:pt>
    <dgm:pt modelId="{842FFD84-F410-4957-8ADD-8B30BA055B41}" type="parTrans" cxnId="{5F8D8EB7-6F94-404C-94FE-933834292D63}">
      <dgm:prSet/>
      <dgm:spPr/>
      <dgm:t>
        <a:bodyPr/>
        <a:lstStyle/>
        <a:p>
          <a:endParaRPr lang="en-US"/>
        </a:p>
      </dgm:t>
    </dgm:pt>
    <dgm:pt modelId="{4D756723-7B8E-47E1-BF19-3D6F08E879B3}" type="sibTrans" cxnId="{5F8D8EB7-6F94-404C-94FE-933834292D63}">
      <dgm:prSet/>
      <dgm:spPr/>
      <dgm:t>
        <a:bodyPr/>
        <a:lstStyle/>
        <a:p>
          <a:endParaRPr lang="en-US"/>
        </a:p>
      </dgm:t>
    </dgm:pt>
    <dgm:pt modelId="{A708B2B4-CE99-42FF-AA7A-4B2EDBB903D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Information Intelligence Directorate </a:t>
          </a:r>
        </a:p>
      </dgm:t>
    </dgm:pt>
    <dgm:pt modelId="{B7F7285B-695C-454E-A95A-A0B7F9E0814C}" type="parTrans" cxnId="{3764E385-9E20-485D-997E-19D3DCAA6951}">
      <dgm:prSet/>
      <dgm:spPr/>
      <dgm:t>
        <a:bodyPr/>
        <a:lstStyle/>
        <a:p>
          <a:endParaRPr lang="en-US"/>
        </a:p>
      </dgm:t>
    </dgm:pt>
    <dgm:pt modelId="{0447E702-C509-445E-9EF7-20F797989404}" type="sibTrans" cxnId="{3764E385-9E20-485D-997E-19D3DCAA6951}">
      <dgm:prSet/>
      <dgm:spPr/>
      <dgm:t>
        <a:bodyPr/>
        <a:lstStyle/>
        <a:p>
          <a:endParaRPr lang="en-US"/>
        </a:p>
      </dgm:t>
    </dgm:pt>
    <dgm:pt modelId="{D2804215-8B73-462B-B45E-091553B4927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Abnormal loads</a:t>
          </a:r>
        </a:p>
      </dgm:t>
    </dgm:pt>
    <dgm:pt modelId="{70DE1000-5BCA-458B-AF23-71F005C207F1}" type="parTrans" cxnId="{34F5C6F1-C3C0-4EB7-976B-F1D01AFB7994}">
      <dgm:prSet/>
      <dgm:spPr/>
      <dgm:t>
        <a:bodyPr/>
        <a:lstStyle/>
        <a:p>
          <a:endParaRPr lang="en-US"/>
        </a:p>
      </dgm:t>
    </dgm:pt>
    <dgm:pt modelId="{BF152201-68FA-4A79-8882-739287C1CF43}" type="sibTrans" cxnId="{34F5C6F1-C3C0-4EB7-976B-F1D01AFB7994}">
      <dgm:prSet/>
      <dgm:spPr/>
      <dgm:t>
        <a:bodyPr/>
        <a:lstStyle/>
        <a:p>
          <a:endParaRPr lang="en-US"/>
        </a:p>
      </dgm:t>
    </dgm:pt>
    <dgm:pt modelId="{13B39252-0E49-445A-BA24-483A21CEC666}" type="pres">
      <dgm:prSet presAssocID="{8256A3D5-2295-48FE-B9A9-1231E6866E0D}" presName="diagram" presStyleCnt="0">
        <dgm:presLayoutVars>
          <dgm:dir/>
          <dgm:resizeHandles val="exact"/>
        </dgm:presLayoutVars>
      </dgm:prSet>
      <dgm:spPr/>
    </dgm:pt>
    <dgm:pt modelId="{45C7608F-03EF-4698-9162-93A9FFD6A15C}" type="pres">
      <dgm:prSet presAssocID="{4DDEF2EA-B02C-4DA1-944F-301F937E18E7}" presName="node" presStyleLbl="node1" presStyleIdx="0" presStyleCnt="4">
        <dgm:presLayoutVars>
          <dgm:bulletEnabled val="1"/>
        </dgm:presLayoutVars>
      </dgm:prSet>
      <dgm:spPr/>
    </dgm:pt>
    <dgm:pt modelId="{EB3B0805-A534-44AC-A66D-456D9B62BC92}" type="pres">
      <dgm:prSet presAssocID="{B6FFC23E-5A5A-4DCF-B1FA-83D3894D50BC}" presName="sibTrans" presStyleCnt="0"/>
      <dgm:spPr/>
    </dgm:pt>
    <dgm:pt modelId="{AFE175F5-0E67-4796-ADF0-E08501608DF6}" type="pres">
      <dgm:prSet presAssocID="{F42E4949-D8C5-4F48-B162-DC676E21374C}" presName="node" presStyleLbl="node1" presStyleIdx="1" presStyleCnt="4">
        <dgm:presLayoutVars>
          <dgm:bulletEnabled val="1"/>
        </dgm:presLayoutVars>
      </dgm:prSet>
      <dgm:spPr/>
    </dgm:pt>
    <dgm:pt modelId="{5B09C2BA-BDDC-444E-A054-69809238424A}" type="pres">
      <dgm:prSet presAssocID="{4D756723-7B8E-47E1-BF19-3D6F08E879B3}" presName="sibTrans" presStyleCnt="0"/>
      <dgm:spPr/>
    </dgm:pt>
    <dgm:pt modelId="{326FDAA3-8C5F-4D9B-B5BA-7336B838E774}" type="pres">
      <dgm:prSet presAssocID="{A708B2B4-CE99-42FF-AA7A-4B2EDBB903D4}" presName="node" presStyleLbl="node1" presStyleIdx="2" presStyleCnt="4">
        <dgm:presLayoutVars>
          <dgm:bulletEnabled val="1"/>
        </dgm:presLayoutVars>
      </dgm:prSet>
      <dgm:spPr/>
    </dgm:pt>
    <dgm:pt modelId="{A8513AA1-276B-4A49-933D-D8338B81E98A}" type="pres">
      <dgm:prSet presAssocID="{0447E702-C509-445E-9EF7-20F797989404}" presName="sibTrans" presStyleCnt="0"/>
      <dgm:spPr/>
    </dgm:pt>
    <dgm:pt modelId="{2099EFAE-40E1-4203-8754-01C1A567F7BD}" type="pres">
      <dgm:prSet presAssocID="{D2804215-8B73-462B-B45E-091553B4927A}" presName="node" presStyleLbl="node1" presStyleIdx="3" presStyleCnt="4">
        <dgm:presLayoutVars>
          <dgm:bulletEnabled val="1"/>
        </dgm:presLayoutVars>
      </dgm:prSet>
      <dgm:spPr/>
    </dgm:pt>
  </dgm:ptLst>
  <dgm:cxnLst>
    <dgm:cxn modelId="{13A0E408-33CD-4006-857F-ABF51CC1AF86}" type="presOf" srcId="{A708B2B4-CE99-42FF-AA7A-4B2EDBB903D4}" destId="{326FDAA3-8C5F-4D9B-B5BA-7336B838E774}" srcOrd="0" destOrd="0" presId="urn:microsoft.com/office/officeart/2005/8/layout/default"/>
    <dgm:cxn modelId="{E0DE5D15-740C-4A8E-9B01-331F64E122DD}" type="presOf" srcId="{F42E4949-D8C5-4F48-B162-DC676E21374C}" destId="{AFE175F5-0E67-4796-ADF0-E08501608DF6}" srcOrd="0" destOrd="0" presId="urn:microsoft.com/office/officeart/2005/8/layout/default"/>
    <dgm:cxn modelId="{FB6B5D16-F2AF-4014-9915-CE2826C90688}" type="presOf" srcId="{D2804215-8B73-462B-B45E-091553B4927A}" destId="{2099EFAE-40E1-4203-8754-01C1A567F7BD}" srcOrd="0" destOrd="0" presId="urn:microsoft.com/office/officeart/2005/8/layout/default"/>
    <dgm:cxn modelId="{49180A4F-216C-456B-94F5-2140ACCF3B66}" type="presOf" srcId="{4DDEF2EA-B02C-4DA1-944F-301F937E18E7}" destId="{45C7608F-03EF-4698-9162-93A9FFD6A15C}" srcOrd="0" destOrd="0" presId="urn:microsoft.com/office/officeart/2005/8/layout/default"/>
    <dgm:cxn modelId="{7E20FC78-4FFF-458A-B004-FDC995735743}" type="presOf" srcId="{8256A3D5-2295-48FE-B9A9-1231E6866E0D}" destId="{13B39252-0E49-445A-BA24-483A21CEC666}" srcOrd="0" destOrd="0" presId="urn:microsoft.com/office/officeart/2005/8/layout/default"/>
    <dgm:cxn modelId="{3764E385-9E20-485D-997E-19D3DCAA6951}" srcId="{8256A3D5-2295-48FE-B9A9-1231E6866E0D}" destId="{A708B2B4-CE99-42FF-AA7A-4B2EDBB903D4}" srcOrd="2" destOrd="0" parTransId="{B7F7285B-695C-454E-A95A-A0B7F9E0814C}" sibTransId="{0447E702-C509-445E-9EF7-20F797989404}"/>
    <dgm:cxn modelId="{5F8D8EB7-6F94-404C-94FE-933834292D63}" srcId="{8256A3D5-2295-48FE-B9A9-1231E6866E0D}" destId="{F42E4949-D8C5-4F48-B162-DC676E21374C}" srcOrd="1" destOrd="0" parTransId="{842FFD84-F410-4957-8ADD-8B30BA055B41}" sibTransId="{4D756723-7B8E-47E1-BF19-3D6F08E879B3}"/>
    <dgm:cxn modelId="{34F5C6F1-C3C0-4EB7-976B-F1D01AFB7994}" srcId="{8256A3D5-2295-48FE-B9A9-1231E6866E0D}" destId="{D2804215-8B73-462B-B45E-091553B4927A}" srcOrd="3" destOrd="0" parTransId="{70DE1000-5BCA-458B-AF23-71F005C207F1}" sibTransId="{BF152201-68FA-4A79-8882-739287C1CF43}"/>
    <dgm:cxn modelId="{02B8ADFE-E640-4514-8727-B3B5970D1BDB}" srcId="{8256A3D5-2295-48FE-B9A9-1231E6866E0D}" destId="{4DDEF2EA-B02C-4DA1-944F-301F937E18E7}" srcOrd="0" destOrd="0" parTransId="{08DAF7C6-563D-41F9-B392-2388CEB7D822}" sibTransId="{B6FFC23E-5A5A-4DCF-B1FA-83D3894D50BC}"/>
    <dgm:cxn modelId="{A113016B-8B87-4189-B23A-C20A091FC0CC}" type="presParOf" srcId="{13B39252-0E49-445A-BA24-483A21CEC666}" destId="{45C7608F-03EF-4698-9162-93A9FFD6A15C}" srcOrd="0" destOrd="0" presId="urn:microsoft.com/office/officeart/2005/8/layout/default"/>
    <dgm:cxn modelId="{29CE636E-098D-4A52-8877-7C9B8CC26647}" type="presParOf" srcId="{13B39252-0E49-445A-BA24-483A21CEC666}" destId="{EB3B0805-A534-44AC-A66D-456D9B62BC92}" srcOrd="1" destOrd="0" presId="urn:microsoft.com/office/officeart/2005/8/layout/default"/>
    <dgm:cxn modelId="{6C97BF7A-E898-4BE7-9CDC-26F906563DD6}" type="presParOf" srcId="{13B39252-0E49-445A-BA24-483A21CEC666}" destId="{AFE175F5-0E67-4796-ADF0-E08501608DF6}" srcOrd="2" destOrd="0" presId="urn:microsoft.com/office/officeart/2005/8/layout/default"/>
    <dgm:cxn modelId="{864E1AD7-5C86-482F-B847-BCCD8A18B2C3}" type="presParOf" srcId="{13B39252-0E49-445A-BA24-483A21CEC666}" destId="{5B09C2BA-BDDC-444E-A054-69809238424A}" srcOrd="3" destOrd="0" presId="urn:microsoft.com/office/officeart/2005/8/layout/default"/>
    <dgm:cxn modelId="{F7790F79-313B-4CDF-9A21-FFBD69C7202A}" type="presParOf" srcId="{13B39252-0E49-445A-BA24-483A21CEC666}" destId="{326FDAA3-8C5F-4D9B-B5BA-7336B838E774}" srcOrd="4" destOrd="0" presId="urn:microsoft.com/office/officeart/2005/8/layout/default"/>
    <dgm:cxn modelId="{A8F84890-D5B7-4CA6-892E-0F66088214EA}" type="presParOf" srcId="{13B39252-0E49-445A-BA24-483A21CEC666}" destId="{A8513AA1-276B-4A49-933D-D8338B81E98A}" srcOrd="5" destOrd="0" presId="urn:microsoft.com/office/officeart/2005/8/layout/default"/>
    <dgm:cxn modelId="{A561038A-274A-4C71-8B97-8ADCE0F9EE56}" type="presParOf" srcId="{13B39252-0E49-445A-BA24-483A21CEC666}" destId="{2099EFAE-40E1-4203-8754-01C1A567F7BD}" srcOrd="6"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1671B9-1B90-4141-A315-EEB8B34A016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5F92FE29-FE7A-422A-9173-2BA7733403F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Dispatch resources to incidents</a:t>
          </a:r>
        </a:p>
      </dgm:t>
    </dgm:pt>
    <dgm:pt modelId="{80BA9C15-5DD4-4414-9CA5-FF90BEEA7211}" type="parTrans" cxnId="{FFD9BD23-1B9F-4C9C-B925-B78756A21A04}">
      <dgm:prSet/>
      <dgm:spPr/>
      <dgm:t>
        <a:bodyPr/>
        <a:lstStyle/>
        <a:p>
          <a:endParaRPr lang="en-US"/>
        </a:p>
      </dgm:t>
    </dgm:pt>
    <dgm:pt modelId="{0C51564F-8DF0-43A6-AE29-7DBE40E8A3F5}" type="sibTrans" cxnId="{FFD9BD23-1B9F-4C9C-B925-B78756A21A04}">
      <dgm:prSet/>
      <dgm:spPr>
        <a:solidFill>
          <a:schemeClr val="accent2">
            <a:lumMod val="75000"/>
          </a:schemeClr>
        </a:solidFill>
        <a:ln>
          <a:solidFill>
            <a:schemeClr val="tx1"/>
          </a:solidFill>
        </a:ln>
      </dgm:spPr>
      <dgm:t>
        <a:bodyPr/>
        <a:lstStyle/>
        <a:p>
          <a:endParaRPr lang="en-US"/>
        </a:p>
      </dgm:t>
    </dgm:pt>
    <dgm:pt modelId="{18F93DDF-33D5-4486-BDCA-BDDFBB43FAD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Liaise with other emergency services &amp; agencies</a:t>
          </a:r>
        </a:p>
      </dgm:t>
    </dgm:pt>
    <dgm:pt modelId="{B1F2ECC5-046F-4ADA-858E-0A9FA271F13C}" type="parTrans" cxnId="{FA557F03-5DB3-4C66-9313-3582C2CC28B9}">
      <dgm:prSet/>
      <dgm:spPr/>
      <dgm:t>
        <a:bodyPr/>
        <a:lstStyle/>
        <a:p>
          <a:endParaRPr lang="en-US"/>
        </a:p>
      </dgm:t>
    </dgm:pt>
    <dgm:pt modelId="{380DA3F1-9A4B-4095-AC10-03C8F0C65185}" type="sibTrans" cxnId="{FA557F03-5DB3-4C66-9313-3582C2CC28B9}">
      <dgm:prSet/>
      <dgm:spPr>
        <a:solidFill>
          <a:schemeClr val="accent2">
            <a:lumMod val="75000"/>
          </a:schemeClr>
        </a:solidFill>
        <a:ln>
          <a:solidFill>
            <a:schemeClr val="tx1"/>
          </a:solidFill>
        </a:ln>
      </dgm:spPr>
      <dgm:t>
        <a:bodyPr/>
        <a:lstStyle/>
        <a:p>
          <a:endParaRPr lang="en-US"/>
        </a:p>
      </dgm:t>
    </dgm:pt>
    <dgm:pt modelId="{CBE33DB2-C491-45A3-AAA7-8768AD4A49D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Start investigation on behalf of an officer</a:t>
          </a:r>
        </a:p>
      </dgm:t>
    </dgm:pt>
    <dgm:pt modelId="{E2DDA08B-1CC3-4CC7-AF02-B5A1BCBF8A5B}" type="parTrans" cxnId="{447B440D-B82C-4BE9-9BBB-F23E7849AAEE}">
      <dgm:prSet/>
      <dgm:spPr/>
      <dgm:t>
        <a:bodyPr/>
        <a:lstStyle/>
        <a:p>
          <a:endParaRPr lang="en-US"/>
        </a:p>
      </dgm:t>
    </dgm:pt>
    <dgm:pt modelId="{333F244E-FD51-4E95-9C6C-68CF3B9BE28C}" type="sibTrans" cxnId="{447B440D-B82C-4BE9-9BBB-F23E7849AAEE}">
      <dgm:prSet/>
      <dgm:spPr>
        <a:solidFill>
          <a:schemeClr val="accent2">
            <a:lumMod val="75000"/>
          </a:schemeClr>
        </a:solidFill>
        <a:ln>
          <a:solidFill>
            <a:schemeClr val="tx1"/>
          </a:solidFill>
        </a:ln>
      </dgm:spPr>
      <dgm:t>
        <a:bodyPr/>
        <a:lstStyle/>
        <a:p>
          <a:endParaRPr lang="en-US"/>
        </a:p>
      </dgm:t>
    </dgm:pt>
    <dgm:pt modelId="{3B2166FF-23D3-424F-8A81-57DEBD62951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Interrogate intelligence systems</a:t>
          </a:r>
        </a:p>
      </dgm:t>
    </dgm:pt>
    <dgm:pt modelId="{F9BE147C-915B-4415-85AB-6FDFB94C21C5}" type="parTrans" cxnId="{905CCDE2-4FF3-4E04-A666-1ADFB14AB9B5}">
      <dgm:prSet/>
      <dgm:spPr/>
      <dgm:t>
        <a:bodyPr/>
        <a:lstStyle/>
        <a:p>
          <a:endParaRPr lang="en-US"/>
        </a:p>
      </dgm:t>
    </dgm:pt>
    <dgm:pt modelId="{295B6430-CAF7-47F6-A49B-ACC35BDD7F00}" type="sibTrans" cxnId="{905CCDE2-4FF3-4E04-A666-1ADFB14AB9B5}">
      <dgm:prSet/>
      <dgm:spPr>
        <a:solidFill>
          <a:schemeClr val="accent2">
            <a:lumMod val="75000"/>
          </a:schemeClr>
        </a:solidFill>
        <a:ln>
          <a:solidFill>
            <a:schemeClr val="tx1"/>
          </a:solidFill>
        </a:ln>
      </dgm:spPr>
      <dgm:t>
        <a:bodyPr/>
        <a:lstStyle/>
        <a:p>
          <a:endParaRPr lang="en-US"/>
        </a:p>
      </dgm:t>
    </dgm:pt>
    <dgm:pt modelId="{6EC1D813-9F9E-40EF-967C-0B8400B34B2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Decision making to deploy correct resources</a:t>
          </a:r>
        </a:p>
      </dgm:t>
    </dgm:pt>
    <dgm:pt modelId="{A683D676-B0B2-495C-9C73-9F897226EB5A}" type="parTrans" cxnId="{5C70C906-22A4-4B40-A8A6-25E473A130D6}">
      <dgm:prSet/>
      <dgm:spPr/>
      <dgm:t>
        <a:bodyPr/>
        <a:lstStyle/>
        <a:p>
          <a:endParaRPr lang="en-US"/>
        </a:p>
      </dgm:t>
    </dgm:pt>
    <dgm:pt modelId="{C447F830-E217-4B60-8340-540C64B6911E}" type="sibTrans" cxnId="{5C70C906-22A4-4B40-A8A6-25E473A130D6}">
      <dgm:prSet/>
      <dgm:spPr>
        <a:solidFill>
          <a:schemeClr val="accent2">
            <a:lumMod val="75000"/>
          </a:schemeClr>
        </a:solidFill>
        <a:ln>
          <a:solidFill>
            <a:schemeClr val="tx1"/>
          </a:solidFill>
        </a:ln>
      </dgm:spPr>
      <dgm:t>
        <a:bodyPr/>
        <a:lstStyle/>
        <a:p>
          <a:endParaRPr lang="en-US"/>
        </a:p>
      </dgm:t>
    </dgm:pt>
    <dgm:pt modelId="{396E973F-2464-4AF9-8086-E958EBAA2AF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Open 24/7</a:t>
          </a:r>
        </a:p>
      </dgm:t>
    </dgm:pt>
    <dgm:pt modelId="{815E2C64-6D3D-4112-A7F1-CE093E23CFC1}" type="parTrans" cxnId="{5961C15E-52ED-4F4C-AB8C-D88E9A087C82}">
      <dgm:prSet/>
      <dgm:spPr/>
      <dgm:t>
        <a:bodyPr/>
        <a:lstStyle/>
        <a:p>
          <a:endParaRPr lang="en-US"/>
        </a:p>
      </dgm:t>
    </dgm:pt>
    <dgm:pt modelId="{67C835CF-E0D4-44C8-BF19-6CC811A7D8B8}" type="sibTrans" cxnId="{5961C15E-52ED-4F4C-AB8C-D88E9A087C82}">
      <dgm:prSet/>
      <dgm:spPr>
        <a:solidFill>
          <a:schemeClr val="accent2">
            <a:lumMod val="75000"/>
          </a:schemeClr>
        </a:solidFill>
        <a:ln>
          <a:solidFill>
            <a:schemeClr val="tx1"/>
          </a:solidFill>
        </a:ln>
      </dgm:spPr>
      <dgm:t>
        <a:bodyPr/>
        <a:lstStyle/>
        <a:p>
          <a:endParaRPr lang="en-US"/>
        </a:p>
      </dgm:t>
    </dgm:pt>
    <dgm:pt modelId="{6357AD9E-E165-42FF-A775-D658C00DFD7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All immediate/priority calls are transferred to incident handling for action</a:t>
          </a:r>
        </a:p>
      </dgm:t>
    </dgm:pt>
    <dgm:pt modelId="{821CA5C3-9A7F-4FD2-83E3-824F19095213}" type="parTrans" cxnId="{8239EE50-27E9-43CC-AE5C-D5365232639A}">
      <dgm:prSet/>
      <dgm:spPr/>
      <dgm:t>
        <a:bodyPr/>
        <a:lstStyle/>
        <a:p>
          <a:endParaRPr lang="en-US"/>
        </a:p>
      </dgm:t>
    </dgm:pt>
    <dgm:pt modelId="{817812C0-381C-47A6-BC39-FA7B3657690C}" type="sibTrans" cxnId="{8239EE50-27E9-43CC-AE5C-D5365232639A}">
      <dgm:prSet/>
      <dgm:spPr/>
      <dgm:t>
        <a:bodyPr/>
        <a:lstStyle/>
        <a:p>
          <a:endParaRPr lang="en-US"/>
        </a:p>
      </dgm:t>
    </dgm:pt>
    <dgm:pt modelId="{E62243C3-D741-4172-81B1-A644D9010188}" type="pres">
      <dgm:prSet presAssocID="{3F1671B9-1B90-4141-A315-EEB8B34A016B}" presName="Name0" presStyleCnt="0">
        <dgm:presLayoutVars>
          <dgm:dir/>
          <dgm:resizeHandles/>
        </dgm:presLayoutVars>
      </dgm:prSet>
      <dgm:spPr/>
    </dgm:pt>
    <dgm:pt modelId="{5947EE73-E570-450C-A383-DBE74796980B}" type="pres">
      <dgm:prSet presAssocID="{5F92FE29-FE7A-422A-9173-2BA7733403F2}" presName="compNode" presStyleCnt="0"/>
      <dgm:spPr/>
    </dgm:pt>
    <dgm:pt modelId="{CF24DFF2-E6D7-4D7A-93D6-392B7D694721}" type="pres">
      <dgm:prSet presAssocID="{5F92FE29-FE7A-422A-9173-2BA7733403F2}" presName="dummyConnPt" presStyleCnt="0"/>
      <dgm:spPr/>
    </dgm:pt>
    <dgm:pt modelId="{B7AC9702-0A5C-4338-B0CA-E7868F63C7AF}" type="pres">
      <dgm:prSet presAssocID="{5F92FE29-FE7A-422A-9173-2BA7733403F2}" presName="node" presStyleLbl="node1" presStyleIdx="0" presStyleCnt="7">
        <dgm:presLayoutVars>
          <dgm:bulletEnabled val="1"/>
        </dgm:presLayoutVars>
      </dgm:prSet>
      <dgm:spPr/>
    </dgm:pt>
    <dgm:pt modelId="{146D616A-BAA9-43A8-B707-9261B1DEC31A}" type="pres">
      <dgm:prSet presAssocID="{0C51564F-8DF0-43A6-AE29-7DBE40E8A3F5}" presName="sibTrans" presStyleLbl="bgSibTrans2D1" presStyleIdx="0" presStyleCnt="6"/>
      <dgm:spPr/>
    </dgm:pt>
    <dgm:pt modelId="{76FC0462-8BC3-413F-B29F-CCF93541E8F9}" type="pres">
      <dgm:prSet presAssocID="{18F93DDF-33D5-4486-BDCA-BDDFBB43FADF}" presName="compNode" presStyleCnt="0"/>
      <dgm:spPr/>
    </dgm:pt>
    <dgm:pt modelId="{9BE039C7-8699-4C3C-BF84-6C9E51173932}" type="pres">
      <dgm:prSet presAssocID="{18F93DDF-33D5-4486-BDCA-BDDFBB43FADF}" presName="dummyConnPt" presStyleCnt="0"/>
      <dgm:spPr/>
    </dgm:pt>
    <dgm:pt modelId="{D8FA8552-3777-4D21-AA72-2C62EB971592}" type="pres">
      <dgm:prSet presAssocID="{18F93DDF-33D5-4486-BDCA-BDDFBB43FADF}" presName="node" presStyleLbl="node1" presStyleIdx="1" presStyleCnt="7">
        <dgm:presLayoutVars>
          <dgm:bulletEnabled val="1"/>
        </dgm:presLayoutVars>
      </dgm:prSet>
      <dgm:spPr/>
    </dgm:pt>
    <dgm:pt modelId="{DFA3484D-ACDF-49EB-8471-E76609A76FB9}" type="pres">
      <dgm:prSet presAssocID="{380DA3F1-9A4B-4095-AC10-03C8F0C65185}" presName="sibTrans" presStyleLbl="bgSibTrans2D1" presStyleIdx="1" presStyleCnt="6"/>
      <dgm:spPr/>
    </dgm:pt>
    <dgm:pt modelId="{43BB2573-716B-4907-8C4B-2EADBBAEBAA5}" type="pres">
      <dgm:prSet presAssocID="{CBE33DB2-C491-45A3-AAA7-8768AD4A49D3}" presName="compNode" presStyleCnt="0"/>
      <dgm:spPr/>
    </dgm:pt>
    <dgm:pt modelId="{D61A8158-2382-43BF-A036-D24426E6B54D}" type="pres">
      <dgm:prSet presAssocID="{CBE33DB2-C491-45A3-AAA7-8768AD4A49D3}" presName="dummyConnPt" presStyleCnt="0"/>
      <dgm:spPr/>
    </dgm:pt>
    <dgm:pt modelId="{8E1A7AFF-665D-430A-A0C9-DD6E9E0F745E}" type="pres">
      <dgm:prSet presAssocID="{CBE33DB2-C491-45A3-AAA7-8768AD4A49D3}" presName="node" presStyleLbl="node1" presStyleIdx="2" presStyleCnt="7">
        <dgm:presLayoutVars>
          <dgm:bulletEnabled val="1"/>
        </dgm:presLayoutVars>
      </dgm:prSet>
      <dgm:spPr/>
    </dgm:pt>
    <dgm:pt modelId="{777A6C83-7CFF-4514-BB3A-0C9AC810CC46}" type="pres">
      <dgm:prSet presAssocID="{333F244E-FD51-4E95-9C6C-68CF3B9BE28C}" presName="sibTrans" presStyleLbl="bgSibTrans2D1" presStyleIdx="2" presStyleCnt="6"/>
      <dgm:spPr/>
    </dgm:pt>
    <dgm:pt modelId="{E4095A1B-24DD-47A5-9C9D-67AAB4E1C546}" type="pres">
      <dgm:prSet presAssocID="{3B2166FF-23D3-424F-8A81-57DEBD629513}" presName="compNode" presStyleCnt="0"/>
      <dgm:spPr/>
    </dgm:pt>
    <dgm:pt modelId="{03816422-FDF3-4D06-A5AD-62D25074F1C9}" type="pres">
      <dgm:prSet presAssocID="{3B2166FF-23D3-424F-8A81-57DEBD629513}" presName="dummyConnPt" presStyleCnt="0"/>
      <dgm:spPr/>
    </dgm:pt>
    <dgm:pt modelId="{2E736AE7-2AB1-4ED3-83C3-CE0092396773}" type="pres">
      <dgm:prSet presAssocID="{3B2166FF-23D3-424F-8A81-57DEBD629513}" presName="node" presStyleLbl="node1" presStyleIdx="3" presStyleCnt="7">
        <dgm:presLayoutVars>
          <dgm:bulletEnabled val="1"/>
        </dgm:presLayoutVars>
      </dgm:prSet>
      <dgm:spPr/>
    </dgm:pt>
    <dgm:pt modelId="{0B17C321-7321-47F7-A934-5334528DE22E}" type="pres">
      <dgm:prSet presAssocID="{295B6430-CAF7-47F6-A49B-ACC35BDD7F00}" presName="sibTrans" presStyleLbl="bgSibTrans2D1" presStyleIdx="3" presStyleCnt="6"/>
      <dgm:spPr/>
    </dgm:pt>
    <dgm:pt modelId="{74FC9016-C4F3-4950-AC14-5657A4CBA613}" type="pres">
      <dgm:prSet presAssocID="{6EC1D813-9F9E-40EF-967C-0B8400B34B23}" presName="compNode" presStyleCnt="0"/>
      <dgm:spPr/>
    </dgm:pt>
    <dgm:pt modelId="{79C5C604-0D36-44F0-B0A1-E85EB43F0046}" type="pres">
      <dgm:prSet presAssocID="{6EC1D813-9F9E-40EF-967C-0B8400B34B23}" presName="dummyConnPt" presStyleCnt="0"/>
      <dgm:spPr/>
    </dgm:pt>
    <dgm:pt modelId="{907B615D-A1AC-435D-ADDC-F6086A526F3C}" type="pres">
      <dgm:prSet presAssocID="{6EC1D813-9F9E-40EF-967C-0B8400B34B23}" presName="node" presStyleLbl="node1" presStyleIdx="4" presStyleCnt="7">
        <dgm:presLayoutVars>
          <dgm:bulletEnabled val="1"/>
        </dgm:presLayoutVars>
      </dgm:prSet>
      <dgm:spPr/>
    </dgm:pt>
    <dgm:pt modelId="{547BAF8E-0E53-4665-AF50-A8F14C20DA89}" type="pres">
      <dgm:prSet presAssocID="{C447F830-E217-4B60-8340-540C64B6911E}" presName="sibTrans" presStyleLbl="bgSibTrans2D1" presStyleIdx="4" presStyleCnt="6"/>
      <dgm:spPr/>
    </dgm:pt>
    <dgm:pt modelId="{80A9270A-960A-4E96-B64C-44302A1C727C}" type="pres">
      <dgm:prSet presAssocID="{396E973F-2464-4AF9-8086-E958EBAA2AFC}" presName="compNode" presStyleCnt="0"/>
      <dgm:spPr/>
    </dgm:pt>
    <dgm:pt modelId="{88F298D9-C1DC-4541-B0D4-A032AB7E8ABC}" type="pres">
      <dgm:prSet presAssocID="{396E973F-2464-4AF9-8086-E958EBAA2AFC}" presName="dummyConnPt" presStyleCnt="0"/>
      <dgm:spPr/>
    </dgm:pt>
    <dgm:pt modelId="{C32D4C7C-4DC3-43B1-B797-42CA9A932E69}" type="pres">
      <dgm:prSet presAssocID="{396E973F-2464-4AF9-8086-E958EBAA2AFC}" presName="node" presStyleLbl="node1" presStyleIdx="5" presStyleCnt="7">
        <dgm:presLayoutVars>
          <dgm:bulletEnabled val="1"/>
        </dgm:presLayoutVars>
      </dgm:prSet>
      <dgm:spPr/>
    </dgm:pt>
    <dgm:pt modelId="{6E2B2028-8A3E-4F85-B063-C73CA01A6099}" type="pres">
      <dgm:prSet presAssocID="{67C835CF-E0D4-44C8-BF19-6CC811A7D8B8}" presName="sibTrans" presStyleLbl="bgSibTrans2D1" presStyleIdx="5" presStyleCnt="6"/>
      <dgm:spPr/>
    </dgm:pt>
    <dgm:pt modelId="{EAD3E9CA-D151-4440-8D59-7B1AE78AFDF6}" type="pres">
      <dgm:prSet presAssocID="{6357AD9E-E165-42FF-A775-D658C00DFD78}" presName="compNode" presStyleCnt="0"/>
      <dgm:spPr/>
    </dgm:pt>
    <dgm:pt modelId="{7A94B269-B470-4D76-B68E-8E7CEF2BE835}" type="pres">
      <dgm:prSet presAssocID="{6357AD9E-E165-42FF-A775-D658C00DFD78}" presName="dummyConnPt" presStyleCnt="0"/>
      <dgm:spPr/>
    </dgm:pt>
    <dgm:pt modelId="{114AC35A-E91A-408C-9101-BA3C4DBDF21E}" type="pres">
      <dgm:prSet presAssocID="{6357AD9E-E165-42FF-A775-D658C00DFD78}" presName="node" presStyleLbl="node1" presStyleIdx="6" presStyleCnt="7" custScaleX="133273">
        <dgm:presLayoutVars>
          <dgm:bulletEnabled val="1"/>
        </dgm:presLayoutVars>
      </dgm:prSet>
      <dgm:spPr/>
    </dgm:pt>
  </dgm:ptLst>
  <dgm:cxnLst>
    <dgm:cxn modelId="{FA557F03-5DB3-4C66-9313-3582C2CC28B9}" srcId="{3F1671B9-1B90-4141-A315-EEB8B34A016B}" destId="{18F93DDF-33D5-4486-BDCA-BDDFBB43FADF}" srcOrd="1" destOrd="0" parTransId="{B1F2ECC5-046F-4ADA-858E-0A9FA271F13C}" sibTransId="{380DA3F1-9A4B-4095-AC10-03C8F0C65185}"/>
    <dgm:cxn modelId="{5C70C906-22A4-4B40-A8A6-25E473A130D6}" srcId="{3F1671B9-1B90-4141-A315-EEB8B34A016B}" destId="{6EC1D813-9F9E-40EF-967C-0B8400B34B23}" srcOrd="4" destOrd="0" parTransId="{A683D676-B0B2-495C-9C73-9F897226EB5A}" sibTransId="{C447F830-E217-4B60-8340-540C64B6911E}"/>
    <dgm:cxn modelId="{447B440D-B82C-4BE9-9BBB-F23E7849AAEE}" srcId="{3F1671B9-1B90-4141-A315-EEB8B34A016B}" destId="{CBE33DB2-C491-45A3-AAA7-8768AD4A49D3}" srcOrd="2" destOrd="0" parTransId="{E2DDA08B-1CC3-4CC7-AF02-B5A1BCBF8A5B}" sibTransId="{333F244E-FD51-4E95-9C6C-68CF3B9BE28C}"/>
    <dgm:cxn modelId="{0FEBE619-02B8-4122-940C-459236A91D66}" type="presOf" srcId="{0C51564F-8DF0-43A6-AE29-7DBE40E8A3F5}" destId="{146D616A-BAA9-43A8-B707-9261B1DEC31A}" srcOrd="0" destOrd="0" presId="urn:microsoft.com/office/officeart/2005/8/layout/bProcess4"/>
    <dgm:cxn modelId="{FFD9BD23-1B9F-4C9C-B925-B78756A21A04}" srcId="{3F1671B9-1B90-4141-A315-EEB8B34A016B}" destId="{5F92FE29-FE7A-422A-9173-2BA7733403F2}" srcOrd="0" destOrd="0" parTransId="{80BA9C15-5DD4-4414-9CA5-FF90BEEA7211}" sibTransId="{0C51564F-8DF0-43A6-AE29-7DBE40E8A3F5}"/>
    <dgm:cxn modelId="{47A3BF25-96E3-4CCA-9F32-668F8F1ED8C4}" type="presOf" srcId="{333F244E-FD51-4E95-9C6C-68CF3B9BE28C}" destId="{777A6C83-7CFF-4514-BB3A-0C9AC810CC46}" srcOrd="0" destOrd="0" presId="urn:microsoft.com/office/officeart/2005/8/layout/bProcess4"/>
    <dgm:cxn modelId="{006E7E31-F7DE-4101-9F00-2FF82D097DD0}" type="presOf" srcId="{3F1671B9-1B90-4141-A315-EEB8B34A016B}" destId="{E62243C3-D741-4172-81B1-A644D9010188}" srcOrd="0" destOrd="0" presId="urn:microsoft.com/office/officeart/2005/8/layout/bProcess4"/>
    <dgm:cxn modelId="{8364CF33-02E3-4699-9DA6-05E20D7DBE7D}" type="presOf" srcId="{18F93DDF-33D5-4486-BDCA-BDDFBB43FADF}" destId="{D8FA8552-3777-4D21-AA72-2C62EB971592}" srcOrd="0" destOrd="0" presId="urn:microsoft.com/office/officeart/2005/8/layout/bProcess4"/>
    <dgm:cxn modelId="{5961C15E-52ED-4F4C-AB8C-D88E9A087C82}" srcId="{3F1671B9-1B90-4141-A315-EEB8B34A016B}" destId="{396E973F-2464-4AF9-8086-E958EBAA2AFC}" srcOrd="5" destOrd="0" parTransId="{815E2C64-6D3D-4112-A7F1-CE093E23CFC1}" sibTransId="{67C835CF-E0D4-44C8-BF19-6CC811A7D8B8}"/>
    <dgm:cxn modelId="{D54A1742-DC2A-4A52-9226-29085E85329C}" type="presOf" srcId="{67C835CF-E0D4-44C8-BF19-6CC811A7D8B8}" destId="{6E2B2028-8A3E-4F85-B063-C73CA01A6099}" srcOrd="0" destOrd="0" presId="urn:microsoft.com/office/officeart/2005/8/layout/bProcess4"/>
    <dgm:cxn modelId="{5FE2494D-8C3E-4764-B2A1-C7BC4D05345A}" type="presOf" srcId="{6357AD9E-E165-42FF-A775-D658C00DFD78}" destId="{114AC35A-E91A-408C-9101-BA3C4DBDF21E}" srcOrd="0" destOrd="0" presId="urn:microsoft.com/office/officeart/2005/8/layout/bProcess4"/>
    <dgm:cxn modelId="{8239EE50-27E9-43CC-AE5C-D5365232639A}" srcId="{3F1671B9-1B90-4141-A315-EEB8B34A016B}" destId="{6357AD9E-E165-42FF-A775-D658C00DFD78}" srcOrd="6" destOrd="0" parTransId="{821CA5C3-9A7F-4FD2-83E3-824F19095213}" sibTransId="{817812C0-381C-47A6-BC39-FA7B3657690C}"/>
    <dgm:cxn modelId="{EA432179-F7C1-4894-AC33-218C2E8A2EB3}" type="presOf" srcId="{5F92FE29-FE7A-422A-9173-2BA7733403F2}" destId="{B7AC9702-0A5C-4338-B0CA-E7868F63C7AF}" srcOrd="0" destOrd="0" presId="urn:microsoft.com/office/officeart/2005/8/layout/bProcess4"/>
    <dgm:cxn modelId="{320A738C-21AC-40EB-8149-21A1F968F25B}" type="presOf" srcId="{C447F830-E217-4B60-8340-540C64B6911E}" destId="{547BAF8E-0E53-4665-AF50-A8F14C20DA89}" srcOrd="0" destOrd="0" presId="urn:microsoft.com/office/officeart/2005/8/layout/bProcess4"/>
    <dgm:cxn modelId="{2BEE6799-0ACC-4FB9-B630-D6C2CEE5356C}" type="presOf" srcId="{3B2166FF-23D3-424F-8A81-57DEBD629513}" destId="{2E736AE7-2AB1-4ED3-83C3-CE0092396773}" srcOrd="0" destOrd="0" presId="urn:microsoft.com/office/officeart/2005/8/layout/bProcess4"/>
    <dgm:cxn modelId="{2BF892A1-4268-40FD-89B8-1FEA40201E39}" type="presOf" srcId="{6EC1D813-9F9E-40EF-967C-0B8400B34B23}" destId="{907B615D-A1AC-435D-ADDC-F6086A526F3C}" srcOrd="0" destOrd="0" presId="urn:microsoft.com/office/officeart/2005/8/layout/bProcess4"/>
    <dgm:cxn modelId="{465E3DAA-B2F4-4FAA-BC51-4A9CBE60EEB6}" type="presOf" srcId="{CBE33DB2-C491-45A3-AAA7-8768AD4A49D3}" destId="{8E1A7AFF-665D-430A-A0C9-DD6E9E0F745E}" srcOrd="0" destOrd="0" presId="urn:microsoft.com/office/officeart/2005/8/layout/bProcess4"/>
    <dgm:cxn modelId="{08120DBE-330C-4C50-9ECF-AE3C7B6C76FE}" type="presOf" srcId="{380DA3F1-9A4B-4095-AC10-03C8F0C65185}" destId="{DFA3484D-ACDF-49EB-8471-E76609A76FB9}" srcOrd="0" destOrd="0" presId="urn:microsoft.com/office/officeart/2005/8/layout/bProcess4"/>
    <dgm:cxn modelId="{41CD45D6-0B1C-4101-8434-3EA473574431}" type="presOf" srcId="{295B6430-CAF7-47F6-A49B-ACC35BDD7F00}" destId="{0B17C321-7321-47F7-A934-5334528DE22E}" srcOrd="0" destOrd="0" presId="urn:microsoft.com/office/officeart/2005/8/layout/bProcess4"/>
    <dgm:cxn modelId="{905CCDE2-4FF3-4E04-A666-1ADFB14AB9B5}" srcId="{3F1671B9-1B90-4141-A315-EEB8B34A016B}" destId="{3B2166FF-23D3-424F-8A81-57DEBD629513}" srcOrd="3" destOrd="0" parTransId="{F9BE147C-915B-4415-85AB-6FDFB94C21C5}" sibTransId="{295B6430-CAF7-47F6-A49B-ACC35BDD7F00}"/>
    <dgm:cxn modelId="{EFBC42FA-9AEA-44C8-8209-88FCD338F8D3}" type="presOf" srcId="{396E973F-2464-4AF9-8086-E958EBAA2AFC}" destId="{C32D4C7C-4DC3-43B1-B797-42CA9A932E69}" srcOrd="0" destOrd="0" presId="urn:microsoft.com/office/officeart/2005/8/layout/bProcess4"/>
    <dgm:cxn modelId="{5F98AE4A-F80E-4537-92D3-D2283D55B0EB}" type="presParOf" srcId="{E62243C3-D741-4172-81B1-A644D9010188}" destId="{5947EE73-E570-450C-A383-DBE74796980B}" srcOrd="0" destOrd="0" presId="urn:microsoft.com/office/officeart/2005/8/layout/bProcess4"/>
    <dgm:cxn modelId="{3B70A4B0-6F80-4110-89D3-5D1BDD392FF9}" type="presParOf" srcId="{5947EE73-E570-450C-A383-DBE74796980B}" destId="{CF24DFF2-E6D7-4D7A-93D6-392B7D694721}" srcOrd="0" destOrd="0" presId="urn:microsoft.com/office/officeart/2005/8/layout/bProcess4"/>
    <dgm:cxn modelId="{D0AEF788-C0AF-4850-9354-9A819AE02CC0}" type="presParOf" srcId="{5947EE73-E570-450C-A383-DBE74796980B}" destId="{B7AC9702-0A5C-4338-B0CA-E7868F63C7AF}" srcOrd="1" destOrd="0" presId="urn:microsoft.com/office/officeart/2005/8/layout/bProcess4"/>
    <dgm:cxn modelId="{1601D32B-E424-4A98-9EE6-AF3CFAA2A0EC}" type="presParOf" srcId="{E62243C3-D741-4172-81B1-A644D9010188}" destId="{146D616A-BAA9-43A8-B707-9261B1DEC31A}" srcOrd="1" destOrd="0" presId="urn:microsoft.com/office/officeart/2005/8/layout/bProcess4"/>
    <dgm:cxn modelId="{DA9C251A-4E11-4436-8A11-8F17F20F9C33}" type="presParOf" srcId="{E62243C3-D741-4172-81B1-A644D9010188}" destId="{76FC0462-8BC3-413F-B29F-CCF93541E8F9}" srcOrd="2" destOrd="0" presId="urn:microsoft.com/office/officeart/2005/8/layout/bProcess4"/>
    <dgm:cxn modelId="{A1A18CC4-3BF6-40EA-BDCD-C8BA42CD511B}" type="presParOf" srcId="{76FC0462-8BC3-413F-B29F-CCF93541E8F9}" destId="{9BE039C7-8699-4C3C-BF84-6C9E51173932}" srcOrd="0" destOrd="0" presId="urn:microsoft.com/office/officeart/2005/8/layout/bProcess4"/>
    <dgm:cxn modelId="{16786577-0DC9-4E37-88FD-5ADA6544F069}" type="presParOf" srcId="{76FC0462-8BC3-413F-B29F-CCF93541E8F9}" destId="{D8FA8552-3777-4D21-AA72-2C62EB971592}" srcOrd="1" destOrd="0" presId="urn:microsoft.com/office/officeart/2005/8/layout/bProcess4"/>
    <dgm:cxn modelId="{AC0DF40A-4FC8-496E-B773-ADDC7EB978EF}" type="presParOf" srcId="{E62243C3-D741-4172-81B1-A644D9010188}" destId="{DFA3484D-ACDF-49EB-8471-E76609A76FB9}" srcOrd="3" destOrd="0" presId="urn:microsoft.com/office/officeart/2005/8/layout/bProcess4"/>
    <dgm:cxn modelId="{7B8C6AE7-A1C4-49B0-9484-EFB053651762}" type="presParOf" srcId="{E62243C3-D741-4172-81B1-A644D9010188}" destId="{43BB2573-716B-4907-8C4B-2EADBBAEBAA5}" srcOrd="4" destOrd="0" presId="urn:microsoft.com/office/officeart/2005/8/layout/bProcess4"/>
    <dgm:cxn modelId="{0988C553-575F-441C-BC68-566B1F9D36BF}" type="presParOf" srcId="{43BB2573-716B-4907-8C4B-2EADBBAEBAA5}" destId="{D61A8158-2382-43BF-A036-D24426E6B54D}" srcOrd="0" destOrd="0" presId="urn:microsoft.com/office/officeart/2005/8/layout/bProcess4"/>
    <dgm:cxn modelId="{847FB49D-EC09-4DD1-AF93-0A31EF0A451B}" type="presParOf" srcId="{43BB2573-716B-4907-8C4B-2EADBBAEBAA5}" destId="{8E1A7AFF-665D-430A-A0C9-DD6E9E0F745E}" srcOrd="1" destOrd="0" presId="urn:microsoft.com/office/officeart/2005/8/layout/bProcess4"/>
    <dgm:cxn modelId="{C180B414-2ACF-4AC0-BA3F-33EDC4B6704C}" type="presParOf" srcId="{E62243C3-D741-4172-81B1-A644D9010188}" destId="{777A6C83-7CFF-4514-BB3A-0C9AC810CC46}" srcOrd="5" destOrd="0" presId="urn:microsoft.com/office/officeart/2005/8/layout/bProcess4"/>
    <dgm:cxn modelId="{8D6C2BCE-DDFB-4318-BF79-62B639CEBBFC}" type="presParOf" srcId="{E62243C3-D741-4172-81B1-A644D9010188}" destId="{E4095A1B-24DD-47A5-9C9D-67AAB4E1C546}" srcOrd="6" destOrd="0" presId="urn:microsoft.com/office/officeart/2005/8/layout/bProcess4"/>
    <dgm:cxn modelId="{7B010B29-BB4F-444D-B128-EAAF7138509D}" type="presParOf" srcId="{E4095A1B-24DD-47A5-9C9D-67AAB4E1C546}" destId="{03816422-FDF3-4D06-A5AD-62D25074F1C9}" srcOrd="0" destOrd="0" presId="urn:microsoft.com/office/officeart/2005/8/layout/bProcess4"/>
    <dgm:cxn modelId="{1680C8EB-3E93-49FC-A78B-B6385DF26761}" type="presParOf" srcId="{E4095A1B-24DD-47A5-9C9D-67AAB4E1C546}" destId="{2E736AE7-2AB1-4ED3-83C3-CE0092396773}" srcOrd="1" destOrd="0" presId="urn:microsoft.com/office/officeart/2005/8/layout/bProcess4"/>
    <dgm:cxn modelId="{8AAFAAEA-25A2-43C1-9698-420D35F65BF5}" type="presParOf" srcId="{E62243C3-D741-4172-81B1-A644D9010188}" destId="{0B17C321-7321-47F7-A934-5334528DE22E}" srcOrd="7" destOrd="0" presId="urn:microsoft.com/office/officeart/2005/8/layout/bProcess4"/>
    <dgm:cxn modelId="{BC15C475-5CDE-4ECE-A9B0-0588E24BB278}" type="presParOf" srcId="{E62243C3-D741-4172-81B1-A644D9010188}" destId="{74FC9016-C4F3-4950-AC14-5657A4CBA613}" srcOrd="8" destOrd="0" presId="urn:microsoft.com/office/officeart/2005/8/layout/bProcess4"/>
    <dgm:cxn modelId="{FC96F2B7-0473-48C1-AD65-6B886CDDCC16}" type="presParOf" srcId="{74FC9016-C4F3-4950-AC14-5657A4CBA613}" destId="{79C5C604-0D36-44F0-B0A1-E85EB43F0046}" srcOrd="0" destOrd="0" presId="urn:microsoft.com/office/officeart/2005/8/layout/bProcess4"/>
    <dgm:cxn modelId="{641460E6-BC2B-4501-878A-B85207DB25BB}" type="presParOf" srcId="{74FC9016-C4F3-4950-AC14-5657A4CBA613}" destId="{907B615D-A1AC-435D-ADDC-F6086A526F3C}" srcOrd="1" destOrd="0" presId="urn:microsoft.com/office/officeart/2005/8/layout/bProcess4"/>
    <dgm:cxn modelId="{469163C7-DAF1-400E-A77C-756DF202FAA3}" type="presParOf" srcId="{E62243C3-D741-4172-81B1-A644D9010188}" destId="{547BAF8E-0E53-4665-AF50-A8F14C20DA89}" srcOrd="9" destOrd="0" presId="urn:microsoft.com/office/officeart/2005/8/layout/bProcess4"/>
    <dgm:cxn modelId="{04B65547-6832-4B7E-8FC6-199F1B9FA924}" type="presParOf" srcId="{E62243C3-D741-4172-81B1-A644D9010188}" destId="{80A9270A-960A-4E96-B64C-44302A1C727C}" srcOrd="10" destOrd="0" presId="urn:microsoft.com/office/officeart/2005/8/layout/bProcess4"/>
    <dgm:cxn modelId="{CE1C1742-AF9F-486B-9119-F8514058097F}" type="presParOf" srcId="{80A9270A-960A-4E96-B64C-44302A1C727C}" destId="{88F298D9-C1DC-4541-B0D4-A032AB7E8ABC}" srcOrd="0" destOrd="0" presId="urn:microsoft.com/office/officeart/2005/8/layout/bProcess4"/>
    <dgm:cxn modelId="{17AE46A0-3BFA-44BB-BFC3-8305D1C1F1A8}" type="presParOf" srcId="{80A9270A-960A-4E96-B64C-44302A1C727C}" destId="{C32D4C7C-4DC3-43B1-B797-42CA9A932E69}" srcOrd="1" destOrd="0" presId="urn:microsoft.com/office/officeart/2005/8/layout/bProcess4"/>
    <dgm:cxn modelId="{618046AD-C75D-4256-BA53-AA40037D1104}" type="presParOf" srcId="{E62243C3-D741-4172-81B1-A644D9010188}" destId="{6E2B2028-8A3E-4F85-B063-C73CA01A6099}" srcOrd="11" destOrd="0" presId="urn:microsoft.com/office/officeart/2005/8/layout/bProcess4"/>
    <dgm:cxn modelId="{2A384FBD-1FE1-4A16-8D4A-F5D7B5483009}" type="presParOf" srcId="{E62243C3-D741-4172-81B1-A644D9010188}" destId="{EAD3E9CA-D151-4440-8D59-7B1AE78AFDF6}" srcOrd="12" destOrd="0" presId="urn:microsoft.com/office/officeart/2005/8/layout/bProcess4"/>
    <dgm:cxn modelId="{40162072-2C99-405B-B422-8E0F85EBEF08}" type="presParOf" srcId="{EAD3E9CA-D151-4440-8D59-7B1AE78AFDF6}" destId="{7A94B269-B470-4D76-B68E-8E7CEF2BE835}" srcOrd="0" destOrd="0" presId="urn:microsoft.com/office/officeart/2005/8/layout/bProcess4"/>
    <dgm:cxn modelId="{5586CE1A-ACCD-43AE-8EA7-BE551150221C}" type="presParOf" srcId="{EAD3E9CA-D151-4440-8D59-7B1AE78AFDF6}" destId="{114AC35A-E91A-408C-9101-BA3C4DBDF21E}"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3DD429-DF15-45EA-A3EC-19151366B0EB}"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C46B1381-A51E-4367-B65D-054F937E8CB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Senior operational officer</a:t>
          </a:r>
        </a:p>
      </dgm:t>
    </dgm:pt>
    <dgm:pt modelId="{85FCC958-261E-4570-AEE1-10682AB700A0}" type="parTrans" cxnId="{FC0D0DDF-21F8-4C7C-B4B9-3882C28FBEDC}">
      <dgm:prSet/>
      <dgm:spPr/>
      <dgm:t>
        <a:bodyPr/>
        <a:lstStyle/>
        <a:p>
          <a:endParaRPr lang="en-US"/>
        </a:p>
      </dgm:t>
    </dgm:pt>
    <dgm:pt modelId="{D1B1C698-1E6B-4DEE-844D-35CD3F8068F8}" type="sibTrans" cxnId="{FC0D0DDF-21F8-4C7C-B4B9-3882C28FBEDC}">
      <dgm:prSet/>
      <dgm:spPr/>
      <dgm:t>
        <a:bodyPr/>
        <a:lstStyle/>
        <a:p>
          <a:endParaRPr lang="en-US"/>
        </a:p>
      </dgm:t>
    </dgm:pt>
    <dgm:pt modelId="{1365BE7C-30C9-4E9A-AC3D-895E11AC28F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Oversees all officers on duty at that time</a:t>
          </a:r>
        </a:p>
      </dgm:t>
    </dgm:pt>
    <dgm:pt modelId="{653697E6-7FB3-43D7-A943-A3EC8FC29A06}" type="parTrans" cxnId="{90C5F540-8ECE-45B9-AC46-B4241801B15F}">
      <dgm:prSet/>
      <dgm:spPr/>
      <dgm:t>
        <a:bodyPr/>
        <a:lstStyle/>
        <a:p>
          <a:endParaRPr lang="en-US"/>
        </a:p>
      </dgm:t>
    </dgm:pt>
    <dgm:pt modelId="{6D2C5B2A-7653-4489-AC0F-39CB96B95828}" type="sibTrans" cxnId="{90C5F540-8ECE-45B9-AC46-B4241801B15F}">
      <dgm:prSet/>
      <dgm:spPr/>
      <dgm:t>
        <a:bodyPr/>
        <a:lstStyle/>
        <a:p>
          <a:endParaRPr lang="en-US"/>
        </a:p>
      </dgm:t>
    </dgm:pt>
    <dgm:pt modelId="{879756F7-DF33-40E4-BC8F-781FA45BE9A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Oversees responses to critical incidents</a:t>
          </a:r>
        </a:p>
      </dgm:t>
    </dgm:pt>
    <dgm:pt modelId="{A3750E0F-3890-4383-93D4-27481195DB08}" type="parTrans" cxnId="{2F3AEF16-1966-4410-BB9A-1DD8A47DEEBD}">
      <dgm:prSet/>
      <dgm:spPr/>
      <dgm:t>
        <a:bodyPr/>
        <a:lstStyle/>
        <a:p>
          <a:endParaRPr lang="en-US"/>
        </a:p>
      </dgm:t>
    </dgm:pt>
    <dgm:pt modelId="{CFC210C8-23E0-4116-B675-BEA355D5898B}" type="sibTrans" cxnId="{2F3AEF16-1966-4410-BB9A-1DD8A47DEEBD}">
      <dgm:prSet/>
      <dgm:spPr/>
      <dgm:t>
        <a:bodyPr/>
        <a:lstStyle/>
        <a:p>
          <a:endParaRPr lang="en-US"/>
        </a:p>
      </dgm:t>
    </dgm:pt>
    <dgm:pt modelId="{132A0EC1-C6D0-4EC3-9CCC-42ABC9022EE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Can ‘call out’ senior/ specialist officers out of hours as required</a:t>
          </a:r>
        </a:p>
      </dgm:t>
    </dgm:pt>
    <dgm:pt modelId="{22AEE4DA-88BD-4E32-8789-5F8AB919C65F}" type="parTrans" cxnId="{9D96AD4B-EED0-4066-946E-D6C575FD8657}">
      <dgm:prSet/>
      <dgm:spPr/>
      <dgm:t>
        <a:bodyPr/>
        <a:lstStyle/>
        <a:p>
          <a:endParaRPr lang="en-US"/>
        </a:p>
      </dgm:t>
    </dgm:pt>
    <dgm:pt modelId="{EA644C81-52E4-4627-B636-3E7D5AB4D5A4}" type="sibTrans" cxnId="{9D96AD4B-EED0-4066-946E-D6C575FD8657}">
      <dgm:prSet/>
      <dgm:spPr/>
      <dgm:t>
        <a:bodyPr/>
        <a:lstStyle/>
        <a:p>
          <a:endParaRPr lang="en-US"/>
        </a:p>
      </dgm:t>
    </dgm:pt>
    <dgm:pt modelId="{FE33C62E-3BBE-4B23-BB91-762C40581542}" type="pres">
      <dgm:prSet presAssocID="{E73DD429-DF15-45EA-A3EC-19151366B0EB}" presName="matrix" presStyleCnt="0">
        <dgm:presLayoutVars>
          <dgm:chMax val="1"/>
          <dgm:dir/>
          <dgm:resizeHandles val="exact"/>
        </dgm:presLayoutVars>
      </dgm:prSet>
      <dgm:spPr/>
    </dgm:pt>
    <dgm:pt modelId="{5330770E-641B-4335-8554-D03E7C095C65}" type="pres">
      <dgm:prSet presAssocID="{E73DD429-DF15-45EA-A3EC-19151366B0EB}" presName="axisShape" presStyleLbl="bgShp" presStyleIdx="0" presStyleCnt="1" custScaleX="125933"/>
      <dgm:spPr>
        <a:solidFill>
          <a:schemeClr val="accent2">
            <a:lumMod val="75000"/>
          </a:schemeClr>
        </a:solidFill>
        <a:ln>
          <a:solidFill>
            <a:schemeClr val="tx1"/>
          </a:solidFill>
        </a:ln>
      </dgm:spPr>
    </dgm:pt>
    <dgm:pt modelId="{455826AF-2ECB-47B7-9F70-7C7C5251B691}" type="pres">
      <dgm:prSet presAssocID="{E73DD429-DF15-45EA-A3EC-19151366B0EB}" presName="rect1" presStyleLbl="node1" presStyleIdx="0" presStyleCnt="4" custScaleX="126016" custLinFactNeighborX="-21660" custLinFactNeighborY="-7998">
        <dgm:presLayoutVars>
          <dgm:chMax val="0"/>
          <dgm:chPref val="0"/>
          <dgm:bulletEnabled val="1"/>
        </dgm:presLayoutVars>
      </dgm:prSet>
      <dgm:spPr/>
    </dgm:pt>
    <dgm:pt modelId="{EF48CBA0-5400-4335-B4AB-390F9E4D76D6}" type="pres">
      <dgm:prSet presAssocID="{E73DD429-DF15-45EA-A3EC-19151366B0EB}" presName="rect2" presStyleLbl="node1" presStyleIdx="1" presStyleCnt="4" custScaleX="125132" custLinFactNeighborX="16847" custLinFactNeighborY="-7998">
        <dgm:presLayoutVars>
          <dgm:chMax val="0"/>
          <dgm:chPref val="0"/>
          <dgm:bulletEnabled val="1"/>
        </dgm:presLayoutVars>
      </dgm:prSet>
      <dgm:spPr/>
    </dgm:pt>
    <dgm:pt modelId="{F1AFF148-12A8-4293-B29F-8A715DF44FA5}" type="pres">
      <dgm:prSet presAssocID="{E73DD429-DF15-45EA-A3EC-19151366B0EB}" presName="rect3" presStyleLbl="node1" presStyleIdx="2" presStyleCnt="4" custScaleX="129091" custLinFactNeighborX="-21660" custLinFactNeighborY="5765">
        <dgm:presLayoutVars>
          <dgm:chMax val="0"/>
          <dgm:chPref val="0"/>
          <dgm:bulletEnabled val="1"/>
        </dgm:presLayoutVars>
      </dgm:prSet>
      <dgm:spPr/>
    </dgm:pt>
    <dgm:pt modelId="{E946D10B-B0E3-4192-A651-5452D192010D}" type="pres">
      <dgm:prSet presAssocID="{E73DD429-DF15-45EA-A3EC-19151366B0EB}" presName="rect4" presStyleLbl="node1" presStyleIdx="3" presStyleCnt="4" custScaleX="132352" custLinFactNeighborX="21660" custLinFactNeighborY="5765">
        <dgm:presLayoutVars>
          <dgm:chMax val="0"/>
          <dgm:chPref val="0"/>
          <dgm:bulletEnabled val="1"/>
        </dgm:presLayoutVars>
      </dgm:prSet>
      <dgm:spPr/>
    </dgm:pt>
  </dgm:ptLst>
  <dgm:cxnLst>
    <dgm:cxn modelId="{2F3AEF16-1966-4410-BB9A-1DD8A47DEEBD}" srcId="{E73DD429-DF15-45EA-A3EC-19151366B0EB}" destId="{879756F7-DF33-40E4-BC8F-781FA45BE9A0}" srcOrd="2" destOrd="0" parTransId="{A3750E0F-3890-4383-93D4-27481195DB08}" sibTransId="{CFC210C8-23E0-4116-B675-BEA355D5898B}"/>
    <dgm:cxn modelId="{90C5F540-8ECE-45B9-AC46-B4241801B15F}" srcId="{E73DD429-DF15-45EA-A3EC-19151366B0EB}" destId="{1365BE7C-30C9-4E9A-AC3D-895E11AC28F8}" srcOrd="1" destOrd="0" parTransId="{653697E6-7FB3-43D7-A943-A3EC8FC29A06}" sibTransId="{6D2C5B2A-7653-4489-AC0F-39CB96B95828}"/>
    <dgm:cxn modelId="{17CDC246-DDC4-41D0-BABA-2FA7B6FBA63F}" type="presOf" srcId="{C46B1381-A51E-4367-B65D-054F937E8CB5}" destId="{455826AF-2ECB-47B7-9F70-7C7C5251B691}" srcOrd="0" destOrd="0" presId="urn:microsoft.com/office/officeart/2005/8/layout/matrix2"/>
    <dgm:cxn modelId="{9D96AD4B-EED0-4066-946E-D6C575FD8657}" srcId="{E73DD429-DF15-45EA-A3EC-19151366B0EB}" destId="{132A0EC1-C6D0-4EC3-9CCC-42ABC9022EEA}" srcOrd="3" destOrd="0" parTransId="{22AEE4DA-88BD-4E32-8789-5F8AB919C65F}" sibTransId="{EA644C81-52E4-4627-B636-3E7D5AB4D5A4}"/>
    <dgm:cxn modelId="{0D9C5E77-A3AE-4A34-9551-0AEFACCD10E0}" type="presOf" srcId="{132A0EC1-C6D0-4EC3-9CCC-42ABC9022EEA}" destId="{E946D10B-B0E3-4192-A651-5452D192010D}" srcOrd="0" destOrd="0" presId="urn:microsoft.com/office/officeart/2005/8/layout/matrix2"/>
    <dgm:cxn modelId="{C440D9B5-8C52-4788-8032-BA89DD2E24EE}" type="presOf" srcId="{1365BE7C-30C9-4E9A-AC3D-895E11AC28F8}" destId="{EF48CBA0-5400-4335-B4AB-390F9E4D76D6}" srcOrd="0" destOrd="0" presId="urn:microsoft.com/office/officeart/2005/8/layout/matrix2"/>
    <dgm:cxn modelId="{2EB5EBC5-0884-4289-8E9C-13D1E4FDE8AF}" type="presOf" srcId="{879756F7-DF33-40E4-BC8F-781FA45BE9A0}" destId="{F1AFF148-12A8-4293-B29F-8A715DF44FA5}" srcOrd="0" destOrd="0" presId="urn:microsoft.com/office/officeart/2005/8/layout/matrix2"/>
    <dgm:cxn modelId="{FC0D0DDF-21F8-4C7C-B4B9-3882C28FBEDC}" srcId="{E73DD429-DF15-45EA-A3EC-19151366B0EB}" destId="{C46B1381-A51E-4367-B65D-054F937E8CB5}" srcOrd="0" destOrd="0" parTransId="{85FCC958-261E-4570-AEE1-10682AB700A0}" sibTransId="{D1B1C698-1E6B-4DEE-844D-35CD3F8068F8}"/>
    <dgm:cxn modelId="{A82843E6-A01D-4B93-9067-0D720BCB1E8E}" type="presOf" srcId="{E73DD429-DF15-45EA-A3EC-19151366B0EB}" destId="{FE33C62E-3BBE-4B23-BB91-762C40581542}" srcOrd="0" destOrd="0" presId="urn:microsoft.com/office/officeart/2005/8/layout/matrix2"/>
    <dgm:cxn modelId="{07331C94-287B-4C22-A30E-7CB348E17A9C}" type="presParOf" srcId="{FE33C62E-3BBE-4B23-BB91-762C40581542}" destId="{5330770E-641B-4335-8554-D03E7C095C65}" srcOrd="0" destOrd="0" presId="urn:microsoft.com/office/officeart/2005/8/layout/matrix2"/>
    <dgm:cxn modelId="{81FEB4BB-5718-4383-93DA-36B90B75D985}" type="presParOf" srcId="{FE33C62E-3BBE-4B23-BB91-762C40581542}" destId="{455826AF-2ECB-47B7-9F70-7C7C5251B691}" srcOrd="1" destOrd="0" presId="urn:microsoft.com/office/officeart/2005/8/layout/matrix2"/>
    <dgm:cxn modelId="{396DCDC5-3318-4216-A55C-A15B552F700F}" type="presParOf" srcId="{FE33C62E-3BBE-4B23-BB91-762C40581542}" destId="{EF48CBA0-5400-4335-B4AB-390F9E4D76D6}" srcOrd="2" destOrd="0" presId="urn:microsoft.com/office/officeart/2005/8/layout/matrix2"/>
    <dgm:cxn modelId="{36BFD633-CEC1-4645-9B6C-A0D667E72776}" type="presParOf" srcId="{FE33C62E-3BBE-4B23-BB91-762C40581542}" destId="{F1AFF148-12A8-4293-B29F-8A715DF44FA5}" srcOrd="3" destOrd="0" presId="urn:microsoft.com/office/officeart/2005/8/layout/matrix2"/>
    <dgm:cxn modelId="{9EB77B13-366C-4C65-9F9F-77C8B554C8C6}" type="presParOf" srcId="{FE33C62E-3BBE-4B23-BB91-762C40581542}" destId="{E946D10B-B0E3-4192-A651-5452D192010D}" srcOrd="4" destOrd="0" presId="urn:microsoft.com/office/officeart/2005/8/layout/matrix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B9715FE-0952-41F7-ADF0-E92BEBDE93B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Record the scene exactly</a:t>
          </a:r>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Record the </a:t>
          </a:r>
          <a:r>
            <a:rPr lang="en-US" sz="2400" dirty="0" err="1">
              <a:solidFill>
                <a:schemeClr val="tx1"/>
              </a:solidFill>
            </a:rPr>
            <a:t>demeanour</a:t>
          </a:r>
          <a:r>
            <a:rPr lang="en-US" sz="2400" dirty="0">
              <a:solidFill>
                <a:schemeClr val="tx1"/>
              </a:solidFill>
            </a:rPr>
            <a:t> of the parties</a:t>
          </a:r>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Accurately record significant comments at the scene</a:t>
          </a:r>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B623BC43-A6E8-44C4-9DEE-4E42CB98E994}" type="presOf" srcId="{920C18A9-B0AE-4B7B-91E4-A6B51AB9BBBC}" destId="{9D3E8BDA-4047-4EE1-97B6-1880F0A95289}" srcOrd="0" destOrd="0" presId="urn:microsoft.com/office/officeart/2005/8/layout/default"/>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FF8CBAF-5EED-43BE-9DBD-70074D751C7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95C6D10B-5536-45F3-93B9-083AEC38F69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Safeguarding</a:t>
          </a:r>
        </a:p>
      </dgm:t>
    </dgm:pt>
    <dgm:pt modelId="{CC793348-1288-4F0E-AD8A-2E589C61F931}" type="parTrans" cxnId="{F5A07881-0A6F-445F-8EDE-BD838F2DDAAD}">
      <dgm:prSet/>
      <dgm:spPr/>
      <dgm:t>
        <a:bodyPr/>
        <a:lstStyle/>
        <a:p>
          <a:endParaRPr lang="en-US"/>
        </a:p>
      </dgm:t>
    </dgm:pt>
    <dgm:pt modelId="{35F827D0-2FC1-49FF-BDA7-304126C14955}" type="sibTrans" cxnId="{F5A07881-0A6F-445F-8EDE-BD838F2DDAAD}">
      <dgm:prSet/>
      <dgm:spPr>
        <a:solidFill>
          <a:schemeClr val="accent2">
            <a:lumMod val="75000"/>
          </a:schemeClr>
        </a:solidFill>
        <a:ln>
          <a:solidFill>
            <a:schemeClr val="tx1"/>
          </a:solidFill>
        </a:ln>
      </dgm:spPr>
      <dgm:t>
        <a:bodyPr/>
        <a:lstStyle/>
        <a:p>
          <a:endParaRPr lang="en-US"/>
        </a:p>
      </dgm:t>
    </dgm:pt>
    <dgm:pt modelId="{B59D0554-0EF7-4716-AA7D-09518572441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Intelligence</a:t>
          </a:r>
        </a:p>
      </dgm:t>
    </dgm:pt>
    <dgm:pt modelId="{5BC9F28F-EA78-4A52-AF9A-2DBF92E61F12}" type="parTrans" cxnId="{04D85991-E584-4A0B-9909-E73A68D68D86}">
      <dgm:prSet/>
      <dgm:spPr/>
      <dgm:t>
        <a:bodyPr/>
        <a:lstStyle/>
        <a:p>
          <a:endParaRPr lang="en-US"/>
        </a:p>
      </dgm:t>
    </dgm:pt>
    <dgm:pt modelId="{AAAFBB0B-3978-4AA8-9E83-48EB50081B3F}" type="sibTrans" cxnId="{04D85991-E584-4A0B-9909-E73A68D68D86}">
      <dgm:prSet/>
      <dgm:spPr>
        <a:solidFill>
          <a:schemeClr val="accent2">
            <a:lumMod val="75000"/>
          </a:schemeClr>
        </a:solidFill>
        <a:ln>
          <a:solidFill>
            <a:schemeClr val="tx1"/>
          </a:solidFill>
        </a:ln>
      </dgm:spPr>
      <dgm:t>
        <a:bodyPr/>
        <a:lstStyle/>
        <a:p>
          <a:endParaRPr lang="en-US"/>
        </a:p>
      </dgm:t>
    </dgm:pt>
    <dgm:pt modelId="{2AAE722B-0038-4FF4-80E0-8E2E8B5D27F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Investigation</a:t>
          </a:r>
        </a:p>
      </dgm:t>
    </dgm:pt>
    <dgm:pt modelId="{2DFE9A46-31F8-4E8C-982D-4B440D7856CE}" type="parTrans" cxnId="{A808246A-9C02-486E-806A-9E597077C6E7}">
      <dgm:prSet/>
      <dgm:spPr/>
      <dgm:t>
        <a:bodyPr/>
        <a:lstStyle/>
        <a:p>
          <a:endParaRPr lang="en-US"/>
        </a:p>
      </dgm:t>
    </dgm:pt>
    <dgm:pt modelId="{A763235A-0785-48C0-B488-DA0B5667C370}" type="sibTrans" cxnId="{A808246A-9C02-486E-806A-9E597077C6E7}">
      <dgm:prSet/>
      <dgm:spPr>
        <a:solidFill>
          <a:schemeClr val="accent2">
            <a:lumMod val="75000"/>
          </a:schemeClr>
        </a:solidFill>
        <a:ln>
          <a:solidFill>
            <a:schemeClr val="tx1"/>
          </a:solidFill>
        </a:ln>
      </dgm:spPr>
      <dgm:t>
        <a:bodyPr/>
        <a:lstStyle/>
        <a:p>
          <a:endParaRPr lang="en-US"/>
        </a:p>
      </dgm:t>
    </dgm:pt>
    <dgm:pt modelId="{262C5598-AEE3-4DA3-9DCA-C3345156E57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Use of crime pattern analysis</a:t>
          </a:r>
        </a:p>
      </dgm:t>
    </dgm:pt>
    <dgm:pt modelId="{C494ACA1-F1B8-4B47-8C37-0B0BCCD5035F}" type="parTrans" cxnId="{6734E17F-990A-45FA-9A4E-58EE7F3F5653}">
      <dgm:prSet/>
      <dgm:spPr/>
      <dgm:t>
        <a:bodyPr/>
        <a:lstStyle/>
        <a:p>
          <a:endParaRPr lang="en-US"/>
        </a:p>
      </dgm:t>
    </dgm:pt>
    <dgm:pt modelId="{3A62A940-D754-4EDB-AAD1-FB2A7B4C0DB4}" type="sibTrans" cxnId="{6734E17F-990A-45FA-9A4E-58EE7F3F5653}">
      <dgm:prSet/>
      <dgm:spPr>
        <a:solidFill>
          <a:schemeClr val="accent2">
            <a:lumMod val="75000"/>
          </a:schemeClr>
        </a:solidFill>
        <a:ln>
          <a:solidFill>
            <a:schemeClr val="tx1"/>
          </a:solidFill>
        </a:ln>
      </dgm:spPr>
      <dgm:t>
        <a:bodyPr/>
        <a:lstStyle/>
        <a:p>
          <a:endParaRPr lang="en-US"/>
        </a:p>
      </dgm:t>
    </dgm:pt>
    <dgm:pt modelId="{5E7F952E-1F2B-4173-871F-FD60E0A4E7C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Variations to response approach for different environments. </a:t>
          </a:r>
          <a:r>
            <a:rPr lang="en-US" sz="2400" dirty="0" err="1">
              <a:solidFill>
                <a:schemeClr val="tx1"/>
              </a:solidFill>
            </a:rPr>
            <a:t>E.g</a:t>
          </a:r>
          <a:r>
            <a:rPr lang="en-US" sz="2400" dirty="0">
              <a:solidFill>
                <a:schemeClr val="tx1"/>
              </a:solidFill>
            </a:rPr>
            <a:t>, care homes</a:t>
          </a:r>
        </a:p>
      </dgm:t>
    </dgm:pt>
    <dgm:pt modelId="{ABF3BCB3-FE61-44C3-AD04-9CDAE0003C53}" type="parTrans" cxnId="{E81A9C56-267D-4930-8FB0-83F79C71225A}">
      <dgm:prSet/>
      <dgm:spPr/>
      <dgm:t>
        <a:bodyPr/>
        <a:lstStyle/>
        <a:p>
          <a:endParaRPr lang="en-US"/>
        </a:p>
      </dgm:t>
    </dgm:pt>
    <dgm:pt modelId="{ED895C82-5038-43D8-91E7-561F1A79D27C}" type="sibTrans" cxnId="{E81A9C56-267D-4930-8FB0-83F79C71225A}">
      <dgm:prSet/>
      <dgm:spPr/>
      <dgm:t>
        <a:bodyPr/>
        <a:lstStyle/>
        <a:p>
          <a:endParaRPr lang="en-US"/>
        </a:p>
      </dgm:t>
    </dgm:pt>
    <dgm:pt modelId="{F871FA44-01A2-4677-BBF3-21BF57A60E09}" type="pres">
      <dgm:prSet presAssocID="{EFF8CBAF-5EED-43BE-9DBD-70074D751C76}" presName="diagram" presStyleCnt="0">
        <dgm:presLayoutVars>
          <dgm:dir/>
          <dgm:resizeHandles val="exact"/>
        </dgm:presLayoutVars>
      </dgm:prSet>
      <dgm:spPr/>
    </dgm:pt>
    <dgm:pt modelId="{A036B20B-0EED-43B0-9BD0-ABCBAFC6D8B7}" type="pres">
      <dgm:prSet presAssocID="{95C6D10B-5536-45F3-93B9-083AEC38F69B}" presName="node" presStyleLbl="node1" presStyleIdx="0" presStyleCnt="5">
        <dgm:presLayoutVars>
          <dgm:bulletEnabled val="1"/>
        </dgm:presLayoutVars>
      </dgm:prSet>
      <dgm:spPr/>
    </dgm:pt>
    <dgm:pt modelId="{BCB02D0E-011D-496D-B808-9541962B70E5}" type="pres">
      <dgm:prSet presAssocID="{35F827D0-2FC1-49FF-BDA7-304126C14955}" presName="sibTrans" presStyleLbl="sibTrans2D1" presStyleIdx="0" presStyleCnt="4"/>
      <dgm:spPr/>
    </dgm:pt>
    <dgm:pt modelId="{2A08756E-ADF6-4AF5-A47E-85D7D31880CE}" type="pres">
      <dgm:prSet presAssocID="{35F827D0-2FC1-49FF-BDA7-304126C14955}" presName="connectorText" presStyleLbl="sibTrans2D1" presStyleIdx="0" presStyleCnt="4"/>
      <dgm:spPr/>
    </dgm:pt>
    <dgm:pt modelId="{B82F4BF3-A58D-4EAD-8330-720404C4C1B1}" type="pres">
      <dgm:prSet presAssocID="{B59D0554-0EF7-4716-AA7D-095185724414}" presName="node" presStyleLbl="node1" presStyleIdx="1" presStyleCnt="5">
        <dgm:presLayoutVars>
          <dgm:bulletEnabled val="1"/>
        </dgm:presLayoutVars>
      </dgm:prSet>
      <dgm:spPr/>
    </dgm:pt>
    <dgm:pt modelId="{E02BAE26-D235-4FCA-8AEA-9CA679B70665}" type="pres">
      <dgm:prSet presAssocID="{AAAFBB0B-3978-4AA8-9E83-48EB50081B3F}" presName="sibTrans" presStyleLbl="sibTrans2D1" presStyleIdx="1" presStyleCnt="4"/>
      <dgm:spPr/>
    </dgm:pt>
    <dgm:pt modelId="{1A58E3D6-9325-485F-A5AB-9B64F4AD0097}" type="pres">
      <dgm:prSet presAssocID="{AAAFBB0B-3978-4AA8-9E83-48EB50081B3F}" presName="connectorText" presStyleLbl="sibTrans2D1" presStyleIdx="1" presStyleCnt="4"/>
      <dgm:spPr/>
    </dgm:pt>
    <dgm:pt modelId="{63595840-F7EF-47C8-A5AD-417EF9CE3B95}" type="pres">
      <dgm:prSet presAssocID="{2AAE722B-0038-4FF4-80E0-8E2E8B5D27F4}" presName="node" presStyleLbl="node1" presStyleIdx="2" presStyleCnt="5">
        <dgm:presLayoutVars>
          <dgm:bulletEnabled val="1"/>
        </dgm:presLayoutVars>
      </dgm:prSet>
      <dgm:spPr/>
    </dgm:pt>
    <dgm:pt modelId="{C9A9773F-415E-456E-B7EA-FDE95A890090}" type="pres">
      <dgm:prSet presAssocID="{A763235A-0785-48C0-B488-DA0B5667C370}" presName="sibTrans" presStyleLbl="sibTrans2D1" presStyleIdx="2" presStyleCnt="4"/>
      <dgm:spPr/>
    </dgm:pt>
    <dgm:pt modelId="{11F9D421-BC8A-4826-84D9-6153448BABA7}" type="pres">
      <dgm:prSet presAssocID="{A763235A-0785-48C0-B488-DA0B5667C370}" presName="connectorText" presStyleLbl="sibTrans2D1" presStyleIdx="2" presStyleCnt="4"/>
      <dgm:spPr/>
    </dgm:pt>
    <dgm:pt modelId="{9F94AD50-2E99-45A5-BEFD-A2EB82AEA13A}" type="pres">
      <dgm:prSet presAssocID="{262C5598-AEE3-4DA3-9DCA-C3345156E57A}" presName="node" presStyleLbl="node1" presStyleIdx="3" presStyleCnt="5">
        <dgm:presLayoutVars>
          <dgm:bulletEnabled val="1"/>
        </dgm:presLayoutVars>
      </dgm:prSet>
      <dgm:spPr/>
    </dgm:pt>
    <dgm:pt modelId="{F92D853E-7CCA-4B3D-B4A2-77D8CA2FFC63}" type="pres">
      <dgm:prSet presAssocID="{3A62A940-D754-4EDB-AAD1-FB2A7B4C0DB4}" presName="sibTrans" presStyleLbl="sibTrans2D1" presStyleIdx="3" presStyleCnt="4"/>
      <dgm:spPr/>
    </dgm:pt>
    <dgm:pt modelId="{9FE56D22-EBB6-4170-A6AE-AB4E80F3AE8E}" type="pres">
      <dgm:prSet presAssocID="{3A62A940-D754-4EDB-AAD1-FB2A7B4C0DB4}" presName="connectorText" presStyleLbl="sibTrans2D1" presStyleIdx="3" presStyleCnt="4"/>
      <dgm:spPr/>
    </dgm:pt>
    <dgm:pt modelId="{F15A4DDA-7A19-4C6D-A30B-C2A661266176}" type="pres">
      <dgm:prSet presAssocID="{5E7F952E-1F2B-4173-871F-FD60E0A4E7C0}" presName="node" presStyleLbl="node1" presStyleIdx="4" presStyleCnt="5" custScaleX="121724">
        <dgm:presLayoutVars>
          <dgm:bulletEnabled val="1"/>
        </dgm:presLayoutVars>
      </dgm:prSet>
      <dgm:spPr/>
    </dgm:pt>
  </dgm:ptLst>
  <dgm:cxnLst>
    <dgm:cxn modelId="{E2450302-038D-43D0-8AA3-F66ED4FFBA59}" type="presOf" srcId="{A763235A-0785-48C0-B488-DA0B5667C370}" destId="{11F9D421-BC8A-4826-84D9-6153448BABA7}" srcOrd="1" destOrd="0" presId="urn:microsoft.com/office/officeart/2005/8/layout/process5"/>
    <dgm:cxn modelId="{15BB5311-5EFE-4825-8DD8-2706BB75670C}" type="presOf" srcId="{A763235A-0785-48C0-B488-DA0B5667C370}" destId="{C9A9773F-415E-456E-B7EA-FDE95A890090}" srcOrd="0" destOrd="0" presId="urn:microsoft.com/office/officeart/2005/8/layout/process5"/>
    <dgm:cxn modelId="{6EFD7F11-3BA4-46D2-93CA-5A7ED400DD1A}" type="presOf" srcId="{AAAFBB0B-3978-4AA8-9E83-48EB50081B3F}" destId="{1A58E3D6-9325-485F-A5AB-9B64F4AD0097}" srcOrd="1" destOrd="0" presId="urn:microsoft.com/office/officeart/2005/8/layout/process5"/>
    <dgm:cxn modelId="{DAB30C39-0624-4C13-92DD-FB0CC276002D}" type="presOf" srcId="{2AAE722B-0038-4FF4-80E0-8E2E8B5D27F4}" destId="{63595840-F7EF-47C8-A5AD-417EF9CE3B95}" srcOrd="0" destOrd="0" presId="urn:microsoft.com/office/officeart/2005/8/layout/process5"/>
    <dgm:cxn modelId="{CB7A3942-A1D8-4F14-B0C9-59715CEA8D82}" type="presOf" srcId="{35F827D0-2FC1-49FF-BDA7-304126C14955}" destId="{BCB02D0E-011D-496D-B808-9541962B70E5}" srcOrd="0" destOrd="0" presId="urn:microsoft.com/office/officeart/2005/8/layout/process5"/>
    <dgm:cxn modelId="{A808246A-9C02-486E-806A-9E597077C6E7}" srcId="{EFF8CBAF-5EED-43BE-9DBD-70074D751C76}" destId="{2AAE722B-0038-4FF4-80E0-8E2E8B5D27F4}" srcOrd="2" destOrd="0" parTransId="{2DFE9A46-31F8-4E8C-982D-4B440D7856CE}" sibTransId="{A763235A-0785-48C0-B488-DA0B5667C370}"/>
    <dgm:cxn modelId="{9747F26C-8469-4025-8C82-6BAE056695F8}" type="presOf" srcId="{EFF8CBAF-5EED-43BE-9DBD-70074D751C76}" destId="{F871FA44-01A2-4677-BBF3-21BF57A60E09}" srcOrd="0" destOrd="0" presId="urn:microsoft.com/office/officeart/2005/8/layout/process5"/>
    <dgm:cxn modelId="{A2AC2E56-48EB-4829-A197-EDC9593BF4FF}" type="presOf" srcId="{262C5598-AEE3-4DA3-9DCA-C3345156E57A}" destId="{9F94AD50-2E99-45A5-BEFD-A2EB82AEA13A}" srcOrd="0" destOrd="0" presId="urn:microsoft.com/office/officeart/2005/8/layout/process5"/>
    <dgm:cxn modelId="{E81A9C56-267D-4930-8FB0-83F79C71225A}" srcId="{EFF8CBAF-5EED-43BE-9DBD-70074D751C76}" destId="{5E7F952E-1F2B-4173-871F-FD60E0A4E7C0}" srcOrd="4" destOrd="0" parTransId="{ABF3BCB3-FE61-44C3-AD04-9CDAE0003C53}" sibTransId="{ED895C82-5038-43D8-91E7-561F1A79D27C}"/>
    <dgm:cxn modelId="{6734E17F-990A-45FA-9A4E-58EE7F3F5653}" srcId="{EFF8CBAF-5EED-43BE-9DBD-70074D751C76}" destId="{262C5598-AEE3-4DA3-9DCA-C3345156E57A}" srcOrd="3" destOrd="0" parTransId="{C494ACA1-F1B8-4B47-8C37-0B0BCCD5035F}" sibTransId="{3A62A940-D754-4EDB-AAD1-FB2A7B4C0DB4}"/>
    <dgm:cxn modelId="{F5A07881-0A6F-445F-8EDE-BD838F2DDAAD}" srcId="{EFF8CBAF-5EED-43BE-9DBD-70074D751C76}" destId="{95C6D10B-5536-45F3-93B9-083AEC38F69B}" srcOrd="0" destOrd="0" parTransId="{CC793348-1288-4F0E-AD8A-2E589C61F931}" sibTransId="{35F827D0-2FC1-49FF-BDA7-304126C14955}"/>
    <dgm:cxn modelId="{B8EE1390-6252-487C-854D-A76BE22DF8C5}" type="presOf" srcId="{B59D0554-0EF7-4716-AA7D-095185724414}" destId="{B82F4BF3-A58D-4EAD-8330-720404C4C1B1}" srcOrd="0" destOrd="0" presId="urn:microsoft.com/office/officeart/2005/8/layout/process5"/>
    <dgm:cxn modelId="{04D85991-E584-4A0B-9909-E73A68D68D86}" srcId="{EFF8CBAF-5EED-43BE-9DBD-70074D751C76}" destId="{B59D0554-0EF7-4716-AA7D-095185724414}" srcOrd="1" destOrd="0" parTransId="{5BC9F28F-EA78-4A52-AF9A-2DBF92E61F12}" sibTransId="{AAAFBB0B-3978-4AA8-9E83-48EB50081B3F}"/>
    <dgm:cxn modelId="{C793B2A4-92F6-4D06-A300-8E124DCD4FD1}" type="presOf" srcId="{3A62A940-D754-4EDB-AAD1-FB2A7B4C0DB4}" destId="{F92D853E-7CCA-4B3D-B4A2-77D8CA2FFC63}" srcOrd="0" destOrd="0" presId="urn:microsoft.com/office/officeart/2005/8/layout/process5"/>
    <dgm:cxn modelId="{B4FE74AB-41EB-451E-AC9A-AC3454599643}" type="presOf" srcId="{3A62A940-D754-4EDB-AAD1-FB2A7B4C0DB4}" destId="{9FE56D22-EBB6-4170-A6AE-AB4E80F3AE8E}" srcOrd="1" destOrd="0" presId="urn:microsoft.com/office/officeart/2005/8/layout/process5"/>
    <dgm:cxn modelId="{FE726EAE-7E53-4EBC-8D4D-3DC4077D53D5}" type="presOf" srcId="{AAAFBB0B-3978-4AA8-9E83-48EB50081B3F}" destId="{E02BAE26-D235-4FCA-8AEA-9CA679B70665}" srcOrd="0" destOrd="0" presId="urn:microsoft.com/office/officeart/2005/8/layout/process5"/>
    <dgm:cxn modelId="{EEE8A3C6-3687-4820-87A9-AB4FCE929DBD}" type="presOf" srcId="{35F827D0-2FC1-49FF-BDA7-304126C14955}" destId="{2A08756E-ADF6-4AF5-A47E-85D7D31880CE}" srcOrd="1" destOrd="0" presId="urn:microsoft.com/office/officeart/2005/8/layout/process5"/>
    <dgm:cxn modelId="{5DCA21CC-DC5D-4C20-9DB3-56F15CE0BB15}" type="presOf" srcId="{95C6D10B-5536-45F3-93B9-083AEC38F69B}" destId="{A036B20B-0EED-43B0-9BD0-ABCBAFC6D8B7}" srcOrd="0" destOrd="0" presId="urn:microsoft.com/office/officeart/2005/8/layout/process5"/>
    <dgm:cxn modelId="{401B21F1-679A-41A5-97F1-79DCCB66F6BB}" type="presOf" srcId="{5E7F952E-1F2B-4173-871F-FD60E0A4E7C0}" destId="{F15A4DDA-7A19-4C6D-A30B-C2A661266176}" srcOrd="0" destOrd="0" presId="urn:microsoft.com/office/officeart/2005/8/layout/process5"/>
    <dgm:cxn modelId="{93057708-7C39-41E3-863F-F6A45B420061}" type="presParOf" srcId="{F871FA44-01A2-4677-BBF3-21BF57A60E09}" destId="{A036B20B-0EED-43B0-9BD0-ABCBAFC6D8B7}" srcOrd="0" destOrd="0" presId="urn:microsoft.com/office/officeart/2005/8/layout/process5"/>
    <dgm:cxn modelId="{119DE202-7C6A-4B91-9C0F-AD2FD49ECC62}" type="presParOf" srcId="{F871FA44-01A2-4677-BBF3-21BF57A60E09}" destId="{BCB02D0E-011D-496D-B808-9541962B70E5}" srcOrd="1" destOrd="0" presId="urn:microsoft.com/office/officeart/2005/8/layout/process5"/>
    <dgm:cxn modelId="{B74836A2-3172-401B-91DC-15D91A4B99D4}" type="presParOf" srcId="{BCB02D0E-011D-496D-B808-9541962B70E5}" destId="{2A08756E-ADF6-4AF5-A47E-85D7D31880CE}" srcOrd="0" destOrd="0" presId="urn:microsoft.com/office/officeart/2005/8/layout/process5"/>
    <dgm:cxn modelId="{102ADD67-C337-4FA5-84B5-D78F61F713D0}" type="presParOf" srcId="{F871FA44-01A2-4677-BBF3-21BF57A60E09}" destId="{B82F4BF3-A58D-4EAD-8330-720404C4C1B1}" srcOrd="2" destOrd="0" presId="urn:microsoft.com/office/officeart/2005/8/layout/process5"/>
    <dgm:cxn modelId="{72E02081-DAF4-4938-8856-8CFA5ECE9B80}" type="presParOf" srcId="{F871FA44-01A2-4677-BBF3-21BF57A60E09}" destId="{E02BAE26-D235-4FCA-8AEA-9CA679B70665}" srcOrd="3" destOrd="0" presId="urn:microsoft.com/office/officeart/2005/8/layout/process5"/>
    <dgm:cxn modelId="{2AB92A1E-3B34-4647-BED4-648F4125FEB0}" type="presParOf" srcId="{E02BAE26-D235-4FCA-8AEA-9CA679B70665}" destId="{1A58E3D6-9325-485F-A5AB-9B64F4AD0097}" srcOrd="0" destOrd="0" presId="urn:microsoft.com/office/officeart/2005/8/layout/process5"/>
    <dgm:cxn modelId="{B810ECE3-CC96-4A17-B62A-D19C0301C3D7}" type="presParOf" srcId="{F871FA44-01A2-4677-BBF3-21BF57A60E09}" destId="{63595840-F7EF-47C8-A5AD-417EF9CE3B95}" srcOrd="4" destOrd="0" presId="urn:microsoft.com/office/officeart/2005/8/layout/process5"/>
    <dgm:cxn modelId="{2CCDEE78-9541-410D-8329-1D3222DA54E9}" type="presParOf" srcId="{F871FA44-01A2-4677-BBF3-21BF57A60E09}" destId="{C9A9773F-415E-456E-B7EA-FDE95A890090}" srcOrd="5" destOrd="0" presId="urn:microsoft.com/office/officeart/2005/8/layout/process5"/>
    <dgm:cxn modelId="{0240D04E-E96E-43B8-8A06-B170B0DF38DD}" type="presParOf" srcId="{C9A9773F-415E-456E-B7EA-FDE95A890090}" destId="{11F9D421-BC8A-4826-84D9-6153448BABA7}" srcOrd="0" destOrd="0" presId="urn:microsoft.com/office/officeart/2005/8/layout/process5"/>
    <dgm:cxn modelId="{73BFCBB5-831C-417A-9480-D535D982064D}" type="presParOf" srcId="{F871FA44-01A2-4677-BBF3-21BF57A60E09}" destId="{9F94AD50-2E99-45A5-BEFD-A2EB82AEA13A}" srcOrd="6" destOrd="0" presId="urn:microsoft.com/office/officeart/2005/8/layout/process5"/>
    <dgm:cxn modelId="{AA1849B1-283E-43CF-BBED-CE884324D657}" type="presParOf" srcId="{F871FA44-01A2-4677-BBF3-21BF57A60E09}" destId="{F92D853E-7CCA-4B3D-B4A2-77D8CA2FFC63}" srcOrd="7" destOrd="0" presId="urn:microsoft.com/office/officeart/2005/8/layout/process5"/>
    <dgm:cxn modelId="{4CF8BC79-D51C-40A4-B4EE-2D4E520DB01D}" type="presParOf" srcId="{F92D853E-7CCA-4B3D-B4A2-77D8CA2FFC63}" destId="{9FE56D22-EBB6-4170-A6AE-AB4E80F3AE8E}" srcOrd="0" destOrd="0" presId="urn:microsoft.com/office/officeart/2005/8/layout/process5"/>
    <dgm:cxn modelId="{60C56967-FA5F-4CD0-9658-EF854BB769CA}" type="presParOf" srcId="{F871FA44-01A2-4677-BBF3-21BF57A60E09}" destId="{F15A4DDA-7A19-4C6D-A30B-C2A661266176}"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4F110FE-64D6-4AEC-B695-8764B780A98B}" type="doc">
      <dgm:prSet loTypeId="urn:microsoft.com/office/officeart/2005/8/layout/process2" loCatId="process" qsTypeId="urn:microsoft.com/office/officeart/2005/8/quickstyle/simple1" qsCatId="simple" csTypeId="urn:microsoft.com/office/officeart/2005/8/colors/accent1_2" csCatId="accent1" phldr="1"/>
      <dgm:spPr/>
    </dgm:pt>
    <dgm:pt modelId="{0F85BF2F-5403-4881-8A99-33F3D1C3E4A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Every victim must be safer after police contact &amp; every effort made to secure justice for them</a:t>
          </a:r>
        </a:p>
      </dgm:t>
    </dgm:pt>
    <dgm:pt modelId="{06664F48-1B31-4C0B-A31B-62214B56F25E}" type="parTrans" cxnId="{CE9F9D1F-CEF2-42B1-A7FC-2C7AD53E8405}">
      <dgm:prSet/>
      <dgm:spPr/>
      <dgm:t>
        <a:bodyPr/>
        <a:lstStyle/>
        <a:p>
          <a:endParaRPr lang="en-US"/>
        </a:p>
      </dgm:t>
    </dgm:pt>
    <dgm:pt modelId="{EC6899E9-3F7F-49FE-B58A-427825237595}" type="sibTrans" cxnId="{CE9F9D1F-CEF2-42B1-A7FC-2C7AD53E8405}">
      <dgm:prSet/>
      <dgm:spPr/>
      <dgm:t>
        <a:bodyPr/>
        <a:lstStyle/>
        <a:p>
          <a:endParaRPr lang="en-US"/>
        </a:p>
      </dgm:t>
    </dgm:pt>
    <dgm:pt modelId="{0AD71CEE-8232-4AE3-85C5-2148BA2CB0F9}" type="pres">
      <dgm:prSet presAssocID="{04F110FE-64D6-4AEC-B695-8764B780A98B}" presName="linearFlow" presStyleCnt="0">
        <dgm:presLayoutVars>
          <dgm:resizeHandles val="exact"/>
        </dgm:presLayoutVars>
      </dgm:prSet>
      <dgm:spPr/>
    </dgm:pt>
    <dgm:pt modelId="{82113B62-59D8-46B6-9E72-B35F9CDEF561}" type="pres">
      <dgm:prSet presAssocID="{0F85BF2F-5403-4881-8A99-33F3D1C3E4AF}" presName="node" presStyleLbl="node1" presStyleIdx="0" presStyleCnt="1" custScaleX="260233" custLinFactNeighborX="44687" custLinFactNeighborY="-9318">
        <dgm:presLayoutVars>
          <dgm:bulletEnabled val="1"/>
        </dgm:presLayoutVars>
      </dgm:prSet>
      <dgm:spPr/>
    </dgm:pt>
  </dgm:ptLst>
  <dgm:cxnLst>
    <dgm:cxn modelId="{CE9F9D1F-CEF2-42B1-A7FC-2C7AD53E8405}" srcId="{04F110FE-64D6-4AEC-B695-8764B780A98B}" destId="{0F85BF2F-5403-4881-8A99-33F3D1C3E4AF}" srcOrd="0" destOrd="0" parTransId="{06664F48-1B31-4C0B-A31B-62214B56F25E}" sibTransId="{EC6899E9-3F7F-49FE-B58A-427825237595}"/>
    <dgm:cxn modelId="{84B86A5E-049D-4C68-BB3D-2D0DC115FDDA}" type="presOf" srcId="{0F85BF2F-5403-4881-8A99-33F3D1C3E4AF}" destId="{82113B62-59D8-46B6-9E72-B35F9CDEF561}" srcOrd="0" destOrd="0" presId="urn:microsoft.com/office/officeart/2005/8/layout/process2"/>
    <dgm:cxn modelId="{D458DCE1-1D0B-4832-95F8-BF0CA90E11F5}" type="presOf" srcId="{04F110FE-64D6-4AEC-B695-8764B780A98B}" destId="{0AD71CEE-8232-4AE3-85C5-2148BA2CB0F9}" srcOrd="0" destOrd="0" presId="urn:microsoft.com/office/officeart/2005/8/layout/process2"/>
    <dgm:cxn modelId="{0E44C7D7-125E-4A94-9375-406F3A95B937}" type="presParOf" srcId="{0AD71CEE-8232-4AE3-85C5-2148BA2CB0F9}" destId="{82113B62-59D8-46B6-9E72-B35F9CDEF561}" srcOrd="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18EEB41-01E5-42EE-981C-BB12795DFB49}"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32F3A3E7-DCD0-4429-A442-292FA7AE4E4B}">
      <dgm:prSet phldrT="[Text]" custT="1"/>
      <dgm:spPr>
        <a:solidFill>
          <a:schemeClr val="accent2"/>
        </a:solidFill>
        <a:ln>
          <a:solidFill>
            <a:schemeClr val="tx1"/>
          </a:solidFill>
        </a:ln>
      </dgm:spPr>
      <dgm:t>
        <a:bodyPr/>
        <a:lstStyle/>
        <a:p>
          <a:r>
            <a:rPr lang="en-US" sz="2400" dirty="0"/>
            <a:t>Build Rapport</a:t>
          </a:r>
        </a:p>
      </dgm:t>
    </dgm:pt>
    <dgm:pt modelId="{A4463672-3F1C-42D4-9002-5BC4C8E99E79}" type="parTrans" cxnId="{7CD6CEAE-F9C0-496E-B466-8EA95D849978}">
      <dgm:prSet/>
      <dgm:spPr/>
      <dgm:t>
        <a:bodyPr/>
        <a:lstStyle/>
        <a:p>
          <a:endParaRPr lang="en-US"/>
        </a:p>
      </dgm:t>
    </dgm:pt>
    <dgm:pt modelId="{AF065E57-DA2B-4CC0-9168-DC12071C46F4}" type="sibTrans" cxnId="{7CD6CEAE-F9C0-496E-B466-8EA95D849978}">
      <dgm:prSet/>
      <dgm:spPr/>
      <dgm:t>
        <a:bodyPr/>
        <a:lstStyle/>
        <a:p>
          <a:endParaRPr lang="en-US"/>
        </a:p>
      </dgm:t>
    </dgm:pt>
    <dgm:pt modelId="{77FCC398-2513-4FDF-9669-F875EB409CE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Listen to the victim</a:t>
          </a:r>
        </a:p>
      </dgm:t>
    </dgm:pt>
    <dgm:pt modelId="{976A90CB-DFF8-4521-9A6B-3709D0C64B37}" type="parTrans" cxnId="{F5AB7AC9-18F2-4FDE-BD77-DDD1C4B47811}">
      <dgm:prSet/>
      <dgm:spPr/>
      <dgm:t>
        <a:bodyPr/>
        <a:lstStyle/>
        <a:p>
          <a:endParaRPr lang="en-US"/>
        </a:p>
      </dgm:t>
    </dgm:pt>
    <dgm:pt modelId="{9E9DDE8D-A55B-46E7-BE6C-89B3B9DD0744}" type="sibTrans" cxnId="{F5AB7AC9-18F2-4FDE-BD77-DDD1C4B47811}">
      <dgm:prSet/>
      <dgm:spPr/>
      <dgm:t>
        <a:bodyPr/>
        <a:lstStyle/>
        <a:p>
          <a:endParaRPr lang="en-US"/>
        </a:p>
      </dgm:t>
    </dgm:pt>
    <dgm:pt modelId="{6C311279-C23A-49EA-A6F2-956292DB1A5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Reassure the victim</a:t>
          </a:r>
        </a:p>
      </dgm:t>
    </dgm:pt>
    <dgm:pt modelId="{10E3E0DC-892F-4C9A-B156-C4D524B50D57}" type="parTrans" cxnId="{20F7B0B3-4DA0-496A-950D-9ABE5056BC06}">
      <dgm:prSet/>
      <dgm:spPr/>
      <dgm:t>
        <a:bodyPr/>
        <a:lstStyle/>
        <a:p>
          <a:endParaRPr lang="en-US"/>
        </a:p>
      </dgm:t>
    </dgm:pt>
    <dgm:pt modelId="{8C0864B4-2EE1-483C-AC7C-34943AD4846D}" type="sibTrans" cxnId="{20F7B0B3-4DA0-496A-950D-9ABE5056BC06}">
      <dgm:prSet/>
      <dgm:spPr/>
      <dgm:t>
        <a:bodyPr/>
        <a:lstStyle/>
        <a:p>
          <a:endParaRPr lang="en-US"/>
        </a:p>
      </dgm:t>
    </dgm:pt>
    <dgm:pt modelId="{74074C8A-9420-479C-BB98-A2B5EBB02EB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Take each incident seriously</a:t>
          </a:r>
        </a:p>
      </dgm:t>
    </dgm:pt>
    <dgm:pt modelId="{D775EEAD-B493-4CCB-B8CB-C7210865F798}" type="parTrans" cxnId="{A4B64303-91AF-4084-AAFD-10C6BE2753A7}">
      <dgm:prSet/>
      <dgm:spPr/>
      <dgm:t>
        <a:bodyPr/>
        <a:lstStyle/>
        <a:p>
          <a:endParaRPr lang="en-US"/>
        </a:p>
      </dgm:t>
    </dgm:pt>
    <dgm:pt modelId="{73666FD0-E67F-41D3-9E54-4219E42A04AC}" type="sibTrans" cxnId="{A4B64303-91AF-4084-AAFD-10C6BE2753A7}">
      <dgm:prSet/>
      <dgm:spPr/>
      <dgm:t>
        <a:bodyPr/>
        <a:lstStyle/>
        <a:p>
          <a:endParaRPr lang="en-US"/>
        </a:p>
      </dgm:t>
    </dgm:pt>
    <dgm:pt modelId="{9AA12CF8-1EE1-4CA7-9FBC-C0998E82A0A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Explain what you are doing &amp; why</a:t>
          </a:r>
        </a:p>
      </dgm:t>
    </dgm:pt>
    <dgm:pt modelId="{E603B785-A22D-415D-A554-16933D863D3D}" type="parTrans" cxnId="{067FFBA3-BCE9-4DBF-BAE5-729A71B7A94F}">
      <dgm:prSet/>
      <dgm:spPr/>
      <dgm:t>
        <a:bodyPr/>
        <a:lstStyle/>
        <a:p>
          <a:endParaRPr lang="en-US"/>
        </a:p>
      </dgm:t>
    </dgm:pt>
    <dgm:pt modelId="{254AD733-6462-4BC7-891B-D191568EC5AD}" type="sibTrans" cxnId="{067FFBA3-BCE9-4DBF-BAE5-729A71B7A94F}">
      <dgm:prSet/>
      <dgm:spPr/>
      <dgm:t>
        <a:bodyPr/>
        <a:lstStyle/>
        <a:p>
          <a:endParaRPr lang="en-US"/>
        </a:p>
      </dgm:t>
    </dgm:pt>
    <dgm:pt modelId="{0DA799A9-04A8-4E43-B9B8-902E96AEAEA6}" type="pres">
      <dgm:prSet presAssocID="{E18EEB41-01E5-42EE-981C-BB12795DFB49}" presName="diagram" presStyleCnt="0">
        <dgm:presLayoutVars>
          <dgm:chMax val="1"/>
          <dgm:dir/>
          <dgm:animLvl val="ctr"/>
          <dgm:resizeHandles val="exact"/>
        </dgm:presLayoutVars>
      </dgm:prSet>
      <dgm:spPr/>
    </dgm:pt>
    <dgm:pt modelId="{902A53A8-F012-4EE6-9A51-FA61E3C209E6}" type="pres">
      <dgm:prSet presAssocID="{E18EEB41-01E5-42EE-981C-BB12795DFB49}" presName="matrix" presStyleCnt="0"/>
      <dgm:spPr/>
    </dgm:pt>
    <dgm:pt modelId="{7259701F-EA2A-4193-9947-0EDC771D8FFF}" type="pres">
      <dgm:prSet presAssocID="{E18EEB41-01E5-42EE-981C-BB12795DFB49}" presName="tile1" presStyleLbl="node1" presStyleIdx="0" presStyleCnt="4"/>
      <dgm:spPr/>
    </dgm:pt>
    <dgm:pt modelId="{D1ED4075-5BC2-40A7-BC97-5BECB21B54BB}" type="pres">
      <dgm:prSet presAssocID="{E18EEB41-01E5-42EE-981C-BB12795DFB49}" presName="tile1text" presStyleLbl="node1" presStyleIdx="0" presStyleCnt="4">
        <dgm:presLayoutVars>
          <dgm:chMax val="0"/>
          <dgm:chPref val="0"/>
          <dgm:bulletEnabled val="1"/>
        </dgm:presLayoutVars>
      </dgm:prSet>
      <dgm:spPr/>
    </dgm:pt>
    <dgm:pt modelId="{8CD40FBC-8462-4325-978F-E53E5B214311}" type="pres">
      <dgm:prSet presAssocID="{E18EEB41-01E5-42EE-981C-BB12795DFB49}" presName="tile2" presStyleLbl="node1" presStyleIdx="1" presStyleCnt="4"/>
      <dgm:spPr/>
    </dgm:pt>
    <dgm:pt modelId="{8A7E3B2B-2E32-4E22-BFA3-EAC8115BD87D}" type="pres">
      <dgm:prSet presAssocID="{E18EEB41-01E5-42EE-981C-BB12795DFB49}" presName="tile2text" presStyleLbl="node1" presStyleIdx="1" presStyleCnt="4">
        <dgm:presLayoutVars>
          <dgm:chMax val="0"/>
          <dgm:chPref val="0"/>
          <dgm:bulletEnabled val="1"/>
        </dgm:presLayoutVars>
      </dgm:prSet>
      <dgm:spPr/>
    </dgm:pt>
    <dgm:pt modelId="{2E6C9878-B26E-44FC-8D3B-4B2B408A3300}" type="pres">
      <dgm:prSet presAssocID="{E18EEB41-01E5-42EE-981C-BB12795DFB49}" presName="tile3" presStyleLbl="node1" presStyleIdx="2" presStyleCnt="4"/>
      <dgm:spPr/>
    </dgm:pt>
    <dgm:pt modelId="{780A2B28-CA1E-495A-A5E6-A85EC164C8C8}" type="pres">
      <dgm:prSet presAssocID="{E18EEB41-01E5-42EE-981C-BB12795DFB49}" presName="tile3text" presStyleLbl="node1" presStyleIdx="2" presStyleCnt="4">
        <dgm:presLayoutVars>
          <dgm:chMax val="0"/>
          <dgm:chPref val="0"/>
          <dgm:bulletEnabled val="1"/>
        </dgm:presLayoutVars>
      </dgm:prSet>
      <dgm:spPr/>
    </dgm:pt>
    <dgm:pt modelId="{1B2E2C03-4EF8-46C9-AD3A-0FDAFF356C1A}" type="pres">
      <dgm:prSet presAssocID="{E18EEB41-01E5-42EE-981C-BB12795DFB49}" presName="tile4" presStyleLbl="node1" presStyleIdx="3" presStyleCnt="4"/>
      <dgm:spPr/>
    </dgm:pt>
    <dgm:pt modelId="{357BA755-3E63-4568-9E54-1DB64F24D81C}" type="pres">
      <dgm:prSet presAssocID="{E18EEB41-01E5-42EE-981C-BB12795DFB49}" presName="tile4text" presStyleLbl="node1" presStyleIdx="3" presStyleCnt="4">
        <dgm:presLayoutVars>
          <dgm:chMax val="0"/>
          <dgm:chPref val="0"/>
          <dgm:bulletEnabled val="1"/>
        </dgm:presLayoutVars>
      </dgm:prSet>
      <dgm:spPr/>
    </dgm:pt>
    <dgm:pt modelId="{56F66619-17BA-4F7F-AF43-C82181512F9B}" type="pres">
      <dgm:prSet presAssocID="{E18EEB41-01E5-42EE-981C-BB12795DFB49}" presName="centerTile" presStyleLbl="fgShp" presStyleIdx="0" presStyleCnt="1">
        <dgm:presLayoutVars>
          <dgm:chMax val="0"/>
          <dgm:chPref val="0"/>
        </dgm:presLayoutVars>
      </dgm:prSet>
      <dgm:spPr/>
    </dgm:pt>
  </dgm:ptLst>
  <dgm:cxnLst>
    <dgm:cxn modelId="{A4B64303-91AF-4084-AAFD-10C6BE2753A7}" srcId="{32F3A3E7-DCD0-4429-A442-292FA7AE4E4B}" destId="{74074C8A-9420-479C-BB98-A2B5EBB02EB8}" srcOrd="2" destOrd="0" parTransId="{D775EEAD-B493-4CCB-B8CB-C7210865F798}" sibTransId="{73666FD0-E67F-41D3-9E54-4219E42A04AC}"/>
    <dgm:cxn modelId="{975C2405-6648-478B-B8D8-55E3B2359A13}" type="presOf" srcId="{6C311279-C23A-49EA-A6F2-956292DB1A51}" destId="{8A7E3B2B-2E32-4E22-BFA3-EAC8115BD87D}" srcOrd="1" destOrd="0" presId="urn:microsoft.com/office/officeart/2005/8/layout/matrix1"/>
    <dgm:cxn modelId="{FCAC5823-EDC0-44E2-8469-C2DB146E9543}" type="presOf" srcId="{9AA12CF8-1EE1-4CA7-9FBC-C0998E82A0AD}" destId="{357BA755-3E63-4568-9E54-1DB64F24D81C}" srcOrd="1" destOrd="0" presId="urn:microsoft.com/office/officeart/2005/8/layout/matrix1"/>
    <dgm:cxn modelId="{1A9F412B-6548-4DD2-B9D9-9AF7FA1B450D}" type="presOf" srcId="{74074C8A-9420-479C-BB98-A2B5EBB02EB8}" destId="{780A2B28-CA1E-495A-A5E6-A85EC164C8C8}" srcOrd="1" destOrd="0" presId="urn:microsoft.com/office/officeart/2005/8/layout/matrix1"/>
    <dgm:cxn modelId="{4DB85033-FA00-4CAE-9513-881CD26DCE9C}" type="presOf" srcId="{6C311279-C23A-49EA-A6F2-956292DB1A51}" destId="{8CD40FBC-8462-4325-978F-E53E5B214311}" srcOrd="0" destOrd="0" presId="urn:microsoft.com/office/officeart/2005/8/layout/matrix1"/>
    <dgm:cxn modelId="{0180CA50-F7F6-44EC-AA81-9226226C19D5}" type="presOf" srcId="{77FCC398-2513-4FDF-9669-F875EB409CE4}" destId="{7259701F-EA2A-4193-9947-0EDC771D8FFF}" srcOrd="0" destOrd="0" presId="urn:microsoft.com/office/officeart/2005/8/layout/matrix1"/>
    <dgm:cxn modelId="{59A7BC81-5F7B-40E6-AC68-2AA6A24197F3}" type="presOf" srcId="{E18EEB41-01E5-42EE-981C-BB12795DFB49}" destId="{0DA799A9-04A8-4E43-B9B8-902E96AEAEA6}" srcOrd="0" destOrd="0" presId="urn:microsoft.com/office/officeart/2005/8/layout/matrix1"/>
    <dgm:cxn modelId="{067FFBA3-BCE9-4DBF-BAE5-729A71B7A94F}" srcId="{32F3A3E7-DCD0-4429-A442-292FA7AE4E4B}" destId="{9AA12CF8-1EE1-4CA7-9FBC-C0998E82A0AD}" srcOrd="3" destOrd="0" parTransId="{E603B785-A22D-415D-A554-16933D863D3D}" sibTransId="{254AD733-6462-4BC7-891B-D191568EC5AD}"/>
    <dgm:cxn modelId="{BD629BAB-9DA0-4D73-8BEF-B37297B2D4F4}" type="presOf" srcId="{77FCC398-2513-4FDF-9669-F875EB409CE4}" destId="{D1ED4075-5BC2-40A7-BC97-5BECB21B54BB}" srcOrd="1" destOrd="0" presId="urn:microsoft.com/office/officeart/2005/8/layout/matrix1"/>
    <dgm:cxn modelId="{7CD6CEAE-F9C0-496E-B466-8EA95D849978}" srcId="{E18EEB41-01E5-42EE-981C-BB12795DFB49}" destId="{32F3A3E7-DCD0-4429-A442-292FA7AE4E4B}" srcOrd="0" destOrd="0" parTransId="{A4463672-3F1C-42D4-9002-5BC4C8E99E79}" sibTransId="{AF065E57-DA2B-4CC0-9168-DC12071C46F4}"/>
    <dgm:cxn modelId="{20F7B0B3-4DA0-496A-950D-9ABE5056BC06}" srcId="{32F3A3E7-DCD0-4429-A442-292FA7AE4E4B}" destId="{6C311279-C23A-49EA-A6F2-956292DB1A51}" srcOrd="1" destOrd="0" parTransId="{10E3E0DC-892F-4C9A-B156-C4D524B50D57}" sibTransId="{8C0864B4-2EE1-483C-AC7C-34943AD4846D}"/>
    <dgm:cxn modelId="{EA0884B6-6CD3-425A-9535-CF153181287A}" type="presOf" srcId="{32F3A3E7-DCD0-4429-A442-292FA7AE4E4B}" destId="{56F66619-17BA-4F7F-AF43-C82181512F9B}" srcOrd="0" destOrd="0" presId="urn:microsoft.com/office/officeart/2005/8/layout/matrix1"/>
    <dgm:cxn modelId="{F5AB7AC9-18F2-4FDE-BD77-DDD1C4B47811}" srcId="{32F3A3E7-DCD0-4429-A442-292FA7AE4E4B}" destId="{77FCC398-2513-4FDF-9669-F875EB409CE4}" srcOrd="0" destOrd="0" parTransId="{976A90CB-DFF8-4521-9A6B-3709D0C64B37}" sibTransId="{9E9DDE8D-A55B-46E7-BE6C-89B3B9DD0744}"/>
    <dgm:cxn modelId="{A74647D4-87F3-469E-BD4D-4D2702CA06B0}" type="presOf" srcId="{74074C8A-9420-479C-BB98-A2B5EBB02EB8}" destId="{2E6C9878-B26E-44FC-8D3B-4B2B408A3300}" srcOrd="0" destOrd="0" presId="urn:microsoft.com/office/officeart/2005/8/layout/matrix1"/>
    <dgm:cxn modelId="{329645E2-2FD9-420C-9633-FFCC9253E1BF}" type="presOf" srcId="{9AA12CF8-1EE1-4CA7-9FBC-C0998E82A0AD}" destId="{1B2E2C03-4EF8-46C9-AD3A-0FDAFF356C1A}" srcOrd="0" destOrd="0" presId="urn:microsoft.com/office/officeart/2005/8/layout/matrix1"/>
    <dgm:cxn modelId="{9413F8FD-0971-4DF9-A1A2-BFB1C873B99A}" type="presParOf" srcId="{0DA799A9-04A8-4E43-B9B8-902E96AEAEA6}" destId="{902A53A8-F012-4EE6-9A51-FA61E3C209E6}" srcOrd="0" destOrd="0" presId="urn:microsoft.com/office/officeart/2005/8/layout/matrix1"/>
    <dgm:cxn modelId="{E8E23320-3D70-48E6-B605-67C5CDA46555}" type="presParOf" srcId="{902A53A8-F012-4EE6-9A51-FA61E3C209E6}" destId="{7259701F-EA2A-4193-9947-0EDC771D8FFF}" srcOrd="0" destOrd="0" presId="urn:microsoft.com/office/officeart/2005/8/layout/matrix1"/>
    <dgm:cxn modelId="{3A2E1270-BD2C-4AEB-92C7-92E05BCAED1C}" type="presParOf" srcId="{902A53A8-F012-4EE6-9A51-FA61E3C209E6}" destId="{D1ED4075-5BC2-40A7-BC97-5BECB21B54BB}" srcOrd="1" destOrd="0" presId="urn:microsoft.com/office/officeart/2005/8/layout/matrix1"/>
    <dgm:cxn modelId="{B2787890-4DBE-432B-860F-722D986F1951}" type="presParOf" srcId="{902A53A8-F012-4EE6-9A51-FA61E3C209E6}" destId="{8CD40FBC-8462-4325-978F-E53E5B214311}" srcOrd="2" destOrd="0" presId="urn:microsoft.com/office/officeart/2005/8/layout/matrix1"/>
    <dgm:cxn modelId="{2FCC0DD6-22D8-411D-AADD-FC8D1EFC7BE1}" type="presParOf" srcId="{902A53A8-F012-4EE6-9A51-FA61E3C209E6}" destId="{8A7E3B2B-2E32-4E22-BFA3-EAC8115BD87D}" srcOrd="3" destOrd="0" presId="urn:microsoft.com/office/officeart/2005/8/layout/matrix1"/>
    <dgm:cxn modelId="{01896DE6-8C41-452F-8CB2-82DA22F456E7}" type="presParOf" srcId="{902A53A8-F012-4EE6-9A51-FA61E3C209E6}" destId="{2E6C9878-B26E-44FC-8D3B-4B2B408A3300}" srcOrd="4" destOrd="0" presId="urn:microsoft.com/office/officeart/2005/8/layout/matrix1"/>
    <dgm:cxn modelId="{AEDB6192-D502-48DF-A8B5-370D0C9B68B5}" type="presParOf" srcId="{902A53A8-F012-4EE6-9A51-FA61E3C209E6}" destId="{780A2B28-CA1E-495A-A5E6-A85EC164C8C8}" srcOrd="5" destOrd="0" presId="urn:microsoft.com/office/officeart/2005/8/layout/matrix1"/>
    <dgm:cxn modelId="{0493E56D-6857-4960-B29C-A41AA32B9BC0}" type="presParOf" srcId="{902A53A8-F012-4EE6-9A51-FA61E3C209E6}" destId="{1B2E2C03-4EF8-46C9-AD3A-0FDAFF356C1A}" srcOrd="6" destOrd="0" presId="urn:microsoft.com/office/officeart/2005/8/layout/matrix1"/>
    <dgm:cxn modelId="{FDB99803-279C-466C-87F7-B1BC57426C50}" type="presParOf" srcId="{902A53A8-F012-4EE6-9A51-FA61E3C209E6}" destId="{357BA755-3E63-4568-9E54-1DB64F24D81C}" srcOrd="7" destOrd="0" presId="urn:microsoft.com/office/officeart/2005/8/layout/matrix1"/>
    <dgm:cxn modelId="{55CCA355-54F4-4FC6-9904-ABF2A863047F}" type="presParOf" srcId="{0DA799A9-04A8-4E43-B9B8-902E96AEAEA6}" destId="{56F66619-17BA-4F7F-AF43-C82181512F9B}" srcOrd="1" destOrd="0" presId="urn:microsoft.com/office/officeart/2005/8/layout/matrix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85911F5-A3C4-48F5-98EC-4977FC4568DD}"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US"/>
        </a:p>
      </dgm:t>
    </dgm:pt>
    <dgm:pt modelId="{9C124167-3E9F-4E54-B2DE-D9C2B6C8F02A}">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T</a:t>
          </a:r>
          <a:r>
            <a:rPr lang="en-US" sz="2400" dirty="0">
              <a:solidFill>
                <a:schemeClr val="tx1"/>
              </a:solidFill>
            </a:rPr>
            <a:t>hreat</a:t>
          </a:r>
        </a:p>
      </dgm:t>
    </dgm:pt>
    <dgm:pt modelId="{79BF6E8B-DD1E-49AA-952F-8B30E6A0174A}" type="parTrans" cxnId="{39D2869F-C4D3-4AD6-B14C-C6BF64771E6E}">
      <dgm:prSet/>
      <dgm:spPr/>
      <dgm:t>
        <a:bodyPr/>
        <a:lstStyle/>
        <a:p>
          <a:endParaRPr lang="en-US"/>
        </a:p>
      </dgm:t>
    </dgm:pt>
    <dgm:pt modelId="{F58A9D48-E1EF-4863-B87A-D271C13B944C}" type="sibTrans" cxnId="{39D2869F-C4D3-4AD6-B14C-C6BF64771E6E}">
      <dgm:prSet/>
      <dgm:spPr>
        <a:solidFill>
          <a:schemeClr val="accent2">
            <a:lumMod val="75000"/>
          </a:schemeClr>
        </a:solidFill>
        <a:ln w="57150">
          <a:solidFill>
            <a:schemeClr val="tx1"/>
          </a:solidFill>
        </a:ln>
      </dgm:spPr>
      <dgm:t>
        <a:bodyPr/>
        <a:lstStyle/>
        <a:p>
          <a:endParaRPr lang="en-US">
            <a:solidFill>
              <a:schemeClr val="tx1"/>
            </a:solidFill>
          </a:endParaRPr>
        </a:p>
      </dgm:t>
    </dgm:pt>
    <dgm:pt modelId="{2C4F20A2-B751-4DA1-B2BA-DD51437F29DC}">
      <dgm:prSet phldrT="[Text]" custT="1"/>
      <dgm:spPr>
        <a:solidFill>
          <a:schemeClr val="accent2">
            <a:lumMod val="40000"/>
            <a:lumOff val="60000"/>
          </a:schemeClr>
        </a:solidFill>
        <a:ln>
          <a:solidFill>
            <a:schemeClr val="tx1"/>
          </a:solidFill>
        </a:ln>
      </dgm:spPr>
      <dgm:t>
        <a:bodyPr/>
        <a:lstStyle/>
        <a:p>
          <a:r>
            <a:rPr lang="en-US" sz="3600" b="1" i="1" u="sng" dirty="0">
              <a:solidFill>
                <a:schemeClr val="tx1"/>
              </a:solidFill>
            </a:rPr>
            <a:t>H</a:t>
          </a:r>
          <a:r>
            <a:rPr lang="en-US" sz="2400" dirty="0">
              <a:solidFill>
                <a:schemeClr val="tx1"/>
              </a:solidFill>
            </a:rPr>
            <a:t>arm</a:t>
          </a:r>
        </a:p>
      </dgm:t>
    </dgm:pt>
    <dgm:pt modelId="{F5436188-414C-43FC-AA54-3CAF36FFD362}" type="parTrans" cxnId="{AFE6C8DC-AF2F-4D45-BFBC-F50DE49184F0}">
      <dgm:prSet/>
      <dgm:spPr/>
      <dgm:t>
        <a:bodyPr/>
        <a:lstStyle/>
        <a:p>
          <a:endParaRPr lang="en-US"/>
        </a:p>
      </dgm:t>
    </dgm:pt>
    <dgm:pt modelId="{14A4458A-FFA3-4681-B05A-AABC8E5F5E83}" type="sibTrans" cxnId="{AFE6C8DC-AF2F-4D45-BFBC-F50DE49184F0}">
      <dgm:prSet/>
      <dgm:spPr>
        <a:solidFill>
          <a:schemeClr val="accent2">
            <a:lumMod val="75000"/>
          </a:schemeClr>
        </a:solidFill>
        <a:ln w="57150">
          <a:solidFill>
            <a:schemeClr val="tx1"/>
          </a:solidFill>
        </a:ln>
      </dgm:spPr>
      <dgm:t>
        <a:bodyPr/>
        <a:lstStyle/>
        <a:p>
          <a:endParaRPr lang="en-US"/>
        </a:p>
      </dgm:t>
    </dgm:pt>
    <dgm:pt modelId="{270E6E55-43F9-4828-ABFA-20CE0F595FCD}">
      <dgm:prSet phldrT="[Text]" custT="1"/>
      <dgm:spPr>
        <a:solidFill>
          <a:schemeClr val="accent2">
            <a:lumMod val="60000"/>
            <a:lumOff val="40000"/>
          </a:schemeClr>
        </a:solidFill>
        <a:ln>
          <a:solidFill>
            <a:schemeClr val="tx1"/>
          </a:solidFill>
        </a:ln>
      </dgm:spPr>
      <dgm:t>
        <a:bodyPr/>
        <a:lstStyle/>
        <a:p>
          <a:r>
            <a:rPr lang="en-US" sz="3600" b="1" i="1" u="sng" dirty="0">
              <a:solidFill>
                <a:schemeClr val="tx1"/>
              </a:solidFill>
            </a:rPr>
            <a:t>R</a:t>
          </a:r>
          <a:r>
            <a:rPr lang="en-US" sz="2400" dirty="0">
              <a:solidFill>
                <a:schemeClr val="tx1"/>
              </a:solidFill>
            </a:rPr>
            <a:t>isk</a:t>
          </a:r>
        </a:p>
      </dgm:t>
    </dgm:pt>
    <dgm:pt modelId="{79425ECB-6F48-4F3E-9ECA-35179DC769F2}" type="parTrans" cxnId="{5A9539E4-E287-4419-B7B4-A83C250FD1AF}">
      <dgm:prSet/>
      <dgm:spPr/>
      <dgm:t>
        <a:bodyPr/>
        <a:lstStyle/>
        <a:p>
          <a:endParaRPr lang="en-US"/>
        </a:p>
      </dgm:t>
    </dgm:pt>
    <dgm:pt modelId="{967CACE6-FC8D-4696-83D9-2B73EC0451F2}" type="sibTrans" cxnId="{5A9539E4-E287-4419-B7B4-A83C250FD1AF}">
      <dgm:prSet/>
      <dgm:spPr>
        <a:solidFill>
          <a:schemeClr val="accent2">
            <a:lumMod val="75000"/>
          </a:schemeClr>
        </a:solidFill>
        <a:ln w="57150">
          <a:solidFill>
            <a:schemeClr val="tx1"/>
          </a:solidFill>
        </a:ln>
      </dgm:spPr>
      <dgm:t>
        <a:bodyPr/>
        <a:lstStyle/>
        <a:p>
          <a:endParaRPr lang="en-US"/>
        </a:p>
      </dgm:t>
    </dgm:pt>
    <dgm:pt modelId="{E4051AD2-AD50-42F5-BE08-69A8EC3B07C0}">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I</a:t>
          </a:r>
          <a:r>
            <a:rPr lang="en-US" sz="2400" dirty="0">
              <a:solidFill>
                <a:schemeClr val="tx1"/>
              </a:solidFill>
            </a:rPr>
            <a:t>nvestigation</a:t>
          </a:r>
        </a:p>
      </dgm:t>
    </dgm:pt>
    <dgm:pt modelId="{530861A3-41F8-4A5C-825C-144DF602D04F}" type="parTrans" cxnId="{3C1C2101-BDAF-4604-A377-02A3068FB403}">
      <dgm:prSet/>
      <dgm:spPr/>
      <dgm:t>
        <a:bodyPr/>
        <a:lstStyle/>
        <a:p>
          <a:endParaRPr lang="en-US"/>
        </a:p>
      </dgm:t>
    </dgm:pt>
    <dgm:pt modelId="{C1FD5D40-D305-40D6-A910-B8DB6805E63D}" type="sibTrans" cxnId="{3C1C2101-BDAF-4604-A377-02A3068FB403}">
      <dgm:prSet/>
      <dgm:spPr>
        <a:solidFill>
          <a:schemeClr val="accent2">
            <a:lumMod val="75000"/>
          </a:schemeClr>
        </a:solidFill>
        <a:ln w="57150">
          <a:solidFill>
            <a:schemeClr val="tx1"/>
          </a:solidFill>
        </a:ln>
      </dgm:spPr>
      <dgm:t>
        <a:bodyPr/>
        <a:lstStyle/>
        <a:p>
          <a:endParaRPr lang="en-US"/>
        </a:p>
      </dgm:t>
    </dgm:pt>
    <dgm:pt modelId="{881A79C6-C2A8-417E-AF18-7489E9FB7C21}">
      <dgm:prSet phldrT="[Text]" custT="1"/>
      <dgm:spPr>
        <a:solidFill>
          <a:schemeClr val="accent2">
            <a:lumMod val="40000"/>
            <a:lumOff val="60000"/>
          </a:schemeClr>
        </a:solidFill>
        <a:ln>
          <a:solidFill>
            <a:schemeClr val="tx1"/>
          </a:solidFill>
        </a:ln>
      </dgm:spPr>
      <dgm:t>
        <a:bodyPr/>
        <a:lstStyle/>
        <a:p>
          <a:r>
            <a:rPr lang="en-US" sz="3600" b="1" i="1" u="sng" dirty="0">
              <a:solidFill>
                <a:schemeClr val="tx1"/>
              </a:solidFill>
            </a:rPr>
            <a:t>V</a:t>
          </a:r>
          <a:r>
            <a:rPr lang="en-US" sz="2400" dirty="0">
              <a:solidFill>
                <a:schemeClr val="tx1"/>
              </a:solidFill>
            </a:rPr>
            <a:t>ulnerability</a:t>
          </a:r>
        </a:p>
      </dgm:t>
    </dgm:pt>
    <dgm:pt modelId="{29128629-DFE8-4C3F-974E-D5A49CF879E3}" type="parTrans" cxnId="{A9CC06BB-9013-47BC-A915-F1B8ED7E7782}">
      <dgm:prSet/>
      <dgm:spPr/>
      <dgm:t>
        <a:bodyPr/>
        <a:lstStyle/>
        <a:p>
          <a:endParaRPr lang="en-US"/>
        </a:p>
      </dgm:t>
    </dgm:pt>
    <dgm:pt modelId="{67969F57-F098-46F7-A68A-DD9036A9555C}" type="sibTrans" cxnId="{A9CC06BB-9013-47BC-A915-F1B8ED7E7782}">
      <dgm:prSet/>
      <dgm:spPr>
        <a:solidFill>
          <a:schemeClr val="accent2">
            <a:lumMod val="75000"/>
          </a:schemeClr>
        </a:solidFill>
        <a:ln w="57150">
          <a:solidFill>
            <a:schemeClr val="tx1"/>
          </a:solidFill>
        </a:ln>
      </dgm:spPr>
      <dgm:t>
        <a:bodyPr/>
        <a:lstStyle/>
        <a:p>
          <a:endParaRPr lang="en-US"/>
        </a:p>
      </dgm:t>
    </dgm:pt>
    <dgm:pt modelId="{85522717-79FB-49F1-831B-3EF5817C162B}">
      <dgm:prSet phldrT="[Text]" custT="1"/>
      <dgm:spPr>
        <a:solidFill>
          <a:schemeClr val="accent2">
            <a:lumMod val="60000"/>
            <a:lumOff val="40000"/>
          </a:schemeClr>
        </a:solidFill>
        <a:ln>
          <a:solidFill>
            <a:schemeClr val="tx1"/>
          </a:solidFill>
        </a:ln>
      </dgm:spPr>
      <dgm:t>
        <a:bodyPr/>
        <a:lstStyle/>
        <a:p>
          <a:r>
            <a:rPr lang="en-US" sz="3600" b="1" i="1" u="sng" dirty="0">
              <a:solidFill>
                <a:schemeClr val="tx1"/>
              </a:solidFill>
            </a:rPr>
            <a:t>E</a:t>
          </a:r>
          <a:r>
            <a:rPr lang="en-US" sz="2400" dirty="0">
              <a:solidFill>
                <a:schemeClr val="tx1"/>
              </a:solidFill>
            </a:rPr>
            <a:t>ngagement</a:t>
          </a:r>
        </a:p>
      </dgm:t>
    </dgm:pt>
    <dgm:pt modelId="{DF225AC3-5C95-46F9-9DB6-75E702F7B740}" type="parTrans" cxnId="{932B390E-48C9-450C-8FB6-5A9E5FB0F0C9}">
      <dgm:prSet/>
      <dgm:spPr/>
      <dgm:t>
        <a:bodyPr/>
        <a:lstStyle/>
        <a:p>
          <a:endParaRPr lang="en-US"/>
        </a:p>
      </dgm:t>
    </dgm:pt>
    <dgm:pt modelId="{82853DF9-7A75-43F1-A35A-EDBBAC3136DF}" type="sibTrans" cxnId="{932B390E-48C9-450C-8FB6-5A9E5FB0F0C9}">
      <dgm:prSet/>
      <dgm:spPr>
        <a:solidFill>
          <a:schemeClr val="accent2">
            <a:lumMod val="75000"/>
          </a:schemeClr>
        </a:solidFill>
        <a:ln w="57150">
          <a:solidFill>
            <a:schemeClr val="tx1"/>
          </a:solidFill>
        </a:ln>
      </dgm:spPr>
      <dgm:t>
        <a:bodyPr/>
        <a:lstStyle/>
        <a:p>
          <a:endParaRPr lang="en-US"/>
        </a:p>
      </dgm:t>
    </dgm:pt>
    <dgm:pt modelId="{3F262252-D59F-4FF3-B8F1-2D4A3A71D01C}" type="pres">
      <dgm:prSet presAssocID="{385911F5-A3C4-48F5-98EC-4977FC4568DD}" presName="cycle" presStyleCnt="0">
        <dgm:presLayoutVars>
          <dgm:dir/>
          <dgm:resizeHandles val="exact"/>
        </dgm:presLayoutVars>
      </dgm:prSet>
      <dgm:spPr/>
    </dgm:pt>
    <dgm:pt modelId="{546D552E-A5CF-469B-B45D-30EC4DA02A25}" type="pres">
      <dgm:prSet presAssocID="{9C124167-3E9F-4E54-B2DE-D9C2B6C8F02A}" presName="node" presStyleLbl="node1" presStyleIdx="0" presStyleCnt="6" custScaleX="161172">
        <dgm:presLayoutVars>
          <dgm:bulletEnabled val="1"/>
        </dgm:presLayoutVars>
      </dgm:prSet>
      <dgm:spPr/>
    </dgm:pt>
    <dgm:pt modelId="{3E6197ED-E9BB-4A64-B122-8D7398B884FE}" type="pres">
      <dgm:prSet presAssocID="{9C124167-3E9F-4E54-B2DE-D9C2B6C8F02A}" presName="spNode" presStyleCnt="0"/>
      <dgm:spPr/>
    </dgm:pt>
    <dgm:pt modelId="{1C20DCE4-2323-46C0-9B94-8B7401D74A8B}" type="pres">
      <dgm:prSet presAssocID="{F58A9D48-E1EF-4863-B87A-D271C13B944C}" presName="sibTrans" presStyleLbl="sibTrans1D1" presStyleIdx="0" presStyleCnt="6"/>
      <dgm:spPr/>
    </dgm:pt>
    <dgm:pt modelId="{C0E34924-99AD-41C6-9DD3-D41F09133286}" type="pres">
      <dgm:prSet presAssocID="{2C4F20A2-B751-4DA1-B2BA-DD51437F29DC}" presName="node" presStyleLbl="node1" presStyleIdx="1" presStyleCnt="6" custScaleX="161351">
        <dgm:presLayoutVars>
          <dgm:bulletEnabled val="1"/>
        </dgm:presLayoutVars>
      </dgm:prSet>
      <dgm:spPr/>
    </dgm:pt>
    <dgm:pt modelId="{36066A3E-A9EF-47C3-8BF7-0FF998ABF208}" type="pres">
      <dgm:prSet presAssocID="{2C4F20A2-B751-4DA1-B2BA-DD51437F29DC}" presName="spNode" presStyleCnt="0"/>
      <dgm:spPr/>
    </dgm:pt>
    <dgm:pt modelId="{2ADC9499-AB13-49AD-9AC9-10CB9F745E7D}" type="pres">
      <dgm:prSet presAssocID="{14A4458A-FFA3-4681-B05A-AABC8E5F5E83}" presName="sibTrans" presStyleLbl="sibTrans1D1" presStyleIdx="1" presStyleCnt="6"/>
      <dgm:spPr/>
    </dgm:pt>
    <dgm:pt modelId="{4765B36B-458A-4573-A7F6-D4EE18260D82}" type="pres">
      <dgm:prSet presAssocID="{270E6E55-43F9-4828-ABFA-20CE0F595FCD}" presName="node" presStyleLbl="node1" presStyleIdx="2" presStyleCnt="6" custScaleX="161447">
        <dgm:presLayoutVars>
          <dgm:bulletEnabled val="1"/>
        </dgm:presLayoutVars>
      </dgm:prSet>
      <dgm:spPr/>
    </dgm:pt>
    <dgm:pt modelId="{0C17A7EE-8AE2-44C7-801A-4A4B2321EE1A}" type="pres">
      <dgm:prSet presAssocID="{270E6E55-43F9-4828-ABFA-20CE0F595FCD}" presName="spNode" presStyleCnt="0"/>
      <dgm:spPr/>
    </dgm:pt>
    <dgm:pt modelId="{9A368837-DB89-4CCF-B83B-341B5E616824}" type="pres">
      <dgm:prSet presAssocID="{967CACE6-FC8D-4696-83D9-2B73EC0451F2}" presName="sibTrans" presStyleLbl="sibTrans1D1" presStyleIdx="2" presStyleCnt="6"/>
      <dgm:spPr/>
    </dgm:pt>
    <dgm:pt modelId="{A57382B5-0B7D-49E0-8103-38E32E108F42}" type="pres">
      <dgm:prSet presAssocID="{E4051AD2-AD50-42F5-BE08-69A8EC3B07C0}" presName="node" presStyleLbl="node1" presStyleIdx="3" presStyleCnt="6" custScaleX="149851">
        <dgm:presLayoutVars>
          <dgm:bulletEnabled val="1"/>
        </dgm:presLayoutVars>
      </dgm:prSet>
      <dgm:spPr/>
    </dgm:pt>
    <dgm:pt modelId="{BC28D11F-F820-4DEE-8C6F-4F069072E790}" type="pres">
      <dgm:prSet presAssocID="{E4051AD2-AD50-42F5-BE08-69A8EC3B07C0}" presName="spNode" presStyleCnt="0"/>
      <dgm:spPr/>
    </dgm:pt>
    <dgm:pt modelId="{EC365E49-2051-4022-A511-487604CD4B77}" type="pres">
      <dgm:prSet presAssocID="{C1FD5D40-D305-40D6-A910-B8DB6805E63D}" presName="sibTrans" presStyleLbl="sibTrans1D1" presStyleIdx="3" presStyleCnt="6"/>
      <dgm:spPr/>
    </dgm:pt>
    <dgm:pt modelId="{5E3655E8-060B-45A9-9088-4051DE337BA2}" type="pres">
      <dgm:prSet presAssocID="{881A79C6-C2A8-417E-AF18-7489E9FB7C21}" presName="node" presStyleLbl="node1" presStyleIdx="4" presStyleCnt="6" custScaleX="150862">
        <dgm:presLayoutVars>
          <dgm:bulletEnabled val="1"/>
        </dgm:presLayoutVars>
      </dgm:prSet>
      <dgm:spPr/>
    </dgm:pt>
    <dgm:pt modelId="{6F3B700E-8A43-4D40-BA92-7DD79EAE03DC}" type="pres">
      <dgm:prSet presAssocID="{881A79C6-C2A8-417E-AF18-7489E9FB7C21}" presName="spNode" presStyleCnt="0"/>
      <dgm:spPr/>
    </dgm:pt>
    <dgm:pt modelId="{1A3EA9C5-C2F0-4777-985E-0AB99D9FC402}" type="pres">
      <dgm:prSet presAssocID="{67969F57-F098-46F7-A68A-DD9036A9555C}" presName="sibTrans" presStyleLbl="sibTrans1D1" presStyleIdx="4" presStyleCnt="6"/>
      <dgm:spPr/>
    </dgm:pt>
    <dgm:pt modelId="{BE6692D0-C013-4C21-9875-B9441BD5FE1C}" type="pres">
      <dgm:prSet presAssocID="{85522717-79FB-49F1-831B-3EF5817C162B}" presName="node" presStyleLbl="node1" presStyleIdx="5" presStyleCnt="6" custScaleX="161797">
        <dgm:presLayoutVars>
          <dgm:bulletEnabled val="1"/>
        </dgm:presLayoutVars>
      </dgm:prSet>
      <dgm:spPr/>
    </dgm:pt>
    <dgm:pt modelId="{D7D15784-9298-480F-A3AB-BC700CD59F3E}" type="pres">
      <dgm:prSet presAssocID="{85522717-79FB-49F1-831B-3EF5817C162B}" presName="spNode" presStyleCnt="0"/>
      <dgm:spPr/>
    </dgm:pt>
    <dgm:pt modelId="{52D338E4-A04C-440E-B931-6DDC025169BA}" type="pres">
      <dgm:prSet presAssocID="{82853DF9-7A75-43F1-A35A-EDBBAC3136DF}" presName="sibTrans" presStyleLbl="sibTrans1D1" presStyleIdx="5" presStyleCnt="6"/>
      <dgm:spPr/>
    </dgm:pt>
  </dgm:ptLst>
  <dgm:cxnLst>
    <dgm:cxn modelId="{3C1C2101-BDAF-4604-A377-02A3068FB403}" srcId="{385911F5-A3C4-48F5-98EC-4977FC4568DD}" destId="{E4051AD2-AD50-42F5-BE08-69A8EC3B07C0}" srcOrd="3" destOrd="0" parTransId="{530861A3-41F8-4A5C-825C-144DF602D04F}" sibTransId="{C1FD5D40-D305-40D6-A910-B8DB6805E63D}"/>
    <dgm:cxn modelId="{932B390E-48C9-450C-8FB6-5A9E5FB0F0C9}" srcId="{385911F5-A3C4-48F5-98EC-4977FC4568DD}" destId="{85522717-79FB-49F1-831B-3EF5817C162B}" srcOrd="5" destOrd="0" parTransId="{DF225AC3-5C95-46F9-9DB6-75E702F7B740}" sibTransId="{82853DF9-7A75-43F1-A35A-EDBBAC3136DF}"/>
    <dgm:cxn modelId="{55005B25-6405-4547-A695-4ABFF924A8E1}" type="presOf" srcId="{C1FD5D40-D305-40D6-A910-B8DB6805E63D}" destId="{EC365E49-2051-4022-A511-487604CD4B77}" srcOrd="0" destOrd="0" presId="urn:microsoft.com/office/officeart/2005/8/layout/cycle6"/>
    <dgm:cxn modelId="{B28CB02A-8082-410C-BFBB-81BE376CA29A}" type="presOf" srcId="{270E6E55-43F9-4828-ABFA-20CE0F595FCD}" destId="{4765B36B-458A-4573-A7F6-D4EE18260D82}" srcOrd="0" destOrd="0" presId="urn:microsoft.com/office/officeart/2005/8/layout/cycle6"/>
    <dgm:cxn modelId="{C683965F-5D63-4B62-957C-2AEF40BF5816}" type="presOf" srcId="{14A4458A-FFA3-4681-B05A-AABC8E5F5E83}" destId="{2ADC9499-AB13-49AD-9AC9-10CB9F745E7D}" srcOrd="0" destOrd="0" presId="urn:microsoft.com/office/officeart/2005/8/layout/cycle6"/>
    <dgm:cxn modelId="{56544D42-6256-4168-A560-88EB22BF0D48}" type="presOf" srcId="{85522717-79FB-49F1-831B-3EF5817C162B}" destId="{BE6692D0-C013-4C21-9875-B9441BD5FE1C}" srcOrd="0" destOrd="0" presId="urn:microsoft.com/office/officeart/2005/8/layout/cycle6"/>
    <dgm:cxn modelId="{279A424E-1055-4ADD-A5FC-E304031BB34C}" type="presOf" srcId="{967CACE6-FC8D-4696-83D9-2B73EC0451F2}" destId="{9A368837-DB89-4CCF-B83B-341B5E616824}" srcOrd="0" destOrd="0" presId="urn:microsoft.com/office/officeart/2005/8/layout/cycle6"/>
    <dgm:cxn modelId="{4CF8C47A-CA40-4BC9-85D1-0EC81A99F93E}" type="presOf" srcId="{82853DF9-7A75-43F1-A35A-EDBBAC3136DF}" destId="{52D338E4-A04C-440E-B931-6DDC025169BA}" srcOrd="0" destOrd="0" presId="urn:microsoft.com/office/officeart/2005/8/layout/cycle6"/>
    <dgm:cxn modelId="{0171F17B-3B59-460B-ADB2-89466686CCBA}" type="presOf" srcId="{67969F57-F098-46F7-A68A-DD9036A9555C}" destId="{1A3EA9C5-C2F0-4777-985E-0AB99D9FC402}" srcOrd="0" destOrd="0" presId="urn:microsoft.com/office/officeart/2005/8/layout/cycle6"/>
    <dgm:cxn modelId="{69340D83-1688-4A9D-AD1D-2FAD0E69ADD3}" type="presOf" srcId="{385911F5-A3C4-48F5-98EC-4977FC4568DD}" destId="{3F262252-D59F-4FF3-B8F1-2D4A3A71D01C}" srcOrd="0" destOrd="0" presId="urn:microsoft.com/office/officeart/2005/8/layout/cycle6"/>
    <dgm:cxn modelId="{8F4E4783-0E43-4222-ADE9-1A07E737682A}" type="presOf" srcId="{E4051AD2-AD50-42F5-BE08-69A8EC3B07C0}" destId="{A57382B5-0B7D-49E0-8103-38E32E108F42}" srcOrd="0" destOrd="0" presId="urn:microsoft.com/office/officeart/2005/8/layout/cycle6"/>
    <dgm:cxn modelId="{39D2869F-C4D3-4AD6-B14C-C6BF64771E6E}" srcId="{385911F5-A3C4-48F5-98EC-4977FC4568DD}" destId="{9C124167-3E9F-4E54-B2DE-D9C2B6C8F02A}" srcOrd="0" destOrd="0" parTransId="{79BF6E8B-DD1E-49AA-952F-8B30E6A0174A}" sibTransId="{F58A9D48-E1EF-4863-B87A-D271C13B944C}"/>
    <dgm:cxn modelId="{A9CC06BB-9013-47BC-A915-F1B8ED7E7782}" srcId="{385911F5-A3C4-48F5-98EC-4977FC4568DD}" destId="{881A79C6-C2A8-417E-AF18-7489E9FB7C21}" srcOrd="4" destOrd="0" parTransId="{29128629-DFE8-4C3F-974E-D5A49CF879E3}" sibTransId="{67969F57-F098-46F7-A68A-DD9036A9555C}"/>
    <dgm:cxn modelId="{5CF033D1-8546-4599-BAC2-4D9C799C3F78}" type="presOf" srcId="{F58A9D48-E1EF-4863-B87A-D271C13B944C}" destId="{1C20DCE4-2323-46C0-9B94-8B7401D74A8B}" srcOrd="0" destOrd="0" presId="urn:microsoft.com/office/officeart/2005/8/layout/cycle6"/>
    <dgm:cxn modelId="{6F3D84D4-10B4-46D2-B98B-DFA136D52DBF}" type="presOf" srcId="{2C4F20A2-B751-4DA1-B2BA-DD51437F29DC}" destId="{C0E34924-99AD-41C6-9DD3-D41F09133286}" srcOrd="0" destOrd="0" presId="urn:microsoft.com/office/officeart/2005/8/layout/cycle6"/>
    <dgm:cxn modelId="{AFE6C8DC-AF2F-4D45-BFBC-F50DE49184F0}" srcId="{385911F5-A3C4-48F5-98EC-4977FC4568DD}" destId="{2C4F20A2-B751-4DA1-B2BA-DD51437F29DC}" srcOrd="1" destOrd="0" parTransId="{F5436188-414C-43FC-AA54-3CAF36FFD362}" sibTransId="{14A4458A-FFA3-4681-B05A-AABC8E5F5E83}"/>
    <dgm:cxn modelId="{5A9539E4-E287-4419-B7B4-A83C250FD1AF}" srcId="{385911F5-A3C4-48F5-98EC-4977FC4568DD}" destId="{270E6E55-43F9-4828-ABFA-20CE0F595FCD}" srcOrd="2" destOrd="0" parTransId="{79425ECB-6F48-4F3E-9ECA-35179DC769F2}" sibTransId="{967CACE6-FC8D-4696-83D9-2B73EC0451F2}"/>
    <dgm:cxn modelId="{37B8FBE8-3465-4EF4-BEEF-85C8B641D6AF}" type="presOf" srcId="{881A79C6-C2A8-417E-AF18-7489E9FB7C21}" destId="{5E3655E8-060B-45A9-9088-4051DE337BA2}" srcOrd="0" destOrd="0" presId="urn:microsoft.com/office/officeart/2005/8/layout/cycle6"/>
    <dgm:cxn modelId="{9A6D5CF6-DBD4-45D8-9EE5-5C44EAA53835}" type="presOf" srcId="{9C124167-3E9F-4E54-B2DE-D9C2B6C8F02A}" destId="{546D552E-A5CF-469B-B45D-30EC4DA02A25}" srcOrd="0" destOrd="0" presId="urn:microsoft.com/office/officeart/2005/8/layout/cycle6"/>
    <dgm:cxn modelId="{93176E56-92C1-44C0-93F8-1F3DAA6FDAC4}" type="presParOf" srcId="{3F262252-D59F-4FF3-B8F1-2D4A3A71D01C}" destId="{546D552E-A5CF-469B-B45D-30EC4DA02A25}" srcOrd="0" destOrd="0" presId="urn:microsoft.com/office/officeart/2005/8/layout/cycle6"/>
    <dgm:cxn modelId="{FA66AA4B-10ED-4284-9D5A-27176242C40E}" type="presParOf" srcId="{3F262252-D59F-4FF3-B8F1-2D4A3A71D01C}" destId="{3E6197ED-E9BB-4A64-B122-8D7398B884FE}" srcOrd="1" destOrd="0" presId="urn:microsoft.com/office/officeart/2005/8/layout/cycle6"/>
    <dgm:cxn modelId="{BBE56D5C-61A1-4B8C-8107-5198692705B1}" type="presParOf" srcId="{3F262252-D59F-4FF3-B8F1-2D4A3A71D01C}" destId="{1C20DCE4-2323-46C0-9B94-8B7401D74A8B}" srcOrd="2" destOrd="0" presId="urn:microsoft.com/office/officeart/2005/8/layout/cycle6"/>
    <dgm:cxn modelId="{FAE15EF7-5557-4185-A72E-CBF5B20F5E15}" type="presParOf" srcId="{3F262252-D59F-4FF3-B8F1-2D4A3A71D01C}" destId="{C0E34924-99AD-41C6-9DD3-D41F09133286}" srcOrd="3" destOrd="0" presId="urn:microsoft.com/office/officeart/2005/8/layout/cycle6"/>
    <dgm:cxn modelId="{FFBB3B32-2D56-4DC2-9790-5207F146415A}" type="presParOf" srcId="{3F262252-D59F-4FF3-B8F1-2D4A3A71D01C}" destId="{36066A3E-A9EF-47C3-8BF7-0FF998ABF208}" srcOrd="4" destOrd="0" presId="urn:microsoft.com/office/officeart/2005/8/layout/cycle6"/>
    <dgm:cxn modelId="{BD758A66-3326-4EA9-BFFB-172383855E82}" type="presParOf" srcId="{3F262252-D59F-4FF3-B8F1-2D4A3A71D01C}" destId="{2ADC9499-AB13-49AD-9AC9-10CB9F745E7D}" srcOrd="5" destOrd="0" presId="urn:microsoft.com/office/officeart/2005/8/layout/cycle6"/>
    <dgm:cxn modelId="{D6CC0792-A575-40A2-BD8D-96E0040ACBDB}" type="presParOf" srcId="{3F262252-D59F-4FF3-B8F1-2D4A3A71D01C}" destId="{4765B36B-458A-4573-A7F6-D4EE18260D82}" srcOrd="6" destOrd="0" presId="urn:microsoft.com/office/officeart/2005/8/layout/cycle6"/>
    <dgm:cxn modelId="{7BA15624-FC2B-4473-8041-654DCC2F73A3}" type="presParOf" srcId="{3F262252-D59F-4FF3-B8F1-2D4A3A71D01C}" destId="{0C17A7EE-8AE2-44C7-801A-4A4B2321EE1A}" srcOrd="7" destOrd="0" presId="urn:microsoft.com/office/officeart/2005/8/layout/cycle6"/>
    <dgm:cxn modelId="{A8B4B6C7-4B04-45EC-8121-4C555DABE5E2}" type="presParOf" srcId="{3F262252-D59F-4FF3-B8F1-2D4A3A71D01C}" destId="{9A368837-DB89-4CCF-B83B-341B5E616824}" srcOrd="8" destOrd="0" presId="urn:microsoft.com/office/officeart/2005/8/layout/cycle6"/>
    <dgm:cxn modelId="{C5AA6D0F-06D4-43FA-A52D-D78D00589316}" type="presParOf" srcId="{3F262252-D59F-4FF3-B8F1-2D4A3A71D01C}" destId="{A57382B5-0B7D-49E0-8103-38E32E108F42}" srcOrd="9" destOrd="0" presId="urn:microsoft.com/office/officeart/2005/8/layout/cycle6"/>
    <dgm:cxn modelId="{F07833A0-4EFA-4B95-8902-6C47733299BA}" type="presParOf" srcId="{3F262252-D59F-4FF3-B8F1-2D4A3A71D01C}" destId="{BC28D11F-F820-4DEE-8C6F-4F069072E790}" srcOrd="10" destOrd="0" presId="urn:microsoft.com/office/officeart/2005/8/layout/cycle6"/>
    <dgm:cxn modelId="{BF859732-7470-45D3-AF8C-458CDBE70282}" type="presParOf" srcId="{3F262252-D59F-4FF3-B8F1-2D4A3A71D01C}" destId="{EC365E49-2051-4022-A511-487604CD4B77}" srcOrd="11" destOrd="0" presId="urn:microsoft.com/office/officeart/2005/8/layout/cycle6"/>
    <dgm:cxn modelId="{F3EF0663-9D16-4E51-9073-4A5F59CEADF9}" type="presParOf" srcId="{3F262252-D59F-4FF3-B8F1-2D4A3A71D01C}" destId="{5E3655E8-060B-45A9-9088-4051DE337BA2}" srcOrd="12" destOrd="0" presId="urn:microsoft.com/office/officeart/2005/8/layout/cycle6"/>
    <dgm:cxn modelId="{8F32B7C2-2616-4347-BC06-213CDF92B62E}" type="presParOf" srcId="{3F262252-D59F-4FF3-B8F1-2D4A3A71D01C}" destId="{6F3B700E-8A43-4D40-BA92-7DD79EAE03DC}" srcOrd="13" destOrd="0" presId="urn:microsoft.com/office/officeart/2005/8/layout/cycle6"/>
    <dgm:cxn modelId="{B363B0BF-A358-4803-B326-C68A6C023AB6}" type="presParOf" srcId="{3F262252-D59F-4FF3-B8F1-2D4A3A71D01C}" destId="{1A3EA9C5-C2F0-4777-985E-0AB99D9FC402}" srcOrd="14" destOrd="0" presId="urn:microsoft.com/office/officeart/2005/8/layout/cycle6"/>
    <dgm:cxn modelId="{429575F4-BFB0-4375-BC91-F08C9D777990}" type="presParOf" srcId="{3F262252-D59F-4FF3-B8F1-2D4A3A71D01C}" destId="{BE6692D0-C013-4C21-9875-B9441BD5FE1C}" srcOrd="15" destOrd="0" presId="urn:microsoft.com/office/officeart/2005/8/layout/cycle6"/>
    <dgm:cxn modelId="{6B7A6E3B-1930-4688-A408-2A3CCC6CA650}" type="presParOf" srcId="{3F262252-D59F-4FF3-B8F1-2D4A3A71D01C}" destId="{D7D15784-9298-480F-A3AB-BC700CD59F3E}" srcOrd="16" destOrd="0" presId="urn:microsoft.com/office/officeart/2005/8/layout/cycle6"/>
    <dgm:cxn modelId="{3C6C477F-8E3F-4CA1-B4E3-CF7613F4C8E4}" type="presParOf" srcId="{3F262252-D59F-4FF3-B8F1-2D4A3A71D01C}" destId="{52D338E4-A04C-440E-B931-6DDC025169BA}"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Why are they threatening caller/ victim?</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is the person(s) threatening the caller/ victim?</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When are the threats being made?</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Who is threatening caller/ victim?</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Which person(s) are making the threats?</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What threats are being made?</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 could this damage the reputation of the police?</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54919">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Who is harming them?</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Why are they harming the caller/ victim?</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is the person (s) harming them?</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When did they harm the caller/ victim?</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Which element poses the greatest harm to the caller/victim? </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How have they harmed the caller/ victim?</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harm could come to SWP/Gwent?</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custScaleX="124165">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custLinFactNeighborX="-22197" custLinFactNeighborY="1831">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02379" custLinFactNeighborX="-26362">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Who is at risk?</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Why are they at risk?</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are the risks to the caller/ victim or others?</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When is the caller/ victim most at risk?</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Which element poses the greatest risk?</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How have you gauged the risk to the caller/ victim or others?</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risks are there to the caller/ victim or others?</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custScaleX="124165">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custScaleX="122699" custLinFactNeighborX="-22197" custLinFactNeighborY="1831">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02379" custLinFactNeighborX="-26362">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Which elements need investigating?</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When is it convenient for the caller/ victim?</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do we need to investigate?</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 can you help with this investigation?</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Why do we need to investigate?</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What do we need to investigate?</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Who needs to investigate this?</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custScaleX="108787">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custScaleX="102198" custLinFactNeighborX="-22197" custLinFactNeighborY="1831">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02379" custLinFactNeighborX="-26362">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Who is vulnerable?</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Why are they vulnerable?</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What makes the caller/incident vulnerable?</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How vulnerable do they feel?</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is the caller/victim, does this make them vulnerable?</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Which elements make caller/ incident vulnerable?</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When is the caller/ victim particularly vulnerable?</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custScaleX="137346">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custScaleX="102198" custLinFactNeighborX="-22197" custLinFactNeighborY="1831">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02379" custLinFactNeighborX="-26362">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247D6EE-DA17-4838-AC9D-DDB1C29F910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9CB20D9-67FC-4580-8436-8730FF4627A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Who do we need to engage with?</a:t>
          </a:r>
        </a:p>
      </dgm:t>
    </dgm:pt>
    <dgm:pt modelId="{2CD57753-C489-4B9C-965C-29E5A2E8503A}" type="parTrans" cxnId="{646E93ED-0BC7-46D3-9BBB-C6FE63FD18BD}">
      <dgm:prSet/>
      <dgm:spPr/>
      <dgm:t>
        <a:bodyPr/>
        <a:lstStyle/>
        <a:p>
          <a:endParaRPr lang="en-US"/>
        </a:p>
      </dgm:t>
    </dgm:pt>
    <dgm:pt modelId="{B8FAAF39-85A1-4924-B9E8-F487A15AA7D6}" type="sibTrans" cxnId="{646E93ED-0BC7-46D3-9BBB-C6FE63FD18BD}">
      <dgm:prSet/>
      <dgm:spPr>
        <a:solidFill>
          <a:schemeClr val="accent2">
            <a:lumMod val="75000"/>
          </a:schemeClr>
        </a:solidFill>
        <a:ln>
          <a:solidFill>
            <a:schemeClr val="tx1"/>
          </a:solidFill>
        </a:ln>
      </dgm:spPr>
      <dgm:t>
        <a:bodyPr/>
        <a:lstStyle/>
        <a:p>
          <a:endParaRPr lang="en-US" dirty="0"/>
        </a:p>
      </dgm:t>
    </dgm:pt>
    <dgm:pt modelId="{E1233BF0-B14C-4787-A20A-3603B279D6C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is their nearest PACT meeting?</a:t>
          </a:r>
        </a:p>
      </dgm:t>
    </dgm:pt>
    <dgm:pt modelId="{BCBA0283-AB8F-4ACF-B4EE-64A9552446F7}" type="parTrans" cxnId="{76662B37-62F0-4C57-885F-28C144E86081}">
      <dgm:prSet/>
      <dgm:spPr/>
      <dgm:t>
        <a:bodyPr/>
        <a:lstStyle/>
        <a:p>
          <a:endParaRPr lang="en-US"/>
        </a:p>
      </dgm:t>
    </dgm:pt>
    <dgm:pt modelId="{9E4DFCC5-18A8-4DBB-9C72-56A106922ACA}" type="sibTrans" cxnId="{76662B37-62F0-4C57-885F-28C144E86081}">
      <dgm:prSet/>
      <dgm:spPr>
        <a:solidFill>
          <a:schemeClr val="accent2">
            <a:lumMod val="75000"/>
          </a:schemeClr>
        </a:solidFill>
        <a:ln>
          <a:solidFill>
            <a:schemeClr val="tx1"/>
          </a:solidFill>
        </a:ln>
      </dgm:spPr>
      <dgm:t>
        <a:bodyPr/>
        <a:lstStyle/>
        <a:p>
          <a:endParaRPr lang="en-US"/>
        </a:p>
      </dgm:t>
    </dgm:pt>
    <dgm:pt modelId="{CFFF5A9A-09CF-42DC-B3E0-3DEEEA0182E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Why should we engage with them?</a:t>
          </a:r>
        </a:p>
      </dgm:t>
    </dgm:pt>
    <dgm:pt modelId="{4CF7E470-4CCC-492E-A048-C6580F33EFD5}" type="parTrans" cxnId="{B1FC390B-E980-4C03-9900-89C369DE307B}">
      <dgm:prSet/>
      <dgm:spPr/>
      <dgm:t>
        <a:bodyPr/>
        <a:lstStyle/>
        <a:p>
          <a:endParaRPr lang="en-US"/>
        </a:p>
      </dgm:t>
    </dgm:pt>
    <dgm:pt modelId="{F385EEB1-7417-4F1D-A748-D8EF33B3FC9E}" type="sibTrans" cxnId="{B1FC390B-E980-4C03-9900-89C369DE307B}">
      <dgm:prSet/>
      <dgm:spPr>
        <a:solidFill>
          <a:schemeClr val="accent2">
            <a:lumMod val="75000"/>
          </a:schemeClr>
        </a:solidFill>
        <a:ln>
          <a:solidFill>
            <a:schemeClr val="tx1"/>
          </a:solidFill>
        </a:ln>
      </dgm:spPr>
      <dgm:t>
        <a:bodyPr/>
        <a:lstStyle/>
        <a:p>
          <a:endParaRPr lang="en-US" dirty="0"/>
        </a:p>
      </dgm:t>
    </dgm:pt>
    <dgm:pt modelId="{D2F6CFF8-44CC-4674-904A-462C71D8AC7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Which Partner Agency do we need to engage with?</a:t>
          </a:r>
        </a:p>
      </dgm:t>
    </dgm:pt>
    <dgm:pt modelId="{9EBF3EA5-DC65-49DB-AFD4-AEE3C11679E4}" type="parTrans" cxnId="{4C3BBA18-007E-47D7-A23B-2C82AA03C28E}">
      <dgm:prSet/>
      <dgm:spPr/>
      <dgm:t>
        <a:bodyPr/>
        <a:lstStyle/>
        <a:p>
          <a:endParaRPr lang="en-US"/>
        </a:p>
      </dgm:t>
    </dgm:pt>
    <dgm:pt modelId="{1D1915A7-4EA3-4DD8-A442-36BCF7FB2E13}" type="sibTrans" cxnId="{4C3BBA18-007E-47D7-A23B-2C82AA03C28E}">
      <dgm:prSet/>
      <dgm:spPr>
        <a:solidFill>
          <a:schemeClr val="accent2">
            <a:lumMod val="75000"/>
          </a:schemeClr>
        </a:solidFill>
        <a:ln>
          <a:solidFill>
            <a:schemeClr val="tx1"/>
          </a:solidFill>
        </a:ln>
      </dgm:spPr>
      <dgm:t>
        <a:bodyPr/>
        <a:lstStyle/>
        <a:p>
          <a:endParaRPr lang="en-US" dirty="0"/>
        </a:p>
      </dgm:t>
    </dgm:pt>
    <dgm:pt modelId="{5EC769B3-5897-49A3-9686-A840C036774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When should we engage with this person/ group?</a:t>
          </a:r>
        </a:p>
      </dgm:t>
    </dgm:pt>
    <dgm:pt modelId="{984C0D4D-4427-451F-B497-E11F6CC0DAB7}" type="parTrans" cxnId="{0D0530F2-7D23-459D-B882-DFEA7239358F}">
      <dgm:prSet/>
      <dgm:spPr/>
      <dgm:t>
        <a:bodyPr/>
        <a:lstStyle/>
        <a:p>
          <a:endParaRPr lang="en-US"/>
        </a:p>
      </dgm:t>
    </dgm:pt>
    <dgm:pt modelId="{3200D6E9-995F-47E1-B902-12E9D343BC7E}" type="sibTrans" cxnId="{0D0530F2-7D23-459D-B882-DFEA7239358F}">
      <dgm:prSet/>
      <dgm:spPr>
        <a:solidFill>
          <a:schemeClr val="accent2">
            <a:lumMod val="75000"/>
          </a:schemeClr>
        </a:solidFill>
        <a:ln>
          <a:solidFill>
            <a:schemeClr val="tx1"/>
          </a:solidFill>
        </a:ln>
      </dgm:spPr>
      <dgm:t>
        <a:bodyPr/>
        <a:lstStyle/>
        <a:p>
          <a:endParaRPr lang="en-US"/>
        </a:p>
      </dgm:t>
    </dgm:pt>
    <dgm:pt modelId="{E3C8680F-4315-4051-9E35-AA626DE9BE3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How do we engage with this person/ group?</a:t>
          </a:r>
        </a:p>
      </dgm:t>
    </dgm:pt>
    <dgm:pt modelId="{3E30A66F-A9B3-4D5D-96C9-76A0B0254208}" type="parTrans" cxnId="{6DB3B18C-6721-4B32-86BB-3F0D0CB2D226}">
      <dgm:prSet/>
      <dgm:spPr/>
      <dgm:t>
        <a:bodyPr/>
        <a:lstStyle/>
        <a:p>
          <a:endParaRPr lang="en-US"/>
        </a:p>
      </dgm:t>
    </dgm:pt>
    <dgm:pt modelId="{4F4D5A4F-71AA-4CCD-BBF0-7A5304597B06}" type="sibTrans" cxnId="{6DB3B18C-6721-4B32-86BB-3F0D0CB2D226}">
      <dgm:prSet/>
      <dgm:spPr>
        <a:solidFill>
          <a:schemeClr val="accent2">
            <a:lumMod val="75000"/>
          </a:schemeClr>
        </a:solidFill>
        <a:ln>
          <a:solidFill>
            <a:schemeClr val="tx1"/>
          </a:solidFill>
        </a:ln>
      </dgm:spPr>
      <dgm:t>
        <a:bodyPr/>
        <a:lstStyle/>
        <a:p>
          <a:endParaRPr lang="en-US"/>
        </a:p>
      </dgm:t>
    </dgm:pt>
    <dgm:pt modelId="{6DC44903-A323-418B-9290-237EEED76E0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is the best way to engage with this person/ group?</a:t>
          </a:r>
        </a:p>
      </dgm:t>
    </dgm:pt>
    <dgm:pt modelId="{8A242CE0-0DE8-404A-B599-AA41B4A5AC7A}" type="parTrans" cxnId="{E433B415-1481-48A4-9371-97F1839569B6}">
      <dgm:prSet/>
      <dgm:spPr/>
      <dgm:t>
        <a:bodyPr/>
        <a:lstStyle/>
        <a:p>
          <a:endParaRPr lang="en-US"/>
        </a:p>
      </dgm:t>
    </dgm:pt>
    <dgm:pt modelId="{FC80788F-B405-4E81-BD45-73EBF7E115F9}" type="sibTrans" cxnId="{E433B415-1481-48A4-9371-97F1839569B6}">
      <dgm:prSet/>
      <dgm:spPr/>
      <dgm:t>
        <a:bodyPr/>
        <a:lstStyle/>
        <a:p>
          <a:endParaRPr lang="en-US"/>
        </a:p>
      </dgm:t>
    </dgm:pt>
    <dgm:pt modelId="{98EA98E6-86AC-426B-AD2D-6738CDE94102}" type="pres">
      <dgm:prSet presAssocID="{6247D6EE-DA17-4838-AC9D-DDB1C29F9100}" presName="diagram" presStyleCnt="0">
        <dgm:presLayoutVars>
          <dgm:dir/>
          <dgm:resizeHandles val="exact"/>
        </dgm:presLayoutVars>
      </dgm:prSet>
      <dgm:spPr/>
    </dgm:pt>
    <dgm:pt modelId="{AADF22D5-C7B3-4C6C-A590-F2D251B2C291}" type="pres">
      <dgm:prSet presAssocID="{D9CB20D9-67FC-4580-8436-8730FF4627AC}" presName="node" presStyleLbl="node1" presStyleIdx="0" presStyleCnt="7">
        <dgm:presLayoutVars>
          <dgm:bulletEnabled val="1"/>
        </dgm:presLayoutVars>
      </dgm:prSet>
      <dgm:spPr/>
    </dgm:pt>
    <dgm:pt modelId="{1337E0B2-9119-4744-A457-B83ACF9D0A8A}" type="pres">
      <dgm:prSet presAssocID="{B8FAAF39-85A1-4924-B9E8-F487A15AA7D6}" presName="sibTrans" presStyleLbl="sibTrans2D1" presStyleIdx="0" presStyleCnt="6"/>
      <dgm:spPr/>
    </dgm:pt>
    <dgm:pt modelId="{6F3BBE0B-7CED-4F8E-991D-400AE292D093}" type="pres">
      <dgm:prSet presAssocID="{B8FAAF39-85A1-4924-B9E8-F487A15AA7D6}" presName="connectorText" presStyleLbl="sibTrans2D1" presStyleIdx="0" presStyleCnt="6"/>
      <dgm:spPr/>
    </dgm:pt>
    <dgm:pt modelId="{CFE93192-334F-4D85-A3AC-BA35EFD716F4}" type="pres">
      <dgm:prSet presAssocID="{E1233BF0-B14C-4787-A20A-3603B279D6C7}" presName="node" presStyleLbl="node1" presStyleIdx="1" presStyleCnt="7">
        <dgm:presLayoutVars>
          <dgm:bulletEnabled val="1"/>
        </dgm:presLayoutVars>
      </dgm:prSet>
      <dgm:spPr/>
    </dgm:pt>
    <dgm:pt modelId="{621012FF-2183-49EB-8A0F-A5662773C13F}" type="pres">
      <dgm:prSet presAssocID="{9E4DFCC5-18A8-4DBB-9C72-56A106922ACA}" presName="sibTrans" presStyleLbl="sibTrans2D1" presStyleIdx="1" presStyleCnt="6"/>
      <dgm:spPr/>
    </dgm:pt>
    <dgm:pt modelId="{1E32EBF7-66D9-4F34-9CDE-6A319090CEDE}" type="pres">
      <dgm:prSet presAssocID="{9E4DFCC5-18A8-4DBB-9C72-56A106922ACA}" presName="connectorText" presStyleLbl="sibTrans2D1" presStyleIdx="1" presStyleCnt="6"/>
      <dgm:spPr/>
    </dgm:pt>
    <dgm:pt modelId="{C60385D6-A2E9-4D77-8578-C835F1E9584C}" type="pres">
      <dgm:prSet presAssocID="{CFFF5A9A-09CF-42DC-B3E0-3DEEEA0182E1}" presName="node" presStyleLbl="node1" presStyleIdx="2" presStyleCnt="7">
        <dgm:presLayoutVars>
          <dgm:bulletEnabled val="1"/>
        </dgm:presLayoutVars>
      </dgm:prSet>
      <dgm:spPr/>
    </dgm:pt>
    <dgm:pt modelId="{236B9A1C-BAC9-4E81-A5BF-E1004F6923D0}" type="pres">
      <dgm:prSet presAssocID="{F385EEB1-7417-4F1D-A748-D8EF33B3FC9E}" presName="sibTrans" presStyleLbl="sibTrans2D1" presStyleIdx="2" presStyleCnt="6"/>
      <dgm:spPr/>
    </dgm:pt>
    <dgm:pt modelId="{A52236C1-4047-4C49-8B5A-783740A14563}" type="pres">
      <dgm:prSet presAssocID="{F385EEB1-7417-4F1D-A748-D8EF33B3FC9E}" presName="connectorText" presStyleLbl="sibTrans2D1" presStyleIdx="2" presStyleCnt="6"/>
      <dgm:spPr/>
    </dgm:pt>
    <dgm:pt modelId="{5F11126D-DE3E-40DE-886C-BDD79DC213EF}" type="pres">
      <dgm:prSet presAssocID="{D2F6CFF8-44CC-4674-904A-462C71D8AC72}" presName="node" presStyleLbl="node1" presStyleIdx="3" presStyleCnt="7">
        <dgm:presLayoutVars>
          <dgm:bulletEnabled val="1"/>
        </dgm:presLayoutVars>
      </dgm:prSet>
      <dgm:spPr/>
    </dgm:pt>
    <dgm:pt modelId="{72ABE2DB-EBE2-4193-A8CA-4BE01A93C8E8}" type="pres">
      <dgm:prSet presAssocID="{1D1915A7-4EA3-4DD8-A442-36BCF7FB2E13}" presName="sibTrans" presStyleLbl="sibTrans2D1" presStyleIdx="3" presStyleCnt="6"/>
      <dgm:spPr/>
    </dgm:pt>
    <dgm:pt modelId="{E3CA9180-B367-4621-AB7B-A336A336739C}" type="pres">
      <dgm:prSet presAssocID="{1D1915A7-4EA3-4DD8-A442-36BCF7FB2E13}" presName="connectorText" presStyleLbl="sibTrans2D1" presStyleIdx="3" presStyleCnt="6"/>
      <dgm:spPr/>
    </dgm:pt>
    <dgm:pt modelId="{2B73E0F7-4FE1-45A9-A9B3-24428E849349}" type="pres">
      <dgm:prSet presAssocID="{5EC769B3-5897-49A3-9686-A840C0367740}" presName="node" presStyleLbl="node1" presStyleIdx="4" presStyleCnt="7" custScaleX="137346">
        <dgm:presLayoutVars>
          <dgm:bulletEnabled val="1"/>
        </dgm:presLayoutVars>
      </dgm:prSet>
      <dgm:spPr/>
    </dgm:pt>
    <dgm:pt modelId="{4E1556B0-7E8D-47AB-BF40-8F3B2BE3A09E}" type="pres">
      <dgm:prSet presAssocID="{3200D6E9-995F-47E1-B902-12E9D343BC7E}" presName="sibTrans" presStyleLbl="sibTrans2D1" presStyleIdx="4" presStyleCnt="6"/>
      <dgm:spPr/>
    </dgm:pt>
    <dgm:pt modelId="{D3D8EF86-0131-4734-8F69-85F659F6CF1C}" type="pres">
      <dgm:prSet presAssocID="{3200D6E9-995F-47E1-B902-12E9D343BC7E}" presName="connectorText" presStyleLbl="sibTrans2D1" presStyleIdx="4" presStyleCnt="6"/>
      <dgm:spPr/>
    </dgm:pt>
    <dgm:pt modelId="{4DE5F612-8C3D-4BB5-89AA-613E47E795BA}" type="pres">
      <dgm:prSet presAssocID="{E3C8680F-4315-4051-9E35-AA626DE9BE3C}" presName="node" presStyleLbl="node1" presStyleIdx="5" presStyleCnt="7" custScaleX="102198" custLinFactNeighborX="-22197" custLinFactNeighborY="1831">
        <dgm:presLayoutVars>
          <dgm:bulletEnabled val="1"/>
        </dgm:presLayoutVars>
      </dgm:prSet>
      <dgm:spPr/>
    </dgm:pt>
    <dgm:pt modelId="{A45A6CCC-8150-4F3B-AF9B-79079D67D660}" type="pres">
      <dgm:prSet presAssocID="{4F4D5A4F-71AA-4CCD-BBF0-7A5304597B06}" presName="sibTrans" presStyleLbl="sibTrans2D1" presStyleIdx="5" presStyleCnt="6"/>
      <dgm:spPr/>
    </dgm:pt>
    <dgm:pt modelId="{D70CC836-F1E1-4EF1-B85D-94C3677D1F8C}" type="pres">
      <dgm:prSet presAssocID="{4F4D5A4F-71AA-4CCD-BBF0-7A5304597B06}" presName="connectorText" presStyleLbl="sibTrans2D1" presStyleIdx="5" presStyleCnt="6"/>
      <dgm:spPr/>
    </dgm:pt>
    <dgm:pt modelId="{41415AEC-E7C4-4001-88BC-0339D8DF9DF5}" type="pres">
      <dgm:prSet presAssocID="{6DC44903-A323-418B-9290-237EEED76E0B}" presName="node" presStyleLbl="node1" presStyleIdx="6" presStyleCnt="7" custScaleX="128555" custLinFactNeighborX="-26362">
        <dgm:presLayoutVars>
          <dgm:bulletEnabled val="1"/>
        </dgm:presLayoutVars>
      </dgm:prSet>
      <dgm:spPr/>
    </dgm:pt>
  </dgm:ptLst>
  <dgm:cxnLst>
    <dgm:cxn modelId="{F4509905-8DEF-41DC-B6E4-3542F67F0A1C}" type="presOf" srcId="{1D1915A7-4EA3-4DD8-A442-36BCF7FB2E13}" destId="{72ABE2DB-EBE2-4193-A8CA-4BE01A93C8E8}" srcOrd="0" destOrd="0" presId="urn:microsoft.com/office/officeart/2005/8/layout/process5"/>
    <dgm:cxn modelId="{B1FC390B-E980-4C03-9900-89C369DE307B}" srcId="{6247D6EE-DA17-4838-AC9D-DDB1C29F9100}" destId="{CFFF5A9A-09CF-42DC-B3E0-3DEEEA0182E1}" srcOrd="2" destOrd="0" parTransId="{4CF7E470-4CCC-492E-A048-C6580F33EFD5}" sibTransId="{F385EEB1-7417-4F1D-A748-D8EF33B3FC9E}"/>
    <dgm:cxn modelId="{E1A35311-A449-42E6-BAF9-AA503727F6B0}" type="presOf" srcId="{D9CB20D9-67FC-4580-8436-8730FF4627AC}" destId="{AADF22D5-C7B3-4C6C-A590-F2D251B2C291}" srcOrd="0" destOrd="0" presId="urn:microsoft.com/office/officeart/2005/8/layout/process5"/>
    <dgm:cxn modelId="{E433B415-1481-48A4-9371-97F1839569B6}" srcId="{6247D6EE-DA17-4838-AC9D-DDB1C29F9100}" destId="{6DC44903-A323-418B-9290-237EEED76E0B}" srcOrd="6" destOrd="0" parTransId="{8A242CE0-0DE8-404A-B599-AA41B4A5AC7A}" sibTransId="{FC80788F-B405-4E81-BD45-73EBF7E115F9}"/>
    <dgm:cxn modelId="{4C3BBA18-007E-47D7-A23B-2C82AA03C28E}" srcId="{6247D6EE-DA17-4838-AC9D-DDB1C29F9100}" destId="{D2F6CFF8-44CC-4674-904A-462C71D8AC72}" srcOrd="3" destOrd="0" parTransId="{9EBF3EA5-DC65-49DB-AFD4-AEE3C11679E4}" sibTransId="{1D1915A7-4EA3-4DD8-A442-36BCF7FB2E13}"/>
    <dgm:cxn modelId="{76662B37-62F0-4C57-885F-28C144E86081}" srcId="{6247D6EE-DA17-4838-AC9D-DDB1C29F9100}" destId="{E1233BF0-B14C-4787-A20A-3603B279D6C7}" srcOrd="1" destOrd="0" parTransId="{BCBA0283-AB8F-4ACF-B4EE-64A9552446F7}" sibTransId="{9E4DFCC5-18A8-4DBB-9C72-56A106922ACA}"/>
    <dgm:cxn modelId="{F6825337-493E-48F5-8678-85A6EF6E67E7}" type="presOf" srcId="{3200D6E9-995F-47E1-B902-12E9D343BC7E}" destId="{4E1556B0-7E8D-47AB-BF40-8F3B2BE3A09E}" srcOrd="0" destOrd="0" presId="urn:microsoft.com/office/officeart/2005/8/layout/process5"/>
    <dgm:cxn modelId="{CFB18F42-8692-4FBF-8CD4-FB92A722615C}" type="presOf" srcId="{CFFF5A9A-09CF-42DC-B3E0-3DEEEA0182E1}" destId="{C60385D6-A2E9-4D77-8578-C835F1E9584C}" srcOrd="0" destOrd="0" presId="urn:microsoft.com/office/officeart/2005/8/layout/process5"/>
    <dgm:cxn modelId="{A73A414D-896E-4330-8137-A3C02CEBE9BA}" type="presOf" srcId="{4F4D5A4F-71AA-4CCD-BBF0-7A5304597B06}" destId="{D70CC836-F1E1-4EF1-B85D-94C3677D1F8C}" srcOrd="1" destOrd="0" presId="urn:microsoft.com/office/officeart/2005/8/layout/process5"/>
    <dgm:cxn modelId="{F31BD755-1D20-47C6-91FA-D9208BDB7D3B}" type="presOf" srcId="{9E4DFCC5-18A8-4DBB-9C72-56A106922ACA}" destId="{621012FF-2183-49EB-8A0F-A5662773C13F}" srcOrd="0" destOrd="0" presId="urn:microsoft.com/office/officeart/2005/8/layout/process5"/>
    <dgm:cxn modelId="{0E9BB158-7E60-43F4-B3B2-0BD56D35E823}" type="presOf" srcId="{E1233BF0-B14C-4787-A20A-3603B279D6C7}" destId="{CFE93192-334F-4D85-A3AC-BA35EFD716F4}" srcOrd="0" destOrd="0" presId="urn:microsoft.com/office/officeart/2005/8/layout/process5"/>
    <dgm:cxn modelId="{E2C69E8B-32A9-4E0C-AC92-39456B3A2DE9}" type="presOf" srcId="{B8FAAF39-85A1-4924-B9E8-F487A15AA7D6}" destId="{1337E0B2-9119-4744-A457-B83ACF9D0A8A}" srcOrd="0" destOrd="0" presId="urn:microsoft.com/office/officeart/2005/8/layout/process5"/>
    <dgm:cxn modelId="{6DB3B18C-6721-4B32-86BB-3F0D0CB2D226}" srcId="{6247D6EE-DA17-4838-AC9D-DDB1C29F9100}" destId="{E3C8680F-4315-4051-9E35-AA626DE9BE3C}" srcOrd="5" destOrd="0" parTransId="{3E30A66F-A9B3-4D5D-96C9-76A0B0254208}" sibTransId="{4F4D5A4F-71AA-4CCD-BBF0-7A5304597B06}"/>
    <dgm:cxn modelId="{100E62A3-E099-4763-AC70-F78151AAAF72}" type="presOf" srcId="{B8FAAF39-85A1-4924-B9E8-F487A15AA7D6}" destId="{6F3BBE0B-7CED-4F8E-991D-400AE292D093}" srcOrd="1" destOrd="0" presId="urn:microsoft.com/office/officeart/2005/8/layout/process5"/>
    <dgm:cxn modelId="{82B4E9A6-D839-4B9C-92E1-BE8F7D16CA14}" type="presOf" srcId="{F385EEB1-7417-4F1D-A748-D8EF33B3FC9E}" destId="{236B9A1C-BAC9-4E81-A5BF-E1004F6923D0}" srcOrd="0" destOrd="0" presId="urn:microsoft.com/office/officeart/2005/8/layout/process5"/>
    <dgm:cxn modelId="{90E188B0-400F-4B05-9DA2-EF65BD3C36DF}" type="presOf" srcId="{F385EEB1-7417-4F1D-A748-D8EF33B3FC9E}" destId="{A52236C1-4047-4C49-8B5A-783740A14563}" srcOrd="1" destOrd="0" presId="urn:microsoft.com/office/officeart/2005/8/layout/process5"/>
    <dgm:cxn modelId="{13B766B7-079D-43C6-A952-DFE55A718E72}" type="presOf" srcId="{1D1915A7-4EA3-4DD8-A442-36BCF7FB2E13}" destId="{E3CA9180-B367-4621-AB7B-A336A336739C}" srcOrd="1" destOrd="0" presId="urn:microsoft.com/office/officeart/2005/8/layout/process5"/>
    <dgm:cxn modelId="{58F758B9-E8AE-4DD9-8F8F-609E3664660E}" type="presOf" srcId="{6247D6EE-DA17-4838-AC9D-DDB1C29F9100}" destId="{98EA98E6-86AC-426B-AD2D-6738CDE94102}" srcOrd="0" destOrd="0" presId="urn:microsoft.com/office/officeart/2005/8/layout/process5"/>
    <dgm:cxn modelId="{171F20BE-61B2-40C3-B14D-ABBCE972AC53}" type="presOf" srcId="{4F4D5A4F-71AA-4CCD-BBF0-7A5304597B06}" destId="{A45A6CCC-8150-4F3B-AF9B-79079D67D660}" srcOrd="0" destOrd="0" presId="urn:microsoft.com/office/officeart/2005/8/layout/process5"/>
    <dgm:cxn modelId="{209F78C3-D505-482D-8C28-EDE3B8CB80CE}" type="presOf" srcId="{3200D6E9-995F-47E1-B902-12E9D343BC7E}" destId="{D3D8EF86-0131-4734-8F69-85F659F6CF1C}" srcOrd="1" destOrd="0" presId="urn:microsoft.com/office/officeart/2005/8/layout/process5"/>
    <dgm:cxn modelId="{3AD1FAD5-A58E-43D3-ACD3-D237ECC0B2FC}" type="presOf" srcId="{9E4DFCC5-18A8-4DBB-9C72-56A106922ACA}" destId="{1E32EBF7-66D9-4F34-9CDE-6A319090CEDE}" srcOrd="1" destOrd="0" presId="urn:microsoft.com/office/officeart/2005/8/layout/process5"/>
    <dgm:cxn modelId="{C03471D6-146B-404C-8BCF-813AE4A5555D}" type="presOf" srcId="{E3C8680F-4315-4051-9E35-AA626DE9BE3C}" destId="{4DE5F612-8C3D-4BB5-89AA-613E47E795BA}" srcOrd="0" destOrd="0" presId="urn:microsoft.com/office/officeart/2005/8/layout/process5"/>
    <dgm:cxn modelId="{B299E9D9-4AD7-4B50-8FB0-2B75789227D7}" type="presOf" srcId="{D2F6CFF8-44CC-4674-904A-462C71D8AC72}" destId="{5F11126D-DE3E-40DE-886C-BDD79DC213EF}" srcOrd="0" destOrd="0" presId="urn:microsoft.com/office/officeart/2005/8/layout/process5"/>
    <dgm:cxn modelId="{4465DBEA-A3D5-4B31-A364-E80F60CE236E}" type="presOf" srcId="{6DC44903-A323-418B-9290-237EEED76E0B}" destId="{41415AEC-E7C4-4001-88BC-0339D8DF9DF5}" srcOrd="0" destOrd="0" presId="urn:microsoft.com/office/officeart/2005/8/layout/process5"/>
    <dgm:cxn modelId="{646E93ED-0BC7-46D3-9BBB-C6FE63FD18BD}" srcId="{6247D6EE-DA17-4838-AC9D-DDB1C29F9100}" destId="{D9CB20D9-67FC-4580-8436-8730FF4627AC}" srcOrd="0" destOrd="0" parTransId="{2CD57753-C489-4B9C-965C-29E5A2E8503A}" sibTransId="{B8FAAF39-85A1-4924-B9E8-F487A15AA7D6}"/>
    <dgm:cxn modelId="{0D0530F2-7D23-459D-B882-DFEA7239358F}" srcId="{6247D6EE-DA17-4838-AC9D-DDB1C29F9100}" destId="{5EC769B3-5897-49A3-9686-A840C0367740}" srcOrd="4" destOrd="0" parTransId="{984C0D4D-4427-451F-B497-E11F6CC0DAB7}" sibTransId="{3200D6E9-995F-47E1-B902-12E9D343BC7E}"/>
    <dgm:cxn modelId="{7AEAF0FF-9DBF-48BF-A8C2-0F808784FD83}" type="presOf" srcId="{5EC769B3-5897-49A3-9686-A840C0367740}" destId="{2B73E0F7-4FE1-45A9-A9B3-24428E849349}" srcOrd="0" destOrd="0" presId="urn:microsoft.com/office/officeart/2005/8/layout/process5"/>
    <dgm:cxn modelId="{800B727E-6303-4553-955A-E03E658400EB}" type="presParOf" srcId="{98EA98E6-86AC-426B-AD2D-6738CDE94102}" destId="{AADF22D5-C7B3-4C6C-A590-F2D251B2C291}" srcOrd="0" destOrd="0" presId="urn:microsoft.com/office/officeart/2005/8/layout/process5"/>
    <dgm:cxn modelId="{5CA41015-78D0-4AC8-870E-F3DD8CAFFB29}" type="presParOf" srcId="{98EA98E6-86AC-426B-AD2D-6738CDE94102}" destId="{1337E0B2-9119-4744-A457-B83ACF9D0A8A}" srcOrd="1" destOrd="0" presId="urn:microsoft.com/office/officeart/2005/8/layout/process5"/>
    <dgm:cxn modelId="{0BF05363-4CA2-4A3F-A932-FC44570D52CD}" type="presParOf" srcId="{1337E0B2-9119-4744-A457-B83ACF9D0A8A}" destId="{6F3BBE0B-7CED-4F8E-991D-400AE292D093}" srcOrd="0" destOrd="0" presId="urn:microsoft.com/office/officeart/2005/8/layout/process5"/>
    <dgm:cxn modelId="{AA38C437-4016-42E4-96D3-3FF844D93F53}" type="presParOf" srcId="{98EA98E6-86AC-426B-AD2D-6738CDE94102}" destId="{CFE93192-334F-4D85-A3AC-BA35EFD716F4}" srcOrd="2" destOrd="0" presId="urn:microsoft.com/office/officeart/2005/8/layout/process5"/>
    <dgm:cxn modelId="{A69EDEF2-0A7A-4804-A8E9-C47E507FEB79}" type="presParOf" srcId="{98EA98E6-86AC-426B-AD2D-6738CDE94102}" destId="{621012FF-2183-49EB-8A0F-A5662773C13F}" srcOrd="3" destOrd="0" presId="urn:microsoft.com/office/officeart/2005/8/layout/process5"/>
    <dgm:cxn modelId="{001291BA-A6EA-46E3-BD97-4C6062040666}" type="presParOf" srcId="{621012FF-2183-49EB-8A0F-A5662773C13F}" destId="{1E32EBF7-66D9-4F34-9CDE-6A319090CEDE}" srcOrd="0" destOrd="0" presId="urn:microsoft.com/office/officeart/2005/8/layout/process5"/>
    <dgm:cxn modelId="{FA7DC971-0520-41BD-A9E3-AFF9E9324426}" type="presParOf" srcId="{98EA98E6-86AC-426B-AD2D-6738CDE94102}" destId="{C60385D6-A2E9-4D77-8578-C835F1E9584C}" srcOrd="4" destOrd="0" presId="urn:microsoft.com/office/officeart/2005/8/layout/process5"/>
    <dgm:cxn modelId="{7B7F74E3-415D-4F64-8272-8D3E310B7544}" type="presParOf" srcId="{98EA98E6-86AC-426B-AD2D-6738CDE94102}" destId="{236B9A1C-BAC9-4E81-A5BF-E1004F6923D0}" srcOrd="5" destOrd="0" presId="urn:microsoft.com/office/officeart/2005/8/layout/process5"/>
    <dgm:cxn modelId="{3CCE0ABC-E801-4D8C-9070-CA33373F60E8}" type="presParOf" srcId="{236B9A1C-BAC9-4E81-A5BF-E1004F6923D0}" destId="{A52236C1-4047-4C49-8B5A-783740A14563}" srcOrd="0" destOrd="0" presId="urn:microsoft.com/office/officeart/2005/8/layout/process5"/>
    <dgm:cxn modelId="{AC7C7A73-DFC9-4708-B331-24ADBDBD0427}" type="presParOf" srcId="{98EA98E6-86AC-426B-AD2D-6738CDE94102}" destId="{5F11126D-DE3E-40DE-886C-BDD79DC213EF}" srcOrd="6" destOrd="0" presId="urn:microsoft.com/office/officeart/2005/8/layout/process5"/>
    <dgm:cxn modelId="{E9DBB04B-F673-4261-99C9-3615821C1E6B}" type="presParOf" srcId="{98EA98E6-86AC-426B-AD2D-6738CDE94102}" destId="{72ABE2DB-EBE2-4193-A8CA-4BE01A93C8E8}" srcOrd="7" destOrd="0" presId="urn:microsoft.com/office/officeart/2005/8/layout/process5"/>
    <dgm:cxn modelId="{683741EC-07BB-4A0F-8961-D142B8F2F372}" type="presParOf" srcId="{72ABE2DB-EBE2-4193-A8CA-4BE01A93C8E8}" destId="{E3CA9180-B367-4621-AB7B-A336A336739C}" srcOrd="0" destOrd="0" presId="urn:microsoft.com/office/officeart/2005/8/layout/process5"/>
    <dgm:cxn modelId="{DC15B34D-EFFA-4E8D-93AF-20C75CB5C5F8}" type="presParOf" srcId="{98EA98E6-86AC-426B-AD2D-6738CDE94102}" destId="{2B73E0F7-4FE1-45A9-A9B3-24428E849349}" srcOrd="8" destOrd="0" presId="urn:microsoft.com/office/officeart/2005/8/layout/process5"/>
    <dgm:cxn modelId="{BDBE3240-95D4-4FE5-BBC2-8680286DC082}" type="presParOf" srcId="{98EA98E6-86AC-426B-AD2D-6738CDE94102}" destId="{4E1556B0-7E8D-47AB-BF40-8F3B2BE3A09E}" srcOrd="9" destOrd="0" presId="urn:microsoft.com/office/officeart/2005/8/layout/process5"/>
    <dgm:cxn modelId="{907CE728-4D57-45F1-A9B2-2536447AE401}" type="presParOf" srcId="{4E1556B0-7E8D-47AB-BF40-8F3B2BE3A09E}" destId="{D3D8EF86-0131-4734-8F69-85F659F6CF1C}" srcOrd="0" destOrd="0" presId="urn:microsoft.com/office/officeart/2005/8/layout/process5"/>
    <dgm:cxn modelId="{396F94CD-FB90-45F3-94CF-6D5EB3919813}" type="presParOf" srcId="{98EA98E6-86AC-426B-AD2D-6738CDE94102}" destId="{4DE5F612-8C3D-4BB5-89AA-613E47E795BA}" srcOrd="10" destOrd="0" presId="urn:microsoft.com/office/officeart/2005/8/layout/process5"/>
    <dgm:cxn modelId="{1B73F78D-69A8-4F49-96D1-7D8FDF8D5087}" type="presParOf" srcId="{98EA98E6-86AC-426B-AD2D-6738CDE94102}" destId="{A45A6CCC-8150-4F3B-AF9B-79079D67D660}" srcOrd="11" destOrd="0" presId="urn:microsoft.com/office/officeart/2005/8/layout/process5"/>
    <dgm:cxn modelId="{1477A2EE-A89A-4148-803E-B4CAF2F50F9C}" type="presParOf" srcId="{A45A6CCC-8150-4F3B-AF9B-79079D67D660}" destId="{D70CC836-F1E1-4EF1-B85D-94C3677D1F8C}" srcOrd="0" destOrd="0" presId="urn:microsoft.com/office/officeart/2005/8/layout/process5"/>
    <dgm:cxn modelId="{17F83189-32A1-4BDD-9CED-B721D3B76CA0}" type="presParOf" srcId="{98EA98E6-86AC-426B-AD2D-6738CDE94102}" destId="{41415AEC-E7C4-4001-88BC-0339D8DF9DF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1D9DA72-A92E-4C50-BDC5-55CE1CBC774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5DFF6E4F-3ECB-445A-B5FD-FBC354E539F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Communicate with victim or witness</a:t>
          </a:r>
        </a:p>
      </dgm:t>
    </dgm:pt>
    <dgm:pt modelId="{B2E5CB49-E8AD-414C-868C-06AA1E845371}" type="parTrans" cxnId="{6BDAC757-84D0-4C91-A68A-4DB362EDDE9A}">
      <dgm:prSet/>
      <dgm:spPr/>
      <dgm:t>
        <a:bodyPr/>
        <a:lstStyle/>
        <a:p>
          <a:endParaRPr lang="en-US"/>
        </a:p>
      </dgm:t>
    </dgm:pt>
    <dgm:pt modelId="{DB6F8C29-A1E9-4786-84FA-5614B62E664F}" type="sibTrans" cxnId="{6BDAC757-84D0-4C91-A68A-4DB362EDDE9A}">
      <dgm:prSet/>
      <dgm:spPr>
        <a:solidFill>
          <a:schemeClr val="accent2">
            <a:lumMod val="75000"/>
          </a:schemeClr>
        </a:solidFill>
        <a:ln>
          <a:solidFill>
            <a:schemeClr val="tx1"/>
          </a:solidFill>
        </a:ln>
      </dgm:spPr>
      <dgm:t>
        <a:bodyPr/>
        <a:lstStyle/>
        <a:p>
          <a:endParaRPr lang="en-US"/>
        </a:p>
      </dgm:t>
    </dgm:pt>
    <dgm:pt modelId="{25B0EC6C-47C4-475D-9B24-7DEF3DC39F3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Assess &amp; preserve scene/ evidence</a:t>
          </a:r>
        </a:p>
      </dgm:t>
    </dgm:pt>
    <dgm:pt modelId="{CE9ED0DD-BFCF-40C7-9EC4-09CC62525943}" type="parTrans" cxnId="{E8F2B19B-5052-409C-88D1-ADA9E69BA100}">
      <dgm:prSet/>
      <dgm:spPr/>
      <dgm:t>
        <a:bodyPr/>
        <a:lstStyle/>
        <a:p>
          <a:endParaRPr lang="en-US"/>
        </a:p>
      </dgm:t>
    </dgm:pt>
    <dgm:pt modelId="{C176E386-5EC3-4E17-91B0-9B43AD25D0A0}" type="sibTrans" cxnId="{E8F2B19B-5052-409C-88D1-ADA9E69BA100}">
      <dgm:prSet/>
      <dgm:spPr>
        <a:solidFill>
          <a:schemeClr val="accent2">
            <a:lumMod val="75000"/>
          </a:schemeClr>
        </a:solidFill>
        <a:ln>
          <a:solidFill>
            <a:schemeClr val="tx1"/>
          </a:solidFill>
        </a:ln>
      </dgm:spPr>
      <dgm:t>
        <a:bodyPr/>
        <a:lstStyle/>
        <a:p>
          <a:endParaRPr lang="en-US"/>
        </a:p>
      </dgm:t>
    </dgm:pt>
    <dgm:pt modelId="{EBCC7AD1-03D6-4EF5-BD1E-098F63E71C8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Health &amp; Safety</a:t>
          </a:r>
        </a:p>
      </dgm:t>
    </dgm:pt>
    <dgm:pt modelId="{ECBB89B2-DB1B-4405-9E5A-3F8D0D765C0C}" type="parTrans" cxnId="{34E1CF16-9367-456B-8B24-7A7FFCC142A6}">
      <dgm:prSet/>
      <dgm:spPr/>
      <dgm:t>
        <a:bodyPr/>
        <a:lstStyle/>
        <a:p>
          <a:endParaRPr lang="en-US"/>
        </a:p>
      </dgm:t>
    </dgm:pt>
    <dgm:pt modelId="{7EECE970-03CF-49AF-8820-CC73CEFE3E1B}" type="sibTrans" cxnId="{34E1CF16-9367-456B-8B24-7A7FFCC142A6}">
      <dgm:prSet/>
      <dgm:spPr>
        <a:solidFill>
          <a:schemeClr val="accent2">
            <a:lumMod val="75000"/>
          </a:schemeClr>
        </a:solidFill>
        <a:ln>
          <a:solidFill>
            <a:schemeClr val="tx1"/>
          </a:solidFill>
        </a:ln>
      </dgm:spPr>
      <dgm:t>
        <a:bodyPr/>
        <a:lstStyle/>
        <a:p>
          <a:endParaRPr lang="en-US"/>
        </a:p>
      </dgm:t>
    </dgm:pt>
    <dgm:pt modelId="{63C112AD-DC48-44BB-B13E-F6DA62E13AA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Initiate urgent action or support service</a:t>
          </a:r>
        </a:p>
      </dgm:t>
    </dgm:pt>
    <dgm:pt modelId="{A08D3B8F-1AD9-4245-A9F4-79BD6BF2FA66}" type="parTrans" cxnId="{5D3EAFCF-C360-4831-B322-8D0917D9F473}">
      <dgm:prSet/>
      <dgm:spPr/>
      <dgm:t>
        <a:bodyPr/>
        <a:lstStyle/>
        <a:p>
          <a:endParaRPr lang="en-US"/>
        </a:p>
      </dgm:t>
    </dgm:pt>
    <dgm:pt modelId="{5939827E-B0DB-44C8-ABB8-4B83F4DDA37F}" type="sibTrans" cxnId="{5D3EAFCF-C360-4831-B322-8D0917D9F473}">
      <dgm:prSet/>
      <dgm:spPr>
        <a:solidFill>
          <a:schemeClr val="accent2">
            <a:lumMod val="75000"/>
          </a:schemeClr>
        </a:solidFill>
        <a:ln>
          <a:solidFill>
            <a:schemeClr val="tx1"/>
          </a:solidFill>
        </a:ln>
      </dgm:spPr>
      <dgm:t>
        <a:bodyPr/>
        <a:lstStyle/>
        <a:p>
          <a:endParaRPr lang="en-US"/>
        </a:p>
      </dgm:t>
    </dgm:pt>
    <dgm:pt modelId="{21E46574-C119-4A48-B610-2B5D520C894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Complete relevant documents</a:t>
          </a:r>
        </a:p>
      </dgm:t>
    </dgm:pt>
    <dgm:pt modelId="{507316D7-65B6-42CC-B7EF-EBF2733E6D21}" type="parTrans" cxnId="{FE0FACCC-696A-4BC1-BB6C-4C3F6E99F97F}">
      <dgm:prSet/>
      <dgm:spPr/>
      <dgm:t>
        <a:bodyPr/>
        <a:lstStyle/>
        <a:p>
          <a:endParaRPr lang="en-US"/>
        </a:p>
      </dgm:t>
    </dgm:pt>
    <dgm:pt modelId="{88E23AC9-4DC4-4EAB-A7B0-DFE510C2ABB6}" type="sibTrans" cxnId="{FE0FACCC-696A-4BC1-BB6C-4C3F6E99F97F}">
      <dgm:prSet/>
      <dgm:spPr>
        <a:solidFill>
          <a:schemeClr val="accent2">
            <a:lumMod val="75000"/>
          </a:schemeClr>
        </a:solidFill>
        <a:ln>
          <a:solidFill>
            <a:schemeClr val="tx1"/>
          </a:solidFill>
        </a:ln>
      </dgm:spPr>
      <dgm:t>
        <a:bodyPr/>
        <a:lstStyle/>
        <a:p>
          <a:endParaRPr lang="en-US"/>
        </a:p>
      </dgm:t>
    </dgm:pt>
    <dgm:pt modelId="{9321E46B-9F19-4C4B-B57A-EA7E2FF90C8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Provide advice &amp; guidance</a:t>
          </a:r>
        </a:p>
      </dgm:t>
    </dgm:pt>
    <dgm:pt modelId="{D8FADF71-A1C5-49C5-B6BD-D921D7FFD125}" type="parTrans" cxnId="{A43E8367-E268-4E7F-8D95-5A97308AB72D}">
      <dgm:prSet/>
      <dgm:spPr/>
      <dgm:t>
        <a:bodyPr/>
        <a:lstStyle/>
        <a:p>
          <a:endParaRPr lang="en-US"/>
        </a:p>
      </dgm:t>
    </dgm:pt>
    <dgm:pt modelId="{8EEBF89B-D3FA-4E51-A4FB-42B90D9F253F}" type="sibTrans" cxnId="{A43E8367-E268-4E7F-8D95-5A97308AB72D}">
      <dgm:prSet/>
      <dgm:spPr>
        <a:solidFill>
          <a:schemeClr val="accent2">
            <a:lumMod val="75000"/>
          </a:schemeClr>
        </a:solidFill>
        <a:ln>
          <a:solidFill>
            <a:schemeClr val="tx1"/>
          </a:solidFill>
        </a:ln>
      </dgm:spPr>
      <dgm:t>
        <a:bodyPr/>
        <a:lstStyle/>
        <a:p>
          <a:endParaRPr lang="en-US"/>
        </a:p>
      </dgm:t>
    </dgm:pt>
    <dgm:pt modelId="{399296FE-EAA6-4A3D-A05B-FA17E45E4B9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Complete initial enquiries</a:t>
          </a:r>
        </a:p>
      </dgm:t>
    </dgm:pt>
    <dgm:pt modelId="{F638026B-B679-4FFC-A878-1D0A892E5D3E}" type="parTrans" cxnId="{C943C6E7-A7A0-4275-A66F-11B518DE9AFA}">
      <dgm:prSet/>
      <dgm:spPr/>
      <dgm:t>
        <a:bodyPr/>
        <a:lstStyle/>
        <a:p>
          <a:endParaRPr lang="en-US"/>
        </a:p>
      </dgm:t>
    </dgm:pt>
    <dgm:pt modelId="{11CFE162-0039-4925-A4A6-CEAAC77B696F}" type="sibTrans" cxnId="{C943C6E7-A7A0-4275-A66F-11B518DE9AFA}">
      <dgm:prSet/>
      <dgm:spPr/>
      <dgm:t>
        <a:bodyPr/>
        <a:lstStyle/>
        <a:p>
          <a:endParaRPr lang="en-US"/>
        </a:p>
      </dgm:t>
    </dgm:pt>
    <dgm:pt modelId="{2CD72E4B-1A65-459B-88BA-3B4EC881FFD2}" type="pres">
      <dgm:prSet presAssocID="{11D9DA72-A92E-4C50-BDC5-55CE1CBC774A}" presName="Name0" presStyleCnt="0">
        <dgm:presLayoutVars>
          <dgm:dir/>
          <dgm:resizeHandles/>
        </dgm:presLayoutVars>
      </dgm:prSet>
      <dgm:spPr/>
    </dgm:pt>
    <dgm:pt modelId="{30145B7E-589B-4FE3-B358-92D9F7AD500E}" type="pres">
      <dgm:prSet presAssocID="{5DFF6E4F-3ECB-445A-B5FD-FBC354E539F2}" presName="compNode" presStyleCnt="0"/>
      <dgm:spPr/>
    </dgm:pt>
    <dgm:pt modelId="{95588673-DDB9-4FEA-869B-5888C3189FF6}" type="pres">
      <dgm:prSet presAssocID="{5DFF6E4F-3ECB-445A-B5FD-FBC354E539F2}" presName="dummyConnPt" presStyleCnt="0"/>
      <dgm:spPr/>
    </dgm:pt>
    <dgm:pt modelId="{A259C7B5-DF36-4B98-A747-F3F3431CAB41}" type="pres">
      <dgm:prSet presAssocID="{5DFF6E4F-3ECB-445A-B5FD-FBC354E539F2}" presName="node" presStyleLbl="node1" presStyleIdx="0" presStyleCnt="7">
        <dgm:presLayoutVars>
          <dgm:bulletEnabled val="1"/>
        </dgm:presLayoutVars>
      </dgm:prSet>
      <dgm:spPr/>
    </dgm:pt>
    <dgm:pt modelId="{8F9C4115-00FE-42B5-A157-A3A5116C4A08}" type="pres">
      <dgm:prSet presAssocID="{DB6F8C29-A1E9-4786-84FA-5614B62E664F}" presName="sibTrans" presStyleLbl="bgSibTrans2D1" presStyleIdx="0" presStyleCnt="6"/>
      <dgm:spPr/>
    </dgm:pt>
    <dgm:pt modelId="{E1C75F1E-E8AA-4CF9-92F2-65A5D1CD338E}" type="pres">
      <dgm:prSet presAssocID="{25B0EC6C-47C4-475D-9B24-7DEF3DC39F35}" presName="compNode" presStyleCnt="0"/>
      <dgm:spPr/>
    </dgm:pt>
    <dgm:pt modelId="{FDBF9F43-82A5-4658-AF09-9B872D5D2443}" type="pres">
      <dgm:prSet presAssocID="{25B0EC6C-47C4-475D-9B24-7DEF3DC39F35}" presName="dummyConnPt" presStyleCnt="0"/>
      <dgm:spPr/>
    </dgm:pt>
    <dgm:pt modelId="{4D08F880-AB2E-40DA-9752-6AA73FF069AC}" type="pres">
      <dgm:prSet presAssocID="{25B0EC6C-47C4-475D-9B24-7DEF3DC39F35}" presName="node" presStyleLbl="node1" presStyleIdx="1" presStyleCnt="7">
        <dgm:presLayoutVars>
          <dgm:bulletEnabled val="1"/>
        </dgm:presLayoutVars>
      </dgm:prSet>
      <dgm:spPr/>
    </dgm:pt>
    <dgm:pt modelId="{19877082-5D4E-49CD-8890-EAA387E2CC13}" type="pres">
      <dgm:prSet presAssocID="{C176E386-5EC3-4E17-91B0-9B43AD25D0A0}" presName="sibTrans" presStyleLbl="bgSibTrans2D1" presStyleIdx="1" presStyleCnt="6"/>
      <dgm:spPr/>
    </dgm:pt>
    <dgm:pt modelId="{EAB0A779-206F-4131-854B-A945FEBDA38E}" type="pres">
      <dgm:prSet presAssocID="{EBCC7AD1-03D6-4EF5-BD1E-098F63E71C83}" presName="compNode" presStyleCnt="0"/>
      <dgm:spPr/>
    </dgm:pt>
    <dgm:pt modelId="{DD2BF925-B776-4B7F-8DFA-BF1ACA1E7105}" type="pres">
      <dgm:prSet presAssocID="{EBCC7AD1-03D6-4EF5-BD1E-098F63E71C83}" presName="dummyConnPt" presStyleCnt="0"/>
      <dgm:spPr/>
    </dgm:pt>
    <dgm:pt modelId="{E4838B52-0358-42BD-A736-769EF751CB62}" type="pres">
      <dgm:prSet presAssocID="{EBCC7AD1-03D6-4EF5-BD1E-098F63E71C83}" presName="node" presStyleLbl="node1" presStyleIdx="2" presStyleCnt="7">
        <dgm:presLayoutVars>
          <dgm:bulletEnabled val="1"/>
        </dgm:presLayoutVars>
      </dgm:prSet>
      <dgm:spPr/>
    </dgm:pt>
    <dgm:pt modelId="{339690FA-38AD-4D05-AD6A-D3085C01CD97}" type="pres">
      <dgm:prSet presAssocID="{7EECE970-03CF-49AF-8820-CC73CEFE3E1B}" presName="sibTrans" presStyleLbl="bgSibTrans2D1" presStyleIdx="2" presStyleCnt="6"/>
      <dgm:spPr/>
    </dgm:pt>
    <dgm:pt modelId="{1841E511-8E5A-423C-91B3-03453E862FEB}" type="pres">
      <dgm:prSet presAssocID="{63C112AD-DC48-44BB-B13E-F6DA62E13AA1}" presName="compNode" presStyleCnt="0"/>
      <dgm:spPr/>
    </dgm:pt>
    <dgm:pt modelId="{46188F18-EAC2-407B-9F5B-B4E0354E7133}" type="pres">
      <dgm:prSet presAssocID="{63C112AD-DC48-44BB-B13E-F6DA62E13AA1}" presName="dummyConnPt" presStyleCnt="0"/>
      <dgm:spPr/>
    </dgm:pt>
    <dgm:pt modelId="{95D8D3B9-C1F4-4B0C-A543-8E810E1E4A17}" type="pres">
      <dgm:prSet presAssocID="{63C112AD-DC48-44BB-B13E-F6DA62E13AA1}" presName="node" presStyleLbl="node1" presStyleIdx="3" presStyleCnt="7">
        <dgm:presLayoutVars>
          <dgm:bulletEnabled val="1"/>
        </dgm:presLayoutVars>
      </dgm:prSet>
      <dgm:spPr/>
    </dgm:pt>
    <dgm:pt modelId="{66372EB7-2888-4C56-8113-1A9754FA01D2}" type="pres">
      <dgm:prSet presAssocID="{5939827E-B0DB-44C8-ABB8-4B83F4DDA37F}" presName="sibTrans" presStyleLbl="bgSibTrans2D1" presStyleIdx="3" presStyleCnt="6"/>
      <dgm:spPr/>
    </dgm:pt>
    <dgm:pt modelId="{4DCF6060-83BB-4B5E-A495-0A8BDB744954}" type="pres">
      <dgm:prSet presAssocID="{21E46574-C119-4A48-B610-2B5D520C894B}" presName="compNode" presStyleCnt="0"/>
      <dgm:spPr/>
    </dgm:pt>
    <dgm:pt modelId="{85EF3972-6682-4511-9529-87CE80D8B673}" type="pres">
      <dgm:prSet presAssocID="{21E46574-C119-4A48-B610-2B5D520C894B}" presName="dummyConnPt" presStyleCnt="0"/>
      <dgm:spPr/>
    </dgm:pt>
    <dgm:pt modelId="{66BCCDD8-1751-44E8-8CAB-B03AF0074B59}" type="pres">
      <dgm:prSet presAssocID="{21E46574-C119-4A48-B610-2B5D520C894B}" presName="node" presStyleLbl="node1" presStyleIdx="4" presStyleCnt="7">
        <dgm:presLayoutVars>
          <dgm:bulletEnabled val="1"/>
        </dgm:presLayoutVars>
      </dgm:prSet>
      <dgm:spPr/>
    </dgm:pt>
    <dgm:pt modelId="{25FE40E0-3363-4126-9C96-282D87115CB5}" type="pres">
      <dgm:prSet presAssocID="{88E23AC9-4DC4-4EAB-A7B0-DFE510C2ABB6}" presName="sibTrans" presStyleLbl="bgSibTrans2D1" presStyleIdx="4" presStyleCnt="6"/>
      <dgm:spPr/>
    </dgm:pt>
    <dgm:pt modelId="{CE4B678F-2756-4EE2-849C-7452133420B9}" type="pres">
      <dgm:prSet presAssocID="{9321E46B-9F19-4C4B-B57A-EA7E2FF90C8D}" presName="compNode" presStyleCnt="0"/>
      <dgm:spPr/>
    </dgm:pt>
    <dgm:pt modelId="{E98D8E0F-5FD2-4C3D-822F-20E0D006B4DF}" type="pres">
      <dgm:prSet presAssocID="{9321E46B-9F19-4C4B-B57A-EA7E2FF90C8D}" presName="dummyConnPt" presStyleCnt="0"/>
      <dgm:spPr/>
    </dgm:pt>
    <dgm:pt modelId="{52B98BDD-1E5D-4F27-927D-BAD8AAC6723C}" type="pres">
      <dgm:prSet presAssocID="{9321E46B-9F19-4C4B-B57A-EA7E2FF90C8D}" presName="node" presStyleLbl="node1" presStyleIdx="5" presStyleCnt="7">
        <dgm:presLayoutVars>
          <dgm:bulletEnabled val="1"/>
        </dgm:presLayoutVars>
      </dgm:prSet>
      <dgm:spPr/>
    </dgm:pt>
    <dgm:pt modelId="{5CA77BE8-778B-4C9E-98CB-442555030BAD}" type="pres">
      <dgm:prSet presAssocID="{8EEBF89B-D3FA-4E51-A4FB-42B90D9F253F}" presName="sibTrans" presStyleLbl="bgSibTrans2D1" presStyleIdx="5" presStyleCnt="6"/>
      <dgm:spPr/>
    </dgm:pt>
    <dgm:pt modelId="{06C053C0-76BC-4F7F-A459-1DEDFC44E3A1}" type="pres">
      <dgm:prSet presAssocID="{399296FE-EAA6-4A3D-A05B-FA17E45E4B90}" presName="compNode" presStyleCnt="0"/>
      <dgm:spPr/>
    </dgm:pt>
    <dgm:pt modelId="{457DDE8D-B8B9-45BB-B603-89096858EDB5}" type="pres">
      <dgm:prSet presAssocID="{399296FE-EAA6-4A3D-A05B-FA17E45E4B90}" presName="dummyConnPt" presStyleCnt="0"/>
      <dgm:spPr/>
    </dgm:pt>
    <dgm:pt modelId="{C46172A9-B6DA-4F89-BBC3-A6E24808E0F2}" type="pres">
      <dgm:prSet presAssocID="{399296FE-EAA6-4A3D-A05B-FA17E45E4B90}" presName="node" presStyleLbl="node1" presStyleIdx="6" presStyleCnt="7">
        <dgm:presLayoutVars>
          <dgm:bulletEnabled val="1"/>
        </dgm:presLayoutVars>
      </dgm:prSet>
      <dgm:spPr/>
    </dgm:pt>
  </dgm:ptLst>
  <dgm:cxnLst>
    <dgm:cxn modelId="{0BC4980F-E417-498C-A4B0-01A2977C9E88}" type="presOf" srcId="{21E46574-C119-4A48-B610-2B5D520C894B}" destId="{66BCCDD8-1751-44E8-8CAB-B03AF0074B59}" srcOrd="0" destOrd="0" presId="urn:microsoft.com/office/officeart/2005/8/layout/bProcess4"/>
    <dgm:cxn modelId="{34E1CF16-9367-456B-8B24-7A7FFCC142A6}" srcId="{11D9DA72-A92E-4C50-BDC5-55CE1CBC774A}" destId="{EBCC7AD1-03D6-4EF5-BD1E-098F63E71C83}" srcOrd="2" destOrd="0" parTransId="{ECBB89B2-DB1B-4405-9E5A-3F8D0D765C0C}" sibTransId="{7EECE970-03CF-49AF-8820-CC73CEFE3E1B}"/>
    <dgm:cxn modelId="{3F96A82B-AC97-444D-970B-A00DE732977A}" type="presOf" srcId="{11D9DA72-A92E-4C50-BDC5-55CE1CBC774A}" destId="{2CD72E4B-1A65-459B-88BA-3B4EC881FFD2}" srcOrd="0" destOrd="0" presId="urn:microsoft.com/office/officeart/2005/8/layout/bProcess4"/>
    <dgm:cxn modelId="{70241A65-BF28-485A-ABBF-EE507C98ECFA}" type="presOf" srcId="{7EECE970-03CF-49AF-8820-CC73CEFE3E1B}" destId="{339690FA-38AD-4D05-AD6A-D3085C01CD97}" srcOrd="0" destOrd="0" presId="urn:microsoft.com/office/officeart/2005/8/layout/bProcess4"/>
    <dgm:cxn modelId="{A43E8367-E268-4E7F-8D95-5A97308AB72D}" srcId="{11D9DA72-A92E-4C50-BDC5-55CE1CBC774A}" destId="{9321E46B-9F19-4C4B-B57A-EA7E2FF90C8D}" srcOrd="5" destOrd="0" parTransId="{D8FADF71-A1C5-49C5-B6BD-D921D7FFD125}" sibTransId="{8EEBF89B-D3FA-4E51-A4FB-42B90D9F253F}"/>
    <dgm:cxn modelId="{6F23DB51-0BE8-4767-88E2-8EC24830F56B}" type="presOf" srcId="{25B0EC6C-47C4-475D-9B24-7DEF3DC39F35}" destId="{4D08F880-AB2E-40DA-9752-6AA73FF069AC}" srcOrd="0" destOrd="0" presId="urn:microsoft.com/office/officeart/2005/8/layout/bProcess4"/>
    <dgm:cxn modelId="{2C955254-0CEE-4AFE-9821-343FCAA378F1}" type="presOf" srcId="{EBCC7AD1-03D6-4EF5-BD1E-098F63E71C83}" destId="{E4838B52-0358-42BD-A736-769EF751CB62}" srcOrd="0" destOrd="0" presId="urn:microsoft.com/office/officeart/2005/8/layout/bProcess4"/>
    <dgm:cxn modelId="{BE2C0C57-DB2F-417E-9375-FD7E731D488F}" type="presOf" srcId="{9321E46B-9F19-4C4B-B57A-EA7E2FF90C8D}" destId="{52B98BDD-1E5D-4F27-927D-BAD8AAC6723C}" srcOrd="0" destOrd="0" presId="urn:microsoft.com/office/officeart/2005/8/layout/bProcess4"/>
    <dgm:cxn modelId="{A2B0A177-7C11-43DC-99D4-46DE0F47E88B}" type="presOf" srcId="{8EEBF89B-D3FA-4E51-A4FB-42B90D9F253F}" destId="{5CA77BE8-778B-4C9E-98CB-442555030BAD}" srcOrd="0" destOrd="0" presId="urn:microsoft.com/office/officeart/2005/8/layout/bProcess4"/>
    <dgm:cxn modelId="{6BDAC757-84D0-4C91-A68A-4DB362EDDE9A}" srcId="{11D9DA72-A92E-4C50-BDC5-55CE1CBC774A}" destId="{5DFF6E4F-3ECB-445A-B5FD-FBC354E539F2}" srcOrd="0" destOrd="0" parTransId="{B2E5CB49-E8AD-414C-868C-06AA1E845371}" sibTransId="{DB6F8C29-A1E9-4786-84FA-5614B62E664F}"/>
    <dgm:cxn modelId="{03FD0899-D7A3-4841-9068-B932E85DF0EA}" type="presOf" srcId="{88E23AC9-4DC4-4EAB-A7B0-DFE510C2ABB6}" destId="{25FE40E0-3363-4126-9C96-282D87115CB5}" srcOrd="0" destOrd="0" presId="urn:microsoft.com/office/officeart/2005/8/layout/bProcess4"/>
    <dgm:cxn modelId="{B1D70B9A-8812-4E77-8C2C-BA9F30507699}" type="presOf" srcId="{63C112AD-DC48-44BB-B13E-F6DA62E13AA1}" destId="{95D8D3B9-C1F4-4B0C-A543-8E810E1E4A17}" srcOrd="0" destOrd="0" presId="urn:microsoft.com/office/officeart/2005/8/layout/bProcess4"/>
    <dgm:cxn modelId="{6C5FB09A-D75A-4996-B775-9C13E477504D}" type="presOf" srcId="{5939827E-B0DB-44C8-ABB8-4B83F4DDA37F}" destId="{66372EB7-2888-4C56-8113-1A9754FA01D2}" srcOrd="0" destOrd="0" presId="urn:microsoft.com/office/officeart/2005/8/layout/bProcess4"/>
    <dgm:cxn modelId="{E8F2B19B-5052-409C-88D1-ADA9E69BA100}" srcId="{11D9DA72-A92E-4C50-BDC5-55CE1CBC774A}" destId="{25B0EC6C-47C4-475D-9B24-7DEF3DC39F35}" srcOrd="1" destOrd="0" parTransId="{CE9ED0DD-BFCF-40C7-9EC4-09CC62525943}" sibTransId="{C176E386-5EC3-4E17-91B0-9B43AD25D0A0}"/>
    <dgm:cxn modelId="{C32EEFB1-FA33-4C24-B8D3-1060A5046B6F}" type="presOf" srcId="{399296FE-EAA6-4A3D-A05B-FA17E45E4B90}" destId="{C46172A9-B6DA-4F89-BBC3-A6E24808E0F2}" srcOrd="0" destOrd="0" presId="urn:microsoft.com/office/officeart/2005/8/layout/bProcess4"/>
    <dgm:cxn modelId="{340E90C1-DA96-48A5-87B0-AE1D6E136778}" type="presOf" srcId="{DB6F8C29-A1E9-4786-84FA-5614B62E664F}" destId="{8F9C4115-00FE-42B5-A157-A3A5116C4A08}" srcOrd="0" destOrd="0" presId="urn:microsoft.com/office/officeart/2005/8/layout/bProcess4"/>
    <dgm:cxn modelId="{FE0FACCC-696A-4BC1-BB6C-4C3F6E99F97F}" srcId="{11D9DA72-A92E-4C50-BDC5-55CE1CBC774A}" destId="{21E46574-C119-4A48-B610-2B5D520C894B}" srcOrd="4" destOrd="0" parTransId="{507316D7-65B6-42CC-B7EF-EBF2733E6D21}" sibTransId="{88E23AC9-4DC4-4EAB-A7B0-DFE510C2ABB6}"/>
    <dgm:cxn modelId="{5D3EAFCF-C360-4831-B322-8D0917D9F473}" srcId="{11D9DA72-A92E-4C50-BDC5-55CE1CBC774A}" destId="{63C112AD-DC48-44BB-B13E-F6DA62E13AA1}" srcOrd="3" destOrd="0" parTransId="{A08D3B8F-1AD9-4245-A9F4-79BD6BF2FA66}" sibTransId="{5939827E-B0DB-44C8-ABB8-4B83F4DDA37F}"/>
    <dgm:cxn modelId="{C943C6E7-A7A0-4275-A66F-11B518DE9AFA}" srcId="{11D9DA72-A92E-4C50-BDC5-55CE1CBC774A}" destId="{399296FE-EAA6-4A3D-A05B-FA17E45E4B90}" srcOrd="6" destOrd="0" parTransId="{F638026B-B679-4FFC-A878-1D0A892E5D3E}" sibTransId="{11CFE162-0039-4925-A4A6-CEAAC77B696F}"/>
    <dgm:cxn modelId="{1D5BB1E8-D04E-4730-BD69-72D7232FC8E6}" type="presOf" srcId="{C176E386-5EC3-4E17-91B0-9B43AD25D0A0}" destId="{19877082-5D4E-49CD-8890-EAA387E2CC13}" srcOrd="0" destOrd="0" presId="urn:microsoft.com/office/officeart/2005/8/layout/bProcess4"/>
    <dgm:cxn modelId="{FF5CAEF9-0655-4E25-8233-17356E32B648}" type="presOf" srcId="{5DFF6E4F-3ECB-445A-B5FD-FBC354E539F2}" destId="{A259C7B5-DF36-4B98-A747-F3F3431CAB41}" srcOrd="0" destOrd="0" presId="urn:microsoft.com/office/officeart/2005/8/layout/bProcess4"/>
    <dgm:cxn modelId="{BC8EA315-1D34-486C-A3F4-5C6CA0A43FC4}" type="presParOf" srcId="{2CD72E4B-1A65-459B-88BA-3B4EC881FFD2}" destId="{30145B7E-589B-4FE3-B358-92D9F7AD500E}" srcOrd="0" destOrd="0" presId="urn:microsoft.com/office/officeart/2005/8/layout/bProcess4"/>
    <dgm:cxn modelId="{A85DC065-AF47-4587-A9E1-422CFEE867A1}" type="presParOf" srcId="{30145B7E-589B-4FE3-B358-92D9F7AD500E}" destId="{95588673-DDB9-4FEA-869B-5888C3189FF6}" srcOrd="0" destOrd="0" presId="urn:microsoft.com/office/officeart/2005/8/layout/bProcess4"/>
    <dgm:cxn modelId="{6C9F36CC-9A05-40CE-B435-9011D3159E7B}" type="presParOf" srcId="{30145B7E-589B-4FE3-B358-92D9F7AD500E}" destId="{A259C7B5-DF36-4B98-A747-F3F3431CAB41}" srcOrd="1" destOrd="0" presId="urn:microsoft.com/office/officeart/2005/8/layout/bProcess4"/>
    <dgm:cxn modelId="{05FBFC86-271F-4FBB-A884-3ACFB41EBA0D}" type="presParOf" srcId="{2CD72E4B-1A65-459B-88BA-3B4EC881FFD2}" destId="{8F9C4115-00FE-42B5-A157-A3A5116C4A08}" srcOrd="1" destOrd="0" presId="urn:microsoft.com/office/officeart/2005/8/layout/bProcess4"/>
    <dgm:cxn modelId="{9D64F604-5446-4156-A8E3-1FDA2721E966}" type="presParOf" srcId="{2CD72E4B-1A65-459B-88BA-3B4EC881FFD2}" destId="{E1C75F1E-E8AA-4CF9-92F2-65A5D1CD338E}" srcOrd="2" destOrd="0" presId="urn:microsoft.com/office/officeart/2005/8/layout/bProcess4"/>
    <dgm:cxn modelId="{E3553F7D-8B1B-4E0B-A9E6-C5D28370FC38}" type="presParOf" srcId="{E1C75F1E-E8AA-4CF9-92F2-65A5D1CD338E}" destId="{FDBF9F43-82A5-4658-AF09-9B872D5D2443}" srcOrd="0" destOrd="0" presId="urn:microsoft.com/office/officeart/2005/8/layout/bProcess4"/>
    <dgm:cxn modelId="{99797002-A9D6-47FB-BEC8-1FDA2254B20B}" type="presParOf" srcId="{E1C75F1E-E8AA-4CF9-92F2-65A5D1CD338E}" destId="{4D08F880-AB2E-40DA-9752-6AA73FF069AC}" srcOrd="1" destOrd="0" presId="urn:microsoft.com/office/officeart/2005/8/layout/bProcess4"/>
    <dgm:cxn modelId="{B140F05B-E558-45F5-832B-5283137C4D68}" type="presParOf" srcId="{2CD72E4B-1A65-459B-88BA-3B4EC881FFD2}" destId="{19877082-5D4E-49CD-8890-EAA387E2CC13}" srcOrd="3" destOrd="0" presId="urn:microsoft.com/office/officeart/2005/8/layout/bProcess4"/>
    <dgm:cxn modelId="{3AC96E25-DC8A-4BB9-978D-BD9EB1A798BF}" type="presParOf" srcId="{2CD72E4B-1A65-459B-88BA-3B4EC881FFD2}" destId="{EAB0A779-206F-4131-854B-A945FEBDA38E}" srcOrd="4" destOrd="0" presId="urn:microsoft.com/office/officeart/2005/8/layout/bProcess4"/>
    <dgm:cxn modelId="{646E51CC-7525-4F90-A758-AD5EE6081AF8}" type="presParOf" srcId="{EAB0A779-206F-4131-854B-A945FEBDA38E}" destId="{DD2BF925-B776-4B7F-8DFA-BF1ACA1E7105}" srcOrd="0" destOrd="0" presId="urn:microsoft.com/office/officeart/2005/8/layout/bProcess4"/>
    <dgm:cxn modelId="{5D5C1367-C949-4460-B142-659EC57B57CF}" type="presParOf" srcId="{EAB0A779-206F-4131-854B-A945FEBDA38E}" destId="{E4838B52-0358-42BD-A736-769EF751CB62}" srcOrd="1" destOrd="0" presId="urn:microsoft.com/office/officeart/2005/8/layout/bProcess4"/>
    <dgm:cxn modelId="{66BCD424-C6E5-478D-8EB6-DD873E69CA25}" type="presParOf" srcId="{2CD72E4B-1A65-459B-88BA-3B4EC881FFD2}" destId="{339690FA-38AD-4D05-AD6A-D3085C01CD97}" srcOrd="5" destOrd="0" presId="urn:microsoft.com/office/officeart/2005/8/layout/bProcess4"/>
    <dgm:cxn modelId="{44C3FAF2-2B5C-46B5-8C28-060DCFBD1B0E}" type="presParOf" srcId="{2CD72E4B-1A65-459B-88BA-3B4EC881FFD2}" destId="{1841E511-8E5A-423C-91B3-03453E862FEB}" srcOrd="6" destOrd="0" presId="urn:microsoft.com/office/officeart/2005/8/layout/bProcess4"/>
    <dgm:cxn modelId="{19D7984B-77B4-43A4-B93A-F18F7AFA1329}" type="presParOf" srcId="{1841E511-8E5A-423C-91B3-03453E862FEB}" destId="{46188F18-EAC2-407B-9F5B-B4E0354E7133}" srcOrd="0" destOrd="0" presId="urn:microsoft.com/office/officeart/2005/8/layout/bProcess4"/>
    <dgm:cxn modelId="{1FB48E47-7A85-4E86-9EED-BBACDDE9158C}" type="presParOf" srcId="{1841E511-8E5A-423C-91B3-03453E862FEB}" destId="{95D8D3B9-C1F4-4B0C-A543-8E810E1E4A17}" srcOrd="1" destOrd="0" presId="urn:microsoft.com/office/officeart/2005/8/layout/bProcess4"/>
    <dgm:cxn modelId="{B0F209D1-A6F4-4D1A-AA0C-D0B4F213FE0F}" type="presParOf" srcId="{2CD72E4B-1A65-459B-88BA-3B4EC881FFD2}" destId="{66372EB7-2888-4C56-8113-1A9754FA01D2}" srcOrd="7" destOrd="0" presId="urn:microsoft.com/office/officeart/2005/8/layout/bProcess4"/>
    <dgm:cxn modelId="{1F2078CF-7F2C-4BA2-A770-CFC4C2E4857A}" type="presParOf" srcId="{2CD72E4B-1A65-459B-88BA-3B4EC881FFD2}" destId="{4DCF6060-83BB-4B5E-A495-0A8BDB744954}" srcOrd="8" destOrd="0" presId="urn:microsoft.com/office/officeart/2005/8/layout/bProcess4"/>
    <dgm:cxn modelId="{BC218A61-1A1F-43C3-BED5-3BC7AE9A5F1B}" type="presParOf" srcId="{4DCF6060-83BB-4B5E-A495-0A8BDB744954}" destId="{85EF3972-6682-4511-9529-87CE80D8B673}" srcOrd="0" destOrd="0" presId="urn:microsoft.com/office/officeart/2005/8/layout/bProcess4"/>
    <dgm:cxn modelId="{25BD73C0-091C-4C58-8418-99665874A4BA}" type="presParOf" srcId="{4DCF6060-83BB-4B5E-A495-0A8BDB744954}" destId="{66BCCDD8-1751-44E8-8CAB-B03AF0074B59}" srcOrd="1" destOrd="0" presId="urn:microsoft.com/office/officeart/2005/8/layout/bProcess4"/>
    <dgm:cxn modelId="{1D6386E2-B729-40C3-B517-E20BD458C6AF}" type="presParOf" srcId="{2CD72E4B-1A65-459B-88BA-3B4EC881FFD2}" destId="{25FE40E0-3363-4126-9C96-282D87115CB5}" srcOrd="9" destOrd="0" presId="urn:microsoft.com/office/officeart/2005/8/layout/bProcess4"/>
    <dgm:cxn modelId="{CD2A3E7E-ED7E-4B96-93AF-9CFD5790F78F}" type="presParOf" srcId="{2CD72E4B-1A65-459B-88BA-3B4EC881FFD2}" destId="{CE4B678F-2756-4EE2-849C-7452133420B9}" srcOrd="10" destOrd="0" presId="urn:microsoft.com/office/officeart/2005/8/layout/bProcess4"/>
    <dgm:cxn modelId="{5B298A98-BF12-4297-A466-87226D34D7BD}" type="presParOf" srcId="{CE4B678F-2756-4EE2-849C-7452133420B9}" destId="{E98D8E0F-5FD2-4C3D-822F-20E0D006B4DF}" srcOrd="0" destOrd="0" presId="urn:microsoft.com/office/officeart/2005/8/layout/bProcess4"/>
    <dgm:cxn modelId="{D6E59AAF-1F81-4AE1-B085-1E25F3E09F57}" type="presParOf" srcId="{CE4B678F-2756-4EE2-849C-7452133420B9}" destId="{52B98BDD-1E5D-4F27-927D-BAD8AAC6723C}" srcOrd="1" destOrd="0" presId="urn:microsoft.com/office/officeart/2005/8/layout/bProcess4"/>
    <dgm:cxn modelId="{4A53441E-C4A7-45EA-83D8-5570B6E1B7D6}" type="presParOf" srcId="{2CD72E4B-1A65-459B-88BA-3B4EC881FFD2}" destId="{5CA77BE8-778B-4C9E-98CB-442555030BAD}" srcOrd="11" destOrd="0" presId="urn:microsoft.com/office/officeart/2005/8/layout/bProcess4"/>
    <dgm:cxn modelId="{FBE6745B-9678-4CDC-9F50-4BA802D775A8}" type="presParOf" srcId="{2CD72E4B-1A65-459B-88BA-3B4EC881FFD2}" destId="{06C053C0-76BC-4F7F-A459-1DEDFC44E3A1}" srcOrd="12" destOrd="0" presId="urn:microsoft.com/office/officeart/2005/8/layout/bProcess4"/>
    <dgm:cxn modelId="{71712610-5D51-4FD2-BD1D-AA18871F4F83}" type="presParOf" srcId="{06C053C0-76BC-4F7F-A459-1DEDFC44E3A1}" destId="{457DDE8D-B8B9-45BB-B603-89096858EDB5}" srcOrd="0" destOrd="0" presId="urn:microsoft.com/office/officeart/2005/8/layout/bProcess4"/>
    <dgm:cxn modelId="{A8A40352-E887-47F9-88FA-84167AC6546F}" type="presParOf" srcId="{06C053C0-76BC-4F7F-A459-1DEDFC44E3A1}" destId="{C46172A9-B6DA-4F89-BBC3-A6E24808E0F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9E4F5C24-BD2F-43BF-AF14-016FA08423D3}">
      <dgm:prSet phldrT="[Text]"/>
      <dgm:spPr>
        <a:solidFill>
          <a:schemeClr val="accent2"/>
        </a:solidFill>
        <a:ln>
          <a:solidFill>
            <a:schemeClr val="tx1"/>
          </a:solidFill>
        </a:ln>
      </dgm:spPr>
      <dgm:t>
        <a:bodyPr/>
        <a:lstStyle/>
        <a:p>
          <a:r>
            <a:rPr lang="en-US" b="1" dirty="0">
              <a:solidFill>
                <a:schemeClr val="tx1"/>
              </a:solidFill>
            </a:rPr>
            <a:t>APC</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A</a:t>
          </a:r>
          <a:r>
            <a:rPr lang="en-US" sz="2400" dirty="0">
              <a:solidFill>
                <a:schemeClr val="tx1"/>
              </a:solidFill>
            </a:rPr>
            <a:t>ssess</a:t>
          </a:r>
        </a:p>
      </dgm:t>
    </dgm:pt>
    <dgm:pt modelId="{C092546D-31D9-4905-AFA1-164B2F8CC641}" type="parTrans" cxnId="{F5078289-3332-455F-9C3B-37F1A65B9FCA}">
      <dgm:prSet/>
      <dgm:spPr>
        <a:solidFill>
          <a:schemeClr val="accent2">
            <a:lumMod val="75000"/>
          </a:schemeClr>
        </a:solidFill>
        <a:ln>
          <a:solidFill>
            <a:schemeClr val="tx1"/>
          </a:solidFill>
        </a:ln>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a:solidFill>
          <a:schemeClr val="accent2">
            <a:lumMod val="40000"/>
            <a:lumOff val="60000"/>
          </a:schemeClr>
        </a:solidFill>
        <a:ln>
          <a:solidFill>
            <a:schemeClr val="tx1"/>
          </a:solidFill>
        </a:ln>
      </dgm:spPr>
      <dgm:t>
        <a:bodyPr/>
        <a:lstStyle/>
        <a:p>
          <a:r>
            <a:rPr lang="en-US" sz="3600" b="1" i="1" u="sng" dirty="0">
              <a:solidFill>
                <a:schemeClr val="tx1"/>
              </a:solidFill>
            </a:rPr>
            <a:t>P</a:t>
          </a:r>
          <a:r>
            <a:rPr lang="en-US" sz="2400" dirty="0">
              <a:solidFill>
                <a:schemeClr val="tx1"/>
              </a:solidFill>
            </a:rPr>
            <a:t>rotect</a:t>
          </a:r>
        </a:p>
      </dgm:t>
    </dgm:pt>
    <dgm:pt modelId="{8B575A7B-86CE-4322-A31C-C6B0B2528668}" type="parTrans" cxnId="{141D61D6-F98F-426D-9834-E4A8656CDE36}">
      <dgm:prSet/>
      <dgm:spPr>
        <a:solidFill>
          <a:schemeClr val="accent2">
            <a:lumMod val="75000"/>
          </a:schemeClr>
        </a:solidFill>
        <a:ln>
          <a:solidFill>
            <a:schemeClr val="tx1"/>
          </a:solidFill>
        </a:ln>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C</a:t>
          </a:r>
          <a:r>
            <a:rPr lang="en-US" sz="2400" dirty="0">
              <a:solidFill>
                <a:schemeClr val="tx1"/>
              </a:solidFill>
            </a:rPr>
            <a:t>ommunicate</a:t>
          </a:r>
        </a:p>
      </dgm:t>
    </dgm:pt>
    <dgm:pt modelId="{CF3504D8-FE6C-4862-B719-1260FBB410A6}" type="parTrans" cxnId="{695F2F2A-95F1-4986-9538-7A0F6551E1F0}">
      <dgm:prSet/>
      <dgm:spPr>
        <a:solidFill>
          <a:schemeClr val="accent2">
            <a:lumMod val="75000"/>
          </a:schemeClr>
        </a:solidFill>
        <a:ln>
          <a:solidFill>
            <a:schemeClr val="tx1"/>
          </a:solidFill>
        </a:ln>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9E4F5C24-BD2F-43BF-AF14-016FA08423D3}">
      <dgm:prSet phldrT="[Text]"/>
      <dgm:spPr>
        <a:solidFill>
          <a:schemeClr val="accent2"/>
        </a:solidFill>
        <a:ln>
          <a:solidFill>
            <a:schemeClr val="tx1"/>
          </a:solidFill>
        </a:ln>
      </dgm:spPr>
      <dgm:t>
        <a:bodyPr/>
        <a:lstStyle/>
        <a:p>
          <a:r>
            <a:rPr lang="en-US" b="1" dirty="0">
              <a:solidFill>
                <a:schemeClr val="tx1"/>
              </a:solidFill>
            </a:rPr>
            <a:t>CAP</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C</a:t>
          </a:r>
          <a:r>
            <a:rPr lang="en-US" sz="2400" dirty="0">
              <a:solidFill>
                <a:schemeClr val="tx1"/>
              </a:solidFill>
            </a:rPr>
            <a:t>ommon</a:t>
          </a:r>
        </a:p>
      </dgm:t>
    </dgm:pt>
    <dgm:pt modelId="{C092546D-31D9-4905-AFA1-164B2F8CC641}" type="parTrans" cxnId="{F5078289-3332-455F-9C3B-37F1A65B9FCA}">
      <dgm:prSet/>
      <dgm:spPr>
        <a:solidFill>
          <a:schemeClr val="accent2">
            <a:lumMod val="75000"/>
          </a:schemeClr>
        </a:solidFill>
        <a:ln>
          <a:solidFill>
            <a:schemeClr val="tx1"/>
          </a:solidFill>
        </a:ln>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a:solidFill>
          <a:schemeClr val="accent2">
            <a:lumMod val="40000"/>
            <a:lumOff val="60000"/>
          </a:schemeClr>
        </a:solidFill>
        <a:ln>
          <a:solidFill>
            <a:schemeClr val="tx1"/>
          </a:solidFill>
        </a:ln>
      </dgm:spPr>
      <dgm:t>
        <a:bodyPr/>
        <a:lstStyle/>
        <a:p>
          <a:r>
            <a:rPr lang="en-US" sz="3600" b="1" i="1" u="sng" dirty="0">
              <a:solidFill>
                <a:schemeClr val="tx1"/>
              </a:solidFill>
            </a:rPr>
            <a:t>A</a:t>
          </a:r>
          <a:r>
            <a:rPr lang="en-US" sz="2400" dirty="0">
              <a:solidFill>
                <a:schemeClr val="tx1"/>
              </a:solidFill>
            </a:rPr>
            <a:t>pproach</a:t>
          </a:r>
        </a:p>
      </dgm:t>
    </dgm:pt>
    <dgm:pt modelId="{8B575A7B-86CE-4322-A31C-C6B0B2528668}" type="parTrans" cxnId="{141D61D6-F98F-426D-9834-E4A8656CDE36}">
      <dgm:prSet/>
      <dgm:spPr>
        <a:solidFill>
          <a:schemeClr val="accent2">
            <a:lumMod val="75000"/>
          </a:schemeClr>
        </a:solidFill>
        <a:ln>
          <a:solidFill>
            <a:schemeClr val="tx1"/>
          </a:solidFill>
        </a:ln>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a:solidFill>
          <a:schemeClr val="accent2">
            <a:lumMod val="20000"/>
            <a:lumOff val="80000"/>
          </a:schemeClr>
        </a:solidFill>
        <a:ln>
          <a:solidFill>
            <a:schemeClr val="tx1"/>
          </a:solidFill>
        </a:ln>
      </dgm:spPr>
      <dgm:t>
        <a:bodyPr/>
        <a:lstStyle/>
        <a:p>
          <a:r>
            <a:rPr lang="en-US" sz="3600" b="1" i="1" u="sng" dirty="0">
              <a:solidFill>
                <a:schemeClr val="tx1"/>
              </a:solidFill>
            </a:rPr>
            <a:t>P</a:t>
          </a:r>
          <a:r>
            <a:rPr lang="en-US" sz="2400" dirty="0">
              <a:solidFill>
                <a:schemeClr val="tx1"/>
              </a:solidFill>
            </a:rPr>
            <a:t>ath</a:t>
          </a:r>
        </a:p>
      </dgm:t>
    </dgm:pt>
    <dgm:pt modelId="{CF3504D8-FE6C-4862-B719-1260FBB410A6}" type="parTrans" cxnId="{695F2F2A-95F1-4986-9538-7A0F6551E1F0}">
      <dgm:prSet/>
      <dgm:spPr>
        <a:solidFill>
          <a:schemeClr val="accent2">
            <a:lumMod val="75000"/>
          </a:schemeClr>
        </a:solidFill>
        <a:ln>
          <a:solidFill>
            <a:schemeClr val="tx1"/>
          </a:solidFill>
        </a:ln>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786FF84-A8BE-4980-99F4-E0F6E46202B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6C4213F-E4EB-459E-AAEC-FF0EF64992A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“Wherever he </a:t>
          </a:r>
          <a:r>
            <a:rPr lang="en-US" sz="2400" b="1" dirty="0">
              <a:solidFill>
                <a:schemeClr val="tx1"/>
              </a:solidFill>
            </a:rPr>
            <a:t>steps</a:t>
          </a:r>
          <a:r>
            <a:rPr lang="en-US" sz="2400" dirty="0">
              <a:solidFill>
                <a:schemeClr val="tx1"/>
              </a:solidFill>
            </a:rPr>
            <a:t>, whatever he </a:t>
          </a:r>
          <a:r>
            <a:rPr lang="en-US" sz="2400" b="1" dirty="0">
              <a:solidFill>
                <a:schemeClr val="tx1"/>
              </a:solidFill>
            </a:rPr>
            <a:t>touches</a:t>
          </a:r>
          <a:r>
            <a:rPr lang="en-US" sz="2400" dirty="0">
              <a:solidFill>
                <a:schemeClr val="tx1"/>
              </a:solidFill>
            </a:rPr>
            <a:t>, whatever he </a:t>
          </a:r>
          <a:r>
            <a:rPr lang="en-US" sz="2400" b="1" dirty="0">
              <a:solidFill>
                <a:schemeClr val="tx1"/>
              </a:solidFill>
            </a:rPr>
            <a:t>leaves</a:t>
          </a:r>
          <a:r>
            <a:rPr lang="en-US" sz="2400" dirty="0">
              <a:solidFill>
                <a:schemeClr val="tx1"/>
              </a:solidFill>
            </a:rPr>
            <a:t>, even unconsciously, will serve as a silent witness against him. Not only his </a:t>
          </a:r>
          <a:r>
            <a:rPr lang="en-US" sz="2400" b="1" dirty="0">
              <a:solidFill>
                <a:schemeClr val="tx1"/>
              </a:solidFill>
            </a:rPr>
            <a:t>fingerprints</a:t>
          </a:r>
          <a:r>
            <a:rPr lang="en-US" sz="2400" dirty="0">
              <a:solidFill>
                <a:schemeClr val="tx1"/>
              </a:solidFill>
            </a:rPr>
            <a:t> or his</a:t>
          </a:r>
          <a:r>
            <a:rPr lang="en-US" sz="2400" b="1" dirty="0">
              <a:solidFill>
                <a:schemeClr val="tx1"/>
              </a:solidFill>
            </a:rPr>
            <a:t> footprints</a:t>
          </a:r>
          <a:r>
            <a:rPr lang="en-US" sz="2400" dirty="0">
              <a:solidFill>
                <a:schemeClr val="tx1"/>
              </a:solidFill>
            </a:rPr>
            <a:t>, but his </a:t>
          </a:r>
          <a:r>
            <a:rPr lang="en-US" sz="2400" b="1" dirty="0">
              <a:solidFill>
                <a:schemeClr val="tx1"/>
              </a:solidFill>
            </a:rPr>
            <a:t>hair</a:t>
          </a:r>
          <a:r>
            <a:rPr lang="en-US" sz="2400" dirty="0">
              <a:solidFill>
                <a:schemeClr val="tx1"/>
              </a:solidFill>
            </a:rPr>
            <a:t>, the </a:t>
          </a:r>
          <a:r>
            <a:rPr lang="en-US" sz="2400" b="1" dirty="0" err="1">
              <a:solidFill>
                <a:schemeClr val="tx1"/>
              </a:solidFill>
            </a:rPr>
            <a:t>fibres</a:t>
          </a:r>
          <a:r>
            <a:rPr lang="en-US" sz="2400" b="1" dirty="0">
              <a:solidFill>
                <a:schemeClr val="tx1"/>
              </a:solidFill>
            </a:rPr>
            <a:t> </a:t>
          </a:r>
          <a:r>
            <a:rPr lang="en-US" sz="2400" dirty="0">
              <a:solidFill>
                <a:schemeClr val="tx1"/>
              </a:solidFill>
            </a:rPr>
            <a:t>from his</a:t>
          </a:r>
          <a:r>
            <a:rPr lang="en-US" sz="2400" b="1" dirty="0">
              <a:solidFill>
                <a:schemeClr val="tx1"/>
              </a:solidFill>
            </a:rPr>
            <a:t> clothes</a:t>
          </a:r>
          <a:r>
            <a:rPr lang="en-US" sz="2400" dirty="0">
              <a:solidFill>
                <a:schemeClr val="tx1"/>
              </a:solidFill>
            </a:rPr>
            <a:t>, the </a:t>
          </a:r>
          <a:r>
            <a:rPr lang="en-US" sz="2400" b="1" dirty="0">
              <a:solidFill>
                <a:schemeClr val="tx1"/>
              </a:solidFill>
            </a:rPr>
            <a:t>glass</a:t>
          </a:r>
          <a:r>
            <a:rPr lang="en-US" sz="2400" dirty="0">
              <a:solidFill>
                <a:schemeClr val="tx1"/>
              </a:solidFill>
            </a:rPr>
            <a:t> he breaks, the</a:t>
          </a:r>
          <a:r>
            <a:rPr lang="en-US" sz="2400" b="1" dirty="0">
              <a:solidFill>
                <a:schemeClr val="tx1"/>
              </a:solidFill>
            </a:rPr>
            <a:t> tool </a:t>
          </a:r>
          <a:r>
            <a:rPr lang="en-US" sz="2400" dirty="0">
              <a:solidFill>
                <a:schemeClr val="tx1"/>
              </a:solidFill>
            </a:rPr>
            <a:t>mark he leaves, the </a:t>
          </a:r>
          <a:r>
            <a:rPr lang="en-US" sz="2400" b="1" dirty="0">
              <a:solidFill>
                <a:schemeClr val="tx1"/>
              </a:solidFill>
            </a:rPr>
            <a:t>paint he scratches</a:t>
          </a:r>
          <a:r>
            <a:rPr lang="en-US" sz="2400" dirty="0">
              <a:solidFill>
                <a:schemeClr val="tx1"/>
              </a:solidFill>
            </a:rPr>
            <a:t>, the </a:t>
          </a:r>
          <a:r>
            <a:rPr lang="en-US" sz="2400" b="1" dirty="0">
              <a:solidFill>
                <a:schemeClr val="tx1"/>
              </a:solidFill>
            </a:rPr>
            <a:t>blood</a:t>
          </a:r>
          <a:r>
            <a:rPr lang="en-US" sz="2400" dirty="0">
              <a:solidFill>
                <a:schemeClr val="tx1"/>
              </a:solidFill>
            </a:rPr>
            <a:t> or </a:t>
          </a:r>
          <a:r>
            <a:rPr lang="en-US" sz="2400" b="1" dirty="0">
              <a:solidFill>
                <a:schemeClr val="tx1"/>
              </a:solidFill>
            </a:rPr>
            <a:t>semen</a:t>
          </a:r>
          <a:r>
            <a:rPr lang="en-US" sz="2400" dirty="0">
              <a:solidFill>
                <a:schemeClr val="tx1"/>
              </a:solidFill>
            </a:rPr>
            <a:t> he deposits or collects. All of these &amp; more, bear mute witness against him.”</a:t>
          </a:r>
        </a:p>
      </dgm:t>
    </dgm:pt>
    <dgm:pt modelId="{C64B2E9C-577A-4D16-A1BA-DD7D2F7ACCE1}" type="parTrans" cxnId="{2E882ECB-12E6-4998-ABDE-3AF3212D4598}">
      <dgm:prSet/>
      <dgm:spPr/>
      <dgm:t>
        <a:bodyPr/>
        <a:lstStyle/>
        <a:p>
          <a:endParaRPr lang="en-US"/>
        </a:p>
      </dgm:t>
    </dgm:pt>
    <dgm:pt modelId="{0DE46BF8-8321-4033-A6E6-FB4175EF9E49}" type="sibTrans" cxnId="{2E882ECB-12E6-4998-ABDE-3AF3212D4598}">
      <dgm:prSet/>
      <dgm:spPr/>
      <dgm:t>
        <a:bodyPr/>
        <a:lstStyle/>
        <a:p>
          <a:endParaRPr lang="en-US"/>
        </a:p>
      </dgm:t>
    </dgm:pt>
    <dgm:pt modelId="{5C25540F-3257-4570-BEA5-44D6400879E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&amp; understand it, can diminish its value.”</a:t>
          </a:r>
        </a:p>
      </dgm:t>
    </dgm:pt>
    <dgm:pt modelId="{4B84046D-A0A5-4A33-9E45-FDCDD07358CB}" type="parTrans" cxnId="{15E0733B-3A83-4EFA-911D-847F7B73B806}">
      <dgm:prSet/>
      <dgm:spPr/>
      <dgm:t>
        <a:bodyPr/>
        <a:lstStyle/>
        <a:p>
          <a:endParaRPr lang="en-US"/>
        </a:p>
      </dgm:t>
    </dgm:pt>
    <dgm:pt modelId="{C8DF4034-BDDC-47E9-81EB-B7B7796A53E4}" type="sibTrans" cxnId="{15E0733B-3A83-4EFA-911D-847F7B73B806}">
      <dgm:prSet/>
      <dgm:spPr/>
      <dgm:t>
        <a:bodyPr/>
        <a:lstStyle/>
        <a:p>
          <a:endParaRPr lang="en-US"/>
        </a:p>
      </dgm:t>
    </dgm:pt>
    <dgm:pt modelId="{28059E03-3296-499A-A87D-C272C873DD13}" type="pres">
      <dgm:prSet presAssocID="{0786FF84-A8BE-4980-99F4-E0F6E46202B7}" presName="diagram" presStyleCnt="0">
        <dgm:presLayoutVars>
          <dgm:dir/>
          <dgm:resizeHandles val="exact"/>
        </dgm:presLayoutVars>
      </dgm:prSet>
      <dgm:spPr/>
    </dgm:pt>
    <dgm:pt modelId="{B3FBD580-2B79-439D-93F7-DF96DB36B03F}" type="pres">
      <dgm:prSet presAssocID="{B6C4213F-E4EB-459E-AAEC-FF0EF64992A7}" presName="node" presStyleLbl="node1" presStyleIdx="0" presStyleCnt="2" custScaleY="203770">
        <dgm:presLayoutVars>
          <dgm:bulletEnabled val="1"/>
        </dgm:presLayoutVars>
      </dgm:prSet>
      <dgm:spPr/>
    </dgm:pt>
    <dgm:pt modelId="{DEA010ED-0E87-4C71-A99D-05530A2107EE}" type="pres">
      <dgm:prSet presAssocID="{0DE46BF8-8321-4033-A6E6-FB4175EF9E49}" presName="sibTrans" presStyleCnt="0"/>
      <dgm:spPr/>
    </dgm:pt>
    <dgm:pt modelId="{AA9E541A-7F0A-46E1-854B-D31D3F89272D}" type="pres">
      <dgm:prSet presAssocID="{5C25540F-3257-4570-BEA5-44D6400879E7}" presName="node" presStyleLbl="node1" presStyleIdx="1" presStyleCnt="2" custScaleY="203770">
        <dgm:presLayoutVars>
          <dgm:bulletEnabled val="1"/>
        </dgm:presLayoutVars>
      </dgm:prSet>
      <dgm:spPr/>
    </dgm:pt>
  </dgm:ptLst>
  <dgm:cxnLst>
    <dgm:cxn modelId="{15E0733B-3A83-4EFA-911D-847F7B73B806}" srcId="{0786FF84-A8BE-4980-99F4-E0F6E46202B7}" destId="{5C25540F-3257-4570-BEA5-44D6400879E7}" srcOrd="1" destOrd="0" parTransId="{4B84046D-A0A5-4A33-9E45-FDCDD07358CB}" sibTransId="{C8DF4034-BDDC-47E9-81EB-B7B7796A53E4}"/>
    <dgm:cxn modelId="{A947F647-AF52-46CC-9218-A24B64A4C650}" type="presOf" srcId="{5C25540F-3257-4570-BEA5-44D6400879E7}" destId="{AA9E541A-7F0A-46E1-854B-D31D3F89272D}" srcOrd="0" destOrd="0" presId="urn:microsoft.com/office/officeart/2005/8/layout/default"/>
    <dgm:cxn modelId="{83FCEE68-1ABB-40EB-B1E6-AC927EA2A2FF}" type="presOf" srcId="{B6C4213F-E4EB-459E-AAEC-FF0EF64992A7}" destId="{B3FBD580-2B79-439D-93F7-DF96DB36B03F}" srcOrd="0" destOrd="0" presId="urn:microsoft.com/office/officeart/2005/8/layout/default"/>
    <dgm:cxn modelId="{BDE9929A-6821-46F3-9C61-14483E0B355D}" type="presOf" srcId="{0786FF84-A8BE-4980-99F4-E0F6E46202B7}" destId="{28059E03-3296-499A-A87D-C272C873DD13}" srcOrd="0" destOrd="0" presId="urn:microsoft.com/office/officeart/2005/8/layout/default"/>
    <dgm:cxn modelId="{2E882ECB-12E6-4998-ABDE-3AF3212D4598}" srcId="{0786FF84-A8BE-4980-99F4-E0F6E46202B7}" destId="{B6C4213F-E4EB-459E-AAEC-FF0EF64992A7}" srcOrd="0" destOrd="0" parTransId="{C64B2E9C-577A-4D16-A1BA-DD7D2F7ACCE1}" sibTransId="{0DE46BF8-8321-4033-A6E6-FB4175EF9E49}"/>
    <dgm:cxn modelId="{C53FBFE4-9EC6-4ED2-9D0F-467843620925}" type="presParOf" srcId="{28059E03-3296-499A-A87D-C272C873DD13}" destId="{B3FBD580-2B79-439D-93F7-DF96DB36B03F}" srcOrd="0" destOrd="0" presId="urn:microsoft.com/office/officeart/2005/8/layout/default"/>
    <dgm:cxn modelId="{879C0B2D-D391-437B-A4F8-298469E23813}" type="presParOf" srcId="{28059E03-3296-499A-A87D-C272C873DD13}" destId="{DEA010ED-0E87-4C71-A99D-05530A2107EE}" srcOrd="1" destOrd="0" presId="urn:microsoft.com/office/officeart/2005/8/layout/default"/>
    <dgm:cxn modelId="{23CA43B6-1BFF-42B0-90DB-0A4B8EBE955B}" type="presParOf" srcId="{28059E03-3296-499A-A87D-C272C873DD13}" destId="{AA9E541A-7F0A-46E1-854B-D31D3F89272D}"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B8CDD73F-54F9-46A5-82E5-F3D25FB8EF5A}" type="doc">
      <dgm:prSet loTypeId="urn:microsoft.com/office/officeart/2005/8/layout/pList2" loCatId="list" qsTypeId="urn:microsoft.com/office/officeart/2005/8/quickstyle/simple1" qsCatId="simple" csTypeId="urn:microsoft.com/office/officeart/2005/8/colors/accent1_2" csCatId="accent1" phldr="1"/>
      <dgm:spPr/>
    </dgm:pt>
    <dgm:pt modelId="{0CBCDC7E-E34F-47F1-BE9C-7BBF740233F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Identify:</a:t>
          </a:r>
        </a:p>
        <a:p>
          <a:r>
            <a:rPr lang="en-US" sz="2400" dirty="0">
              <a:solidFill>
                <a:schemeClr val="tx1"/>
              </a:solidFill>
            </a:rPr>
            <a:t>Witnesses</a:t>
          </a:r>
        </a:p>
        <a:p>
          <a:r>
            <a:rPr lang="en-US" sz="2400" dirty="0">
              <a:solidFill>
                <a:schemeClr val="tx1"/>
              </a:solidFill>
            </a:rPr>
            <a:t>Location of property</a:t>
          </a:r>
        </a:p>
        <a:p>
          <a:r>
            <a:rPr lang="en-US" sz="2400" dirty="0">
              <a:solidFill>
                <a:schemeClr val="tx1"/>
              </a:solidFill>
            </a:rPr>
            <a:t>Identity of offender</a:t>
          </a:r>
        </a:p>
        <a:p>
          <a:r>
            <a:rPr lang="en-US" sz="2400" dirty="0">
              <a:solidFill>
                <a:schemeClr val="tx1"/>
              </a:solidFill>
            </a:rPr>
            <a:t>Location of offender</a:t>
          </a:r>
        </a:p>
      </dgm:t>
    </dgm:pt>
    <dgm:pt modelId="{97B65DA1-9BCC-4E8A-A916-399BE2CF7250}" type="parTrans" cxnId="{0A04A1D8-B9DC-4D17-90FB-4A47BD0A4BF0}">
      <dgm:prSet/>
      <dgm:spPr/>
      <dgm:t>
        <a:bodyPr/>
        <a:lstStyle/>
        <a:p>
          <a:endParaRPr lang="en-US"/>
        </a:p>
      </dgm:t>
    </dgm:pt>
    <dgm:pt modelId="{6DD0D90F-E0D8-4F3B-9982-E6D1BD5D3C34}" type="sibTrans" cxnId="{0A04A1D8-B9DC-4D17-90FB-4A47BD0A4BF0}">
      <dgm:prSet/>
      <dgm:spPr/>
      <dgm:t>
        <a:bodyPr/>
        <a:lstStyle/>
        <a:p>
          <a:endParaRPr lang="en-US"/>
        </a:p>
      </dgm:t>
    </dgm:pt>
    <dgm:pt modelId="{FDC4DD8A-06DA-442F-B850-5E79CE5C0CB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Scene Log</a:t>
          </a:r>
        </a:p>
        <a:p>
          <a:r>
            <a:rPr lang="en-US" sz="2400" dirty="0">
              <a:solidFill>
                <a:schemeClr val="tx1"/>
              </a:solidFill>
            </a:rPr>
            <a:t>EPNB</a:t>
          </a:r>
        </a:p>
        <a:p>
          <a:r>
            <a:rPr lang="en-US" sz="2400" dirty="0">
              <a:solidFill>
                <a:schemeClr val="tx1"/>
              </a:solidFill>
            </a:rPr>
            <a:t>Exhibit Labels</a:t>
          </a:r>
        </a:p>
        <a:p>
          <a:r>
            <a:rPr lang="en-US" sz="2400" dirty="0">
              <a:solidFill>
                <a:schemeClr val="tx1"/>
              </a:solidFill>
            </a:rPr>
            <a:t>Crime Reports</a:t>
          </a:r>
        </a:p>
        <a:p>
          <a:r>
            <a:rPr lang="en-US" sz="2400" dirty="0">
              <a:solidFill>
                <a:schemeClr val="tx1"/>
              </a:solidFill>
            </a:rPr>
            <a:t>Statements</a:t>
          </a:r>
        </a:p>
      </dgm:t>
    </dgm:pt>
    <dgm:pt modelId="{017B1C89-FFF1-4E8B-B5A9-D0D219456CA0}" type="parTrans" cxnId="{26E04D1E-1B2D-4C42-BFDD-A0ED91003D99}">
      <dgm:prSet/>
      <dgm:spPr/>
      <dgm:t>
        <a:bodyPr/>
        <a:lstStyle/>
        <a:p>
          <a:endParaRPr lang="en-US"/>
        </a:p>
      </dgm:t>
    </dgm:pt>
    <dgm:pt modelId="{B3A3CC75-6AEA-4A0E-897A-233EE6B69C42}" type="sibTrans" cxnId="{26E04D1E-1B2D-4C42-BFDD-A0ED91003D99}">
      <dgm:prSet/>
      <dgm:spPr/>
      <dgm:t>
        <a:bodyPr/>
        <a:lstStyle/>
        <a:p>
          <a:endParaRPr lang="en-US"/>
        </a:p>
      </dgm:t>
    </dgm:pt>
    <dgm:pt modelId="{C0D439EF-949C-4198-AE28-AEE4C97617A9}" type="pres">
      <dgm:prSet presAssocID="{B8CDD73F-54F9-46A5-82E5-F3D25FB8EF5A}" presName="Name0" presStyleCnt="0">
        <dgm:presLayoutVars>
          <dgm:dir/>
          <dgm:resizeHandles val="exact"/>
        </dgm:presLayoutVars>
      </dgm:prSet>
      <dgm:spPr/>
    </dgm:pt>
    <dgm:pt modelId="{2672EA74-F272-4C35-AB75-79FE7E0D6F8D}" type="pres">
      <dgm:prSet presAssocID="{B8CDD73F-54F9-46A5-82E5-F3D25FB8EF5A}" presName="bkgdShp" presStyleLbl="alignAccFollowNode1" presStyleIdx="0" presStyleCnt="1"/>
      <dgm:spPr>
        <a:solidFill>
          <a:schemeClr val="accent2">
            <a:alpha val="90000"/>
          </a:schemeClr>
        </a:solidFill>
      </dgm:spPr>
    </dgm:pt>
    <dgm:pt modelId="{5230A326-BF13-488F-BE01-88DBB504D5C3}" type="pres">
      <dgm:prSet presAssocID="{B8CDD73F-54F9-46A5-82E5-F3D25FB8EF5A}" presName="linComp" presStyleCnt="0"/>
      <dgm:spPr/>
    </dgm:pt>
    <dgm:pt modelId="{11285A16-6568-42CB-BADA-A7C2E76D4027}" type="pres">
      <dgm:prSet presAssocID="{0CBCDC7E-E34F-47F1-BE9C-7BBF740233FA}" presName="compNode" presStyleCnt="0"/>
      <dgm:spPr/>
    </dgm:pt>
    <dgm:pt modelId="{134C925D-7CEB-42B7-838B-DFA47D53240F}" type="pres">
      <dgm:prSet presAssocID="{0CBCDC7E-E34F-47F1-BE9C-7BBF740233FA}" presName="node" presStyleLbl="node1" presStyleIdx="0" presStyleCnt="2">
        <dgm:presLayoutVars>
          <dgm:bulletEnabled val="1"/>
        </dgm:presLayoutVars>
      </dgm:prSet>
      <dgm:spPr/>
    </dgm:pt>
    <dgm:pt modelId="{3789C8A8-53A8-4731-BDCB-39D00314677A}" type="pres">
      <dgm:prSet presAssocID="{0CBCDC7E-E34F-47F1-BE9C-7BBF740233FA}" presName="invisiNode" presStyleLbl="node1" presStyleIdx="0" presStyleCnt="2"/>
      <dgm:spPr/>
    </dgm:pt>
    <dgm:pt modelId="{1DCCDC40-365D-4ED4-AC42-A0DEAFCCD3EE}" type="pres">
      <dgm:prSet presAssocID="{0CBCDC7E-E34F-47F1-BE9C-7BBF740233FA}"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A2463527-87B1-48D0-BA41-D3CE8C1B1B03}" type="pres">
      <dgm:prSet presAssocID="{6DD0D90F-E0D8-4F3B-9982-E6D1BD5D3C34}" presName="sibTrans" presStyleLbl="sibTrans2D1" presStyleIdx="0" presStyleCnt="0"/>
      <dgm:spPr/>
    </dgm:pt>
    <dgm:pt modelId="{243579E6-ACD2-47DF-927D-18F870813721}" type="pres">
      <dgm:prSet presAssocID="{FDC4DD8A-06DA-442F-B850-5E79CE5C0CB3}" presName="compNode" presStyleCnt="0"/>
      <dgm:spPr/>
    </dgm:pt>
    <dgm:pt modelId="{FEBC5984-018E-4C2A-9D33-1E5F58277D81}" type="pres">
      <dgm:prSet presAssocID="{FDC4DD8A-06DA-442F-B850-5E79CE5C0CB3}" presName="node" presStyleLbl="node1" presStyleIdx="1" presStyleCnt="2">
        <dgm:presLayoutVars>
          <dgm:bulletEnabled val="1"/>
        </dgm:presLayoutVars>
      </dgm:prSet>
      <dgm:spPr/>
    </dgm:pt>
    <dgm:pt modelId="{34795E69-508E-4993-822A-8A46FF259EBE}" type="pres">
      <dgm:prSet presAssocID="{FDC4DD8A-06DA-442F-B850-5E79CE5C0CB3}" presName="invisiNode" presStyleLbl="node1" presStyleIdx="1" presStyleCnt="2"/>
      <dgm:spPr/>
    </dgm:pt>
    <dgm:pt modelId="{13151AE5-D3EB-4C92-A59A-C12CDA40D067}" type="pres">
      <dgm:prSet presAssocID="{FDC4DD8A-06DA-442F-B850-5E79CE5C0CB3}"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26E04D1E-1B2D-4C42-BFDD-A0ED91003D99}" srcId="{B8CDD73F-54F9-46A5-82E5-F3D25FB8EF5A}" destId="{FDC4DD8A-06DA-442F-B850-5E79CE5C0CB3}" srcOrd="1" destOrd="0" parTransId="{017B1C89-FFF1-4E8B-B5A9-D0D219456CA0}" sibTransId="{B3A3CC75-6AEA-4A0E-897A-233EE6B69C42}"/>
    <dgm:cxn modelId="{9F9D9B7B-EF48-4690-B19C-5F2D1764245F}" type="presOf" srcId="{6DD0D90F-E0D8-4F3B-9982-E6D1BD5D3C34}" destId="{A2463527-87B1-48D0-BA41-D3CE8C1B1B03}" srcOrd="0" destOrd="0" presId="urn:microsoft.com/office/officeart/2005/8/layout/pList2"/>
    <dgm:cxn modelId="{8D6E3786-6F26-4A1B-B8D6-A13C7B04E188}" type="presOf" srcId="{FDC4DD8A-06DA-442F-B850-5E79CE5C0CB3}" destId="{FEBC5984-018E-4C2A-9D33-1E5F58277D81}" srcOrd="0" destOrd="0" presId="urn:microsoft.com/office/officeart/2005/8/layout/pList2"/>
    <dgm:cxn modelId="{31433AB1-35BD-48C0-9A2C-FFAE091A7052}" type="presOf" srcId="{0CBCDC7E-E34F-47F1-BE9C-7BBF740233FA}" destId="{134C925D-7CEB-42B7-838B-DFA47D53240F}" srcOrd="0" destOrd="0" presId="urn:microsoft.com/office/officeart/2005/8/layout/pList2"/>
    <dgm:cxn modelId="{B5D468BE-AFB3-4E6D-B39A-E312FB61152E}" type="presOf" srcId="{B8CDD73F-54F9-46A5-82E5-F3D25FB8EF5A}" destId="{C0D439EF-949C-4198-AE28-AEE4C97617A9}" srcOrd="0" destOrd="0" presId="urn:microsoft.com/office/officeart/2005/8/layout/pList2"/>
    <dgm:cxn modelId="{0A04A1D8-B9DC-4D17-90FB-4A47BD0A4BF0}" srcId="{B8CDD73F-54F9-46A5-82E5-F3D25FB8EF5A}" destId="{0CBCDC7E-E34F-47F1-BE9C-7BBF740233FA}" srcOrd="0" destOrd="0" parTransId="{97B65DA1-9BCC-4E8A-A916-399BE2CF7250}" sibTransId="{6DD0D90F-E0D8-4F3B-9982-E6D1BD5D3C34}"/>
    <dgm:cxn modelId="{99B4C06D-FCFE-467F-8B68-5C459D226260}" type="presParOf" srcId="{C0D439EF-949C-4198-AE28-AEE4C97617A9}" destId="{2672EA74-F272-4C35-AB75-79FE7E0D6F8D}" srcOrd="0" destOrd="0" presId="urn:microsoft.com/office/officeart/2005/8/layout/pList2"/>
    <dgm:cxn modelId="{A1690DFC-3F8D-4FC2-9202-D1BC6638DE8D}" type="presParOf" srcId="{C0D439EF-949C-4198-AE28-AEE4C97617A9}" destId="{5230A326-BF13-488F-BE01-88DBB504D5C3}" srcOrd="1" destOrd="0" presId="urn:microsoft.com/office/officeart/2005/8/layout/pList2"/>
    <dgm:cxn modelId="{0915C784-92D8-4709-981B-64DAA341C615}" type="presParOf" srcId="{5230A326-BF13-488F-BE01-88DBB504D5C3}" destId="{11285A16-6568-42CB-BADA-A7C2E76D4027}" srcOrd="0" destOrd="0" presId="urn:microsoft.com/office/officeart/2005/8/layout/pList2"/>
    <dgm:cxn modelId="{A3481BE6-D315-4D46-9CA4-67830222D6F9}" type="presParOf" srcId="{11285A16-6568-42CB-BADA-A7C2E76D4027}" destId="{134C925D-7CEB-42B7-838B-DFA47D53240F}" srcOrd="0" destOrd="0" presId="urn:microsoft.com/office/officeart/2005/8/layout/pList2"/>
    <dgm:cxn modelId="{38A5C64E-4BCB-4A83-A71C-0285C26BDEC9}" type="presParOf" srcId="{11285A16-6568-42CB-BADA-A7C2E76D4027}" destId="{3789C8A8-53A8-4731-BDCB-39D00314677A}" srcOrd="1" destOrd="0" presId="urn:microsoft.com/office/officeart/2005/8/layout/pList2"/>
    <dgm:cxn modelId="{2D679383-1ED5-4F7C-AC63-C89A6BE337CC}" type="presParOf" srcId="{11285A16-6568-42CB-BADA-A7C2E76D4027}" destId="{1DCCDC40-365D-4ED4-AC42-A0DEAFCCD3EE}" srcOrd="2" destOrd="0" presId="urn:microsoft.com/office/officeart/2005/8/layout/pList2"/>
    <dgm:cxn modelId="{0ED11577-457C-4034-91C5-74674A82F8AB}" type="presParOf" srcId="{5230A326-BF13-488F-BE01-88DBB504D5C3}" destId="{A2463527-87B1-48D0-BA41-D3CE8C1B1B03}" srcOrd="1" destOrd="0" presId="urn:microsoft.com/office/officeart/2005/8/layout/pList2"/>
    <dgm:cxn modelId="{9A60C64D-4709-403F-959F-ACBD8780D072}" type="presParOf" srcId="{5230A326-BF13-488F-BE01-88DBB504D5C3}" destId="{243579E6-ACD2-47DF-927D-18F870813721}" srcOrd="2" destOrd="0" presId="urn:microsoft.com/office/officeart/2005/8/layout/pList2"/>
    <dgm:cxn modelId="{102C1F55-0532-46EF-8422-3AB568DFF458}" type="presParOf" srcId="{243579E6-ACD2-47DF-927D-18F870813721}" destId="{FEBC5984-018E-4C2A-9D33-1E5F58277D81}" srcOrd="0" destOrd="0" presId="urn:microsoft.com/office/officeart/2005/8/layout/pList2"/>
    <dgm:cxn modelId="{DB8065D4-9DDE-49CB-BE3B-A66DD9E7EA2E}" type="presParOf" srcId="{243579E6-ACD2-47DF-927D-18F870813721}" destId="{34795E69-508E-4993-822A-8A46FF259EBE}" srcOrd="1" destOrd="0" presId="urn:microsoft.com/office/officeart/2005/8/layout/pList2"/>
    <dgm:cxn modelId="{4A5F3B4E-FB95-4777-9D29-A50B9E189CFD}" type="presParOf" srcId="{243579E6-ACD2-47DF-927D-18F870813721}" destId="{13151AE5-D3EB-4C92-A59A-C12CDA40D067}"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1E53D92-1392-4C8F-A867-12549FF9DFD2}"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0B47093-4A10-4D26-9F58-75D5EF793E3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Time of crime (between times)</a:t>
          </a:r>
        </a:p>
      </dgm:t>
    </dgm:pt>
    <dgm:pt modelId="{87AAE3BB-822E-4058-9E03-FE0472775115}" type="parTrans" cxnId="{7DDA9D3F-1817-4D13-A172-E3BD6934AB33}">
      <dgm:prSet/>
      <dgm:spPr/>
      <dgm:t>
        <a:bodyPr/>
        <a:lstStyle/>
        <a:p>
          <a:endParaRPr lang="en-US"/>
        </a:p>
      </dgm:t>
    </dgm:pt>
    <dgm:pt modelId="{69427DB1-6A81-4AAB-856B-B56A59F56120}" type="sibTrans" cxnId="{7DDA9D3F-1817-4D13-A172-E3BD6934AB33}">
      <dgm:prSet/>
      <dgm:spPr>
        <a:solidFill>
          <a:schemeClr val="accent2">
            <a:lumMod val="75000"/>
          </a:schemeClr>
        </a:solidFill>
        <a:ln>
          <a:solidFill>
            <a:schemeClr val="tx1"/>
          </a:solidFill>
        </a:ln>
      </dgm:spPr>
      <dgm:t>
        <a:bodyPr/>
        <a:lstStyle/>
        <a:p>
          <a:endParaRPr lang="en-US"/>
        </a:p>
      </dgm:t>
    </dgm:pt>
    <dgm:pt modelId="{660F798D-A81F-4CC9-802E-E5F263A8F48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Time called</a:t>
          </a:r>
        </a:p>
      </dgm:t>
    </dgm:pt>
    <dgm:pt modelId="{10F9EDA5-80C8-4735-AA48-D8FC35421FD0}" type="parTrans" cxnId="{ED0A81D9-CB70-42AC-82BA-91E30576A084}">
      <dgm:prSet/>
      <dgm:spPr/>
      <dgm:t>
        <a:bodyPr/>
        <a:lstStyle/>
        <a:p>
          <a:endParaRPr lang="en-US"/>
        </a:p>
      </dgm:t>
    </dgm:pt>
    <dgm:pt modelId="{32FC7C26-ED12-43DB-80E1-03CF85BE867C}" type="sibTrans" cxnId="{ED0A81D9-CB70-42AC-82BA-91E30576A084}">
      <dgm:prSet/>
      <dgm:spPr>
        <a:solidFill>
          <a:schemeClr val="accent2">
            <a:lumMod val="75000"/>
          </a:schemeClr>
        </a:solidFill>
        <a:ln>
          <a:solidFill>
            <a:schemeClr val="tx1"/>
          </a:solidFill>
        </a:ln>
      </dgm:spPr>
      <dgm:t>
        <a:bodyPr/>
        <a:lstStyle/>
        <a:p>
          <a:endParaRPr lang="en-US"/>
        </a:p>
      </dgm:t>
    </dgm:pt>
    <dgm:pt modelId="{E74CCE13-EFE1-420D-971A-B70F128078F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Arrival time</a:t>
          </a:r>
        </a:p>
      </dgm:t>
    </dgm:pt>
    <dgm:pt modelId="{2DA11CFE-1479-48D7-A29C-57631A6CD25E}" type="parTrans" cxnId="{C6C60938-0892-4A3E-BDA7-FCA4CA03AA5F}">
      <dgm:prSet/>
      <dgm:spPr/>
      <dgm:t>
        <a:bodyPr/>
        <a:lstStyle/>
        <a:p>
          <a:endParaRPr lang="en-US"/>
        </a:p>
      </dgm:t>
    </dgm:pt>
    <dgm:pt modelId="{9CF21871-2CC4-4BB3-A6CD-4BF03113C214}" type="sibTrans" cxnId="{C6C60938-0892-4A3E-BDA7-FCA4CA03AA5F}">
      <dgm:prSet/>
      <dgm:spPr>
        <a:solidFill>
          <a:schemeClr val="accent2">
            <a:lumMod val="75000"/>
          </a:schemeClr>
        </a:solidFill>
        <a:ln>
          <a:solidFill>
            <a:schemeClr val="tx1"/>
          </a:solidFill>
        </a:ln>
      </dgm:spPr>
      <dgm:t>
        <a:bodyPr/>
        <a:lstStyle/>
        <a:p>
          <a:endParaRPr lang="en-US"/>
        </a:p>
      </dgm:t>
    </dgm:pt>
    <dgm:pt modelId="{C0B070A7-C6CE-4355-BDB7-8427A3382F8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Arrival/departure time of other personnel</a:t>
          </a:r>
        </a:p>
      </dgm:t>
    </dgm:pt>
    <dgm:pt modelId="{424DFB55-BB04-4F9E-8B0F-69757EC3D7E7}" type="parTrans" cxnId="{9DAEED44-C126-46C3-B538-E939FBD228B9}">
      <dgm:prSet/>
      <dgm:spPr/>
      <dgm:t>
        <a:bodyPr/>
        <a:lstStyle/>
        <a:p>
          <a:endParaRPr lang="en-US"/>
        </a:p>
      </dgm:t>
    </dgm:pt>
    <dgm:pt modelId="{890F40B8-FF36-4E2E-90B8-F8E4ED3AEE9E}" type="sibTrans" cxnId="{9DAEED44-C126-46C3-B538-E939FBD228B9}">
      <dgm:prSet/>
      <dgm:spPr>
        <a:solidFill>
          <a:schemeClr val="accent2">
            <a:lumMod val="75000"/>
          </a:schemeClr>
        </a:solidFill>
        <a:ln>
          <a:solidFill>
            <a:schemeClr val="tx1"/>
          </a:solidFill>
        </a:ln>
      </dgm:spPr>
      <dgm:t>
        <a:bodyPr/>
        <a:lstStyle/>
        <a:p>
          <a:endParaRPr lang="en-US"/>
        </a:p>
      </dgm:t>
    </dgm:pt>
    <dgm:pt modelId="{09A06011-C1AC-4C04-B35C-489AF666452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Times &amp; details of actions taken &amp; by whom</a:t>
          </a:r>
        </a:p>
      </dgm:t>
    </dgm:pt>
    <dgm:pt modelId="{77F06E44-0AF7-4428-AC5F-F5B8AB2A05B9}" type="parTrans" cxnId="{204DE7B9-53D1-4FEB-B2CA-8ECA66C613F1}">
      <dgm:prSet/>
      <dgm:spPr/>
      <dgm:t>
        <a:bodyPr/>
        <a:lstStyle/>
        <a:p>
          <a:endParaRPr lang="en-US"/>
        </a:p>
      </dgm:t>
    </dgm:pt>
    <dgm:pt modelId="{2944293B-CECC-4AF9-9F50-6C9502ADB514}" type="sibTrans" cxnId="{204DE7B9-53D1-4FEB-B2CA-8ECA66C613F1}">
      <dgm:prSet/>
      <dgm:spPr>
        <a:solidFill>
          <a:schemeClr val="accent2">
            <a:lumMod val="75000"/>
          </a:schemeClr>
        </a:solidFill>
        <a:ln>
          <a:solidFill>
            <a:schemeClr val="tx1"/>
          </a:solidFill>
        </a:ln>
      </dgm:spPr>
      <dgm:t>
        <a:bodyPr/>
        <a:lstStyle/>
        <a:p>
          <a:endParaRPr lang="en-US"/>
        </a:p>
      </dgm:t>
    </dgm:pt>
    <dgm:pt modelId="{7CEDA7D3-7316-4450-958B-F0CA68517D4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Time you left the scene</a:t>
          </a:r>
        </a:p>
      </dgm:t>
    </dgm:pt>
    <dgm:pt modelId="{72AADE49-1723-4E35-88D4-894220B2A14B}" type="parTrans" cxnId="{A048D773-D777-4089-B6F4-95F130EF14D3}">
      <dgm:prSet/>
      <dgm:spPr/>
      <dgm:t>
        <a:bodyPr/>
        <a:lstStyle/>
        <a:p>
          <a:endParaRPr lang="en-US"/>
        </a:p>
      </dgm:t>
    </dgm:pt>
    <dgm:pt modelId="{093C5F4A-E1BB-4BAA-BE12-B115F3D9CB50}" type="sibTrans" cxnId="{A048D773-D777-4089-B6F4-95F130EF14D3}">
      <dgm:prSet/>
      <dgm:spPr/>
      <dgm:t>
        <a:bodyPr/>
        <a:lstStyle/>
        <a:p>
          <a:endParaRPr lang="en-US"/>
        </a:p>
      </dgm:t>
    </dgm:pt>
    <dgm:pt modelId="{89FC8829-682E-4779-AA56-C6434C978719}" type="pres">
      <dgm:prSet presAssocID="{E1E53D92-1392-4C8F-A867-12549FF9DFD2}" presName="Name0" presStyleCnt="0">
        <dgm:presLayoutVars>
          <dgm:dir/>
          <dgm:resizeHandles/>
        </dgm:presLayoutVars>
      </dgm:prSet>
      <dgm:spPr/>
    </dgm:pt>
    <dgm:pt modelId="{B81D1109-856D-43A5-9020-E9784031F069}" type="pres">
      <dgm:prSet presAssocID="{30B47093-4A10-4D26-9F58-75D5EF793E36}" presName="compNode" presStyleCnt="0"/>
      <dgm:spPr/>
    </dgm:pt>
    <dgm:pt modelId="{99BB4951-5BCA-4581-9531-D69F63B7BF74}" type="pres">
      <dgm:prSet presAssocID="{30B47093-4A10-4D26-9F58-75D5EF793E36}" presName="dummyConnPt" presStyleCnt="0"/>
      <dgm:spPr/>
    </dgm:pt>
    <dgm:pt modelId="{1FFC72AC-F853-4A9D-A65C-ABA4CF89B2B6}" type="pres">
      <dgm:prSet presAssocID="{30B47093-4A10-4D26-9F58-75D5EF793E36}" presName="node" presStyleLbl="node1" presStyleIdx="0" presStyleCnt="6">
        <dgm:presLayoutVars>
          <dgm:bulletEnabled val="1"/>
        </dgm:presLayoutVars>
      </dgm:prSet>
      <dgm:spPr/>
    </dgm:pt>
    <dgm:pt modelId="{83B90DBC-7167-475B-AB73-98A2A200C8B7}" type="pres">
      <dgm:prSet presAssocID="{69427DB1-6A81-4AAB-856B-B56A59F56120}" presName="sibTrans" presStyleLbl="bgSibTrans2D1" presStyleIdx="0" presStyleCnt="5"/>
      <dgm:spPr/>
    </dgm:pt>
    <dgm:pt modelId="{35DC0755-648A-47C3-B4A2-174BDD0BE80D}" type="pres">
      <dgm:prSet presAssocID="{660F798D-A81F-4CC9-802E-E5F263A8F48A}" presName="compNode" presStyleCnt="0"/>
      <dgm:spPr/>
    </dgm:pt>
    <dgm:pt modelId="{B382CF1E-EB61-40D2-9F3B-8E1FDB98F853}" type="pres">
      <dgm:prSet presAssocID="{660F798D-A81F-4CC9-802E-E5F263A8F48A}" presName="dummyConnPt" presStyleCnt="0"/>
      <dgm:spPr/>
    </dgm:pt>
    <dgm:pt modelId="{CEC6AB5A-CC1B-460F-B067-A74F895F2249}" type="pres">
      <dgm:prSet presAssocID="{660F798D-A81F-4CC9-802E-E5F263A8F48A}" presName="node" presStyleLbl="node1" presStyleIdx="1" presStyleCnt="6">
        <dgm:presLayoutVars>
          <dgm:bulletEnabled val="1"/>
        </dgm:presLayoutVars>
      </dgm:prSet>
      <dgm:spPr/>
    </dgm:pt>
    <dgm:pt modelId="{7E40516E-8276-4F79-A159-AF40BB5A37AE}" type="pres">
      <dgm:prSet presAssocID="{32FC7C26-ED12-43DB-80E1-03CF85BE867C}" presName="sibTrans" presStyleLbl="bgSibTrans2D1" presStyleIdx="1" presStyleCnt="5"/>
      <dgm:spPr/>
    </dgm:pt>
    <dgm:pt modelId="{28EDCFA6-109B-4440-94AF-B8D3B772F262}" type="pres">
      <dgm:prSet presAssocID="{E74CCE13-EFE1-420D-971A-B70F128078F7}" presName="compNode" presStyleCnt="0"/>
      <dgm:spPr/>
    </dgm:pt>
    <dgm:pt modelId="{2D9B61AE-D0D8-4D45-845A-DBEC82E1E07A}" type="pres">
      <dgm:prSet presAssocID="{E74CCE13-EFE1-420D-971A-B70F128078F7}" presName="dummyConnPt" presStyleCnt="0"/>
      <dgm:spPr/>
    </dgm:pt>
    <dgm:pt modelId="{436D3093-4E82-475E-80BA-4C44FBE95DB5}" type="pres">
      <dgm:prSet presAssocID="{E74CCE13-EFE1-420D-971A-B70F128078F7}" presName="node" presStyleLbl="node1" presStyleIdx="2" presStyleCnt="6">
        <dgm:presLayoutVars>
          <dgm:bulletEnabled val="1"/>
        </dgm:presLayoutVars>
      </dgm:prSet>
      <dgm:spPr/>
    </dgm:pt>
    <dgm:pt modelId="{B173686C-4BD6-4F29-89C4-2D044EE9EA9A}" type="pres">
      <dgm:prSet presAssocID="{9CF21871-2CC4-4BB3-A6CD-4BF03113C214}" presName="sibTrans" presStyleLbl="bgSibTrans2D1" presStyleIdx="2" presStyleCnt="5"/>
      <dgm:spPr/>
    </dgm:pt>
    <dgm:pt modelId="{AD7804B7-20BD-45FB-8113-D539AB9D6326}" type="pres">
      <dgm:prSet presAssocID="{C0B070A7-C6CE-4355-BDB7-8427A3382F8C}" presName="compNode" presStyleCnt="0"/>
      <dgm:spPr/>
    </dgm:pt>
    <dgm:pt modelId="{A2EEF686-8CCA-4CB5-88A7-A8D4D3FF6EFD}" type="pres">
      <dgm:prSet presAssocID="{C0B070A7-C6CE-4355-BDB7-8427A3382F8C}" presName="dummyConnPt" presStyleCnt="0"/>
      <dgm:spPr/>
    </dgm:pt>
    <dgm:pt modelId="{126B5078-C216-4BFD-9AE1-DAD015C87870}" type="pres">
      <dgm:prSet presAssocID="{C0B070A7-C6CE-4355-BDB7-8427A3382F8C}" presName="node" presStyleLbl="node1" presStyleIdx="3" presStyleCnt="6" custScaleX="108590">
        <dgm:presLayoutVars>
          <dgm:bulletEnabled val="1"/>
        </dgm:presLayoutVars>
      </dgm:prSet>
      <dgm:spPr/>
    </dgm:pt>
    <dgm:pt modelId="{69330789-6EF3-4B57-A19A-AD129D83E6B4}" type="pres">
      <dgm:prSet presAssocID="{890F40B8-FF36-4E2E-90B8-F8E4ED3AEE9E}" presName="sibTrans" presStyleLbl="bgSibTrans2D1" presStyleIdx="3" presStyleCnt="5"/>
      <dgm:spPr/>
    </dgm:pt>
    <dgm:pt modelId="{F6472770-C96D-4D66-8C50-446B6A25D2F4}" type="pres">
      <dgm:prSet presAssocID="{09A06011-C1AC-4C04-B35C-489AF6664524}" presName="compNode" presStyleCnt="0"/>
      <dgm:spPr/>
    </dgm:pt>
    <dgm:pt modelId="{AA8532D9-C0D9-4FDD-A537-8B16B45C850E}" type="pres">
      <dgm:prSet presAssocID="{09A06011-C1AC-4C04-B35C-489AF6664524}" presName="dummyConnPt" presStyleCnt="0"/>
      <dgm:spPr/>
    </dgm:pt>
    <dgm:pt modelId="{72295653-D302-4AD0-8148-D7A33CBB84EB}" type="pres">
      <dgm:prSet presAssocID="{09A06011-C1AC-4C04-B35C-489AF6664524}" presName="node" presStyleLbl="node1" presStyleIdx="4" presStyleCnt="6">
        <dgm:presLayoutVars>
          <dgm:bulletEnabled val="1"/>
        </dgm:presLayoutVars>
      </dgm:prSet>
      <dgm:spPr/>
    </dgm:pt>
    <dgm:pt modelId="{BA9CBF78-9B27-4592-82DF-945CA2123A41}" type="pres">
      <dgm:prSet presAssocID="{2944293B-CECC-4AF9-9F50-6C9502ADB514}" presName="sibTrans" presStyleLbl="bgSibTrans2D1" presStyleIdx="4" presStyleCnt="5"/>
      <dgm:spPr/>
    </dgm:pt>
    <dgm:pt modelId="{C159D938-39D9-45A1-AF5B-CE3889A1D964}" type="pres">
      <dgm:prSet presAssocID="{7CEDA7D3-7316-4450-958B-F0CA68517D4E}" presName="compNode" presStyleCnt="0"/>
      <dgm:spPr/>
    </dgm:pt>
    <dgm:pt modelId="{AC79B36A-D427-43FE-B497-80AE7A271433}" type="pres">
      <dgm:prSet presAssocID="{7CEDA7D3-7316-4450-958B-F0CA68517D4E}" presName="dummyConnPt" presStyleCnt="0"/>
      <dgm:spPr/>
    </dgm:pt>
    <dgm:pt modelId="{B306CCD7-6F7F-4F9F-8DD8-DA599162EC62}" type="pres">
      <dgm:prSet presAssocID="{7CEDA7D3-7316-4450-958B-F0CA68517D4E}" presName="node" presStyleLbl="node1" presStyleIdx="5" presStyleCnt="6">
        <dgm:presLayoutVars>
          <dgm:bulletEnabled val="1"/>
        </dgm:presLayoutVars>
      </dgm:prSet>
      <dgm:spPr/>
    </dgm:pt>
  </dgm:ptLst>
  <dgm:cxnLst>
    <dgm:cxn modelId="{2966BA2F-399D-4B9C-B1FE-8CCA15758C9C}" type="presOf" srcId="{E74CCE13-EFE1-420D-971A-B70F128078F7}" destId="{436D3093-4E82-475E-80BA-4C44FBE95DB5}" srcOrd="0" destOrd="0" presId="urn:microsoft.com/office/officeart/2005/8/layout/bProcess4"/>
    <dgm:cxn modelId="{C6C60938-0892-4A3E-BDA7-FCA4CA03AA5F}" srcId="{E1E53D92-1392-4C8F-A867-12549FF9DFD2}" destId="{E74CCE13-EFE1-420D-971A-B70F128078F7}" srcOrd="2" destOrd="0" parTransId="{2DA11CFE-1479-48D7-A29C-57631A6CD25E}" sibTransId="{9CF21871-2CC4-4BB3-A6CD-4BF03113C214}"/>
    <dgm:cxn modelId="{AE72CA3E-D66D-4924-AFD0-464B913D8DC1}" type="presOf" srcId="{30B47093-4A10-4D26-9F58-75D5EF793E36}" destId="{1FFC72AC-F853-4A9D-A65C-ABA4CF89B2B6}" srcOrd="0" destOrd="0" presId="urn:microsoft.com/office/officeart/2005/8/layout/bProcess4"/>
    <dgm:cxn modelId="{7DDA9D3F-1817-4D13-A172-E3BD6934AB33}" srcId="{E1E53D92-1392-4C8F-A867-12549FF9DFD2}" destId="{30B47093-4A10-4D26-9F58-75D5EF793E36}" srcOrd="0" destOrd="0" parTransId="{87AAE3BB-822E-4058-9E03-FE0472775115}" sibTransId="{69427DB1-6A81-4AAB-856B-B56A59F56120}"/>
    <dgm:cxn modelId="{8F00E15C-5374-450E-9013-7F04ED508301}" type="presOf" srcId="{9CF21871-2CC4-4BB3-A6CD-4BF03113C214}" destId="{B173686C-4BD6-4F29-89C4-2D044EE9EA9A}" srcOrd="0" destOrd="0" presId="urn:microsoft.com/office/officeart/2005/8/layout/bProcess4"/>
    <dgm:cxn modelId="{5B33E443-1A2C-42C0-8A70-DFCC44E3C0A4}" type="presOf" srcId="{E1E53D92-1392-4C8F-A867-12549FF9DFD2}" destId="{89FC8829-682E-4779-AA56-C6434C978719}" srcOrd="0" destOrd="0" presId="urn:microsoft.com/office/officeart/2005/8/layout/bProcess4"/>
    <dgm:cxn modelId="{9DAEED44-C126-46C3-B538-E939FBD228B9}" srcId="{E1E53D92-1392-4C8F-A867-12549FF9DFD2}" destId="{C0B070A7-C6CE-4355-BDB7-8427A3382F8C}" srcOrd="3" destOrd="0" parTransId="{424DFB55-BB04-4F9E-8B0F-69757EC3D7E7}" sibTransId="{890F40B8-FF36-4E2E-90B8-F8E4ED3AEE9E}"/>
    <dgm:cxn modelId="{B47C1D4C-0A3E-437D-835B-B9CDB8C8E5E2}" type="presOf" srcId="{890F40B8-FF36-4E2E-90B8-F8E4ED3AEE9E}" destId="{69330789-6EF3-4B57-A19A-AD129D83E6B4}" srcOrd="0" destOrd="0" presId="urn:microsoft.com/office/officeart/2005/8/layout/bProcess4"/>
    <dgm:cxn modelId="{4E84A86C-FD4E-4978-A73F-283AD5D0BDB1}" type="presOf" srcId="{C0B070A7-C6CE-4355-BDB7-8427A3382F8C}" destId="{126B5078-C216-4BFD-9AE1-DAD015C87870}" srcOrd="0" destOrd="0" presId="urn:microsoft.com/office/officeart/2005/8/layout/bProcess4"/>
    <dgm:cxn modelId="{2171C36D-BBE6-4330-B3CC-0600A3B7047D}" type="presOf" srcId="{7CEDA7D3-7316-4450-958B-F0CA68517D4E}" destId="{B306CCD7-6F7F-4F9F-8DD8-DA599162EC62}" srcOrd="0" destOrd="0" presId="urn:microsoft.com/office/officeart/2005/8/layout/bProcess4"/>
    <dgm:cxn modelId="{73CF7A50-BD16-48DA-A435-340C9D3EB360}" type="presOf" srcId="{32FC7C26-ED12-43DB-80E1-03CF85BE867C}" destId="{7E40516E-8276-4F79-A159-AF40BB5A37AE}" srcOrd="0" destOrd="0" presId="urn:microsoft.com/office/officeart/2005/8/layout/bProcess4"/>
    <dgm:cxn modelId="{A048D773-D777-4089-B6F4-95F130EF14D3}" srcId="{E1E53D92-1392-4C8F-A867-12549FF9DFD2}" destId="{7CEDA7D3-7316-4450-958B-F0CA68517D4E}" srcOrd="5" destOrd="0" parTransId="{72AADE49-1723-4E35-88D4-894220B2A14B}" sibTransId="{093C5F4A-E1BB-4BAA-BE12-B115F3D9CB50}"/>
    <dgm:cxn modelId="{16E8307C-0AAE-4283-BE11-66D1CA1E3D73}" type="presOf" srcId="{660F798D-A81F-4CC9-802E-E5F263A8F48A}" destId="{CEC6AB5A-CC1B-460F-B067-A74F895F2249}" srcOrd="0" destOrd="0" presId="urn:microsoft.com/office/officeart/2005/8/layout/bProcess4"/>
    <dgm:cxn modelId="{14B46EA2-FC50-4923-8B21-C8EF15143C13}" type="presOf" srcId="{2944293B-CECC-4AF9-9F50-6C9502ADB514}" destId="{BA9CBF78-9B27-4592-82DF-945CA2123A41}" srcOrd="0" destOrd="0" presId="urn:microsoft.com/office/officeart/2005/8/layout/bProcess4"/>
    <dgm:cxn modelId="{A8F2B2B1-3F9B-408C-A3BA-F033AE0534D8}" type="presOf" srcId="{09A06011-C1AC-4C04-B35C-489AF6664524}" destId="{72295653-D302-4AD0-8148-D7A33CBB84EB}" srcOrd="0" destOrd="0" presId="urn:microsoft.com/office/officeart/2005/8/layout/bProcess4"/>
    <dgm:cxn modelId="{204DE7B9-53D1-4FEB-B2CA-8ECA66C613F1}" srcId="{E1E53D92-1392-4C8F-A867-12549FF9DFD2}" destId="{09A06011-C1AC-4C04-B35C-489AF6664524}" srcOrd="4" destOrd="0" parTransId="{77F06E44-0AF7-4428-AC5F-F5B8AB2A05B9}" sibTransId="{2944293B-CECC-4AF9-9F50-6C9502ADB514}"/>
    <dgm:cxn modelId="{ED0A81D9-CB70-42AC-82BA-91E30576A084}" srcId="{E1E53D92-1392-4C8F-A867-12549FF9DFD2}" destId="{660F798D-A81F-4CC9-802E-E5F263A8F48A}" srcOrd="1" destOrd="0" parTransId="{10F9EDA5-80C8-4735-AA48-D8FC35421FD0}" sibTransId="{32FC7C26-ED12-43DB-80E1-03CF85BE867C}"/>
    <dgm:cxn modelId="{59D962E8-5821-45E5-AD15-072F4460F27F}" type="presOf" srcId="{69427DB1-6A81-4AAB-856B-B56A59F56120}" destId="{83B90DBC-7167-475B-AB73-98A2A200C8B7}" srcOrd="0" destOrd="0" presId="urn:microsoft.com/office/officeart/2005/8/layout/bProcess4"/>
    <dgm:cxn modelId="{8954EE8D-B253-4D79-AE7D-2F36F1E9E30F}" type="presParOf" srcId="{89FC8829-682E-4779-AA56-C6434C978719}" destId="{B81D1109-856D-43A5-9020-E9784031F069}" srcOrd="0" destOrd="0" presId="urn:microsoft.com/office/officeart/2005/8/layout/bProcess4"/>
    <dgm:cxn modelId="{52DCD5B7-5215-4186-BEE9-B06ED90146EA}" type="presParOf" srcId="{B81D1109-856D-43A5-9020-E9784031F069}" destId="{99BB4951-5BCA-4581-9531-D69F63B7BF74}" srcOrd="0" destOrd="0" presId="urn:microsoft.com/office/officeart/2005/8/layout/bProcess4"/>
    <dgm:cxn modelId="{0C5A53D4-3C29-4ACE-9D4B-1C90B35F6FB8}" type="presParOf" srcId="{B81D1109-856D-43A5-9020-E9784031F069}" destId="{1FFC72AC-F853-4A9D-A65C-ABA4CF89B2B6}" srcOrd="1" destOrd="0" presId="urn:microsoft.com/office/officeart/2005/8/layout/bProcess4"/>
    <dgm:cxn modelId="{156E8603-8540-4865-A856-DED3DCB2A323}" type="presParOf" srcId="{89FC8829-682E-4779-AA56-C6434C978719}" destId="{83B90DBC-7167-475B-AB73-98A2A200C8B7}" srcOrd="1" destOrd="0" presId="urn:microsoft.com/office/officeart/2005/8/layout/bProcess4"/>
    <dgm:cxn modelId="{46A38E5A-F9FF-4E1E-9435-0FE783C35277}" type="presParOf" srcId="{89FC8829-682E-4779-AA56-C6434C978719}" destId="{35DC0755-648A-47C3-B4A2-174BDD0BE80D}" srcOrd="2" destOrd="0" presId="urn:microsoft.com/office/officeart/2005/8/layout/bProcess4"/>
    <dgm:cxn modelId="{C780D72D-6D0D-47EE-AB58-80048EF4D8BF}" type="presParOf" srcId="{35DC0755-648A-47C3-B4A2-174BDD0BE80D}" destId="{B382CF1E-EB61-40D2-9F3B-8E1FDB98F853}" srcOrd="0" destOrd="0" presId="urn:microsoft.com/office/officeart/2005/8/layout/bProcess4"/>
    <dgm:cxn modelId="{034E06A1-99AA-4325-94A2-528A063FF991}" type="presParOf" srcId="{35DC0755-648A-47C3-B4A2-174BDD0BE80D}" destId="{CEC6AB5A-CC1B-460F-B067-A74F895F2249}" srcOrd="1" destOrd="0" presId="urn:microsoft.com/office/officeart/2005/8/layout/bProcess4"/>
    <dgm:cxn modelId="{AF7DB2A7-C3F1-4510-9C6F-0E3774B20B0C}" type="presParOf" srcId="{89FC8829-682E-4779-AA56-C6434C978719}" destId="{7E40516E-8276-4F79-A159-AF40BB5A37AE}" srcOrd="3" destOrd="0" presId="urn:microsoft.com/office/officeart/2005/8/layout/bProcess4"/>
    <dgm:cxn modelId="{5D979FC8-6C8F-4DB5-90CD-4D4435DC009B}" type="presParOf" srcId="{89FC8829-682E-4779-AA56-C6434C978719}" destId="{28EDCFA6-109B-4440-94AF-B8D3B772F262}" srcOrd="4" destOrd="0" presId="urn:microsoft.com/office/officeart/2005/8/layout/bProcess4"/>
    <dgm:cxn modelId="{1A8155C7-3A53-4016-A6F5-AC0E11E8A449}" type="presParOf" srcId="{28EDCFA6-109B-4440-94AF-B8D3B772F262}" destId="{2D9B61AE-D0D8-4D45-845A-DBEC82E1E07A}" srcOrd="0" destOrd="0" presId="urn:microsoft.com/office/officeart/2005/8/layout/bProcess4"/>
    <dgm:cxn modelId="{F0E60510-53B7-4019-93A3-55AC6754C6C2}" type="presParOf" srcId="{28EDCFA6-109B-4440-94AF-B8D3B772F262}" destId="{436D3093-4E82-475E-80BA-4C44FBE95DB5}" srcOrd="1" destOrd="0" presId="urn:microsoft.com/office/officeart/2005/8/layout/bProcess4"/>
    <dgm:cxn modelId="{6D9CD70D-E5B9-4034-8923-3C9FF6AA3C4C}" type="presParOf" srcId="{89FC8829-682E-4779-AA56-C6434C978719}" destId="{B173686C-4BD6-4F29-89C4-2D044EE9EA9A}" srcOrd="5" destOrd="0" presId="urn:microsoft.com/office/officeart/2005/8/layout/bProcess4"/>
    <dgm:cxn modelId="{8ED7299B-4B40-442C-BD8B-CBDB974F8D9F}" type="presParOf" srcId="{89FC8829-682E-4779-AA56-C6434C978719}" destId="{AD7804B7-20BD-45FB-8113-D539AB9D6326}" srcOrd="6" destOrd="0" presId="urn:microsoft.com/office/officeart/2005/8/layout/bProcess4"/>
    <dgm:cxn modelId="{4290C0A6-6665-4A88-ABCD-3C337109C102}" type="presParOf" srcId="{AD7804B7-20BD-45FB-8113-D539AB9D6326}" destId="{A2EEF686-8CCA-4CB5-88A7-A8D4D3FF6EFD}" srcOrd="0" destOrd="0" presId="urn:microsoft.com/office/officeart/2005/8/layout/bProcess4"/>
    <dgm:cxn modelId="{A33B544D-8E83-478B-9E8D-D41A1C015AB7}" type="presParOf" srcId="{AD7804B7-20BD-45FB-8113-D539AB9D6326}" destId="{126B5078-C216-4BFD-9AE1-DAD015C87870}" srcOrd="1" destOrd="0" presId="urn:microsoft.com/office/officeart/2005/8/layout/bProcess4"/>
    <dgm:cxn modelId="{04532366-7BEF-4BF9-B8AB-524B28D00025}" type="presParOf" srcId="{89FC8829-682E-4779-AA56-C6434C978719}" destId="{69330789-6EF3-4B57-A19A-AD129D83E6B4}" srcOrd="7" destOrd="0" presId="urn:microsoft.com/office/officeart/2005/8/layout/bProcess4"/>
    <dgm:cxn modelId="{E54DFBA7-CD3B-4CA3-BA06-C61716C19417}" type="presParOf" srcId="{89FC8829-682E-4779-AA56-C6434C978719}" destId="{F6472770-C96D-4D66-8C50-446B6A25D2F4}" srcOrd="8" destOrd="0" presId="urn:microsoft.com/office/officeart/2005/8/layout/bProcess4"/>
    <dgm:cxn modelId="{8901FA7C-D5CF-44A7-BD2F-A6ABD5A0E183}" type="presParOf" srcId="{F6472770-C96D-4D66-8C50-446B6A25D2F4}" destId="{AA8532D9-C0D9-4FDD-A537-8B16B45C850E}" srcOrd="0" destOrd="0" presId="urn:microsoft.com/office/officeart/2005/8/layout/bProcess4"/>
    <dgm:cxn modelId="{6C28E07F-3F71-455D-8355-FA2A104C7FD0}" type="presParOf" srcId="{F6472770-C96D-4D66-8C50-446B6A25D2F4}" destId="{72295653-D302-4AD0-8148-D7A33CBB84EB}" srcOrd="1" destOrd="0" presId="urn:microsoft.com/office/officeart/2005/8/layout/bProcess4"/>
    <dgm:cxn modelId="{11E0D977-2C2B-4E86-9831-48C2AE31C875}" type="presParOf" srcId="{89FC8829-682E-4779-AA56-C6434C978719}" destId="{BA9CBF78-9B27-4592-82DF-945CA2123A41}" srcOrd="9" destOrd="0" presId="urn:microsoft.com/office/officeart/2005/8/layout/bProcess4"/>
    <dgm:cxn modelId="{1B0EF295-AD4B-4149-8203-30D97F5085C0}" type="presParOf" srcId="{89FC8829-682E-4779-AA56-C6434C978719}" destId="{C159D938-39D9-45A1-AF5B-CE3889A1D964}" srcOrd="10" destOrd="0" presId="urn:microsoft.com/office/officeart/2005/8/layout/bProcess4"/>
    <dgm:cxn modelId="{84A3DB47-0A53-4A15-AEF4-CC0B6EDD671E}" type="presParOf" srcId="{C159D938-39D9-45A1-AF5B-CE3889A1D964}" destId="{AC79B36A-D427-43FE-B497-80AE7A271433}" srcOrd="0" destOrd="0" presId="urn:microsoft.com/office/officeart/2005/8/layout/bProcess4"/>
    <dgm:cxn modelId="{A54DF279-E387-4E7C-AF56-2ED0F9CAEE3F}" type="presParOf" srcId="{C159D938-39D9-45A1-AF5B-CE3889A1D964}" destId="{B306CCD7-6F7F-4F9F-8DD8-DA599162EC62}"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B20E990-7811-4197-8462-FA250F29101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587C7DB-31BE-45EA-B358-DEE8FEB65FD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Increases individual’s confidence that they are being taken seriously</a:t>
          </a:r>
        </a:p>
      </dgm:t>
    </dgm:pt>
    <dgm:pt modelId="{15ACE3B2-0390-4CDE-AB84-8FA0C1269FDB}" type="parTrans" cxnId="{2B5351BB-0707-4587-9D97-A3119F42A42E}">
      <dgm:prSet/>
      <dgm:spPr/>
      <dgm:t>
        <a:bodyPr/>
        <a:lstStyle/>
        <a:p>
          <a:endParaRPr lang="en-US"/>
        </a:p>
      </dgm:t>
    </dgm:pt>
    <dgm:pt modelId="{D9E647C0-6C5D-4C8C-A69F-0CEBFC99F6B0}" type="sibTrans" cxnId="{2B5351BB-0707-4587-9D97-A3119F42A42E}">
      <dgm:prSet/>
      <dgm:spPr>
        <a:solidFill>
          <a:schemeClr val="accent2">
            <a:lumMod val="75000"/>
          </a:schemeClr>
        </a:solidFill>
        <a:ln>
          <a:solidFill>
            <a:schemeClr val="tx1"/>
          </a:solidFill>
        </a:ln>
      </dgm:spPr>
      <dgm:t>
        <a:bodyPr/>
        <a:lstStyle/>
        <a:p>
          <a:endParaRPr lang="en-US"/>
        </a:p>
      </dgm:t>
    </dgm:pt>
    <dgm:pt modelId="{3391B5DE-79C9-439A-BA2D-48B8D810FCB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Any agreements made with the individual can be checked </a:t>
          </a:r>
        </a:p>
      </dgm:t>
    </dgm:pt>
    <dgm:pt modelId="{AABAEECF-A933-4E36-A581-24A24314EF3E}" type="parTrans" cxnId="{7CE245CE-0A1D-49D4-972F-DDFE4F93C2DA}">
      <dgm:prSet/>
      <dgm:spPr/>
      <dgm:t>
        <a:bodyPr/>
        <a:lstStyle/>
        <a:p>
          <a:endParaRPr lang="en-US"/>
        </a:p>
      </dgm:t>
    </dgm:pt>
    <dgm:pt modelId="{2BE27E40-547A-491D-AA24-638AB43B17BE}" type="sibTrans" cxnId="{7CE245CE-0A1D-49D4-972F-DDFE4F93C2DA}">
      <dgm:prSet/>
      <dgm:spPr>
        <a:solidFill>
          <a:schemeClr val="accent2">
            <a:lumMod val="75000"/>
          </a:schemeClr>
        </a:solidFill>
        <a:ln>
          <a:solidFill>
            <a:schemeClr val="tx1"/>
          </a:solidFill>
        </a:ln>
      </dgm:spPr>
      <dgm:t>
        <a:bodyPr/>
        <a:lstStyle/>
        <a:p>
          <a:endParaRPr lang="en-US"/>
        </a:p>
      </dgm:t>
    </dgm:pt>
    <dgm:pt modelId="{89E2B045-E084-4E7A-987E-DBD64130CEF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Potential complaints</a:t>
          </a:r>
        </a:p>
      </dgm:t>
    </dgm:pt>
    <dgm:pt modelId="{6E71C643-3D75-4086-8605-819DADF0166C}" type="parTrans" cxnId="{71D291B5-52DC-4197-8809-AD93ED9F4BD2}">
      <dgm:prSet/>
      <dgm:spPr/>
      <dgm:t>
        <a:bodyPr/>
        <a:lstStyle/>
        <a:p>
          <a:endParaRPr lang="en-US"/>
        </a:p>
      </dgm:t>
    </dgm:pt>
    <dgm:pt modelId="{B9C84A13-7F15-4AE9-8E81-49B2A7E7CEA4}" type="sibTrans" cxnId="{71D291B5-52DC-4197-8809-AD93ED9F4BD2}">
      <dgm:prSet/>
      <dgm:spPr>
        <a:solidFill>
          <a:schemeClr val="accent2">
            <a:lumMod val="75000"/>
          </a:schemeClr>
        </a:solidFill>
        <a:ln>
          <a:solidFill>
            <a:schemeClr val="tx1"/>
          </a:solidFill>
        </a:ln>
      </dgm:spPr>
      <dgm:t>
        <a:bodyPr/>
        <a:lstStyle/>
        <a:p>
          <a:endParaRPr lang="en-US"/>
        </a:p>
      </dgm:t>
    </dgm:pt>
    <dgm:pt modelId="{994B9824-B821-4A65-AB51-F1E42636E0F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Continuity of evidence</a:t>
          </a:r>
        </a:p>
      </dgm:t>
    </dgm:pt>
    <dgm:pt modelId="{02307E22-F303-4C8A-8863-D87624D48EF2}" type="parTrans" cxnId="{D3EA499A-589A-486B-89E7-1383A500BF3A}">
      <dgm:prSet/>
      <dgm:spPr/>
      <dgm:t>
        <a:bodyPr/>
        <a:lstStyle/>
        <a:p>
          <a:endParaRPr lang="en-US"/>
        </a:p>
      </dgm:t>
    </dgm:pt>
    <dgm:pt modelId="{F39714AA-FF42-4E3D-9841-D7F7C7DACBB6}" type="sibTrans" cxnId="{D3EA499A-589A-486B-89E7-1383A500BF3A}">
      <dgm:prSet/>
      <dgm:spPr>
        <a:solidFill>
          <a:schemeClr val="accent2">
            <a:lumMod val="75000"/>
          </a:schemeClr>
        </a:solidFill>
        <a:ln>
          <a:solidFill>
            <a:schemeClr val="tx1"/>
          </a:solidFill>
        </a:ln>
      </dgm:spPr>
      <dgm:t>
        <a:bodyPr/>
        <a:lstStyle/>
        <a:p>
          <a:endParaRPr lang="en-US"/>
        </a:p>
      </dgm:t>
    </dgm:pt>
    <dgm:pt modelId="{E087B231-5B9B-460F-93AB-E09282CCC73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Exclusion of evidence</a:t>
          </a:r>
        </a:p>
      </dgm:t>
    </dgm:pt>
    <dgm:pt modelId="{565F5088-1118-404A-A5D7-EE243FC88231}" type="parTrans" cxnId="{7E98EA56-B8CD-4326-BB99-E8556320ED93}">
      <dgm:prSet/>
      <dgm:spPr/>
      <dgm:t>
        <a:bodyPr/>
        <a:lstStyle/>
        <a:p>
          <a:endParaRPr lang="en-US"/>
        </a:p>
      </dgm:t>
    </dgm:pt>
    <dgm:pt modelId="{2A75661F-2611-44D9-83BB-BD7C289C4A5C}" type="sibTrans" cxnId="{7E98EA56-B8CD-4326-BB99-E8556320ED93}">
      <dgm:prSet/>
      <dgm:spPr>
        <a:solidFill>
          <a:schemeClr val="accent2">
            <a:lumMod val="75000"/>
          </a:schemeClr>
        </a:solidFill>
        <a:ln>
          <a:solidFill>
            <a:schemeClr val="tx1"/>
          </a:solidFill>
        </a:ln>
      </dgm:spPr>
      <dgm:t>
        <a:bodyPr/>
        <a:lstStyle/>
        <a:p>
          <a:endParaRPr lang="en-US"/>
        </a:p>
      </dgm:t>
    </dgm:pt>
    <dgm:pt modelId="{3BC884FF-6AA8-4D58-9E96-D99F8C372F6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Victim Personal Statements (VPS)</a:t>
          </a:r>
        </a:p>
      </dgm:t>
    </dgm:pt>
    <dgm:pt modelId="{5C852AC1-0310-47FC-9D5A-ACD4A0BBBEA4}" type="parTrans" cxnId="{A403918A-4FD2-4C24-870B-8AAF46A04B75}">
      <dgm:prSet/>
      <dgm:spPr/>
      <dgm:t>
        <a:bodyPr/>
        <a:lstStyle/>
        <a:p>
          <a:endParaRPr lang="en-US"/>
        </a:p>
      </dgm:t>
    </dgm:pt>
    <dgm:pt modelId="{28A34061-9CAA-43CE-909A-EEB8BA4DD6D1}" type="sibTrans" cxnId="{A403918A-4FD2-4C24-870B-8AAF46A04B75}">
      <dgm:prSet/>
      <dgm:spPr/>
      <dgm:t>
        <a:bodyPr/>
        <a:lstStyle/>
        <a:p>
          <a:endParaRPr lang="en-US"/>
        </a:p>
      </dgm:t>
    </dgm:pt>
    <dgm:pt modelId="{ED9D3EB4-C100-4306-8601-068E71BA1755}" type="pres">
      <dgm:prSet presAssocID="{7B20E990-7811-4197-8462-FA250F291019}" presName="diagram" presStyleCnt="0">
        <dgm:presLayoutVars>
          <dgm:dir/>
          <dgm:resizeHandles val="exact"/>
        </dgm:presLayoutVars>
      </dgm:prSet>
      <dgm:spPr/>
    </dgm:pt>
    <dgm:pt modelId="{6B1C958E-0643-40A8-A0DF-9C1B73AED63C}" type="pres">
      <dgm:prSet presAssocID="{D587C7DB-31BE-45EA-B358-DEE8FEB65FD0}" presName="node" presStyleLbl="node1" presStyleIdx="0" presStyleCnt="6">
        <dgm:presLayoutVars>
          <dgm:bulletEnabled val="1"/>
        </dgm:presLayoutVars>
      </dgm:prSet>
      <dgm:spPr/>
    </dgm:pt>
    <dgm:pt modelId="{C0BB599D-B363-4D83-A25B-AF47AAAB5B1A}" type="pres">
      <dgm:prSet presAssocID="{D9E647C0-6C5D-4C8C-A69F-0CEBFC99F6B0}" presName="sibTrans" presStyleLbl="sibTrans2D1" presStyleIdx="0" presStyleCnt="5"/>
      <dgm:spPr/>
    </dgm:pt>
    <dgm:pt modelId="{69AC265D-4D05-4FAA-B21A-786F09D4C422}" type="pres">
      <dgm:prSet presAssocID="{D9E647C0-6C5D-4C8C-A69F-0CEBFC99F6B0}" presName="connectorText" presStyleLbl="sibTrans2D1" presStyleIdx="0" presStyleCnt="5"/>
      <dgm:spPr/>
    </dgm:pt>
    <dgm:pt modelId="{8F8681F5-7604-441D-BBA8-29D0E27E86B2}" type="pres">
      <dgm:prSet presAssocID="{3391B5DE-79C9-439A-BA2D-48B8D810FCB3}" presName="node" presStyleLbl="node1" presStyleIdx="1" presStyleCnt="6">
        <dgm:presLayoutVars>
          <dgm:bulletEnabled val="1"/>
        </dgm:presLayoutVars>
      </dgm:prSet>
      <dgm:spPr/>
    </dgm:pt>
    <dgm:pt modelId="{E782606E-E401-40DD-B0EB-7AE595C8786A}" type="pres">
      <dgm:prSet presAssocID="{2BE27E40-547A-491D-AA24-638AB43B17BE}" presName="sibTrans" presStyleLbl="sibTrans2D1" presStyleIdx="1" presStyleCnt="5"/>
      <dgm:spPr/>
    </dgm:pt>
    <dgm:pt modelId="{22B537B7-BAA4-417D-A1EF-DD6669A83EAE}" type="pres">
      <dgm:prSet presAssocID="{2BE27E40-547A-491D-AA24-638AB43B17BE}" presName="connectorText" presStyleLbl="sibTrans2D1" presStyleIdx="1" presStyleCnt="5"/>
      <dgm:spPr/>
    </dgm:pt>
    <dgm:pt modelId="{A2A35F69-465A-48D9-912C-59FD33C3A274}" type="pres">
      <dgm:prSet presAssocID="{89E2B045-E084-4E7A-987E-DBD64130CEF5}" presName="node" presStyleLbl="node1" presStyleIdx="2" presStyleCnt="6">
        <dgm:presLayoutVars>
          <dgm:bulletEnabled val="1"/>
        </dgm:presLayoutVars>
      </dgm:prSet>
      <dgm:spPr/>
    </dgm:pt>
    <dgm:pt modelId="{A195E02E-644B-4496-8A24-EE04B0541161}" type="pres">
      <dgm:prSet presAssocID="{B9C84A13-7F15-4AE9-8E81-49B2A7E7CEA4}" presName="sibTrans" presStyleLbl="sibTrans2D1" presStyleIdx="2" presStyleCnt="5"/>
      <dgm:spPr/>
    </dgm:pt>
    <dgm:pt modelId="{0173BF4D-B010-42C6-8F79-1582B044ADE2}" type="pres">
      <dgm:prSet presAssocID="{B9C84A13-7F15-4AE9-8E81-49B2A7E7CEA4}" presName="connectorText" presStyleLbl="sibTrans2D1" presStyleIdx="2" presStyleCnt="5"/>
      <dgm:spPr/>
    </dgm:pt>
    <dgm:pt modelId="{EED9EEA1-6317-4275-993B-C0EFE8E98B31}" type="pres">
      <dgm:prSet presAssocID="{994B9824-B821-4A65-AB51-F1E42636E0F9}" presName="node" presStyleLbl="node1" presStyleIdx="3" presStyleCnt="6">
        <dgm:presLayoutVars>
          <dgm:bulletEnabled val="1"/>
        </dgm:presLayoutVars>
      </dgm:prSet>
      <dgm:spPr/>
    </dgm:pt>
    <dgm:pt modelId="{2F07E316-CE05-4363-AE67-9ACBE39CEB55}" type="pres">
      <dgm:prSet presAssocID="{F39714AA-FF42-4E3D-9841-D7F7C7DACBB6}" presName="sibTrans" presStyleLbl="sibTrans2D1" presStyleIdx="3" presStyleCnt="5"/>
      <dgm:spPr/>
    </dgm:pt>
    <dgm:pt modelId="{849E6EAD-F788-491F-BE3F-42AF4CEED57F}" type="pres">
      <dgm:prSet presAssocID="{F39714AA-FF42-4E3D-9841-D7F7C7DACBB6}" presName="connectorText" presStyleLbl="sibTrans2D1" presStyleIdx="3" presStyleCnt="5"/>
      <dgm:spPr/>
    </dgm:pt>
    <dgm:pt modelId="{ADDF5B91-CD00-4849-9A35-9D70199A7D2A}" type="pres">
      <dgm:prSet presAssocID="{E087B231-5B9B-460F-93AB-E09282CCC73B}" presName="node" presStyleLbl="node1" presStyleIdx="4" presStyleCnt="6">
        <dgm:presLayoutVars>
          <dgm:bulletEnabled val="1"/>
        </dgm:presLayoutVars>
      </dgm:prSet>
      <dgm:spPr/>
    </dgm:pt>
    <dgm:pt modelId="{A2C4AC9C-5372-4FDA-9310-71657ED06ACF}" type="pres">
      <dgm:prSet presAssocID="{2A75661F-2611-44D9-83BB-BD7C289C4A5C}" presName="sibTrans" presStyleLbl="sibTrans2D1" presStyleIdx="4" presStyleCnt="5"/>
      <dgm:spPr/>
    </dgm:pt>
    <dgm:pt modelId="{72A44839-2FAE-4F3C-BF52-D215C08BE51C}" type="pres">
      <dgm:prSet presAssocID="{2A75661F-2611-44D9-83BB-BD7C289C4A5C}" presName="connectorText" presStyleLbl="sibTrans2D1" presStyleIdx="4" presStyleCnt="5"/>
      <dgm:spPr/>
    </dgm:pt>
    <dgm:pt modelId="{9BD65836-A56E-48E2-A2CF-E6154CB10702}" type="pres">
      <dgm:prSet presAssocID="{3BC884FF-6AA8-4D58-9E96-D99F8C372F60}" presName="node" presStyleLbl="node1" presStyleIdx="5" presStyleCnt="6">
        <dgm:presLayoutVars>
          <dgm:bulletEnabled val="1"/>
        </dgm:presLayoutVars>
      </dgm:prSet>
      <dgm:spPr/>
    </dgm:pt>
  </dgm:ptLst>
  <dgm:cxnLst>
    <dgm:cxn modelId="{71D1FC02-B391-4C01-9667-7F9E88F41958}" type="presOf" srcId="{994B9824-B821-4A65-AB51-F1E42636E0F9}" destId="{EED9EEA1-6317-4275-993B-C0EFE8E98B31}" srcOrd="0" destOrd="0" presId="urn:microsoft.com/office/officeart/2005/8/layout/process5"/>
    <dgm:cxn modelId="{56DB9618-9E0A-4084-85A1-B8477A9D05AB}" type="presOf" srcId="{B9C84A13-7F15-4AE9-8E81-49B2A7E7CEA4}" destId="{0173BF4D-B010-42C6-8F79-1582B044ADE2}" srcOrd="1" destOrd="0" presId="urn:microsoft.com/office/officeart/2005/8/layout/process5"/>
    <dgm:cxn modelId="{C851D919-149A-40E7-B986-AD67B95E2281}" type="presOf" srcId="{D9E647C0-6C5D-4C8C-A69F-0CEBFC99F6B0}" destId="{C0BB599D-B363-4D83-A25B-AF47AAAB5B1A}" srcOrd="0" destOrd="0" presId="urn:microsoft.com/office/officeart/2005/8/layout/process5"/>
    <dgm:cxn modelId="{0A7CAC36-7776-41DB-8B07-D8ED6B7CC046}" type="presOf" srcId="{B9C84A13-7F15-4AE9-8E81-49B2A7E7CEA4}" destId="{A195E02E-644B-4496-8A24-EE04B0541161}" srcOrd="0" destOrd="0" presId="urn:microsoft.com/office/officeart/2005/8/layout/process5"/>
    <dgm:cxn modelId="{077A906C-F619-48EE-9D66-D8F68A91CC41}" type="presOf" srcId="{E087B231-5B9B-460F-93AB-E09282CCC73B}" destId="{ADDF5B91-CD00-4849-9A35-9D70199A7D2A}" srcOrd="0" destOrd="0" presId="urn:microsoft.com/office/officeart/2005/8/layout/process5"/>
    <dgm:cxn modelId="{CC6BE854-1C76-46B7-BDD3-AAFA1AE45E7A}" type="presOf" srcId="{D9E647C0-6C5D-4C8C-A69F-0CEBFC99F6B0}" destId="{69AC265D-4D05-4FAA-B21A-786F09D4C422}" srcOrd="1" destOrd="0" presId="urn:microsoft.com/office/officeart/2005/8/layout/process5"/>
    <dgm:cxn modelId="{7E98EA56-B8CD-4326-BB99-E8556320ED93}" srcId="{7B20E990-7811-4197-8462-FA250F291019}" destId="{E087B231-5B9B-460F-93AB-E09282CCC73B}" srcOrd="4" destOrd="0" parTransId="{565F5088-1118-404A-A5D7-EE243FC88231}" sibTransId="{2A75661F-2611-44D9-83BB-BD7C289C4A5C}"/>
    <dgm:cxn modelId="{463F5677-7C94-4511-9569-1EF4BEC10023}" type="presOf" srcId="{2A75661F-2611-44D9-83BB-BD7C289C4A5C}" destId="{72A44839-2FAE-4F3C-BF52-D215C08BE51C}" srcOrd="1" destOrd="0" presId="urn:microsoft.com/office/officeart/2005/8/layout/process5"/>
    <dgm:cxn modelId="{CCF5A585-2913-4C06-8E26-D7D2BD86D161}" type="presOf" srcId="{89E2B045-E084-4E7A-987E-DBD64130CEF5}" destId="{A2A35F69-465A-48D9-912C-59FD33C3A274}" srcOrd="0" destOrd="0" presId="urn:microsoft.com/office/officeart/2005/8/layout/process5"/>
    <dgm:cxn modelId="{CA9B3186-DF04-4175-9E23-03E56BB38EB3}" type="presOf" srcId="{2BE27E40-547A-491D-AA24-638AB43B17BE}" destId="{22B537B7-BAA4-417D-A1EF-DD6669A83EAE}" srcOrd="1" destOrd="0" presId="urn:microsoft.com/office/officeart/2005/8/layout/process5"/>
    <dgm:cxn modelId="{A403918A-4FD2-4C24-870B-8AAF46A04B75}" srcId="{7B20E990-7811-4197-8462-FA250F291019}" destId="{3BC884FF-6AA8-4D58-9E96-D99F8C372F60}" srcOrd="5" destOrd="0" parTransId="{5C852AC1-0310-47FC-9D5A-ACD4A0BBBEA4}" sibTransId="{28A34061-9CAA-43CE-909A-EEB8BA4DD6D1}"/>
    <dgm:cxn modelId="{150DDA8C-6BEE-4D35-988D-F3C4FCE05D70}" type="presOf" srcId="{F39714AA-FF42-4E3D-9841-D7F7C7DACBB6}" destId="{849E6EAD-F788-491F-BE3F-42AF4CEED57F}" srcOrd="1" destOrd="0" presId="urn:microsoft.com/office/officeart/2005/8/layout/process5"/>
    <dgm:cxn modelId="{D7CE3F8F-98BD-4C4E-90AC-88BF6094383A}" type="presOf" srcId="{3BC884FF-6AA8-4D58-9E96-D99F8C372F60}" destId="{9BD65836-A56E-48E2-A2CF-E6154CB10702}" srcOrd="0" destOrd="0" presId="urn:microsoft.com/office/officeart/2005/8/layout/process5"/>
    <dgm:cxn modelId="{FF721F9A-251E-414E-B613-B5A4EE2EB87E}" type="presOf" srcId="{2BE27E40-547A-491D-AA24-638AB43B17BE}" destId="{E782606E-E401-40DD-B0EB-7AE595C8786A}" srcOrd="0" destOrd="0" presId="urn:microsoft.com/office/officeart/2005/8/layout/process5"/>
    <dgm:cxn modelId="{D3EA499A-589A-486B-89E7-1383A500BF3A}" srcId="{7B20E990-7811-4197-8462-FA250F291019}" destId="{994B9824-B821-4A65-AB51-F1E42636E0F9}" srcOrd="3" destOrd="0" parTransId="{02307E22-F303-4C8A-8863-D87624D48EF2}" sibTransId="{F39714AA-FF42-4E3D-9841-D7F7C7DACBB6}"/>
    <dgm:cxn modelId="{71D291B5-52DC-4197-8809-AD93ED9F4BD2}" srcId="{7B20E990-7811-4197-8462-FA250F291019}" destId="{89E2B045-E084-4E7A-987E-DBD64130CEF5}" srcOrd="2" destOrd="0" parTransId="{6E71C643-3D75-4086-8605-819DADF0166C}" sibTransId="{B9C84A13-7F15-4AE9-8E81-49B2A7E7CEA4}"/>
    <dgm:cxn modelId="{2B5351BB-0707-4587-9D97-A3119F42A42E}" srcId="{7B20E990-7811-4197-8462-FA250F291019}" destId="{D587C7DB-31BE-45EA-B358-DEE8FEB65FD0}" srcOrd="0" destOrd="0" parTransId="{15ACE3B2-0390-4CDE-AB84-8FA0C1269FDB}" sibTransId="{D9E647C0-6C5D-4C8C-A69F-0CEBFC99F6B0}"/>
    <dgm:cxn modelId="{7CE245CE-0A1D-49D4-972F-DDFE4F93C2DA}" srcId="{7B20E990-7811-4197-8462-FA250F291019}" destId="{3391B5DE-79C9-439A-BA2D-48B8D810FCB3}" srcOrd="1" destOrd="0" parTransId="{AABAEECF-A933-4E36-A581-24A24314EF3E}" sibTransId="{2BE27E40-547A-491D-AA24-638AB43B17BE}"/>
    <dgm:cxn modelId="{493479E1-34E2-4CF0-8807-92021E3C5367}" type="presOf" srcId="{3391B5DE-79C9-439A-BA2D-48B8D810FCB3}" destId="{8F8681F5-7604-441D-BBA8-29D0E27E86B2}" srcOrd="0" destOrd="0" presId="urn:microsoft.com/office/officeart/2005/8/layout/process5"/>
    <dgm:cxn modelId="{EC8EEDE1-232F-4B6A-92BD-A19BB5BC7959}" type="presOf" srcId="{F39714AA-FF42-4E3D-9841-D7F7C7DACBB6}" destId="{2F07E316-CE05-4363-AE67-9ACBE39CEB55}" srcOrd="0" destOrd="0" presId="urn:microsoft.com/office/officeart/2005/8/layout/process5"/>
    <dgm:cxn modelId="{18D0CAE2-882C-4F6E-B906-46BBCC3572A5}" type="presOf" srcId="{D587C7DB-31BE-45EA-B358-DEE8FEB65FD0}" destId="{6B1C958E-0643-40A8-A0DF-9C1B73AED63C}" srcOrd="0" destOrd="0" presId="urn:microsoft.com/office/officeart/2005/8/layout/process5"/>
    <dgm:cxn modelId="{FD0FE0F8-D3A6-4CA1-90DF-CAAFEEBE44FB}" type="presOf" srcId="{7B20E990-7811-4197-8462-FA250F291019}" destId="{ED9D3EB4-C100-4306-8601-068E71BA1755}" srcOrd="0" destOrd="0" presId="urn:microsoft.com/office/officeart/2005/8/layout/process5"/>
    <dgm:cxn modelId="{C4733BFF-8D63-4377-B990-6961CB55B582}" type="presOf" srcId="{2A75661F-2611-44D9-83BB-BD7C289C4A5C}" destId="{A2C4AC9C-5372-4FDA-9310-71657ED06ACF}" srcOrd="0" destOrd="0" presId="urn:microsoft.com/office/officeart/2005/8/layout/process5"/>
    <dgm:cxn modelId="{54E3431A-2A35-4AF2-88A5-154978EC89FC}" type="presParOf" srcId="{ED9D3EB4-C100-4306-8601-068E71BA1755}" destId="{6B1C958E-0643-40A8-A0DF-9C1B73AED63C}" srcOrd="0" destOrd="0" presId="urn:microsoft.com/office/officeart/2005/8/layout/process5"/>
    <dgm:cxn modelId="{959E9F76-9D85-4218-B9D3-6412560C5A23}" type="presParOf" srcId="{ED9D3EB4-C100-4306-8601-068E71BA1755}" destId="{C0BB599D-B363-4D83-A25B-AF47AAAB5B1A}" srcOrd="1" destOrd="0" presId="urn:microsoft.com/office/officeart/2005/8/layout/process5"/>
    <dgm:cxn modelId="{D413675C-BADE-4C2F-B725-75794DCABA62}" type="presParOf" srcId="{C0BB599D-B363-4D83-A25B-AF47AAAB5B1A}" destId="{69AC265D-4D05-4FAA-B21A-786F09D4C422}" srcOrd="0" destOrd="0" presId="urn:microsoft.com/office/officeart/2005/8/layout/process5"/>
    <dgm:cxn modelId="{1F636753-A846-41EE-98FA-79172D2EB9B7}" type="presParOf" srcId="{ED9D3EB4-C100-4306-8601-068E71BA1755}" destId="{8F8681F5-7604-441D-BBA8-29D0E27E86B2}" srcOrd="2" destOrd="0" presId="urn:microsoft.com/office/officeart/2005/8/layout/process5"/>
    <dgm:cxn modelId="{71AD4D75-C2D0-4596-8C9B-F2F0DA2A3389}" type="presParOf" srcId="{ED9D3EB4-C100-4306-8601-068E71BA1755}" destId="{E782606E-E401-40DD-B0EB-7AE595C8786A}" srcOrd="3" destOrd="0" presId="urn:microsoft.com/office/officeart/2005/8/layout/process5"/>
    <dgm:cxn modelId="{A0ECB674-31B4-488B-A77A-008BDE2B3584}" type="presParOf" srcId="{E782606E-E401-40DD-B0EB-7AE595C8786A}" destId="{22B537B7-BAA4-417D-A1EF-DD6669A83EAE}" srcOrd="0" destOrd="0" presId="urn:microsoft.com/office/officeart/2005/8/layout/process5"/>
    <dgm:cxn modelId="{2B658C96-1C2E-4810-8D4A-A926274CE605}" type="presParOf" srcId="{ED9D3EB4-C100-4306-8601-068E71BA1755}" destId="{A2A35F69-465A-48D9-912C-59FD33C3A274}" srcOrd="4" destOrd="0" presId="urn:microsoft.com/office/officeart/2005/8/layout/process5"/>
    <dgm:cxn modelId="{D74214D9-5BAC-4030-9CBB-A8B5F6F53F79}" type="presParOf" srcId="{ED9D3EB4-C100-4306-8601-068E71BA1755}" destId="{A195E02E-644B-4496-8A24-EE04B0541161}" srcOrd="5" destOrd="0" presId="urn:microsoft.com/office/officeart/2005/8/layout/process5"/>
    <dgm:cxn modelId="{B2CEDABD-1BF9-4641-98EC-9A6351A21CF5}" type="presParOf" srcId="{A195E02E-644B-4496-8A24-EE04B0541161}" destId="{0173BF4D-B010-42C6-8F79-1582B044ADE2}" srcOrd="0" destOrd="0" presId="urn:microsoft.com/office/officeart/2005/8/layout/process5"/>
    <dgm:cxn modelId="{3B67DDD4-F897-4294-91B4-667596C5D450}" type="presParOf" srcId="{ED9D3EB4-C100-4306-8601-068E71BA1755}" destId="{EED9EEA1-6317-4275-993B-C0EFE8E98B31}" srcOrd="6" destOrd="0" presId="urn:microsoft.com/office/officeart/2005/8/layout/process5"/>
    <dgm:cxn modelId="{67C7F353-21F9-4BC5-BBFA-CFCEE9A8250B}" type="presParOf" srcId="{ED9D3EB4-C100-4306-8601-068E71BA1755}" destId="{2F07E316-CE05-4363-AE67-9ACBE39CEB55}" srcOrd="7" destOrd="0" presId="urn:microsoft.com/office/officeart/2005/8/layout/process5"/>
    <dgm:cxn modelId="{3C0E2C0F-24B9-4C0F-9863-CA04ACE613E9}" type="presParOf" srcId="{2F07E316-CE05-4363-AE67-9ACBE39CEB55}" destId="{849E6EAD-F788-491F-BE3F-42AF4CEED57F}" srcOrd="0" destOrd="0" presId="urn:microsoft.com/office/officeart/2005/8/layout/process5"/>
    <dgm:cxn modelId="{70503A63-27D8-4E8A-A881-6D7C2ACD47E9}" type="presParOf" srcId="{ED9D3EB4-C100-4306-8601-068E71BA1755}" destId="{ADDF5B91-CD00-4849-9A35-9D70199A7D2A}" srcOrd="8" destOrd="0" presId="urn:microsoft.com/office/officeart/2005/8/layout/process5"/>
    <dgm:cxn modelId="{9889DAE5-5E57-4E93-81C3-FB90D63AD7B4}" type="presParOf" srcId="{ED9D3EB4-C100-4306-8601-068E71BA1755}" destId="{A2C4AC9C-5372-4FDA-9310-71657ED06ACF}" srcOrd="9" destOrd="0" presId="urn:microsoft.com/office/officeart/2005/8/layout/process5"/>
    <dgm:cxn modelId="{42372B0C-0FF9-4407-B0CD-769EA6CCF733}" type="presParOf" srcId="{A2C4AC9C-5372-4FDA-9310-71657ED06ACF}" destId="{72A44839-2FAE-4F3C-BF52-D215C08BE51C}" srcOrd="0" destOrd="0" presId="urn:microsoft.com/office/officeart/2005/8/layout/process5"/>
    <dgm:cxn modelId="{C954BDBC-4906-49DB-B9E3-8FA9FC228EBC}" type="presParOf" srcId="{ED9D3EB4-C100-4306-8601-068E71BA1755}" destId="{9BD65836-A56E-48E2-A2CF-E6154CB1070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965899A-CD92-4E7E-A69F-E0EDE785CCE3}" type="doc">
      <dgm:prSet loTypeId="urn:microsoft.com/office/officeart/2005/8/layout/process1" loCatId="process" qsTypeId="urn:microsoft.com/office/officeart/2005/8/quickstyle/simple1" qsCatId="simple" csTypeId="urn:microsoft.com/office/officeart/2005/8/colors/accent1_2" csCatId="accent1" phldr="1"/>
      <dgm:spPr/>
    </dgm:pt>
    <dgm:pt modelId="{2E67C73D-A3C1-4E4C-9B66-BA513A3DD9C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Inappropriate treatment of victims &amp; witnesses due to confusion about their needs</a:t>
          </a:r>
        </a:p>
      </dgm:t>
    </dgm:pt>
    <dgm:pt modelId="{446BAE8A-0363-431B-AF9E-980B64FA9C8C}" type="parTrans" cxnId="{100474A4-78EF-47E3-8EF3-91181E43CCA6}">
      <dgm:prSet/>
      <dgm:spPr/>
      <dgm:t>
        <a:bodyPr/>
        <a:lstStyle/>
        <a:p>
          <a:endParaRPr lang="en-US"/>
        </a:p>
      </dgm:t>
    </dgm:pt>
    <dgm:pt modelId="{964E4E0B-5699-4C0F-A624-D595A6403DE7}" type="sibTrans" cxnId="{100474A4-78EF-47E3-8EF3-91181E43CCA6}">
      <dgm:prSet/>
      <dgm:spPr>
        <a:solidFill>
          <a:schemeClr val="accent2">
            <a:lumMod val="75000"/>
          </a:schemeClr>
        </a:solidFill>
        <a:ln>
          <a:solidFill>
            <a:schemeClr val="tx1"/>
          </a:solidFill>
        </a:ln>
      </dgm:spPr>
      <dgm:t>
        <a:bodyPr/>
        <a:lstStyle/>
        <a:p>
          <a:endParaRPr lang="en-US"/>
        </a:p>
      </dgm:t>
    </dgm:pt>
    <dgm:pt modelId="{B36A9FAA-6F8E-4CBF-B15C-620D9BB091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Wasted police time spent deciphering illegible handwriting</a:t>
          </a:r>
        </a:p>
      </dgm:t>
    </dgm:pt>
    <dgm:pt modelId="{821288C5-DAB5-447C-8E72-12C45045B26D}" type="parTrans" cxnId="{6051264B-A4DF-4C8D-8CBE-ABF694EFCAE5}">
      <dgm:prSet/>
      <dgm:spPr/>
      <dgm:t>
        <a:bodyPr/>
        <a:lstStyle/>
        <a:p>
          <a:endParaRPr lang="en-US"/>
        </a:p>
      </dgm:t>
    </dgm:pt>
    <dgm:pt modelId="{C13B268B-418E-4899-A142-BA988AB91DF9}" type="sibTrans" cxnId="{6051264B-A4DF-4C8D-8CBE-ABF694EFCAE5}">
      <dgm:prSet/>
      <dgm:spPr>
        <a:solidFill>
          <a:schemeClr val="accent2">
            <a:lumMod val="75000"/>
          </a:schemeClr>
        </a:solidFill>
        <a:ln>
          <a:solidFill>
            <a:schemeClr val="tx1"/>
          </a:solidFill>
        </a:ln>
      </dgm:spPr>
      <dgm:t>
        <a:bodyPr/>
        <a:lstStyle/>
        <a:p>
          <a:endParaRPr lang="en-US" dirty="0"/>
        </a:p>
      </dgm:t>
    </dgm:pt>
    <dgm:pt modelId="{6F416EB6-4D86-4822-880F-9A3671F2D51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Potential evidence being rules as inadmissible in court</a:t>
          </a:r>
        </a:p>
      </dgm:t>
    </dgm:pt>
    <dgm:pt modelId="{46C081D4-CA65-454D-9E3F-05574F856DD9}" type="parTrans" cxnId="{77900922-016F-472B-BB2B-F314197BD1C6}">
      <dgm:prSet/>
      <dgm:spPr/>
      <dgm:t>
        <a:bodyPr/>
        <a:lstStyle/>
        <a:p>
          <a:endParaRPr lang="en-US"/>
        </a:p>
      </dgm:t>
    </dgm:pt>
    <dgm:pt modelId="{902AFB37-88A4-4047-96D5-FD231668BC6B}" type="sibTrans" cxnId="{77900922-016F-472B-BB2B-F314197BD1C6}">
      <dgm:prSet/>
      <dgm:spPr/>
      <dgm:t>
        <a:bodyPr/>
        <a:lstStyle/>
        <a:p>
          <a:endParaRPr lang="en-US"/>
        </a:p>
      </dgm:t>
    </dgm:pt>
    <dgm:pt modelId="{C7DA2808-1DE6-4E95-90D3-74FC83681385}" type="pres">
      <dgm:prSet presAssocID="{D965899A-CD92-4E7E-A69F-E0EDE785CCE3}" presName="Name0" presStyleCnt="0">
        <dgm:presLayoutVars>
          <dgm:dir/>
          <dgm:resizeHandles val="exact"/>
        </dgm:presLayoutVars>
      </dgm:prSet>
      <dgm:spPr/>
    </dgm:pt>
    <dgm:pt modelId="{8B591E2D-849B-49C3-B162-A7C901A9E4CF}" type="pres">
      <dgm:prSet presAssocID="{2E67C73D-A3C1-4E4C-9B66-BA513A3DD9CE}" presName="node" presStyleLbl="node1" presStyleIdx="0" presStyleCnt="3" custScaleY="107760">
        <dgm:presLayoutVars>
          <dgm:bulletEnabled val="1"/>
        </dgm:presLayoutVars>
      </dgm:prSet>
      <dgm:spPr/>
    </dgm:pt>
    <dgm:pt modelId="{CC704BBA-D840-4548-9E48-1012DE23C4F4}" type="pres">
      <dgm:prSet presAssocID="{964E4E0B-5699-4C0F-A624-D595A6403DE7}" presName="sibTrans" presStyleLbl="sibTrans2D1" presStyleIdx="0" presStyleCnt="2"/>
      <dgm:spPr/>
    </dgm:pt>
    <dgm:pt modelId="{59CE3136-EB93-46B1-9B9A-DA7A7F515006}" type="pres">
      <dgm:prSet presAssocID="{964E4E0B-5699-4C0F-A624-D595A6403DE7}" presName="connectorText" presStyleLbl="sibTrans2D1" presStyleIdx="0" presStyleCnt="2"/>
      <dgm:spPr/>
    </dgm:pt>
    <dgm:pt modelId="{0604A790-569F-4A62-8707-DF415A6F8C86}" type="pres">
      <dgm:prSet presAssocID="{B36A9FAA-6F8E-4CBF-B15C-620D9BB09163}" presName="node" presStyleLbl="node1" presStyleIdx="1" presStyleCnt="3" custScaleY="107760">
        <dgm:presLayoutVars>
          <dgm:bulletEnabled val="1"/>
        </dgm:presLayoutVars>
      </dgm:prSet>
      <dgm:spPr/>
    </dgm:pt>
    <dgm:pt modelId="{F5D58210-56A9-4085-8897-E8218CC29E0A}" type="pres">
      <dgm:prSet presAssocID="{C13B268B-418E-4899-A142-BA988AB91DF9}" presName="sibTrans" presStyleLbl="sibTrans2D1" presStyleIdx="1" presStyleCnt="2"/>
      <dgm:spPr/>
    </dgm:pt>
    <dgm:pt modelId="{FC49C785-8D4E-4CF1-A73E-73963E96F5E9}" type="pres">
      <dgm:prSet presAssocID="{C13B268B-418E-4899-A142-BA988AB91DF9}" presName="connectorText" presStyleLbl="sibTrans2D1" presStyleIdx="1" presStyleCnt="2"/>
      <dgm:spPr/>
    </dgm:pt>
    <dgm:pt modelId="{CDB5BC5E-DD48-4CE3-B713-234ACA40CEF9}" type="pres">
      <dgm:prSet presAssocID="{6F416EB6-4D86-4822-880F-9A3671F2D516}" presName="node" presStyleLbl="node1" presStyleIdx="2" presStyleCnt="3" custScaleY="107760">
        <dgm:presLayoutVars>
          <dgm:bulletEnabled val="1"/>
        </dgm:presLayoutVars>
      </dgm:prSet>
      <dgm:spPr/>
    </dgm:pt>
  </dgm:ptLst>
  <dgm:cxnLst>
    <dgm:cxn modelId="{7698980C-8544-415B-A388-F5791236B649}" type="presOf" srcId="{C13B268B-418E-4899-A142-BA988AB91DF9}" destId="{F5D58210-56A9-4085-8897-E8218CC29E0A}" srcOrd="0" destOrd="0" presId="urn:microsoft.com/office/officeart/2005/8/layout/process1"/>
    <dgm:cxn modelId="{9CD3C013-99ED-48DC-9A1D-54381E05EF36}" type="presOf" srcId="{2E67C73D-A3C1-4E4C-9B66-BA513A3DD9CE}" destId="{8B591E2D-849B-49C3-B162-A7C901A9E4CF}" srcOrd="0" destOrd="0" presId="urn:microsoft.com/office/officeart/2005/8/layout/process1"/>
    <dgm:cxn modelId="{77900922-016F-472B-BB2B-F314197BD1C6}" srcId="{D965899A-CD92-4E7E-A69F-E0EDE785CCE3}" destId="{6F416EB6-4D86-4822-880F-9A3671F2D516}" srcOrd="2" destOrd="0" parTransId="{46C081D4-CA65-454D-9E3F-05574F856DD9}" sibTransId="{902AFB37-88A4-4047-96D5-FD231668BC6B}"/>
    <dgm:cxn modelId="{B76F2367-770D-42B3-8B8F-E5CDDE825609}" type="presOf" srcId="{964E4E0B-5699-4C0F-A624-D595A6403DE7}" destId="{59CE3136-EB93-46B1-9B9A-DA7A7F515006}" srcOrd="1" destOrd="0" presId="urn:microsoft.com/office/officeart/2005/8/layout/process1"/>
    <dgm:cxn modelId="{6051264B-A4DF-4C8D-8CBE-ABF694EFCAE5}" srcId="{D965899A-CD92-4E7E-A69F-E0EDE785CCE3}" destId="{B36A9FAA-6F8E-4CBF-B15C-620D9BB09163}" srcOrd="1" destOrd="0" parTransId="{821288C5-DAB5-447C-8E72-12C45045B26D}" sibTransId="{C13B268B-418E-4899-A142-BA988AB91DF9}"/>
    <dgm:cxn modelId="{0B9BFC52-49A4-469E-9304-311E673E8C0D}" type="presOf" srcId="{964E4E0B-5699-4C0F-A624-D595A6403DE7}" destId="{CC704BBA-D840-4548-9E48-1012DE23C4F4}" srcOrd="0" destOrd="0" presId="urn:microsoft.com/office/officeart/2005/8/layout/process1"/>
    <dgm:cxn modelId="{83807B9F-A540-4296-BBD1-744BD313A568}" type="presOf" srcId="{B36A9FAA-6F8E-4CBF-B15C-620D9BB09163}" destId="{0604A790-569F-4A62-8707-DF415A6F8C86}" srcOrd="0" destOrd="0" presId="urn:microsoft.com/office/officeart/2005/8/layout/process1"/>
    <dgm:cxn modelId="{100474A4-78EF-47E3-8EF3-91181E43CCA6}" srcId="{D965899A-CD92-4E7E-A69F-E0EDE785CCE3}" destId="{2E67C73D-A3C1-4E4C-9B66-BA513A3DD9CE}" srcOrd="0" destOrd="0" parTransId="{446BAE8A-0363-431B-AF9E-980B64FA9C8C}" sibTransId="{964E4E0B-5699-4C0F-A624-D595A6403DE7}"/>
    <dgm:cxn modelId="{7D266BAB-6FAF-42B6-ACA8-9453DF18F234}" type="presOf" srcId="{C13B268B-418E-4899-A142-BA988AB91DF9}" destId="{FC49C785-8D4E-4CF1-A73E-73963E96F5E9}" srcOrd="1" destOrd="0" presId="urn:microsoft.com/office/officeart/2005/8/layout/process1"/>
    <dgm:cxn modelId="{FD6679C5-0973-4B34-BA19-26087CCC2FE6}" type="presOf" srcId="{D965899A-CD92-4E7E-A69F-E0EDE785CCE3}" destId="{C7DA2808-1DE6-4E95-90D3-74FC83681385}" srcOrd="0" destOrd="0" presId="urn:microsoft.com/office/officeart/2005/8/layout/process1"/>
    <dgm:cxn modelId="{6A2F0ECC-1CB9-497F-9135-EF6FAB19588D}" type="presOf" srcId="{6F416EB6-4D86-4822-880F-9A3671F2D516}" destId="{CDB5BC5E-DD48-4CE3-B713-234ACA40CEF9}" srcOrd="0" destOrd="0" presId="urn:microsoft.com/office/officeart/2005/8/layout/process1"/>
    <dgm:cxn modelId="{342FCD45-8B35-4FD9-AC9A-A9375742BFB0}" type="presParOf" srcId="{C7DA2808-1DE6-4E95-90D3-74FC83681385}" destId="{8B591E2D-849B-49C3-B162-A7C901A9E4CF}" srcOrd="0" destOrd="0" presId="urn:microsoft.com/office/officeart/2005/8/layout/process1"/>
    <dgm:cxn modelId="{5776BAB1-B9A4-40B2-91B6-50E2DF3947F6}" type="presParOf" srcId="{C7DA2808-1DE6-4E95-90D3-74FC83681385}" destId="{CC704BBA-D840-4548-9E48-1012DE23C4F4}" srcOrd="1" destOrd="0" presId="urn:microsoft.com/office/officeart/2005/8/layout/process1"/>
    <dgm:cxn modelId="{2E1A672C-BB45-4783-B161-6D01C8C20654}" type="presParOf" srcId="{CC704BBA-D840-4548-9E48-1012DE23C4F4}" destId="{59CE3136-EB93-46B1-9B9A-DA7A7F515006}" srcOrd="0" destOrd="0" presId="urn:microsoft.com/office/officeart/2005/8/layout/process1"/>
    <dgm:cxn modelId="{68926BB2-237E-4431-BFFC-D5F4737452B7}" type="presParOf" srcId="{C7DA2808-1DE6-4E95-90D3-74FC83681385}" destId="{0604A790-569F-4A62-8707-DF415A6F8C86}" srcOrd="2" destOrd="0" presId="urn:microsoft.com/office/officeart/2005/8/layout/process1"/>
    <dgm:cxn modelId="{433B08F2-5E2D-4711-9652-FB6C52591900}" type="presParOf" srcId="{C7DA2808-1DE6-4E95-90D3-74FC83681385}" destId="{F5D58210-56A9-4085-8897-E8218CC29E0A}" srcOrd="3" destOrd="0" presId="urn:microsoft.com/office/officeart/2005/8/layout/process1"/>
    <dgm:cxn modelId="{2E86C673-B596-4F75-8AD0-9F2F26AD3525}" type="presParOf" srcId="{F5D58210-56A9-4085-8897-E8218CC29E0A}" destId="{FC49C785-8D4E-4CF1-A73E-73963E96F5E9}" srcOrd="0" destOrd="0" presId="urn:microsoft.com/office/officeart/2005/8/layout/process1"/>
    <dgm:cxn modelId="{77189954-01A5-433F-BF79-A5E0951C138D}" type="presParOf" srcId="{C7DA2808-1DE6-4E95-90D3-74FC83681385}" destId="{CDB5BC5E-DD48-4CE3-B713-234ACA40CEF9}"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F9E19B7-0927-42FE-92CF-4C62300D5C98}"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BF547C8D-F778-48F4-9F9D-67E4D8AA33D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Commence upon arrival</a:t>
          </a:r>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a:solidFill>
          <a:schemeClr val="accent2">
            <a:lumMod val="75000"/>
          </a:schemeClr>
        </a:solidFill>
        <a:ln>
          <a:solidFill>
            <a:schemeClr val="tx1"/>
          </a:solidFill>
        </a:ln>
      </dgm:spPr>
      <dgm:t>
        <a:bodyPr/>
        <a:lstStyle/>
        <a:p>
          <a:endParaRPr lang="en-US"/>
        </a:p>
      </dgm:t>
    </dgm:pt>
    <dgm:pt modelId="{0644D092-8117-46E1-9EB3-8CEE8B6D752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Time/ Date</a:t>
          </a:r>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a:solidFill>
          <a:schemeClr val="accent2">
            <a:lumMod val="75000"/>
          </a:schemeClr>
        </a:solidFill>
        <a:ln>
          <a:solidFill>
            <a:schemeClr val="tx1"/>
          </a:solidFill>
        </a:ln>
      </dgm:spPr>
      <dgm:t>
        <a:bodyPr/>
        <a:lstStyle/>
        <a:p>
          <a:endParaRPr lang="en-US"/>
        </a:p>
      </dgm:t>
    </dgm:pt>
    <dgm:pt modelId="{929E7228-8DDE-4CB0-B1DC-7F11D3A8BF0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Who? When? Where? What?</a:t>
          </a:r>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a:solidFill>
          <a:schemeClr val="accent2">
            <a:lumMod val="75000"/>
          </a:schemeClr>
        </a:solidFill>
        <a:ln>
          <a:solidFill>
            <a:schemeClr val="tx1"/>
          </a:solidFill>
        </a:ln>
      </dgm:spPr>
      <dgm:t>
        <a:bodyPr/>
        <a:lstStyle/>
        <a:p>
          <a:endParaRPr lang="en-US"/>
        </a:p>
      </dgm:t>
    </dgm:pt>
    <dgm:pt modelId="{93E3A48B-541C-4E7D-9805-61944A17061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Name</a:t>
          </a:r>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a:solidFill>
          <a:schemeClr val="accent2">
            <a:lumMod val="75000"/>
          </a:schemeClr>
        </a:solidFill>
        <a:ln>
          <a:solidFill>
            <a:schemeClr val="tx1"/>
          </a:solidFill>
        </a:ln>
      </dgm:spPr>
      <dgm:t>
        <a:bodyPr/>
        <a:lstStyle/>
        <a:p>
          <a:endParaRPr lang="en-US"/>
        </a:p>
      </dgm:t>
    </dgm:pt>
    <dgm:pt modelId="{57292EEF-48EF-496E-BD78-0EA853FAE16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Time entered scene</a:t>
          </a:r>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a:solidFill>
          <a:schemeClr val="accent2">
            <a:lumMod val="75000"/>
          </a:schemeClr>
        </a:solidFill>
        <a:ln>
          <a:solidFill>
            <a:schemeClr val="tx1"/>
          </a:solidFill>
        </a:ln>
      </dgm:spPr>
      <dgm:t>
        <a:bodyPr/>
        <a:lstStyle/>
        <a:p>
          <a:endParaRPr lang="en-US"/>
        </a:p>
      </dgm:t>
    </dgm:pt>
    <dgm:pt modelId="{B2C0321B-CD59-4BE6-B4D2-E4999441C7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Time left</a:t>
          </a:r>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a:solidFill>
          <a:schemeClr val="accent2">
            <a:lumMod val="75000"/>
          </a:schemeClr>
        </a:solidFill>
        <a:ln>
          <a:solidFill>
            <a:schemeClr val="tx1"/>
          </a:solidFill>
        </a:ln>
      </dgm:spPr>
      <dgm:t>
        <a:bodyPr/>
        <a:lstStyle/>
        <a:p>
          <a:endParaRPr lang="en-US"/>
        </a:p>
      </dgm:t>
    </dgm:pt>
    <dgm:pt modelId="{BC459F74-E9CD-4D7F-BD90-42FC1E935D2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Who the log is handed to</a:t>
          </a:r>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a:solidFill>
          <a:schemeClr val="accent2">
            <a:lumMod val="75000"/>
          </a:schemeClr>
        </a:solidFill>
        <a:ln>
          <a:solidFill>
            <a:schemeClr val="tx1"/>
          </a:solidFill>
        </a:ln>
      </dgm:spPr>
      <dgm:t>
        <a:bodyPr/>
        <a:lstStyle/>
        <a:p>
          <a:endParaRPr lang="en-US"/>
        </a:p>
      </dgm:t>
    </dgm:pt>
    <dgm:pt modelId="{E7C0C9DD-7D7B-40EA-B63D-20A2B2FAA77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Signature</a:t>
          </a:r>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46808CDB-9642-42CB-B2B8-A66B1D014842}" type="pres">
      <dgm:prSet presAssocID="{8F9E19B7-0927-42FE-92CF-4C62300D5C98}" presName="Name0" presStyleCnt="0">
        <dgm:presLayoutVars>
          <dgm:dir/>
          <dgm:resizeHandles/>
        </dgm:presLayoutVars>
      </dgm:prSet>
      <dgm:spPr/>
    </dgm:pt>
    <dgm:pt modelId="{0D68BDB5-4661-4E0C-9D4D-CB05DE36BE45}" type="pres">
      <dgm:prSet presAssocID="{BF547C8D-F778-48F4-9F9D-67E4D8AA33D3}" presName="compNode" presStyleCnt="0"/>
      <dgm:spPr/>
    </dgm:pt>
    <dgm:pt modelId="{33828B7A-594B-49AA-A525-2F962602338B}" type="pres">
      <dgm:prSet presAssocID="{BF547C8D-F778-48F4-9F9D-67E4D8AA33D3}" presName="dummyConnPt" presStyleCnt="0"/>
      <dgm:spPr/>
    </dgm:pt>
    <dgm:pt modelId="{483BA7DE-FB31-4C19-8628-5BE7AC73A527}" type="pres">
      <dgm:prSet presAssocID="{BF547C8D-F778-48F4-9F9D-67E4D8AA33D3}" presName="node" presStyleLbl="node1" presStyleIdx="0" presStyleCnt="8">
        <dgm:presLayoutVars>
          <dgm:bulletEnabled val="1"/>
        </dgm:presLayoutVars>
      </dgm:prSet>
      <dgm:spPr/>
    </dgm:pt>
    <dgm:pt modelId="{4B7E3C99-2B31-4C45-B032-437577C6FC4B}" type="pres">
      <dgm:prSet presAssocID="{356C3CCB-4E00-4EC3-B3E6-060961336E42}" presName="sibTrans" presStyleLbl="bgSibTrans2D1" presStyleIdx="0" presStyleCnt="7"/>
      <dgm:spPr/>
    </dgm:pt>
    <dgm:pt modelId="{0FC34F35-E654-4201-AEF9-C62960774E3A}" type="pres">
      <dgm:prSet presAssocID="{0644D092-8117-46E1-9EB3-8CEE8B6D752F}" presName="compNode" presStyleCnt="0"/>
      <dgm:spPr/>
    </dgm:pt>
    <dgm:pt modelId="{58063AE1-C919-4549-B4DD-C39BF1BF7805}" type="pres">
      <dgm:prSet presAssocID="{0644D092-8117-46E1-9EB3-8CEE8B6D752F}" presName="dummyConnPt" presStyleCnt="0"/>
      <dgm:spPr/>
    </dgm:pt>
    <dgm:pt modelId="{21516DCC-CCD8-41F0-89AE-BA0DFAE0FB17}" type="pres">
      <dgm:prSet presAssocID="{0644D092-8117-46E1-9EB3-8CEE8B6D752F}" presName="node" presStyleLbl="node1" presStyleIdx="1" presStyleCnt="8">
        <dgm:presLayoutVars>
          <dgm:bulletEnabled val="1"/>
        </dgm:presLayoutVars>
      </dgm:prSet>
      <dgm:spPr/>
    </dgm:pt>
    <dgm:pt modelId="{33EF6B7B-C935-49BA-8887-B9DFFDA549C1}" type="pres">
      <dgm:prSet presAssocID="{3501128C-8C8C-4161-A307-7C5C59B44EBC}" presName="sibTrans" presStyleLbl="bgSibTrans2D1" presStyleIdx="1" presStyleCnt="7"/>
      <dgm:spPr/>
    </dgm:pt>
    <dgm:pt modelId="{D2120B03-68F8-44BA-B2C0-DF67188D0800}" type="pres">
      <dgm:prSet presAssocID="{929E7228-8DDE-4CB0-B1DC-7F11D3A8BF04}" presName="compNode" presStyleCnt="0"/>
      <dgm:spPr/>
    </dgm:pt>
    <dgm:pt modelId="{ACC47D9C-B7E8-48E7-BD36-A2B7599CE47E}" type="pres">
      <dgm:prSet presAssocID="{929E7228-8DDE-4CB0-B1DC-7F11D3A8BF04}" presName="dummyConnPt" presStyleCnt="0"/>
      <dgm:spPr/>
    </dgm:pt>
    <dgm:pt modelId="{9C13B41C-4876-48F5-9070-F523FB9DF98D}" type="pres">
      <dgm:prSet presAssocID="{929E7228-8DDE-4CB0-B1DC-7F11D3A8BF04}" presName="node" presStyleLbl="node1" presStyleIdx="2" presStyleCnt="8">
        <dgm:presLayoutVars>
          <dgm:bulletEnabled val="1"/>
        </dgm:presLayoutVars>
      </dgm:prSet>
      <dgm:spPr/>
    </dgm:pt>
    <dgm:pt modelId="{1CB5EA63-829D-4FAD-A907-9AEA1E6DD4E4}" type="pres">
      <dgm:prSet presAssocID="{B21FAAA4-CEE2-41B5-9A2B-120D88781E73}" presName="sibTrans" presStyleLbl="bgSibTrans2D1" presStyleIdx="2" presStyleCnt="7"/>
      <dgm:spPr/>
    </dgm:pt>
    <dgm:pt modelId="{5DB143EF-7D32-4F4B-A935-4EA25242BF03}" type="pres">
      <dgm:prSet presAssocID="{93E3A48B-541C-4E7D-9805-61944A17061C}" presName="compNode" presStyleCnt="0"/>
      <dgm:spPr/>
    </dgm:pt>
    <dgm:pt modelId="{688EDA1C-D94C-4289-B0F1-C9E57A0D033D}" type="pres">
      <dgm:prSet presAssocID="{93E3A48B-541C-4E7D-9805-61944A17061C}" presName="dummyConnPt" presStyleCnt="0"/>
      <dgm:spPr/>
    </dgm:pt>
    <dgm:pt modelId="{700B4991-1633-46F3-9ACF-2A6385046AFB}" type="pres">
      <dgm:prSet presAssocID="{93E3A48B-541C-4E7D-9805-61944A17061C}" presName="node" presStyleLbl="node1" presStyleIdx="3" presStyleCnt="8">
        <dgm:presLayoutVars>
          <dgm:bulletEnabled val="1"/>
        </dgm:presLayoutVars>
      </dgm:prSet>
      <dgm:spPr/>
    </dgm:pt>
    <dgm:pt modelId="{907FCDDF-2F64-4BEF-8874-F73D2E88CADD}" type="pres">
      <dgm:prSet presAssocID="{6CECEEEA-6B4D-43F4-B645-DEBEB01443D2}" presName="sibTrans" presStyleLbl="bgSibTrans2D1" presStyleIdx="3" presStyleCnt="7"/>
      <dgm:spPr/>
    </dgm:pt>
    <dgm:pt modelId="{61B7091B-DD1C-45C5-B665-D267CC18DEA3}" type="pres">
      <dgm:prSet presAssocID="{57292EEF-48EF-496E-BD78-0EA853FAE164}" presName="compNode" presStyleCnt="0"/>
      <dgm:spPr/>
    </dgm:pt>
    <dgm:pt modelId="{FAAE4655-CCBD-4529-A091-6BA79A8F4AD4}" type="pres">
      <dgm:prSet presAssocID="{57292EEF-48EF-496E-BD78-0EA853FAE164}" presName="dummyConnPt" presStyleCnt="0"/>
      <dgm:spPr/>
    </dgm:pt>
    <dgm:pt modelId="{9F698CB3-3E78-4292-8D6C-46657CC98159}" type="pres">
      <dgm:prSet presAssocID="{57292EEF-48EF-496E-BD78-0EA853FAE164}" presName="node" presStyleLbl="node1" presStyleIdx="4" presStyleCnt="8">
        <dgm:presLayoutVars>
          <dgm:bulletEnabled val="1"/>
        </dgm:presLayoutVars>
      </dgm:prSet>
      <dgm:spPr/>
    </dgm:pt>
    <dgm:pt modelId="{B3354D2E-83A2-4AC4-978C-B73034CDB9D6}" type="pres">
      <dgm:prSet presAssocID="{6D77B642-8F6C-4E12-A4A3-9348F80A25DE}" presName="sibTrans" presStyleLbl="bgSibTrans2D1" presStyleIdx="4" presStyleCnt="7"/>
      <dgm:spPr/>
    </dgm:pt>
    <dgm:pt modelId="{A27AF8A1-343D-4C05-9827-9D9F1918AF17}" type="pres">
      <dgm:prSet presAssocID="{B2C0321B-CD59-4BE6-B4D2-E4999441C763}" presName="compNode" presStyleCnt="0"/>
      <dgm:spPr/>
    </dgm:pt>
    <dgm:pt modelId="{50DC174D-1022-4D5C-BDE3-0952847DAC63}" type="pres">
      <dgm:prSet presAssocID="{B2C0321B-CD59-4BE6-B4D2-E4999441C763}" presName="dummyConnPt" presStyleCnt="0"/>
      <dgm:spPr/>
    </dgm:pt>
    <dgm:pt modelId="{A974B25D-D6F6-4EE6-B8BF-D09D832EC2B0}" type="pres">
      <dgm:prSet presAssocID="{B2C0321B-CD59-4BE6-B4D2-E4999441C763}" presName="node" presStyleLbl="node1" presStyleIdx="5" presStyleCnt="8">
        <dgm:presLayoutVars>
          <dgm:bulletEnabled val="1"/>
        </dgm:presLayoutVars>
      </dgm:prSet>
      <dgm:spPr/>
    </dgm:pt>
    <dgm:pt modelId="{B8EC870C-3774-4F4E-85CA-3B85AAF2CFED}" type="pres">
      <dgm:prSet presAssocID="{0CE1ACBA-8C44-4C53-8780-88D85706C336}" presName="sibTrans" presStyleLbl="bgSibTrans2D1" presStyleIdx="5" presStyleCnt="7"/>
      <dgm:spPr/>
    </dgm:pt>
    <dgm:pt modelId="{64763DC6-8AD5-4B9C-8541-C47A5DF4A444}" type="pres">
      <dgm:prSet presAssocID="{BC459F74-E9CD-4D7F-BD90-42FC1E935D2D}" presName="compNode" presStyleCnt="0"/>
      <dgm:spPr/>
    </dgm:pt>
    <dgm:pt modelId="{117D0C0B-B68E-4AC1-ABCD-0A92C7CF3163}" type="pres">
      <dgm:prSet presAssocID="{BC459F74-E9CD-4D7F-BD90-42FC1E935D2D}" presName="dummyConnPt" presStyleCnt="0"/>
      <dgm:spPr/>
    </dgm:pt>
    <dgm:pt modelId="{874E1FEA-BA02-4600-8AB8-B51DD102323D}" type="pres">
      <dgm:prSet presAssocID="{BC459F74-E9CD-4D7F-BD90-42FC1E935D2D}" presName="node" presStyleLbl="node1" presStyleIdx="6" presStyleCnt="8">
        <dgm:presLayoutVars>
          <dgm:bulletEnabled val="1"/>
        </dgm:presLayoutVars>
      </dgm:prSet>
      <dgm:spPr/>
    </dgm:pt>
    <dgm:pt modelId="{43754166-BF88-469D-80E7-8F33CCC033C4}" type="pres">
      <dgm:prSet presAssocID="{E81D1982-ED98-4EA7-9035-D1D46FFA0F46}" presName="sibTrans" presStyleLbl="bgSibTrans2D1" presStyleIdx="6" presStyleCnt="7"/>
      <dgm:spPr/>
    </dgm:pt>
    <dgm:pt modelId="{63B8401F-E865-4ED1-91FB-35C48476A56B}" type="pres">
      <dgm:prSet presAssocID="{E7C0C9DD-7D7B-40EA-B63D-20A2B2FAA779}" presName="compNode" presStyleCnt="0"/>
      <dgm:spPr/>
    </dgm:pt>
    <dgm:pt modelId="{F2749048-B4CD-4B45-B5D5-598F0E6463F7}" type="pres">
      <dgm:prSet presAssocID="{E7C0C9DD-7D7B-40EA-B63D-20A2B2FAA779}" presName="dummyConnPt" presStyleCnt="0"/>
      <dgm:spPr/>
    </dgm:pt>
    <dgm:pt modelId="{09F755F6-A1AC-4EAA-85F1-917E1A1ED0BA}" type="pres">
      <dgm:prSet presAssocID="{E7C0C9DD-7D7B-40EA-B63D-20A2B2FAA779}" presName="node" presStyleLbl="node1" presStyleIdx="7" presStyleCnt="8">
        <dgm:presLayoutVars>
          <dgm:bulletEnabled val="1"/>
        </dgm:presLayoutVars>
      </dgm:prSet>
      <dgm:spPr/>
    </dgm:pt>
  </dgm:ptLst>
  <dgm:cxnLst>
    <dgm:cxn modelId="{42789818-693F-44D9-8BD8-D2D364EFB378}" type="presOf" srcId="{E7C0C9DD-7D7B-40EA-B63D-20A2B2FAA779}" destId="{09F755F6-A1AC-4EAA-85F1-917E1A1ED0BA}" srcOrd="0" destOrd="0" presId="urn:microsoft.com/office/officeart/2005/8/layout/bProcess4"/>
    <dgm:cxn modelId="{CDFD6E25-CFAF-4B1B-84FA-437C68B19BC0}" type="presOf" srcId="{57292EEF-48EF-496E-BD78-0EA853FAE164}" destId="{9F698CB3-3E78-4292-8D6C-46657CC98159}" srcOrd="0" destOrd="0" presId="urn:microsoft.com/office/officeart/2005/8/layout/bProcess4"/>
    <dgm:cxn modelId="{8082FD36-FE0F-49F5-9BEA-0B4FAF86DCC2}" type="presOf" srcId="{BC459F74-E9CD-4D7F-BD90-42FC1E935D2D}" destId="{874E1FEA-BA02-4600-8AB8-B51DD102323D}" srcOrd="0" destOrd="0" presId="urn:microsoft.com/office/officeart/2005/8/layout/bProcess4"/>
    <dgm:cxn modelId="{87943E64-D6CC-499B-A9E4-3B16FDCA961E}" srcId="{8F9E19B7-0927-42FE-92CF-4C62300D5C98}" destId="{BC459F74-E9CD-4D7F-BD90-42FC1E935D2D}" srcOrd="6" destOrd="0" parTransId="{F4D32421-03D7-49B6-8ED7-1229A61E1A72}" sibTransId="{E81D1982-ED98-4EA7-9035-D1D46FFA0F46}"/>
    <dgm:cxn modelId="{17A5ED69-71E5-47AC-9B22-7638CE7D44B9}" type="presOf" srcId="{8F9E19B7-0927-42FE-92CF-4C62300D5C98}" destId="{46808CDB-9642-42CB-B2B8-A66B1D014842}" srcOrd="0" destOrd="0" presId="urn:microsoft.com/office/officeart/2005/8/layout/bProcess4"/>
    <dgm:cxn modelId="{5056F56C-1F52-44F8-A405-A60F26643A5D}" srcId="{8F9E19B7-0927-42FE-92CF-4C62300D5C98}" destId="{929E7228-8DDE-4CB0-B1DC-7F11D3A8BF04}" srcOrd="2" destOrd="0" parTransId="{C3454E51-3836-4022-97BC-D23B63C5164B}" sibTransId="{B21FAAA4-CEE2-41B5-9A2B-120D88781E73}"/>
    <dgm:cxn modelId="{50B71D6D-B872-4775-8E1D-C4931BB4E99F}" type="presOf" srcId="{6CECEEEA-6B4D-43F4-B645-DEBEB01443D2}" destId="{907FCDDF-2F64-4BEF-8874-F73D2E88CADD}" srcOrd="0" destOrd="0" presId="urn:microsoft.com/office/officeart/2005/8/layout/bProcess4"/>
    <dgm:cxn modelId="{E5F62350-7FE6-4A62-9A63-F04C0063C8DA}" srcId="{8F9E19B7-0927-42FE-92CF-4C62300D5C98}" destId="{57292EEF-48EF-496E-BD78-0EA853FAE164}" srcOrd="4" destOrd="0" parTransId="{199ECE8A-1C21-471E-90F7-8F893DF8836A}" sibTransId="{6D77B642-8F6C-4E12-A4A3-9348F80A25DE}"/>
    <dgm:cxn modelId="{0DEC6270-089B-40F1-9E95-FCF946CA62B5}" type="presOf" srcId="{B2C0321B-CD59-4BE6-B4D2-E4999441C763}" destId="{A974B25D-D6F6-4EE6-B8BF-D09D832EC2B0}" srcOrd="0" destOrd="0" presId="urn:microsoft.com/office/officeart/2005/8/layout/bProcess4"/>
    <dgm:cxn modelId="{D550DD72-7C0B-4C92-8A35-52345092A135}" type="presOf" srcId="{93E3A48B-541C-4E7D-9805-61944A17061C}" destId="{700B4991-1633-46F3-9ACF-2A6385046AFB}" srcOrd="0" destOrd="0" presId="urn:microsoft.com/office/officeart/2005/8/layout/bProcess4"/>
    <dgm:cxn modelId="{A3BC1E74-B181-4824-B93D-F66F8ED5B065}" type="presOf" srcId="{0CE1ACBA-8C44-4C53-8780-88D85706C336}" destId="{B8EC870C-3774-4F4E-85CA-3B85AAF2CFED}" srcOrd="0" destOrd="0" presId="urn:microsoft.com/office/officeart/2005/8/layout/bProcess4"/>
    <dgm:cxn modelId="{32FDFC58-C576-44CC-89FA-B6FE1E20C1BC}" srcId="{8F9E19B7-0927-42FE-92CF-4C62300D5C98}" destId="{BF547C8D-F778-48F4-9F9D-67E4D8AA33D3}" srcOrd="0" destOrd="0" parTransId="{340C6F39-126B-4863-8C2C-02D291C85B15}" sibTransId="{356C3CCB-4E00-4EC3-B3E6-060961336E42}"/>
    <dgm:cxn modelId="{EBA39E5A-26A3-4566-9340-3664D39E1C93}" type="presOf" srcId="{0644D092-8117-46E1-9EB3-8CEE8B6D752F}" destId="{21516DCC-CCD8-41F0-89AE-BA0DFAE0FB17}" srcOrd="0" destOrd="0" presId="urn:microsoft.com/office/officeart/2005/8/layout/bProcess4"/>
    <dgm:cxn modelId="{B014F15A-5E0A-47A9-B9E0-5577257E03C9}" srcId="{8F9E19B7-0927-42FE-92CF-4C62300D5C98}" destId="{E7C0C9DD-7D7B-40EA-B63D-20A2B2FAA779}" srcOrd="7" destOrd="0" parTransId="{475AC6FF-16FD-4D22-BF6F-DA593795E60B}" sibTransId="{A4E1E140-7929-4621-8D81-0E1B435FC5B5}"/>
    <dgm:cxn modelId="{156E7D7C-B159-442E-9847-046B3E863E1E}" type="presOf" srcId="{929E7228-8DDE-4CB0-B1DC-7F11D3A8BF04}" destId="{9C13B41C-4876-48F5-9070-F523FB9DF98D}" srcOrd="0" destOrd="0" presId="urn:microsoft.com/office/officeart/2005/8/layout/bProcess4"/>
    <dgm:cxn modelId="{4F4C34AC-1887-4344-A31B-D90E9C20A799}" type="presOf" srcId="{3501128C-8C8C-4161-A307-7C5C59B44EBC}" destId="{33EF6B7B-C935-49BA-8887-B9DFFDA549C1}" srcOrd="0" destOrd="0" presId="urn:microsoft.com/office/officeart/2005/8/layout/bProcess4"/>
    <dgm:cxn modelId="{D7A30CC4-3156-40B8-BA98-7438F57FE9A0}" type="presOf" srcId="{6D77B642-8F6C-4E12-A4A3-9348F80A25DE}" destId="{B3354D2E-83A2-4AC4-978C-B73034CDB9D6}" srcOrd="0" destOrd="0" presId="urn:microsoft.com/office/officeart/2005/8/layout/bProcess4"/>
    <dgm:cxn modelId="{7851B3CA-9579-4E00-9AD7-C5E97A0152C2}" type="presOf" srcId="{E81D1982-ED98-4EA7-9035-D1D46FFA0F46}" destId="{43754166-BF88-469D-80E7-8F33CCC033C4}" srcOrd="0" destOrd="0" presId="urn:microsoft.com/office/officeart/2005/8/layout/bProcess4"/>
    <dgm:cxn modelId="{8EDB80D2-4299-4AB1-B7CB-0E0B78B43DD1}" type="presOf" srcId="{B21FAAA4-CEE2-41B5-9A2B-120D88781E73}" destId="{1CB5EA63-829D-4FAD-A907-9AEA1E6DD4E4}" srcOrd="0" destOrd="0" presId="urn:microsoft.com/office/officeart/2005/8/layout/bProcess4"/>
    <dgm:cxn modelId="{28538BD7-67AA-4A96-883B-8C4553196F69}" type="presOf" srcId="{BF547C8D-F778-48F4-9F9D-67E4D8AA33D3}" destId="{483BA7DE-FB31-4C19-8628-5BE7AC73A527}" srcOrd="0" destOrd="0" presId="urn:microsoft.com/office/officeart/2005/8/layout/bProcess4"/>
    <dgm:cxn modelId="{755301E3-08AF-4CF6-B0F2-E53D42798038}" srcId="{8F9E19B7-0927-42FE-92CF-4C62300D5C98}" destId="{93E3A48B-541C-4E7D-9805-61944A17061C}" srcOrd="3" destOrd="0" parTransId="{A8E16CA5-E4E8-462B-958D-A5E584DEE4F7}" sibTransId="{6CECEEEA-6B4D-43F4-B645-DEBEB01443D2}"/>
    <dgm:cxn modelId="{535275EF-8D80-43B6-AAE8-5CB1290EAFD8}" type="presOf" srcId="{356C3CCB-4E00-4EC3-B3E6-060961336E42}" destId="{4B7E3C99-2B31-4C45-B032-437577C6FC4B}" srcOrd="0" destOrd="0" presId="urn:microsoft.com/office/officeart/2005/8/layout/bProcess4"/>
    <dgm:cxn modelId="{6A7DF1F0-5357-42BC-BDDD-6517CDB93032}" srcId="{8F9E19B7-0927-42FE-92CF-4C62300D5C98}" destId="{B2C0321B-CD59-4BE6-B4D2-E4999441C763}" srcOrd="5" destOrd="0" parTransId="{2C9E6D53-BA8A-48D2-B94C-59866166DED7}" sibTransId="{0CE1ACBA-8C44-4C53-8780-88D85706C336}"/>
    <dgm:cxn modelId="{DC2A38FD-8498-4713-A8DC-A4EB2048E21A}" srcId="{8F9E19B7-0927-42FE-92CF-4C62300D5C98}" destId="{0644D092-8117-46E1-9EB3-8CEE8B6D752F}" srcOrd="1" destOrd="0" parTransId="{8461A532-62BD-45CB-997B-6C0A2FFCE945}" sibTransId="{3501128C-8C8C-4161-A307-7C5C59B44EBC}"/>
    <dgm:cxn modelId="{20DA80F0-AE5E-43B3-AD72-3C316CD3F495}" type="presParOf" srcId="{46808CDB-9642-42CB-B2B8-A66B1D014842}" destId="{0D68BDB5-4661-4E0C-9D4D-CB05DE36BE45}" srcOrd="0" destOrd="0" presId="urn:microsoft.com/office/officeart/2005/8/layout/bProcess4"/>
    <dgm:cxn modelId="{4F2B544F-C5E7-44EA-BE95-34677CA59FD3}" type="presParOf" srcId="{0D68BDB5-4661-4E0C-9D4D-CB05DE36BE45}" destId="{33828B7A-594B-49AA-A525-2F962602338B}" srcOrd="0" destOrd="0" presId="urn:microsoft.com/office/officeart/2005/8/layout/bProcess4"/>
    <dgm:cxn modelId="{BD7B2730-B866-42F7-B1BC-51AD94939068}" type="presParOf" srcId="{0D68BDB5-4661-4E0C-9D4D-CB05DE36BE45}" destId="{483BA7DE-FB31-4C19-8628-5BE7AC73A527}" srcOrd="1" destOrd="0" presId="urn:microsoft.com/office/officeart/2005/8/layout/bProcess4"/>
    <dgm:cxn modelId="{8FF37EA9-A5A3-4C38-A04A-7885B01DE09F}" type="presParOf" srcId="{46808CDB-9642-42CB-B2B8-A66B1D014842}" destId="{4B7E3C99-2B31-4C45-B032-437577C6FC4B}" srcOrd="1" destOrd="0" presId="urn:microsoft.com/office/officeart/2005/8/layout/bProcess4"/>
    <dgm:cxn modelId="{CAAB7B7C-E464-4989-BC68-4C3DB20C19FD}" type="presParOf" srcId="{46808CDB-9642-42CB-B2B8-A66B1D014842}" destId="{0FC34F35-E654-4201-AEF9-C62960774E3A}" srcOrd="2" destOrd="0" presId="urn:microsoft.com/office/officeart/2005/8/layout/bProcess4"/>
    <dgm:cxn modelId="{07382D17-4E6B-4611-823A-2054AF52179E}" type="presParOf" srcId="{0FC34F35-E654-4201-AEF9-C62960774E3A}" destId="{58063AE1-C919-4549-B4DD-C39BF1BF7805}" srcOrd="0" destOrd="0" presId="urn:microsoft.com/office/officeart/2005/8/layout/bProcess4"/>
    <dgm:cxn modelId="{007F8CCB-919F-425F-89FA-5389BBAB88AC}" type="presParOf" srcId="{0FC34F35-E654-4201-AEF9-C62960774E3A}" destId="{21516DCC-CCD8-41F0-89AE-BA0DFAE0FB17}" srcOrd="1" destOrd="0" presId="urn:microsoft.com/office/officeart/2005/8/layout/bProcess4"/>
    <dgm:cxn modelId="{A18143A5-B2CF-475D-8717-41B041B5279E}" type="presParOf" srcId="{46808CDB-9642-42CB-B2B8-A66B1D014842}" destId="{33EF6B7B-C935-49BA-8887-B9DFFDA549C1}" srcOrd="3" destOrd="0" presId="urn:microsoft.com/office/officeart/2005/8/layout/bProcess4"/>
    <dgm:cxn modelId="{CE1859EF-40FC-4F00-A385-5205B12E7998}" type="presParOf" srcId="{46808CDB-9642-42CB-B2B8-A66B1D014842}" destId="{D2120B03-68F8-44BA-B2C0-DF67188D0800}" srcOrd="4" destOrd="0" presId="urn:microsoft.com/office/officeart/2005/8/layout/bProcess4"/>
    <dgm:cxn modelId="{2042D17B-75C1-4C46-9264-CBA99F93CD9E}" type="presParOf" srcId="{D2120B03-68F8-44BA-B2C0-DF67188D0800}" destId="{ACC47D9C-B7E8-48E7-BD36-A2B7599CE47E}" srcOrd="0" destOrd="0" presId="urn:microsoft.com/office/officeart/2005/8/layout/bProcess4"/>
    <dgm:cxn modelId="{AB743277-7E68-4A46-8F8E-83343CADC62C}" type="presParOf" srcId="{D2120B03-68F8-44BA-B2C0-DF67188D0800}" destId="{9C13B41C-4876-48F5-9070-F523FB9DF98D}" srcOrd="1" destOrd="0" presId="urn:microsoft.com/office/officeart/2005/8/layout/bProcess4"/>
    <dgm:cxn modelId="{53276BE8-A95F-494A-A5D5-8784464BFF1A}" type="presParOf" srcId="{46808CDB-9642-42CB-B2B8-A66B1D014842}" destId="{1CB5EA63-829D-4FAD-A907-9AEA1E6DD4E4}" srcOrd="5" destOrd="0" presId="urn:microsoft.com/office/officeart/2005/8/layout/bProcess4"/>
    <dgm:cxn modelId="{46FEC2C5-16EE-458B-AA83-FB4019F98B9A}" type="presParOf" srcId="{46808CDB-9642-42CB-B2B8-A66B1D014842}" destId="{5DB143EF-7D32-4F4B-A935-4EA25242BF03}" srcOrd="6" destOrd="0" presId="urn:microsoft.com/office/officeart/2005/8/layout/bProcess4"/>
    <dgm:cxn modelId="{D8953EB3-21BC-49FE-BD84-EC148F6A5B71}" type="presParOf" srcId="{5DB143EF-7D32-4F4B-A935-4EA25242BF03}" destId="{688EDA1C-D94C-4289-B0F1-C9E57A0D033D}" srcOrd="0" destOrd="0" presId="urn:microsoft.com/office/officeart/2005/8/layout/bProcess4"/>
    <dgm:cxn modelId="{C5F471A4-7784-4BFE-8DB2-7B5A60DE87C6}" type="presParOf" srcId="{5DB143EF-7D32-4F4B-A935-4EA25242BF03}" destId="{700B4991-1633-46F3-9ACF-2A6385046AFB}" srcOrd="1" destOrd="0" presId="urn:microsoft.com/office/officeart/2005/8/layout/bProcess4"/>
    <dgm:cxn modelId="{F90DB627-D352-450A-B804-0821011EA6F2}" type="presParOf" srcId="{46808CDB-9642-42CB-B2B8-A66B1D014842}" destId="{907FCDDF-2F64-4BEF-8874-F73D2E88CADD}" srcOrd="7" destOrd="0" presId="urn:microsoft.com/office/officeart/2005/8/layout/bProcess4"/>
    <dgm:cxn modelId="{6A4A99DD-0B1F-478B-9FB1-5ADC89EB9F33}" type="presParOf" srcId="{46808CDB-9642-42CB-B2B8-A66B1D014842}" destId="{61B7091B-DD1C-45C5-B665-D267CC18DEA3}" srcOrd="8" destOrd="0" presId="urn:microsoft.com/office/officeart/2005/8/layout/bProcess4"/>
    <dgm:cxn modelId="{1F4C0DCC-D138-41FE-B33E-503BCA13CDF4}" type="presParOf" srcId="{61B7091B-DD1C-45C5-B665-D267CC18DEA3}" destId="{FAAE4655-CCBD-4529-A091-6BA79A8F4AD4}" srcOrd="0" destOrd="0" presId="urn:microsoft.com/office/officeart/2005/8/layout/bProcess4"/>
    <dgm:cxn modelId="{474F6885-E1C7-4F49-A068-CF16DC78D0B9}" type="presParOf" srcId="{61B7091B-DD1C-45C5-B665-D267CC18DEA3}" destId="{9F698CB3-3E78-4292-8D6C-46657CC98159}" srcOrd="1" destOrd="0" presId="urn:microsoft.com/office/officeart/2005/8/layout/bProcess4"/>
    <dgm:cxn modelId="{8CB4CCFF-1908-478E-A479-E67CA1926A25}" type="presParOf" srcId="{46808CDB-9642-42CB-B2B8-A66B1D014842}" destId="{B3354D2E-83A2-4AC4-978C-B73034CDB9D6}" srcOrd="9" destOrd="0" presId="urn:microsoft.com/office/officeart/2005/8/layout/bProcess4"/>
    <dgm:cxn modelId="{F754BF70-1D6C-42F8-B606-D033679FCF75}" type="presParOf" srcId="{46808CDB-9642-42CB-B2B8-A66B1D014842}" destId="{A27AF8A1-343D-4C05-9827-9D9F1918AF17}" srcOrd="10" destOrd="0" presId="urn:microsoft.com/office/officeart/2005/8/layout/bProcess4"/>
    <dgm:cxn modelId="{BC3A4751-A518-4360-8E51-3542C4B3FEBE}" type="presParOf" srcId="{A27AF8A1-343D-4C05-9827-9D9F1918AF17}" destId="{50DC174D-1022-4D5C-BDE3-0952847DAC63}" srcOrd="0" destOrd="0" presId="urn:microsoft.com/office/officeart/2005/8/layout/bProcess4"/>
    <dgm:cxn modelId="{3A8F2C35-BDA5-46EF-8C23-7A9B841EDF66}" type="presParOf" srcId="{A27AF8A1-343D-4C05-9827-9D9F1918AF17}" destId="{A974B25D-D6F6-4EE6-B8BF-D09D832EC2B0}" srcOrd="1" destOrd="0" presId="urn:microsoft.com/office/officeart/2005/8/layout/bProcess4"/>
    <dgm:cxn modelId="{10E51E20-0778-4023-B829-013185C2A5F8}" type="presParOf" srcId="{46808CDB-9642-42CB-B2B8-A66B1D014842}" destId="{B8EC870C-3774-4F4E-85CA-3B85AAF2CFED}" srcOrd="11" destOrd="0" presId="urn:microsoft.com/office/officeart/2005/8/layout/bProcess4"/>
    <dgm:cxn modelId="{12225E91-F1A5-4707-BE25-A325394A3EA9}" type="presParOf" srcId="{46808CDB-9642-42CB-B2B8-A66B1D014842}" destId="{64763DC6-8AD5-4B9C-8541-C47A5DF4A444}" srcOrd="12" destOrd="0" presId="urn:microsoft.com/office/officeart/2005/8/layout/bProcess4"/>
    <dgm:cxn modelId="{59422899-6F11-4611-B4A4-9DD6D736D75E}" type="presParOf" srcId="{64763DC6-8AD5-4B9C-8541-C47A5DF4A444}" destId="{117D0C0B-B68E-4AC1-ABCD-0A92C7CF3163}" srcOrd="0" destOrd="0" presId="urn:microsoft.com/office/officeart/2005/8/layout/bProcess4"/>
    <dgm:cxn modelId="{64485BA4-41CB-4CE6-B717-FC531ABE3918}" type="presParOf" srcId="{64763DC6-8AD5-4B9C-8541-C47A5DF4A444}" destId="{874E1FEA-BA02-4600-8AB8-B51DD102323D}" srcOrd="1" destOrd="0" presId="urn:microsoft.com/office/officeart/2005/8/layout/bProcess4"/>
    <dgm:cxn modelId="{F9C172BA-D50D-442D-A34A-027760150558}" type="presParOf" srcId="{46808CDB-9642-42CB-B2B8-A66B1D014842}" destId="{43754166-BF88-469D-80E7-8F33CCC033C4}" srcOrd="13" destOrd="0" presId="urn:microsoft.com/office/officeart/2005/8/layout/bProcess4"/>
    <dgm:cxn modelId="{453116F7-6BAD-4698-AEDF-60C39D6EB20F}" type="presParOf" srcId="{46808CDB-9642-42CB-B2B8-A66B1D014842}" destId="{63B8401F-E865-4ED1-91FB-35C48476A56B}" srcOrd="14" destOrd="0" presId="urn:microsoft.com/office/officeart/2005/8/layout/bProcess4"/>
    <dgm:cxn modelId="{02005B0D-313B-4DB0-8D16-7F4068F876F2}" type="presParOf" srcId="{63B8401F-E865-4ED1-91FB-35C48476A56B}" destId="{F2749048-B4CD-4B45-B5D5-598F0E6463F7}" srcOrd="0" destOrd="0" presId="urn:microsoft.com/office/officeart/2005/8/layout/bProcess4"/>
    <dgm:cxn modelId="{3E785C1C-F030-4D56-AC28-6923F1840E25}" type="presParOf" srcId="{63B8401F-E865-4ED1-91FB-35C48476A56B}" destId="{09F755F6-A1AC-4EAA-85F1-917E1A1ED0BA}"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EB1FEBD-57CA-49C3-819F-F40D1D3004A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9933E33-4E34-4943-9FA6-5F6C9E1A5BD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MG12 Exhibit list (covered later in course)</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a:solidFill>
          <a:schemeClr val="accent2">
            <a:lumMod val="75000"/>
          </a:schemeClr>
        </a:solidFill>
        <a:ln>
          <a:solidFill>
            <a:schemeClr val="tx1"/>
          </a:solidFill>
        </a:ln>
      </dgm:spPr>
      <dgm:t>
        <a:bodyPr/>
        <a:lstStyle/>
        <a:p>
          <a:endParaRPr lang="en-US"/>
        </a:p>
      </dgm:t>
    </dgm:pt>
    <dgm:pt modelId="{E735A79C-4C91-4131-B41B-9BAF15EC96A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Exhibit Labels</a:t>
          </a:r>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a:solidFill>
          <a:schemeClr val="accent2">
            <a:lumMod val="75000"/>
          </a:schemeClr>
        </a:solidFill>
        <a:ln>
          <a:solidFill>
            <a:schemeClr val="tx1"/>
          </a:solidFill>
        </a:ln>
      </dgm:spPr>
      <dgm:t>
        <a:bodyPr/>
        <a:lstStyle/>
        <a:p>
          <a:endParaRPr lang="en-US"/>
        </a:p>
      </dgm:t>
    </dgm:pt>
    <dgm:pt modelId="{D8426553-013C-4372-BB26-8F4ABD890AB2}">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Remember continuity</a:t>
          </a:r>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a:solidFill>
          <a:schemeClr val="accent2">
            <a:lumMod val="75000"/>
          </a:schemeClr>
        </a:solidFill>
        <a:ln>
          <a:solidFill>
            <a:schemeClr val="tx1"/>
          </a:solidFill>
        </a:ln>
      </dgm:spPr>
      <dgm:t>
        <a:bodyPr/>
        <a:lstStyle/>
        <a:p>
          <a:endParaRPr lang="en-US"/>
        </a:p>
      </dgm:t>
    </dgm:pt>
    <dgm:pt modelId="{5B619CAC-98F3-4047-88E5-1B2A71B34B8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Remember unused material (Disclosure – MG6, covered later in course)</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a:solidFill>
          <a:schemeClr val="accent2">
            <a:lumMod val="75000"/>
          </a:schemeClr>
        </a:solidFill>
        <a:ln>
          <a:solidFill>
            <a:schemeClr val="tx1"/>
          </a:solidFill>
        </a:ln>
      </dgm:spPr>
      <dgm:t>
        <a:bodyPr/>
        <a:lstStyle/>
        <a:p>
          <a:endParaRPr lang="en-US"/>
        </a:p>
      </dgm:t>
    </dgm:pt>
    <dgm:pt modelId="{18835704-8B64-4634-AFB6-19E02C6ED27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Storage (it may need to be produced in court or for forensic exam later)</a:t>
          </a:r>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a:solidFill>
          <a:schemeClr val="accent2">
            <a:lumMod val="75000"/>
          </a:schemeClr>
        </a:solidFill>
        <a:ln>
          <a:solidFill>
            <a:schemeClr val="tx1"/>
          </a:solidFill>
        </a:ln>
      </dgm:spPr>
      <dgm:t>
        <a:bodyPr/>
        <a:lstStyle/>
        <a:p>
          <a:endParaRPr lang="en-US"/>
        </a:p>
      </dgm:t>
    </dgm:pt>
    <dgm:pt modelId="{3ABDEF25-D544-4E5C-BDC9-E8CA1F591A0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Return or destruction at the end of the case</a:t>
          </a:r>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19AD842D-506E-4C74-8A4F-F0AAA682224B}" type="pres">
      <dgm:prSet presAssocID="{EEB1FEBD-57CA-49C3-819F-F40D1D3004A4}" presName="diagram" presStyleCnt="0">
        <dgm:presLayoutVars>
          <dgm:dir/>
          <dgm:resizeHandles val="exact"/>
        </dgm:presLayoutVars>
      </dgm:prSet>
      <dgm:spPr/>
    </dgm:pt>
    <dgm:pt modelId="{48E5E179-8A6D-4DB9-8C8C-A3B098868D31}" type="pres">
      <dgm:prSet presAssocID="{19933E33-4E34-4943-9FA6-5F6C9E1A5BD9}" presName="node" presStyleLbl="node1" presStyleIdx="0" presStyleCnt="6">
        <dgm:presLayoutVars>
          <dgm:bulletEnabled val="1"/>
        </dgm:presLayoutVars>
      </dgm:prSet>
      <dgm:spPr/>
    </dgm:pt>
    <dgm:pt modelId="{D65CEB18-951D-4AA1-875B-2AC27BFDC9D4}" type="pres">
      <dgm:prSet presAssocID="{82EAD5F5-0C8F-483E-8373-03FD4AA7961A}" presName="sibTrans" presStyleLbl="sibTrans2D1" presStyleIdx="0" presStyleCnt="5"/>
      <dgm:spPr/>
    </dgm:pt>
    <dgm:pt modelId="{CECAC4ED-CC97-4677-852B-0EAE565138DA}" type="pres">
      <dgm:prSet presAssocID="{82EAD5F5-0C8F-483E-8373-03FD4AA7961A}" presName="connectorText" presStyleLbl="sibTrans2D1" presStyleIdx="0" presStyleCnt="5"/>
      <dgm:spPr/>
    </dgm:pt>
    <dgm:pt modelId="{4EA76CAF-7857-4256-83DA-F5554C6E5A34}" type="pres">
      <dgm:prSet presAssocID="{E735A79C-4C91-4131-B41B-9BAF15EC96AE}" presName="node" presStyleLbl="node1" presStyleIdx="1" presStyleCnt="6">
        <dgm:presLayoutVars>
          <dgm:bulletEnabled val="1"/>
        </dgm:presLayoutVars>
      </dgm:prSet>
      <dgm:spPr/>
    </dgm:pt>
    <dgm:pt modelId="{7A2A0491-AFEA-4E37-8DFA-0FAD5CB3D91A}" type="pres">
      <dgm:prSet presAssocID="{5794FC44-AC82-44F6-97A4-36A770E00666}" presName="sibTrans" presStyleLbl="sibTrans2D1" presStyleIdx="1" presStyleCnt="5"/>
      <dgm:spPr/>
    </dgm:pt>
    <dgm:pt modelId="{73111E88-921B-4A3D-AEFA-5B53ECDC7356}" type="pres">
      <dgm:prSet presAssocID="{5794FC44-AC82-44F6-97A4-36A770E00666}" presName="connectorText" presStyleLbl="sibTrans2D1" presStyleIdx="1" presStyleCnt="5"/>
      <dgm:spPr/>
    </dgm:pt>
    <dgm:pt modelId="{352D90B8-42DB-4819-BD04-A5F5446EA900}" type="pres">
      <dgm:prSet presAssocID="{D8426553-013C-4372-BB26-8F4ABD890AB2}" presName="node" presStyleLbl="node1" presStyleIdx="2" presStyleCnt="6">
        <dgm:presLayoutVars>
          <dgm:bulletEnabled val="1"/>
        </dgm:presLayoutVars>
      </dgm:prSet>
      <dgm:spPr/>
    </dgm:pt>
    <dgm:pt modelId="{CC076047-0369-4AF7-9DE4-7DAD20B835FA}" type="pres">
      <dgm:prSet presAssocID="{201F7C16-FBFF-4A6C-AD92-523C93BE7D92}" presName="sibTrans" presStyleLbl="sibTrans2D1" presStyleIdx="2" presStyleCnt="5"/>
      <dgm:spPr/>
    </dgm:pt>
    <dgm:pt modelId="{F1D9147A-29C3-4A67-8924-810B190B2D9D}" type="pres">
      <dgm:prSet presAssocID="{201F7C16-FBFF-4A6C-AD92-523C93BE7D92}" presName="connectorText" presStyleLbl="sibTrans2D1" presStyleIdx="2" presStyleCnt="5"/>
      <dgm:spPr/>
    </dgm:pt>
    <dgm:pt modelId="{25A949CA-19C5-4E22-BA96-F7E209B8E6F9}" type="pres">
      <dgm:prSet presAssocID="{5B619CAC-98F3-4047-88E5-1B2A71B34B86}" presName="node" presStyleLbl="node1" presStyleIdx="3" presStyleCnt="6">
        <dgm:presLayoutVars>
          <dgm:bulletEnabled val="1"/>
        </dgm:presLayoutVars>
      </dgm:prSet>
      <dgm:spPr/>
    </dgm:pt>
    <dgm:pt modelId="{EA62BA33-8BAC-4BB0-AB01-510FEE2E1254}" type="pres">
      <dgm:prSet presAssocID="{3E05E384-4909-4820-ACC7-5C8FB72B95B5}" presName="sibTrans" presStyleLbl="sibTrans2D1" presStyleIdx="3" presStyleCnt="5"/>
      <dgm:spPr/>
    </dgm:pt>
    <dgm:pt modelId="{656C8D2B-0D39-479D-B459-44ADF8BC6E56}" type="pres">
      <dgm:prSet presAssocID="{3E05E384-4909-4820-ACC7-5C8FB72B95B5}" presName="connectorText" presStyleLbl="sibTrans2D1" presStyleIdx="3" presStyleCnt="5"/>
      <dgm:spPr/>
    </dgm:pt>
    <dgm:pt modelId="{95914F1F-8D65-4D6D-BD8F-82A2BFBAA02A}" type="pres">
      <dgm:prSet presAssocID="{18835704-8B64-4634-AFB6-19E02C6ED275}" presName="node" presStyleLbl="node1" presStyleIdx="4" presStyleCnt="6">
        <dgm:presLayoutVars>
          <dgm:bulletEnabled val="1"/>
        </dgm:presLayoutVars>
      </dgm:prSet>
      <dgm:spPr/>
    </dgm:pt>
    <dgm:pt modelId="{7152951A-B70E-4FF7-ACB1-2E8BF406BDBD}" type="pres">
      <dgm:prSet presAssocID="{E0E0D8C1-1E13-4FBB-9D84-DF2A6AC6FC0D}" presName="sibTrans" presStyleLbl="sibTrans2D1" presStyleIdx="4" presStyleCnt="5"/>
      <dgm:spPr/>
    </dgm:pt>
    <dgm:pt modelId="{A7EB67B8-4002-41BA-AA57-EFBC3E88E804}" type="pres">
      <dgm:prSet presAssocID="{E0E0D8C1-1E13-4FBB-9D84-DF2A6AC6FC0D}" presName="connectorText" presStyleLbl="sibTrans2D1" presStyleIdx="4" presStyleCnt="5"/>
      <dgm:spPr/>
    </dgm:pt>
    <dgm:pt modelId="{FC776DE3-1D32-45DB-858F-545B1F1B3CA2}" type="pres">
      <dgm:prSet presAssocID="{3ABDEF25-D544-4E5C-BDC9-E8CA1F591A08}" presName="node" presStyleLbl="node1" presStyleIdx="5" presStyleCnt="6">
        <dgm:presLayoutVars>
          <dgm:bulletEnabled val="1"/>
        </dgm:presLayoutVars>
      </dgm:prSet>
      <dgm:spPr/>
    </dgm:pt>
  </dgm:ptLst>
  <dgm:cxnLst>
    <dgm:cxn modelId="{CA00D207-9AD8-44DA-B7FC-313732859913}" type="presOf" srcId="{5B619CAC-98F3-4047-88E5-1B2A71B34B86}" destId="{25A949CA-19C5-4E22-BA96-F7E209B8E6F9}" srcOrd="0" destOrd="0" presId="urn:microsoft.com/office/officeart/2005/8/layout/process5"/>
    <dgm:cxn modelId="{801D770B-903C-488D-8555-B4B6695814D2}" srcId="{EEB1FEBD-57CA-49C3-819F-F40D1D3004A4}" destId="{D8426553-013C-4372-BB26-8F4ABD890AB2}" srcOrd="2" destOrd="0" parTransId="{6B131969-1BC9-4A53-8468-C3969C8A02AC}" sibTransId="{201F7C16-FBFF-4A6C-AD92-523C93BE7D92}"/>
    <dgm:cxn modelId="{AF32015B-DA8D-4615-8F1E-436F205877FE}" srcId="{EEB1FEBD-57CA-49C3-819F-F40D1D3004A4}" destId="{19933E33-4E34-4943-9FA6-5F6C9E1A5BD9}" srcOrd="0" destOrd="0" parTransId="{AEFCCF4F-4F71-4404-AF2F-127923BA3B8A}" sibTransId="{82EAD5F5-0C8F-483E-8373-03FD4AA7961A}"/>
    <dgm:cxn modelId="{8DA11E61-BDB5-4C09-A5D9-BDF61D85E643}" type="presOf" srcId="{E0E0D8C1-1E13-4FBB-9D84-DF2A6AC6FC0D}" destId="{A7EB67B8-4002-41BA-AA57-EFBC3E88E804}" srcOrd="1" destOrd="0" presId="urn:microsoft.com/office/officeart/2005/8/layout/process5"/>
    <dgm:cxn modelId="{F1921146-D8E3-4D91-B4FC-95F96A20630F}" srcId="{EEB1FEBD-57CA-49C3-819F-F40D1D3004A4}" destId="{E735A79C-4C91-4131-B41B-9BAF15EC96AE}" srcOrd="1" destOrd="0" parTransId="{3F7F0F7F-71F3-4AEC-9830-38014A5A52C8}" sibTransId="{5794FC44-AC82-44F6-97A4-36A770E00666}"/>
    <dgm:cxn modelId="{2396DB74-1CC3-4709-9AFB-9BD1E167A969}" type="presOf" srcId="{3E05E384-4909-4820-ACC7-5C8FB72B95B5}" destId="{EA62BA33-8BAC-4BB0-AB01-510FEE2E1254}" srcOrd="0" destOrd="0" presId="urn:microsoft.com/office/officeart/2005/8/layout/process5"/>
    <dgm:cxn modelId="{CC4FEB56-94E6-4BEB-ACBE-E47468A8694C}" type="presOf" srcId="{E0E0D8C1-1E13-4FBB-9D84-DF2A6AC6FC0D}" destId="{7152951A-B70E-4FF7-ACB1-2E8BF406BDBD}" srcOrd="0" destOrd="0" presId="urn:microsoft.com/office/officeart/2005/8/layout/process5"/>
    <dgm:cxn modelId="{FAEC9478-70B9-4E76-A6C6-3617B1FA9745}" type="presOf" srcId="{82EAD5F5-0C8F-483E-8373-03FD4AA7961A}" destId="{CECAC4ED-CC97-4677-852B-0EAE565138DA}" srcOrd="1" destOrd="0" presId="urn:microsoft.com/office/officeart/2005/8/layout/process5"/>
    <dgm:cxn modelId="{4F9E247E-DC26-4730-B0BF-BCEE5DE0A05D}" srcId="{EEB1FEBD-57CA-49C3-819F-F40D1D3004A4}" destId="{18835704-8B64-4634-AFB6-19E02C6ED275}" srcOrd="4" destOrd="0" parTransId="{F9219D06-8E3C-4F45-8E73-132147179F96}" sibTransId="{E0E0D8C1-1E13-4FBB-9D84-DF2A6AC6FC0D}"/>
    <dgm:cxn modelId="{1CE7E788-0C22-41CE-82EA-5E6058994E9D}" type="presOf" srcId="{19933E33-4E34-4943-9FA6-5F6C9E1A5BD9}" destId="{48E5E179-8A6D-4DB9-8C8C-A3B098868D31}" srcOrd="0" destOrd="0" presId="urn:microsoft.com/office/officeart/2005/8/layout/process5"/>
    <dgm:cxn modelId="{73236398-6EB2-4754-B792-3B481EDDBE81}" type="presOf" srcId="{82EAD5F5-0C8F-483E-8373-03FD4AA7961A}" destId="{D65CEB18-951D-4AA1-875B-2AC27BFDC9D4}" srcOrd="0" destOrd="0" presId="urn:microsoft.com/office/officeart/2005/8/layout/process5"/>
    <dgm:cxn modelId="{16E3CCB5-50DB-4B0F-BBF8-96B9244FB5C3}" type="presOf" srcId="{201F7C16-FBFF-4A6C-AD92-523C93BE7D92}" destId="{F1D9147A-29C3-4A67-8924-810B190B2D9D}" srcOrd="1" destOrd="0" presId="urn:microsoft.com/office/officeart/2005/8/layout/process5"/>
    <dgm:cxn modelId="{706946BE-CA8B-44F7-97F6-1BCF18866067}" type="presOf" srcId="{3ABDEF25-D544-4E5C-BDC9-E8CA1F591A08}" destId="{FC776DE3-1D32-45DB-858F-545B1F1B3CA2}" srcOrd="0" destOrd="0" presId="urn:microsoft.com/office/officeart/2005/8/layout/process5"/>
    <dgm:cxn modelId="{96D191BE-B6FF-45AD-B3E6-39F32A3B3BBE}" srcId="{EEB1FEBD-57CA-49C3-819F-F40D1D3004A4}" destId="{3ABDEF25-D544-4E5C-BDC9-E8CA1F591A08}" srcOrd="5" destOrd="0" parTransId="{D2FBCA97-D480-4578-9D60-DA3740EEE339}" sibTransId="{BFB0FBEE-71FE-4475-9CC5-22177E28FF79}"/>
    <dgm:cxn modelId="{E6EE54C6-32E1-4BDE-AC91-B3147D0542EF}" type="presOf" srcId="{EEB1FEBD-57CA-49C3-819F-F40D1D3004A4}" destId="{19AD842D-506E-4C74-8A4F-F0AAA682224B}" srcOrd="0" destOrd="0" presId="urn:microsoft.com/office/officeart/2005/8/layout/process5"/>
    <dgm:cxn modelId="{68464EC7-669D-4393-909F-4EAF8A9DA71A}" type="presOf" srcId="{5794FC44-AC82-44F6-97A4-36A770E00666}" destId="{73111E88-921B-4A3D-AEFA-5B53ECDC7356}" srcOrd="1" destOrd="0" presId="urn:microsoft.com/office/officeart/2005/8/layout/process5"/>
    <dgm:cxn modelId="{DAF18FC9-D06D-4A3F-81FD-789AC5DCB2ED}" srcId="{EEB1FEBD-57CA-49C3-819F-F40D1D3004A4}" destId="{5B619CAC-98F3-4047-88E5-1B2A71B34B86}" srcOrd="3" destOrd="0" parTransId="{49BAE9B0-5D9D-4065-BCB1-7D867677AA2B}" sibTransId="{3E05E384-4909-4820-ACC7-5C8FB72B95B5}"/>
    <dgm:cxn modelId="{44FE38DA-726F-4835-8B51-6B5E0F740F10}" type="presOf" srcId="{5794FC44-AC82-44F6-97A4-36A770E00666}" destId="{7A2A0491-AFEA-4E37-8DFA-0FAD5CB3D91A}" srcOrd="0" destOrd="0" presId="urn:microsoft.com/office/officeart/2005/8/layout/process5"/>
    <dgm:cxn modelId="{01F47ADA-9965-4D28-B925-01F8907919C7}" type="presOf" srcId="{201F7C16-FBFF-4A6C-AD92-523C93BE7D92}" destId="{CC076047-0369-4AF7-9DE4-7DAD20B835FA}" srcOrd="0" destOrd="0" presId="urn:microsoft.com/office/officeart/2005/8/layout/process5"/>
    <dgm:cxn modelId="{8EF990E5-3C03-461E-BC04-199A66BA7750}" type="presOf" srcId="{D8426553-013C-4372-BB26-8F4ABD890AB2}" destId="{352D90B8-42DB-4819-BD04-A5F5446EA900}" srcOrd="0" destOrd="0" presId="urn:microsoft.com/office/officeart/2005/8/layout/process5"/>
    <dgm:cxn modelId="{D432A2E6-398F-47AC-B806-F659CA3DAB35}" type="presOf" srcId="{18835704-8B64-4634-AFB6-19E02C6ED275}" destId="{95914F1F-8D65-4D6D-BD8F-82A2BFBAA02A}" srcOrd="0" destOrd="0" presId="urn:microsoft.com/office/officeart/2005/8/layout/process5"/>
    <dgm:cxn modelId="{151A4DEF-A076-4C79-A0DC-D100DE6613EC}" type="presOf" srcId="{E735A79C-4C91-4131-B41B-9BAF15EC96AE}" destId="{4EA76CAF-7857-4256-83DA-F5554C6E5A34}" srcOrd="0" destOrd="0" presId="urn:microsoft.com/office/officeart/2005/8/layout/process5"/>
    <dgm:cxn modelId="{7EC1EAF2-D2D4-4CE2-A7C7-D46D7524806D}" type="presOf" srcId="{3E05E384-4909-4820-ACC7-5C8FB72B95B5}" destId="{656C8D2B-0D39-479D-B459-44ADF8BC6E56}" srcOrd="1" destOrd="0" presId="urn:microsoft.com/office/officeart/2005/8/layout/process5"/>
    <dgm:cxn modelId="{E202B721-9ABA-490E-ABCD-C4CD609EECC1}" type="presParOf" srcId="{19AD842D-506E-4C74-8A4F-F0AAA682224B}" destId="{48E5E179-8A6D-4DB9-8C8C-A3B098868D31}" srcOrd="0" destOrd="0" presId="urn:microsoft.com/office/officeart/2005/8/layout/process5"/>
    <dgm:cxn modelId="{5824F2C0-2750-4982-AEA1-9969FBD7F4F6}" type="presParOf" srcId="{19AD842D-506E-4C74-8A4F-F0AAA682224B}" destId="{D65CEB18-951D-4AA1-875B-2AC27BFDC9D4}" srcOrd="1" destOrd="0" presId="urn:microsoft.com/office/officeart/2005/8/layout/process5"/>
    <dgm:cxn modelId="{D90B98D6-B3B0-46AE-B882-C207A9FCBECE}" type="presParOf" srcId="{D65CEB18-951D-4AA1-875B-2AC27BFDC9D4}" destId="{CECAC4ED-CC97-4677-852B-0EAE565138DA}" srcOrd="0" destOrd="0" presId="urn:microsoft.com/office/officeart/2005/8/layout/process5"/>
    <dgm:cxn modelId="{425CDC17-D792-453C-B9B0-0E4C80EB7B26}" type="presParOf" srcId="{19AD842D-506E-4C74-8A4F-F0AAA682224B}" destId="{4EA76CAF-7857-4256-83DA-F5554C6E5A34}" srcOrd="2" destOrd="0" presId="urn:microsoft.com/office/officeart/2005/8/layout/process5"/>
    <dgm:cxn modelId="{2940B7C7-8F7E-4DDF-8C0C-CE9728CDEFEE}" type="presParOf" srcId="{19AD842D-506E-4C74-8A4F-F0AAA682224B}" destId="{7A2A0491-AFEA-4E37-8DFA-0FAD5CB3D91A}" srcOrd="3" destOrd="0" presId="urn:microsoft.com/office/officeart/2005/8/layout/process5"/>
    <dgm:cxn modelId="{A038E20B-A8F5-4D1F-8845-C05FFEBA8692}" type="presParOf" srcId="{7A2A0491-AFEA-4E37-8DFA-0FAD5CB3D91A}" destId="{73111E88-921B-4A3D-AEFA-5B53ECDC7356}" srcOrd="0" destOrd="0" presId="urn:microsoft.com/office/officeart/2005/8/layout/process5"/>
    <dgm:cxn modelId="{F2BBB674-3078-4C69-8390-48562503CAD4}" type="presParOf" srcId="{19AD842D-506E-4C74-8A4F-F0AAA682224B}" destId="{352D90B8-42DB-4819-BD04-A5F5446EA900}" srcOrd="4" destOrd="0" presId="urn:microsoft.com/office/officeart/2005/8/layout/process5"/>
    <dgm:cxn modelId="{CDA602C7-4645-4922-99B6-40B1E116E5AB}" type="presParOf" srcId="{19AD842D-506E-4C74-8A4F-F0AAA682224B}" destId="{CC076047-0369-4AF7-9DE4-7DAD20B835FA}" srcOrd="5" destOrd="0" presId="urn:microsoft.com/office/officeart/2005/8/layout/process5"/>
    <dgm:cxn modelId="{3973C4B9-4B8D-4C65-9AF3-DAA45D077F01}" type="presParOf" srcId="{CC076047-0369-4AF7-9DE4-7DAD20B835FA}" destId="{F1D9147A-29C3-4A67-8924-810B190B2D9D}" srcOrd="0" destOrd="0" presId="urn:microsoft.com/office/officeart/2005/8/layout/process5"/>
    <dgm:cxn modelId="{775AADE4-4642-49D3-AB30-2B69B2620EB0}" type="presParOf" srcId="{19AD842D-506E-4C74-8A4F-F0AAA682224B}" destId="{25A949CA-19C5-4E22-BA96-F7E209B8E6F9}" srcOrd="6" destOrd="0" presId="urn:microsoft.com/office/officeart/2005/8/layout/process5"/>
    <dgm:cxn modelId="{43647DB0-13BE-4C18-A5C9-C1ACFF5929FF}" type="presParOf" srcId="{19AD842D-506E-4C74-8A4F-F0AAA682224B}" destId="{EA62BA33-8BAC-4BB0-AB01-510FEE2E1254}" srcOrd="7" destOrd="0" presId="urn:microsoft.com/office/officeart/2005/8/layout/process5"/>
    <dgm:cxn modelId="{6A0912D2-D6A1-4D40-89EF-B057D9EFEB2A}" type="presParOf" srcId="{EA62BA33-8BAC-4BB0-AB01-510FEE2E1254}" destId="{656C8D2B-0D39-479D-B459-44ADF8BC6E56}" srcOrd="0" destOrd="0" presId="urn:microsoft.com/office/officeart/2005/8/layout/process5"/>
    <dgm:cxn modelId="{BEF95B76-7623-4E25-B5AA-B7029E94DFA9}" type="presParOf" srcId="{19AD842D-506E-4C74-8A4F-F0AAA682224B}" destId="{95914F1F-8D65-4D6D-BD8F-82A2BFBAA02A}" srcOrd="8" destOrd="0" presId="urn:microsoft.com/office/officeart/2005/8/layout/process5"/>
    <dgm:cxn modelId="{D7DDB0AB-1CA3-4A7E-A71B-D0B990D8F5E4}" type="presParOf" srcId="{19AD842D-506E-4C74-8A4F-F0AAA682224B}" destId="{7152951A-B70E-4FF7-ACB1-2E8BF406BDBD}" srcOrd="9" destOrd="0" presId="urn:microsoft.com/office/officeart/2005/8/layout/process5"/>
    <dgm:cxn modelId="{DF4FC086-CAEB-4F4F-A11A-1FD17FD049F6}" type="presParOf" srcId="{7152951A-B70E-4FF7-ACB1-2E8BF406BDBD}" destId="{A7EB67B8-4002-41BA-AA57-EFBC3E88E804}" srcOrd="0" destOrd="0" presId="urn:microsoft.com/office/officeart/2005/8/layout/process5"/>
    <dgm:cxn modelId="{353CC1EF-7931-4977-B3DB-7AC4E7FD3D5D}" type="presParOf" srcId="{19AD842D-506E-4C74-8A4F-F0AAA682224B}" destId="{FC776DE3-1D32-45DB-858F-545B1F1B3CA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0A00F0D-3A5E-4E7D-855F-A93AE9922A9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C4A53C4-90A4-433C-9DB9-1985394908C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 circumstances in or as a result of which a person has died or sustained serious injury </a:t>
          </a:r>
          <a:r>
            <a:rPr lang="en-GB" sz="2400" b="1" i="1" dirty="0">
              <a:solidFill>
                <a:schemeClr val="tx1"/>
              </a:solidFill>
            </a:rPr>
            <a:t>and</a:t>
          </a:r>
        </a:p>
      </dgm:t>
    </dgm:pt>
    <dgm:pt modelId="{9E5A00A6-ADCC-43A5-B9B7-96D3F5DBB711}" type="parTrans" cxnId="{57EEB657-5751-40C4-A929-8C15258E899E}">
      <dgm:prSet/>
      <dgm:spPr/>
      <dgm:t>
        <a:bodyPr/>
        <a:lstStyle/>
        <a:p>
          <a:endParaRPr lang="en-GB"/>
        </a:p>
      </dgm:t>
    </dgm:pt>
    <dgm:pt modelId="{31A91844-37F3-49EF-BBA5-908F869300B6}" type="sibTrans" cxnId="{57EEB657-5751-40C4-A929-8C15258E899E}">
      <dgm:prSet/>
      <dgm:spPr/>
      <dgm:t>
        <a:bodyPr/>
        <a:lstStyle/>
        <a:p>
          <a:endParaRPr lang="en-GB"/>
        </a:p>
      </dgm:t>
    </dgm:pt>
    <dgm:pt modelId="{EA5AC43D-8145-42EA-A841-AE89EC7299A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at the time of the DSI, the person had been arrested by a person serving with the police &amp; had not been released, or was detained in the custody of a person serving with the police </a:t>
          </a:r>
          <a:r>
            <a:rPr lang="en-GB" sz="2400" b="1" i="1" dirty="0">
              <a:solidFill>
                <a:schemeClr val="tx1"/>
              </a:solidFill>
            </a:rPr>
            <a:t>or</a:t>
          </a:r>
          <a:r>
            <a:rPr lang="en-GB" sz="2400" dirty="0">
              <a:solidFill>
                <a:schemeClr val="tx1"/>
              </a:solidFill>
            </a:rPr>
            <a:t> </a:t>
          </a:r>
        </a:p>
      </dgm:t>
    </dgm:pt>
    <dgm:pt modelId="{C4123A42-FFCE-40AB-ACF6-C73D0A4AD07D}" type="parTrans" cxnId="{D12E9BF3-2EC5-452B-ACC9-CD02CD45806D}">
      <dgm:prSet/>
      <dgm:spPr/>
      <dgm:t>
        <a:bodyPr/>
        <a:lstStyle/>
        <a:p>
          <a:endParaRPr lang="en-GB"/>
        </a:p>
      </dgm:t>
    </dgm:pt>
    <dgm:pt modelId="{2E30D817-5491-4D47-8BAA-D1463C3BCDFB}" type="sibTrans" cxnId="{D12E9BF3-2EC5-452B-ACC9-CD02CD45806D}">
      <dgm:prSet/>
      <dgm:spPr/>
      <dgm:t>
        <a:bodyPr/>
        <a:lstStyle/>
        <a:p>
          <a:endParaRPr lang="en-GB"/>
        </a:p>
      </dgm:t>
    </dgm:pt>
    <dgm:pt modelId="{DE7C1156-F2C6-4A06-84B7-7D4207252BF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at or before the time of the DSI, the person had direct or indirect contact with a person serving with the police who was acting in the execution of their duties &amp; there is an indication that the contact may have directly or indirectly  caused or contributed to the DSI</a:t>
          </a:r>
        </a:p>
      </dgm:t>
    </dgm:pt>
    <dgm:pt modelId="{9A66B0B9-B2E1-416A-AAFA-5C8CCABFE821}" type="parTrans" cxnId="{4499FD40-29E3-428D-B5AC-F7D84C2D6C79}">
      <dgm:prSet/>
      <dgm:spPr/>
      <dgm:t>
        <a:bodyPr/>
        <a:lstStyle/>
        <a:p>
          <a:endParaRPr lang="en-GB"/>
        </a:p>
      </dgm:t>
    </dgm:pt>
    <dgm:pt modelId="{84F6D382-DEFE-41FD-A9A8-3B4E4CDDEC43}" type="sibTrans" cxnId="{4499FD40-29E3-428D-B5AC-F7D84C2D6C79}">
      <dgm:prSet/>
      <dgm:spPr/>
      <dgm:t>
        <a:bodyPr/>
        <a:lstStyle/>
        <a:p>
          <a:endParaRPr lang="en-GB"/>
        </a:p>
      </dgm:t>
    </dgm:pt>
    <dgm:pt modelId="{D69143E3-B407-4C0E-976B-AF527E8C177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circumstances surrounding a DSI may not involve the use of force by a police officer/ police staff member</a:t>
          </a:r>
        </a:p>
      </dgm:t>
    </dgm:pt>
    <dgm:pt modelId="{64383F22-FF50-49E7-8A12-F108FB5C2210}" type="parTrans" cxnId="{DECD03CD-94B4-42F2-953F-840369431CEA}">
      <dgm:prSet/>
      <dgm:spPr/>
      <dgm:t>
        <a:bodyPr/>
        <a:lstStyle/>
        <a:p>
          <a:endParaRPr lang="en-GB"/>
        </a:p>
      </dgm:t>
    </dgm:pt>
    <dgm:pt modelId="{AFD94C5B-A713-4BE3-AFCB-BC4DBA75F8F4}" type="sibTrans" cxnId="{DECD03CD-94B4-42F2-953F-840369431CEA}">
      <dgm:prSet/>
      <dgm:spPr/>
      <dgm:t>
        <a:bodyPr/>
        <a:lstStyle/>
        <a:p>
          <a:endParaRPr lang="en-GB"/>
        </a:p>
      </dgm:t>
    </dgm:pt>
    <dgm:pt modelId="{925DC225-A455-4A67-9CF4-E573EFF4DA54}" type="pres">
      <dgm:prSet presAssocID="{00A00F0D-3A5E-4E7D-855F-A93AE9922A9A}" presName="diagram" presStyleCnt="0">
        <dgm:presLayoutVars>
          <dgm:dir/>
          <dgm:resizeHandles val="exact"/>
        </dgm:presLayoutVars>
      </dgm:prSet>
      <dgm:spPr/>
    </dgm:pt>
    <dgm:pt modelId="{9789BB29-19B4-4699-A7FC-3F79DD258E69}" type="pres">
      <dgm:prSet presAssocID="{EC4A53C4-90A4-433C-9DB9-1985394908CA}" presName="node" presStyleLbl="node1" presStyleIdx="0" presStyleCnt="4" custScaleX="133928">
        <dgm:presLayoutVars>
          <dgm:bulletEnabled val="1"/>
        </dgm:presLayoutVars>
      </dgm:prSet>
      <dgm:spPr/>
    </dgm:pt>
    <dgm:pt modelId="{F9B0D4FD-9343-4F13-92DF-540BF5159871}" type="pres">
      <dgm:prSet presAssocID="{31A91844-37F3-49EF-BBA5-908F869300B6}" presName="sibTrans" presStyleCnt="0"/>
      <dgm:spPr/>
    </dgm:pt>
    <dgm:pt modelId="{0DFB818C-F988-46B8-9809-2E66B0051A67}" type="pres">
      <dgm:prSet presAssocID="{EA5AC43D-8145-42EA-A841-AE89EC7299AA}" presName="node" presStyleLbl="node1" presStyleIdx="1" presStyleCnt="4" custScaleX="134694">
        <dgm:presLayoutVars>
          <dgm:bulletEnabled val="1"/>
        </dgm:presLayoutVars>
      </dgm:prSet>
      <dgm:spPr/>
    </dgm:pt>
    <dgm:pt modelId="{34D2CFCC-BF5B-445E-837E-28B347299B45}" type="pres">
      <dgm:prSet presAssocID="{2E30D817-5491-4D47-8BAA-D1463C3BCDFB}" presName="sibTrans" presStyleCnt="0"/>
      <dgm:spPr/>
    </dgm:pt>
    <dgm:pt modelId="{6CA4FD66-C49A-408F-88E2-3647425C40D0}" type="pres">
      <dgm:prSet presAssocID="{DE7C1156-F2C6-4A06-84B7-7D4207252BF0}" presName="node" presStyleLbl="node1" presStyleIdx="2" presStyleCnt="4" custScaleX="207137">
        <dgm:presLayoutVars>
          <dgm:bulletEnabled val="1"/>
        </dgm:presLayoutVars>
      </dgm:prSet>
      <dgm:spPr/>
    </dgm:pt>
    <dgm:pt modelId="{66619D36-681C-42F6-90BC-4B761F9207D8}" type="pres">
      <dgm:prSet presAssocID="{84F6D382-DEFE-41FD-A9A8-3B4E4CDDEC43}" presName="sibTrans" presStyleCnt="0"/>
      <dgm:spPr/>
    </dgm:pt>
    <dgm:pt modelId="{B98F34B5-404C-427A-BD79-A2DB8553DF9B}" type="pres">
      <dgm:prSet presAssocID="{D69143E3-B407-4C0E-976B-AF527E8C1770}" presName="node" presStyleLbl="node1" presStyleIdx="3" presStyleCnt="4" custScaleX="98259">
        <dgm:presLayoutVars>
          <dgm:bulletEnabled val="1"/>
        </dgm:presLayoutVars>
      </dgm:prSet>
      <dgm:spPr/>
    </dgm:pt>
  </dgm:ptLst>
  <dgm:cxnLst>
    <dgm:cxn modelId="{E60ECB21-19ED-4ED0-A7FE-B021FF10063A}" type="presOf" srcId="{00A00F0D-3A5E-4E7D-855F-A93AE9922A9A}" destId="{925DC225-A455-4A67-9CF4-E573EFF4DA54}" srcOrd="0" destOrd="0" presId="urn:microsoft.com/office/officeart/2005/8/layout/default"/>
    <dgm:cxn modelId="{C6ABF921-1E0C-4087-B646-C0C4B6F085C2}" type="presOf" srcId="{EA5AC43D-8145-42EA-A841-AE89EC7299AA}" destId="{0DFB818C-F988-46B8-9809-2E66B0051A67}" srcOrd="0" destOrd="0" presId="urn:microsoft.com/office/officeart/2005/8/layout/default"/>
    <dgm:cxn modelId="{556C1C30-7561-4EE9-9516-560413151394}" type="presOf" srcId="{D69143E3-B407-4C0E-976B-AF527E8C1770}" destId="{B98F34B5-404C-427A-BD79-A2DB8553DF9B}" srcOrd="0" destOrd="0" presId="urn:microsoft.com/office/officeart/2005/8/layout/default"/>
    <dgm:cxn modelId="{4499FD40-29E3-428D-B5AC-F7D84C2D6C79}" srcId="{00A00F0D-3A5E-4E7D-855F-A93AE9922A9A}" destId="{DE7C1156-F2C6-4A06-84B7-7D4207252BF0}" srcOrd="2" destOrd="0" parTransId="{9A66B0B9-B2E1-416A-AAFA-5C8CCABFE821}" sibTransId="{84F6D382-DEFE-41FD-A9A8-3B4E4CDDEC43}"/>
    <dgm:cxn modelId="{57EEB657-5751-40C4-A929-8C15258E899E}" srcId="{00A00F0D-3A5E-4E7D-855F-A93AE9922A9A}" destId="{EC4A53C4-90A4-433C-9DB9-1985394908CA}" srcOrd="0" destOrd="0" parTransId="{9E5A00A6-ADCC-43A5-B9B7-96D3F5DBB711}" sibTransId="{31A91844-37F3-49EF-BBA5-908F869300B6}"/>
    <dgm:cxn modelId="{85CAD5B8-CF75-4213-A6B9-15008EE6B853}" type="presOf" srcId="{EC4A53C4-90A4-433C-9DB9-1985394908CA}" destId="{9789BB29-19B4-4699-A7FC-3F79DD258E69}" srcOrd="0" destOrd="0" presId="urn:microsoft.com/office/officeart/2005/8/layout/default"/>
    <dgm:cxn modelId="{DECD03CD-94B4-42F2-953F-840369431CEA}" srcId="{00A00F0D-3A5E-4E7D-855F-A93AE9922A9A}" destId="{D69143E3-B407-4C0E-976B-AF527E8C1770}" srcOrd="3" destOrd="0" parTransId="{64383F22-FF50-49E7-8A12-F108FB5C2210}" sibTransId="{AFD94C5B-A713-4BE3-AFCB-BC4DBA75F8F4}"/>
    <dgm:cxn modelId="{85A43DDE-922D-4F10-98D8-BAF9D208D30E}" type="presOf" srcId="{DE7C1156-F2C6-4A06-84B7-7D4207252BF0}" destId="{6CA4FD66-C49A-408F-88E2-3647425C40D0}" srcOrd="0" destOrd="0" presId="urn:microsoft.com/office/officeart/2005/8/layout/default"/>
    <dgm:cxn modelId="{D12E9BF3-2EC5-452B-ACC9-CD02CD45806D}" srcId="{00A00F0D-3A5E-4E7D-855F-A93AE9922A9A}" destId="{EA5AC43D-8145-42EA-A841-AE89EC7299AA}" srcOrd="1" destOrd="0" parTransId="{C4123A42-FFCE-40AB-ACF6-C73D0A4AD07D}" sibTransId="{2E30D817-5491-4D47-8BAA-D1463C3BCDFB}"/>
    <dgm:cxn modelId="{21CC9B26-E213-41EC-A61C-33F1AFF5CA43}" type="presParOf" srcId="{925DC225-A455-4A67-9CF4-E573EFF4DA54}" destId="{9789BB29-19B4-4699-A7FC-3F79DD258E69}" srcOrd="0" destOrd="0" presId="urn:microsoft.com/office/officeart/2005/8/layout/default"/>
    <dgm:cxn modelId="{63C4F20C-935A-4F6E-8172-B038A765871C}" type="presParOf" srcId="{925DC225-A455-4A67-9CF4-E573EFF4DA54}" destId="{F9B0D4FD-9343-4F13-92DF-540BF5159871}" srcOrd="1" destOrd="0" presId="urn:microsoft.com/office/officeart/2005/8/layout/default"/>
    <dgm:cxn modelId="{1252576C-6439-4DE1-A8AA-FB402EB5A647}" type="presParOf" srcId="{925DC225-A455-4A67-9CF4-E573EFF4DA54}" destId="{0DFB818C-F988-46B8-9809-2E66B0051A67}" srcOrd="2" destOrd="0" presId="urn:microsoft.com/office/officeart/2005/8/layout/default"/>
    <dgm:cxn modelId="{E03F77F9-F259-4848-B4BE-B7C538F28F8B}" type="presParOf" srcId="{925DC225-A455-4A67-9CF4-E573EFF4DA54}" destId="{34D2CFCC-BF5B-445E-837E-28B347299B45}" srcOrd="3" destOrd="0" presId="urn:microsoft.com/office/officeart/2005/8/layout/default"/>
    <dgm:cxn modelId="{F5E21835-FA4E-4EF9-B15E-1F8452D03207}" type="presParOf" srcId="{925DC225-A455-4A67-9CF4-E573EFF4DA54}" destId="{6CA4FD66-C49A-408F-88E2-3647425C40D0}" srcOrd="4" destOrd="0" presId="urn:microsoft.com/office/officeart/2005/8/layout/default"/>
    <dgm:cxn modelId="{1C220CCB-6246-4EF2-AA56-D52543DC56F2}" type="presParOf" srcId="{925DC225-A455-4A67-9CF4-E573EFF4DA54}" destId="{66619D36-681C-42F6-90BC-4B761F9207D8}" srcOrd="5" destOrd="0" presId="urn:microsoft.com/office/officeart/2005/8/layout/default"/>
    <dgm:cxn modelId="{C0C1D5BE-6DC2-4CF0-871F-FBF6BF469A76}" type="presParOf" srcId="{925DC225-A455-4A67-9CF4-E573EFF4DA54}" destId="{B98F34B5-404C-427A-BD79-A2DB8553DF9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535048F-6820-413C-B357-9E983A20230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E2E1494-AA92-4E4B-A233-96124FE1476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Chief Officer must take all appropriate steps to obtain &amp; preserve evidence</a:t>
          </a:r>
        </a:p>
      </dgm:t>
    </dgm:pt>
    <dgm:pt modelId="{BD3439E5-F991-46BD-BB43-3F0E2C3CF1E1}" type="parTrans" cxnId="{FB45948F-E352-4D0A-AF6B-FA57F73079FB}">
      <dgm:prSet/>
      <dgm:spPr/>
      <dgm:t>
        <a:bodyPr/>
        <a:lstStyle/>
        <a:p>
          <a:endParaRPr lang="en-GB"/>
        </a:p>
      </dgm:t>
    </dgm:pt>
    <dgm:pt modelId="{8899A9CB-1E9F-4198-BA37-075119BDDBC4}" type="sibTrans" cxnId="{FB45948F-E352-4D0A-AF6B-FA57F73079FB}">
      <dgm:prSet/>
      <dgm:spPr/>
      <dgm:t>
        <a:bodyPr/>
        <a:lstStyle/>
        <a:p>
          <a:endParaRPr lang="en-GB"/>
        </a:p>
      </dgm:t>
    </dgm:pt>
    <dgm:pt modelId="{3811B88F-3D4E-4300-96BD-D19AD5A3758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This must be done as soon as practicable after the Chief Officer becomes aware of the DSI </a:t>
          </a:r>
        </a:p>
      </dgm:t>
    </dgm:pt>
    <dgm:pt modelId="{57064529-B80E-4C57-8C89-AF13DBDC458A}" type="parTrans" cxnId="{EAA6A6A8-0247-4A00-83BB-B8BF7A19EF6D}">
      <dgm:prSet/>
      <dgm:spPr/>
      <dgm:t>
        <a:bodyPr/>
        <a:lstStyle/>
        <a:p>
          <a:endParaRPr lang="en-GB"/>
        </a:p>
      </dgm:t>
    </dgm:pt>
    <dgm:pt modelId="{80EA25EF-EEE3-4900-97C6-DD44C60839A3}" type="sibTrans" cxnId="{EAA6A6A8-0247-4A00-83BB-B8BF7A19EF6D}">
      <dgm:prSet/>
      <dgm:spPr/>
      <dgm:t>
        <a:bodyPr/>
        <a:lstStyle/>
        <a:p>
          <a:endParaRPr lang="en-GB"/>
        </a:p>
      </dgm:t>
    </dgm:pt>
    <dgm:pt modelId="{0EB1FB8E-7ABC-479A-914A-E22310C3E18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Statutory duty to refer any complaint or incident involving a DSI which has occurred or following police contact to the IOPC where there is an allegation or indication that direct or indirect police contact may have caused or contributed to the DSI</a:t>
          </a:r>
        </a:p>
      </dgm:t>
    </dgm:pt>
    <dgm:pt modelId="{D0E0063C-B375-4919-B49B-EEBC1281FE17}" type="parTrans" cxnId="{820B2AB7-BE6D-45FC-8FD9-90B8DD6625FB}">
      <dgm:prSet/>
      <dgm:spPr/>
      <dgm:t>
        <a:bodyPr/>
        <a:lstStyle/>
        <a:p>
          <a:endParaRPr lang="en-GB"/>
        </a:p>
      </dgm:t>
    </dgm:pt>
    <dgm:pt modelId="{988FF0CB-7284-4D6F-97E2-90C2D73E7835}" type="sibTrans" cxnId="{820B2AB7-BE6D-45FC-8FD9-90B8DD6625FB}">
      <dgm:prSet/>
      <dgm:spPr/>
      <dgm:t>
        <a:bodyPr/>
        <a:lstStyle/>
        <a:p>
          <a:endParaRPr lang="en-GB"/>
        </a:p>
      </dgm:t>
    </dgm:pt>
    <dgm:pt modelId="{E19B89BD-CA19-494E-B704-FB2A24800BD6}" type="pres">
      <dgm:prSet presAssocID="{E535048F-6820-413C-B357-9E983A20230C}" presName="diagram" presStyleCnt="0">
        <dgm:presLayoutVars>
          <dgm:dir/>
          <dgm:resizeHandles val="exact"/>
        </dgm:presLayoutVars>
      </dgm:prSet>
      <dgm:spPr/>
    </dgm:pt>
    <dgm:pt modelId="{31DCF9D1-F987-40D7-AD97-283BCF54E321}" type="pres">
      <dgm:prSet presAssocID="{9E2E1494-AA92-4E4B-A233-96124FE1476B}" presName="node" presStyleLbl="node1" presStyleIdx="0" presStyleCnt="3" custScaleY="62381">
        <dgm:presLayoutVars>
          <dgm:bulletEnabled val="1"/>
        </dgm:presLayoutVars>
      </dgm:prSet>
      <dgm:spPr/>
    </dgm:pt>
    <dgm:pt modelId="{17155EF8-5B0C-4029-B064-4B90B9D23077}" type="pres">
      <dgm:prSet presAssocID="{8899A9CB-1E9F-4198-BA37-075119BDDBC4}" presName="sibTrans" presStyleCnt="0"/>
      <dgm:spPr/>
    </dgm:pt>
    <dgm:pt modelId="{5C73B023-AE90-4CBC-AC2C-D3559245C069}" type="pres">
      <dgm:prSet presAssocID="{3811B88F-3D4E-4300-96BD-D19AD5A37581}" presName="node" presStyleLbl="node1" presStyleIdx="1" presStyleCnt="3" custScaleY="57294">
        <dgm:presLayoutVars>
          <dgm:bulletEnabled val="1"/>
        </dgm:presLayoutVars>
      </dgm:prSet>
      <dgm:spPr/>
    </dgm:pt>
    <dgm:pt modelId="{AF0B8C3E-6791-4767-A4F6-D7C66B711D13}" type="pres">
      <dgm:prSet presAssocID="{80EA25EF-EEE3-4900-97C6-DD44C60839A3}" presName="sibTrans" presStyleCnt="0"/>
      <dgm:spPr/>
    </dgm:pt>
    <dgm:pt modelId="{89811542-3C5C-4D76-A39A-DA8FC72AAC35}" type="pres">
      <dgm:prSet presAssocID="{0EB1FB8E-7ABC-479A-914A-E22310C3E181}" presName="node" presStyleLbl="node1" presStyleIdx="2" presStyleCnt="3" custScaleX="224968" custScaleY="75809">
        <dgm:presLayoutVars>
          <dgm:bulletEnabled val="1"/>
        </dgm:presLayoutVars>
      </dgm:prSet>
      <dgm:spPr/>
    </dgm:pt>
  </dgm:ptLst>
  <dgm:cxnLst>
    <dgm:cxn modelId="{1FFD8A75-7F7B-4864-9349-B758F071EC6D}" type="presOf" srcId="{0EB1FB8E-7ABC-479A-914A-E22310C3E181}" destId="{89811542-3C5C-4D76-A39A-DA8FC72AAC35}" srcOrd="0" destOrd="0" presId="urn:microsoft.com/office/officeart/2005/8/layout/default"/>
    <dgm:cxn modelId="{98407559-08FB-4AA6-B603-A61098EE8A21}" type="presOf" srcId="{E535048F-6820-413C-B357-9E983A20230C}" destId="{E19B89BD-CA19-494E-B704-FB2A24800BD6}" srcOrd="0" destOrd="0" presId="urn:microsoft.com/office/officeart/2005/8/layout/default"/>
    <dgm:cxn modelId="{FB45948F-E352-4D0A-AF6B-FA57F73079FB}" srcId="{E535048F-6820-413C-B357-9E983A20230C}" destId="{9E2E1494-AA92-4E4B-A233-96124FE1476B}" srcOrd="0" destOrd="0" parTransId="{BD3439E5-F991-46BD-BB43-3F0E2C3CF1E1}" sibTransId="{8899A9CB-1E9F-4198-BA37-075119BDDBC4}"/>
    <dgm:cxn modelId="{EAA6A6A8-0247-4A00-83BB-B8BF7A19EF6D}" srcId="{E535048F-6820-413C-B357-9E983A20230C}" destId="{3811B88F-3D4E-4300-96BD-D19AD5A37581}" srcOrd="1" destOrd="0" parTransId="{57064529-B80E-4C57-8C89-AF13DBDC458A}" sibTransId="{80EA25EF-EEE3-4900-97C6-DD44C60839A3}"/>
    <dgm:cxn modelId="{6F4791AE-55B2-40B7-B98D-B040999A0E93}" type="presOf" srcId="{3811B88F-3D4E-4300-96BD-D19AD5A37581}" destId="{5C73B023-AE90-4CBC-AC2C-D3559245C069}" srcOrd="0" destOrd="0" presId="urn:microsoft.com/office/officeart/2005/8/layout/default"/>
    <dgm:cxn modelId="{820B2AB7-BE6D-45FC-8FD9-90B8DD6625FB}" srcId="{E535048F-6820-413C-B357-9E983A20230C}" destId="{0EB1FB8E-7ABC-479A-914A-E22310C3E181}" srcOrd="2" destOrd="0" parTransId="{D0E0063C-B375-4919-B49B-EEBC1281FE17}" sibTransId="{988FF0CB-7284-4D6F-97E2-90C2D73E7835}"/>
    <dgm:cxn modelId="{EFDBD7C4-9DD8-47A4-A3B6-3D67B64E21DA}" type="presOf" srcId="{9E2E1494-AA92-4E4B-A233-96124FE1476B}" destId="{31DCF9D1-F987-40D7-AD97-283BCF54E321}" srcOrd="0" destOrd="0" presId="urn:microsoft.com/office/officeart/2005/8/layout/default"/>
    <dgm:cxn modelId="{352AB664-7222-4769-9C0B-03AA7D5DE67B}" type="presParOf" srcId="{E19B89BD-CA19-494E-B704-FB2A24800BD6}" destId="{31DCF9D1-F987-40D7-AD97-283BCF54E321}" srcOrd="0" destOrd="0" presId="urn:microsoft.com/office/officeart/2005/8/layout/default"/>
    <dgm:cxn modelId="{1675197E-A63C-48AB-A909-1DDB8158E704}" type="presParOf" srcId="{E19B89BD-CA19-494E-B704-FB2A24800BD6}" destId="{17155EF8-5B0C-4029-B064-4B90B9D23077}" srcOrd="1" destOrd="0" presId="urn:microsoft.com/office/officeart/2005/8/layout/default"/>
    <dgm:cxn modelId="{320BE50D-ADB3-4AC6-9AA2-5E4B7108A395}" type="presParOf" srcId="{E19B89BD-CA19-494E-B704-FB2A24800BD6}" destId="{5C73B023-AE90-4CBC-AC2C-D3559245C069}" srcOrd="2" destOrd="0" presId="urn:microsoft.com/office/officeart/2005/8/layout/default"/>
    <dgm:cxn modelId="{111A6E26-FA69-45FF-8A51-1635175DAAD3}" type="presParOf" srcId="{E19B89BD-CA19-494E-B704-FB2A24800BD6}" destId="{AF0B8C3E-6791-4767-A4F6-D7C66B711D13}" srcOrd="3" destOrd="0" presId="urn:microsoft.com/office/officeart/2005/8/layout/default"/>
    <dgm:cxn modelId="{6712FF44-26DE-4C8A-8C8D-1B93C8F646B8}" type="presParOf" srcId="{E19B89BD-CA19-494E-B704-FB2A24800BD6}" destId="{89811542-3C5C-4D76-A39A-DA8FC72AAC35}"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ABDC3B3-6078-433D-8EAB-A0BB176F66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7B28F20-5610-4ABD-8FCE-C8C1DF581C2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Investigations may be conducted a force PSD or IIA (</a:t>
          </a:r>
          <a:r>
            <a:rPr lang="en-GB" sz="2400" dirty="0" err="1">
              <a:solidFill>
                <a:schemeClr val="tx1"/>
              </a:solidFill>
            </a:rPr>
            <a:t>e.g</a:t>
          </a:r>
          <a:r>
            <a:rPr lang="en-GB" sz="2400" dirty="0">
              <a:solidFill>
                <a:schemeClr val="tx1"/>
              </a:solidFill>
            </a:rPr>
            <a:t> IOPC, HSE)</a:t>
          </a:r>
        </a:p>
      </dgm:t>
    </dgm:pt>
    <dgm:pt modelId="{7F63BE7C-5D85-424A-8B46-2F6F428552DD}" type="parTrans" cxnId="{CB4CFCFB-1B45-4A87-8418-C6C8FF4C3448}">
      <dgm:prSet/>
      <dgm:spPr/>
      <dgm:t>
        <a:bodyPr/>
        <a:lstStyle/>
        <a:p>
          <a:endParaRPr lang="en-GB"/>
        </a:p>
      </dgm:t>
    </dgm:pt>
    <dgm:pt modelId="{102167CA-4CC0-432A-B9CD-8EB0BB37A042}" type="sibTrans" cxnId="{CB4CFCFB-1B45-4A87-8418-C6C8FF4C3448}">
      <dgm:prSet/>
      <dgm:spPr/>
      <dgm:t>
        <a:bodyPr/>
        <a:lstStyle/>
        <a:p>
          <a:endParaRPr lang="en-GB"/>
        </a:p>
      </dgm:t>
    </dgm:pt>
    <dgm:pt modelId="{DFBECCB5-F9C9-4688-BE00-3D9BAC47E4A8}">
      <dgm:prSet phldrT="[Text]" custT="1"/>
      <dgm:spPr>
        <a:solidFill>
          <a:schemeClr val="accent2">
            <a:lumMod val="20000"/>
            <a:lumOff val="80000"/>
          </a:schemeClr>
        </a:solidFill>
        <a:ln>
          <a:solidFill>
            <a:schemeClr val="tx1"/>
          </a:solidFill>
        </a:ln>
      </dgm:spPr>
      <dgm:t>
        <a:bodyPr/>
        <a:lstStyle/>
        <a:p>
          <a:r>
            <a:rPr lang="en-GB" sz="2400" dirty="0"/>
            <a:t> </a:t>
          </a:r>
          <a:r>
            <a:rPr lang="en-GB" sz="2400" dirty="0">
              <a:solidFill>
                <a:schemeClr val="tx1"/>
              </a:solidFill>
            </a:rPr>
            <a:t>Aim is to ensure that the applicable law is followed &amp; implemented</a:t>
          </a:r>
        </a:p>
      </dgm:t>
    </dgm:pt>
    <dgm:pt modelId="{76D9FE2E-3697-40C6-B4C8-5E7E75EDAC5D}" type="parTrans" cxnId="{0B3BB582-9A6F-4470-A0B8-DEAEB6A76577}">
      <dgm:prSet/>
      <dgm:spPr/>
      <dgm:t>
        <a:bodyPr/>
        <a:lstStyle/>
        <a:p>
          <a:endParaRPr lang="en-GB"/>
        </a:p>
      </dgm:t>
    </dgm:pt>
    <dgm:pt modelId="{44B20483-D89F-4CE9-99D2-DBF45F477ADA}" type="sibTrans" cxnId="{0B3BB582-9A6F-4470-A0B8-DEAEB6A76577}">
      <dgm:prSet/>
      <dgm:spPr/>
      <dgm:t>
        <a:bodyPr/>
        <a:lstStyle/>
        <a:p>
          <a:endParaRPr lang="en-GB"/>
        </a:p>
      </dgm:t>
    </dgm:pt>
    <dgm:pt modelId="{4DC26B7D-BADB-4314-9DA3-E4F60FEBBCC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Also to ensure accountability when the law has not been properly followed &amp; implemented. </a:t>
          </a:r>
          <a:r>
            <a:rPr lang="en-GB" sz="2400" dirty="0" err="1">
              <a:solidFill>
                <a:schemeClr val="tx1"/>
              </a:solidFill>
            </a:rPr>
            <a:t>E.g</a:t>
          </a:r>
          <a:r>
            <a:rPr lang="en-GB" sz="2400" dirty="0">
              <a:solidFill>
                <a:schemeClr val="tx1"/>
              </a:solidFill>
            </a:rPr>
            <a:t> through disciplinary &amp;/or criminal proceedings</a:t>
          </a:r>
        </a:p>
      </dgm:t>
    </dgm:pt>
    <dgm:pt modelId="{B87F10CC-6D09-43AB-B625-6D00B04F2DC0}" type="parTrans" cxnId="{3502AD10-D291-4736-B815-2CB77A7CC284}">
      <dgm:prSet/>
      <dgm:spPr/>
      <dgm:t>
        <a:bodyPr/>
        <a:lstStyle/>
        <a:p>
          <a:endParaRPr lang="en-GB"/>
        </a:p>
      </dgm:t>
    </dgm:pt>
    <dgm:pt modelId="{C1FA46A9-5949-4D32-8F6D-C20ACC28C91A}" type="sibTrans" cxnId="{3502AD10-D291-4736-B815-2CB77A7CC284}">
      <dgm:prSet/>
      <dgm:spPr/>
      <dgm:t>
        <a:bodyPr/>
        <a:lstStyle/>
        <a:p>
          <a:endParaRPr lang="en-GB"/>
        </a:p>
      </dgm:t>
    </dgm:pt>
    <dgm:pt modelId="{C1DB5574-198A-4260-9FB3-43479833296C}" type="pres">
      <dgm:prSet presAssocID="{9ABDC3B3-6078-433D-8EAB-A0BB176F6646}" presName="diagram" presStyleCnt="0">
        <dgm:presLayoutVars>
          <dgm:dir/>
          <dgm:resizeHandles val="exact"/>
        </dgm:presLayoutVars>
      </dgm:prSet>
      <dgm:spPr/>
    </dgm:pt>
    <dgm:pt modelId="{2A5819FD-5933-4597-8FD1-C5870183E214}" type="pres">
      <dgm:prSet presAssocID="{47B28F20-5610-4ABD-8FCE-C8C1DF581C28}" presName="node" presStyleLbl="node1" presStyleIdx="0" presStyleCnt="3">
        <dgm:presLayoutVars>
          <dgm:bulletEnabled val="1"/>
        </dgm:presLayoutVars>
      </dgm:prSet>
      <dgm:spPr/>
    </dgm:pt>
    <dgm:pt modelId="{7617AC1B-63DF-4EA9-A24E-475D5E4487F3}" type="pres">
      <dgm:prSet presAssocID="{102167CA-4CC0-432A-B9CD-8EB0BB37A042}" presName="sibTrans" presStyleCnt="0"/>
      <dgm:spPr/>
    </dgm:pt>
    <dgm:pt modelId="{28C264B4-CBA5-4035-8E55-FB56CAC7DF86}" type="pres">
      <dgm:prSet presAssocID="{DFBECCB5-F9C9-4688-BE00-3D9BAC47E4A8}" presName="node" presStyleLbl="node1" presStyleIdx="1" presStyleCnt="3">
        <dgm:presLayoutVars>
          <dgm:bulletEnabled val="1"/>
        </dgm:presLayoutVars>
      </dgm:prSet>
      <dgm:spPr/>
    </dgm:pt>
    <dgm:pt modelId="{BCA97DD5-74C7-44A0-82B1-2469A02271B2}" type="pres">
      <dgm:prSet presAssocID="{44B20483-D89F-4CE9-99D2-DBF45F477ADA}" presName="sibTrans" presStyleCnt="0"/>
      <dgm:spPr/>
    </dgm:pt>
    <dgm:pt modelId="{BEFF01A3-3085-43F8-ABEB-8316490BC0FD}" type="pres">
      <dgm:prSet presAssocID="{4DC26B7D-BADB-4314-9DA3-E4F60FEBBCC3}" presName="node" presStyleLbl="node1" presStyleIdx="2" presStyleCnt="3" custScaleX="267392">
        <dgm:presLayoutVars>
          <dgm:bulletEnabled val="1"/>
        </dgm:presLayoutVars>
      </dgm:prSet>
      <dgm:spPr/>
    </dgm:pt>
  </dgm:ptLst>
  <dgm:cxnLst>
    <dgm:cxn modelId="{3502AD10-D291-4736-B815-2CB77A7CC284}" srcId="{9ABDC3B3-6078-433D-8EAB-A0BB176F6646}" destId="{4DC26B7D-BADB-4314-9DA3-E4F60FEBBCC3}" srcOrd="2" destOrd="0" parTransId="{B87F10CC-6D09-43AB-B625-6D00B04F2DC0}" sibTransId="{C1FA46A9-5949-4D32-8F6D-C20ACC28C91A}"/>
    <dgm:cxn modelId="{6CCFE830-AD56-4951-95AF-109F589327AB}" type="presOf" srcId="{47B28F20-5610-4ABD-8FCE-C8C1DF581C28}" destId="{2A5819FD-5933-4597-8FD1-C5870183E214}" srcOrd="0" destOrd="0" presId="urn:microsoft.com/office/officeart/2005/8/layout/default"/>
    <dgm:cxn modelId="{E10AA75D-15C6-46DD-AFAF-0C208B550EA1}" type="presOf" srcId="{4DC26B7D-BADB-4314-9DA3-E4F60FEBBCC3}" destId="{BEFF01A3-3085-43F8-ABEB-8316490BC0FD}" srcOrd="0" destOrd="0" presId="urn:microsoft.com/office/officeart/2005/8/layout/default"/>
    <dgm:cxn modelId="{0D0FB674-ADE2-4D94-A80C-E34C53CF50B6}" type="presOf" srcId="{DFBECCB5-F9C9-4688-BE00-3D9BAC47E4A8}" destId="{28C264B4-CBA5-4035-8E55-FB56CAC7DF86}" srcOrd="0" destOrd="0" presId="urn:microsoft.com/office/officeart/2005/8/layout/default"/>
    <dgm:cxn modelId="{0B3BB582-9A6F-4470-A0B8-DEAEB6A76577}" srcId="{9ABDC3B3-6078-433D-8EAB-A0BB176F6646}" destId="{DFBECCB5-F9C9-4688-BE00-3D9BAC47E4A8}" srcOrd="1" destOrd="0" parTransId="{76D9FE2E-3697-40C6-B4C8-5E7E75EDAC5D}" sibTransId="{44B20483-D89F-4CE9-99D2-DBF45F477ADA}"/>
    <dgm:cxn modelId="{784FEFA3-3122-4DD8-A7EC-A9E9979B1AE2}" type="presOf" srcId="{9ABDC3B3-6078-433D-8EAB-A0BB176F6646}" destId="{C1DB5574-198A-4260-9FB3-43479833296C}" srcOrd="0" destOrd="0" presId="urn:microsoft.com/office/officeart/2005/8/layout/default"/>
    <dgm:cxn modelId="{CB4CFCFB-1B45-4A87-8418-C6C8FF4C3448}" srcId="{9ABDC3B3-6078-433D-8EAB-A0BB176F6646}" destId="{47B28F20-5610-4ABD-8FCE-C8C1DF581C28}" srcOrd="0" destOrd="0" parTransId="{7F63BE7C-5D85-424A-8B46-2F6F428552DD}" sibTransId="{102167CA-4CC0-432A-B9CD-8EB0BB37A042}"/>
    <dgm:cxn modelId="{E69CA8DD-35B2-4AA6-AD6F-7724B273D58A}" type="presParOf" srcId="{C1DB5574-198A-4260-9FB3-43479833296C}" destId="{2A5819FD-5933-4597-8FD1-C5870183E214}" srcOrd="0" destOrd="0" presId="urn:microsoft.com/office/officeart/2005/8/layout/default"/>
    <dgm:cxn modelId="{8DC3240D-FDE3-44B5-B8D6-897BF6009CCF}" type="presParOf" srcId="{C1DB5574-198A-4260-9FB3-43479833296C}" destId="{7617AC1B-63DF-4EA9-A24E-475D5E4487F3}" srcOrd="1" destOrd="0" presId="urn:microsoft.com/office/officeart/2005/8/layout/default"/>
    <dgm:cxn modelId="{90FF0417-2921-464D-B667-537A2A99AD32}" type="presParOf" srcId="{C1DB5574-198A-4260-9FB3-43479833296C}" destId="{28C264B4-CBA5-4035-8E55-FB56CAC7DF86}" srcOrd="2" destOrd="0" presId="urn:microsoft.com/office/officeart/2005/8/layout/default"/>
    <dgm:cxn modelId="{8444FE73-9848-4FC4-B182-C4EDB9FC66C1}" type="presParOf" srcId="{C1DB5574-198A-4260-9FB3-43479833296C}" destId="{BCA97DD5-74C7-44A0-82B1-2469A02271B2}" srcOrd="3" destOrd="0" presId="urn:microsoft.com/office/officeart/2005/8/layout/default"/>
    <dgm:cxn modelId="{A3F89B09-8935-4A8A-B182-C312F52773F8}" type="presParOf" srcId="{C1DB5574-198A-4260-9FB3-43479833296C}" destId="{BEFF01A3-3085-43F8-ABEB-8316490BC0F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13402BB7-E975-4BF5-A9B6-1890FB6589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A9DC323-AB09-416D-973D-9E4561A06EA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Ensures the integrity of the legal process in respect of police action, persons arrested or evidential material seized</a:t>
          </a:r>
        </a:p>
      </dgm:t>
    </dgm:pt>
    <dgm:pt modelId="{61C91665-797E-46F9-8DC6-84C17D28C9F1}" type="parTrans" cxnId="{9E111E9C-68C9-4857-BE15-2CE8C78BDE64}">
      <dgm:prSet/>
      <dgm:spPr/>
      <dgm:t>
        <a:bodyPr/>
        <a:lstStyle/>
        <a:p>
          <a:endParaRPr lang="en-GB"/>
        </a:p>
      </dgm:t>
    </dgm:pt>
    <dgm:pt modelId="{320AE451-5A42-4172-8752-0C73F0C02617}" type="sibTrans" cxnId="{9E111E9C-68C9-4857-BE15-2CE8C78BDE64}">
      <dgm:prSet/>
      <dgm:spPr/>
      <dgm:t>
        <a:bodyPr/>
        <a:lstStyle/>
        <a:p>
          <a:endParaRPr lang="en-GB"/>
        </a:p>
      </dgm:t>
    </dgm:pt>
    <dgm:pt modelId="{A9842D8D-417C-4C02-934A-263EAC313D5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Enables follow –up action related to any ongoing crime</a:t>
          </a:r>
        </a:p>
      </dgm:t>
    </dgm:pt>
    <dgm:pt modelId="{DF776C18-FEAE-4F06-B26B-B7DA5BB41455}" type="parTrans" cxnId="{40424206-437C-4263-BE67-1FF2884F2A94}">
      <dgm:prSet/>
      <dgm:spPr/>
      <dgm:t>
        <a:bodyPr/>
        <a:lstStyle/>
        <a:p>
          <a:endParaRPr lang="en-GB"/>
        </a:p>
      </dgm:t>
    </dgm:pt>
    <dgm:pt modelId="{DE4E3EA5-7B61-40A2-8510-19C70A409D42}" type="sibTrans" cxnId="{40424206-437C-4263-BE67-1FF2884F2A94}">
      <dgm:prSet/>
      <dgm:spPr/>
      <dgm:t>
        <a:bodyPr/>
        <a:lstStyle/>
        <a:p>
          <a:endParaRPr lang="en-GB"/>
        </a:p>
      </dgm:t>
    </dgm:pt>
    <dgm:pt modelId="{3BA75CD8-32C7-4726-93CD-EF98BD7F12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Identifies any operational or safety-critical issues in respect of procedures, training or equipment used</a:t>
          </a:r>
        </a:p>
      </dgm:t>
    </dgm:pt>
    <dgm:pt modelId="{594BD65A-6EBF-4612-BF4B-12FB6C69A710}" type="parTrans" cxnId="{DB868FF8-257E-4A0C-8B11-2048BC8DDAA6}">
      <dgm:prSet/>
      <dgm:spPr/>
      <dgm:t>
        <a:bodyPr/>
        <a:lstStyle/>
        <a:p>
          <a:endParaRPr lang="en-GB"/>
        </a:p>
      </dgm:t>
    </dgm:pt>
    <dgm:pt modelId="{E8C21ABD-2FEF-4B1F-9F85-D6961E1C4B2A}" type="sibTrans" cxnId="{DB868FF8-257E-4A0C-8B11-2048BC8DDAA6}">
      <dgm:prSet/>
      <dgm:spPr/>
      <dgm:t>
        <a:bodyPr/>
        <a:lstStyle/>
        <a:p>
          <a:endParaRPr lang="en-GB"/>
        </a:p>
      </dgm:t>
    </dgm:pt>
    <dgm:pt modelId="{5F8D9C72-58B6-42BA-A17F-322DFDEE354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Ensures individual, team &amp; organisational learning takes place &amp; is addressed locally &amp; nationally as appropriate</a:t>
          </a:r>
        </a:p>
      </dgm:t>
    </dgm:pt>
    <dgm:pt modelId="{C94D79AC-19A4-421D-8208-C42B96D32384}" type="parTrans" cxnId="{2A848971-B3F1-43CA-B24D-DAD53EA8F607}">
      <dgm:prSet/>
      <dgm:spPr/>
      <dgm:t>
        <a:bodyPr/>
        <a:lstStyle/>
        <a:p>
          <a:endParaRPr lang="en-GB"/>
        </a:p>
      </dgm:t>
    </dgm:pt>
    <dgm:pt modelId="{E179BBE2-9E02-42DD-8F53-4D1B3F0F1C52}" type="sibTrans" cxnId="{2A848971-B3F1-43CA-B24D-DAD53EA8F607}">
      <dgm:prSet/>
      <dgm:spPr/>
      <dgm:t>
        <a:bodyPr/>
        <a:lstStyle/>
        <a:p>
          <a:endParaRPr lang="en-GB"/>
        </a:p>
      </dgm:t>
    </dgm:pt>
    <dgm:pt modelId="{9E5D47CB-D750-46BF-8532-DF8E7AB1DBBD}" type="pres">
      <dgm:prSet presAssocID="{13402BB7-E975-4BF5-A9B6-1890FB6589A4}" presName="diagram" presStyleCnt="0">
        <dgm:presLayoutVars>
          <dgm:dir/>
          <dgm:resizeHandles val="exact"/>
        </dgm:presLayoutVars>
      </dgm:prSet>
      <dgm:spPr/>
    </dgm:pt>
    <dgm:pt modelId="{712C3127-3625-4AE0-A6F7-0D6408226390}" type="pres">
      <dgm:prSet presAssocID="{DA9DC323-AB09-416D-973D-9E4561A06EAF}" presName="node" presStyleLbl="node1" presStyleIdx="0" presStyleCnt="4" custScaleX="198169" custScaleY="72429" custLinFactNeighborX="-13935">
        <dgm:presLayoutVars>
          <dgm:bulletEnabled val="1"/>
        </dgm:presLayoutVars>
      </dgm:prSet>
      <dgm:spPr/>
    </dgm:pt>
    <dgm:pt modelId="{462F3366-2795-4D48-BC05-820BDDDF46B2}" type="pres">
      <dgm:prSet presAssocID="{320AE451-5A42-4172-8752-0C73F0C02617}" presName="sibTrans" presStyleCnt="0"/>
      <dgm:spPr/>
    </dgm:pt>
    <dgm:pt modelId="{5445A727-0947-454F-84DB-9305FD54A4DF}" type="pres">
      <dgm:prSet presAssocID="{A9842D8D-417C-4C02-934A-263EAC313D5F}" presName="node" presStyleLbl="node1" presStyleIdx="1" presStyleCnt="4" custScaleX="213910" custScaleY="70382" custLinFactNeighborX="7852" custLinFactNeighborY="-1155">
        <dgm:presLayoutVars>
          <dgm:bulletEnabled val="1"/>
        </dgm:presLayoutVars>
      </dgm:prSet>
      <dgm:spPr/>
    </dgm:pt>
    <dgm:pt modelId="{426FB014-6615-4040-A6F4-453F19157882}" type="pres">
      <dgm:prSet presAssocID="{DE4E3EA5-7B61-40A2-8510-19C70A409D42}" presName="sibTrans" presStyleCnt="0"/>
      <dgm:spPr/>
    </dgm:pt>
    <dgm:pt modelId="{43A5FFB0-FABB-4EB4-A0E7-9B88EF722ABA}" type="pres">
      <dgm:prSet presAssocID="{3BA75CD8-32C7-4726-93CD-EF98BD7F1200}" presName="node" presStyleLbl="node1" presStyleIdx="2" presStyleCnt="4" custScaleX="191294" custScaleY="85466" custLinFactNeighborX="-4299" custLinFactNeighborY="-9672">
        <dgm:presLayoutVars>
          <dgm:bulletEnabled val="1"/>
        </dgm:presLayoutVars>
      </dgm:prSet>
      <dgm:spPr/>
    </dgm:pt>
    <dgm:pt modelId="{945BB5FC-3D5B-4E85-A43C-79763D02DCEE}" type="pres">
      <dgm:prSet presAssocID="{E8C21ABD-2FEF-4B1F-9F85-D6961E1C4B2A}" presName="sibTrans" presStyleCnt="0"/>
      <dgm:spPr/>
    </dgm:pt>
    <dgm:pt modelId="{3F7F3EB0-BC77-412E-ABA0-FBB1EE84DEA3}" type="pres">
      <dgm:prSet presAssocID="{5F8D9C72-58B6-42BA-A17F-322DFDEE354E}" presName="node" presStyleLbl="node1" presStyleIdx="3" presStyleCnt="4" custScaleX="208618" custScaleY="85466" custLinFactNeighborX="6178" custLinFactNeighborY="-9672">
        <dgm:presLayoutVars>
          <dgm:bulletEnabled val="1"/>
        </dgm:presLayoutVars>
      </dgm:prSet>
      <dgm:spPr/>
    </dgm:pt>
  </dgm:ptLst>
  <dgm:cxnLst>
    <dgm:cxn modelId="{40424206-437C-4263-BE67-1FF2884F2A94}" srcId="{13402BB7-E975-4BF5-A9B6-1890FB6589A4}" destId="{A9842D8D-417C-4C02-934A-263EAC313D5F}" srcOrd="1" destOrd="0" parTransId="{DF776C18-FEAE-4F06-B26B-B7DA5BB41455}" sibTransId="{DE4E3EA5-7B61-40A2-8510-19C70A409D42}"/>
    <dgm:cxn modelId="{13372124-EEE0-4338-9887-6FB4D2F44CF5}" type="presOf" srcId="{13402BB7-E975-4BF5-A9B6-1890FB6589A4}" destId="{9E5D47CB-D750-46BF-8532-DF8E7AB1DBBD}" srcOrd="0" destOrd="0" presId="urn:microsoft.com/office/officeart/2005/8/layout/default"/>
    <dgm:cxn modelId="{48950B47-A924-4219-8C27-2D6251497BCF}" type="presOf" srcId="{A9842D8D-417C-4C02-934A-263EAC313D5F}" destId="{5445A727-0947-454F-84DB-9305FD54A4DF}" srcOrd="0" destOrd="0" presId="urn:microsoft.com/office/officeart/2005/8/layout/default"/>
    <dgm:cxn modelId="{158E1E47-DC0D-46A1-97E2-D24E8328A3AF}" type="presOf" srcId="{5F8D9C72-58B6-42BA-A17F-322DFDEE354E}" destId="{3F7F3EB0-BC77-412E-ABA0-FBB1EE84DEA3}" srcOrd="0" destOrd="0" presId="urn:microsoft.com/office/officeart/2005/8/layout/default"/>
    <dgm:cxn modelId="{48372A6E-6398-4DB7-993D-21CC080A2EFE}" type="presOf" srcId="{3BA75CD8-32C7-4726-93CD-EF98BD7F1200}" destId="{43A5FFB0-FABB-4EB4-A0E7-9B88EF722ABA}" srcOrd="0" destOrd="0" presId="urn:microsoft.com/office/officeart/2005/8/layout/default"/>
    <dgm:cxn modelId="{DBD0DD70-F21B-42A5-BBA3-F6D52B4CACDC}" type="presOf" srcId="{DA9DC323-AB09-416D-973D-9E4561A06EAF}" destId="{712C3127-3625-4AE0-A6F7-0D6408226390}" srcOrd="0" destOrd="0" presId="urn:microsoft.com/office/officeart/2005/8/layout/default"/>
    <dgm:cxn modelId="{2A848971-B3F1-43CA-B24D-DAD53EA8F607}" srcId="{13402BB7-E975-4BF5-A9B6-1890FB6589A4}" destId="{5F8D9C72-58B6-42BA-A17F-322DFDEE354E}" srcOrd="3" destOrd="0" parTransId="{C94D79AC-19A4-421D-8208-C42B96D32384}" sibTransId="{E179BBE2-9E02-42DD-8F53-4D1B3F0F1C52}"/>
    <dgm:cxn modelId="{9E111E9C-68C9-4857-BE15-2CE8C78BDE64}" srcId="{13402BB7-E975-4BF5-A9B6-1890FB6589A4}" destId="{DA9DC323-AB09-416D-973D-9E4561A06EAF}" srcOrd="0" destOrd="0" parTransId="{61C91665-797E-46F9-8DC6-84C17D28C9F1}" sibTransId="{320AE451-5A42-4172-8752-0C73F0C02617}"/>
    <dgm:cxn modelId="{DB868FF8-257E-4A0C-8B11-2048BC8DDAA6}" srcId="{13402BB7-E975-4BF5-A9B6-1890FB6589A4}" destId="{3BA75CD8-32C7-4726-93CD-EF98BD7F1200}" srcOrd="2" destOrd="0" parTransId="{594BD65A-6EBF-4612-BF4B-12FB6C69A710}" sibTransId="{E8C21ABD-2FEF-4B1F-9F85-D6961E1C4B2A}"/>
    <dgm:cxn modelId="{4E38508C-5CC6-4950-9004-800EB22429A9}" type="presParOf" srcId="{9E5D47CB-D750-46BF-8532-DF8E7AB1DBBD}" destId="{712C3127-3625-4AE0-A6F7-0D6408226390}" srcOrd="0" destOrd="0" presId="urn:microsoft.com/office/officeart/2005/8/layout/default"/>
    <dgm:cxn modelId="{D91296D5-FA8A-44C4-AE45-74291EFD9B22}" type="presParOf" srcId="{9E5D47CB-D750-46BF-8532-DF8E7AB1DBBD}" destId="{462F3366-2795-4D48-BC05-820BDDDF46B2}" srcOrd="1" destOrd="0" presId="urn:microsoft.com/office/officeart/2005/8/layout/default"/>
    <dgm:cxn modelId="{F5DE0BC6-9E6A-4D7E-A22A-C2D453898AC9}" type="presParOf" srcId="{9E5D47CB-D750-46BF-8532-DF8E7AB1DBBD}" destId="{5445A727-0947-454F-84DB-9305FD54A4DF}" srcOrd="2" destOrd="0" presId="urn:microsoft.com/office/officeart/2005/8/layout/default"/>
    <dgm:cxn modelId="{F85C8684-5AB6-49A8-BA39-76EDB808C6CA}" type="presParOf" srcId="{9E5D47CB-D750-46BF-8532-DF8E7AB1DBBD}" destId="{426FB014-6615-4040-A6F4-453F19157882}" srcOrd="3" destOrd="0" presId="urn:microsoft.com/office/officeart/2005/8/layout/default"/>
    <dgm:cxn modelId="{15DA069C-D6DA-432F-9B1F-06CED91017CC}" type="presParOf" srcId="{9E5D47CB-D750-46BF-8532-DF8E7AB1DBBD}" destId="{43A5FFB0-FABB-4EB4-A0E7-9B88EF722ABA}" srcOrd="4" destOrd="0" presId="urn:microsoft.com/office/officeart/2005/8/layout/default"/>
    <dgm:cxn modelId="{A568B8D6-E85C-4836-A7E1-82057F7F954A}" type="presParOf" srcId="{9E5D47CB-D750-46BF-8532-DF8E7AB1DBBD}" destId="{945BB5FC-3D5B-4E85-A43C-79763D02DCEE}" srcOrd="5" destOrd="0" presId="urn:microsoft.com/office/officeart/2005/8/layout/default"/>
    <dgm:cxn modelId="{B44C889D-C5F0-41A6-9ED2-F94299F9377D}" type="presParOf" srcId="{9E5D47CB-D750-46BF-8532-DF8E7AB1DBBD}" destId="{3F7F3EB0-BC77-412E-ABA0-FBB1EE84DEA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7EA44-3965-4A7A-A0BA-4AF9D07F70DA}">
      <dsp:nvSpPr>
        <dsp:cNvPr id="0" name=""/>
        <dsp:cNvSpPr/>
      </dsp:nvSpPr>
      <dsp:spPr>
        <a:xfrm>
          <a:off x="404086" y="4839"/>
          <a:ext cx="10192335" cy="88663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1974, </a:t>
          </a:r>
          <a:r>
            <a:rPr lang="en-US" sz="2400" kern="1200" dirty="0" err="1">
              <a:solidFill>
                <a:schemeClr val="tx1"/>
              </a:solidFill>
            </a:rPr>
            <a:t>Egon</a:t>
          </a:r>
          <a:r>
            <a:rPr lang="en-US" sz="2400" kern="1200" dirty="0">
              <a:solidFill>
                <a:schemeClr val="tx1"/>
              </a:solidFill>
            </a:rPr>
            <a:t> </a:t>
          </a:r>
          <a:r>
            <a:rPr lang="en-US" sz="2400" kern="1200" dirty="0" err="1">
              <a:solidFill>
                <a:schemeClr val="tx1"/>
              </a:solidFill>
            </a:rPr>
            <a:t>Bitner</a:t>
          </a:r>
          <a:r>
            <a:rPr lang="en-US" sz="2400" kern="1200" dirty="0">
              <a:solidFill>
                <a:schemeClr val="tx1"/>
              </a:solidFill>
            </a:rPr>
            <a:t> wrote that the role of the police is to be on hand when</a:t>
          </a:r>
          <a:r>
            <a:rPr lang="en-US" sz="2400" kern="1200" dirty="0"/>
            <a:t>;</a:t>
          </a:r>
        </a:p>
      </dsp:txBody>
      <dsp:txXfrm>
        <a:off x="430055" y="30808"/>
        <a:ext cx="10140397" cy="834692"/>
      </dsp:txXfrm>
    </dsp:sp>
    <dsp:sp modelId="{563F0423-DCB0-4E8D-9DE3-43BAABC94B9B}">
      <dsp:nvSpPr>
        <dsp:cNvPr id="0" name=""/>
        <dsp:cNvSpPr/>
      </dsp:nvSpPr>
      <dsp:spPr>
        <a:xfrm rot="5400000">
          <a:off x="5219755" y="928869"/>
          <a:ext cx="560997" cy="6731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5298295" y="984969"/>
        <a:ext cx="403919" cy="392698"/>
      </dsp:txXfrm>
    </dsp:sp>
    <dsp:sp modelId="{B490DBA3-DD21-4D1D-899D-ACB2C4CAA481}">
      <dsp:nvSpPr>
        <dsp:cNvPr id="0" name=""/>
        <dsp:cNvSpPr/>
      </dsp:nvSpPr>
      <dsp:spPr>
        <a:xfrm>
          <a:off x="0" y="1639466"/>
          <a:ext cx="11000509" cy="10264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“something is happening that ought not to be happening &amp; about which someone better do something now” </a:t>
          </a:r>
        </a:p>
      </dsp:txBody>
      <dsp:txXfrm>
        <a:off x="30063" y="1669529"/>
        <a:ext cx="10940383" cy="966305"/>
      </dsp:txXfrm>
    </dsp:sp>
    <dsp:sp modelId="{AAE2DA68-A8D5-49DF-B7B0-87AE391DFA04}">
      <dsp:nvSpPr>
        <dsp:cNvPr id="0" name=""/>
        <dsp:cNvSpPr/>
      </dsp:nvSpPr>
      <dsp:spPr>
        <a:xfrm rot="5400000">
          <a:off x="5219755" y="2703297"/>
          <a:ext cx="560997" cy="67319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5298295" y="2759397"/>
        <a:ext cx="403919" cy="392698"/>
      </dsp:txXfrm>
    </dsp:sp>
    <dsp:sp modelId="{EF7083C9-1F62-4158-BCBD-2DD0ACEE122B}">
      <dsp:nvSpPr>
        <dsp:cNvPr id="0" name=""/>
        <dsp:cNvSpPr/>
      </dsp:nvSpPr>
      <dsp:spPr>
        <a:xfrm>
          <a:off x="404086" y="3413894"/>
          <a:ext cx="10192335" cy="149599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police are expected to prevent crime, help those in immediate danger, to investigate offences, to catch criminals, to sustain public order &amp; to protect people, particularly vulnerable people from harm</a:t>
          </a:r>
        </a:p>
      </dsp:txBody>
      <dsp:txXfrm>
        <a:off x="447902" y="3457710"/>
        <a:ext cx="10104703" cy="14083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2394E-CF0F-4929-BC8C-966D02AFAC1F}">
      <dsp:nvSpPr>
        <dsp:cNvPr id="0" name=""/>
        <dsp:cNvSpPr/>
      </dsp:nvSpPr>
      <dsp:spPr>
        <a:xfrm>
          <a:off x="8760" y="576279"/>
          <a:ext cx="2618414" cy="157104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Most police patrols are mobile patrol</a:t>
          </a:r>
        </a:p>
      </dsp:txBody>
      <dsp:txXfrm>
        <a:off x="54774" y="622293"/>
        <a:ext cx="2526386" cy="1479020"/>
      </dsp:txXfrm>
    </dsp:sp>
    <dsp:sp modelId="{31C36825-9319-4B2B-A24D-3C70E65EB0C9}">
      <dsp:nvSpPr>
        <dsp:cNvPr id="0" name=""/>
        <dsp:cNvSpPr/>
      </dsp:nvSpPr>
      <dsp:spPr>
        <a:xfrm>
          <a:off x="2857595" y="1037120"/>
          <a:ext cx="555103" cy="6493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57595" y="1166993"/>
        <a:ext cx="388572" cy="389620"/>
      </dsp:txXfrm>
    </dsp:sp>
    <dsp:sp modelId="{F4BC6AC2-0432-4779-B488-789C0ACE73F5}">
      <dsp:nvSpPr>
        <dsp:cNvPr id="0" name=""/>
        <dsp:cNvSpPr/>
      </dsp:nvSpPr>
      <dsp:spPr>
        <a:xfrm>
          <a:off x="3674540" y="576279"/>
          <a:ext cx="2618414" cy="157104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Cars provide more efficient patrol than foot</a:t>
          </a:r>
        </a:p>
      </dsp:txBody>
      <dsp:txXfrm>
        <a:off x="3720554" y="622293"/>
        <a:ext cx="2526386" cy="1479020"/>
      </dsp:txXfrm>
    </dsp:sp>
    <dsp:sp modelId="{B8E7EDAB-49E3-44DA-8A7A-DF002F483809}">
      <dsp:nvSpPr>
        <dsp:cNvPr id="0" name=""/>
        <dsp:cNvSpPr/>
      </dsp:nvSpPr>
      <dsp:spPr>
        <a:xfrm>
          <a:off x="6523375" y="1037120"/>
          <a:ext cx="555103" cy="6493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23375" y="1166993"/>
        <a:ext cx="388572" cy="389620"/>
      </dsp:txXfrm>
    </dsp:sp>
    <dsp:sp modelId="{4CAE3566-F44D-4CD4-AE97-BB57343BE274}">
      <dsp:nvSpPr>
        <dsp:cNvPr id="0" name=""/>
        <dsp:cNvSpPr/>
      </dsp:nvSpPr>
      <dsp:spPr>
        <a:xfrm>
          <a:off x="7340320" y="576279"/>
          <a:ext cx="2618414" cy="157104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Cover more area</a:t>
          </a:r>
        </a:p>
      </dsp:txBody>
      <dsp:txXfrm>
        <a:off x="7386334" y="622293"/>
        <a:ext cx="2526386" cy="1479020"/>
      </dsp:txXfrm>
    </dsp:sp>
    <dsp:sp modelId="{26E223AA-6F14-4B42-B9B9-1973FBE364F7}">
      <dsp:nvSpPr>
        <dsp:cNvPr id="0" name=""/>
        <dsp:cNvSpPr/>
      </dsp:nvSpPr>
      <dsp:spPr>
        <a:xfrm rot="5400000">
          <a:off x="8371975" y="2330616"/>
          <a:ext cx="555103" cy="6493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454717" y="2377748"/>
        <a:ext cx="389620" cy="388572"/>
      </dsp:txXfrm>
    </dsp:sp>
    <dsp:sp modelId="{5E0CF15F-753C-44E4-A466-C97E91EC5004}">
      <dsp:nvSpPr>
        <dsp:cNvPr id="0" name=""/>
        <dsp:cNvSpPr/>
      </dsp:nvSpPr>
      <dsp:spPr>
        <a:xfrm>
          <a:off x="7340320" y="3194693"/>
          <a:ext cx="2618414" cy="157104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Patrol in an unpredictable manner</a:t>
          </a:r>
        </a:p>
      </dsp:txBody>
      <dsp:txXfrm>
        <a:off x="7386334" y="3240707"/>
        <a:ext cx="2526386" cy="1479020"/>
      </dsp:txXfrm>
    </dsp:sp>
    <dsp:sp modelId="{44097E5A-7FBC-4A1C-8C58-978CA0597584}">
      <dsp:nvSpPr>
        <dsp:cNvPr id="0" name=""/>
        <dsp:cNvSpPr/>
      </dsp:nvSpPr>
      <dsp:spPr>
        <a:xfrm rot="10800000">
          <a:off x="6554796" y="3655534"/>
          <a:ext cx="555103" cy="6493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721327" y="3785407"/>
        <a:ext cx="388572" cy="389620"/>
      </dsp:txXfrm>
    </dsp:sp>
    <dsp:sp modelId="{92308FC5-6785-4F35-9ECC-DEAB131922D3}">
      <dsp:nvSpPr>
        <dsp:cNvPr id="0" name=""/>
        <dsp:cNvSpPr/>
      </dsp:nvSpPr>
      <dsp:spPr>
        <a:xfrm>
          <a:off x="3674540" y="3194693"/>
          <a:ext cx="2618414" cy="157104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Respond quickly to calls</a:t>
          </a:r>
        </a:p>
      </dsp:txBody>
      <dsp:txXfrm>
        <a:off x="3720554" y="3240707"/>
        <a:ext cx="2526386" cy="14790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CED2C-B7C7-4252-8233-F6F26EF670E9}">
      <dsp:nvSpPr>
        <dsp:cNvPr id="0" name=""/>
        <dsp:cNvSpPr/>
      </dsp:nvSpPr>
      <dsp:spPr>
        <a:xfrm>
          <a:off x="0" y="244066"/>
          <a:ext cx="7459578" cy="10864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724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Pro-active</a:t>
          </a:r>
        </a:p>
      </dsp:txBody>
      <dsp:txXfrm>
        <a:off x="0" y="515688"/>
        <a:ext cx="7187956" cy="543243"/>
      </dsp:txXfrm>
    </dsp:sp>
    <dsp:sp modelId="{91D8B765-9C11-40C0-8C6F-C31AED22C6DD}">
      <dsp:nvSpPr>
        <dsp:cNvPr id="0" name=""/>
        <dsp:cNvSpPr/>
      </dsp:nvSpPr>
      <dsp:spPr>
        <a:xfrm>
          <a:off x="0" y="1084597"/>
          <a:ext cx="3446325" cy="242509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Officer initiated actions (stops, questioning, traffic)</a:t>
          </a:r>
        </a:p>
      </dsp:txBody>
      <dsp:txXfrm>
        <a:off x="0" y="1084597"/>
        <a:ext cx="3446325" cy="2425097"/>
      </dsp:txXfrm>
    </dsp:sp>
    <dsp:sp modelId="{72D28EAA-E036-4B35-B2EE-5C4BFF56F202}">
      <dsp:nvSpPr>
        <dsp:cNvPr id="0" name=""/>
        <dsp:cNvSpPr/>
      </dsp:nvSpPr>
      <dsp:spPr>
        <a:xfrm>
          <a:off x="3446325" y="606107"/>
          <a:ext cx="4013253" cy="10864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724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Re-active</a:t>
          </a:r>
        </a:p>
      </dsp:txBody>
      <dsp:txXfrm>
        <a:off x="3446325" y="877729"/>
        <a:ext cx="3741631" cy="543243"/>
      </dsp:txXfrm>
    </dsp:sp>
    <dsp:sp modelId="{D254D6BB-F507-49EA-AF7D-1DC6DDE6A9AD}">
      <dsp:nvSpPr>
        <dsp:cNvPr id="0" name=""/>
        <dsp:cNvSpPr/>
      </dsp:nvSpPr>
      <dsp:spPr>
        <a:xfrm>
          <a:off x="3446325" y="1446639"/>
          <a:ext cx="3446325" cy="242509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Public initiated work, officers may be passive or active in their response to complaints</a:t>
          </a:r>
        </a:p>
      </dsp:txBody>
      <dsp:txXfrm>
        <a:off x="3446325" y="1446639"/>
        <a:ext cx="3446325" cy="24250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E5A1E-45DA-4E7D-80C1-E60BC2FF3298}">
      <dsp:nvSpPr>
        <dsp:cNvPr id="0" name=""/>
        <dsp:cNvSpPr/>
      </dsp:nvSpPr>
      <dsp:spPr>
        <a:xfrm>
          <a:off x="1153496" y="1951"/>
          <a:ext cx="3133955" cy="99801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 crime</a:t>
          </a:r>
        </a:p>
      </dsp:txBody>
      <dsp:txXfrm>
        <a:off x="1182727" y="31182"/>
        <a:ext cx="3075493" cy="939549"/>
      </dsp:txXfrm>
    </dsp:sp>
    <dsp:sp modelId="{91EBF440-CD67-4E34-8D2F-005A3FD418FD}">
      <dsp:nvSpPr>
        <dsp:cNvPr id="0" name=""/>
        <dsp:cNvSpPr/>
      </dsp:nvSpPr>
      <dsp:spPr>
        <a:xfrm rot="5400000">
          <a:off x="2533346" y="1024913"/>
          <a:ext cx="374254" cy="4491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585742" y="1062338"/>
        <a:ext cx="269463" cy="261978"/>
      </dsp:txXfrm>
    </dsp:sp>
    <dsp:sp modelId="{808E21D4-A150-4439-8DD5-6AAFB3D85CDC}">
      <dsp:nvSpPr>
        <dsp:cNvPr id="0" name=""/>
        <dsp:cNvSpPr/>
      </dsp:nvSpPr>
      <dsp:spPr>
        <a:xfrm>
          <a:off x="0" y="1498968"/>
          <a:ext cx="5440948" cy="99801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Enhance sense of public safety through police  presence</a:t>
          </a:r>
        </a:p>
      </dsp:txBody>
      <dsp:txXfrm>
        <a:off x="29231" y="1528199"/>
        <a:ext cx="5382486" cy="939549"/>
      </dsp:txXfrm>
    </dsp:sp>
    <dsp:sp modelId="{BE72BC62-C5D3-4D05-9A5D-96700EE86008}">
      <dsp:nvSpPr>
        <dsp:cNvPr id="0" name=""/>
        <dsp:cNvSpPr/>
      </dsp:nvSpPr>
      <dsp:spPr>
        <a:xfrm rot="5400000">
          <a:off x="2533346" y="2521930"/>
          <a:ext cx="374254" cy="4491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585742" y="2559355"/>
        <a:ext cx="269463" cy="261978"/>
      </dsp:txXfrm>
    </dsp:sp>
    <dsp:sp modelId="{5F4E456F-3EE8-4EA7-9F70-B26A20BE7228}">
      <dsp:nvSpPr>
        <dsp:cNvPr id="0" name=""/>
        <dsp:cNvSpPr/>
      </dsp:nvSpPr>
      <dsp:spPr>
        <a:xfrm>
          <a:off x="27470" y="2995986"/>
          <a:ext cx="5386007" cy="99801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make officers available for deployment</a:t>
          </a:r>
        </a:p>
      </dsp:txBody>
      <dsp:txXfrm>
        <a:off x="56701" y="3025217"/>
        <a:ext cx="5327545" cy="9395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32E95-3BB1-4D27-84BB-286F843DF517}">
      <dsp:nvSpPr>
        <dsp:cNvPr id="0" name=""/>
        <dsp:cNvSpPr/>
      </dsp:nvSpPr>
      <dsp:spPr>
        <a:xfrm>
          <a:off x="3367" y="916490"/>
          <a:ext cx="2671495" cy="160289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Reduce time spent by Police Officers &amp; PCSO’s at police stations</a:t>
          </a:r>
        </a:p>
      </dsp:txBody>
      <dsp:txXfrm>
        <a:off x="3367" y="916490"/>
        <a:ext cx="2671495" cy="1602897"/>
      </dsp:txXfrm>
    </dsp:sp>
    <dsp:sp modelId="{66891431-0C42-44C2-BDA4-949C3EBEEE19}">
      <dsp:nvSpPr>
        <dsp:cNvPr id="0" name=""/>
        <dsp:cNvSpPr/>
      </dsp:nvSpPr>
      <dsp:spPr>
        <a:xfrm>
          <a:off x="2942012" y="916490"/>
          <a:ext cx="2671495" cy="160289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Increased visibility of policing teams</a:t>
          </a:r>
        </a:p>
      </dsp:txBody>
      <dsp:txXfrm>
        <a:off x="2942012" y="916490"/>
        <a:ext cx="2671495" cy="1602897"/>
      </dsp:txXfrm>
    </dsp:sp>
    <dsp:sp modelId="{4DF943D0-A9FC-4B45-BCEA-566566314D83}">
      <dsp:nvSpPr>
        <dsp:cNvPr id="0" name=""/>
        <dsp:cNvSpPr/>
      </dsp:nvSpPr>
      <dsp:spPr>
        <a:xfrm>
          <a:off x="5880658" y="916490"/>
          <a:ext cx="2671495" cy="160289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Ease of contact between the community &amp; policing teams</a:t>
          </a:r>
        </a:p>
      </dsp:txBody>
      <dsp:txXfrm>
        <a:off x="5880658" y="916490"/>
        <a:ext cx="2671495" cy="1602897"/>
      </dsp:txXfrm>
    </dsp:sp>
    <dsp:sp modelId="{ABD06F4F-FAE1-4D6C-B45F-5152B3DE98A0}">
      <dsp:nvSpPr>
        <dsp:cNvPr id="0" name=""/>
        <dsp:cNvSpPr/>
      </dsp:nvSpPr>
      <dsp:spPr>
        <a:xfrm>
          <a:off x="8819303" y="916490"/>
          <a:ext cx="2671495" cy="160289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Increased effectiveness by improved access to policing info &amp; intel</a:t>
          </a:r>
        </a:p>
      </dsp:txBody>
      <dsp:txXfrm>
        <a:off x="8819303" y="916490"/>
        <a:ext cx="2671495" cy="1602897"/>
      </dsp:txXfrm>
    </dsp:sp>
    <dsp:sp modelId="{02AD67C2-94F2-4DE6-9AE8-301D707992A6}">
      <dsp:nvSpPr>
        <dsp:cNvPr id="0" name=""/>
        <dsp:cNvSpPr/>
      </dsp:nvSpPr>
      <dsp:spPr>
        <a:xfrm>
          <a:off x="1472690" y="2786537"/>
          <a:ext cx="2671495" cy="160289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Ability to record details at the scene of an incident &amp; update systems ‘live time’</a:t>
          </a:r>
        </a:p>
      </dsp:txBody>
      <dsp:txXfrm>
        <a:off x="1472690" y="2786537"/>
        <a:ext cx="2671495" cy="1602897"/>
      </dsp:txXfrm>
    </dsp:sp>
    <dsp:sp modelId="{D9DC777D-B84A-4738-BB44-8D704D72913A}">
      <dsp:nvSpPr>
        <dsp:cNvPr id="0" name=""/>
        <dsp:cNvSpPr/>
      </dsp:nvSpPr>
      <dsp:spPr>
        <a:xfrm>
          <a:off x="4411335" y="2786537"/>
          <a:ext cx="2671495" cy="160289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Professionalise</a:t>
          </a:r>
          <a:r>
            <a:rPr lang="en-US" sz="2400" kern="1200" dirty="0">
              <a:solidFill>
                <a:schemeClr val="tx1"/>
              </a:solidFill>
            </a:rPr>
            <a:t> the delivery of what we do</a:t>
          </a:r>
        </a:p>
      </dsp:txBody>
      <dsp:txXfrm>
        <a:off x="4411335" y="2786537"/>
        <a:ext cx="2671495" cy="1602897"/>
      </dsp:txXfrm>
    </dsp:sp>
    <dsp:sp modelId="{5C020E63-4831-40BB-8468-1AC965F708D0}">
      <dsp:nvSpPr>
        <dsp:cNvPr id="0" name=""/>
        <dsp:cNvSpPr/>
      </dsp:nvSpPr>
      <dsp:spPr>
        <a:xfrm>
          <a:off x="7349981" y="2786537"/>
          <a:ext cx="2671495" cy="160289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Increase public confidence &amp; satisfaction</a:t>
          </a:r>
        </a:p>
      </dsp:txBody>
      <dsp:txXfrm>
        <a:off x="7349981" y="2786537"/>
        <a:ext cx="2671495" cy="16028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00FBE-0381-4112-89E3-11F40C998F06}">
      <dsp:nvSpPr>
        <dsp:cNvPr id="0" name=""/>
        <dsp:cNvSpPr/>
      </dsp:nvSpPr>
      <dsp:spPr>
        <a:xfrm>
          <a:off x="1373"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Murder</a:t>
          </a:r>
          <a:r>
            <a:rPr lang="en-US" sz="2400" kern="1200" dirty="0"/>
            <a:t> </a:t>
          </a:r>
        </a:p>
      </dsp:txBody>
      <dsp:txXfrm>
        <a:off x="1373" y="302676"/>
        <a:ext cx="1730008" cy="1038005"/>
      </dsp:txXfrm>
    </dsp:sp>
    <dsp:sp modelId="{108D0F84-A947-400D-B8AE-BC3FE318A5D3}">
      <dsp:nvSpPr>
        <dsp:cNvPr id="0" name=""/>
        <dsp:cNvSpPr/>
      </dsp:nvSpPr>
      <dsp:spPr>
        <a:xfrm>
          <a:off x="1904382"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Suicide</a:t>
          </a:r>
        </a:p>
      </dsp:txBody>
      <dsp:txXfrm>
        <a:off x="1904382" y="302676"/>
        <a:ext cx="1730008" cy="1038005"/>
      </dsp:txXfrm>
    </dsp:sp>
    <dsp:sp modelId="{3B8E1FB8-9925-48EC-9F94-3559A24125A8}">
      <dsp:nvSpPr>
        <dsp:cNvPr id="0" name=""/>
        <dsp:cNvSpPr/>
      </dsp:nvSpPr>
      <dsp:spPr>
        <a:xfrm>
          <a:off x="3807391"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Suicidal people</a:t>
          </a:r>
        </a:p>
      </dsp:txBody>
      <dsp:txXfrm>
        <a:off x="3807391" y="302676"/>
        <a:ext cx="1730008" cy="1038005"/>
      </dsp:txXfrm>
    </dsp:sp>
    <dsp:sp modelId="{C69338A5-21EE-4490-BEE7-9A1C7C281A22}">
      <dsp:nvSpPr>
        <dsp:cNvPr id="0" name=""/>
        <dsp:cNvSpPr/>
      </dsp:nvSpPr>
      <dsp:spPr>
        <a:xfrm>
          <a:off x="5710400"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Rape/Sexual assault</a:t>
          </a:r>
        </a:p>
      </dsp:txBody>
      <dsp:txXfrm>
        <a:off x="5710400" y="302676"/>
        <a:ext cx="1730008" cy="1038005"/>
      </dsp:txXfrm>
    </dsp:sp>
    <dsp:sp modelId="{53AF5309-4D11-4C7E-8823-0C6C66B3E80A}">
      <dsp:nvSpPr>
        <dsp:cNvPr id="0" name=""/>
        <dsp:cNvSpPr/>
      </dsp:nvSpPr>
      <dsp:spPr>
        <a:xfrm>
          <a:off x="7613410"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Sexual Exploitation</a:t>
          </a:r>
        </a:p>
      </dsp:txBody>
      <dsp:txXfrm>
        <a:off x="7613410" y="302676"/>
        <a:ext cx="1730008" cy="1038005"/>
      </dsp:txXfrm>
    </dsp:sp>
    <dsp:sp modelId="{DC9ED9BF-520A-4D99-97EC-B7DC811BB9CF}">
      <dsp:nvSpPr>
        <dsp:cNvPr id="0" name=""/>
        <dsp:cNvSpPr/>
      </dsp:nvSpPr>
      <dsp:spPr>
        <a:xfrm>
          <a:off x="9516419" y="302676"/>
          <a:ext cx="1730008" cy="10380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Kidnap</a:t>
          </a:r>
        </a:p>
      </dsp:txBody>
      <dsp:txXfrm>
        <a:off x="9516419" y="302676"/>
        <a:ext cx="1730008" cy="1038005"/>
      </dsp:txXfrm>
    </dsp:sp>
    <dsp:sp modelId="{7DBA516B-A127-4F35-9612-6B26C882FE61}">
      <dsp:nvSpPr>
        <dsp:cNvPr id="0" name=""/>
        <dsp:cNvSpPr/>
      </dsp:nvSpPr>
      <dsp:spPr>
        <a:xfrm>
          <a:off x="1373"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Domestic Abuse/HBA</a:t>
          </a:r>
        </a:p>
      </dsp:txBody>
      <dsp:txXfrm>
        <a:off x="1373" y="1513682"/>
        <a:ext cx="1730008" cy="1038005"/>
      </dsp:txXfrm>
    </dsp:sp>
    <dsp:sp modelId="{8BE86A65-B297-447A-91EE-9282DD08ABCC}">
      <dsp:nvSpPr>
        <dsp:cNvPr id="0" name=""/>
        <dsp:cNvSpPr/>
      </dsp:nvSpPr>
      <dsp:spPr>
        <a:xfrm>
          <a:off x="1904382"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Missing Persons</a:t>
          </a:r>
        </a:p>
      </dsp:txBody>
      <dsp:txXfrm>
        <a:off x="1904382" y="1513682"/>
        <a:ext cx="1730008" cy="1038005"/>
      </dsp:txXfrm>
    </dsp:sp>
    <dsp:sp modelId="{0CFE7867-74FF-4475-9700-7B7A86CFC936}">
      <dsp:nvSpPr>
        <dsp:cNvPr id="0" name=""/>
        <dsp:cNvSpPr/>
      </dsp:nvSpPr>
      <dsp:spPr>
        <a:xfrm>
          <a:off x="3807391"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Mental Health</a:t>
          </a:r>
        </a:p>
      </dsp:txBody>
      <dsp:txXfrm>
        <a:off x="3807391" y="1513682"/>
        <a:ext cx="1730008" cy="1038005"/>
      </dsp:txXfrm>
    </dsp:sp>
    <dsp:sp modelId="{53AD82E6-200B-47EF-8BAA-DDACAE839A1C}">
      <dsp:nvSpPr>
        <dsp:cNvPr id="0" name=""/>
        <dsp:cNvSpPr/>
      </dsp:nvSpPr>
      <dsp:spPr>
        <a:xfrm>
          <a:off x="5710400"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Forced Marriage</a:t>
          </a:r>
        </a:p>
      </dsp:txBody>
      <dsp:txXfrm>
        <a:off x="5710400" y="1513682"/>
        <a:ext cx="1730008" cy="1038005"/>
      </dsp:txXfrm>
    </dsp:sp>
    <dsp:sp modelId="{F16254FB-8C24-400E-9BC4-76F44A93566D}">
      <dsp:nvSpPr>
        <dsp:cNvPr id="0" name=""/>
        <dsp:cNvSpPr/>
      </dsp:nvSpPr>
      <dsp:spPr>
        <a:xfrm>
          <a:off x="7613410"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Robbery</a:t>
          </a:r>
        </a:p>
      </dsp:txBody>
      <dsp:txXfrm>
        <a:off x="7613410" y="1513682"/>
        <a:ext cx="1730008" cy="1038005"/>
      </dsp:txXfrm>
    </dsp:sp>
    <dsp:sp modelId="{174739C8-8444-4ED7-9DC6-19FFE7111127}">
      <dsp:nvSpPr>
        <dsp:cNvPr id="0" name=""/>
        <dsp:cNvSpPr/>
      </dsp:nvSpPr>
      <dsp:spPr>
        <a:xfrm>
          <a:off x="9516419" y="1513682"/>
          <a:ext cx="1730008" cy="10380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Burglary</a:t>
          </a:r>
        </a:p>
      </dsp:txBody>
      <dsp:txXfrm>
        <a:off x="9516419" y="1513682"/>
        <a:ext cx="1730008" cy="1038005"/>
      </dsp:txXfrm>
    </dsp:sp>
    <dsp:sp modelId="{A7024DFD-1C3B-4A2F-A5A0-149A6A6FC0CC}">
      <dsp:nvSpPr>
        <dsp:cNvPr id="0" name=""/>
        <dsp:cNvSpPr/>
      </dsp:nvSpPr>
      <dsp:spPr>
        <a:xfrm>
          <a:off x="1373"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Theft</a:t>
          </a:r>
        </a:p>
      </dsp:txBody>
      <dsp:txXfrm>
        <a:off x="1373" y="2724687"/>
        <a:ext cx="1730008" cy="1038005"/>
      </dsp:txXfrm>
    </dsp:sp>
    <dsp:sp modelId="{A8519109-07F6-42C1-A74F-3CD9140EE166}">
      <dsp:nvSpPr>
        <dsp:cNvPr id="0" name=""/>
        <dsp:cNvSpPr/>
      </dsp:nvSpPr>
      <dsp:spPr>
        <a:xfrm>
          <a:off x="1904382"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Fraud</a:t>
          </a:r>
        </a:p>
      </dsp:txBody>
      <dsp:txXfrm>
        <a:off x="1904382" y="2724687"/>
        <a:ext cx="1730008" cy="1038005"/>
      </dsp:txXfrm>
    </dsp:sp>
    <dsp:sp modelId="{7E8EA289-A825-41FB-A057-C06B5FB3E11D}">
      <dsp:nvSpPr>
        <dsp:cNvPr id="0" name=""/>
        <dsp:cNvSpPr/>
      </dsp:nvSpPr>
      <dsp:spPr>
        <a:xfrm>
          <a:off x="3807391"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Firearms</a:t>
          </a:r>
        </a:p>
      </dsp:txBody>
      <dsp:txXfrm>
        <a:off x="3807391" y="2724687"/>
        <a:ext cx="1730008" cy="1038005"/>
      </dsp:txXfrm>
    </dsp:sp>
    <dsp:sp modelId="{9F1DE262-2B3D-4AA7-ACE1-F001FFA07374}">
      <dsp:nvSpPr>
        <dsp:cNvPr id="0" name=""/>
        <dsp:cNvSpPr/>
      </dsp:nvSpPr>
      <dsp:spPr>
        <a:xfrm>
          <a:off x="5710400"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Road Traffic Collisions</a:t>
          </a:r>
        </a:p>
      </dsp:txBody>
      <dsp:txXfrm>
        <a:off x="5710400" y="2724687"/>
        <a:ext cx="1730008" cy="1038005"/>
      </dsp:txXfrm>
    </dsp:sp>
    <dsp:sp modelId="{E3674798-52A4-42DD-9824-64850E95B3E8}">
      <dsp:nvSpPr>
        <dsp:cNvPr id="0" name=""/>
        <dsp:cNvSpPr/>
      </dsp:nvSpPr>
      <dsp:spPr>
        <a:xfrm>
          <a:off x="7613410"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Assaults</a:t>
          </a:r>
        </a:p>
      </dsp:txBody>
      <dsp:txXfrm>
        <a:off x="7613410" y="2724687"/>
        <a:ext cx="1730008" cy="1038005"/>
      </dsp:txXfrm>
    </dsp:sp>
    <dsp:sp modelId="{C6C29FC3-E141-40D2-BD7B-5D2735BB75F5}">
      <dsp:nvSpPr>
        <dsp:cNvPr id="0" name=""/>
        <dsp:cNvSpPr/>
      </dsp:nvSpPr>
      <dsp:spPr>
        <a:xfrm>
          <a:off x="9516419" y="2724687"/>
          <a:ext cx="1730008" cy="10380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Terrorism</a:t>
          </a:r>
        </a:p>
      </dsp:txBody>
      <dsp:txXfrm>
        <a:off x="9516419" y="2724687"/>
        <a:ext cx="1730008" cy="1038005"/>
      </dsp:txXfrm>
    </dsp:sp>
    <dsp:sp modelId="{69E84569-35C8-4E82-839C-80BBFB448CFE}">
      <dsp:nvSpPr>
        <dsp:cNvPr id="0" name=""/>
        <dsp:cNvSpPr/>
      </dsp:nvSpPr>
      <dsp:spPr>
        <a:xfrm>
          <a:off x="1373"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Welfare concerns</a:t>
          </a:r>
        </a:p>
      </dsp:txBody>
      <dsp:txXfrm>
        <a:off x="1373" y="3935693"/>
        <a:ext cx="1730008" cy="1038005"/>
      </dsp:txXfrm>
    </dsp:sp>
    <dsp:sp modelId="{E40AA29C-D12E-46F3-AC45-7C2DECEFA2FA}">
      <dsp:nvSpPr>
        <dsp:cNvPr id="0" name=""/>
        <dsp:cNvSpPr/>
      </dsp:nvSpPr>
      <dsp:spPr>
        <a:xfrm>
          <a:off x="1904382"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Anti-social </a:t>
          </a:r>
          <a:r>
            <a:rPr lang="en-US" sz="2400" kern="1200" dirty="0" err="1">
              <a:solidFill>
                <a:schemeClr val="tx1"/>
              </a:solidFill>
            </a:rPr>
            <a:t>behaviour</a:t>
          </a:r>
          <a:endParaRPr lang="en-US" sz="2400" kern="1200" dirty="0">
            <a:solidFill>
              <a:schemeClr val="tx1"/>
            </a:solidFill>
          </a:endParaRPr>
        </a:p>
      </dsp:txBody>
      <dsp:txXfrm>
        <a:off x="1904382" y="3935693"/>
        <a:ext cx="1730008" cy="1038005"/>
      </dsp:txXfrm>
    </dsp:sp>
    <dsp:sp modelId="{44ADDE0E-3A42-455C-938D-733710EF9E27}">
      <dsp:nvSpPr>
        <dsp:cNvPr id="0" name=""/>
        <dsp:cNvSpPr/>
      </dsp:nvSpPr>
      <dsp:spPr>
        <a:xfrm>
          <a:off x="3807391"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Hate crime</a:t>
          </a:r>
        </a:p>
      </dsp:txBody>
      <dsp:txXfrm>
        <a:off x="3807391" y="3935693"/>
        <a:ext cx="1730008" cy="1038005"/>
      </dsp:txXfrm>
    </dsp:sp>
    <dsp:sp modelId="{DEE4C5DF-83B7-4255-9F36-04C3D3ADF8DB}">
      <dsp:nvSpPr>
        <dsp:cNvPr id="0" name=""/>
        <dsp:cNvSpPr/>
      </dsp:nvSpPr>
      <dsp:spPr>
        <a:xfrm>
          <a:off x="5710400"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Bomb threats</a:t>
          </a:r>
        </a:p>
      </dsp:txBody>
      <dsp:txXfrm>
        <a:off x="5710400" y="3935693"/>
        <a:ext cx="1730008" cy="1038005"/>
      </dsp:txXfrm>
    </dsp:sp>
    <dsp:sp modelId="{2ED0FE2B-3791-4704-A38C-FF0851E50023}">
      <dsp:nvSpPr>
        <dsp:cNvPr id="0" name=""/>
        <dsp:cNvSpPr/>
      </dsp:nvSpPr>
      <dsp:spPr>
        <a:xfrm>
          <a:off x="7613410"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Cyber crime</a:t>
          </a:r>
        </a:p>
      </dsp:txBody>
      <dsp:txXfrm>
        <a:off x="7613410" y="3935693"/>
        <a:ext cx="1730008" cy="1038005"/>
      </dsp:txXfrm>
    </dsp:sp>
    <dsp:sp modelId="{3D63A396-0AF6-4945-B8A4-BDEB80691844}">
      <dsp:nvSpPr>
        <dsp:cNvPr id="0" name=""/>
        <dsp:cNvSpPr/>
      </dsp:nvSpPr>
      <dsp:spPr>
        <a:xfrm>
          <a:off x="9516419" y="3935693"/>
          <a:ext cx="1730008" cy="1038005"/>
        </a:xfrm>
        <a:prstGeom prst="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Human trafficking /slavery</a:t>
          </a:r>
        </a:p>
      </dsp:txBody>
      <dsp:txXfrm>
        <a:off x="9516419" y="3935693"/>
        <a:ext cx="1730008" cy="10380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66BC0-F063-45F9-8112-01559FDD75D2}">
      <dsp:nvSpPr>
        <dsp:cNvPr id="0" name=""/>
        <dsp:cNvSpPr/>
      </dsp:nvSpPr>
      <dsp:spPr>
        <a:xfrm>
          <a:off x="0" y="532"/>
          <a:ext cx="5791200" cy="174370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All calls to police are answered &amp; dealt with at the FCR/PSC based at Police Headquarters</a:t>
          </a:r>
        </a:p>
      </dsp:txBody>
      <dsp:txXfrm>
        <a:off x="51071" y="51603"/>
        <a:ext cx="5689058" cy="1641565"/>
      </dsp:txXfrm>
    </dsp:sp>
    <dsp:sp modelId="{8DFBC4D7-734C-4F2A-9094-5D22E617D321}">
      <dsp:nvSpPr>
        <dsp:cNvPr id="0" name=""/>
        <dsp:cNvSpPr/>
      </dsp:nvSpPr>
      <dsp:spPr>
        <a:xfrm rot="5400000">
          <a:off x="2568654" y="1787832"/>
          <a:ext cx="653890" cy="7846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2660200" y="1853221"/>
        <a:ext cx="470800" cy="457723"/>
      </dsp:txXfrm>
    </dsp:sp>
    <dsp:sp modelId="{B276D2DE-EEBD-4CBE-9BD8-1F3CB5542CB5}">
      <dsp:nvSpPr>
        <dsp:cNvPr id="0" name=""/>
        <dsp:cNvSpPr/>
      </dsp:nvSpPr>
      <dsp:spPr>
        <a:xfrm>
          <a:off x="29270" y="2616093"/>
          <a:ext cx="5732659" cy="17437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Sophisticated systems are used within them in order to locate &amp; deploy the closest &amp; most appropriate police resource to help us safeguard our communities</a:t>
          </a:r>
        </a:p>
      </dsp:txBody>
      <dsp:txXfrm>
        <a:off x="80341" y="2667164"/>
        <a:ext cx="5630517" cy="16415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7608F-03EF-4698-9162-93A9FFD6A15C}">
      <dsp:nvSpPr>
        <dsp:cNvPr id="0" name=""/>
        <dsp:cNvSpPr/>
      </dsp:nvSpPr>
      <dsp:spPr>
        <a:xfrm>
          <a:off x="488446" y="247"/>
          <a:ext cx="2080105" cy="12480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Call handling</a:t>
          </a:r>
        </a:p>
      </dsp:txBody>
      <dsp:txXfrm>
        <a:off x="488446" y="247"/>
        <a:ext cx="2080105" cy="1248063"/>
      </dsp:txXfrm>
    </dsp:sp>
    <dsp:sp modelId="{AFE175F5-0E67-4796-ADF0-E08501608DF6}">
      <dsp:nvSpPr>
        <dsp:cNvPr id="0" name=""/>
        <dsp:cNvSpPr/>
      </dsp:nvSpPr>
      <dsp:spPr>
        <a:xfrm>
          <a:off x="2776561" y="247"/>
          <a:ext cx="2080105" cy="12480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Incident handling</a:t>
          </a:r>
        </a:p>
      </dsp:txBody>
      <dsp:txXfrm>
        <a:off x="2776561" y="247"/>
        <a:ext cx="2080105" cy="1248063"/>
      </dsp:txXfrm>
    </dsp:sp>
    <dsp:sp modelId="{326FDAA3-8C5F-4D9B-B5BA-7336B838E774}">
      <dsp:nvSpPr>
        <dsp:cNvPr id="0" name=""/>
        <dsp:cNvSpPr/>
      </dsp:nvSpPr>
      <dsp:spPr>
        <a:xfrm>
          <a:off x="488446" y="1456321"/>
          <a:ext cx="2080105" cy="12480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Information Intelligence Directorate </a:t>
          </a:r>
        </a:p>
      </dsp:txBody>
      <dsp:txXfrm>
        <a:off x="488446" y="1456321"/>
        <a:ext cx="2080105" cy="1248063"/>
      </dsp:txXfrm>
    </dsp:sp>
    <dsp:sp modelId="{2099EFAE-40E1-4203-8754-01C1A567F7BD}">
      <dsp:nvSpPr>
        <dsp:cNvPr id="0" name=""/>
        <dsp:cNvSpPr/>
      </dsp:nvSpPr>
      <dsp:spPr>
        <a:xfrm>
          <a:off x="2776561" y="1456321"/>
          <a:ext cx="2080105" cy="12480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Abnormal loads</a:t>
          </a:r>
        </a:p>
      </dsp:txBody>
      <dsp:txXfrm>
        <a:off x="2776561" y="1456321"/>
        <a:ext cx="2080105" cy="12480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D616A-BAA9-43A8-B707-9261B1DEC31A}">
      <dsp:nvSpPr>
        <dsp:cNvPr id="0" name=""/>
        <dsp:cNvSpPr/>
      </dsp:nvSpPr>
      <dsp:spPr>
        <a:xfrm rot="5400000">
          <a:off x="-295461" y="1157140"/>
          <a:ext cx="1810779"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7AC9702-0A5C-4338-B0CA-E7868F63C7AF}">
      <dsp:nvSpPr>
        <dsp:cNvPr id="0" name=""/>
        <dsp:cNvSpPr/>
      </dsp:nvSpPr>
      <dsp:spPr>
        <a:xfrm>
          <a:off x="120308" y="342"/>
          <a:ext cx="2426102" cy="145566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Dispatch resources to incidents</a:t>
          </a:r>
        </a:p>
      </dsp:txBody>
      <dsp:txXfrm>
        <a:off x="162943" y="42977"/>
        <a:ext cx="2340832" cy="1370391"/>
      </dsp:txXfrm>
    </dsp:sp>
    <dsp:sp modelId="{DFA3484D-ACDF-49EB-8471-E76609A76FB9}">
      <dsp:nvSpPr>
        <dsp:cNvPr id="0" name=""/>
        <dsp:cNvSpPr/>
      </dsp:nvSpPr>
      <dsp:spPr>
        <a:xfrm rot="5400000">
          <a:off x="-295461" y="2976717"/>
          <a:ext cx="1810779"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8FA8552-3777-4D21-AA72-2C62EB971592}">
      <dsp:nvSpPr>
        <dsp:cNvPr id="0" name=""/>
        <dsp:cNvSpPr/>
      </dsp:nvSpPr>
      <dsp:spPr>
        <a:xfrm>
          <a:off x="120308" y="1819919"/>
          <a:ext cx="2426102" cy="14556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Liaise with other emergency services &amp; agencies</a:t>
          </a:r>
        </a:p>
      </dsp:txBody>
      <dsp:txXfrm>
        <a:off x="162943" y="1862554"/>
        <a:ext cx="2340832" cy="1370391"/>
      </dsp:txXfrm>
    </dsp:sp>
    <dsp:sp modelId="{777A6C83-7CFF-4514-BB3A-0C9AC810CC46}">
      <dsp:nvSpPr>
        <dsp:cNvPr id="0" name=""/>
        <dsp:cNvSpPr/>
      </dsp:nvSpPr>
      <dsp:spPr>
        <a:xfrm>
          <a:off x="614326" y="3886505"/>
          <a:ext cx="3217918"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E1A7AFF-665D-430A-A0C9-DD6E9E0F745E}">
      <dsp:nvSpPr>
        <dsp:cNvPr id="0" name=""/>
        <dsp:cNvSpPr/>
      </dsp:nvSpPr>
      <dsp:spPr>
        <a:xfrm>
          <a:off x="120308" y="3639496"/>
          <a:ext cx="2426102" cy="14556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Start investigation on behalf of an officer</a:t>
          </a:r>
        </a:p>
      </dsp:txBody>
      <dsp:txXfrm>
        <a:off x="162943" y="3682131"/>
        <a:ext cx="2340832" cy="1370391"/>
      </dsp:txXfrm>
    </dsp:sp>
    <dsp:sp modelId="{0B17C321-7321-47F7-A934-5334528DE22E}">
      <dsp:nvSpPr>
        <dsp:cNvPr id="0" name=""/>
        <dsp:cNvSpPr/>
      </dsp:nvSpPr>
      <dsp:spPr>
        <a:xfrm rot="16200000">
          <a:off x="2931254" y="2976717"/>
          <a:ext cx="1810779"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E736AE7-2AB1-4ED3-83C3-CE0092396773}">
      <dsp:nvSpPr>
        <dsp:cNvPr id="0" name=""/>
        <dsp:cNvSpPr/>
      </dsp:nvSpPr>
      <dsp:spPr>
        <a:xfrm>
          <a:off x="3347024" y="3639496"/>
          <a:ext cx="2426102" cy="145566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Interrogate intelligence systems</a:t>
          </a:r>
        </a:p>
      </dsp:txBody>
      <dsp:txXfrm>
        <a:off x="3389659" y="3682131"/>
        <a:ext cx="2340832" cy="1370391"/>
      </dsp:txXfrm>
    </dsp:sp>
    <dsp:sp modelId="{547BAF8E-0E53-4665-AF50-A8F14C20DA89}">
      <dsp:nvSpPr>
        <dsp:cNvPr id="0" name=""/>
        <dsp:cNvSpPr/>
      </dsp:nvSpPr>
      <dsp:spPr>
        <a:xfrm rot="16200000">
          <a:off x="2931254" y="1157140"/>
          <a:ext cx="1810779"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07B615D-A1AC-435D-ADDC-F6086A526F3C}">
      <dsp:nvSpPr>
        <dsp:cNvPr id="0" name=""/>
        <dsp:cNvSpPr/>
      </dsp:nvSpPr>
      <dsp:spPr>
        <a:xfrm>
          <a:off x="3347024" y="1819919"/>
          <a:ext cx="2426102" cy="14556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Decision making to deploy correct resources</a:t>
          </a:r>
        </a:p>
      </dsp:txBody>
      <dsp:txXfrm>
        <a:off x="3389659" y="1862554"/>
        <a:ext cx="2340832" cy="1370391"/>
      </dsp:txXfrm>
    </dsp:sp>
    <dsp:sp modelId="{6E2B2028-8A3E-4F85-B063-C73CA01A6099}">
      <dsp:nvSpPr>
        <dsp:cNvPr id="0" name=""/>
        <dsp:cNvSpPr/>
      </dsp:nvSpPr>
      <dsp:spPr>
        <a:xfrm>
          <a:off x="3841042" y="247351"/>
          <a:ext cx="3620073" cy="21834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32D4C7C-4DC3-43B1-B797-42CA9A932E69}">
      <dsp:nvSpPr>
        <dsp:cNvPr id="0" name=""/>
        <dsp:cNvSpPr/>
      </dsp:nvSpPr>
      <dsp:spPr>
        <a:xfrm>
          <a:off x="3347024" y="342"/>
          <a:ext cx="2426102" cy="14556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Open 24/7</a:t>
          </a:r>
        </a:p>
      </dsp:txBody>
      <dsp:txXfrm>
        <a:off x="3389659" y="42977"/>
        <a:ext cx="2340832" cy="1370391"/>
      </dsp:txXfrm>
    </dsp:sp>
    <dsp:sp modelId="{114AC35A-E91A-408C-9101-BA3C4DBDF21E}">
      <dsp:nvSpPr>
        <dsp:cNvPr id="0" name=""/>
        <dsp:cNvSpPr/>
      </dsp:nvSpPr>
      <dsp:spPr>
        <a:xfrm>
          <a:off x="6573741" y="342"/>
          <a:ext cx="3233339" cy="145566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All immediate/priority calls are transferred to incident handling for action</a:t>
          </a:r>
        </a:p>
      </dsp:txBody>
      <dsp:txXfrm>
        <a:off x="6616376" y="42977"/>
        <a:ext cx="3148069" cy="137039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0770E-641B-4335-8554-D03E7C095C65}">
      <dsp:nvSpPr>
        <dsp:cNvPr id="0" name=""/>
        <dsp:cNvSpPr/>
      </dsp:nvSpPr>
      <dsp:spPr>
        <a:xfrm>
          <a:off x="2139764" y="0"/>
          <a:ext cx="6295720" cy="4999262"/>
        </a:xfrm>
        <a:prstGeom prst="quadArrow">
          <a:avLst>
            <a:gd name="adj1" fmla="val 2000"/>
            <a:gd name="adj2" fmla="val 4000"/>
            <a:gd name="adj3" fmla="val 5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455826AF-2ECB-47B7-9F70-7C7C5251B691}">
      <dsp:nvSpPr>
        <dsp:cNvPr id="0" name=""/>
        <dsp:cNvSpPr/>
      </dsp:nvSpPr>
      <dsp:spPr>
        <a:xfrm>
          <a:off x="2419687" y="165015"/>
          <a:ext cx="2519948" cy="1999704"/>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Senior operational officer</a:t>
          </a:r>
        </a:p>
      </dsp:txBody>
      <dsp:txXfrm>
        <a:off x="2517305" y="262633"/>
        <a:ext cx="2324712" cy="1804468"/>
      </dsp:txXfrm>
    </dsp:sp>
    <dsp:sp modelId="{EF48CBA0-5400-4335-B4AB-390F9E4D76D6}">
      <dsp:nvSpPr>
        <dsp:cNvPr id="0" name=""/>
        <dsp:cNvSpPr/>
      </dsp:nvSpPr>
      <dsp:spPr>
        <a:xfrm>
          <a:off x="5548206" y="165015"/>
          <a:ext cx="2502270" cy="199970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Oversees all officers on duty at that time</a:t>
          </a:r>
        </a:p>
      </dsp:txBody>
      <dsp:txXfrm>
        <a:off x="5645824" y="262633"/>
        <a:ext cx="2307034" cy="1804468"/>
      </dsp:txXfrm>
    </dsp:sp>
    <dsp:sp modelId="{F1AFF148-12A8-4293-B29F-8A715DF44FA5}">
      <dsp:nvSpPr>
        <dsp:cNvPr id="0" name=""/>
        <dsp:cNvSpPr/>
      </dsp:nvSpPr>
      <dsp:spPr>
        <a:xfrm>
          <a:off x="2388942" y="2789888"/>
          <a:ext cx="2581438" cy="199970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Oversees responses to critical incidents</a:t>
          </a:r>
        </a:p>
      </dsp:txBody>
      <dsp:txXfrm>
        <a:off x="2486560" y="2887506"/>
        <a:ext cx="2386202" cy="1804468"/>
      </dsp:txXfrm>
    </dsp:sp>
    <dsp:sp modelId="{E946D10B-B0E3-4192-A651-5452D192010D}">
      <dsp:nvSpPr>
        <dsp:cNvPr id="0" name=""/>
        <dsp:cNvSpPr/>
      </dsp:nvSpPr>
      <dsp:spPr>
        <a:xfrm>
          <a:off x="5572262" y="2789888"/>
          <a:ext cx="2646649" cy="1999704"/>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 ‘call out’ senior/ specialist officers out of hours as required</a:t>
          </a:r>
        </a:p>
      </dsp:txBody>
      <dsp:txXfrm>
        <a:off x="5669880" y="2887506"/>
        <a:ext cx="2451413" cy="180446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0680" y="579"/>
          <a:ext cx="2168624" cy="130117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significant dramatic impact</a:t>
          </a:r>
        </a:p>
      </dsp:txBody>
      <dsp:txXfrm>
        <a:off x="60680" y="579"/>
        <a:ext cx="2168624" cy="1301174"/>
      </dsp:txXfrm>
    </dsp:sp>
    <dsp:sp modelId="{290DF20A-5D76-4225-AF50-5BD8A10D1E48}">
      <dsp:nvSpPr>
        <dsp:cNvPr id="0" name=""/>
        <dsp:cNvSpPr/>
      </dsp:nvSpPr>
      <dsp:spPr>
        <a:xfrm>
          <a:off x="2446167" y="579"/>
          <a:ext cx="2168624" cy="130117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Record the scene exactly</a:t>
          </a:r>
        </a:p>
      </dsp:txBody>
      <dsp:txXfrm>
        <a:off x="2446167" y="579"/>
        <a:ext cx="2168624" cy="1301174"/>
      </dsp:txXfrm>
    </dsp:sp>
    <dsp:sp modelId="{4116BB7C-6A2F-4701-835A-971FC9C008CE}">
      <dsp:nvSpPr>
        <dsp:cNvPr id="0" name=""/>
        <dsp:cNvSpPr/>
      </dsp:nvSpPr>
      <dsp:spPr>
        <a:xfrm>
          <a:off x="4831654" y="579"/>
          <a:ext cx="2168624" cy="130117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Record the </a:t>
          </a:r>
          <a:r>
            <a:rPr lang="en-US" sz="2400" kern="1200" dirty="0" err="1">
              <a:solidFill>
                <a:schemeClr val="tx1"/>
              </a:solidFill>
            </a:rPr>
            <a:t>demeanour</a:t>
          </a:r>
          <a:r>
            <a:rPr lang="en-US" sz="2400" kern="1200" dirty="0">
              <a:solidFill>
                <a:schemeClr val="tx1"/>
              </a:solidFill>
            </a:rPr>
            <a:t> of the parties</a:t>
          </a:r>
        </a:p>
      </dsp:txBody>
      <dsp:txXfrm>
        <a:off x="4831654" y="579"/>
        <a:ext cx="2168624" cy="1301174"/>
      </dsp:txXfrm>
    </dsp:sp>
    <dsp:sp modelId="{1BC5AAEF-4E33-4998-8C1B-62767EC7A760}">
      <dsp:nvSpPr>
        <dsp:cNvPr id="0" name=""/>
        <dsp:cNvSpPr/>
      </dsp:nvSpPr>
      <dsp:spPr>
        <a:xfrm>
          <a:off x="2055489" y="1518617"/>
          <a:ext cx="2949980" cy="130117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Accurately record significant comments at the scene</a:t>
          </a:r>
        </a:p>
      </dsp:txBody>
      <dsp:txXfrm>
        <a:off x="2055489" y="1518617"/>
        <a:ext cx="2949980" cy="13011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6B20B-0EED-43B0-9BD0-ABCBAFC6D8B7}">
      <dsp:nvSpPr>
        <dsp:cNvPr id="0" name=""/>
        <dsp:cNvSpPr/>
      </dsp:nvSpPr>
      <dsp:spPr>
        <a:xfrm>
          <a:off x="8538" y="798797"/>
          <a:ext cx="2552210" cy="153132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a:t>
          </a:r>
        </a:p>
      </dsp:txBody>
      <dsp:txXfrm>
        <a:off x="53389" y="843648"/>
        <a:ext cx="2462508" cy="1441624"/>
      </dsp:txXfrm>
    </dsp:sp>
    <dsp:sp modelId="{BCB02D0E-011D-496D-B808-9541962B70E5}">
      <dsp:nvSpPr>
        <dsp:cNvPr id="0" name=""/>
        <dsp:cNvSpPr/>
      </dsp:nvSpPr>
      <dsp:spPr>
        <a:xfrm>
          <a:off x="2785344" y="1247986"/>
          <a:ext cx="541068" cy="6329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85344" y="1374576"/>
        <a:ext cx="378748" cy="379768"/>
      </dsp:txXfrm>
    </dsp:sp>
    <dsp:sp modelId="{B82F4BF3-A58D-4EAD-8330-720404C4C1B1}">
      <dsp:nvSpPr>
        <dsp:cNvPr id="0" name=""/>
        <dsp:cNvSpPr/>
      </dsp:nvSpPr>
      <dsp:spPr>
        <a:xfrm>
          <a:off x="3581634" y="798797"/>
          <a:ext cx="2552210" cy="15313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Intelligence</a:t>
          </a:r>
        </a:p>
      </dsp:txBody>
      <dsp:txXfrm>
        <a:off x="3626485" y="843648"/>
        <a:ext cx="2462508" cy="1441624"/>
      </dsp:txXfrm>
    </dsp:sp>
    <dsp:sp modelId="{E02BAE26-D235-4FCA-8AEA-9CA679B70665}">
      <dsp:nvSpPr>
        <dsp:cNvPr id="0" name=""/>
        <dsp:cNvSpPr/>
      </dsp:nvSpPr>
      <dsp:spPr>
        <a:xfrm>
          <a:off x="6358439" y="1247986"/>
          <a:ext cx="541068" cy="6329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58439" y="1374576"/>
        <a:ext cx="378748" cy="379768"/>
      </dsp:txXfrm>
    </dsp:sp>
    <dsp:sp modelId="{63595840-F7EF-47C8-A5AD-417EF9CE3B95}">
      <dsp:nvSpPr>
        <dsp:cNvPr id="0" name=""/>
        <dsp:cNvSpPr/>
      </dsp:nvSpPr>
      <dsp:spPr>
        <a:xfrm>
          <a:off x="7154729" y="798797"/>
          <a:ext cx="2552210" cy="153132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Investigation</a:t>
          </a:r>
        </a:p>
      </dsp:txBody>
      <dsp:txXfrm>
        <a:off x="7199580" y="843648"/>
        <a:ext cx="2462508" cy="1441624"/>
      </dsp:txXfrm>
    </dsp:sp>
    <dsp:sp modelId="{C9A9773F-415E-456E-B7EA-FDE95A890090}">
      <dsp:nvSpPr>
        <dsp:cNvPr id="0" name=""/>
        <dsp:cNvSpPr/>
      </dsp:nvSpPr>
      <dsp:spPr>
        <a:xfrm rot="5400000">
          <a:off x="8160300" y="2508779"/>
          <a:ext cx="541068" cy="6329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40950" y="2554719"/>
        <a:ext cx="379768" cy="378748"/>
      </dsp:txXfrm>
    </dsp:sp>
    <dsp:sp modelId="{9F94AD50-2E99-45A5-BEFD-A2EB82AEA13A}">
      <dsp:nvSpPr>
        <dsp:cNvPr id="0" name=""/>
        <dsp:cNvSpPr/>
      </dsp:nvSpPr>
      <dsp:spPr>
        <a:xfrm>
          <a:off x="7154729" y="3351008"/>
          <a:ext cx="2552210" cy="153132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 of crime pattern analysis</a:t>
          </a:r>
        </a:p>
      </dsp:txBody>
      <dsp:txXfrm>
        <a:off x="7199580" y="3395859"/>
        <a:ext cx="2462508" cy="1441624"/>
      </dsp:txXfrm>
    </dsp:sp>
    <dsp:sp modelId="{F92D853E-7CCA-4B3D-B4A2-77D8CA2FFC63}">
      <dsp:nvSpPr>
        <dsp:cNvPr id="0" name=""/>
        <dsp:cNvSpPr/>
      </dsp:nvSpPr>
      <dsp:spPr>
        <a:xfrm rot="10800000">
          <a:off x="6389065" y="3800197"/>
          <a:ext cx="541068" cy="6329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51385" y="3926787"/>
        <a:ext cx="378748" cy="379768"/>
      </dsp:txXfrm>
    </dsp:sp>
    <dsp:sp modelId="{F15A4DDA-7A19-4C6D-A30B-C2A661266176}">
      <dsp:nvSpPr>
        <dsp:cNvPr id="0" name=""/>
        <dsp:cNvSpPr/>
      </dsp:nvSpPr>
      <dsp:spPr>
        <a:xfrm>
          <a:off x="3027191" y="3351008"/>
          <a:ext cx="3106653" cy="15313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Variations to response approach for different environments. </a:t>
          </a:r>
          <a:r>
            <a:rPr lang="en-US" sz="2400" kern="1200" dirty="0" err="1">
              <a:solidFill>
                <a:schemeClr val="tx1"/>
              </a:solidFill>
            </a:rPr>
            <a:t>E.g</a:t>
          </a:r>
          <a:r>
            <a:rPr lang="en-US" sz="2400" kern="1200" dirty="0">
              <a:solidFill>
                <a:schemeClr val="tx1"/>
              </a:solidFill>
            </a:rPr>
            <a:t>, care homes</a:t>
          </a:r>
        </a:p>
      </dsp:txBody>
      <dsp:txXfrm>
        <a:off x="3072042" y="3395859"/>
        <a:ext cx="3016951" cy="14416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13B62-59D8-46B6-9E72-B35F9CDEF561}">
      <dsp:nvSpPr>
        <dsp:cNvPr id="0" name=""/>
        <dsp:cNvSpPr/>
      </dsp:nvSpPr>
      <dsp:spPr>
        <a:xfrm>
          <a:off x="0" y="0"/>
          <a:ext cx="7328568" cy="149902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Every victim must be safer after police contact &amp; every effort made to secure justice for them</a:t>
          </a:r>
        </a:p>
      </dsp:txBody>
      <dsp:txXfrm>
        <a:off x="43905" y="43905"/>
        <a:ext cx="7240758" cy="141121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9701F-EA2A-4193-9947-0EDC771D8FFF}">
      <dsp:nvSpPr>
        <dsp:cNvPr id="0" name=""/>
        <dsp:cNvSpPr/>
      </dsp:nvSpPr>
      <dsp:spPr>
        <a:xfrm rot="16200000">
          <a:off x="613068" y="-613068"/>
          <a:ext cx="1647780" cy="2873918"/>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Listen to the victim</a:t>
          </a:r>
        </a:p>
      </dsp:txBody>
      <dsp:txXfrm rot="5400000">
        <a:off x="0" y="0"/>
        <a:ext cx="2873918" cy="1235835"/>
      </dsp:txXfrm>
    </dsp:sp>
    <dsp:sp modelId="{8CD40FBC-8462-4325-978F-E53E5B214311}">
      <dsp:nvSpPr>
        <dsp:cNvPr id="0" name=""/>
        <dsp:cNvSpPr/>
      </dsp:nvSpPr>
      <dsp:spPr>
        <a:xfrm>
          <a:off x="2873918" y="0"/>
          <a:ext cx="2873918" cy="164778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Reassure the victim</a:t>
          </a:r>
        </a:p>
      </dsp:txBody>
      <dsp:txXfrm>
        <a:off x="2873918" y="0"/>
        <a:ext cx="2873918" cy="1235835"/>
      </dsp:txXfrm>
    </dsp:sp>
    <dsp:sp modelId="{2E6C9878-B26E-44FC-8D3B-4B2B408A3300}">
      <dsp:nvSpPr>
        <dsp:cNvPr id="0" name=""/>
        <dsp:cNvSpPr/>
      </dsp:nvSpPr>
      <dsp:spPr>
        <a:xfrm rot="10800000">
          <a:off x="0" y="1647780"/>
          <a:ext cx="2873918" cy="164778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Take each incident seriously</a:t>
          </a:r>
        </a:p>
      </dsp:txBody>
      <dsp:txXfrm rot="10800000">
        <a:off x="0" y="2059725"/>
        <a:ext cx="2873918" cy="1235835"/>
      </dsp:txXfrm>
    </dsp:sp>
    <dsp:sp modelId="{1B2E2C03-4EF8-46C9-AD3A-0FDAFF356C1A}">
      <dsp:nvSpPr>
        <dsp:cNvPr id="0" name=""/>
        <dsp:cNvSpPr/>
      </dsp:nvSpPr>
      <dsp:spPr>
        <a:xfrm rot="5400000">
          <a:off x="3486987" y="1034711"/>
          <a:ext cx="1647780" cy="2873918"/>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Explain what you are doing &amp; why</a:t>
          </a:r>
        </a:p>
      </dsp:txBody>
      <dsp:txXfrm rot="-5400000">
        <a:off x="2873919" y="2059725"/>
        <a:ext cx="2873918" cy="1235835"/>
      </dsp:txXfrm>
    </dsp:sp>
    <dsp:sp modelId="{56F66619-17BA-4F7F-AF43-C82181512F9B}">
      <dsp:nvSpPr>
        <dsp:cNvPr id="0" name=""/>
        <dsp:cNvSpPr/>
      </dsp:nvSpPr>
      <dsp:spPr>
        <a:xfrm>
          <a:off x="2011742" y="1235835"/>
          <a:ext cx="1724351" cy="823890"/>
        </a:xfrm>
        <a:prstGeom prst="round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Build Rapport</a:t>
          </a:r>
        </a:p>
      </dsp:txBody>
      <dsp:txXfrm>
        <a:off x="2051961" y="1276054"/>
        <a:ext cx="1643913" cy="7434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D552E-A5CF-469B-B45D-30EC4DA02A25}">
      <dsp:nvSpPr>
        <dsp:cNvPr id="0" name=""/>
        <dsp:cNvSpPr/>
      </dsp:nvSpPr>
      <dsp:spPr>
        <a:xfrm>
          <a:off x="3010388" y="2317"/>
          <a:ext cx="2296874" cy="926319"/>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T</a:t>
          </a:r>
          <a:r>
            <a:rPr lang="en-US" sz="2400" kern="1200" dirty="0">
              <a:solidFill>
                <a:schemeClr val="tx1"/>
              </a:solidFill>
            </a:rPr>
            <a:t>hreat</a:t>
          </a:r>
        </a:p>
      </dsp:txBody>
      <dsp:txXfrm>
        <a:off x="3055607" y="47536"/>
        <a:ext cx="2206436" cy="835881"/>
      </dsp:txXfrm>
    </dsp:sp>
    <dsp:sp modelId="{1C20DCE4-2323-46C0-9B94-8B7401D74A8B}">
      <dsp:nvSpPr>
        <dsp:cNvPr id="0" name=""/>
        <dsp:cNvSpPr/>
      </dsp:nvSpPr>
      <dsp:spPr>
        <a:xfrm>
          <a:off x="1975810" y="465477"/>
          <a:ext cx="4366031" cy="4366031"/>
        </a:xfrm>
        <a:custGeom>
          <a:avLst/>
          <a:gdLst/>
          <a:ahLst/>
          <a:cxnLst/>
          <a:rect l="0" t="0" r="0" b="0"/>
          <a:pathLst>
            <a:path>
              <a:moveTo>
                <a:pt x="3335604" y="329074"/>
              </a:moveTo>
              <a:arcTo wR="2183015" hR="2183015" stAng="18112144" swAng="755482"/>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C0E34924-99AD-41C6-9DD3-D41F09133286}">
      <dsp:nvSpPr>
        <dsp:cNvPr id="0" name=""/>
        <dsp:cNvSpPr/>
      </dsp:nvSpPr>
      <dsp:spPr>
        <a:xfrm>
          <a:off x="4899660" y="1093825"/>
          <a:ext cx="2299425" cy="926319"/>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H</a:t>
          </a:r>
          <a:r>
            <a:rPr lang="en-US" sz="2400" kern="1200" dirty="0">
              <a:solidFill>
                <a:schemeClr val="tx1"/>
              </a:solidFill>
            </a:rPr>
            <a:t>arm</a:t>
          </a:r>
        </a:p>
      </dsp:txBody>
      <dsp:txXfrm>
        <a:off x="4944879" y="1139044"/>
        <a:ext cx="2208987" cy="835881"/>
      </dsp:txXfrm>
    </dsp:sp>
    <dsp:sp modelId="{2ADC9499-AB13-49AD-9AC9-10CB9F745E7D}">
      <dsp:nvSpPr>
        <dsp:cNvPr id="0" name=""/>
        <dsp:cNvSpPr/>
      </dsp:nvSpPr>
      <dsp:spPr>
        <a:xfrm>
          <a:off x="1975810" y="465477"/>
          <a:ext cx="4366031" cy="4366031"/>
        </a:xfrm>
        <a:custGeom>
          <a:avLst/>
          <a:gdLst/>
          <a:ahLst/>
          <a:cxnLst/>
          <a:rect l="0" t="0" r="0" b="0"/>
          <a:pathLst>
            <a:path>
              <a:moveTo>
                <a:pt x="4277229" y="1566713"/>
              </a:moveTo>
              <a:arcTo wR="2183015" hR="2183015" stAng="20616088" swAng="1967825"/>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4765B36B-458A-4573-A7F6-D4EE18260D82}">
      <dsp:nvSpPr>
        <dsp:cNvPr id="0" name=""/>
        <dsp:cNvSpPr/>
      </dsp:nvSpPr>
      <dsp:spPr>
        <a:xfrm>
          <a:off x="4898976" y="3276840"/>
          <a:ext cx="2300793" cy="926319"/>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R</a:t>
          </a:r>
          <a:r>
            <a:rPr lang="en-US" sz="2400" kern="1200" dirty="0">
              <a:solidFill>
                <a:schemeClr val="tx1"/>
              </a:solidFill>
            </a:rPr>
            <a:t>isk</a:t>
          </a:r>
        </a:p>
      </dsp:txBody>
      <dsp:txXfrm>
        <a:off x="4944195" y="3322059"/>
        <a:ext cx="2210355" cy="835881"/>
      </dsp:txXfrm>
    </dsp:sp>
    <dsp:sp modelId="{9A368837-DB89-4CCF-B83B-341B5E616824}">
      <dsp:nvSpPr>
        <dsp:cNvPr id="0" name=""/>
        <dsp:cNvSpPr/>
      </dsp:nvSpPr>
      <dsp:spPr>
        <a:xfrm>
          <a:off x="1975810" y="465477"/>
          <a:ext cx="4366031" cy="4366031"/>
        </a:xfrm>
        <a:custGeom>
          <a:avLst/>
          <a:gdLst/>
          <a:ahLst/>
          <a:cxnLst/>
          <a:rect l="0" t="0" r="0" b="0"/>
          <a:pathLst>
            <a:path>
              <a:moveTo>
                <a:pt x="3711372" y="3741759"/>
              </a:moveTo>
              <a:arcTo wR="2183015" hR="2183015" stAng="2733837" swAng="900019"/>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A57382B5-0B7D-49E0-8103-38E32E108F42}">
      <dsp:nvSpPr>
        <dsp:cNvPr id="0" name=""/>
        <dsp:cNvSpPr/>
      </dsp:nvSpPr>
      <dsp:spPr>
        <a:xfrm>
          <a:off x="3091056" y="4368348"/>
          <a:ext cx="2135538" cy="926319"/>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I</a:t>
          </a:r>
          <a:r>
            <a:rPr lang="en-US" sz="2400" kern="1200" dirty="0">
              <a:solidFill>
                <a:schemeClr val="tx1"/>
              </a:solidFill>
            </a:rPr>
            <a:t>nvestigation</a:t>
          </a:r>
        </a:p>
      </dsp:txBody>
      <dsp:txXfrm>
        <a:off x="3136275" y="4413567"/>
        <a:ext cx="2045100" cy="835881"/>
      </dsp:txXfrm>
    </dsp:sp>
    <dsp:sp modelId="{EC365E49-2051-4022-A511-487604CD4B77}">
      <dsp:nvSpPr>
        <dsp:cNvPr id="0" name=""/>
        <dsp:cNvSpPr/>
      </dsp:nvSpPr>
      <dsp:spPr>
        <a:xfrm>
          <a:off x="1975810" y="465477"/>
          <a:ext cx="4366031" cy="4366031"/>
        </a:xfrm>
        <a:custGeom>
          <a:avLst/>
          <a:gdLst/>
          <a:ahLst/>
          <a:cxnLst/>
          <a:rect l="0" t="0" r="0" b="0"/>
          <a:pathLst>
            <a:path>
              <a:moveTo>
                <a:pt x="1110179" y="4084220"/>
              </a:moveTo>
              <a:arcTo wR="2183015" hR="2183015" stAng="7166144" swAng="900019"/>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5E3655E8-060B-45A9-9088-4051DE337BA2}">
      <dsp:nvSpPr>
        <dsp:cNvPr id="0" name=""/>
        <dsp:cNvSpPr/>
      </dsp:nvSpPr>
      <dsp:spPr>
        <a:xfrm>
          <a:off x="1193305" y="3276840"/>
          <a:ext cx="2149945" cy="926319"/>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V</a:t>
          </a:r>
          <a:r>
            <a:rPr lang="en-US" sz="2400" kern="1200" dirty="0">
              <a:solidFill>
                <a:schemeClr val="tx1"/>
              </a:solidFill>
            </a:rPr>
            <a:t>ulnerability</a:t>
          </a:r>
        </a:p>
      </dsp:txBody>
      <dsp:txXfrm>
        <a:off x="1238524" y="3322059"/>
        <a:ext cx="2059507" cy="835881"/>
      </dsp:txXfrm>
    </dsp:sp>
    <dsp:sp modelId="{1A3EA9C5-C2F0-4777-985E-0AB99D9FC402}">
      <dsp:nvSpPr>
        <dsp:cNvPr id="0" name=""/>
        <dsp:cNvSpPr/>
      </dsp:nvSpPr>
      <dsp:spPr>
        <a:xfrm>
          <a:off x="1975810" y="465477"/>
          <a:ext cx="4366031" cy="4366031"/>
        </a:xfrm>
        <a:custGeom>
          <a:avLst/>
          <a:gdLst/>
          <a:ahLst/>
          <a:cxnLst/>
          <a:rect l="0" t="0" r="0" b="0"/>
          <a:pathLst>
            <a:path>
              <a:moveTo>
                <a:pt x="88802" y="2799318"/>
              </a:moveTo>
              <a:arcTo wR="2183015" hR="2183015" stAng="9816088" swAng="1967825"/>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BE6692D0-C013-4C21-9875-B9441BD5FE1C}">
      <dsp:nvSpPr>
        <dsp:cNvPr id="0" name=""/>
        <dsp:cNvSpPr/>
      </dsp:nvSpPr>
      <dsp:spPr>
        <a:xfrm>
          <a:off x="1115388" y="1093825"/>
          <a:ext cx="2305781" cy="926319"/>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E</a:t>
          </a:r>
          <a:r>
            <a:rPr lang="en-US" sz="2400" kern="1200" dirty="0">
              <a:solidFill>
                <a:schemeClr val="tx1"/>
              </a:solidFill>
            </a:rPr>
            <a:t>ngagement</a:t>
          </a:r>
        </a:p>
      </dsp:txBody>
      <dsp:txXfrm>
        <a:off x="1160607" y="1139044"/>
        <a:ext cx="2215343" cy="835881"/>
      </dsp:txXfrm>
    </dsp:sp>
    <dsp:sp modelId="{52D338E4-A04C-440E-B931-6DDC025169BA}">
      <dsp:nvSpPr>
        <dsp:cNvPr id="0" name=""/>
        <dsp:cNvSpPr/>
      </dsp:nvSpPr>
      <dsp:spPr>
        <a:xfrm>
          <a:off x="1975810" y="465477"/>
          <a:ext cx="4366031" cy="4366031"/>
        </a:xfrm>
        <a:custGeom>
          <a:avLst/>
          <a:gdLst/>
          <a:ahLst/>
          <a:cxnLst/>
          <a:rect l="0" t="0" r="0" b="0"/>
          <a:pathLst>
            <a:path>
              <a:moveTo>
                <a:pt x="653995" y="624922"/>
              </a:moveTo>
              <a:arcTo wR="2183015" hR="2183015" stAng="13532374" swAng="755482"/>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Why are they threatening caller/ victim?</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is the person(s) threatening the caller/ victim?</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are the threats being made?</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is threatening caller/ victim?</a:t>
          </a:r>
        </a:p>
      </dsp:txBody>
      <dsp:txXfrm>
        <a:off x="9244664" y="1055250"/>
        <a:ext cx="2113753" cy="1237452"/>
      </dsp:txXfrm>
    </dsp:sp>
    <dsp:sp modelId="{72ABE2DB-EBE2-4193-A8CA-4BE01A93C8E8}">
      <dsp:nvSpPr>
        <dsp:cNvPr id="0" name=""/>
        <dsp:cNvSpPr/>
      </dsp:nvSpPr>
      <dsp:spPr>
        <a:xfrm rot="5400000">
          <a:off x="10069321" y="2484554"/>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10138549" y="2523987"/>
        <a:ext cx="325984" cy="325107"/>
      </dsp:txXfrm>
    </dsp:sp>
    <dsp:sp modelId="{2B73E0F7-4FE1-45A9-A9B3-24428E849349}">
      <dsp:nvSpPr>
        <dsp:cNvPr id="0" name=""/>
        <dsp:cNvSpPr/>
      </dsp:nvSpPr>
      <dsp:spPr>
        <a:xfrm>
          <a:off x="9206165" y="3207502"/>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Which person(s) are making the threats?</a:t>
          </a:r>
        </a:p>
      </dsp:txBody>
      <dsp:txXfrm>
        <a:off x="9244664" y="3246001"/>
        <a:ext cx="2113753" cy="1237452"/>
      </dsp:txXfrm>
    </dsp:sp>
    <dsp:sp modelId="{4E1556B0-7E8D-47AB-BF40-8F3B2BE3A09E}">
      <dsp:nvSpPr>
        <dsp:cNvPr id="0" name=""/>
        <dsp:cNvSpPr/>
      </dsp:nvSpPr>
      <dsp:spPr>
        <a:xfrm rot="10800000">
          <a:off x="8548939" y="3593074"/>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8688271" y="3701735"/>
        <a:ext cx="325107" cy="325984"/>
      </dsp:txXfrm>
    </dsp:sp>
    <dsp:sp modelId="{4DE5F612-8C3D-4BB5-89AA-613E47E795BA}">
      <dsp:nvSpPr>
        <dsp:cNvPr id="0" name=""/>
        <dsp:cNvSpPr/>
      </dsp:nvSpPr>
      <dsp:spPr>
        <a:xfrm>
          <a:off x="6139113" y="3207502"/>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threats are being made?</a:t>
          </a:r>
        </a:p>
      </dsp:txBody>
      <dsp:txXfrm>
        <a:off x="6177612" y="3246001"/>
        <a:ext cx="2113753" cy="1237452"/>
      </dsp:txXfrm>
    </dsp:sp>
    <dsp:sp modelId="{A45A6CCC-8150-4F3B-AF9B-79079D67D660}">
      <dsp:nvSpPr>
        <dsp:cNvPr id="0" name=""/>
        <dsp:cNvSpPr/>
      </dsp:nvSpPr>
      <dsp:spPr>
        <a:xfrm rot="10800000">
          <a:off x="5481888" y="3593074"/>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5621220" y="3701735"/>
        <a:ext cx="325107" cy="325984"/>
      </dsp:txXfrm>
    </dsp:sp>
    <dsp:sp modelId="{41415AEC-E7C4-4001-88BC-0339D8DF9DF5}">
      <dsp:nvSpPr>
        <dsp:cNvPr id="0" name=""/>
        <dsp:cNvSpPr/>
      </dsp:nvSpPr>
      <dsp:spPr>
        <a:xfrm>
          <a:off x="1868923" y="3207502"/>
          <a:ext cx="3393889"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could this damage the reputation of the police?</a:t>
          </a:r>
        </a:p>
      </dsp:txBody>
      <dsp:txXfrm>
        <a:off x="1907422" y="3246001"/>
        <a:ext cx="3316891" cy="12374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Who is harming them?</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Why are they harming the caller/ victim?</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is the person (s) harming them?</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did they harm the caller/ victim?</a:t>
          </a:r>
        </a:p>
      </dsp:txBody>
      <dsp:txXfrm>
        <a:off x="9244664" y="1055250"/>
        <a:ext cx="2113753" cy="1237452"/>
      </dsp:txXfrm>
    </dsp:sp>
    <dsp:sp modelId="{72ABE2DB-EBE2-4193-A8CA-4BE01A93C8E8}">
      <dsp:nvSpPr>
        <dsp:cNvPr id="0" name=""/>
        <dsp:cNvSpPr/>
      </dsp:nvSpPr>
      <dsp:spPr>
        <a:xfrm rot="5813362">
          <a:off x="9936871" y="2484554"/>
          <a:ext cx="467817"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10016205" y="2522805"/>
        <a:ext cx="325984" cy="327472"/>
      </dsp:txXfrm>
    </dsp:sp>
    <dsp:sp modelId="{2B73E0F7-4FE1-45A9-A9B3-24428E849349}">
      <dsp:nvSpPr>
        <dsp:cNvPr id="0" name=""/>
        <dsp:cNvSpPr/>
      </dsp:nvSpPr>
      <dsp:spPr>
        <a:xfrm>
          <a:off x="8676770" y="3207502"/>
          <a:ext cx="2720146"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Which element poses the greatest harm to the caller/victim? </a:t>
          </a:r>
        </a:p>
      </dsp:txBody>
      <dsp:txXfrm>
        <a:off x="8715269" y="3246001"/>
        <a:ext cx="2643148" cy="1237452"/>
      </dsp:txXfrm>
    </dsp:sp>
    <dsp:sp modelId="{4E1556B0-7E8D-47AB-BF40-8F3B2BE3A09E}">
      <dsp:nvSpPr>
        <dsp:cNvPr id="0" name=""/>
        <dsp:cNvSpPr/>
      </dsp:nvSpPr>
      <dsp:spPr>
        <a:xfrm rot="10778330">
          <a:off x="7654826" y="3605813"/>
          <a:ext cx="722182"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7817816" y="3713960"/>
        <a:ext cx="559190" cy="325984"/>
      </dsp:txXfrm>
    </dsp:sp>
    <dsp:sp modelId="{4DE5F612-8C3D-4BB5-89AA-613E47E795BA}">
      <dsp:nvSpPr>
        <dsp:cNvPr id="0" name=""/>
        <dsp:cNvSpPr/>
      </dsp:nvSpPr>
      <dsp:spPr>
        <a:xfrm>
          <a:off x="5123437" y="3231569"/>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have they harmed the caller/ victim?</a:t>
          </a:r>
        </a:p>
      </dsp:txBody>
      <dsp:txXfrm>
        <a:off x="5161936" y="3270068"/>
        <a:ext cx="2113753" cy="1237452"/>
      </dsp:txXfrm>
    </dsp:sp>
    <dsp:sp modelId="{A45A6CCC-8150-4F3B-AF9B-79079D67D660}">
      <dsp:nvSpPr>
        <dsp:cNvPr id="0" name=""/>
        <dsp:cNvSpPr/>
      </dsp:nvSpPr>
      <dsp:spPr>
        <a:xfrm rot="10825982">
          <a:off x="4397771" y="3605316"/>
          <a:ext cx="512813"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4551613" y="3714558"/>
        <a:ext cx="358969" cy="325984"/>
      </dsp:txXfrm>
    </dsp:sp>
    <dsp:sp modelId="{41415AEC-E7C4-4001-88BC-0339D8DF9DF5}">
      <dsp:nvSpPr>
        <dsp:cNvPr id="0" name=""/>
        <dsp:cNvSpPr/>
      </dsp:nvSpPr>
      <dsp:spPr>
        <a:xfrm>
          <a:off x="1913023" y="3207502"/>
          <a:ext cx="2242869"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harm could come to SWP/Gwent?</a:t>
          </a:r>
        </a:p>
      </dsp:txBody>
      <dsp:txXfrm>
        <a:off x="1951522" y="3246001"/>
        <a:ext cx="2165871" cy="123745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Who is at risk?</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Why are they at risk?</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are the risks to the caller/ victim or others?</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is the caller/ victim most at risk?</a:t>
          </a:r>
        </a:p>
      </dsp:txBody>
      <dsp:txXfrm>
        <a:off x="9244664" y="1055250"/>
        <a:ext cx="2113753" cy="1237452"/>
      </dsp:txXfrm>
    </dsp:sp>
    <dsp:sp modelId="{72ABE2DB-EBE2-4193-A8CA-4BE01A93C8E8}">
      <dsp:nvSpPr>
        <dsp:cNvPr id="0" name=""/>
        <dsp:cNvSpPr/>
      </dsp:nvSpPr>
      <dsp:spPr>
        <a:xfrm rot="5813362">
          <a:off x="9936871" y="2484554"/>
          <a:ext cx="467817"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10016205" y="2522805"/>
        <a:ext cx="325984" cy="327472"/>
      </dsp:txXfrm>
    </dsp:sp>
    <dsp:sp modelId="{2B73E0F7-4FE1-45A9-A9B3-24428E849349}">
      <dsp:nvSpPr>
        <dsp:cNvPr id="0" name=""/>
        <dsp:cNvSpPr/>
      </dsp:nvSpPr>
      <dsp:spPr>
        <a:xfrm>
          <a:off x="8676770" y="3207502"/>
          <a:ext cx="2720146"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Which element poses the greatest risk?</a:t>
          </a:r>
        </a:p>
      </dsp:txBody>
      <dsp:txXfrm>
        <a:off x="8715269" y="3246001"/>
        <a:ext cx="2643148" cy="1237452"/>
      </dsp:txXfrm>
    </dsp:sp>
    <dsp:sp modelId="{4E1556B0-7E8D-47AB-BF40-8F3B2BE3A09E}">
      <dsp:nvSpPr>
        <dsp:cNvPr id="0" name=""/>
        <dsp:cNvSpPr/>
      </dsp:nvSpPr>
      <dsp:spPr>
        <a:xfrm rot="10779655">
          <a:off x="7654827" y="3605034"/>
          <a:ext cx="722180"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7817818" y="3713213"/>
        <a:ext cx="559188" cy="325984"/>
      </dsp:txXfrm>
    </dsp:sp>
    <dsp:sp modelId="{4DE5F612-8C3D-4BB5-89AA-613E47E795BA}">
      <dsp:nvSpPr>
        <dsp:cNvPr id="0" name=""/>
        <dsp:cNvSpPr/>
      </dsp:nvSpPr>
      <dsp:spPr>
        <a:xfrm>
          <a:off x="4626159" y="3231569"/>
          <a:ext cx="2688029"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have you gauged the risk to the caller/ victim or others?</a:t>
          </a:r>
        </a:p>
      </dsp:txBody>
      <dsp:txXfrm>
        <a:off x="4664658" y="3270068"/>
        <a:ext cx="2611031" cy="1237452"/>
      </dsp:txXfrm>
    </dsp:sp>
    <dsp:sp modelId="{A45A6CCC-8150-4F3B-AF9B-79079D67D660}">
      <dsp:nvSpPr>
        <dsp:cNvPr id="0" name=""/>
        <dsp:cNvSpPr/>
      </dsp:nvSpPr>
      <dsp:spPr>
        <a:xfrm rot="10824101">
          <a:off x="3900493" y="3604429"/>
          <a:ext cx="512811"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4054334" y="3713629"/>
        <a:ext cx="358968" cy="325984"/>
      </dsp:txXfrm>
    </dsp:sp>
    <dsp:sp modelId="{41415AEC-E7C4-4001-88BC-0339D8DF9DF5}">
      <dsp:nvSpPr>
        <dsp:cNvPr id="0" name=""/>
        <dsp:cNvSpPr/>
      </dsp:nvSpPr>
      <dsp:spPr>
        <a:xfrm>
          <a:off x="1415744" y="3207502"/>
          <a:ext cx="2242869"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risks are there to the caller/ victim or others?</a:t>
          </a:r>
        </a:p>
      </dsp:txBody>
      <dsp:txXfrm>
        <a:off x="1454243" y="3246001"/>
        <a:ext cx="2165871" cy="12374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Which elements need investigating?</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is it convenient for the caller/ victim?</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do we need to investigate?</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can you help with this investigation?</a:t>
          </a:r>
        </a:p>
      </dsp:txBody>
      <dsp:txXfrm>
        <a:off x="9244664" y="1055250"/>
        <a:ext cx="2113753" cy="1237452"/>
      </dsp:txXfrm>
    </dsp:sp>
    <dsp:sp modelId="{72ABE2DB-EBE2-4193-A8CA-4BE01A93C8E8}">
      <dsp:nvSpPr>
        <dsp:cNvPr id="0" name=""/>
        <dsp:cNvSpPr/>
      </dsp:nvSpPr>
      <dsp:spPr>
        <a:xfrm rot="5550940">
          <a:off x="10021549" y="2484554"/>
          <a:ext cx="464887"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10094062" y="2523830"/>
        <a:ext cx="325984" cy="325421"/>
      </dsp:txXfrm>
    </dsp:sp>
    <dsp:sp modelId="{2B73E0F7-4FE1-45A9-A9B3-24428E849349}">
      <dsp:nvSpPr>
        <dsp:cNvPr id="0" name=""/>
        <dsp:cNvSpPr/>
      </dsp:nvSpPr>
      <dsp:spPr>
        <a:xfrm>
          <a:off x="9013663" y="3207502"/>
          <a:ext cx="2383252"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Why do we need to investigate?</a:t>
          </a:r>
        </a:p>
      </dsp:txBody>
      <dsp:txXfrm>
        <a:off x="9052162" y="3246001"/>
        <a:ext cx="2306254" cy="1237452"/>
      </dsp:txXfrm>
    </dsp:sp>
    <dsp:sp modelId="{4E1556B0-7E8D-47AB-BF40-8F3B2BE3A09E}">
      <dsp:nvSpPr>
        <dsp:cNvPr id="0" name=""/>
        <dsp:cNvSpPr/>
      </dsp:nvSpPr>
      <dsp:spPr>
        <a:xfrm rot="10777478">
          <a:off x="7991720" y="3605210"/>
          <a:ext cx="722183"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8154710" y="3713337"/>
        <a:ext cx="559191" cy="325984"/>
      </dsp:txXfrm>
    </dsp:sp>
    <dsp:sp modelId="{4DE5F612-8C3D-4BB5-89AA-613E47E795BA}">
      <dsp:nvSpPr>
        <dsp:cNvPr id="0" name=""/>
        <dsp:cNvSpPr/>
      </dsp:nvSpPr>
      <dsp:spPr>
        <a:xfrm>
          <a:off x="5412178" y="3231569"/>
          <a:ext cx="2238903"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do we need to investigate?</a:t>
          </a:r>
        </a:p>
      </dsp:txBody>
      <dsp:txXfrm>
        <a:off x="5450677" y="3270068"/>
        <a:ext cx="2161905" cy="1237452"/>
      </dsp:txXfrm>
    </dsp:sp>
    <dsp:sp modelId="{A45A6CCC-8150-4F3B-AF9B-79079D67D660}">
      <dsp:nvSpPr>
        <dsp:cNvPr id="0" name=""/>
        <dsp:cNvSpPr/>
      </dsp:nvSpPr>
      <dsp:spPr>
        <a:xfrm rot="10825787">
          <a:off x="4686512" y="3605224"/>
          <a:ext cx="512813"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4840354" y="3714462"/>
        <a:ext cx="358969" cy="325984"/>
      </dsp:txXfrm>
    </dsp:sp>
    <dsp:sp modelId="{41415AEC-E7C4-4001-88BC-0339D8DF9DF5}">
      <dsp:nvSpPr>
        <dsp:cNvPr id="0" name=""/>
        <dsp:cNvSpPr/>
      </dsp:nvSpPr>
      <dsp:spPr>
        <a:xfrm>
          <a:off x="2201764" y="3207502"/>
          <a:ext cx="2242869"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needs to investigate this?</a:t>
          </a:r>
        </a:p>
      </dsp:txBody>
      <dsp:txXfrm>
        <a:off x="2240263" y="3246001"/>
        <a:ext cx="2165871" cy="123745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Who is vulnerable?</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Why are they vulnerable?</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makes the caller/incident vulnerable?</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vulnerable do they feel?</a:t>
          </a:r>
        </a:p>
      </dsp:txBody>
      <dsp:txXfrm>
        <a:off x="9244664" y="1055250"/>
        <a:ext cx="2113753" cy="1237452"/>
      </dsp:txXfrm>
    </dsp:sp>
    <dsp:sp modelId="{72ABE2DB-EBE2-4193-A8CA-4BE01A93C8E8}">
      <dsp:nvSpPr>
        <dsp:cNvPr id="0" name=""/>
        <dsp:cNvSpPr/>
      </dsp:nvSpPr>
      <dsp:spPr>
        <a:xfrm rot="6034622">
          <a:off x="9863222" y="2484554"/>
          <a:ext cx="472466"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9949472" y="2521178"/>
        <a:ext cx="325984" cy="330726"/>
      </dsp:txXfrm>
    </dsp:sp>
    <dsp:sp modelId="{2B73E0F7-4FE1-45A9-A9B3-24428E849349}">
      <dsp:nvSpPr>
        <dsp:cNvPr id="0" name=""/>
        <dsp:cNvSpPr/>
      </dsp:nvSpPr>
      <dsp:spPr>
        <a:xfrm>
          <a:off x="8388007" y="3207502"/>
          <a:ext cx="3008909"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is the caller/victim, does this make them vulnerable?</a:t>
          </a:r>
        </a:p>
      </dsp:txBody>
      <dsp:txXfrm>
        <a:off x="8426506" y="3246001"/>
        <a:ext cx="2931911" cy="1237452"/>
      </dsp:txXfrm>
    </dsp:sp>
    <dsp:sp modelId="{4E1556B0-7E8D-47AB-BF40-8F3B2BE3A09E}">
      <dsp:nvSpPr>
        <dsp:cNvPr id="0" name=""/>
        <dsp:cNvSpPr/>
      </dsp:nvSpPr>
      <dsp:spPr>
        <a:xfrm rot="10779246">
          <a:off x="7366064" y="3606147"/>
          <a:ext cx="722181"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7529055" y="3714316"/>
        <a:ext cx="559189" cy="325984"/>
      </dsp:txXfrm>
    </dsp:sp>
    <dsp:sp modelId="{4DE5F612-8C3D-4BB5-89AA-613E47E795BA}">
      <dsp:nvSpPr>
        <dsp:cNvPr id="0" name=""/>
        <dsp:cNvSpPr/>
      </dsp:nvSpPr>
      <dsp:spPr>
        <a:xfrm>
          <a:off x="4786522" y="3231569"/>
          <a:ext cx="2238903"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Which elements make caller/ incident vulnerable?</a:t>
          </a:r>
        </a:p>
      </dsp:txBody>
      <dsp:txXfrm>
        <a:off x="4825021" y="3270068"/>
        <a:ext cx="2161905" cy="1237452"/>
      </dsp:txXfrm>
    </dsp:sp>
    <dsp:sp modelId="{A45A6CCC-8150-4F3B-AF9B-79079D67D660}">
      <dsp:nvSpPr>
        <dsp:cNvPr id="0" name=""/>
        <dsp:cNvSpPr/>
      </dsp:nvSpPr>
      <dsp:spPr>
        <a:xfrm rot="10825787">
          <a:off x="4060855" y="3605224"/>
          <a:ext cx="512813"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4214697" y="3714462"/>
        <a:ext cx="358969" cy="325984"/>
      </dsp:txXfrm>
    </dsp:sp>
    <dsp:sp modelId="{41415AEC-E7C4-4001-88BC-0339D8DF9DF5}">
      <dsp:nvSpPr>
        <dsp:cNvPr id="0" name=""/>
        <dsp:cNvSpPr/>
      </dsp:nvSpPr>
      <dsp:spPr>
        <a:xfrm>
          <a:off x="1576107" y="3207502"/>
          <a:ext cx="2242869"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is the caller/ victim particularly vulnerable?</a:t>
          </a:r>
        </a:p>
      </dsp:txBody>
      <dsp:txXfrm>
        <a:off x="1614606" y="3246001"/>
        <a:ext cx="2165871" cy="123745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F22D5-C7B3-4C6C-A590-F2D251B2C291}">
      <dsp:nvSpPr>
        <dsp:cNvPr id="0" name=""/>
        <dsp:cNvSpPr/>
      </dsp:nvSpPr>
      <dsp:spPr>
        <a:xfrm>
          <a:off x="5010"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Who do we need to engage with?</a:t>
          </a:r>
        </a:p>
      </dsp:txBody>
      <dsp:txXfrm>
        <a:off x="43509" y="1055250"/>
        <a:ext cx="2113753" cy="1237452"/>
      </dsp:txXfrm>
    </dsp:sp>
    <dsp:sp modelId="{1337E0B2-9119-4744-A457-B83ACF9D0A8A}">
      <dsp:nvSpPr>
        <dsp:cNvPr id="0" name=""/>
        <dsp:cNvSpPr/>
      </dsp:nvSpPr>
      <dsp:spPr>
        <a:xfrm>
          <a:off x="2388547"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2388547" y="1510984"/>
        <a:ext cx="325107" cy="325984"/>
      </dsp:txXfrm>
    </dsp:sp>
    <dsp:sp modelId="{CFE93192-334F-4D85-A3AC-BA35EFD716F4}">
      <dsp:nvSpPr>
        <dsp:cNvPr id="0" name=""/>
        <dsp:cNvSpPr/>
      </dsp:nvSpPr>
      <dsp:spPr>
        <a:xfrm>
          <a:off x="3072062" y="1016751"/>
          <a:ext cx="2190751"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is their nearest PACT meeting?</a:t>
          </a:r>
        </a:p>
      </dsp:txBody>
      <dsp:txXfrm>
        <a:off x="3110561" y="1055250"/>
        <a:ext cx="2113753" cy="1237452"/>
      </dsp:txXfrm>
    </dsp:sp>
    <dsp:sp modelId="{621012FF-2183-49EB-8A0F-A5662773C13F}">
      <dsp:nvSpPr>
        <dsp:cNvPr id="0" name=""/>
        <dsp:cNvSpPr/>
      </dsp:nvSpPr>
      <dsp:spPr>
        <a:xfrm>
          <a:off x="5455599"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455599" y="1510984"/>
        <a:ext cx="325107" cy="325984"/>
      </dsp:txXfrm>
    </dsp:sp>
    <dsp:sp modelId="{C60385D6-A2E9-4D77-8578-C835F1E9584C}">
      <dsp:nvSpPr>
        <dsp:cNvPr id="0" name=""/>
        <dsp:cNvSpPr/>
      </dsp:nvSpPr>
      <dsp:spPr>
        <a:xfrm>
          <a:off x="6139113" y="1016751"/>
          <a:ext cx="2190751"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Why should we engage with them?</a:t>
          </a:r>
        </a:p>
      </dsp:txBody>
      <dsp:txXfrm>
        <a:off x="6177612" y="1055250"/>
        <a:ext cx="2113753" cy="1237452"/>
      </dsp:txXfrm>
    </dsp:sp>
    <dsp:sp modelId="{236B9A1C-BAC9-4E81-A5BF-E1004F6923D0}">
      <dsp:nvSpPr>
        <dsp:cNvPr id="0" name=""/>
        <dsp:cNvSpPr/>
      </dsp:nvSpPr>
      <dsp:spPr>
        <a:xfrm>
          <a:off x="8522650" y="1402323"/>
          <a:ext cx="464439"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522650" y="1510984"/>
        <a:ext cx="325107" cy="325984"/>
      </dsp:txXfrm>
    </dsp:sp>
    <dsp:sp modelId="{5F11126D-DE3E-40DE-886C-BDD79DC213EF}">
      <dsp:nvSpPr>
        <dsp:cNvPr id="0" name=""/>
        <dsp:cNvSpPr/>
      </dsp:nvSpPr>
      <dsp:spPr>
        <a:xfrm>
          <a:off x="9206165" y="1016751"/>
          <a:ext cx="2190751"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Which Partner Agency do we need to engage with?</a:t>
          </a:r>
        </a:p>
      </dsp:txBody>
      <dsp:txXfrm>
        <a:off x="9244664" y="1055250"/>
        <a:ext cx="2113753" cy="1237452"/>
      </dsp:txXfrm>
    </dsp:sp>
    <dsp:sp modelId="{72ABE2DB-EBE2-4193-A8CA-4BE01A93C8E8}">
      <dsp:nvSpPr>
        <dsp:cNvPr id="0" name=""/>
        <dsp:cNvSpPr/>
      </dsp:nvSpPr>
      <dsp:spPr>
        <a:xfrm rot="6034622">
          <a:off x="9863222" y="2484554"/>
          <a:ext cx="472466"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rot="-5400000">
        <a:off x="9949472" y="2521178"/>
        <a:ext cx="325984" cy="330726"/>
      </dsp:txXfrm>
    </dsp:sp>
    <dsp:sp modelId="{2B73E0F7-4FE1-45A9-A9B3-24428E849349}">
      <dsp:nvSpPr>
        <dsp:cNvPr id="0" name=""/>
        <dsp:cNvSpPr/>
      </dsp:nvSpPr>
      <dsp:spPr>
        <a:xfrm>
          <a:off x="8388007" y="3207502"/>
          <a:ext cx="3008909" cy="1314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 should we engage with this person/ group?</a:t>
          </a:r>
        </a:p>
      </dsp:txBody>
      <dsp:txXfrm>
        <a:off x="8426506" y="3246001"/>
        <a:ext cx="2931911" cy="1237452"/>
      </dsp:txXfrm>
    </dsp:sp>
    <dsp:sp modelId="{4E1556B0-7E8D-47AB-BF40-8F3B2BE3A09E}">
      <dsp:nvSpPr>
        <dsp:cNvPr id="0" name=""/>
        <dsp:cNvSpPr/>
      </dsp:nvSpPr>
      <dsp:spPr>
        <a:xfrm rot="10779246">
          <a:off x="7366064" y="3606147"/>
          <a:ext cx="722181"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7529055" y="3714316"/>
        <a:ext cx="559189" cy="325984"/>
      </dsp:txXfrm>
    </dsp:sp>
    <dsp:sp modelId="{4DE5F612-8C3D-4BB5-89AA-613E47E795BA}">
      <dsp:nvSpPr>
        <dsp:cNvPr id="0" name=""/>
        <dsp:cNvSpPr/>
      </dsp:nvSpPr>
      <dsp:spPr>
        <a:xfrm>
          <a:off x="4786522" y="3231569"/>
          <a:ext cx="2238903" cy="13144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do we engage with this person/ group?</a:t>
          </a:r>
        </a:p>
      </dsp:txBody>
      <dsp:txXfrm>
        <a:off x="4825021" y="3270068"/>
        <a:ext cx="2161905" cy="1237452"/>
      </dsp:txXfrm>
    </dsp:sp>
    <dsp:sp modelId="{A45A6CCC-8150-4F3B-AF9B-79079D67D660}">
      <dsp:nvSpPr>
        <dsp:cNvPr id="0" name=""/>
        <dsp:cNvSpPr/>
      </dsp:nvSpPr>
      <dsp:spPr>
        <a:xfrm rot="10823672">
          <a:off x="4060857" y="3606202"/>
          <a:ext cx="512811" cy="5433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4214698" y="3715393"/>
        <a:ext cx="358968" cy="325984"/>
      </dsp:txXfrm>
    </dsp:sp>
    <dsp:sp modelId="{41415AEC-E7C4-4001-88BC-0339D8DF9DF5}">
      <dsp:nvSpPr>
        <dsp:cNvPr id="0" name=""/>
        <dsp:cNvSpPr/>
      </dsp:nvSpPr>
      <dsp:spPr>
        <a:xfrm>
          <a:off x="1002656" y="3207502"/>
          <a:ext cx="2816320" cy="131445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is the best way to engage with this person/ group?</a:t>
          </a:r>
        </a:p>
      </dsp:txBody>
      <dsp:txXfrm>
        <a:off x="1041155" y="3246001"/>
        <a:ext cx="2739322" cy="123745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C4115-00FE-42B5-A157-A3A5116C4A08}">
      <dsp:nvSpPr>
        <dsp:cNvPr id="0" name=""/>
        <dsp:cNvSpPr/>
      </dsp:nvSpPr>
      <dsp:spPr>
        <a:xfrm rot="5400000">
          <a:off x="946519" y="1106783"/>
          <a:ext cx="1734038"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259C7B5-DF36-4B98-A747-F3F3431CAB41}">
      <dsp:nvSpPr>
        <dsp:cNvPr id="0" name=""/>
        <dsp:cNvSpPr/>
      </dsp:nvSpPr>
      <dsp:spPr>
        <a:xfrm>
          <a:off x="1345401" y="92"/>
          <a:ext cx="2322012" cy="139320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Communicate with victim or witness</a:t>
          </a:r>
        </a:p>
      </dsp:txBody>
      <dsp:txXfrm>
        <a:off x="1386207" y="40898"/>
        <a:ext cx="2240400" cy="1311595"/>
      </dsp:txXfrm>
    </dsp:sp>
    <dsp:sp modelId="{19877082-5D4E-49CD-8890-EAA387E2CC13}">
      <dsp:nvSpPr>
        <dsp:cNvPr id="0" name=""/>
        <dsp:cNvSpPr/>
      </dsp:nvSpPr>
      <dsp:spPr>
        <a:xfrm rot="5400000">
          <a:off x="946519" y="2848293"/>
          <a:ext cx="1734038"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D08F880-AB2E-40DA-9752-6AA73FF069AC}">
      <dsp:nvSpPr>
        <dsp:cNvPr id="0" name=""/>
        <dsp:cNvSpPr/>
      </dsp:nvSpPr>
      <dsp:spPr>
        <a:xfrm>
          <a:off x="1345401" y="1741601"/>
          <a:ext cx="2322012" cy="13932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Assess &amp; preserve scene/ evidence</a:t>
          </a:r>
        </a:p>
      </dsp:txBody>
      <dsp:txXfrm>
        <a:off x="1386207" y="1782407"/>
        <a:ext cx="2240400" cy="1311595"/>
      </dsp:txXfrm>
    </dsp:sp>
    <dsp:sp modelId="{339690FA-38AD-4D05-AD6A-D3085C01CD97}">
      <dsp:nvSpPr>
        <dsp:cNvPr id="0" name=""/>
        <dsp:cNvSpPr/>
      </dsp:nvSpPr>
      <dsp:spPr>
        <a:xfrm>
          <a:off x="1817274" y="3719047"/>
          <a:ext cx="3080805"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4838B52-0358-42BD-A736-769EF751CB62}">
      <dsp:nvSpPr>
        <dsp:cNvPr id="0" name=""/>
        <dsp:cNvSpPr/>
      </dsp:nvSpPr>
      <dsp:spPr>
        <a:xfrm>
          <a:off x="1345401" y="3483111"/>
          <a:ext cx="2322012" cy="139320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Health &amp; Safety</a:t>
          </a:r>
        </a:p>
      </dsp:txBody>
      <dsp:txXfrm>
        <a:off x="1386207" y="3523917"/>
        <a:ext cx="2240400" cy="1311595"/>
      </dsp:txXfrm>
    </dsp:sp>
    <dsp:sp modelId="{66372EB7-2888-4C56-8113-1A9754FA01D2}">
      <dsp:nvSpPr>
        <dsp:cNvPr id="0" name=""/>
        <dsp:cNvSpPr/>
      </dsp:nvSpPr>
      <dsp:spPr>
        <a:xfrm rot="16200000">
          <a:off x="4034796" y="2848293"/>
          <a:ext cx="1734038"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5D8D3B9-C1F4-4B0C-A543-8E810E1E4A17}">
      <dsp:nvSpPr>
        <dsp:cNvPr id="0" name=""/>
        <dsp:cNvSpPr/>
      </dsp:nvSpPr>
      <dsp:spPr>
        <a:xfrm>
          <a:off x="4433677" y="3483111"/>
          <a:ext cx="2322012" cy="139320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Initiate urgent action or support service</a:t>
          </a:r>
        </a:p>
      </dsp:txBody>
      <dsp:txXfrm>
        <a:off x="4474483" y="3523917"/>
        <a:ext cx="2240400" cy="1311595"/>
      </dsp:txXfrm>
    </dsp:sp>
    <dsp:sp modelId="{25FE40E0-3363-4126-9C96-282D87115CB5}">
      <dsp:nvSpPr>
        <dsp:cNvPr id="0" name=""/>
        <dsp:cNvSpPr/>
      </dsp:nvSpPr>
      <dsp:spPr>
        <a:xfrm rot="16200000">
          <a:off x="4034796" y="1106783"/>
          <a:ext cx="1734038"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6BCCDD8-1751-44E8-8CAB-B03AF0074B59}">
      <dsp:nvSpPr>
        <dsp:cNvPr id="0" name=""/>
        <dsp:cNvSpPr/>
      </dsp:nvSpPr>
      <dsp:spPr>
        <a:xfrm>
          <a:off x="4433677" y="1741601"/>
          <a:ext cx="2322012" cy="13932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Complete relevant documents</a:t>
          </a:r>
        </a:p>
      </dsp:txBody>
      <dsp:txXfrm>
        <a:off x="4474483" y="1782407"/>
        <a:ext cx="2240400" cy="1311595"/>
      </dsp:txXfrm>
    </dsp:sp>
    <dsp:sp modelId="{5CA77BE8-778B-4C9E-98CB-442555030BAD}">
      <dsp:nvSpPr>
        <dsp:cNvPr id="0" name=""/>
        <dsp:cNvSpPr/>
      </dsp:nvSpPr>
      <dsp:spPr>
        <a:xfrm>
          <a:off x="4905550" y="236029"/>
          <a:ext cx="3080805" cy="208981"/>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2B98BDD-1E5D-4F27-927D-BAD8AAC6723C}">
      <dsp:nvSpPr>
        <dsp:cNvPr id="0" name=""/>
        <dsp:cNvSpPr/>
      </dsp:nvSpPr>
      <dsp:spPr>
        <a:xfrm>
          <a:off x="4433677" y="92"/>
          <a:ext cx="2322012" cy="139320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Provide advice &amp; guidance</a:t>
          </a:r>
        </a:p>
      </dsp:txBody>
      <dsp:txXfrm>
        <a:off x="4474483" y="40898"/>
        <a:ext cx="2240400" cy="1311595"/>
      </dsp:txXfrm>
    </dsp:sp>
    <dsp:sp modelId="{C46172A9-B6DA-4F89-BBC3-A6E24808E0F2}">
      <dsp:nvSpPr>
        <dsp:cNvPr id="0" name=""/>
        <dsp:cNvSpPr/>
      </dsp:nvSpPr>
      <dsp:spPr>
        <a:xfrm>
          <a:off x="7521954" y="92"/>
          <a:ext cx="2322012" cy="139320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Complete initial enquiries</a:t>
          </a:r>
        </a:p>
      </dsp:txBody>
      <dsp:txXfrm>
        <a:off x="7562760" y="40898"/>
        <a:ext cx="2240400" cy="131159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94317" y="2564158"/>
          <a:ext cx="2153744" cy="2153744"/>
        </a:xfrm>
        <a:prstGeom prst="ellipse">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solidFill>
                <a:schemeClr val="tx1"/>
              </a:solidFill>
            </a:rPr>
            <a:t>APC</a:t>
          </a:r>
        </a:p>
      </dsp:txBody>
      <dsp:txXfrm>
        <a:off x="4009726" y="2879567"/>
        <a:ext cx="1522926" cy="1522926"/>
      </dsp:txXfrm>
    </dsp:sp>
    <dsp:sp modelId="{C4AB4441-2D3D-4CBC-A5B0-0565C7CBBC90}">
      <dsp:nvSpPr>
        <dsp:cNvPr id="0" name=""/>
        <dsp:cNvSpPr/>
      </dsp:nvSpPr>
      <dsp:spPr>
        <a:xfrm rot="12900000">
          <a:off x="2310505" y="2188473"/>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436591" y="1204029"/>
          <a:ext cx="2046057" cy="1636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A</a:t>
          </a:r>
          <a:r>
            <a:rPr lang="en-US" sz="2400" kern="1200" dirty="0">
              <a:solidFill>
                <a:schemeClr val="tx1"/>
              </a:solidFill>
            </a:rPr>
            <a:t>ssess</a:t>
          </a:r>
        </a:p>
      </dsp:txBody>
      <dsp:txXfrm>
        <a:off x="1484533" y="1251971"/>
        <a:ext cx="1950173" cy="1540962"/>
      </dsp:txXfrm>
    </dsp:sp>
    <dsp:sp modelId="{1C2B80E1-24B7-42C1-BB59-21A60CEA8980}">
      <dsp:nvSpPr>
        <dsp:cNvPr id="0" name=""/>
        <dsp:cNvSpPr/>
      </dsp:nvSpPr>
      <dsp:spPr>
        <a:xfrm rot="16200000">
          <a:off x="3946661" y="1336745"/>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748160" y="702"/>
          <a:ext cx="2046057" cy="16368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P</a:t>
          </a:r>
          <a:r>
            <a:rPr lang="en-US" sz="2400" kern="1200" dirty="0">
              <a:solidFill>
                <a:schemeClr val="tx1"/>
              </a:solidFill>
            </a:rPr>
            <a:t>rotect</a:t>
          </a:r>
        </a:p>
      </dsp:txBody>
      <dsp:txXfrm>
        <a:off x="3796102" y="48644"/>
        <a:ext cx="1950173" cy="1540962"/>
      </dsp:txXfrm>
    </dsp:sp>
    <dsp:sp modelId="{93A2443F-9616-4AE7-99A3-50BE90986B84}">
      <dsp:nvSpPr>
        <dsp:cNvPr id="0" name=""/>
        <dsp:cNvSpPr/>
      </dsp:nvSpPr>
      <dsp:spPr>
        <a:xfrm rot="19500000">
          <a:off x="5582817" y="2188473"/>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059730" y="1204029"/>
          <a:ext cx="2046057" cy="1636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C</a:t>
          </a:r>
          <a:r>
            <a:rPr lang="en-US" sz="2400" kern="1200" dirty="0">
              <a:solidFill>
                <a:schemeClr val="tx1"/>
              </a:solidFill>
            </a:rPr>
            <a:t>ommunicate</a:t>
          </a:r>
        </a:p>
      </dsp:txBody>
      <dsp:txXfrm>
        <a:off x="6107672" y="1251971"/>
        <a:ext cx="1950173" cy="154096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94317" y="2564158"/>
          <a:ext cx="2153744" cy="2153744"/>
        </a:xfrm>
        <a:prstGeom prst="ellipse">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solidFill>
                <a:schemeClr val="tx1"/>
              </a:solidFill>
            </a:rPr>
            <a:t>CAP</a:t>
          </a:r>
        </a:p>
      </dsp:txBody>
      <dsp:txXfrm>
        <a:off x="4009726" y="2879567"/>
        <a:ext cx="1522926" cy="1522926"/>
      </dsp:txXfrm>
    </dsp:sp>
    <dsp:sp modelId="{C4AB4441-2D3D-4CBC-A5B0-0565C7CBBC90}">
      <dsp:nvSpPr>
        <dsp:cNvPr id="0" name=""/>
        <dsp:cNvSpPr/>
      </dsp:nvSpPr>
      <dsp:spPr>
        <a:xfrm rot="12900000">
          <a:off x="2310505" y="2188473"/>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436591" y="1204029"/>
          <a:ext cx="2046057" cy="1636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C</a:t>
          </a:r>
          <a:r>
            <a:rPr lang="en-US" sz="2400" kern="1200" dirty="0">
              <a:solidFill>
                <a:schemeClr val="tx1"/>
              </a:solidFill>
            </a:rPr>
            <a:t>ommon</a:t>
          </a:r>
        </a:p>
      </dsp:txBody>
      <dsp:txXfrm>
        <a:off x="1484533" y="1251971"/>
        <a:ext cx="1950173" cy="1540962"/>
      </dsp:txXfrm>
    </dsp:sp>
    <dsp:sp modelId="{1C2B80E1-24B7-42C1-BB59-21A60CEA8980}">
      <dsp:nvSpPr>
        <dsp:cNvPr id="0" name=""/>
        <dsp:cNvSpPr/>
      </dsp:nvSpPr>
      <dsp:spPr>
        <a:xfrm rot="16200000">
          <a:off x="3946661" y="1336745"/>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748160" y="702"/>
          <a:ext cx="2046057" cy="16368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A</a:t>
          </a:r>
          <a:r>
            <a:rPr lang="en-US" sz="2400" kern="1200" dirty="0">
              <a:solidFill>
                <a:schemeClr val="tx1"/>
              </a:solidFill>
            </a:rPr>
            <a:t>pproach</a:t>
          </a:r>
        </a:p>
      </dsp:txBody>
      <dsp:txXfrm>
        <a:off x="3796102" y="48644"/>
        <a:ext cx="1950173" cy="1540962"/>
      </dsp:txXfrm>
    </dsp:sp>
    <dsp:sp modelId="{93A2443F-9616-4AE7-99A3-50BE90986B84}">
      <dsp:nvSpPr>
        <dsp:cNvPr id="0" name=""/>
        <dsp:cNvSpPr/>
      </dsp:nvSpPr>
      <dsp:spPr>
        <a:xfrm rot="19500000">
          <a:off x="5582817" y="2188473"/>
          <a:ext cx="1649055" cy="61381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059730" y="1204029"/>
          <a:ext cx="2046057" cy="1636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P</a:t>
          </a:r>
          <a:r>
            <a:rPr lang="en-US" sz="2400" kern="1200" dirty="0">
              <a:solidFill>
                <a:schemeClr val="tx1"/>
              </a:solidFill>
            </a:rPr>
            <a:t>ath</a:t>
          </a:r>
        </a:p>
      </dsp:txBody>
      <dsp:txXfrm>
        <a:off x="6107672" y="1251971"/>
        <a:ext cx="1950173" cy="15409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BD580-2B79-439D-93F7-DF96DB36B03F}">
      <dsp:nvSpPr>
        <dsp:cNvPr id="0" name=""/>
        <dsp:cNvSpPr/>
      </dsp:nvSpPr>
      <dsp:spPr>
        <a:xfrm>
          <a:off x="1017" y="86453"/>
          <a:ext cx="3969803" cy="4853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“Wherever he </a:t>
          </a:r>
          <a:r>
            <a:rPr lang="en-US" sz="2400" b="1" kern="1200" dirty="0">
              <a:solidFill>
                <a:schemeClr val="tx1"/>
              </a:solidFill>
            </a:rPr>
            <a:t>steps</a:t>
          </a:r>
          <a:r>
            <a:rPr lang="en-US" sz="2400" kern="1200" dirty="0">
              <a:solidFill>
                <a:schemeClr val="tx1"/>
              </a:solidFill>
            </a:rPr>
            <a:t>, whatever he </a:t>
          </a:r>
          <a:r>
            <a:rPr lang="en-US" sz="2400" b="1" kern="1200" dirty="0">
              <a:solidFill>
                <a:schemeClr val="tx1"/>
              </a:solidFill>
            </a:rPr>
            <a:t>touches</a:t>
          </a:r>
          <a:r>
            <a:rPr lang="en-US" sz="2400" kern="1200" dirty="0">
              <a:solidFill>
                <a:schemeClr val="tx1"/>
              </a:solidFill>
            </a:rPr>
            <a:t>, whatever he </a:t>
          </a:r>
          <a:r>
            <a:rPr lang="en-US" sz="2400" b="1" kern="1200" dirty="0">
              <a:solidFill>
                <a:schemeClr val="tx1"/>
              </a:solidFill>
            </a:rPr>
            <a:t>leaves</a:t>
          </a:r>
          <a:r>
            <a:rPr lang="en-US" sz="2400" kern="1200" dirty="0">
              <a:solidFill>
                <a:schemeClr val="tx1"/>
              </a:solidFill>
            </a:rPr>
            <a:t>, even unconsciously, will serve as a silent witness against him. Not only his </a:t>
          </a:r>
          <a:r>
            <a:rPr lang="en-US" sz="2400" b="1" kern="1200" dirty="0">
              <a:solidFill>
                <a:schemeClr val="tx1"/>
              </a:solidFill>
            </a:rPr>
            <a:t>fingerprints</a:t>
          </a:r>
          <a:r>
            <a:rPr lang="en-US" sz="2400" kern="1200" dirty="0">
              <a:solidFill>
                <a:schemeClr val="tx1"/>
              </a:solidFill>
            </a:rPr>
            <a:t> or his</a:t>
          </a:r>
          <a:r>
            <a:rPr lang="en-US" sz="2400" b="1" kern="1200" dirty="0">
              <a:solidFill>
                <a:schemeClr val="tx1"/>
              </a:solidFill>
            </a:rPr>
            <a:t> footprints</a:t>
          </a:r>
          <a:r>
            <a:rPr lang="en-US" sz="2400" kern="1200" dirty="0">
              <a:solidFill>
                <a:schemeClr val="tx1"/>
              </a:solidFill>
            </a:rPr>
            <a:t>, but his </a:t>
          </a:r>
          <a:r>
            <a:rPr lang="en-US" sz="2400" b="1" kern="1200" dirty="0">
              <a:solidFill>
                <a:schemeClr val="tx1"/>
              </a:solidFill>
            </a:rPr>
            <a:t>hair</a:t>
          </a:r>
          <a:r>
            <a:rPr lang="en-US" sz="2400" kern="1200" dirty="0">
              <a:solidFill>
                <a:schemeClr val="tx1"/>
              </a:solidFill>
            </a:rPr>
            <a:t>, the </a:t>
          </a:r>
          <a:r>
            <a:rPr lang="en-US" sz="2400" b="1" kern="1200" dirty="0" err="1">
              <a:solidFill>
                <a:schemeClr val="tx1"/>
              </a:solidFill>
            </a:rPr>
            <a:t>fibres</a:t>
          </a:r>
          <a:r>
            <a:rPr lang="en-US" sz="2400" b="1" kern="1200" dirty="0">
              <a:solidFill>
                <a:schemeClr val="tx1"/>
              </a:solidFill>
            </a:rPr>
            <a:t> </a:t>
          </a:r>
          <a:r>
            <a:rPr lang="en-US" sz="2400" kern="1200" dirty="0">
              <a:solidFill>
                <a:schemeClr val="tx1"/>
              </a:solidFill>
            </a:rPr>
            <a:t>from his</a:t>
          </a:r>
          <a:r>
            <a:rPr lang="en-US" sz="2400" b="1" kern="1200" dirty="0">
              <a:solidFill>
                <a:schemeClr val="tx1"/>
              </a:solidFill>
            </a:rPr>
            <a:t> clothes</a:t>
          </a:r>
          <a:r>
            <a:rPr lang="en-US" sz="2400" kern="1200" dirty="0">
              <a:solidFill>
                <a:schemeClr val="tx1"/>
              </a:solidFill>
            </a:rPr>
            <a:t>, the </a:t>
          </a:r>
          <a:r>
            <a:rPr lang="en-US" sz="2400" b="1" kern="1200" dirty="0">
              <a:solidFill>
                <a:schemeClr val="tx1"/>
              </a:solidFill>
            </a:rPr>
            <a:t>glass</a:t>
          </a:r>
          <a:r>
            <a:rPr lang="en-US" sz="2400" kern="1200" dirty="0">
              <a:solidFill>
                <a:schemeClr val="tx1"/>
              </a:solidFill>
            </a:rPr>
            <a:t> he breaks, the</a:t>
          </a:r>
          <a:r>
            <a:rPr lang="en-US" sz="2400" b="1" kern="1200" dirty="0">
              <a:solidFill>
                <a:schemeClr val="tx1"/>
              </a:solidFill>
            </a:rPr>
            <a:t> tool </a:t>
          </a:r>
          <a:r>
            <a:rPr lang="en-US" sz="2400" kern="1200" dirty="0">
              <a:solidFill>
                <a:schemeClr val="tx1"/>
              </a:solidFill>
            </a:rPr>
            <a:t>mark he leaves, the </a:t>
          </a:r>
          <a:r>
            <a:rPr lang="en-US" sz="2400" b="1" kern="1200" dirty="0">
              <a:solidFill>
                <a:schemeClr val="tx1"/>
              </a:solidFill>
            </a:rPr>
            <a:t>paint he scratches</a:t>
          </a:r>
          <a:r>
            <a:rPr lang="en-US" sz="2400" kern="1200" dirty="0">
              <a:solidFill>
                <a:schemeClr val="tx1"/>
              </a:solidFill>
            </a:rPr>
            <a:t>, the </a:t>
          </a:r>
          <a:r>
            <a:rPr lang="en-US" sz="2400" b="1" kern="1200" dirty="0">
              <a:solidFill>
                <a:schemeClr val="tx1"/>
              </a:solidFill>
            </a:rPr>
            <a:t>blood</a:t>
          </a:r>
          <a:r>
            <a:rPr lang="en-US" sz="2400" kern="1200" dirty="0">
              <a:solidFill>
                <a:schemeClr val="tx1"/>
              </a:solidFill>
            </a:rPr>
            <a:t> or </a:t>
          </a:r>
          <a:r>
            <a:rPr lang="en-US" sz="2400" b="1" kern="1200" dirty="0">
              <a:solidFill>
                <a:schemeClr val="tx1"/>
              </a:solidFill>
            </a:rPr>
            <a:t>semen</a:t>
          </a:r>
          <a:r>
            <a:rPr lang="en-US" sz="2400" kern="1200" dirty="0">
              <a:solidFill>
                <a:schemeClr val="tx1"/>
              </a:solidFill>
            </a:rPr>
            <a:t> he deposits or collects. All of these &amp; more, bear mute witness against him.”</a:t>
          </a:r>
        </a:p>
      </dsp:txBody>
      <dsp:txXfrm>
        <a:off x="1017" y="86453"/>
        <a:ext cx="3969803" cy="4853561"/>
      </dsp:txXfrm>
    </dsp:sp>
    <dsp:sp modelId="{AA9E541A-7F0A-46E1-854B-D31D3F89272D}">
      <dsp:nvSpPr>
        <dsp:cNvPr id="0" name=""/>
        <dsp:cNvSpPr/>
      </dsp:nvSpPr>
      <dsp:spPr>
        <a:xfrm>
          <a:off x="4367802" y="86453"/>
          <a:ext cx="3969803" cy="485356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&amp; understand it, can diminish its value.”</a:t>
          </a:r>
        </a:p>
      </dsp:txBody>
      <dsp:txXfrm>
        <a:off x="4367802" y="86453"/>
        <a:ext cx="3969803" cy="485356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2EA74-F272-4C35-AB75-79FE7E0D6F8D}">
      <dsp:nvSpPr>
        <dsp:cNvPr id="0" name=""/>
        <dsp:cNvSpPr/>
      </dsp:nvSpPr>
      <dsp:spPr>
        <a:xfrm>
          <a:off x="0" y="0"/>
          <a:ext cx="6820795" cy="2276979"/>
        </a:xfrm>
        <a:prstGeom prst="roundRect">
          <a:avLst>
            <a:gd name="adj" fmla="val 10000"/>
          </a:avLst>
        </a:prstGeom>
        <a:solidFill>
          <a:schemeClr val="accent2">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CCDC40-365D-4ED4-AC42-A0DEAFCCD3EE}">
      <dsp:nvSpPr>
        <dsp:cNvPr id="0" name=""/>
        <dsp:cNvSpPr/>
      </dsp:nvSpPr>
      <dsp:spPr>
        <a:xfrm>
          <a:off x="205406" y="303597"/>
          <a:ext cx="3052372" cy="1669784"/>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34C925D-7CEB-42B7-838B-DFA47D53240F}">
      <dsp:nvSpPr>
        <dsp:cNvPr id="0" name=""/>
        <dsp:cNvSpPr/>
      </dsp:nvSpPr>
      <dsp:spPr>
        <a:xfrm rot="10800000">
          <a:off x="205406" y="2276979"/>
          <a:ext cx="3052372" cy="2782974"/>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a:t>
          </a:r>
        </a:p>
        <a:p>
          <a:pPr marL="0" lvl="0" indent="0" algn="ctr" defTabSz="1066800">
            <a:lnSpc>
              <a:spcPct val="90000"/>
            </a:lnSpc>
            <a:spcBef>
              <a:spcPct val="0"/>
            </a:spcBef>
            <a:spcAft>
              <a:spcPct val="35000"/>
            </a:spcAft>
            <a:buNone/>
          </a:pPr>
          <a:r>
            <a:rPr lang="en-US" sz="2400" kern="1200" dirty="0">
              <a:solidFill>
                <a:schemeClr val="tx1"/>
              </a:solidFill>
            </a:rPr>
            <a:t>Witnesses</a:t>
          </a:r>
        </a:p>
        <a:p>
          <a:pPr marL="0" lvl="0" indent="0" algn="ctr" defTabSz="1066800">
            <a:lnSpc>
              <a:spcPct val="90000"/>
            </a:lnSpc>
            <a:spcBef>
              <a:spcPct val="0"/>
            </a:spcBef>
            <a:spcAft>
              <a:spcPct val="35000"/>
            </a:spcAft>
            <a:buNone/>
          </a:pPr>
          <a:r>
            <a:rPr lang="en-US" sz="2400" kern="1200" dirty="0">
              <a:solidFill>
                <a:schemeClr val="tx1"/>
              </a:solidFill>
            </a:rPr>
            <a:t>Location of property</a:t>
          </a:r>
        </a:p>
        <a:p>
          <a:pPr marL="0" lvl="0" indent="0" algn="ctr" defTabSz="1066800">
            <a:lnSpc>
              <a:spcPct val="90000"/>
            </a:lnSpc>
            <a:spcBef>
              <a:spcPct val="0"/>
            </a:spcBef>
            <a:spcAft>
              <a:spcPct val="35000"/>
            </a:spcAft>
            <a:buNone/>
          </a:pPr>
          <a:r>
            <a:rPr lang="en-US" sz="2400" kern="1200" dirty="0">
              <a:solidFill>
                <a:schemeClr val="tx1"/>
              </a:solidFill>
            </a:rPr>
            <a:t>Identity of offender</a:t>
          </a:r>
        </a:p>
        <a:p>
          <a:pPr marL="0" lvl="0" indent="0" algn="ctr" defTabSz="1066800">
            <a:lnSpc>
              <a:spcPct val="90000"/>
            </a:lnSpc>
            <a:spcBef>
              <a:spcPct val="0"/>
            </a:spcBef>
            <a:spcAft>
              <a:spcPct val="35000"/>
            </a:spcAft>
            <a:buNone/>
          </a:pPr>
          <a:r>
            <a:rPr lang="en-US" sz="2400" kern="1200" dirty="0">
              <a:solidFill>
                <a:schemeClr val="tx1"/>
              </a:solidFill>
            </a:rPr>
            <a:t>Location of offender</a:t>
          </a:r>
        </a:p>
      </dsp:txBody>
      <dsp:txXfrm rot="10800000">
        <a:off x="290992" y="2276979"/>
        <a:ext cx="2881200" cy="2697388"/>
      </dsp:txXfrm>
    </dsp:sp>
    <dsp:sp modelId="{13151AE5-D3EB-4C92-A59A-C12CDA40D067}">
      <dsp:nvSpPr>
        <dsp:cNvPr id="0" name=""/>
        <dsp:cNvSpPr/>
      </dsp:nvSpPr>
      <dsp:spPr>
        <a:xfrm>
          <a:off x="3563016" y="303597"/>
          <a:ext cx="3052372" cy="1669784"/>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EBC5984-018E-4C2A-9D33-1E5F58277D81}">
      <dsp:nvSpPr>
        <dsp:cNvPr id="0" name=""/>
        <dsp:cNvSpPr/>
      </dsp:nvSpPr>
      <dsp:spPr>
        <a:xfrm rot="10800000">
          <a:off x="3563016" y="2276979"/>
          <a:ext cx="3052372" cy="2782974"/>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Scene Log</a:t>
          </a:r>
        </a:p>
        <a:p>
          <a:pPr marL="0" lvl="0" indent="0" algn="ctr" defTabSz="1066800">
            <a:lnSpc>
              <a:spcPct val="90000"/>
            </a:lnSpc>
            <a:spcBef>
              <a:spcPct val="0"/>
            </a:spcBef>
            <a:spcAft>
              <a:spcPct val="35000"/>
            </a:spcAft>
            <a:buNone/>
          </a:pPr>
          <a:r>
            <a:rPr lang="en-US" sz="2400" kern="1200" dirty="0">
              <a:solidFill>
                <a:schemeClr val="tx1"/>
              </a:solidFill>
            </a:rPr>
            <a:t>EPNB</a:t>
          </a:r>
        </a:p>
        <a:p>
          <a:pPr marL="0" lvl="0" indent="0" algn="ctr" defTabSz="1066800">
            <a:lnSpc>
              <a:spcPct val="90000"/>
            </a:lnSpc>
            <a:spcBef>
              <a:spcPct val="0"/>
            </a:spcBef>
            <a:spcAft>
              <a:spcPct val="35000"/>
            </a:spcAft>
            <a:buNone/>
          </a:pPr>
          <a:r>
            <a:rPr lang="en-US" sz="2400" kern="1200" dirty="0">
              <a:solidFill>
                <a:schemeClr val="tx1"/>
              </a:solidFill>
            </a:rPr>
            <a:t>Exhibit Labels</a:t>
          </a:r>
        </a:p>
        <a:p>
          <a:pPr marL="0" lvl="0" indent="0" algn="ctr" defTabSz="1066800">
            <a:lnSpc>
              <a:spcPct val="90000"/>
            </a:lnSpc>
            <a:spcBef>
              <a:spcPct val="0"/>
            </a:spcBef>
            <a:spcAft>
              <a:spcPct val="35000"/>
            </a:spcAft>
            <a:buNone/>
          </a:pPr>
          <a:r>
            <a:rPr lang="en-US" sz="2400" kern="1200" dirty="0">
              <a:solidFill>
                <a:schemeClr val="tx1"/>
              </a:solidFill>
            </a:rPr>
            <a:t>Crime Reports</a:t>
          </a:r>
        </a:p>
        <a:p>
          <a:pPr marL="0" lvl="0" indent="0" algn="ctr" defTabSz="1066800">
            <a:lnSpc>
              <a:spcPct val="90000"/>
            </a:lnSpc>
            <a:spcBef>
              <a:spcPct val="0"/>
            </a:spcBef>
            <a:spcAft>
              <a:spcPct val="35000"/>
            </a:spcAft>
            <a:buNone/>
          </a:pPr>
          <a:r>
            <a:rPr lang="en-US" sz="2400" kern="1200" dirty="0">
              <a:solidFill>
                <a:schemeClr val="tx1"/>
              </a:solidFill>
            </a:rPr>
            <a:t>Statements</a:t>
          </a:r>
        </a:p>
      </dsp:txBody>
      <dsp:txXfrm rot="10800000">
        <a:off x="3648602" y="2276979"/>
        <a:ext cx="2881200" cy="269738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90DBC-7167-475B-AB73-98A2A200C8B7}">
      <dsp:nvSpPr>
        <dsp:cNvPr id="0" name=""/>
        <dsp:cNvSpPr/>
      </dsp:nvSpPr>
      <dsp:spPr>
        <a:xfrm rot="5400000">
          <a:off x="546280" y="1101498"/>
          <a:ext cx="1717389" cy="20742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FFC72AC-F853-4A9D-A65C-ABA4CF89B2B6}">
      <dsp:nvSpPr>
        <dsp:cNvPr id="0" name=""/>
        <dsp:cNvSpPr/>
      </dsp:nvSpPr>
      <dsp:spPr>
        <a:xfrm>
          <a:off x="938460" y="1187"/>
          <a:ext cx="2304711" cy="138282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of crime (between times)</a:t>
          </a:r>
        </a:p>
      </dsp:txBody>
      <dsp:txXfrm>
        <a:off x="978962" y="41689"/>
        <a:ext cx="2223707" cy="1301823"/>
      </dsp:txXfrm>
    </dsp:sp>
    <dsp:sp modelId="{7E40516E-8276-4F79-A159-AF40BB5A37AE}">
      <dsp:nvSpPr>
        <dsp:cNvPr id="0" name=""/>
        <dsp:cNvSpPr/>
      </dsp:nvSpPr>
      <dsp:spPr>
        <a:xfrm rot="5400000">
          <a:off x="546280" y="2830032"/>
          <a:ext cx="1717389" cy="20742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EC6AB5A-CC1B-460F-B067-A74F895F2249}">
      <dsp:nvSpPr>
        <dsp:cNvPr id="0" name=""/>
        <dsp:cNvSpPr/>
      </dsp:nvSpPr>
      <dsp:spPr>
        <a:xfrm>
          <a:off x="938460" y="1729721"/>
          <a:ext cx="2304711" cy="1382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called</a:t>
          </a:r>
        </a:p>
      </dsp:txBody>
      <dsp:txXfrm>
        <a:off x="978962" y="1770223"/>
        <a:ext cx="2223707" cy="1301823"/>
      </dsp:txXfrm>
    </dsp:sp>
    <dsp:sp modelId="{B173686C-4BD6-4F29-89C4-2D044EE9EA9A}">
      <dsp:nvSpPr>
        <dsp:cNvPr id="0" name=""/>
        <dsp:cNvSpPr/>
      </dsp:nvSpPr>
      <dsp:spPr>
        <a:xfrm>
          <a:off x="1410547" y="3694299"/>
          <a:ext cx="3152631" cy="20742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36D3093-4E82-475E-80BA-4C44FBE95DB5}">
      <dsp:nvSpPr>
        <dsp:cNvPr id="0" name=""/>
        <dsp:cNvSpPr/>
      </dsp:nvSpPr>
      <dsp:spPr>
        <a:xfrm>
          <a:off x="938460" y="3458255"/>
          <a:ext cx="2304711" cy="138282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Arrival time</a:t>
          </a:r>
        </a:p>
      </dsp:txBody>
      <dsp:txXfrm>
        <a:off x="978962" y="3498757"/>
        <a:ext cx="2223707" cy="1301823"/>
      </dsp:txXfrm>
    </dsp:sp>
    <dsp:sp modelId="{69330789-6EF3-4B57-A19A-AD129D83E6B4}">
      <dsp:nvSpPr>
        <dsp:cNvPr id="0" name=""/>
        <dsp:cNvSpPr/>
      </dsp:nvSpPr>
      <dsp:spPr>
        <a:xfrm rot="16200000">
          <a:off x="3710534" y="2830032"/>
          <a:ext cx="1717389" cy="20742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6B5078-C216-4BFD-9AE1-DAD015C87870}">
      <dsp:nvSpPr>
        <dsp:cNvPr id="0" name=""/>
        <dsp:cNvSpPr/>
      </dsp:nvSpPr>
      <dsp:spPr>
        <a:xfrm>
          <a:off x="4003727" y="3458255"/>
          <a:ext cx="2502686" cy="138282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Arrival/departure time of other personnel</a:t>
          </a:r>
        </a:p>
      </dsp:txBody>
      <dsp:txXfrm>
        <a:off x="4044229" y="3498757"/>
        <a:ext cx="2421682" cy="1301823"/>
      </dsp:txXfrm>
    </dsp:sp>
    <dsp:sp modelId="{BA9CBF78-9B27-4592-82DF-945CA2123A41}">
      <dsp:nvSpPr>
        <dsp:cNvPr id="0" name=""/>
        <dsp:cNvSpPr/>
      </dsp:nvSpPr>
      <dsp:spPr>
        <a:xfrm rot="16200000">
          <a:off x="3710534" y="1101498"/>
          <a:ext cx="1717389" cy="20742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2295653-D302-4AD0-8148-D7A33CBB84EB}">
      <dsp:nvSpPr>
        <dsp:cNvPr id="0" name=""/>
        <dsp:cNvSpPr/>
      </dsp:nvSpPr>
      <dsp:spPr>
        <a:xfrm>
          <a:off x="4102714" y="1729721"/>
          <a:ext cx="2304711" cy="1382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Times &amp; details of actions taken &amp; by whom</a:t>
          </a:r>
        </a:p>
      </dsp:txBody>
      <dsp:txXfrm>
        <a:off x="4143216" y="1770223"/>
        <a:ext cx="2223707" cy="1301823"/>
      </dsp:txXfrm>
    </dsp:sp>
    <dsp:sp modelId="{B306CCD7-6F7F-4F9F-8DD8-DA599162EC62}">
      <dsp:nvSpPr>
        <dsp:cNvPr id="0" name=""/>
        <dsp:cNvSpPr/>
      </dsp:nvSpPr>
      <dsp:spPr>
        <a:xfrm>
          <a:off x="4102714" y="1187"/>
          <a:ext cx="2304711" cy="138282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you left the scene</a:t>
          </a:r>
        </a:p>
      </dsp:txBody>
      <dsp:txXfrm>
        <a:off x="4143216" y="41689"/>
        <a:ext cx="2223707" cy="130182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C958E-0643-40A8-A0DF-9C1B73AED63C}">
      <dsp:nvSpPr>
        <dsp:cNvPr id="0" name=""/>
        <dsp:cNvSpPr/>
      </dsp:nvSpPr>
      <dsp:spPr>
        <a:xfrm>
          <a:off x="9219" y="563903"/>
          <a:ext cx="2755591" cy="16533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Increases individual’s confidence that they are being taken seriously</a:t>
          </a:r>
        </a:p>
      </dsp:txBody>
      <dsp:txXfrm>
        <a:off x="57644" y="612328"/>
        <a:ext cx="2658741" cy="1556504"/>
      </dsp:txXfrm>
    </dsp:sp>
    <dsp:sp modelId="{C0BB599D-B363-4D83-A25B-AF47AAAB5B1A}">
      <dsp:nvSpPr>
        <dsp:cNvPr id="0" name=""/>
        <dsp:cNvSpPr/>
      </dsp:nvSpPr>
      <dsp:spPr>
        <a:xfrm>
          <a:off x="3007302" y="1048888"/>
          <a:ext cx="584185" cy="6833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07302" y="1185565"/>
        <a:ext cx="408930" cy="410032"/>
      </dsp:txXfrm>
    </dsp:sp>
    <dsp:sp modelId="{8F8681F5-7604-441D-BBA8-29D0E27E86B2}">
      <dsp:nvSpPr>
        <dsp:cNvPr id="0" name=""/>
        <dsp:cNvSpPr/>
      </dsp:nvSpPr>
      <dsp:spPr>
        <a:xfrm>
          <a:off x="3867047" y="563903"/>
          <a:ext cx="2755591" cy="16533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agreements made with the individual can be checked </a:t>
          </a:r>
        </a:p>
      </dsp:txBody>
      <dsp:txXfrm>
        <a:off x="3915472" y="612328"/>
        <a:ext cx="2658741" cy="1556504"/>
      </dsp:txXfrm>
    </dsp:sp>
    <dsp:sp modelId="{E782606E-E401-40DD-B0EB-7AE595C8786A}">
      <dsp:nvSpPr>
        <dsp:cNvPr id="0" name=""/>
        <dsp:cNvSpPr/>
      </dsp:nvSpPr>
      <dsp:spPr>
        <a:xfrm>
          <a:off x="6865130" y="1048888"/>
          <a:ext cx="584185" cy="6833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65130" y="1185565"/>
        <a:ext cx="408930" cy="410032"/>
      </dsp:txXfrm>
    </dsp:sp>
    <dsp:sp modelId="{A2A35F69-465A-48D9-912C-59FD33C3A274}">
      <dsp:nvSpPr>
        <dsp:cNvPr id="0" name=""/>
        <dsp:cNvSpPr/>
      </dsp:nvSpPr>
      <dsp:spPr>
        <a:xfrm>
          <a:off x="7724875" y="563903"/>
          <a:ext cx="2755591" cy="16533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Potential complaints</a:t>
          </a:r>
        </a:p>
      </dsp:txBody>
      <dsp:txXfrm>
        <a:off x="7773300" y="612328"/>
        <a:ext cx="2658741" cy="1556504"/>
      </dsp:txXfrm>
    </dsp:sp>
    <dsp:sp modelId="{A195E02E-644B-4496-8A24-EE04B0541161}">
      <dsp:nvSpPr>
        <dsp:cNvPr id="0" name=""/>
        <dsp:cNvSpPr/>
      </dsp:nvSpPr>
      <dsp:spPr>
        <a:xfrm rot="5400000">
          <a:off x="8810578" y="2410150"/>
          <a:ext cx="584185" cy="6833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8897655" y="2459751"/>
        <a:ext cx="410032" cy="408930"/>
      </dsp:txXfrm>
    </dsp:sp>
    <dsp:sp modelId="{EED9EEA1-6317-4275-993B-C0EFE8E98B31}">
      <dsp:nvSpPr>
        <dsp:cNvPr id="0" name=""/>
        <dsp:cNvSpPr/>
      </dsp:nvSpPr>
      <dsp:spPr>
        <a:xfrm>
          <a:off x="7724875" y="3319495"/>
          <a:ext cx="2755591" cy="16533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Continuity of evidence</a:t>
          </a:r>
        </a:p>
      </dsp:txBody>
      <dsp:txXfrm>
        <a:off x="7773300" y="3367920"/>
        <a:ext cx="2658741" cy="1556504"/>
      </dsp:txXfrm>
    </dsp:sp>
    <dsp:sp modelId="{2F07E316-CE05-4363-AE67-9ACBE39CEB55}">
      <dsp:nvSpPr>
        <dsp:cNvPr id="0" name=""/>
        <dsp:cNvSpPr/>
      </dsp:nvSpPr>
      <dsp:spPr>
        <a:xfrm rot="10800000">
          <a:off x="6898197" y="3804479"/>
          <a:ext cx="584185" cy="6833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073452" y="3941156"/>
        <a:ext cx="408930" cy="410032"/>
      </dsp:txXfrm>
    </dsp:sp>
    <dsp:sp modelId="{ADDF5B91-CD00-4849-9A35-9D70199A7D2A}">
      <dsp:nvSpPr>
        <dsp:cNvPr id="0" name=""/>
        <dsp:cNvSpPr/>
      </dsp:nvSpPr>
      <dsp:spPr>
        <a:xfrm>
          <a:off x="3867047" y="3319495"/>
          <a:ext cx="2755591" cy="16533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Exclusion of evidence</a:t>
          </a:r>
        </a:p>
      </dsp:txBody>
      <dsp:txXfrm>
        <a:off x="3915472" y="3367920"/>
        <a:ext cx="2658741" cy="1556504"/>
      </dsp:txXfrm>
    </dsp:sp>
    <dsp:sp modelId="{A2C4AC9C-5372-4FDA-9310-71657ED06ACF}">
      <dsp:nvSpPr>
        <dsp:cNvPr id="0" name=""/>
        <dsp:cNvSpPr/>
      </dsp:nvSpPr>
      <dsp:spPr>
        <a:xfrm rot="10800000">
          <a:off x="3040369" y="3804479"/>
          <a:ext cx="584185" cy="6833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215624" y="3941156"/>
        <a:ext cx="408930" cy="410032"/>
      </dsp:txXfrm>
    </dsp:sp>
    <dsp:sp modelId="{9BD65836-A56E-48E2-A2CF-E6154CB10702}">
      <dsp:nvSpPr>
        <dsp:cNvPr id="0" name=""/>
        <dsp:cNvSpPr/>
      </dsp:nvSpPr>
      <dsp:spPr>
        <a:xfrm>
          <a:off x="9219" y="3319495"/>
          <a:ext cx="2755591" cy="16533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Victim Personal Statements (VPS)</a:t>
          </a:r>
        </a:p>
      </dsp:txBody>
      <dsp:txXfrm>
        <a:off x="57644" y="3367920"/>
        <a:ext cx="2658741" cy="155650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91E2D-849B-49C3-B162-A7C901A9E4CF}">
      <dsp:nvSpPr>
        <dsp:cNvPr id="0" name=""/>
        <dsp:cNvSpPr/>
      </dsp:nvSpPr>
      <dsp:spPr>
        <a:xfrm>
          <a:off x="7992" y="767769"/>
          <a:ext cx="2388740" cy="29200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Inappropriate treatment of victims &amp; witnesses due to confusion about their needs</a:t>
          </a:r>
        </a:p>
      </dsp:txBody>
      <dsp:txXfrm>
        <a:off x="77956" y="837733"/>
        <a:ext cx="2248812" cy="2780074"/>
      </dsp:txXfrm>
    </dsp:sp>
    <dsp:sp modelId="{CC704BBA-D840-4548-9E48-1012DE23C4F4}">
      <dsp:nvSpPr>
        <dsp:cNvPr id="0" name=""/>
        <dsp:cNvSpPr/>
      </dsp:nvSpPr>
      <dsp:spPr>
        <a:xfrm>
          <a:off x="2635606" y="1931566"/>
          <a:ext cx="506413" cy="5924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2635606" y="2050047"/>
        <a:ext cx="354489" cy="355445"/>
      </dsp:txXfrm>
    </dsp:sp>
    <dsp:sp modelId="{0604A790-569F-4A62-8707-DF415A6F8C86}">
      <dsp:nvSpPr>
        <dsp:cNvPr id="0" name=""/>
        <dsp:cNvSpPr/>
      </dsp:nvSpPr>
      <dsp:spPr>
        <a:xfrm>
          <a:off x="3352229" y="767769"/>
          <a:ext cx="2388740" cy="29200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Wasted police time spent deciphering illegible handwriting</a:t>
          </a:r>
        </a:p>
      </dsp:txBody>
      <dsp:txXfrm>
        <a:off x="3422193" y="837733"/>
        <a:ext cx="2248812" cy="2780074"/>
      </dsp:txXfrm>
    </dsp:sp>
    <dsp:sp modelId="{F5D58210-56A9-4085-8897-E8218CC29E0A}">
      <dsp:nvSpPr>
        <dsp:cNvPr id="0" name=""/>
        <dsp:cNvSpPr/>
      </dsp:nvSpPr>
      <dsp:spPr>
        <a:xfrm>
          <a:off x="5979843" y="1931566"/>
          <a:ext cx="506413" cy="5924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979843" y="2050047"/>
        <a:ext cx="354489" cy="355445"/>
      </dsp:txXfrm>
    </dsp:sp>
    <dsp:sp modelId="{CDB5BC5E-DD48-4CE3-B713-234ACA40CEF9}">
      <dsp:nvSpPr>
        <dsp:cNvPr id="0" name=""/>
        <dsp:cNvSpPr/>
      </dsp:nvSpPr>
      <dsp:spPr>
        <a:xfrm>
          <a:off x="6696466" y="767769"/>
          <a:ext cx="2388740" cy="29200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Potential evidence being rules as inadmissible in court</a:t>
          </a:r>
        </a:p>
      </dsp:txBody>
      <dsp:txXfrm>
        <a:off x="6766430" y="837733"/>
        <a:ext cx="2248812" cy="278007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E3C99-2B31-4C45-B032-437577C6FC4B}">
      <dsp:nvSpPr>
        <dsp:cNvPr id="0" name=""/>
        <dsp:cNvSpPr/>
      </dsp:nvSpPr>
      <dsp:spPr>
        <a:xfrm rot="5400000">
          <a:off x="201233" y="1085333"/>
          <a:ext cx="1695070"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83BA7DE-FB31-4C19-8628-5BE7AC73A527}">
      <dsp:nvSpPr>
        <dsp:cNvPr id="0" name=""/>
        <dsp:cNvSpPr/>
      </dsp:nvSpPr>
      <dsp:spPr>
        <a:xfrm>
          <a:off x="590146" y="2027"/>
          <a:ext cx="2271578" cy="13629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Commence upon arrival</a:t>
          </a:r>
        </a:p>
      </dsp:txBody>
      <dsp:txXfrm>
        <a:off x="630065" y="41946"/>
        <a:ext cx="2191740" cy="1283109"/>
      </dsp:txXfrm>
    </dsp:sp>
    <dsp:sp modelId="{33EF6B7B-C935-49BA-8887-B9DFFDA549C1}">
      <dsp:nvSpPr>
        <dsp:cNvPr id="0" name=""/>
        <dsp:cNvSpPr/>
      </dsp:nvSpPr>
      <dsp:spPr>
        <a:xfrm rot="5400000">
          <a:off x="201233" y="2789017"/>
          <a:ext cx="1695070"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1516DCC-CCD8-41F0-89AE-BA0DFAE0FB17}">
      <dsp:nvSpPr>
        <dsp:cNvPr id="0" name=""/>
        <dsp:cNvSpPr/>
      </dsp:nvSpPr>
      <dsp:spPr>
        <a:xfrm>
          <a:off x="590146" y="1705711"/>
          <a:ext cx="2271578" cy="13629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Date</a:t>
          </a:r>
        </a:p>
      </dsp:txBody>
      <dsp:txXfrm>
        <a:off x="630065" y="1745630"/>
        <a:ext cx="2191740" cy="1283109"/>
      </dsp:txXfrm>
    </dsp:sp>
    <dsp:sp modelId="{1CB5EA63-829D-4FAD-A907-9AEA1E6DD4E4}">
      <dsp:nvSpPr>
        <dsp:cNvPr id="0" name=""/>
        <dsp:cNvSpPr/>
      </dsp:nvSpPr>
      <dsp:spPr>
        <a:xfrm>
          <a:off x="1053075" y="3640859"/>
          <a:ext cx="3012586"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C13B41C-4876-48F5-9070-F523FB9DF98D}">
      <dsp:nvSpPr>
        <dsp:cNvPr id="0" name=""/>
        <dsp:cNvSpPr/>
      </dsp:nvSpPr>
      <dsp:spPr>
        <a:xfrm>
          <a:off x="590146" y="3409395"/>
          <a:ext cx="2271578" cy="13629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When? Where? What?</a:t>
          </a:r>
        </a:p>
      </dsp:txBody>
      <dsp:txXfrm>
        <a:off x="630065" y="3449314"/>
        <a:ext cx="2191740" cy="1283109"/>
      </dsp:txXfrm>
    </dsp:sp>
    <dsp:sp modelId="{907FCDDF-2F64-4BEF-8874-F73D2E88CADD}">
      <dsp:nvSpPr>
        <dsp:cNvPr id="0" name=""/>
        <dsp:cNvSpPr/>
      </dsp:nvSpPr>
      <dsp:spPr>
        <a:xfrm rot="16200000">
          <a:off x="3222433" y="2789017"/>
          <a:ext cx="1695070"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00B4991-1633-46F3-9ACF-2A6385046AFB}">
      <dsp:nvSpPr>
        <dsp:cNvPr id="0" name=""/>
        <dsp:cNvSpPr/>
      </dsp:nvSpPr>
      <dsp:spPr>
        <a:xfrm>
          <a:off x="3611346" y="3409395"/>
          <a:ext cx="2271578" cy="13629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Name</a:t>
          </a:r>
        </a:p>
      </dsp:txBody>
      <dsp:txXfrm>
        <a:off x="3651265" y="3449314"/>
        <a:ext cx="2191740" cy="1283109"/>
      </dsp:txXfrm>
    </dsp:sp>
    <dsp:sp modelId="{B3354D2E-83A2-4AC4-978C-B73034CDB9D6}">
      <dsp:nvSpPr>
        <dsp:cNvPr id="0" name=""/>
        <dsp:cNvSpPr/>
      </dsp:nvSpPr>
      <dsp:spPr>
        <a:xfrm rot="16200000">
          <a:off x="3222433" y="1085333"/>
          <a:ext cx="1695070"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F698CB3-3E78-4292-8D6C-46657CC98159}">
      <dsp:nvSpPr>
        <dsp:cNvPr id="0" name=""/>
        <dsp:cNvSpPr/>
      </dsp:nvSpPr>
      <dsp:spPr>
        <a:xfrm>
          <a:off x="3611346" y="1705711"/>
          <a:ext cx="2271578" cy="13629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entered scene</a:t>
          </a:r>
        </a:p>
      </dsp:txBody>
      <dsp:txXfrm>
        <a:off x="3651265" y="1745630"/>
        <a:ext cx="2191740" cy="1283109"/>
      </dsp:txXfrm>
    </dsp:sp>
    <dsp:sp modelId="{B8EC870C-3774-4F4E-85CA-3B85AAF2CFED}">
      <dsp:nvSpPr>
        <dsp:cNvPr id="0" name=""/>
        <dsp:cNvSpPr/>
      </dsp:nvSpPr>
      <dsp:spPr>
        <a:xfrm>
          <a:off x="4074275" y="233491"/>
          <a:ext cx="3012586"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974B25D-D6F6-4EE6-B8BF-D09D832EC2B0}">
      <dsp:nvSpPr>
        <dsp:cNvPr id="0" name=""/>
        <dsp:cNvSpPr/>
      </dsp:nvSpPr>
      <dsp:spPr>
        <a:xfrm>
          <a:off x="3611346" y="2027"/>
          <a:ext cx="2271578" cy="13629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left</a:t>
          </a:r>
        </a:p>
      </dsp:txBody>
      <dsp:txXfrm>
        <a:off x="3651265" y="41946"/>
        <a:ext cx="2191740" cy="1283109"/>
      </dsp:txXfrm>
    </dsp:sp>
    <dsp:sp modelId="{43754166-BF88-469D-80E7-8F33CCC033C4}">
      <dsp:nvSpPr>
        <dsp:cNvPr id="0" name=""/>
        <dsp:cNvSpPr/>
      </dsp:nvSpPr>
      <dsp:spPr>
        <a:xfrm rot="5400000">
          <a:off x="6243633" y="1085333"/>
          <a:ext cx="1695070" cy="20444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74E1FEA-BA02-4600-8AB8-B51DD102323D}">
      <dsp:nvSpPr>
        <dsp:cNvPr id="0" name=""/>
        <dsp:cNvSpPr/>
      </dsp:nvSpPr>
      <dsp:spPr>
        <a:xfrm>
          <a:off x="6632546" y="2027"/>
          <a:ext cx="2271578" cy="13629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the log is handed to</a:t>
          </a:r>
        </a:p>
      </dsp:txBody>
      <dsp:txXfrm>
        <a:off x="6672465" y="41946"/>
        <a:ext cx="2191740" cy="1283109"/>
      </dsp:txXfrm>
    </dsp:sp>
    <dsp:sp modelId="{09F755F6-A1AC-4EAA-85F1-917E1A1ED0BA}">
      <dsp:nvSpPr>
        <dsp:cNvPr id="0" name=""/>
        <dsp:cNvSpPr/>
      </dsp:nvSpPr>
      <dsp:spPr>
        <a:xfrm>
          <a:off x="6632546" y="1705711"/>
          <a:ext cx="2271578" cy="13629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Signature</a:t>
          </a:r>
        </a:p>
      </dsp:txBody>
      <dsp:txXfrm>
        <a:off x="6672465" y="1745630"/>
        <a:ext cx="2191740" cy="128310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5E179-8A6D-4DB9-8C8C-A3B098868D31}">
      <dsp:nvSpPr>
        <dsp:cNvPr id="0" name=""/>
        <dsp:cNvSpPr/>
      </dsp:nvSpPr>
      <dsp:spPr>
        <a:xfrm>
          <a:off x="9128" y="513408"/>
          <a:ext cx="2728474" cy="16370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MG12 Exhibit list (covered later in course)</a:t>
          </a:r>
        </a:p>
      </dsp:txBody>
      <dsp:txXfrm>
        <a:off x="57077" y="561357"/>
        <a:ext cx="2632576" cy="1541186"/>
      </dsp:txXfrm>
    </dsp:sp>
    <dsp:sp modelId="{D65CEB18-951D-4AA1-875B-2AC27BFDC9D4}">
      <dsp:nvSpPr>
        <dsp:cNvPr id="0" name=""/>
        <dsp:cNvSpPr/>
      </dsp:nvSpPr>
      <dsp:spPr>
        <a:xfrm>
          <a:off x="2977708" y="993619"/>
          <a:ext cx="578436" cy="676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77708" y="1128951"/>
        <a:ext cx="404905" cy="405997"/>
      </dsp:txXfrm>
    </dsp:sp>
    <dsp:sp modelId="{4EA76CAF-7857-4256-83DA-F5554C6E5A34}">
      <dsp:nvSpPr>
        <dsp:cNvPr id="0" name=""/>
        <dsp:cNvSpPr/>
      </dsp:nvSpPr>
      <dsp:spPr>
        <a:xfrm>
          <a:off x="3828992" y="513408"/>
          <a:ext cx="2728474" cy="16370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Exhibit Labels</a:t>
          </a:r>
        </a:p>
      </dsp:txBody>
      <dsp:txXfrm>
        <a:off x="3876941" y="561357"/>
        <a:ext cx="2632576" cy="1541186"/>
      </dsp:txXfrm>
    </dsp:sp>
    <dsp:sp modelId="{7A2A0491-AFEA-4E37-8DFA-0FAD5CB3D91A}">
      <dsp:nvSpPr>
        <dsp:cNvPr id="0" name=""/>
        <dsp:cNvSpPr/>
      </dsp:nvSpPr>
      <dsp:spPr>
        <a:xfrm>
          <a:off x="6797572" y="993619"/>
          <a:ext cx="578436" cy="676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797572" y="1128951"/>
        <a:ext cx="404905" cy="405997"/>
      </dsp:txXfrm>
    </dsp:sp>
    <dsp:sp modelId="{352D90B8-42DB-4819-BD04-A5F5446EA900}">
      <dsp:nvSpPr>
        <dsp:cNvPr id="0" name=""/>
        <dsp:cNvSpPr/>
      </dsp:nvSpPr>
      <dsp:spPr>
        <a:xfrm>
          <a:off x="7648856" y="513408"/>
          <a:ext cx="2728474" cy="16370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Remember continuity</a:t>
          </a:r>
        </a:p>
      </dsp:txBody>
      <dsp:txXfrm>
        <a:off x="7696805" y="561357"/>
        <a:ext cx="2632576" cy="1541186"/>
      </dsp:txXfrm>
    </dsp:sp>
    <dsp:sp modelId="{CC076047-0369-4AF7-9DE4-7DAD20B835FA}">
      <dsp:nvSpPr>
        <dsp:cNvPr id="0" name=""/>
        <dsp:cNvSpPr/>
      </dsp:nvSpPr>
      <dsp:spPr>
        <a:xfrm rot="5400000">
          <a:off x="8723874" y="2341485"/>
          <a:ext cx="578436" cy="676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8810094" y="2390598"/>
        <a:ext cx="405997" cy="404905"/>
      </dsp:txXfrm>
    </dsp:sp>
    <dsp:sp modelId="{25A949CA-19C5-4E22-BA96-F7E209B8E6F9}">
      <dsp:nvSpPr>
        <dsp:cNvPr id="0" name=""/>
        <dsp:cNvSpPr/>
      </dsp:nvSpPr>
      <dsp:spPr>
        <a:xfrm>
          <a:off x="7648856" y="3241882"/>
          <a:ext cx="2728474" cy="16370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Remember unused material (Disclosure – MG6, covered later in course)</a:t>
          </a:r>
        </a:p>
      </dsp:txBody>
      <dsp:txXfrm>
        <a:off x="7696805" y="3289831"/>
        <a:ext cx="2632576" cy="1541186"/>
      </dsp:txXfrm>
    </dsp:sp>
    <dsp:sp modelId="{EA62BA33-8BAC-4BB0-AB01-510FEE2E1254}">
      <dsp:nvSpPr>
        <dsp:cNvPr id="0" name=""/>
        <dsp:cNvSpPr/>
      </dsp:nvSpPr>
      <dsp:spPr>
        <a:xfrm rot="10800000">
          <a:off x="6830313" y="3722093"/>
          <a:ext cx="578436" cy="676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003844" y="3857425"/>
        <a:ext cx="404905" cy="405997"/>
      </dsp:txXfrm>
    </dsp:sp>
    <dsp:sp modelId="{95914F1F-8D65-4D6D-BD8F-82A2BFBAA02A}">
      <dsp:nvSpPr>
        <dsp:cNvPr id="0" name=""/>
        <dsp:cNvSpPr/>
      </dsp:nvSpPr>
      <dsp:spPr>
        <a:xfrm>
          <a:off x="3828992" y="3241882"/>
          <a:ext cx="2728474" cy="16370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Storage (it may need to be produced in court or for forensic exam later)</a:t>
          </a:r>
        </a:p>
      </dsp:txBody>
      <dsp:txXfrm>
        <a:off x="3876941" y="3289831"/>
        <a:ext cx="2632576" cy="1541186"/>
      </dsp:txXfrm>
    </dsp:sp>
    <dsp:sp modelId="{7152951A-B70E-4FF7-ACB1-2E8BF406BDBD}">
      <dsp:nvSpPr>
        <dsp:cNvPr id="0" name=""/>
        <dsp:cNvSpPr/>
      </dsp:nvSpPr>
      <dsp:spPr>
        <a:xfrm rot="10800000">
          <a:off x="3010450" y="3722093"/>
          <a:ext cx="578436" cy="676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183981" y="3857425"/>
        <a:ext cx="404905" cy="405997"/>
      </dsp:txXfrm>
    </dsp:sp>
    <dsp:sp modelId="{FC776DE3-1D32-45DB-858F-545B1F1B3CA2}">
      <dsp:nvSpPr>
        <dsp:cNvPr id="0" name=""/>
        <dsp:cNvSpPr/>
      </dsp:nvSpPr>
      <dsp:spPr>
        <a:xfrm>
          <a:off x="9128" y="3241882"/>
          <a:ext cx="2728474" cy="16370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Return or destruction at the end of the case</a:t>
          </a:r>
        </a:p>
      </dsp:txBody>
      <dsp:txXfrm>
        <a:off x="57077" y="3289831"/>
        <a:ext cx="2632576" cy="154118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9BB29-19B4-4699-A7FC-3F79DD258E69}">
      <dsp:nvSpPr>
        <dsp:cNvPr id="0" name=""/>
        <dsp:cNvSpPr/>
      </dsp:nvSpPr>
      <dsp:spPr>
        <a:xfrm>
          <a:off x="1445896" y="3573"/>
          <a:ext cx="4514376" cy="20224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circumstances in or as a result of which a person has died or sustained serious injury </a:t>
          </a:r>
          <a:r>
            <a:rPr lang="en-GB" sz="2400" b="1" i="1" kern="1200" dirty="0">
              <a:solidFill>
                <a:schemeClr val="tx1"/>
              </a:solidFill>
            </a:rPr>
            <a:t>and</a:t>
          </a:r>
        </a:p>
      </dsp:txBody>
      <dsp:txXfrm>
        <a:off x="1445896" y="3573"/>
        <a:ext cx="4514376" cy="2022449"/>
      </dsp:txXfrm>
    </dsp:sp>
    <dsp:sp modelId="{0DFB818C-F988-46B8-9809-2E66B0051A67}">
      <dsp:nvSpPr>
        <dsp:cNvPr id="0" name=""/>
        <dsp:cNvSpPr/>
      </dsp:nvSpPr>
      <dsp:spPr>
        <a:xfrm>
          <a:off x="6297347" y="3573"/>
          <a:ext cx="4540196" cy="20224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the time of the DSI, the person had been arrested by a person serving with the police &amp; had not been released, or was detained in the custody of a person serving with the police </a:t>
          </a:r>
          <a:r>
            <a:rPr lang="en-GB" sz="2400" b="1" i="1" kern="1200" dirty="0">
              <a:solidFill>
                <a:schemeClr val="tx1"/>
              </a:solidFill>
            </a:rPr>
            <a:t>or</a:t>
          </a:r>
          <a:r>
            <a:rPr lang="en-GB" sz="2400" kern="1200" dirty="0">
              <a:solidFill>
                <a:schemeClr val="tx1"/>
              </a:solidFill>
            </a:rPr>
            <a:t> </a:t>
          </a:r>
        </a:p>
      </dsp:txBody>
      <dsp:txXfrm>
        <a:off x="6297347" y="3573"/>
        <a:ext cx="4540196" cy="2022449"/>
      </dsp:txXfrm>
    </dsp:sp>
    <dsp:sp modelId="{6CA4FD66-C49A-408F-88E2-3647425C40D0}">
      <dsp:nvSpPr>
        <dsp:cNvPr id="0" name=""/>
        <dsp:cNvSpPr/>
      </dsp:nvSpPr>
      <dsp:spPr>
        <a:xfrm>
          <a:off x="826116" y="2363097"/>
          <a:ext cx="6982067" cy="20224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or before the time of the DSI, the person had direct or indirect contact with a person serving with the police who was acting in the execution of their duties &amp; there is an indication that the contact may have directly or indirectly  caused or contributed to the DSI</a:t>
          </a:r>
        </a:p>
      </dsp:txBody>
      <dsp:txXfrm>
        <a:off x="826116" y="2363097"/>
        <a:ext cx="6982067" cy="2022449"/>
      </dsp:txXfrm>
    </dsp:sp>
    <dsp:sp modelId="{B98F34B5-404C-427A-BD79-A2DB8553DF9B}">
      <dsp:nvSpPr>
        <dsp:cNvPr id="0" name=""/>
        <dsp:cNvSpPr/>
      </dsp:nvSpPr>
      <dsp:spPr>
        <a:xfrm>
          <a:off x="8145259" y="2363097"/>
          <a:ext cx="3312063" cy="20224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circumstances surrounding a DSI may not involve the use of force by a police officer/ police staff member</a:t>
          </a:r>
        </a:p>
      </dsp:txBody>
      <dsp:txXfrm>
        <a:off x="8145259" y="2363097"/>
        <a:ext cx="3312063" cy="202244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CF9D1-F987-40D7-AD97-283BCF54E321}">
      <dsp:nvSpPr>
        <dsp:cNvPr id="0" name=""/>
        <dsp:cNvSpPr/>
      </dsp:nvSpPr>
      <dsp:spPr>
        <a:xfrm>
          <a:off x="360791" y="199441"/>
          <a:ext cx="4792994" cy="179395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Chief Officer must take all appropriate steps to obtain &amp; preserve evidence</a:t>
          </a:r>
        </a:p>
      </dsp:txBody>
      <dsp:txXfrm>
        <a:off x="360791" y="199441"/>
        <a:ext cx="4792994" cy="1793950"/>
      </dsp:txXfrm>
    </dsp:sp>
    <dsp:sp modelId="{5C73B023-AE90-4CBC-AC2C-D3559245C069}">
      <dsp:nvSpPr>
        <dsp:cNvPr id="0" name=""/>
        <dsp:cNvSpPr/>
      </dsp:nvSpPr>
      <dsp:spPr>
        <a:xfrm>
          <a:off x="5633085" y="272587"/>
          <a:ext cx="4792994" cy="16476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must be done as soon as practicable after the Chief Officer becomes aware of the DSI </a:t>
          </a:r>
        </a:p>
      </dsp:txBody>
      <dsp:txXfrm>
        <a:off x="5633085" y="272587"/>
        <a:ext cx="4792994" cy="1647659"/>
      </dsp:txXfrm>
    </dsp:sp>
    <dsp:sp modelId="{89811542-3C5C-4D76-A39A-DA8FC72AAC35}">
      <dsp:nvSpPr>
        <dsp:cNvPr id="0" name=""/>
        <dsp:cNvSpPr/>
      </dsp:nvSpPr>
      <dsp:spPr>
        <a:xfrm>
          <a:off x="2083" y="2472691"/>
          <a:ext cx="10782704" cy="218011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Statutory duty to refer any complaint or incident involving a DSI which has occurred or following police contact to the IOPC where there is an allegation or indication that direct or indirect police contact may have caused or contributed to the DSI</a:t>
          </a:r>
        </a:p>
      </dsp:txBody>
      <dsp:txXfrm>
        <a:off x="2083" y="2472691"/>
        <a:ext cx="10782704" cy="218011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819FD-5933-4597-8FD1-C5870183E214}">
      <dsp:nvSpPr>
        <dsp:cNvPr id="0" name=""/>
        <dsp:cNvSpPr/>
      </dsp:nvSpPr>
      <dsp:spPr>
        <a:xfrm>
          <a:off x="2333914" y="1358"/>
          <a:ext cx="3289750" cy="197385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Investigations may be conducted a force PSD or IIA (</a:t>
          </a:r>
          <a:r>
            <a:rPr lang="en-GB" sz="2400" kern="1200" dirty="0" err="1">
              <a:solidFill>
                <a:schemeClr val="tx1"/>
              </a:solidFill>
            </a:rPr>
            <a:t>e.g</a:t>
          </a:r>
          <a:r>
            <a:rPr lang="en-GB" sz="2400" kern="1200" dirty="0">
              <a:solidFill>
                <a:schemeClr val="tx1"/>
              </a:solidFill>
            </a:rPr>
            <a:t> IOPC, HSE)</a:t>
          </a:r>
        </a:p>
      </dsp:txBody>
      <dsp:txXfrm>
        <a:off x="2333914" y="1358"/>
        <a:ext cx="3289750" cy="1973850"/>
      </dsp:txXfrm>
    </dsp:sp>
    <dsp:sp modelId="{28C264B4-CBA5-4035-8E55-FB56CAC7DF86}">
      <dsp:nvSpPr>
        <dsp:cNvPr id="0" name=""/>
        <dsp:cNvSpPr/>
      </dsp:nvSpPr>
      <dsp:spPr>
        <a:xfrm>
          <a:off x="5952639" y="1358"/>
          <a:ext cx="3289750" cy="197385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 </a:t>
          </a:r>
          <a:r>
            <a:rPr lang="en-GB" sz="2400" kern="1200" dirty="0">
              <a:solidFill>
                <a:schemeClr val="tx1"/>
              </a:solidFill>
            </a:rPr>
            <a:t>Aim is to ensure that the applicable law is followed &amp; implemented</a:t>
          </a:r>
        </a:p>
      </dsp:txBody>
      <dsp:txXfrm>
        <a:off x="5952639" y="1358"/>
        <a:ext cx="3289750" cy="1973850"/>
      </dsp:txXfrm>
    </dsp:sp>
    <dsp:sp modelId="{BEFF01A3-3085-43F8-ABEB-8316490BC0FD}">
      <dsp:nvSpPr>
        <dsp:cNvPr id="0" name=""/>
        <dsp:cNvSpPr/>
      </dsp:nvSpPr>
      <dsp:spPr>
        <a:xfrm>
          <a:off x="1389887" y="2304184"/>
          <a:ext cx="8796529" cy="197385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Also to ensure accountability when the law has not been properly followed &amp; implemented. </a:t>
          </a:r>
          <a:r>
            <a:rPr lang="en-GB" sz="2400" kern="1200" dirty="0" err="1">
              <a:solidFill>
                <a:schemeClr val="tx1"/>
              </a:solidFill>
            </a:rPr>
            <a:t>E.g</a:t>
          </a:r>
          <a:r>
            <a:rPr lang="en-GB" sz="2400" kern="1200" dirty="0">
              <a:solidFill>
                <a:schemeClr val="tx1"/>
              </a:solidFill>
            </a:rPr>
            <a:t> through disciplinary &amp;/or criminal proceedings</a:t>
          </a:r>
        </a:p>
      </dsp:txBody>
      <dsp:txXfrm>
        <a:off x="1389887" y="2304184"/>
        <a:ext cx="8796529" cy="197385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C3127-3625-4AE0-A6F7-0D6408226390}">
      <dsp:nvSpPr>
        <dsp:cNvPr id="0" name=""/>
        <dsp:cNvSpPr/>
      </dsp:nvSpPr>
      <dsp:spPr>
        <a:xfrm>
          <a:off x="0" y="367903"/>
          <a:ext cx="5389808" cy="118195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Ensures the integrity of the legal process in respect of police action, persons arrested or evidential material seized</a:t>
          </a:r>
        </a:p>
      </dsp:txBody>
      <dsp:txXfrm>
        <a:off x="0" y="367903"/>
        <a:ext cx="5389808" cy="1181956"/>
      </dsp:txXfrm>
    </dsp:sp>
    <dsp:sp modelId="{5445A727-0947-454F-84DB-9305FD54A4DF}">
      <dsp:nvSpPr>
        <dsp:cNvPr id="0" name=""/>
        <dsp:cNvSpPr/>
      </dsp:nvSpPr>
      <dsp:spPr>
        <a:xfrm>
          <a:off x="5666930" y="365757"/>
          <a:ext cx="5817933" cy="114855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Enables follow –up action related to any ongoing crime</a:t>
          </a:r>
        </a:p>
      </dsp:txBody>
      <dsp:txXfrm>
        <a:off x="5666930" y="365757"/>
        <a:ext cx="5817933" cy="1148551"/>
      </dsp:txXfrm>
    </dsp:sp>
    <dsp:sp modelId="{43A5FFB0-FABB-4EB4-A0E7-9B88EF722ABA}">
      <dsp:nvSpPr>
        <dsp:cNvPr id="0" name=""/>
        <dsp:cNvSpPr/>
      </dsp:nvSpPr>
      <dsp:spPr>
        <a:xfrm>
          <a:off x="51105" y="1664004"/>
          <a:ext cx="5202822" cy="139470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Identifies any operational or safety-critical issues in respect of procedures, training or equipment used</a:t>
          </a:r>
        </a:p>
      </dsp:txBody>
      <dsp:txXfrm>
        <a:off x="51105" y="1664004"/>
        <a:ext cx="5202822" cy="1394704"/>
      </dsp:txXfrm>
    </dsp:sp>
    <dsp:sp modelId="{3F7F3EB0-BC77-412E-ABA0-FBB1EE84DEA3}">
      <dsp:nvSpPr>
        <dsp:cNvPr id="0" name=""/>
        <dsp:cNvSpPr/>
      </dsp:nvSpPr>
      <dsp:spPr>
        <a:xfrm>
          <a:off x="5810862" y="1664004"/>
          <a:ext cx="5674001" cy="139470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Ensures individual, team &amp; organisational learning takes place &amp; is addressed locally &amp; nationally as appropriate</a:t>
          </a:r>
        </a:p>
      </dsp:txBody>
      <dsp:txXfrm>
        <a:off x="5810862" y="1664004"/>
        <a:ext cx="5674001" cy="13947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17/08/2022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17/08/2022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xact.org.uk/information/downloads/CPIA/Disclosure_code_of_practice.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legislation.gov.uk/ukpga/2002/30/part/2"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www.bailii.org/uk/cases/UKHL/2007/14.html" TargetMode="External"/><Relationship Id="rId5" Type="http://schemas.openxmlformats.org/officeDocument/2006/relationships/hyperlink" Target="http://www.echr.coe.int/Documents/Convention_ENG.pdf#page=2" TargetMode="External"/><Relationship Id="rId4" Type="http://schemas.openxmlformats.org/officeDocument/2006/relationships/hyperlink" Target="https://www.legislation.gov.uk/ukpga/2002/30/schedule/3/paragraph/14B"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app.college.police.uk/app-content/death-or-serious-injury/?s#post-incident-responsibilities" TargetMode="External"/><Relationship Id="rId7" Type="http://schemas.openxmlformats.org/officeDocument/2006/relationships/hyperlink" Target="https://www.app.college.police.uk/app-content/armed-policing/post-deployment/#media-releases"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www.app.college.police.uk/app-content/operations/operational-planning/strategic-planning/#community-impact-assessments" TargetMode="External"/><Relationship Id="rId5" Type="http://schemas.openxmlformats.org/officeDocument/2006/relationships/hyperlink" Target="https://www.app.college.police.uk/app-content/death-or-serious-injury/?s#debriefing" TargetMode="External"/><Relationship Id="rId4" Type="http://schemas.openxmlformats.org/officeDocument/2006/relationships/hyperlink" Target="https://www.app.college.police.uk/app-content/national-decision-model/?s=" TargetMode="Externa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types of incidents and crimes that get reported to the police.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process of call allocation to officers.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what an operational officer would be considering upon arrival at an incident.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benefits of mobile data technology.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328628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 the public expect from us?</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Egon</a:t>
            </a:r>
            <a:r>
              <a:rPr lang="en-GB" sz="1100" baseline="0" dirty="0">
                <a:latin typeface="Arial" panose="020B0604020202020204" pitchFamily="34" charset="0"/>
                <a:cs typeface="Arial" panose="020B0604020202020204" pitchFamily="34" charset="0"/>
              </a:rPr>
              <a:t> Bittner – a pioneer in the sociology of policing. He is renowned for his ground breaking studies of the relationships between Police and society. (His most notable works is ‘The Functions of the Police in modern Society(1970)).</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mission has expanded in response to social change. During the 2000s the police were asked to take on a greater enforcement role around antisocial behaviour. This was arguably the consequence of the gradual erosion of informal social controls over the post war period as society became more mobile, atomised and diverse. The weakening of informal mechanisms of social control is likely to have been responsible for an increased demand for a visible police presence on the street and increased calls on public service professionals to intervene in matters that in the past were handled by communities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756174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anose="020B0604020202020204" pitchFamily="34" charset="0"/>
                <a:ea typeface="+mn-ea"/>
                <a:cs typeface="Arial" panose="020B0604020202020204" pitchFamily="34" charset="0"/>
              </a:rPr>
              <a:t>Group Task-</a:t>
            </a:r>
            <a:r>
              <a:rPr lang="en-GB" sz="1100" b="0" kern="1200" baseline="0" dirty="0">
                <a:solidFill>
                  <a:schemeClr val="tx1"/>
                </a:solidFill>
                <a:effectLst/>
                <a:latin typeface="Arial" panose="020B0604020202020204" pitchFamily="34" charset="0"/>
                <a:ea typeface="+mn-ea"/>
                <a:cs typeface="Arial" panose="020B0604020202020204" pitchFamily="34" charset="0"/>
              </a:rPr>
              <a:t> split class into 4 groups</a:t>
            </a:r>
            <a:r>
              <a:rPr lang="en-GB" sz="1100" b="0" kern="1200" dirty="0">
                <a:solidFill>
                  <a:schemeClr val="tx1"/>
                </a:solidFill>
                <a:effectLst/>
                <a:latin typeface="Arial" panose="020B0604020202020204" pitchFamily="34" charset="0"/>
                <a:ea typeface="+mn-ea"/>
                <a:cs typeface="Arial" panose="020B0604020202020204" pitchFamily="34" charset="0"/>
              </a:rPr>
              <a:t> </a:t>
            </a:r>
          </a:p>
          <a:p>
            <a:endParaRPr lang="en-GB" sz="1100" b="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QTS</a:t>
            </a:r>
          </a:p>
          <a:p>
            <a:endParaRPr lang="en-GB" sz="1100" b="1" kern="1200" dirty="0">
              <a:solidFill>
                <a:schemeClr val="tx1"/>
              </a:solidFill>
              <a:effectLst/>
              <a:latin typeface="Arial" panose="020B0604020202020204" pitchFamily="34" charset="0"/>
              <a:ea typeface="+mn-ea"/>
              <a:cs typeface="Arial" panose="020B0604020202020204" pitchFamily="34" charset="0"/>
            </a:endParaRPr>
          </a:p>
          <a:p>
            <a:r>
              <a:rPr lang="en-GB" sz="1100" b="1" kern="1200" baseline="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What do you consider the function of response policing to be?</a:t>
            </a:r>
          </a:p>
          <a:p>
            <a:r>
              <a:rPr lang="en-GB" sz="1100" b="1" kern="1200" baseline="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What do you think you’ll achieve as a response officer? </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a:t>
            </a:fld>
            <a:endParaRPr lang="en-GB"/>
          </a:p>
        </p:txBody>
      </p:sp>
    </p:spTree>
    <p:extLst>
      <p:ext uri="{BB962C8B-B14F-4D97-AF65-F5344CB8AC3E}">
        <p14:creationId xmlns:p14="http://schemas.microsoft.com/office/powerpoint/2010/main" val="2611192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Shift from foot patrols to car patrols 1920 – 1950s – but still vitally important as a consequence of mobile patrols are loss of direct contact with members of the public and communities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patrols will be single crewed to provide more police visibility to the community </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a:t>
            </a:fld>
            <a:endParaRPr lang="en-GB"/>
          </a:p>
        </p:txBody>
      </p:sp>
    </p:spTree>
    <p:extLst>
      <p:ext uri="{BB962C8B-B14F-4D97-AF65-F5344CB8AC3E}">
        <p14:creationId xmlns:p14="http://schemas.microsoft.com/office/powerpoint/2010/main" val="3604576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Aspects of evaluating the effectiveness of police patrol: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Response times are the gold standard for both Police and Public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Response time should increase the likelihood of arrest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Should increase public satisfaction with Police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141787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Number of officers – Police: Population ratio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has little relationship to crime rate of calls for service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Towns/Cities with higher crime often have more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Allocation of officers to patrol: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Based on workload formulas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Time of day (more serious crime at night)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Location (crime/disorder more common in poorer areas; lower income)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658223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This was a statement that was made by the ‘then’ Prime Minister in 2008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916320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664602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QTS - What are the benefits of mobile technology?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ask the students what they think are other benefits to the operational officer, the organisation and to the community.</a:t>
            </a:r>
          </a:p>
          <a:p>
            <a:pPr>
              <a:lnSpc>
                <a:spcPct val="100000"/>
              </a:lnSpc>
            </a:pP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By improving efficiency, driving out waste and increasing productivity, I believe that we can make the police service stronger even as it becomes leaner. - </a:t>
            </a:r>
            <a:r>
              <a:rPr lang="en-GB" sz="1100" dirty="0">
                <a:latin typeface="Arial" panose="020B0604020202020204" pitchFamily="34" charset="0"/>
                <a:cs typeface="Arial" panose="020B0604020202020204" pitchFamily="34" charset="0"/>
              </a:rPr>
              <a:t> Nick Herbert Minister for policing 25 Jan 2011</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Also reduce our carbon footprint by making fewer ‘incident to station’ return journeys.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286959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What types of incidents get reported to the Police? </a:t>
            </a:r>
            <a:r>
              <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Trainer to allocate quiz sheets to students before revealing answers.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These are a few types of incidents</a:t>
            </a:r>
            <a:r>
              <a:rPr lang="en-GB" sz="1100" baseline="0" dirty="0">
                <a:latin typeface="Arial" panose="020B0604020202020204" pitchFamily="34" charset="0"/>
                <a:cs typeface="Arial" panose="020B0604020202020204" pitchFamily="34" charset="0"/>
              </a:rPr>
              <a:t> that the students will be responding to as a result of the Force Control Room (Gwent) and Public Service Centre (SWP) taking the initial call and details from the caller.</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200" kern="1200" dirty="0">
                <a:solidFill>
                  <a:schemeClr val="tx1"/>
                </a:solidFill>
                <a:effectLst/>
                <a:latin typeface="+mn-lt"/>
                <a:ea typeface="+mn-ea"/>
                <a:cs typeface="+mn-cs"/>
              </a:rPr>
              <a:t>Media</a:t>
            </a:r>
          </a:p>
          <a:p>
            <a:r>
              <a:rPr lang="en-GB" sz="1200" kern="1200" dirty="0">
                <a:solidFill>
                  <a:schemeClr val="tx1"/>
                </a:solidFill>
                <a:effectLst/>
                <a:latin typeface="+mn-lt"/>
                <a:ea typeface="+mn-ea"/>
                <a:cs typeface="+mn-cs"/>
              </a:rPr>
              <a:t>At some incidents; such as murder or terrorism incidents, the press may turn up, asking some very awkward questions.</a:t>
            </a:r>
          </a:p>
          <a:p>
            <a:r>
              <a:rPr lang="en-GB" sz="1200" kern="1200" dirty="0">
                <a:solidFill>
                  <a:schemeClr val="tx1"/>
                </a:solidFill>
                <a:effectLst/>
                <a:latin typeface="+mn-lt"/>
                <a:ea typeface="+mn-ea"/>
                <a:cs typeface="+mn-cs"/>
              </a:rPr>
              <a:t>It would be prudent to say ‘A STATEMENT MAY BE RELEASED SHORTLY’ if anything at all, allowing the media department or local press officer to make the necessary statements to the press. </a:t>
            </a:r>
          </a:p>
          <a:p>
            <a:r>
              <a:rPr lang="en-GB" sz="1200" kern="1200" dirty="0">
                <a:solidFill>
                  <a:schemeClr val="tx1"/>
                </a:solidFill>
                <a:effectLst/>
                <a:latin typeface="+mn-lt"/>
                <a:ea typeface="+mn-ea"/>
                <a:cs typeface="+mn-cs"/>
              </a:rPr>
              <a:t>Look up for forces policy in relation to dealing with the media.</a:t>
            </a:r>
          </a:p>
          <a:p>
            <a:r>
              <a:rPr lang="en-GB" sz="1200" kern="1200" dirty="0">
                <a:solidFill>
                  <a:schemeClr val="tx1"/>
                </a:solidFill>
                <a:effectLst/>
                <a:latin typeface="+mn-lt"/>
                <a:ea typeface="+mn-ea"/>
                <a:cs typeface="+mn-cs"/>
              </a:rPr>
              <a:t>The college of policing has an extensive learning material that can also be read.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Members of the public may also use their mobile phones to film your live onto social media, be aware of your behaviour and what you say, as once uploaded, it would be very difficult have it removed.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is no law in relation to anyone filming you doing your job.</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Trainer</a:t>
            </a:r>
            <a:r>
              <a:rPr lang="en-GB" sz="1200" b="1" kern="1200" baseline="0" dirty="0">
                <a:solidFill>
                  <a:schemeClr val="tx1"/>
                </a:solidFill>
                <a:effectLst/>
                <a:latin typeface="+mn-lt"/>
                <a:ea typeface="+mn-ea"/>
                <a:cs typeface="+mn-cs"/>
              </a:rPr>
              <a:t> to state that the Media may turn up at incidents, and give HANDOUT of basic Do and Don’t of media interaction</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435250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Role of the FCR/ PSC staff</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Answer all calls into the FCR/ PSC</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To establish callers needs and where necessary, open an incident log/ offer advice/ transfer calls to other departments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Resolve calls whenever possible</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Allocate the attendance of suitable police resources to scheduled response incidents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To ensure that each and every contact with the public is of the highest standard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325367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baseline="0" dirty="0">
                <a:latin typeface="Arial" panose="020B0604020202020204" pitchFamily="34" charset="0"/>
                <a:cs typeface="Arial" panose="020B0604020202020204" pitchFamily="34" charset="0"/>
              </a:rPr>
              <a:t>What types of information do you think the call operator will want to get from the Reporting Person?</a:t>
            </a:r>
          </a:p>
          <a:p>
            <a:r>
              <a:rPr lang="en-GB" sz="1100" b="0" baseline="0" dirty="0">
                <a:latin typeface="Arial" panose="020B0604020202020204" pitchFamily="34" charset="0"/>
                <a:cs typeface="Arial" panose="020B0604020202020204" pitchFamily="34" charset="0"/>
              </a:rPr>
              <a:t>E.G Descriptions, direction of travel, weapon descriptions, injuries, medical assistance required etc. </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Who else do you think the control room operator will be considering/ requesting to attend the incident. </a:t>
            </a:r>
          </a:p>
          <a:p>
            <a:r>
              <a:rPr lang="en-GB" sz="1100" b="0" baseline="0" dirty="0">
                <a:latin typeface="Arial" panose="020B0604020202020204" pitchFamily="34" charset="0"/>
                <a:cs typeface="Arial" panose="020B0604020202020204" pitchFamily="34" charset="0"/>
              </a:rPr>
              <a:t>E.G. First Responder, Ambulance, Firearms, Dog Handler etc. </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Whilst </a:t>
            </a:r>
            <a:r>
              <a:rPr lang="en-GB" sz="1100" b="0" baseline="0" dirty="0" err="1">
                <a:latin typeface="Arial" panose="020B0604020202020204" pitchFamily="34" charset="0"/>
                <a:cs typeface="Arial" panose="020B0604020202020204" pitchFamily="34" charset="0"/>
              </a:rPr>
              <a:t>en</a:t>
            </a:r>
            <a:r>
              <a:rPr lang="en-GB" sz="1100" b="0" baseline="0" dirty="0">
                <a:latin typeface="Arial" panose="020B0604020202020204" pitchFamily="34" charset="0"/>
                <a:cs typeface="Arial" panose="020B0604020202020204" pitchFamily="34" charset="0"/>
              </a:rPr>
              <a:t>-route to the call what would you be considering?</a:t>
            </a:r>
          </a:p>
          <a:p>
            <a:r>
              <a:rPr lang="en-GB" sz="1100" b="0" baseline="0" dirty="0">
                <a:latin typeface="Arial" panose="020B0604020202020204" pitchFamily="34" charset="0"/>
                <a:cs typeface="Arial" panose="020B0604020202020204" pitchFamily="34" charset="0"/>
              </a:rPr>
              <a:t>E.G. Obtaining info </a:t>
            </a:r>
            <a:r>
              <a:rPr lang="en-GB" sz="1100" b="0" baseline="0" dirty="0" err="1">
                <a:latin typeface="Arial" panose="020B0604020202020204" pitchFamily="34" charset="0"/>
                <a:cs typeface="Arial" panose="020B0604020202020204" pitchFamily="34" charset="0"/>
              </a:rPr>
              <a:t>en</a:t>
            </a:r>
            <a:r>
              <a:rPr lang="en-GB" sz="1100" b="0" baseline="0" dirty="0">
                <a:latin typeface="Arial" panose="020B0604020202020204" pitchFamily="34" charset="0"/>
                <a:cs typeface="Arial" panose="020B0604020202020204" pitchFamily="34" charset="0"/>
              </a:rPr>
              <a:t>-route, suspect warning markers, descriptions,  support required, circulating observations, request ambulance, other units </a:t>
            </a:r>
            <a:r>
              <a:rPr lang="en-GB" sz="1100" b="0" baseline="0" dirty="0" err="1">
                <a:latin typeface="Arial" panose="020B0604020202020204" pitchFamily="34" charset="0"/>
                <a:cs typeface="Arial" panose="020B0604020202020204" pitchFamily="34" charset="0"/>
              </a:rPr>
              <a:t>etc</a:t>
            </a:r>
            <a:r>
              <a:rPr lang="en-GB" sz="1100" b="0" baseline="0" dirty="0">
                <a:latin typeface="Arial" panose="020B0604020202020204" pitchFamily="34" charset="0"/>
                <a:cs typeface="Arial" panose="020B0604020202020204" pitchFamily="34" charset="0"/>
              </a:rPr>
              <a:t>, </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As first officer on the scene what are your considerations?</a:t>
            </a:r>
          </a:p>
          <a:p>
            <a:r>
              <a:rPr lang="en-GB" sz="1100" b="0" baseline="0" dirty="0">
                <a:latin typeface="Arial" panose="020B0604020202020204" pitchFamily="34" charset="0"/>
                <a:cs typeface="Arial" panose="020B0604020202020204" pitchFamily="34" charset="0"/>
              </a:rPr>
              <a:t>Golden Hour principles, injuries to victim, suspect direction of travel, statement, recording victim demeanour, scene preservation, photographs, seizing exhibits, CSI, cordons, BWV, safeguarding etc. </a:t>
            </a:r>
          </a:p>
          <a:p>
            <a:endParaRPr lang="en-GB" b="0" baseline="0" dirty="0"/>
          </a:p>
          <a:p>
            <a:endParaRPr lang="en-GB" b="0" baseline="0" dirty="0"/>
          </a:p>
          <a:p>
            <a:endParaRPr lang="en-GB" b="0" dirty="0"/>
          </a:p>
          <a:p>
            <a:endParaRPr lang="en-GB"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875220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Who is</a:t>
            </a:r>
            <a:r>
              <a:rPr lang="en-GB" sz="1100" baseline="0" dirty="0">
                <a:latin typeface="Arial" panose="020B0604020202020204" pitchFamily="34" charset="0"/>
                <a:cs typeface="Arial" panose="020B0604020202020204" pitchFamily="34" charset="0"/>
              </a:rPr>
              <a:t> a first responder? </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first responder remains</a:t>
            </a:r>
            <a:r>
              <a:rPr lang="en-GB" sz="1100" baseline="0" dirty="0">
                <a:latin typeface="Arial" panose="020B0604020202020204" pitchFamily="34" charset="0"/>
                <a:cs typeface="Arial" panose="020B0604020202020204" pitchFamily="34" charset="0"/>
              </a:rPr>
              <a:t> responsible for investigation and safety planning unless and until the case is handed over to a specialist or other investigating officer.</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Officers should obtain all relevant information from the call handler about the incident and parties involved to enable initial risk assessment prior to arrival at the scene. Thus utilising the NDM in responding to the incident and conducting</a:t>
            </a:r>
            <a:r>
              <a:rPr lang="en-GB" sz="1100" baseline="0" dirty="0">
                <a:latin typeface="Arial" panose="020B0604020202020204" pitchFamily="34" charset="0"/>
                <a:cs typeface="Arial" panose="020B0604020202020204" pitchFamily="34" charset="0"/>
              </a:rPr>
              <a:t> a dynamic risk-assessment prior to arrival at the scene.</a:t>
            </a:r>
          </a:p>
          <a:p>
            <a:r>
              <a:rPr lang="en-GB" sz="1100" baseline="0" dirty="0">
                <a:latin typeface="Arial" panose="020B0604020202020204" pitchFamily="34" charset="0"/>
                <a:cs typeface="Arial" panose="020B0604020202020204" pitchFamily="34" charset="0"/>
              </a:rPr>
              <a:t>This will include previous calls (actionable intelligence NIM), requirement for further resources or specialist support.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On arrival at the scene - </a:t>
            </a:r>
            <a:r>
              <a:rPr lang="en-GB" sz="1100" dirty="0">
                <a:latin typeface="Arial" panose="020B0604020202020204" pitchFamily="34" charset="0"/>
                <a:cs typeface="Arial" panose="020B0604020202020204" pitchFamily="34" charset="0"/>
              </a:rPr>
              <a:t>The first priority of an officer should be to protect all people present from injury or further harm. This includes the victim, children, witnesses, police officers and the suspect. </a:t>
            </a:r>
            <a:endParaRPr lang="en-GB" sz="1100" baseline="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3697822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255855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is some good evidence to show that where officers responding to domestic abuse are equipped with body-worn cameras the proportion of sanctioned detections resulting in a criminal charge increases. The impact of attending officers wearing BWV on the views and experiences of victims has not yet been explored however. Forces may want to consider whether officers equipped with BWV should be routinely assigned to domestic abuse incidents.</a:t>
            </a:r>
          </a:p>
          <a:p>
            <a:r>
              <a:rPr lang="en-GB" sz="1100" dirty="0">
                <a:latin typeface="Arial" panose="020B0604020202020204" pitchFamily="34" charset="0"/>
                <a:cs typeface="Arial" panose="020B0604020202020204" pitchFamily="34" charset="0"/>
              </a:rPr>
              <a:t>If body-worn video equipment is available to officers responding to a domestic incident, its use should always be considered.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BWV</a:t>
            </a:r>
            <a:r>
              <a:rPr lang="en-GB" sz="1100" baseline="0" dirty="0">
                <a:latin typeface="Arial" panose="020B0604020202020204" pitchFamily="34" charset="0"/>
                <a:cs typeface="Arial" panose="020B0604020202020204" pitchFamily="34" charset="0"/>
              </a:rPr>
              <a:t> is technological evidence and therefore can not be refuted – </a:t>
            </a:r>
            <a:r>
              <a:rPr lang="en-GB" sz="1100" i="1" baseline="0" dirty="0">
                <a:latin typeface="Arial" panose="020B0604020202020204" pitchFamily="34" charset="0"/>
                <a:cs typeface="Arial" panose="020B0604020202020204" pitchFamily="34" charset="0"/>
              </a:rPr>
              <a:t>What you see is what you get!!</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SAFEGUARDING:</a:t>
            </a:r>
          </a:p>
          <a:p>
            <a:r>
              <a:rPr lang="en-GB" sz="1100" dirty="0">
                <a:latin typeface="Arial" panose="020B0604020202020204" pitchFamily="34" charset="0"/>
                <a:cs typeface="Arial" panose="020B0604020202020204" pitchFamily="34" charset="0"/>
              </a:rPr>
              <a:t>Where applicable, officers should: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seek advice in complex cases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note that the victim is often the primary source of evidence and should be treated as such, with due regard to their safety, state of mind and ability to cope with forensic requests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note that the suspect and other persons, including children, at the premises may also be sources of evidence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preserve and control the scene to limit any access until they can adequately assess the situation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remove people and animals from the immediate scene of the incident, and, ideally, from the whole area</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establish physical secondary scene parameters – potentially the whole of the premises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note that the suspect’s actions following the incident may create further sites of forensic interest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consider erecting cordons and putting in place a </a:t>
            </a:r>
            <a:r>
              <a:rPr lang="en-GB" sz="1100" dirty="0" err="1">
                <a:latin typeface="Arial" panose="020B0604020202020204" pitchFamily="34" charset="0"/>
                <a:cs typeface="Arial" panose="020B0604020202020204" pitchFamily="34" charset="0"/>
              </a:rPr>
              <a:t>loggist</a:t>
            </a:r>
            <a:r>
              <a:rPr lang="en-GB" sz="1100" dirty="0">
                <a:latin typeface="Arial" panose="020B0604020202020204" pitchFamily="34" charset="0"/>
                <a:cs typeface="Arial" panose="020B0604020202020204" pitchFamily="34" charset="0"/>
              </a:rPr>
              <a:t> to record persons entering and leaving (depending on the severity of the incident)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consider any potential areas of contamination that could compromise the integrity of evidential material</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request a CSI to attend or record the reasons why a CSI was not called or did not attend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establish a work base in a safe area of the premises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ensure the scene is photographed or visually recorded as soon as possible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and preserve CCTV evidence if it exists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and preserve mobile phones or computer equipment.</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INTELLIGENCE:</a:t>
            </a:r>
          </a:p>
          <a:p>
            <a:r>
              <a:rPr lang="en-GB" sz="1100" dirty="0">
                <a:latin typeface="Arial" panose="020B0604020202020204" pitchFamily="34" charset="0"/>
                <a:cs typeface="Arial" panose="020B0604020202020204" pitchFamily="34" charset="0"/>
              </a:rPr>
              <a:t>The police collect information that is required for policing purposes. Policing purposes provide the legal basis for the collection, recording, evaluation, sharing and retention of information and may include one, or a combination, of the following: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protecting life and property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preserving order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preventing the commission of offences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bringing offenders to justice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any duty or responsibility arising from common or statute law.</a:t>
            </a:r>
          </a:p>
          <a:p>
            <a:r>
              <a:rPr lang="en-GB" sz="1100" dirty="0">
                <a:latin typeface="Arial" panose="020B0604020202020204" pitchFamily="34" charset="0"/>
                <a:cs typeface="Arial" panose="020B0604020202020204" pitchFamily="34" charset="0"/>
              </a:rPr>
              <a:t>Information is collected in one of three ways:</a:t>
            </a:r>
          </a:p>
          <a:p>
            <a:pPr marL="171450" indent="-171450">
              <a:buFont typeface="Arial" panose="020B0604020202020204" pitchFamily="34" charset="0"/>
              <a:buChar char="•"/>
            </a:pPr>
            <a:r>
              <a:rPr lang="en-GB" sz="1100" b="0" dirty="0">
                <a:latin typeface="Arial" panose="020B0604020202020204" pitchFamily="34" charset="0"/>
                <a:cs typeface="Arial" panose="020B0604020202020204" pitchFamily="34" charset="0"/>
              </a:rPr>
              <a:t>Routine collection</a:t>
            </a:r>
          </a:p>
          <a:p>
            <a:pPr marL="171450" indent="-171450">
              <a:buFont typeface="Arial" panose="020B0604020202020204" pitchFamily="34" charset="0"/>
              <a:buChar char="•"/>
            </a:pPr>
            <a:r>
              <a:rPr lang="en-GB" sz="1100" b="0" dirty="0">
                <a:latin typeface="Arial" panose="020B0604020202020204" pitchFamily="34" charset="0"/>
                <a:cs typeface="Arial" panose="020B0604020202020204" pitchFamily="34" charset="0"/>
              </a:rPr>
              <a:t>Tasked information</a:t>
            </a:r>
          </a:p>
          <a:p>
            <a:pPr marL="171450" indent="-171450">
              <a:buFont typeface="Arial" panose="020B0604020202020204" pitchFamily="34" charset="0"/>
              <a:buChar char="•"/>
            </a:pPr>
            <a:r>
              <a:rPr lang="en-GB" sz="1100" b="0" dirty="0">
                <a:latin typeface="Arial" panose="020B0604020202020204" pitchFamily="34" charset="0"/>
                <a:cs typeface="Arial" panose="020B0604020202020204" pitchFamily="34" charset="0"/>
              </a:rPr>
              <a:t>Volunteered information </a:t>
            </a:r>
          </a:p>
          <a:p>
            <a:pPr marL="171450" indent="-171450">
              <a:buFont typeface="Arial" panose="020B0604020202020204" pitchFamily="34" charset="0"/>
              <a:buChar char="•"/>
            </a:pPr>
            <a:endParaRPr lang="en-GB" sz="1100" b="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INVESTIGATION:</a:t>
            </a:r>
          </a:p>
          <a:p>
            <a:r>
              <a:rPr lang="en-GB" sz="1100" dirty="0">
                <a:latin typeface="Arial" panose="020B0604020202020204" pitchFamily="34" charset="0"/>
                <a:cs typeface="Arial" panose="020B0604020202020204" pitchFamily="34" charset="0"/>
              </a:rPr>
              <a:t>The </a:t>
            </a:r>
            <a:r>
              <a:rPr lang="en-GB" sz="1100" dirty="0">
                <a:latin typeface="Arial" panose="020B0604020202020204" pitchFamily="34" charset="0"/>
                <a:cs typeface="Arial" panose="020B0604020202020204" pitchFamily="34" charset="0"/>
                <a:hlinkClick r:id="rId3" tooltip="Criminal Procedure and Investigations Act 1996 Code of Practice"/>
              </a:rPr>
              <a:t>Criminal Procedure and Investigations Act 1996 Code of Practice</a:t>
            </a:r>
            <a:r>
              <a:rPr lang="en-GB" sz="1100" dirty="0">
                <a:latin typeface="Arial" panose="020B0604020202020204" pitchFamily="34" charset="0"/>
                <a:cs typeface="Arial" panose="020B0604020202020204" pitchFamily="34" charset="0"/>
              </a:rPr>
              <a:t> under part 2 states that:</a:t>
            </a:r>
          </a:p>
          <a:p>
            <a:r>
              <a:rPr lang="en-GB" sz="1100" dirty="0">
                <a:effectLst/>
                <a:latin typeface="Arial" panose="020B0604020202020204" pitchFamily="34" charset="0"/>
                <a:cs typeface="Arial" panose="020B0604020202020204" pitchFamily="34" charset="0"/>
              </a:rPr>
              <a:t>All investigators have a responsibility for carrying out the duties imposed on them under this code, including in particular recording information and retaining records of information and other material.</a:t>
            </a:r>
          </a:p>
          <a:p>
            <a:r>
              <a:rPr lang="en-GB" sz="1100" dirty="0">
                <a:latin typeface="Arial" panose="020B0604020202020204" pitchFamily="34" charset="0"/>
                <a:cs typeface="Arial" panose="020B0604020202020204" pitchFamily="34" charset="0"/>
              </a:rPr>
              <a:t>The successful management of an investigation requires planning, organisation, control and motivation.</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VARIATIONS</a:t>
            </a:r>
            <a:r>
              <a:rPr lang="en-GB" sz="1100" b="1" baseline="0" dirty="0">
                <a:latin typeface="Arial" panose="020B0604020202020204" pitchFamily="34" charset="0"/>
                <a:cs typeface="Arial" panose="020B0604020202020204" pitchFamily="34" charset="0"/>
              </a:rPr>
              <a:t> TO RESPONSE APPROACH FOR DIFFERENT ENVIRONMENTS EG CARE HOMES</a:t>
            </a:r>
          </a:p>
          <a:p>
            <a:r>
              <a:rPr lang="en-GB" sz="1100" dirty="0">
                <a:latin typeface="Arial" panose="020B0604020202020204" pitchFamily="34" charset="0"/>
                <a:cs typeface="Arial" panose="020B0604020202020204" pitchFamily="34" charset="0"/>
              </a:rPr>
              <a:t>The day-to-day state of order and policing services provided within a community. This can vary widely from one area to another and even by time of day. Effective information and intelligence management provides accurate information as to the current state. It should be recognised that communities are complex in nature and may be permanent or transient.</a:t>
            </a:r>
          </a:p>
          <a:p>
            <a:r>
              <a:rPr lang="en-GB" sz="1100" dirty="0">
                <a:latin typeface="Arial" panose="020B0604020202020204" pitchFamily="34" charset="0"/>
                <a:cs typeface="Arial" panose="020B0604020202020204" pitchFamily="34" charset="0"/>
              </a:rPr>
              <a:t>Partner agencies should be involved in the planning and resolution of operations and incidents as appropriate.</a:t>
            </a:r>
          </a:p>
          <a:p>
            <a:endParaRPr lang="en-GB" sz="1100" b="1" baseline="0"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USE OF CRIME PATTERN ANALYSIS:</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 effective strategies and tactics implemented by analysts are now integral to modern day policing.  They allow front-line officers to react faster by identifying emerging patterns and trends as quickly as possible, and meet the law enforcement needs of a changing society.</a:t>
            </a:r>
          </a:p>
          <a:p>
            <a:r>
              <a:rPr lang="en-GB" sz="1100" kern="1200" dirty="0">
                <a:solidFill>
                  <a:schemeClr val="tx1"/>
                </a:solidFill>
                <a:effectLst/>
                <a:latin typeface="Arial" panose="020B0604020202020204" pitchFamily="34" charset="0"/>
                <a:ea typeface="+mn-ea"/>
                <a:cs typeface="Arial" panose="020B0604020202020204" pitchFamily="34" charset="0"/>
              </a:rPr>
              <a:t>With new directives to do more with less, police forces are using analysts to look at shift configurations and identify crime hotspots. They also help maximize the use of limited law enforcement resources, which in turn helps officers do better police work.</a:t>
            </a:r>
          </a:p>
          <a:p>
            <a:r>
              <a:rPr lang="en-GB" sz="1100" b="1" kern="1200" dirty="0">
                <a:solidFill>
                  <a:schemeClr val="tx1"/>
                </a:solidFill>
                <a:effectLst/>
                <a:latin typeface="Arial" panose="020B0604020202020204" pitchFamily="34" charset="0"/>
                <a:ea typeface="+mn-ea"/>
                <a:cs typeface="Arial" panose="020B0604020202020204" pitchFamily="34" charset="0"/>
              </a:rPr>
              <a:t>Crime analysis</a:t>
            </a:r>
            <a:r>
              <a:rPr lang="en-GB" sz="1100" kern="1200" dirty="0">
                <a:solidFill>
                  <a:schemeClr val="tx1"/>
                </a:solidFill>
                <a:effectLst/>
                <a:latin typeface="Arial" panose="020B0604020202020204" pitchFamily="34" charset="0"/>
                <a:ea typeface="+mn-ea"/>
                <a:cs typeface="Arial" panose="020B0604020202020204" pitchFamily="34" charset="0"/>
              </a:rPr>
              <a:t> is a law enforcement function that involves systematic analysis for identifying and analysing patterns and trends in crime and disorder. Information on patterns can help law enforcement agencies deploy resources in a more effective manner, and assist detectives in identifying and apprehending suspects. Crime analysis also plays a role in devising solutions to crime problems, and formulating crime prevention strategies. Quantitative social science data analysis methods are part of the crime analysis process, though qualitative methods such as examining police report narratives also play a role.</a:t>
            </a:r>
          </a:p>
          <a:p>
            <a:r>
              <a:rPr lang="en-GB" sz="1100" kern="1200" dirty="0">
                <a:solidFill>
                  <a:schemeClr val="tx1"/>
                </a:solidFill>
                <a:effectLst/>
                <a:latin typeface="Arial" panose="020B0604020202020204" pitchFamily="34" charset="0"/>
                <a:ea typeface="+mn-ea"/>
                <a:cs typeface="Arial" panose="020B0604020202020204" pitchFamily="34" charset="0"/>
              </a:rPr>
              <a:t>Crime (and criminal intelligence) analysis in the United Kingdom is governed by the National Intelligence Model, an Association of Chief Police Officers (ACPO) code of practice that establishes a common approach to the business. This was rolled out in 2000 by the National Criminal Intelligence Service (NCIS, now part of the National Crime Agency (NCA)) and adopted by ACPO, becoming a requirement for UK police forces, with a number of minimum standards assessed during inspection by Her Majesty's Inspectorate of Constabulary (HMIC).</a:t>
            </a:r>
          </a:p>
          <a:p>
            <a:r>
              <a:rPr lang="en-GB" sz="1100" kern="1200" dirty="0">
                <a:solidFill>
                  <a:schemeClr val="tx1"/>
                </a:solidFill>
                <a:effectLst/>
                <a:latin typeface="Arial" panose="020B0604020202020204" pitchFamily="34" charset="0"/>
                <a:ea typeface="+mn-ea"/>
                <a:cs typeface="Arial" panose="020B0604020202020204" pitchFamily="34" charset="0"/>
              </a:rPr>
              <a:t>There are varying roles available in law enforcement within the UK, from police forces to the Serious Organised Crime Agency to Her Majesty's Customs and Revenue (HMCR) to related roles in private companies such as insurance and telecoms providers. There is an increasing role for analysis within what is referred to as 'partners' within the police, including council authorities. This has particularly been the case since the Crime and Disorder Act (CDA) Review and the subsequent Crime and Disorder (Formulation and Implementation of Strategy) Regulations 2007, which included a requirement for the annual provision of a partnership Strategic Assessment, including analysis in relation to problems of crime and disorder and substance misuse.</a:t>
            </a:r>
          </a:p>
          <a:p>
            <a:r>
              <a:rPr lang="en-GB" sz="1100" kern="1200" dirty="0">
                <a:solidFill>
                  <a:schemeClr val="tx1"/>
                </a:solidFill>
                <a:effectLst/>
                <a:latin typeface="Arial" panose="020B0604020202020204" pitchFamily="34" charset="0"/>
                <a:ea typeface="+mn-ea"/>
                <a:cs typeface="Arial" panose="020B0604020202020204" pitchFamily="34" charset="0"/>
              </a:rPr>
              <a:t>Analysts support policing through the provision and support of four key 'Intelligence Products', these being the Strategic Assessment, the Tactical Assessment, the Problem Profile and the Subject Profile (formerly referred to as the 'Target Profile') and ten 'analytical tools &amp; techniques'. The key skills of an analyst within UK law enforcement must to be identify patterns and trends, make inferences in relation to these patterns, provide recommendations to support action and provide products and briefings that deliver this information and interpretation clearly and in an appropriate format for the audience.</a:t>
            </a:r>
          </a:p>
          <a:p>
            <a:r>
              <a:rPr lang="en-GB" sz="1100" kern="1200" dirty="0">
                <a:solidFill>
                  <a:schemeClr val="tx1"/>
                </a:solidFill>
                <a:effectLst/>
                <a:latin typeface="Arial" panose="020B0604020202020204" pitchFamily="34" charset="0"/>
                <a:ea typeface="+mn-ea"/>
                <a:cs typeface="Arial" panose="020B0604020202020204" pitchFamily="34" charset="0"/>
              </a:rPr>
              <a:t>Crime analysis can occur at various levels, including tactical, operational, and strategic. Crime analysts study crime reports, arrest reports, and police calls for service to identify emerging patterns, series, and trends as quickly as possible. They analyse these phenomena for all relevant factors, sometimes predict or forecast future occurrences, and issue bulletins, reports, and alerts to their agencies. They then work with their police agencies to develop effective strategies and tactics to address crime and disorder. Other duties of crime analysts may include preparing statistics, data queries, or maps on demand; analysing beat and shift configurations; preparing information for community or court presentations; answering questions from the public and the press.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650094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Policing Principles state: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Every person working for the police service must work honestly and ethically. The public expect the police to do the right thing in the right way. Basing decisions and actions on a set of policing principles will help to achieve this.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principles set out in this Code of Ethics originate from the ‘Principles of Public Life’ published by the Committee on Standards in Public Life in 1995, as these continue to reflect public expectations. The Code includes the principles of ‘fairness’ and ‘respect’ as research has shown these to be crucial to maintaining and enhancing public confidence in policing.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policing principles reflect the personal beliefs and aspirations that in turn serve to guide behaviour and shape the policing culture. The combination of principles and standards of behaviour encourages consistency between what people believe in and aspire to, and what they do.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Policing principles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Accountability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are answerable for your decisions, actions and omissions.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Fairness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treat people fairly.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Honesty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are truthful and trustworthy.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Integrity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always do the right thing.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Leadership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lead by good example.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Objectivity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make choices on evidence and your best professional judgement.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Openness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are open and transparent in your actions and decisions.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Respect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treat everyone with respect.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Selflessness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act in the public interest.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784751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latin typeface="Arial" panose="020B0604020202020204" pitchFamily="34" charset="0"/>
                <a:cs typeface="Arial" panose="020B0604020202020204" pitchFamily="34" charset="0"/>
              </a:rPr>
              <a:t>THRIVE – Threat, Harm, Risk, Investigation, Vulnerability, Engagement</a:t>
            </a:r>
            <a:r>
              <a:rPr lang="en-GB" sz="1200" b="0" baseline="0" dirty="0">
                <a:latin typeface="Arial" panose="020B0604020202020204" pitchFamily="34" charset="0"/>
                <a:cs typeface="Arial" panose="020B0604020202020204" pitchFamily="34" charset="0"/>
              </a:rPr>
              <a:t> </a:t>
            </a:r>
          </a:p>
          <a:p>
            <a:endParaRPr lang="en-GB" sz="1200" b="0" baseline="0" dirty="0">
              <a:latin typeface="Arial" panose="020B0604020202020204" pitchFamily="34" charset="0"/>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QTS</a:t>
            </a:r>
          </a:p>
          <a:p>
            <a:r>
              <a:rPr lang="en-GB" sz="1200" b="1" kern="1200" dirty="0">
                <a:solidFill>
                  <a:schemeClr val="tx1"/>
                </a:solidFill>
                <a:effectLst/>
                <a:latin typeface="Arial" panose="020B0604020202020204" pitchFamily="34" charset="0"/>
                <a:ea typeface="+mn-ea"/>
                <a:cs typeface="Arial" panose="020B0604020202020204" pitchFamily="34" charset="0"/>
              </a:rPr>
              <a:t>Have you heard of THRIVE?</a:t>
            </a:r>
          </a:p>
          <a:p>
            <a:r>
              <a:rPr lang="en-GB" sz="1200" b="1" kern="1200" dirty="0">
                <a:solidFill>
                  <a:schemeClr val="tx1"/>
                </a:solidFill>
                <a:effectLst/>
                <a:latin typeface="Arial" panose="020B0604020202020204" pitchFamily="34" charset="0"/>
                <a:ea typeface="+mn-ea"/>
                <a:cs typeface="Arial" panose="020B0604020202020204" pitchFamily="34" charset="0"/>
              </a:rPr>
              <a:t>Do you know what the 6 elements of the strategy are?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4705783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dirty="0">
                <a:latin typeface="Arial" panose="020B0604020202020204" pitchFamily="34" charset="0"/>
                <a:cs typeface="Arial" panose="020B0604020202020204" pitchFamily="34" charset="0"/>
              </a:rPr>
              <a:t>THRIVE </a:t>
            </a:r>
            <a:r>
              <a:rPr lang="en-GB" sz="1200" u="none" dirty="0">
                <a:latin typeface="Arial" panose="020B0604020202020204" pitchFamily="34" charset="0"/>
                <a:cs typeface="Arial" panose="020B0604020202020204" pitchFamily="34" charset="0"/>
              </a:rPr>
              <a:t>(Preventing, Protecting &amp; Helping)</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a:t>
            </a:r>
            <a:r>
              <a:rPr lang="en-GB" sz="1200" b="1" dirty="0">
                <a:latin typeface="Arial" panose="020B0604020202020204" pitchFamily="34" charset="0"/>
                <a:cs typeface="Arial" panose="020B0604020202020204" pitchFamily="34" charset="0"/>
              </a:rPr>
              <a:t>threat</a:t>
            </a:r>
            <a:r>
              <a:rPr lang="en-GB" sz="1200" dirty="0">
                <a:latin typeface="Arial" panose="020B0604020202020204" pitchFamily="34" charset="0"/>
                <a:cs typeface="Arial" panose="020B0604020202020204" pitchFamily="34" charset="0"/>
              </a:rPr>
              <a:t> is a communicated or perceived  intent to harm or loss on another person.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Harm </a:t>
            </a:r>
            <a:r>
              <a:rPr lang="en-GB" sz="1200" dirty="0">
                <a:latin typeface="Arial" panose="020B0604020202020204" pitchFamily="34" charset="0"/>
                <a:cs typeface="Arial" panose="020B0604020202020204" pitchFamily="34" charset="0"/>
              </a:rPr>
              <a:t>is to do or cause harm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to injure, damage or hurt - physically or psychologically.</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Risk</a:t>
            </a:r>
            <a:r>
              <a:rPr lang="en-GB" sz="1200" dirty="0">
                <a:latin typeface="Arial" panose="020B0604020202020204" pitchFamily="34" charset="0"/>
                <a:cs typeface="Arial" panose="020B0604020202020204" pitchFamily="34" charset="0"/>
              </a:rPr>
              <a:t> is the likelihood of the event occurring</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Investigation </a:t>
            </a:r>
            <a:r>
              <a:rPr lang="en-GB" sz="1200" dirty="0">
                <a:latin typeface="Arial" panose="020B0604020202020204" pitchFamily="34" charset="0"/>
                <a:cs typeface="Arial" panose="020B0604020202020204" pitchFamily="34" charset="0"/>
              </a:rPr>
              <a:t>is the act or process of examining the crime, problem or situation and considering what action is required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Vulnerability</a:t>
            </a:r>
            <a:r>
              <a:rPr lang="en-GB" sz="1200" dirty="0">
                <a:latin typeface="Arial" panose="020B0604020202020204" pitchFamily="34" charset="0"/>
                <a:cs typeface="Arial" panose="020B0604020202020204" pitchFamily="34" charset="0"/>
              </a:rPr>
              <a:t> is defined for the process of incident management as "a person is vulnerable if a result of their situation or circumstances , they are unable to take care or protect themselves, or others from harm or exploitation“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Engagement </a:t>
            </a:r>
            <a:r>
              <a:rPr lang="en-GB" sz="1200" dirty="0">
                <a:latin typeface="Arial" panose="020B0604020202020204" pitchFamily="34" charset="0"/>
                <a:cs typeface="Arial" panose="020B0604020202020204" pitchFamily="34" charset="0"/>
              </a:rPr>
              <a:t>is where organisations and individuals build a positive relationships for the benefit of all parties.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Prevent is identifying opportunities to prevent further incidents occurring or a worsening of threat, risk and harm and allocating the most appropriate resource to intervene before further, more serious intervention is required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683753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Group</a:t>
            </a:r>
            <a:r>
              <a:rPr lang="en-GB" sz="1200" kern="1200" baseline="0" dirty="0">
                <a:solidFill>
                  <a:schemeClr val="tx1"/>
                </a:solidFill>
                <a:effectLst/>
                <a:latin typeface="Arial" panose="020B0604020202020204" pitchFamily="34" charset="0"/>
                <a:ea typeface="+mn-ea"/>
                <a:cs typeface="Arial" panose="020B0604020202020204" pitchFamily="34" charset="0"/>
              </a:rPr>
              <a:t> Task </a:t>
            </a:r>
          </a:p>
          <a:p>
            <a:endParaRPr lang="en-GB" sz="1200" kern="1200" baseline="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Allocate one element of the mnemonic ‘THRIVE’ to each group.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Trainer to ask other groups to add to the element if possible from the </a:t>
            </a:r>
            <a:r>
              <a:rPr lang="en-GB" sz="1200" kern="1200" dirty="0" err="1">
                <a:solidFill>
                  <a:schemeClr val="tx1"/>
                </a:solidFill>
                <a:effectLst/>
                <a:latin typeface="Arial" panose="020B0604020202020204" pitchFamily="34" charset="0"/>
                <a:ea typeface="+mn-ea"/>
                <a:cs typeface="Arial" panose="020B0604020202020204" pitchFamily="34" charset="0"/>
              </a:rPr>
              <a:t>Boardblast</a:t>
            </a:r>
            <a:r>
              <a:rPr lang="en-GB" sz="1200" kern="1200" dirty="0">
                <a:solidFill>
                  <a:schemeClr val="tx1"/>
                </a:solidFill>
                <a:effectLst/>
                <a:latin typeface="Arial" panose="020B0604020202020204" pitchFamily="34" charset="0"/>
                <a:ea typeface="+mn-ea"/>
                <a:cs typeface="Arial" panose="020B0604020202020204" pitchFamily="34" charset="0"/>
              </a:rPr>
              <a:t>. Trainer to discuss answers and use PPT slides 21 – 26 to de-brief.</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9178191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451050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5342676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4276325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17382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93572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Ask question before listing slide: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are on patrol and you have had a call stating that there has been a serious accident on the railway line, there are no British Transport Police immediately available, what are you going to do?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answers will be many, open discussion for a few minutes and pin point to British Transport Police, </a:t>
            </a:r>
            <a:r>
              <a:rPr kumimoji="0" lang="en-GB" altLang="en-US"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Rail Accident Investigation Branch</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Emergency workers from other disciplines e.g. fire service, ambulance, air ambulance – potential critical incident ; who declares it?  Inform student of the following on the College of Policing Website: https://www.app.college.police.uk/app-content/civil-emergencies/civil-contingencies/investigation/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handout – ‘Incidents on railway lines’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Attend within the timescale given to the victim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role of the first officer attending the scene is to provide the initial personal police contact and continue the investigative process.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will be achieved by: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Communicating with the victim or witnesses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Provide clear explanation of what the police response will be. Be aware that ‘first impressions count’. Consider the needs of the victim e.g. medical, removal from the scene, attendance of a friend, family member or victim care / victim support officer.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Assessing and preserving the scene and any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Considering health and safety risks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Initiating any urgent action and appropriate support services response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Completing relevant documentation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Providing advice and guidance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Completing initial enquiries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207282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Assess &amp; preserve scene / evidence: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Prioritise Actions: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To help you decide on the most appropriate action</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What is the best way into the crime scene?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Remember</a:t>
            </a: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contact trace evidence – health &amp; safety</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is at risk at the scene of an incident?’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 other officers / victim / witnesses / members of the public / other agencies.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Potential risks can come from:-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Agitated victim / witness / suspect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Weapons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Chemicals - drugs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Body fluids – carry disease (hepatitis, HIV)</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Sharp objects – needles / glass / metal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Structural damage – buildings or vehicles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Poor lighting – it is dark for roughly half of the day and the police work 24 hours a day. Be seen wear fluorescent jackets.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Ask</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When?  Where?  Who?  Why?  How?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types of physical evidence may be found at a scene?’</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Obtain details of suspects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entry and escape routes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Consider physical search. </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we searching for?</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Property / evidence / suspect</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could help us carry out a search?</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Other officers / search trained officers / dog / helicopter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hazards may be present? Structural damage, body fluids, drugs, sharps, violent suspects, offensive weapons</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Protect: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 The scene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 not allow the victim / witnesses to clean up</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 not walk around and move things yourself</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b)Other evidence </a:t>
            </a:r>
          </a:p>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Documents</a:t>
            </a:r>
          </a:p>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Vehicles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Suspects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Firearms</a:t>
            </a:r>
            <a:endParaRPr kumimoji="0" lang="en-GB"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 student notes say about documents, vehicles and suspects? – Reiterate importance of health and safety when searching suspects.</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Communicate: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Keep Control updated with all information so that they can send you any assistance you require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Communicate with people at the scene to establish the facts.</a:t>
            </a:r>
            <a:endParaRPr kumimoji="0" lang="en-GB" alt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42359902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Q.</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b="1" kern="1200" dirty="0">
                <a:solidFill>
                  <a:schemeClr val="tx1"/>
                </a:solidFill>
                <a:effectLst/>
                <a:latin typeface="Arial" panose="020B0604020202020204" pitchFamily="34" charset="0"/>
                <a:ea typeface="+mn-ea"/>
                <a:cs typeface="Arial" panose="020B0604020202020204" pitchFamily="34" charset="0"/>
              </a:rPr>
              <a:t>Who is at risk during incidents?</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Q. What risk can you envisage? </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Q. How would you overcome this? </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Protect the scene by establishing a route in and out of the scene and ensure everyone is aware and follows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 about the path the offender is most likely to have taken and try to avoid it so that you don’t contaminate or damage any evidence.</a:t>
            </a: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Exchange Principle, also known as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Theory simply states that with contact between two items, there will always be an exchange. Trace evidence is any type of material left at or taken from a crime scene or accident scene in small (maybe almost invisible) but measurable amounts or the result of contact between two surfaces, like shoes and the carpet, or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fibers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from where someone sat on a sofa.. Trace evidence is critically important as it can definitively link an individual or object to the crime or accident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After a crime has been committed the crime scene must be carefully preserved so that the police or the people first on the crime scene don’t contaminate it, because they also leave trace evidence. They need to keep any contact with the crime scene to a minimum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trace evidence on its own is often not enough to make a case, it could very well corroborate other evidence or even prompt a confession which could help to solve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Edmond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Locard</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was the director of the very first crime laboratory in existence, located in Lyon, France.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techniques proved useful to the French Secret Service during World War I (1914–1918), when he was able to determine where soldiers and prisoners had died by examining the stains on their uniforms.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774839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Boardblast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urgent action may be to arrest the offender, split the board into two halves marked ‘internal departments’ and ‘external agencies’.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‘Who might we call on for assistance at the scene of an incident?’</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Internal – dog / helicopter / CID / supervisor / SOCO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External – Ambulance / Fire service / Highways / Environmental agency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sure that you communicate the facts of the incident clearly to other people attending the scene to prevent loss of evidence and duplication of work.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30708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b="1" dirty="0">
                <a:latin typeface="Arial" panose="020B0604020202020204" pitchFamily="34" charset="0"/>
                <a:cs typeface="Arial" panose="020B0604020202020204" pitchFamily="34" charset="0"/>
              </a:rPr>
              <a:t>QTS</a:t>
            </a: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r>
              <a:rPr lang="en-GB" sz="1200" b="1" dirty="0">
                <a:latin typeface="Arial" panose="020B0604020202020204" pitchFamily="34" charset="0"/>
                <a:cs typeface="Arial" panose="020B0604020202020204" pitchFamily="34" charset="0"/>
              </a:rPr>
              <a:t>What lines of investigation are open to us complete an inquiry?</a:t>
            </a:r>
          </a:p>
          <a:p>
            <a:pPr>
              <a:lnSpc>
                <a:spcPct val="100000"/>
              </a:lnSpc>
            </a:pPr>
            <a:r>
              <a:rPr lang="en-GB" sz="1200" b="1" dirty="0">
                <a:latin typeface="Arial" panose="020B0604020202020204" pitchFamily="34" charset="0"/>
                <a:cs typeface="Arial" panose="020B0604020202020204" pitchFamily="34" charset="0"/>
              </a:rPr>
              <a:t>What documentation</a:t>
            </a:r>
            <a:r>
              <a:rPr lang="en-GB" sz="1200" b="1" baseline="0" dirty="0">
                <a:latin typeface="Arial" panose="020B0604020202020204" pitchFamily="34" charset="0"/>
                <a:cs typeface="Arial" panose="020B0604020202020204" pitchFamily="34" charset="0"/>
              </a:rPr>
              <a:t> might you have to fill out?</a:t>
            </a:r>
          </a:p>
          <a:p>
            <a:pPr>
              <a:lnSpc>
                <a:spcPct val="100000"/>
              </a:lnSpc>
            </a:pPr>
            <a:r>
              <a:rPr lang="en-GB" sz="1200" b="1" baseline="0" dirty="0">
                <a:latin typeface="Arial" panose="020B0604020202020204" pitchFamily="34" charset="0"/>
                <a:cs typeface="Arial" panose="020B0604020202020204" pitchFamily="34" charset="0"/>
              </a:rPr>
              <a:t>In what cases would it be best to take statements straight away and why?</a:t>
            </a:r>
          </a:p>
          <a:p>
            <a:pPr>
              <a:lnSpc>
                <a:spcPct val="100000"/>
              </a:lnSpc>
            </a:pPr>
            <a:endParaRPr lang="en-GB" sz="1200" b="1" baseline="0" dirty="0">
              <a:latin typeface="Arial" panose="020B0604020202020204" pitchFamily="34" charset="0"/>
              <a:cs typeface="Arial" panose="020B0604020202020204" pitchFamily="34" charset="0"/>
            </a:endParaRP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r>
              <a:rPr lang="en-GB" sz="1200" b="1" dirty="0">
                <a:latin typeface="Arial" panose="020B0604020202020204" pitchFamily="34" charset="0"/>
                <a:cs typeface="Arial" panose="020B0604020202020204" pitchFamily="34" charset="0"/>
              </a:rPr>
              <a:t>Documentation: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Crime report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 including Victim Personal Statements– </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what cases would it be best to take statements straight away?</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Possible likelihood of early detection of crime / witness may not remember things at a later date / witness doesn’t live locally or will be unavailable / serious offence / prevent interference with evidence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7721744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Q. What details would  you record your pocket note books?</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Stress importance of using PNB and the value of this for later on if you need to refer to it during the investigation or subsequent evidence giving.  Must be accurate and made at the time</a:t>
            </a: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8637865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QTS – why is it important to make records?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Accurately documenting written records of a person’s needs, any agreements reached and the support offered is vital for the smooth progress and in case of an inquiry.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Records of any agreements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reached with the individual regarding meeting their needs provides a record that can be referred to later to ensure nothing is overlooked.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If a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complaint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is made by the individual that their needs were not addressed, this written record will be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written record will also assist in ensuring that 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ssential evidential details are not omitted.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number of persons may be involved in the enquiry so to ensure that everyone  understands exactly what has happened it is important to record the decisions that have been made so the job can be done efficiently.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of Evidence: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 interviews with vulnerable people can take place over a number of sessions/days because of communication requirements. Accounts from previous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need to be summarised so the interview can start where it left off.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Exclusion or Inadmissible Evidence: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police/CPS need to demonstrate that they followed the rules regarding vulnerable/intimidated witnesses from the beginning – potential evidence may be excluded by the court if they don’t.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 Personal Statements (VPS):</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statements made by the victim at the end of their evidential statements to tell the court the impact of the crime on the individual. They are read out in court after a finding of guilt and help the magistrate/judge determine the severity of the sentence – </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they</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must not be left out.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(VPS is covered in more detail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that the person is made aware of the force’s confidentiality policy and how the Data Protection Act 1998 affects them. They should be informed how the information they are giving will be recorded, how it will be stored and who will have access to it. This will be particularly important to people who may feel threatened by the perpetrator(s) of a crime or ASB, as they may be worried that the perpetrators will find out what they have said and of any potential repercussions.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to build upon the relationship of trust that has been established and reassure them that their information will be handled securely.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063649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QTS – what might the consequences be if you didn’t record material accurately?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itchFamily="34" charset="0"/>
                <a:ea typeface="ＭＳ Ｐゴシック" pitchFamily="-112" charset="-128"/>
                <a:cs typeface="ＭＳ Ｐゴシック" pitchFamily="-112" charset="-128"/>
              </a:rPr>
              <a:t>Accurately documenting written records of a person’s needs, any agreements reached and support offered is vital for the smooth progress and in case of an inquiry.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8938708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QTS</a:t>
            </a:r>
            <a:r>
              <a:rPr lang="en-GB" sz="1200" b="1" kern="1200" baseline="0" dirty="0">
                <a:solidFill>
                  <a:schemeClr val="tx1"/>
                </a:solidFill>
                <a:effectLst/>
                <a:latin typeface="Arial" panose="020B0604020202020204" pitchFamily="34" charset="0"/>
                <a:ea typeface="+mn-ea"/>
                <a:cs typeface="Arial" panose="020B0604020202020204" pitchFamily="34" charset="0"/>
              </a:rPr>
              <a:t> - </a:t>
            </a:r>
            <a:r>
              <a:rPr lang="en-GB" sz="1200" b="1" kern="1200" dirty="0">
                <a:solidFill>
                  <a:schemeClr val="tx1"/>
                </a:solidFill>
                <a:effectLst/>
                <a:latin typeface="Arial" panose="020B0604020202020204" pitchFamily="34" charset="0"/>
                <a:ea typeface="+mn-ea"/>
                <a:cs typeface="Arial" panose="020B0604020202020204" pitchFamily="34" charset="0"/>
              </a:rPr>
              <a:t> What details would you record on a scene log?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200" b="1" dirty="0">
                <a:latin typeface="Arial" panose="020B0604020202020204" pitchFamily="34" charset="0"/>
                <a:cs typeface="Arial" panose="020B0604020202020204" pitchFamily="34" charset="0"/>
              </a:rPr>
              <a:t>QTS – what details would you need to record in relation to seizing any exhibits?</a:t>
            </a:r>
          </a:p>
          <a:p>
            <a:pPr>
              <a:lnSpc>
                <a:spcPct val="100000"/>
              </a:lnSpc>
            </a:pPr>
            <a:endParaRPr lang="en-GB" sz="1200" b="1" dirty="0">
              <a:latin typeface="Arial" panose="020B0604020202020204" pitchFamily="34" charset="0"/>
              <a:cs typeface="Arial" panose="020B0604020202020204" pitchFamily="34"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Full description of exhibits</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US" sz="1800" kern="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e.g</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white short sleeve t-shirt with small blue Nike emblem on left side of chest area, extra large size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Give exact location where the item was recovered from – </a:t>
            </a:r>
            <a:r>
              <a:rPr lang="en-US" sz="1800" kern="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e.g</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chest of drawers in main living room of 1a High Street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Custody number/ identification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Signature of witness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Address/person from where/whom the exhibit was found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Identity mark of exhibit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Date/time/number of person’s taking possession</a:t>
            </a:r>
          </a:p>
          <a:p>
            <a:pPr>
              <a:lnSpc>
                <a:spcPct val="107000"/>
              </a:lnSpc>
              <a:spcAft>
                <a:spcPts val="800"/>
              </a:spcAft>
            </a:pPr>
            <a:endPar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endParaRPr>
          </a:p>
          <a:p>
            <a:pPr>
              <a:lnSpc>
                <a:spcPct val="107000"/>
              </a:lnSpc>
              <a:spcAft>
                <a:spcPts val="800"/>
              </a:spcAft>
            </a:pPr>
            <a:r>
              <a:rPr lang="en-GB" sz="1800" kern="1200" dirty="0">
                <a:solidFill>
                  <a:srgbClr val="000000"/>
                </a:solidFill>
                <a:effectLst/>
                <a:latin typeface="Calibri" panose="020F0502020204030204" pitchFamily="34" charset="0"/>
                <a:ea typeface="MS PGothic" panose="020B0600070205080204" pitchFamily="34" charset="-128"/>
                <a:cs typeface="Calibri" panose="020F0502020204030204" pitchFamily="34" charset="0"/>
              </a:rPr>
              <a:t>Trainer to handout ‘Principles of incident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r>
              <a:rPr lang="en-GB" sz="1200" b="1" dirty="0">
                <a:latin typeface="Arial" panose="020B0604020202020204" pitchFamily="34" charset="0"/>
                <a:cs typeface="Arial" panose="020B0604020202020204" pitchFamily="34" charset="0"/>
              </a:rPr>
              <a:t>Activity 5:</a:t>
            </a:r>
            <a:r>
              <a:rPr lang="en-GB" sz="1200" b="1" baseline="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GROUP TASK :</a:t>
            </a: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r>
              <a:rPr lang="en-GB" sz="1200" b="0" dirty="0">
                <a:latin typeface="Arial" panose="020B0604020202020204" pitchFamily="34" charset="0"/>
                <a:cs typeface="Arial" panose="020B0604020202020204" pitchFamily="34" charset="0"/>
              </a:rPr>
              <a:t>Following</a:t>
            </a:r>
            <a:r>
              <a:rPr lang="en-GB" sz="1200" b="0" baseline="0" dirty="0">
                <a:latin typeface="Arial" panose="020B0604020202020204" pitchFamily="34" charset="0"/>
                <a:cs typeface="Arial" panose="020B0604020202020204" pitchFamily="34" charset="0"/>
              </a:rPr>
              <a:t> this slide…..</a:t>
            </a:r>
          </a:p>
          <a:p>
            <a:pPr>
              <a:lnSpc>
                <a:spcPct val="100000"/>
              </a:lnSpc>
            </a:pPr>
            <a:endParaRPr lang="en-GB" sz="1200" b="0" baseline="0" dirty="0">
              <a:latin typeface="Arial" panose="020B0604020202020204" pitchFamily="34" charset="0"/>
              <a:cs typeface="Arial" panose="020B0604020202020204" pitchFamily="34" charset="0"/>
            </a:endParaRPr>
          </a:p>
          <a:p>
            <a:pPr>
              <a:lnSpc>
                <a:spcPct val="100000"/>
              </a:lnSpc>
            </a:pPr>
            <a:endParaRPr lang="en-GB" sz="1200" b="0" baseline="0" dirty="0">
              <a:latin typeface="Arial" panose="020B0604020202020204" pitchFamily="34" charset="0"/>
              <a:cs typeface="Arial" panose="020B0604020202020204" pitchFamily="34" charset="0"/>
            </a:endParaRPr>
          </a:p>
          <a:p>
            <a:pPr>
              <a:lnSpc>
                <a:spcPct val="100000"/>
              </a:lnSpc>
            </a:pPr>
            <a:endParaRPr lang="en-GB" sz="1200" b="0" baseline="0" dirty="0">
              <a:latin typeface="Arial" panose="020B0604020202020204" pitchFamily="34" charset="0"/>
              <a:cs typeface="Arial" panose="020B0604020202020204" pitchFamily="34" charset="0"/>
            </a:endParaRPr>
          </a:p>
          <a:p>
            <a:pPr>
              <a:lnSpc>
                <a:spcPct val="100000"/>
              </a:lnSpc>
            </a:pPr>
            <a:r>
              <a:rPr lang="en-GB" sz="1200" b="0" dirty="0">
                <a:latin typeface="Arial" panose="020B0604020202020204" pitchFamily="34" charset="0"/>
                <a:cs typeface="Arial" panose="020B0604020202020204" pitchFamily="34" charset="0"/>
              </a:rPr>
              <a:t>TRAINER TO ALLOCATE SCENARIO TO STUDENTS. </a:t>
            </a:r>
            <a:r>
              <a:rPr lang="en-GB" sz="1200" b="0" baseline="0" dirty="0">
                <a:latin typeface="Arial" panose="020B0604020202020204" pitchFamily="34" charset="0"/>
                <a:cs typeface="Arial" panose="020B0604020202020204" pitchFamily="34" charset="0"/>
              </a:rPr>
              <a:t>  </a:t>
            </a:r>
            <a:r>
              <a:rPr lang="en-GB" sz="1200" b="0" dirty="0">
                <a:latin typeface="Arial" panose="020B0604020202020204" pitchFamily="34" charset="0"/>
                <a:cs typeface="Arial" panose="020B0604020202020204" pitchFamily="34" charset="0"/>
              </a:rPr>
              <a:t>STUDENTS TO CONSIDER THE FOLLOWING</a:t>
            </a:r>
            <a:r>
              <a:rPr lang="en-GB" sz="1200" b="0" baseline="0" dirty="0">
                <a:latin typeface="Arial" panose="020B0604020202020204" pitchFamily="34" charset="0"/>
                <a:cs typeface="Arial" panose="020B0604020202020204" pitchFamily="34" charset="0"/>
              </a:rPr>
              <a:t> QUESTIONS:</a:t>
            </a:r>
          </a:p>
          <a:p>
            <a:pPr>
              <a:lnSpc>
                <a:spcPct val="100000"/>
              </a:lnSpc>
            </a:pPr>
            <a:endParaRPr lang="en-GB" sz="1200" b="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Q. What further information do you need whilst ‘</a:t>
            </a:r>
            <a:r>
              <a:rPr lang="en-GB" sz="1200" b="1" kern="1200" dirty="0" err="1">
                <a:solidFill>
                  <a:schemeClr val="tx1"/>
                </a:solidFill>
                <a:effectLst/>
                <a:latin typeface="Arial" panose="020B0604020202020204" pitchFamily="34" charset="0"/>
                <a:ea typeface="+mn-ea"/>
                <a:cs typeface="Arial" panose="020B0604020202020204" pitchFamily="34" charset="0"/>
              </a:rPr>
              <a:t>en</a:t>
            </a:r>
            <a:r>
              <a:rPr lang="en-GB" sz="1200" b="1" kern="1200" dirty="0">
                <a:solidFill>
                  <a:schemeClr val="tx1"/>
                </a:solidFill>
                <a:effectLst/>
                <a:latin typeface="Arial" panose="020B0604020202020204" pitchFamily="34" charset="0"/>
                <a:ea typeface="+mn-ea"/>
                <a:cs typeface="Arial" panose="020B0604020202020204" pitchFamily="34" charset="0"/>
              </a:rPr>
              <a:t>-route’ to the call?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Q1. What options do you have in relation to attending the scene?</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1" kern="1200" dirty="0">
                <a:solidFill>
                  <a:schemeClr val="tx1"/>
                </a:solidFill>
                <a:effectLst/>
                <a:latin typeface="Arial" panose="020B0604020202020204" pitchFamily="34" charset="0"/>
                <a:ea typeface="+mn-ea"/>
                <a:cs typeface="Arial" panose="020B0604020202020204" pitchFamily="34" charset="0"/>
              </a:rPr>
              <a:t>Q2. What are your considerations upon arrival at the scene?</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200" b="0" baseline="0"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Q. What are your initial thoughts and 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***All notes have been taken directly from the APP on the College of Policing website. Students can refer to this if they wish for further reading***</a:t>
            </a:r>
          </a:p>
          <a:p>
            <a:pPr algn="l"/>
            <a:endParaRPr lang="en-GB" b="0" i="0" dirty="0">
              <a:solidFill>
                <a:srgbClr val="000000"/>
              </a:solidFill>
              <a:effectLst/>
              <a:latin typeface="Gotham"/>
            </a:endParaRPr>
          </a:p>
          <a:p>
            <a:pPr algn="l"/>
            <a:r>
              <a:rPr lang="en-GB" b="0" i="0" dirty="0">
                <a:solidFill>
                  <a:srgbClr val="000000"/>
                </a:solidFill>
                <a:effectLst/>
                <a:latin typeface="Gotham"/>
              </a:rPr>
              <a:t>A DSI matter means any circumstances (unless the circumstances are or have been the subject of a complaint or amount to a conduct matter) in or as a result of which a person has died or sustained serious injury &amp;:</a:t>
            </a:r>
          </a:p>
          <a:p>
            <a:pPr algn="l">
              <a:buFont typeface="Arial" panose="020B0604020202020204" pitchFamily="34" charset="0"/>
              <a:buChar char="•"/>
            </a:pPr>
            <a:r>
              <a:rPr lang="en-GB" b="0" i="0" dirty="0">
                <a:solidFill>
                  <a:srgbClr val="000000"/>
                </a:solidFill>
                <a:effectLst/>
                <a:latin typeface="Gotham"/>
              </a:rPr>
              <a:t>at the time of the DSI, the person had been arrested by a person serving with the police &amp; had not been released, or was detained in the custody of a person serving with the police</a:t>
            </a:r>
          </a:p>
          <a:p>
            <a:pPr algn="l"/>
            <a:r>
              <a:rPr lang="en-GB" b="0" i="0" dirty="0">
                <a:solidFill>
                  <a:srgbClr val="000000"/>
                </a:solidFill>
                <a:effectLst/>
                <a:latin typeface="Gotham"/>
              </a:rPr>
              <a:t>or:</a:t>
            </a:r>
          </a:p>
          <a:p>
            <a:pPr algn="l">
              <a:buFont typeface="Arial" panose="020B0604020202020204" pitchFamily="34" charset="0"/>
              <a:buChar char="•"/>
            </a:pPr>
            <a:r>
              <a:rPr lang="en-GB" b="0" i="0" dirty="0">
                <a:solidFill>
                  <a:srgbClr val="000000"/>
                </a:solidFill>
                <a:effectLst/>
                <a:latin typeface="Gotham"/>
              </a:rPr>
              <a:t>at or before the time of the DSI, the person had direct or indirect contact with a person serving with the police who was acting in the execution of their duties, &amp; there is an indication that the contact may have directly or indirectly caused or contributed to the DSI. This sub-category excludes contact that a person suffering the DSI had while acting in the execution of their duties as a person serving with the police (see </a:t>
            </a:r>
            <a:r>
              <a:rPr lang="en-GB" b="1" i="0" u="sng" dirty="0">
                <a:solidFill>
                  <a:srgbClr val="2E2C70"/>
                </a:solidFill>
                <a:effectLst/>
                <a:latin typeface="Gotham"/>
              </a:rPr>
              <a:t>section 12 of the Police Reform Act 2002</a:t>
            </a:r>
            <a:r>
              <a:rPr lang="en-GB" b="0" i="0" dirty="0">
                <a:solidFill>
                  <a:srgbClr val="000000"/>
                </a:solidFill>
                <a:effectLst/>
                <a:latin typeface="Gotham"/>
              </a:rPr>
              <a:t> as amended by the Policing and Crime Act 2017)</a:t>
            </a:r>
          </a:p>
          <a:p>
            <a:pPr algn="l"/>
            <a:r>
              <a:rPr lang="en-GB" b="0" i="0" dirty="0">
                <a:solidFill>
                  <a:srgbClr val="000000"/>
                </a:solidFill>
                <a:effectLst/>
                <a:latin typeface="Gotham"/>
              </a:rPr>
              <a:t>A serious injury is a fracture, deep cut, deep laceration or injury causing damage to an internal organ or the impairment of any bodily function (see </a:t>
            </a:r>
            <a:r>
              <a:rPr lang="en-GB" b="1" i="0" u="sng" dirty="0">
                <a:solidFill>
                  <a:srgbClr val="2E2C70"/>
                </a:solidFill>
                <a:effectLst/>
                <a:latin typeface="Gotham"/>
              </a:rPr>
              <a:t>section 29 of the Police Reform Act 2002</a:t>
            </a:r>
            <a:r>
              <a:rPr lang="en-GB" b="0" i="0" dirty="0">
                <a:solidFill>
                  <a:srgbClr val="000000"/>
                </a:solidFill>
                <a:effectLst/>
                <a:latin typeface="Gotham"/>
              </a:rPr>
              <a:t>).</a:t>
            </a:r>
          </a:p>
          <a:p>
            <a:pPr algn="l"/>
            <a:r>
              <a:rPr lang="en-GB" b="0" i="0" dirty="0">
                <a:solidFill>
                  <a:srgbClr val="000000"/>
                </a:solidFill>
                <a:effectLst/>
                <a:latin typeface="Gotham"/>
              </a:rPr>
              <a:t>The circumstances surrounding a DSI may not involve the use of force by a police officer or member of police staff.</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32603048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Where a chief officer becomes aware of a DSI matter relating to a person under their direction &amp; control, the chief officer must take all appropriate steps for the purposes of </a:t>
            </a:r>
            <a:r>
              <a:rPr lang="en-GB" b="1" i="0" u="sng" dirty="0">
                <a:solidFill>
                  <a:srgbClr val="2E2C70"/>
                </a:solidFill>
                <a:effectLst/>
                <a:latin typeface="Gotham"/>
                <a:hlinkClick r:id="rId3"/>
              </a:rPr>
              <a:t>the Police Reform Act 2002, Part 2</a:t>
            </a:r>
            <a:r>
              <a:rPr lang="en-GB" b="1" i="0" u="sng" dirty="0">
                <a:solidFill>
                  <a:srgbClr val="2E2C70"/>
                </a:solidFill>
                <a:effectLst/>
                <a:latin typeface="Gotham"/>
              </a:rPr>
              <a:t> </a:t>
            </a:r>
            <a:r>
              <a:rPr lang="en-GB" b="0" i="0" dirty="0">
                <a:solidFill>
                  <a:srgbClr val="000000"/>
                </a:solidFill>
                <a:effectLst/>
                <a:latin typeface="Gotham"/>
              </a:rPr>
              <a:t>to obtain &amp; preserve evidence relating to that DSI matter.</a:t>
            </a:r>
          </a:p>
          <a:p>
            <a:pPr algn="l"/>
            <a:r>
              <a:rPr lang="en-GB" b="0" i="0" dirty="0">
                <a:solidFill>
                  <a:srgbClr val="000000"/>
                </a:solidFill>
                <a:effectLst/>
                <a:latin typeface="Gotham"/>
              </a:rPr>
              <a:t>This duty must be performed as soon as practicable after the chief officer becomes aware of the DSI. They should continue to take appropriate steps to obtain &amp; preserve evidence until they believe it is no longer necessary to do so.</a:t>
            </a:r>
          </a:p>
          <a:p>
            <a:pPr algn="l"/>
            <a:r>
              <a:rPr lang="en-GB" b="0" i="0" dirty="0">
                <a:solidFill>
                  <a:srgbClr val="000000"/>
                </a:solidFill>
                <a:effectLst/>
                <a:latin typeface="Gotham"/>
              </a:rPr>
              <a:t>The chief officer must take any steps directed by the relevant IIA( Independent Investigating Authority) or local policing body to obtain or preserve evidence (see </a:t>
            </a:r>
            <a:r>
              <a:rPr lang="en-GB" b="1" i="0" u="sng" dirty="0">
                <a:solidFill>
                  <a:srgbClr val="2E2C70"/>
                </a:solidFill>
                <a:effectLst/>
                <a:latin typeface="Gotham"/>
                <a:hlinkClick r:id="rId4"/>
              </a:rPr>
              <a:t>paragraph 14B, Schedule 3</a:t>
            </a:r>
            <a:r>
              <a:rPr lang="en-GB" b="1" i="0" u="sng" dirty="0">
                <a:solidFill>
                  <a:srgbClr val="2E2C70"/>
                </a:solidFill>
                <a:effectLst/>
                <a:latin typeface="Gotham"/>
              </a:rPr>
              <a:t> </a:t>
            </a:r>
            <a:r>
              <a:rPr lang="en-GB" b="0" i="0" dirty="0">
                <a:solidFill>
                  <a:srgbClr val="000000"/>
                </a:solidFill>
                <a:effectLst/>
                <a:latin typeface="Gotham"/>
              </a:rPr>
              <a:t>of the Police Reform Act 2002).</a:t>
            </a:r>
          </a:p>
          <a:p>
            <a:pPr algn="l"/>
            <a:r>
              <a:rPr lang="en-GB" b="0" i="0" dirty="0">
                <a:solidFill>
                  <a:srgbClr val="000000"/>
                </a:solidFill>
                <a:effectLst/>
                <a:latin typeface="Gotham"/>
              </a:rPr>
              <a:t>Under the Police Reform Act 2002, Schedule 3, </a:t>
            </a:r>
            <a:r>
              <a:rPr lang="en-GB" b="1" i="0" u="sng" dirty="0">
                <a:solidFill>
                  <a:srgbClr val="2E2C70"/>
                </a:solidFill>
                <a:effectLst/>
                <a:latin typeface="Gotham"/>
              </a:rPr>
              <a:t>paragraphs 4(1)(a), 13(1)(a) &amp; 14C(1)</a:t>
            </a:r>
            <a:r>
              <a:rPr lang="en-GB" b="0" i="0" dirty="0">
                <a:solidFill>
                  <a:srgbClr val="000000"/>
                </a:solidFill>
                <a:effectLst/>
                <a:latin typeface="Gotham"/>
              </a:rPr>
              <a:t>(as amended by the </a:t>
            </a:r>
            <a:r>
              <a:rPr lang="en-GB" b="1" i="0" u="sng" dirty="0">
                <a:solidFill>
                  <a:srgbClr val="2E2C70"/>
                </a:solidFill>
                <a:effectLst/>
                <a:latin typeface="Gotham"/>
              </a:rPr>
              <a:t>Serious Organised Crime and Police Act 2005, Schedule 12</a:t>
            </a:r>
            <a:r>
              <a:rPr lang="en-GB" b="0" i="0" dirty="0">
                <a:solidFill>
                  <a:srgbClr val="000000"/>
                </a:solidFill>
                <a:effectLst/>
                <a:latin typeface="Gotham"/>
              </a:rPr>
              <a:t>), police forces in England &amp; Wales have a statutory duty to refer any complaint or incident involving a DSI which has occurred during or following police contact to the IOPC, where there is an allegation or indication that direct or indirect police contact may have caused or contributed to the DSI.</a:t>
            </a:r>
          </a:p>
          <a:p>
            <a:pPr algn="l">
              <a:buFont typeface="Arial" panose="020B0604020202020204" pitchFamily="34" charset="0"/>
              <a:buChar char="•"/>
            </a:pPr>
            <a:r>
              <a:rPr lang="en-GB" b="0" i="0" dirty="0">
                <a:solidFill>
                  <a:srgbClr val="000000"/>
                </a:solidFill>
                <a:effectLst/>
                <a:latin typeface="Gotham"/>
              </a:rPr>
              <a:t>A complaint must be referred if it alleges that the conduct complained of resulted in a DSI.</a:t>
            </a:r>
          </a:p>
          <a:p>
            <a:pPr algn="l">
              <a:buFont typeface="Arial" panose="020B0604020202020204" pitchFamily="34" charset="0"/>
              <a:buChar char="•"/>
            </a:pPr>
            <a:r>
              <a:rPr lang="en-GB" b="0" i="0" dirty="0">
                <a:solidFill>
                  <a:srgbClr val="000000"/>
                </a:solidFill>
                <a:effectLst/>
                <a:latin typeface="Gotham"/>
              </a:rPr>
              <a:t>A conduct matter must be referred if the conduct matter relates to any incident or circumstances, in or in consequence of which, any person has died or suffered serious injury.</a:t>
            </a:r>
          </a:p>
          <a:p>
            <a:pPr algn="l">
              <a:buFont typeface="Arial" panose="020B0604020202020204" pitchFamily="34" charset="0"/>
              <a:buChar char="•"/>
            </a:pPr>
            <a:r>
              <a:rPr lang="en-GB" b="0" i="0" dirty="0">
                <a:solidFill>
                  <a:srgbClr val="000000"/>
                </a:solidFill>
                <a:effectLst/>
                <a:latin typeface="Gotham"/>
              </a:rPr>
              <a:t>All DSI matters (as defined within this guidance) must be referred.</a:t>
            </a:r>
          </a:p>
          <a:p>
            <a:pPr algn="l">
              <a:buFont typeface="Arial" panose="020B0604020202020204" pitchFamily="34" charset="0"/>
              <a:buChar char="•"/>
            </a:pPr>
            <a:endParaRPr lang="en-GB" b="0" i="0" dirty="0">
              <a:solidFill>
                <a:srgbClr val="000000"/>
              </a:solidFill>
              <a:effectLst/>
              <a:latin typeface="Gotham"/>
            </a:endParaRPr>
          </a:p>
          <a:p>
            <a:pPr algn="l"/>
            <a:r>
              <a:rPr lang="en-GB" b="0" i="0" dirty="0">
                <a:solidFill>
                  <a:srgbClr val="000000"/>
                </a:solidFill>
                <a:effectLst/>
                <a:latin typeface="Gotham"/>
              </a:rPr>
              <a:t>The </a:t>
            </a:r>
            <a:r>
              <a:rPr lang="en-GB" b="1" i="0" u="sng" dirty="0">
                <a:solidFill>
                  <a:srgbClr val="2E2C70"/>
                </a:solidFill>
                <a:effectLst/>
                <a:latin typeface="Gotham"/>
                <a:hlinkClick r:id="rId5"/>
              </a:rPr>
              <a:t>European Convention on Human Rights (ECHR) Article 2)</a:t>
            </a:r>
            <a:r>
              <a:rPr lang="en-GB" b="0" i="0" dirty="0">
                <a:solidFill>
                  <a:srgbClr val="000000"/>
                </a:solidFill>
                <a:effectLst/>
                <a:latin typeface="Gotham"/>
              </a:rPr>
              <a:t> imposes a duty on the state to conduct an effective official investigation when individuals have been subject of a DSI as a result of the use of force by the police. According to the ECHR, the investigation must:</a:t>
            </a:r>
          </a:p>
          <a:p>
            <a:pPr algn="l">
              <a:buFont typeface="Arial" panose="020B0604020202020204" pitchFamily="34" charset="0"/>
              <a:buChar char="•"/>
            </a:pPr>
            <a:r>
              <a:rPr lang="en-GB" b="0" i="0" dirty="0">
                <a:solidFill>
                  <a:srgbClr val="000000"/>
                </a:solidFill>
                <a:effectLst/>
                <a:latin typeface="Gotham"/>
              </a:rPr>
              <a:t>be on the state’s own initiative (for example, not civil proceedings)</a:t>
            </a:r>
          </a:p>
          <a:p>
            <a:pPr algn="l">
              <a:buFont typeface="Arial" panose="020B0604020202020204" pitchFamily="34" charset="0"/>
              <a:buChar char="•"/>
            </a:pPr>
            <a:r>
              <a:rPr lang="en-GB" b="0" i="0" dirty="0">
                <a:solidFill>
                  <a:srgbClr val="000000"/>
                </a:solidFill>
                <a:effectLst/>
                <a:latin typeface="Gotham"/>
              </a:rPr>
              <a:t>be independent, institutionally and in practice</a:t>
            </a:r>
          </a:p>
          <a:p>
            <a:pPr algn="l">
              <a:buFont typeface="Arial" panose="020B0604020202020204" pitchFamily="34" charset="0"/>
              <a:buChar char="•"/>
            </a:pPr>
            <a:r>
              <a:rPr lang="en-GB" b="0" i="0" dirty="0">
                <a:solidFill>
                  <a:srgbClr val="000000"/>
                </a:solidFill>
                <a:effectLst/>
                <a:latin typeface="Gotham"/>
              </a:rPr>
              <a:t>be adequate &amp; capable of determining whether the force used was justified in the circumstances &amp; leading to the identification &amp; accountability of those responsible</a:t>
            </a:r>
          </a:p>
          <a:p>
            <a:pPr algn="l">
              <a:buFont typeface="Arial" panose="020B0604020202020204" pitchFamily="34" charset="0"/>
              <a:buChar char="•"/>
            </a:pPr>
            <a:r>
              <a:rPr lang="en-GB" b="0" i="0" dirty="0">
                <a:solidFill>
                  <a:srgbClr val="000000"/>
                </a:solidFill>
                <a:effectLst/>
                <a:latin typeface="Gotham"/>
              </a:rPr>
              <a:t>be prompt</a:t>
            </a:r>
          </a:p>
          <a:p>
            <a:pPr algn="l">
              <a:buFont typeface="Arial" panose="020B0604020202020204" pitchFamily="34" charset="0"/>
              <a:buChar char="•"/>
            </a:pPr>
            <a:r>
              <a:rPr lang="en-GB" b="0" i="0" dirty="0">
                <a:solidFill>
                  <a:srgbClr val="000000"/>
                </a:solidFill>
                <a:effectLst/>
                <a:latin typeface="Gotham"/>
              </a:rPr>
              <a:t>allow for sufficient public scrutiny to ensure accountability</a:t>
            </a:r>
          </a:p>
          <a:p>
            <a:pPr algn="l">
              <a:buFont typeface="Arial" panose="020B0604020202020204" pitchFamily="34" charset="0"/>
              <a:buChar char="•"/>
            </a:pPr>
            <a:r>
              <a:rPr lang="en-GB" b="0" i="0" dirty="0">
                <a:solidFill>
                  <a:srgbClr val="000000"/>
                </a:solidFill>
                <a:effectLst/>
                <a:latin typeface="Gotham"/>
              </a:rPr>
              <a:t>allow the next of kin to participate – see </a:t>
            </a:r>
            <a:r>
              <a:rPr lang="en-GB" b="1" i="0" u="sng" dirty="0">
                <a:solidFill>
                  <a:srgbClr val="2E2C70"/>
                </a:solidFill>
                <a:effectLst/>
                <a:latin typeface="Gotham"/>
                <a:hlinkClick r:id="rId6"/>
              </a:rPr>
              <a:t>Jordan v UK (2001) 37 EHRR 2</a:t>
            </a:r>
            <a:endParaRPr lang="en-GB" b="0" i="0" dirty="0">
              <a:solidFill>
                <a:srgbClr val="000000"/>
              </a:solidFill>
              <a:effectLst/>
              <a:latin typeface="Gotham"/>
            </a:endParaRPr>
          </a:p>
          <a:p>
            <a:pPr algn="l">
              <a:buFont typeface="Arial" panose="020B0604020202020204" pitchFamily="34" charset="0"/>
              <a:buChar char="•"/>
            </a:pPr>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5887113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Investigations may be conducted by a force PSD or IIA, such as the IOPC in England &amp; Wales, the Police Ombudsman for Northern Ireland or, in Scotland, under arrangements set out by the Police Investigations Review Commissioner (PIRC). The Health &amp; Safety Executive may also undertake investigations.</a:t>
            </a:r>
          </a:p>
          <a:p>
            <a:pPr algn="l"/>
            <a:r>
              <a:rPr lang="en-GB" b="1" i="0" dirty="0">
                <a:solidFill>
                  <a:srgbClr val="2E2C70"/>
                </a:solidFill>
                <a:effectLst/>
                <a:latin typeface="Gotham"/>
              </a:rPr>
              <a:t>Effective investigation</a:t>
            </a:r>
          </a:p>
          <a:p>
            <a:pPr algn="l"/>
            <a:r>
              <a:rPr lang="en-GB" b="0" i="0" dirty="0">
                <a:solidFill>
                  <a:srgbClr val="000000"/>
                </a:solidFill>
                <a:effectLst/>
                <a:latin typeface="Gotham"/>
              </a:rPr>
              <a:t>The aims of a DSI investigation are to:</a:t>
            </a:r>
          </a:p>
          <a:p>
            <a:pPr algn="l">
              <a:buFont typeface="Arial" panose="020B0604020202020204" pitchFamily="34" charset="0"/>
              <a:buChar char="•"/>
            </a:pPr>
            <a:r>
              <a:rPr lang="en-GB" b="0" i="0" dirty="0">
                <a:solidFill>
                  <a:srgbClr val="000000"/>
                </a:solidFill>
                <a:effectLst/>
                <a:latin typeface="Gotham"/>
              </a:rPr>
              <a:t>ensure that the applicable law is properly followed &amp; implemented</a:t>
            </a:r>
          </a:p>
          <a:p>
            <a:pPr algn="l">
              <a:buFont typeface="Arial" panose="020B0604020202020204" pitchFamily="34" charset="0"/>
              <a:buChar char="•"/>
            </a:pPr>
            <a:r>
              <a:rPr lang="en-GB" b="0" i="0" dirty="0">
                <a:solidFill>
                  <a:srgbClr val="000000"/>
                </a:solidFill>
                <a:effectLst/>
                <a:latin typeface="Gotham"/>
              </a:rPr>
              <a:t>ensure accountability when the law has not been properly followed &amp; implemented, for instance through disciplinary and/or criminal proceedings</a:t>
            </a:r>
          </a:p>
          <a:p>
            <a:pPr algn="l"/>
            <a:r>
              <a:rPr lang="en-GB" b="1" i="0" dirty="0">
                <a:solidFill>
                  <a:srgbClr val="2E2C70"/>
                </a:solidFill>
                <a:effectLst/>
                <a:latin typeface="Gotham"/>
              </a:rPr>
              <a:t>Independent investigations</a:t>
            </a:r>
          </a:p>
          <a:p>
            <a:pPr algn="l"/>
            <a:r>
              <a:rPr lang="en-GB" b="0" i="0" dirty="0">
                <a:solidFill>
                  <a:srgbClr val="000000"/>
                </a:solidFill>
                <a:effectLst/>
                <a:latin typeface="Gotham"/>
              </a:rPr>
              <a:t>The scope of the investigation is likely to be wide ranging. It will include establishing the facts &amp; drawing conclusions in respect of the DSI, the circumstances leading up to the DSI &amp; all the issues surrounding it, such as police activity, management &amp; planning.</a:t>
            </a:r>
          </a:p>
          <a:p>
            <a:pPr algn="l"/>
            <a:r>
              <a:rPr lang="en-GB" b="1" i="0" dirty="0">
                <a:solidFill>
                  <a:srgbClr val="2E2C70"/>
                </a:solidFill>
                <a:effectLst/>
                <a:latin typeface="Gotham"/>
              </a:rPr>
              <a:t>Investigative function</a:t>
            </a:r>
          </a:p>
          <a:p>
            <a:pPr algn="l"/>
            <a:r>
              <a:rPr lang="en-GB" b="0" i="0" dirty="0">
                <a:solidFill>
                  <a:srgbClr val="000000"/>
                </a:solidFill>
                <a:effectLst/>
                <a:latin typeface="Gotham"/>
              </a:rPr>
              <a:t>Following a DSI, the police service should first take all appropriate steps to reduce any possible investigative risks and deficiencies, such as failure to secure evidence. The procedures adopted should demonstrate integrity in all actions &amp; discussions between the officers and staff involved, &amp; must be able to withstand scrutiny.</a:t>
            </a:r>
          </a:p>
          <a:p>
            <a:pPr algn="l"/>
            <a:endParaRPr lang="en-GB" b="0" i="0" dirty="0">
              <a:solidFill>
                <a:srgbClr val="000000"/>
              </a:solidFill>
              <a:effectLst/>
              <a:latin typeface="Gotham"/>
            </a:endParaRPr>
          </a:p>
          <a:p>
            <a:pPr algn="l"/>
            <a:r>
              <a:rPr lang="en-GB" b="0" i="0" dirty="0">
                <a:solidFill>
                  <a:srgbClr val="000000"/>
                </a:solidFill>
                <a:effectLst/>
                <a:latin typeface="Gotham"/>
              </a:rPr>
              <a:t>The responsibility for securing evidence &amp; taking appropriate action in an Article 2 investigation remains with the police service until the IIA takes over the investigation. The responsibility of the police force being investigated is to facilitate the investigation through, for example:</a:t>
            </a:r>
          </a:p>
          <a:p>
            <a:pPr algn="l">
              <a:buFont typeface="Arial" panose="020B0604020202020204" pitchFamily="34" charset="0"/>
              <a:buChar char="•"/>
            </a:pPr>
            <a:r>
              <a:rPr lang="en-GB" b="0" i="0" dirty="0">
                <a:solidFill>
                  <a:srgbClr val="000000"/>
                </a:solidFill>
                <a:effectLst/>
                <a:latin typeface="Gotham"/>
              </a:rPr>
              <a:t>identifying and preserving scenes and exhibits</a:t>
            </a:r>
          </a:p>
          <a:p>
            <a:pPr algn="l">
              <a:buFont typeface="Arial" panose="020B0604020202020204" pitchFamily="34" charset="0"/>
              <a:buChar char="•"/>
            </a:pPr>
            <a:r>
              <a:rPr lang="en-GB" b="0" i="0" dirty="0">
                <a:solidFill>
                  <a:srgbClr val="000000"/>
                </a:solidFill>
                <a:effectLst/>
                <a:latin typeface="Gotham"/>
              </a:rPr>
              <a:t>identifying immediately available witnesses</a:t>
            </a:r>
          </a:p>
          <a:p>
            <a:pPr algn="l">
              <a:buFont typeface="Arial" panose="020B0604020202020204" pitchFamily="34" charset="0"/>
              <a:buChar char="•"/>
            </a:pPr>
            <a:r>
              <a:rPr lang="en-GB" b="0" i="0" dirty="0">
                <a:solidFill>
                  <a:srgbClr val="000000"/>
                </a:solidFill>
                <a:effectLst/>
                <a:latin typeface="Gotham"/>
              </a:rPr>
              <a:t>securing physical evidence</a:t>
            </a:r>
          </a:p>
          <a:p>
            <a:pPr algn="l">
              <a:buFont typeface="Arial" panose="020B0604020202020204" pitchFamily="34" charset="0"/>
              <a:buChar char="•"/>
            </a:pPr>
            <a:r>
              <a:rPr lang="en-GB" b="0" i="0" dirty="0">
                <a:solidFill>
                  <a:srgbClr val="000000"/>
                </a:solidFill>
                <a:effectLst/>
                <a:latin typeface="Gotham"/>
              </a:rPr>
              <a:t>providing experienced family or witness liaison officers</a:t>
            </a:r>
          </a:p>
          <a:p>
            <a:pPr algn="l"/>
            <a:r>
              <a:rPr lang="en-GB" b="0" i="0" dirty="0">
                <a:solidFill>
                  <a:srgbClr val="000000"/>
                </a:solidFill>
                <a:effectLst/>
                <a:latin typeface="Gotham"/>
              </a:rPr>
              <a:t>The IIA should be notified without delay. This will enable them to adopt appropriate procedures and agree initial actions required by the police at an early stage.</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19679850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Post-incident is the period after a DSI, where the criteria for the implementation of a post-incident investigation has been met and an investigation into police action or inaction is to be conducted. It is not possible to identify or prescribe a time limit after which a DSI occurs and a PIP may be implemented. Any decision should therefore be based on the circumstances and nature of the investigation.</a:t>
            </a:r>
          </a:p>
          <a:p>
            <a:pPr algn="l"/>
            <a:r>
              <a:rPr lang="en-GB" b="0" i="0" dirty="0">
                <a:solidFill>
                  <a:srgbClr val="000000"/>
                </a:solidFill>
                <a:effectLst/>
                <a:latin typeface="Gotham"/>
              </a:rPr>
              <a:t>The associated procedure is scalable and, while all elements of the procedure should be considered, it may not be necessary to apply them every time. This will depend on the circumstances, significance and consequences of the event.</a:t>
            </a:r>
          </a:p>
          <a:p>
            <a:pPr algn="l"/>
            <a:r>
              <a:rPr lang="en-GB" b="0" i="0" dirty="0">
                <a:solidFill>
                  <a:srgbClr val="000000"/>
                </a:solidFill>
                <a:effectLst/>
                <a:latin typeface="Gotham"/>
              </a:rPr>
              <a:t>Where a DSI occurs, regardless of whether force has been used, PIPs need to ensure that investigations are conducted in a manner which:</a:t>
            </a:r>
          </a:p>
          <a:p>
            <a:pPr algn="l">
              <a:buFont typeface="Arial" panose="020B0604020202020204" pitchFamily="34" charset="0"/>
              <a:buChar char="•"/>
            </a:pPr>
            <a:r>
              <a:rPr lang="en-GB" b="0" i="0" dirty="0">
                <a:solidFill>
                  <a:srgbClr val="000000"/>
                </a:solidFill>
                <a:effectLst/>
                <a:latin typeface="Gotham"/>
              </a:rPr>
              <a:t>ensures the integrity of the legal process in respect of police action, persons arrested or evidential material seized</a:t>
            </a:r>
          </a:p>
          <a:p>
            <a:pPr algn="l">
              <a:buFont typeface="Arial" panose="020B0604020202020204" pitchFamily="34" charset="0"/>
              <a:buChar char="•"/>
            </a:pPr>
            <a:r>
              <a:rPr lang="en-GB" b="0" i="0" dirty="0">
                <a:solidFill>
                  <a:srgbClr val="000000"/>
                </a:solidFill>
                <a:effectLst/>
                <a:latin typeface="Gotham"/>
              </a:rPr>
              <a:t>enables follow-up action related to any ongoing crime</a:t>
            </a:r>
          </a:p>
          <a:p>
            <a:pPr algn="l">
              <a:buFont typeface="Arial" panose="020B0604020202020204" pitchFamily="34" charset="0"/>
              <a:buChar char="•"/>
            </a:pPr>
            <a:r>
              <a:rPr lang="en-GB" b="0" i="0" dirty="0">
                <a:solidFill>
                  <a:srgbClr val="000000"/>
                </a:solidFill>
                <a:effectLst/>
                <a:latin typeface="Gotham"/>
              </a:rPr>
              <a:t>identifies any operational or safety-critical issues in respect of procedures, training or equipment used</a:t>
            </a:r>
          </a:p>
          <a:p>
            <a:pPr algn="l">
              <a:buFont typeface="Arial" panose="020B0604020202020204" pitchFamily="34" charset="0"/>
              <a:buChar char="•"/>
            </a:pPr>
            <a:r>
              <a:rPr lang="en-GB" b="0" i="0" dirty="0">
                <a:solidFill>
                  <a:srgbClr val="000000"/>
                </a:solidFill>
                <a:effectLst/>
                <a:latin typeface="Gotham"/>
              </a:rPr>
              <a:t>ensures individual, team and organisational learning takes place and is addressed locally and nationally, as appropriate</a:t>
            </a:r>
          </a:p>
          <a:p>
            <a:pPr algn="l"/>
            <a:r>
              <a:rPr lang="en-GB" b="0" i="0" dirty="0">
                <a:solidFill>
                  <a:srgbClr val="000000"/>
                </a:solidFill>
                <a:effectLst/>
                <a:latin typeface="Gotham"/>
              </a:rPr>
              <a:t>There are a number of roles with specific responsibilities within a PIP which are described in this guidance. These are:</a:t>
            </a:r>
          </a:p>
          <a:p>
            <a:pPr algn="l">
              <a:buFont typeface="Arial" panose="020B0604020202020204" pitchFamily="34" charset="0"/>
              <a:buChar char="•"/>
            </a:pPr>
            <a:r>
              <a:rPr lang="en-GB" b="0" i="0" dirty="0">
                <a:solidFill>
                  <a:srgbClr val="000000"/>
                </a:solidFill>
                <a:effectLst/>
                <a:latin typeface="Gotham"/>
              </a:rPr>
              <a:t>initial investigating officer (IIO)</a:t>
            </a:r>
          </a:p>
          <a:p>
            <a:pPr algn="l">
              <a:buFont typeface="Arial" panose="020B0604020202020204" pitchFamily="34" charset="0"/>
              <a:buChar char="•"/>
            </a:pPr>
            <a:r>
              <a:rPr lang="en-GB" b="0" i="0" dirty="0">
                <a:solidFill>
                  <a:srgbClr val="000000"/>
                </a:solidFill>
                <a:effectLst/>
                <a:latin typeface="Gotham"/>
              </a:rPr>
              <a:t>investigator from an IIA or force PSD</a:t>
            </a:r>
          </a:p>
          <a:p>
            <a:pPr algn="l">
              <a:buFont typeface="Arial" panose="020B0604020202020204" pitchFamily="34" charset="0"/>
              <a:buChar char="•"/>
            </a:pPr>
            <a:r>
              <a:rPr lang="en-GB" b="0" i="0" dirty="0">
                <a:solidFill>
                  <a:srgbClr val="000000"/>
                </a:solidFill>
                <a:effectLst/>
                <a:latin typeface="Gotham"/>
              </a:rPr>
              <a:t>chief officer (or delegated senior officer)</a:t>
            </a:r>
          </a:p>
          <a:p>
            <a:pPr algn="l">
              <a:buFont typeface="Arial" panose="020B0604020202020204" pitchFamily="34" charset="0"/>
              <a:buChar char="•"/>
            </a:pPr>
            <a:r>
              <a:rPr lang="en-GB" b="0" i="0" dirty="0">
                <a:solidFill>
                  <a:srgbClr val="000000"/>
                </a:solidFill>
                <a:effectLst/>
                <a:latin typeface="Gotham"/>
              </a:rPr>
              <a:t>force duty officer (FDO)</a:t>
            </a:r>
          </a:p>
          <a:p>
            <a:pPr algn="l">
              <a:buFont typeface="Arial" panose="020B0604020202020204" pitchFamily="34" charset="0"/>
              <a:buChar char="•"/>
            </a:pPr>
            <a:r>
              <a:rPr lang="en-GB" b="0" i="0" dirty="0">
                <a:solidFill>
                  <a:srgbClr val="000000"/>
                </a:solidFill>
                <a:effectLst/>
                <a:latin typeface="Gotham"/>
              </a:rPr>
              <a:t>post-incident manager (PIM)</a:t>
            </a:r>
          </a:p>
          <a:p>
            <a:pPr algn="l">
              <a:buFont typeface="Arial" panose="020B0604020202020204" pitchFamily="34" charset="0"/>
              <a:buChar char="•"/>
            </a:pPr>
            <a:r>
              <a:rPr lang="en-GB" b="0" i="0" dirty="0">
                <a:solidFill>
                  <a:srgbClr val="000000"/>
                </a:solidFill>
                <a:effectLst/>
                <a:latin typeface="Gotham"/>
              </a:rPr>
              <a:t>appointed officer</a:t>
            </a:r>
          </a:p>
          <a:p>
            <a:pPr algn="l"/>
            <a:r>
              <a:rPr lang="en-GB" b="0" i="0" dirty="0">
                <a:solidFill>
                  <a:srgbClr val="000000"/>
                </a:solidFill>
                <a:effectLst/>
                <a:latin typeface="Gotham"/>
              </a:rPr>
              <a:t>The responsibilities of those listed above are outlined in </a:t>
            </a:r>
            <a:r>
              <a:rPr lang="en-GB" b="1" i="0" u="sng" dirty="0">
                <a:solidFill>
                  <a:srgbClr val="2E2C70"/>
                </a:solidFill>
                <a:effectLst/>
                <a:latin typeface="Gotham"/>
                <a:hlinkClick r:id="rId3"/>
              </a:rPr>
              <a:t>post-incident responsibilities</a:t>
            </a:r>
            <a:r>
              <a:rPr lang="en-GB" b="0" i="0" dirty="0">
                <a:solidFill>
                  <a:srgbClr val="000000"/>
                </a:solidFill>
                <a:effectLst/>
                <a:latin typeface="Gotham"/>
              </a:rPr>
              <a:t>.</a:t>
            </a:r>
          </a:p>
          <a:p>
            <a:pPr algn="l"/>
            <a:r>
              <a:rPr lang="en-GB" b="0" i="0" dirty="0">
                <a:solidFill>
                  <a:srgbClr val="000000"/>
                </a:solidFill>
                <a:effectLst/>
                <a:latin typeface="Gotham"/>
              </a:rPr>
              <a:t>There are additional roles that are relevant to a PIP, for which specific responsibilities are not described within this guidance (for example, federation, staff associations, trade unions and legal advisers).</a:t>
            </a:r>
          </a:p>
          <a:p>
            <a:pPr algn="l"/>
            <a:endParaRPr lang="en-GB" b="0" i="0" dirty="0">
              <a:solidFill>
                <a:srgbClr val="000000"/>
              </a:solidFill>
              <a:effectLst/>
              <a:latin typeface="Gotham"/>
            </a:endParaRPr>
          </a:p>
          <a:p>
            <a:pPr algn="l"/>
            <a:r>
              <a:rPr lang="en-GB" b="0" i="0" dirty="0">
                <a:solidFill>
                  <a:srgbClr val="000000"/>
                </a:solidFill>
                <a:effectLst/>
                <a:latin typeface="Gotham"/>
              </a:rPr>
              <a:t>The </a:t>
            </a:r>
            <a:r>
              <a:rPr lang="en-GB" b="1" i="0" u="sng" dirty="0">
                <a:solidFill>
                  <a:srgbClr val="2E2C70"/>
                </a:solidFill>
                <a:effectLst/>
                <a:latin typeface="Gotham"/>
                <a:hlinkClick r:id="rId4"/>
              </a:rPr>
              <a:t>National Decision Model</a:t>
            </a:r>
            <a:r>
              <a:rPr lang="en-GB" b="0" i="0" dirty="0">
                <a:solidFill>
                  <a:srgbClr val="000000"/>
                </a:solidFill>
                <a:effectLst/>
                <a:latin typeface="Gotham"/>
              </a:rPr>
              <a:t> provides a structure to address post-incident issues and can be used as a structure for any debrief process (see </a:t>
            </a:r>
            <a:r>
              <a:rPr lang="en-GB" b="1" i="0" u="sng" dirty="0">
                <a:solidFill>
                  <a:srgbClr val="2E2C70"/>
                </a:solidFill>
                <a:effectLst/>
                <a:latin typeface="Gotham"/>
                <a:hlinkClick r:id="rId5"/>
              </a:rPr>
              <a:t>debriefing</a:t>
            </a:r>
            <a:r>
              <a:rPr lang="en-GB" b="0" i="0" dirty="0">
                <a:solidFill>
                  <a:srgbClr val="000000"/>
                </a:solidFill>
                <a:effectLst/>
                <a:latin typeface="Gotham"/>
              </a:rPr>
              <a:t>).</a:t>
            </a:r>
          </a:p>
          <a:p>
            <a:pPr algn="l"/>
            <a:r>
              <a:rPr lang="en-GB" b="0" i="0" dirty="0">
                <a:solidFill>
                  <a:srgbClr val="000000"/>
                </a:solidFill>
                <a:effectLst/>
                <a:latin typeface="Gotham"/>
              </a:rPr>
              <a:t>Early consideration should be given to:</a:t>
            </a:r>
          </a:p>
          <a:p>
            <a:pPr algn="l">
              <a:buFont typeface="Arial" panose="020B0604020202020204" pitchFamily="34" charset="0"/>
              <a:buChar char="•"/>
            </a:pPr>
            <a:r>
              <a:rPr lang="en-GB" b="0" i="0" dirty="0">
                <a:solidFill>
                  <a:srgbClr val="000000"/>
                </a:solidFill>
                <a:effectLst/>
                <a:latin typeface="Gotham"/>
              </a:rPr>
              <a:t>the impact of the incident on those affected, their family and the community (see </a:t>
            </a:r>
            <a:r>
              <a:rPr lang="en-GB" b="1" i="0" u="sng" dirty="0">
                <a:solidFill>
                  <a:srgbClr val="2E2C70"/>
                </a:solidFill>
                <a:effectLst/>
                <a:latin typeface="Gotham"/>
                <a:hlinkClick r:id="rId6"/>
              </a:rPr>
              <a:t>community impact assessment</a:t>
            </a:r>
            <a:r>
              <a:rPr lang="en-GB" b="0" i="0" dirty="0">
                <a:solidFill>
                  <a:srgbClr val="000000"/>
                </a:solidFill>
                <a:effectLst/>
                <a:latin typeface="Gotham"/>
              </a:rPr>
              <a:t>)</a:t>
            </a:r>
          </a:p>
          <a:p>
            <a:pPr algn="l">
              <a:buFont typeface="Arial" panose="020B0604020202020204" pitchFamily="34" charset="0"/>
              <a:buChar char="•"/>
            </a:pPr>
            <a:r>
              <a:rPr lang="en-GB" b="0" i="0" dirty="0">
                <a:solidFill>
                  <a:srgbClr val="000000"/>
                </a:solidFill>
                <a:effectLst/>
                <a:latin typeface="Gotham"/>
              </a:rPr>
              <a:t>media management (see </a:t>
            </a:r>
            <a:r>
              <a:rPr lang="en-GB" b="1" i="0" u="sng" dirty="0">
                <a:solidFill>
                  <a:srgbClr val="2E2C70"/>
                </a:solidFill>
                <a:effectLst/>
                <a:latin typeface="Gotham"/>
                <a:hlinkClick r:id="rId7"/>
              </a:rPr>
              <a:t>media releases</a:t>
            </a:r>
            <a:r>
              <a:rPr lang="en-GB" b="0" i="0" dirty="0">
                <a:solidFill>
                  <a:srgbClr val="000000"/>
                </a:solidFill>
                <a:effectLst/>
                <a:latin typeface="Gotham"/>
              </a:rPr>
              <a:t>)</a:t>
            </a:r>
          </a:p>
          <a:p>
            <a:pPr algn="l">
              <a:buFont typeface="Arial" panose="020B0604020202020204" pitchFamily="34" charset="0"/>
              <a:buChar char="•"/>
            </a:pPr>
            <a:r>
              <a:rPr lang="en-GB" b="0" i="0" dirty="0">
                <a:solidFill>
                  <a:srgbClr val="000000"/>
                </a:solidFill>
                <a:effectLst/>
                <a:latin typeface="Gotham"/>
              </a:rPr>
              <a:t>the nature of any debrief to be undertaken</a:t>
            </a:r>
          </a:p>
          <a:p>
            <a:pPr algn="l">
              <a:buFont typeface="Arial" panose="020B0604020202020204" pitchFamily="34" charset="0"/>
              <a:buChar char="•"/>
            </a:pPr>
            <a:r>
              <a:rPr lang="en-GB" b="0" i="0" dirty="0">
                <a:solidFill>
                  <a:srgbClr val="000000"/>
                </a:solidFill>
                <a:effectLst/>
                <a:latin typeface="Gotham"/>
              </a:rPr>
              <a:t>the requirement for an explanation and/or, where appropriate, an apology to the people affected</a:t>
            </a:r>
          </a:p>
          <a:p>
            <a:pPr algn="l"/>
            <a:r>
              <a:rPr lang="en-GB" b="0" i="0" dirty="0">
                <a:solidFill>
                  <a:srgbClr val="000000"/>
                </a:solidFill>
                <a:effectLst/>
                <a:latin typeface="Gotham"/>
              </a:rPr>
              <a:t>The appropriateness and sequence of the above issues will depend on the circumstances </a:t>
            </a:r>
          </a:p>
          <a:p>
            <a:pPr algn="l"/>
            <a:endParaRPr lang="en-GB" b="0" i="0" dirty="0">
              <a:solidFill>
                <a:srgbClr val="000000"/>
              </a:solidFill>
              <a:effectLst/>
              <a:latin typeface="Gotham"/>
            </a:endParaRPr>
          </a:p>
          <a:p>
            <a:pPr algn="l"/>
            <a:r>
              <a:rPr lang="en-GB" b="0" i="0" dirty="0">
                <a:solidFill>
                  <a:srgbClr val="000000"/>
                </a:solidFill>
                <a:effectLst/>
                <a:latin typeface="Gotham"/>
              </a:rPr>
              <a:t>Post-incident investigations will commence in all situations where, following contact with the police, a DSI occurs (these will ordinarily be subject to mandatory referral to the IIA). Where it is unclear whether the actions or inactions of the police have caused or contributed to the DSI, it will be prudent to consult with the IIA.</a:t>
            </a:r>
          </a:p>
          <a:p>
            <a:pPr algn="l"/>
            <a:r>
              <a:rPr lang="en-GB" b="0" i="0" dirty="0">
                <a:solidFill>
                  <a:srgbClr val="000000"/>
                </a:solidFill>
                <a:effectLst/>
                <a:latin typeface="Gotham"/>
              </a:rPr>
              <a:t>In DSI incidents that have revealed failings in operational command or supervision, or have caused danger to officers, staff or the public, consideration should be given to informing the IIA to provide an opportunity for independent scrutiny where appropriate.</a:t>
            </a:r>
          </a:p>
          <a:p>
            <a:pPr algn="l"/>
            <a:r>
              <a:rPr lang="en-GB" b="0" i="0" dirty="0">
                <a:solidFill>
                  <a:srgbClr val="000000"/>
                </a:solidFill>
                <a:effectLst/>
                <a:latin typeface="Gotham"/>
              </a:rPr>
              <a:t>If the above criteria are not met, the force should still consider the proportionate application of these procedures, where appropriate.</a:t>
            </a:r>
          </a:p>
          <a:p>
            <a:pPr algn="l"/>
            <a:r>
              <a:rPr lang="en-GB" b="0" i="0" dirty="0">
                <a:solidFill>
                  <a:srgbClr val="000000"/>
                </a:solidFill>
                <a:effectLst/>
                <a:latin typeface="Gotham"/>
              </a:rPr>
              <a:t>Where a DSI has resulted following police contact, it is in the interests of the public, police and everyone involved in the incident for all subsequent procedures to be open, transparent and demonstrate integrity of all actions.</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26784565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Trainers to handout ‘Media Do’s and Don’ts’ and ‘Digital Services Do’s and </a:t>
            </a:r>
            <a:r>
              <a:rPr lang="en-GB" dirty="0" err="1"/>
              <a:t>Don’t’s</a:t>
            </a:r>
            <a:r>
              <a:rPr lang="en-GB"/>
              <a:t>’</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34673029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15666284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3313336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7037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8526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7445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2789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98735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937952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69226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43367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38427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73718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6742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266358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13" Type="http://schemas.microsoft.com/office/2007/relationships/diagramDrawing" Target="../diagrams/drawing8.xml"/><Relationship Id="rId3" Type="http://schemas.openxmlformats.org/officeDocument/2006/relationships/image" Target="../media/image13.png"/><Relationship Id="rId7" Type="http://schemas.openxmlformats.org/officeDocument/2006/relationships/diagramColors" Target="../diagrams/colors7.xml"/><Relationship Id="rId12"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diagramQuickStyle" Target="../diagrams/quickStyle8.xml"/><Relationship Id="rId5" Type="http://schemas.openxmlformats.org/officeDocument/2006/relationships/diagramLayout" Target="../diagrams/layout7.xml"/><Relationship Id="rId10" Type="http://schemas.openxmlformats.org/officeDocument/2006/relationships/diagramLayout" Target="../diagrams/layout8.xml"/><Relationship Id="rId4" Type="http://schemas.openxmlformats.org/officeDocument/2006/relationships/diagramData" Target="../diagrams/data7.xml"/><Relationship Id="rId9"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4.png"/><Relationship Id="rId7" Type="http://schemas.openxmlformats.org/officeDocument/2006/relationships/diagramColors" Target="../diagrams/colors9.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7.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8.pn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9.png"/><Relationship Id="rId7" Type="http://schemas.openxmlformats.org/officeDocument/2006/relationships/diagramColors" Target="../diagrams/colors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8.xml.rels><?xml version="1.0" encoding="UTF-8" standalone="yes"?>
<Relationships xmlns="http://schemas.openxmlformats.org/package/2006/relationships"><Relationship Id="rId8" Type="http://schemas.microsoft.com/office/2007/relationships/diagramDrawing" Target="../diagrams/drawing13.xml"/><Relationship Id="rId13" Type="http://schemas.microsoft.com/office/2007/relationships/diagramDrawing" Target="../diagrams/drawing14.xml"/><Relationship Id="rId3" Type="http://schemas.openxmlformats.org/officeDocument/2006/relationships/image" Target="../media/image20.png"/><Relationship Id="rId7" Type="http://schemas.openxmlformats.org/officeDocument/2006/relationships/diagramColors" Target="../diagrams/colors13.xml"/><Relationship Id="rId12" Type="http://schemas.openxmlformats.org/officeDocument/2006/relationships/diagramColors" Target="../diagrams/colors1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3.xml"/><Relationship Id="rId11" Type="http://schemas.openxmlformats.org/officeDocument/2006/relationships/diagramQuickStyle" Target="../diagrams/quickStyle14.xml"/><Relationship Id="rId5" Type="http://schemas.openxmlformats.org/officeDocument/2006/relationships/diagramLayout" Target="../diagrams/layout13.xml"/><Relationship Id="rId10" Type="http://schemas.openxmlformats.org/officeDocument/2006/relationships/diagramLayout" Target="../diagrams/layout14.xml"/><Relationship Id="rId4" Type="http://schemas.openxmlformats.org/officeDocument/2006/relationships/diagramData" Target="../diagrams/data13.xml"/><Relationship Id="rId9" Type="http://schemas.openxmlformats.org/officeDocument/2006/relationships/diagramData" Target="../diagrams/data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2.png"/><Relationship Id="rId7" Type="http://schemas.openxmlformats.org/officeDocument/2006/relationships/diagramColors" Target="../diagrams/colors25.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3.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26.png"/><Relationship Id="rId7" Type="http://schemas.openxmlformats.org/officeDocument/2006/relationships/diagramColors" Target="../diagrams/colors27.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620001" y="1436915"/>
            <a:ext cx="4571999"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1913021" y="3372137"/>
            <a:ext cx="4271221" cy="212365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Response Policing</a:t>
            </a:r>
            <a:endParaRPr kumimoji="0" lang="en-GB" sz="48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460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49022" y="253425"/>
            <a:ext cx="10493953" cy="584775"/>
          </a:xfrm>
          <a:prstGeom prst="rect">
            <a:avLst/>
          </a:prstGeom>
          <a:solidFill>
            <a:srgbClr val="002060"/>
          </a:solidFill>
        </p:spPr>
        <p:txBody>
          <a:bodyPr wrap="square" rtlCol="0">
            <a:spAutoFit/>
          </a:bodyPr>
          <a:lstStyle/>
          <a:p>
            <a:pPr algn="ctr"/>
            <a:r>
              <a:rPr lang="en-GB" sz="3200" b="1" dirty="0">
                <a:solidFill>
                  <a:schemeClr val="bg1"/>
                </a:solidFill>
              </a:rPr>
              <a:t>What do the public expect?</a:t>
            </a:r>
          </a:p>
        </p:txBody>
      </p:sp>
      <p:graphicFrame>
        <p:nvGraphicFramePr>
          <p:cNvPr id="2" name="Diagram 1"/>
          <p:cNvGraphicFramePr/>
          <p:nvPr>
            <p:extLst>
              <p:ext uri="{D42A27DB-BD31-4B8C-83A1-F6EECF244321}">
                <p14:modId xmlns:p14="http://schemas.microsoft.com/office/powerpoint/2010/main" val="119100460"/>
              </p:ext>
            </p:extLst>
          </p:nvPr>
        </p:nvGraphicFramePr>
        <p:xfrm>
          <a:off x="595745" y="838200"/>
          <a:ext cx="11000509" cy="4914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047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647EA44-3965-4A7A-A0BA-4AF9D07F70DA}"/>
                                            </p:graphicEl>
                                          </p:spTgt>
                                        </p:tgtEl>
                                        <p:attrNameLst>
                                          <p:attrName>style.visibility</p:attrName>
                                        </p:attrNameLst>
                                      </p:cBhvr>
                                      <p:to>
                                        <p:strVal val="visible"/>
                                      </p:to>
                                    </p:set>
                                    <p:animEffect transition="in" filter="fade">
                                      <p:cBhvr>
                                        <p:cTn id="7" dur="500"/>
                                        <p:tgtEl>
                                          <p:spTgt spid="2">
                                            <p:graphicEl>
                                              <a:dgm id="{8647EA44-3965-4A7A-A0BA-4AF9D07F70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3F0423-DCB0-4E8D-9DE3-43BAABC94B9B}"/>
                                            </p:graphicEl>
                                          </p:spTgt>
                                        </p:tgtEl>
                                        <p:attrNameLst>
                                          <p:attrName>style.visibility</p:attrName>
                                        </p:attrNameLst>
                                      </p:cBhvr>
                                      <p:to>
                                        <p:strVal val="visible"/>
                                      </p:to>
                                    </p:set>
                                    <p:animEffect transition="in" filter="fade">
                                      <p:cBhvr>
                                        <p:cTn id="12" dur="500"/>
                                        <p:tgtEl>
                                          <p:spTgt spid="2">
                                            <p:graphicEl>
                                              <a:dgm id="{563F0423-DCB0-4E8D-9DE3-43BAABC94B9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490DBA3-DD21-4D1D-899D-ACB2C4CAA481}"/>
                                            </p:graphicEl>
                                          </p:spTgt>
                                        </p:tgtEl>
                                        <p:attrNameLst>
                                          <p:attrName>style.visibility</p:attrName>
                                        </p:attrNameLst>
                                      </p:cBhvr>
                                      <p:to>
                                        <p:strVal val="visible"/>
                                      </p:to>
                                    </p:set>
                                    <p:animEffect transition="in" filter="fade">
                                      <p:cBhvr>
                                        <p:cTn id="15" dur="500"/>
                                        <p:tgtEl>
                                          <p:spTgt spid="2">
                                            <p:graphicEl>
                                              <a:dgm id="{B490DBA3-DD21-4D1D-899D-ACB2C4CA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E2DA68-A8D5-49DF-B7B0-87AE391DFA04}"/>
                                            </p:graphicEl>
                                          </p:spTgt>
                                        </p:tgtEl>
                                        <p:attrNameLst>
                                          <p:attrName>style.visibility</p:attrName>
                                        </p:attrNameLst>
                                      </p:cBhvr>
                                      <p:to>
                                        <p:strVal val="visible"/>
                                      </p:to>
                                    </p:set>
                                    <p:animEffect transition="in" filter="fade">
                                      <p:cBhvr>
                                        <p:cTn id="20" dur="500"/>
                                        <p:tgtEl>
                                          <p:spTgt spid="2">
                                            <p:graphicEl>
                                              <a:dgm id="{AAE2DA68-A8D5-49DF-B7B0-87AE391DFA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F7083C9-1F62-4158-BCBD-2DD0ACEE122B}"/>
                                            </p:graphicEl>
                                          </p:spTgt>
                                        </p:tgtEl>
                                        <p:attrNameLst>
                                          <p:attrName>style.visibility</p:attrName>
                                        </p:attrNameLst>
                                      </p:cBhvr>
                                      <p:to>
                                        <p:strVal val="visible"/>
                                      </p:to>
                                    </p:set>
                                    <p:animEffect transition="in" filter="fade">
                                      <p:cBhvr>
                                        <p:cTn id="23" dur="500"/>
                                        <p:tgtEl>
                                          <p:spTgt spid="2">
                                            <p:graphicEl>
                                              <a:dgm id="{EF7083C9-1F62-4158-BCBD-2DD0ACEE12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87400" y="206224"/>
            <a:ext cx="10769600" cy="584775"/>
          </a:xfrm>
          <a:prstGeom prst="rect">
            <a:avLst/>
          </a:prstGeom>
          <a:solidFill>
            <a:srgbClr val="002060"/>
          </a:solidFill>
        </p:spPr>
        <p:txBody>
          <a:bodyPr wrap="square" rtlCol="0">
            <a:spAutoFit/>
          </a:bodyPr>
          <a:lstStyle/>
          <a:p>
            <a:pPr algn="ctr"/>
            <a:r>
              <a:rPr lang="en-GB" sz="3200" b="1" dirty="0">
                <a:solidFill>
                  <a:schemeClr val="bg1"/>
                </a:solidFill>
              </a:rPr>
              <a:t>Police Patrol</a:t>
            </a:r>
          </a:p>
        </p:txBody>
      </p:sp>
      <p:sp>
        <p:nvSpPr>
          <p:cNvPr id="6" name="Rectangle 5"/>
          <p:cNvSpPr/>
          <p:nvPr/>
        </p:nvSpPr>
        <p:spPr>
          <a:xfrm>
            <a:off x="3835453" y="848380"/>
            <a:ext cx="5309043" cy="523220"/>
          </a:xfrm>
          <a:prstGeom prst="rect">
            <a:avLst/>
          </a:prstGeom>
          <a:solidFill>
            <a:schemeClr val="accent2">
              <a:lumMod val="40000"/>
              <a:lumOff val="60000"/>
            </a:schemeClr>
          </a:solidFill>
          <a:ln>
            <a:solidFill>
              <a:schemeClr val="tx1"/>
            </a:solidFill>
          </a:ln>
        </p:spPr>
        <p:txBody>
          <a:bodyPr wrap="square">
            <a:spAutoFit/>
          </a:bodyPr>
          <a:lstStyle/>
          <a:p>
            <a:pPr lvl="0">
              <a:spcBef>
                <a:spcPct val="20000"/>
              </a:spcBef>
              <a:defRPr/>
            </a:pPr>
            <a:r>
              <a:rPr lang="en-GB" sz="2800" b="1" dirty="0"/>
              <a:t>PATROL:  </a:t>
            </a:r>
            <a:r>
              <a:rPr lang="en-GB" sz="2800" b="1" i="1" dirty="0"/>
              <a:t>The backbone of policing</a:t>
            </a:r>
          </a:p>
        </p:txBody>
      </p:sp>
      <p:pic>
        <p:nvPicPr>
          <p:cNvPr id="3" name="Picture 2"/>
          <p:cNvPicPr>
            <a:picLocks noChangeAspect="1"/>
          </p:cNvPicPr>
          <p:nvPr/>
        </p:nvPicPr>
        <p:blipFill>
          <a:blip r:embed="rId3"/>
          <a:stretch>
            <a:fillRect/>
          </a:stretch>
        </p:blipFill>
        <p:spPr>
          <a:xfrm>
            <a:off x="584534" y="2117558"/>
            <a:ext cx="4381500" cy="3368842"/>
          </a:xfrm>
          <a:prstGeom prst="rect">
            <a:avLst/>
          </a:prstGeom>
        </p:spPr>
      </p:pic>
      <p:sp>
        <p:nvSpPr>
          <p:cNvPr id="7" name="Vertical Scroll 6"/>
          <p:cNvSpPr/>
          <p:nvPr/>
        </p:nvSpPr>
        <p:spPr>
          <a:xfrm>
            <a:off x="6354775" y="1499048"/>
            <a:ext cx="4798942" cy="4126514"/>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dirty="0">
                <a:solidFill>
                  <a:schemeClr val="tx1"/>
                </a:solidFill>
              </a:rPr>
              <a:t>The majority of officers assigned to response provide the bulk of the Police Service</a:t>
            </a:r>
          </a:p>
          <a:p>
            <a:pPr algn="ctr"/>
            <a:r>
              <a:rPr lang="en-GB" sz="2600" dirty="0">
                <a:solidFill>
                  <a:schemeClr val="tx1"/>
                </a:solidFill>
              </a:rPr>
              <a:t>Response officers are the ‘gatekeepers’ to the Criminal Justice System </a:t>
            </a:r>
          </a:p>
        </p:txBody>
      </p:sp>
    </p:spTree>
    <p:extLst>
      <p:ext uri="{BB962C8B-B14F-4D97-AF65-F5344CB8AC3E}">
        <p14:creationId xmlns:p14="http://schemas.microsoft.com/office/powerpoint/2010/main" val="1557842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3011" y="201906"/>
            <a:ext cx="10635914" cy="584775"/>
          </a:xfrm>
          <a:prstGeom prst="rect">
            <a:avLst/>
          </a:prstGeom>
          <a:solidFill>
            <a:srgbClr val="002060"/>
          </a:solidFill>
        </p:spPr>
        <p:txBody>
          <a:bodyPr wrap="square" rtlCol="0">
            <a:spAutoFit/>
          </a:bodyPr>
          <a:lstStyle/>
          <a:p>
            <a:pPr algn="ctr"/>
            <a:r>
              <a:rPr lang="en-GB" sz="3200" b="1" dirty="0">
                <a:solidFill>
                  <a:schemeClr val="bg1"/>
                </a:solidFill>
              </a:rPr>
              <a:t>Types of Patrol</a:t>
            </a:r>
          </a:p>
        </p:txBody>
      </p:sp>
      <p:graphicFrame>
        <p:nvGraphicFramePr>
          <p:cNvPr id="2" name="Diagram 1"/>
          <p:cNvGraphicFramePr/>
          <p:nvPr>
            <p:extLst>
              <p:ext uri="{D42A27DB-BD31-4B8C-83A1-F6EECF244321}">
                <p14:modId xmlns:p14="http://schemas.microsoft.com/office/powerpoint/2010/main" val="1974630156"/>
              </p:ext>
            </p:extLst>
          </p:nvPr>
        </p:nvGraphicFramePr>
        <p:xfrm>
          <a:off x="1227220" y="619867"/>
          <a:ext cx="9967495" cy="5342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84455" y="3290877"/>
            <a:ext cx="3523123" cy="2454442"/>
          </a:xfrm>
          <a:prstGeom prst="rect">
            <a:avLst/>
          </a:prstGeom>
        </p:spPr>
      </p:pic>
    </p:spTree>
    <p:extLst>
      <p:ext uri="{BB962C8B-B14F-4D97-AF65-F5344CB8AC3E}">
        <p14:creationId xmlns:p14="http://schemas.microsoft.com/office/powerpoint/2010/main" val="110575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E2394E-CF0F-4929-BC8C-966D02AFAC1F}"/>
                                            </p:graphicEl>
                                          </p:spTgt>
                                        </p:tgtEl>
                                        <p:attrNameLst>
                                          <p:attrName>style.visibility</p:attrName>
                                        </p:attrNameLst>
                                      </p:cBhvr>
                                      <p:to>
                                        <p:strVal val="visible"/>
                                      </p:to>
                                    </p:set>
                                    <p:animEffect transition="in" filter="fade">
                                      <p:cBhvr>
                                        <p:cTn id="7" dur="500"/>
                                        <p:tgtEl>
                                          <p:spTgt spid="2">
                                            <p:graphicEl>
                                              <a:dgm id="{B2E2394E-CF0F-4929-BC8C-966D02AFAC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C36825-9319-4B2B-A24D-3C70E65EB0C9}"/>
                                            </p:graphicEl>
                                          </p:spTgt>
                                        </p:tgtEl>
                                        <p:attrNameLst>
                                          <p:attrName>style.visibility</p:attrName>
                                        </p:attrNameLst>
                                      </p:cBhvr>
                                      <p:to>
                                        <p:strVal val="visible"/>
                                      </p:to>
                                    </p:set>
                                    <p:animEffect transition="in" filter="fade">
                                      <p:cBhvr>
                                        <p:cTn id="12" dur="500"/>
                                        <p:tgtEl>
                                          <p:spTgt spid="2">
                                            <p:graphicEl>
                                              <a:dgm id="{31C36825-9319-4B2B-A24D-3C70E65EB0C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4BC6AC2-0432-4779-B488-789C0ACE73F5}"/>
                                            </p:graphicEl>
                                          </p:spTgt>
                                        </p:tgtEl>
                                        <p:attrNameLst>
                                          <p:attrName>style.visibility</p:attrName>
                                        </p:attrNameLst>
                                      </p:cBhvr>
                                      <p:to>
                                        <p:strVal val="visible"/>
                                      </p:to>
                                    </p:set>
                                    <p:animEffect transition="in" filter="fade">
                                      <p:cBhvr>
                                        <p:cTn id="15" dur="500"/>
                                        <p:tgtEl>
                                          <p:spTgt spid="2">
                                            <p:graphicEl>
                                              <a:dgm id="{F4BC6AC2-0432-4779-B488-789C0ACE73F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E7EDAB-49E3-44DA-8A7A-DF002F483809}"/>
                                            </p:graphicEl>
                                          </p:spTgt>
                                        </p:tgtEl>
                                        <p:attrNameLst>
                                          <p:attrName>style.visibility</p:attrName>
                                        </p:attrNameLst>
                                      </p:cBhvr>
                                      <p:to>
                                        <p:strVal val="visible"/>
                                      </p:to>
                                    </p:set>
                                    <p:animEffect transition="in" filter="fade">
                                      <p:cBhvr>
                                        <p:cTn id="20" dur="500"/>
                                        <p:tgtEl>
                                          <p:spTgt spid="2">
                                            <p:graphicEl>
                                              <a:dgm id="{B8E7EDAB-49E3-44DA-8A7A-DF002F48380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4CAE3566-F44D-4CD4-AE97-BB57343BE274}"/>
                                            </p:graphicEl>
                                          </p:spTgt>
                                        </p:tgtEl>
                                        <p:attrNameLst>
                                          <p:attrName>style.visibility</p:attrName>
                                        </p:attrNameLst>
                                      </p:cBhvr>
                                      <p:to>
                                        <p:strVal val="visible"/>
                                      </p:to>
                                    </p:set>
                                    <p:animEffect transition="in" filter="fade">
                                      <p:cBhvr>
                                        <p:cTn id="23" dur="500"/>
                                        <p:tgtEl>
                                          <p:spTgt spid="2">
                                            <p:graphicEl>
                                              <a:dgm id="{4CAE3566-F44D-4CD4-AE97-BB57343BE27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6E223AA-6F14-4B42-B9B9-1973FBE364F7}"/>
                                            </p:graphicEl>
                                          </p:spTgt>
                                        </p:tgtEl>
                                        <p:attrNameLst>
                                          <p:attrName>style.visibility</p:attrName>
                                        </p:attrNameLst>
                                      </p:cBhvr>
                                      <p:to>
                                        <p:strVal val="visible"/>
                                      </p:to>
                                    </p:set>
                                    <p:animEffect transition="in" filter="fade">
                                      <p:cBhvr>
                                        <p:cTn id="28" dur="500"/>
                                        <p:tgtEl>
                                          <p:spTgt spid="2">
                                            <p:graphicEl>
                                              <a:dgm id="{26E223AA-6F14-4B42-B9B9-1973FBE364F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E0CF15F-753C-44E4-A466-C97E91EC5004}"/>
                                            </p:graphicEl>
                                          </p:spTgt>
                                        </p:tgtEl>
                                        <p:attrNameLst>
                                          <p:attrName>style.visibility</p:attrName>
                                        </p:attrNameLst>
                                      </p:cBhvr>
                                      <p:to>
                                        <p:strVal val="visible"/>
                                      </p:to>
                                    </p:set>
                                    <p:animEffect transition="in" filter="fade">
                                      <p:cBhvr>
                                        <p:cTn id="31" dur="500"/>
                                        <p:tgtEl>
                                          <p:spTgt spid="2">
                                            <p:graphicEl>
                                              <a:dgm id="{5E0CF15F-753C-44E4-A466-C97E91EC500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44097E5A-7FBC-4A1C-8C58-978CA0597584}"/>
                                            </p:graphicEl>
                                          </p:spTgt>
                                        </p:tgtEl>
                                        <p:attrNameLst>
                                          <p:attrName>style.visibility</p:attrName>
                                        </p:attrNameLst>
                                      </p:cBhvr>
                                      <p:to>
                                        <p:strVal val="visible"/>
                                      </p:to>
                                    </p:set>
                                    <p:animEffect transition="in" filter="fade">
                                      <p:cBhvr>
                                        <p:cTn id="36" dur="500"/>
                                        <p:tgtEl>
                                          <p:spTgt spid="2">
                                            <p:graphicEl>
                                              <a:dgm id="{44097E5A-7FBC-4A1C-8C58-978CA059758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2308FC5-6785-4F35-9ECC-DEAB131922D3}"/>
                                            </p:graphicEl>
                                          </p:spTgt>
                                        </p:tgtEl>
                                        <p:attrNameLst>
                                          <p:attrName>style.visibility</p:attrName>
                                        </p:attrNameLst>
                                      </p:cBhvr>
                                      <p:to>
                                        <p:strVal val="visible"/>
                                      </p:to>
                                    </p:set>
                                    <p:animEffect transition="in" filter="fade">
                                      <p:cBhvr>
                                        <p:cTn id="39" dur="500"/>
                                        <p:tgtEl>
                                          <p:spTgt spid="2">
                                            <p:graphicEl>
                                              <a:dgm id="{92308FC5-6785-4F35-9ECC-DEAB131922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42402" y="206224"/>
            <a:ext cx="10656040" cy="584775"/>
          </a:xfrm>
          <a:prstGeom prst="rect">
            <a:avLst/>
          </a:prstGeom>
          <a:solidFill>
            <a:srgbClr val="002060"/>
          </a:solidFill>
        </p:spPr>
        <p:txBody>
          <a:bodyPr wrap="square" rtlCol="0">
            <a:spAutoFit/>
          </a:bodyPr>
          <a:lstStyle/>
          <a:p>
            <a:pPr algn="ctr"/>
            <a:r>
              <a:rPr lang="en-GB" sz="3200" b="1" dirty="0">
                <a:solidFill>
                  <a:schemeClr val="bg1"/>
                </a:solidFill>
              </a:rPr>
              <a:t>Styles of Patrol</a:t>
            </a:r>
          </a:p>
        </p:txBody>
      </p:sp>
      <p:sp>
        <p:nvSpPr>
          <p:cNvPr id="6" name="Rectangle 5"/>
          <p:cNvSpPr/>
          <p:nvPr/>
        </p:nvSpPr>
        <p:spPr>
          <a:xfrm>
            <a:off x="1132938" y="825675"/>
            <a:ext cx="10274968" cy="1155032"/>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Individual styles of officers are important – the amount of work accomplished , productivity, volume of arrests, response to calls</a:t>
            </a:r>
          </a:p>
        </p:txBody>
      </p:sp>
      <p:graphicFrame>
        <p:nvGraphicFramePr>
          <p:cNvPr id="3" name="Diagram 2"/>
          <p:cNvGraphicFramePr/>
          <p:nvPr>
            <p:extLst>
              <p:ext uri="{D42A27DB-BD31-4B8C-83A1-F6EECF244321}">
                <p14:modId xmlns:p14="http://schemas.microsoft.com/office/powerpoint/2010/main" val="1561459466"/>
              </p:ext>
            </p:extLst>
          </p:nvPr>
        </p:nvGraphicFramePr>
        <p:xfrm>
          <a:off x="2540632" y="1706387"/>
          <a:ext cx="7459579" cy="41158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9026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9CED2C-B7C7-4252-8233-F6F26EF670E9}"/>
                                            </p:graphicEl>
                                          </p:spTgt>
                                        </p:tgtEl>
                                        <p:attrNameLst>
                                          <p:attrName>style.visibility</p:attrName>
                                        </p:attrNameLst>
                                      </p:cBhvr>
                                      <p:to>
                                        <p:strVal val="visible"/>
                                      </p:to>
                                    </p:set>
                                    <p:animEffect transition="in" filter="fade">
                                      <p:cBhvr>
                                        <p:cTn id="12" dur="500"/>
                                        <p:tgtEl>
                                          <p:spTgt spid="3">
                                            <p:graphicEl>
                                              <a:dgm id="{519CED2C-B7C7-4252-8233-F6F26EF670E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1D8B765-9C11-40C0-8C6F-C31AED22C6DD}"/>
                                            </p:graphicEl>
                                          </p:spTgt>
                                        </p:tgtEl>
                                        <p:attrNameLst>
                                          <p:attrName>style.visibility</p:attrName>
                                        </p:attrNameLst>
                                      </p:cBhvr>
                                      <p:to>
                                        <p:strVal val="visible"/>
                                      </p:to>
                                    </p:set>
                                    <p:animEffect transition="in" filter="fade">
                                      <p:cBhvr>
                                        <p:cTn id="17" dur="500"/>
                                        <p:tgtEl>
                                          <p:spTgt spid="3">
                                            <p:graphicEl>
                                              <a:dgm id="{91D8B765-9C11-40C0-8C6F-C31AED22C6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2D28EAA-E036-4B35-B2EE-5C4BFF56F202}"/>
                                            </p:graphicEl>
                                          </p:spTgt>
                                        </p:tgtEl>
                                        <p:attrNameLst>
                                          <p:attrName>style.visibility</p:attrName>
                                        </p:attrNameLst>
                                      </p:cBhvr>
                                      <p:to>
                                        <p:strVal val="visible"/>
                                      </p:to>
                                    </p:set>
                                    <p:animEffect transition="in" filter="fade">
                                      <p:cBhvr>
                                        <p:cTn id="22" dur="500"/>
                                        <p:tgtEl>
                                          <p:spTgt spid="3">
                                            <p:graphicEl>
                                              <a:dgm id="{72D28EAA-E036-4B35-B2EE-5C4BFF56F20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D254D6BB-F507-49EA-AF7D-1DC6DDE6A9AD}"/>
                                            </p:graphicEl>
                                          </p:spTgt>
                                        </p:tgtEl>
                                        <p:attrNameLst>
                                          <p:attrName>style.visibility</p:attrName>
                                        </p:attrNameLst>
                                      </p:cBhvr>
                                      <p:to>
                                        <p:strVal val="visible"/>
                                      </p:to>
                                    </p:set>
                                    <p:animEffect transition="in" filter="fade">
                                      <p:cBhvr>
                                        <p:cTn id="27" dur="500"/>
                                        <p:tgtEl>
                                          <p:spTgt spid="3">
                                            <p:graphicEl>
                                              <a:dgm id="{D254D6BB-F507-49EA-AF7D-1DC6DDE6A9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5326" y="206224"/>
            <a:ext cx="10972800" cy="584775"/>
          </a:xfrm>
          <a:prstGeom prst="rect">
            <a:avLst/>
          </a:prstGeom>
          <a:solidFill>
            <a:srgbClr val="002060"/>
          </a:solidFill>
        </p:spPr>
        <p:txBody>
          <a:bodyPr wrap="square" rtlCol="0">
            <a:spAutoFit/>
          </a:bodyPr>
          <a:lstStyle/>
          <a:p>
            <a:pPr algn="ctr"/>
            <a:r>
              <a:rPr lang="en-GB" sz="3200" b="1" dirty="0">
                <a:solidFill>
                  <a:schemeClr val="bg1"/>
                </a:solidFill>
              </a:rPr>
              <a:t>Functions of Response Policing</a:t>
            </a:r>
          </a:p>
        </p:txBody>
      </p:sp>
      <p:pic>
        <p:nvPicPr>
          <p:cNvPr id="3" name="Picture 2"/>
          <p:cNvPicPr>
            <a:picLocks noChangeAspect="1"/>
          </p:cNvPicPr>
          <p:nvPr/>
        </p:nvPicPr>
        <p:blipFill>
          <a:blip r:embed="rId3"/>
          <a:stretch>
            <a:fillRect/>
          </a:stretch>
        </p:blipFill>
        <p:spPr>
          <a:xfrm>
            <a:off x="721894" y="2323745"/>
            <a:ext cx="4329417" cy="2556532"/>
          </a:xfrm>
          <a:prstGeom prst="rect">
            <a:avLst/>
          </a:prstGeom>
        </p:spPr>
      </p:pic>
      <p:sp>
        <p:nvSpPr>
          <p:cNvPr id="4" name="Rectangle 3"/>
          <p:cNvSpPr/>
          <p:nvPr/>
        </p:nvSpPr>
        <p:spPr>
          <a:xfrm>
            <a:off x="3677652" y="834675"/>
            <a:ext cx="4836695" cy="523220"/>
          </a:xfrm>
          <a:prstGeom prst="rect">
            <a:avLst/>
          </a:prstGeom>
          <a:solidFill>
            <a:schemeClr val="accent2">
              <a:lumMod val="20000"/>
              <a:lumOff val="80000"/>
            </a:schemeClr>
          </a:solidFill>
          <a:ln>
            <a:solidFill>
              <a:schemeClr val="tx1"/>
            </a:solidFill>
          </a:ln>
        </p:spPr>
        <p:txBody>
          <a:bodyPr wrap="square">
            <a:spAutoFit/>
          </a:bodyPr>
          <a:lstStyle/>
          <a:p>
            <a:pPr lvl="0" algn="ctr">
              <a:spcBef>
                <a:spcPct val="20000"/>
              </a:spcBef>
              <a:defRPr/>
            </a:pPr>
            <a:r>
              <a:rPr lang="en-GB" sz="2800" dirty="0"/>
              <a:t>Proactive Patrols</a:t>
            </a:r>
          </a:p>
        </p:txBody>
      </p:sp>
      <p:graphicFrame>
        <p:nvGraphicFramePr>
          <p:cNvPr id="8" name="Diagram 7"/>
          <p:cNvGraphicFramePr/>
          <p:nvPr>
            <p:extLst>
              <p:ext uri="{D42A27DB-BD31-4B8C-83A1-F6EECF244321}">
                <p14:modId xmlns:p14="http://schemas.microsoft.com/office/powerpoint/2010/main" val="3381743264"/>
              </p:ext>
            </p:extLst>
          </p:nvPr>
        </p:nvGraphicFramePr>
        <p:xfrm>
          <a:off x="5793873" y="1604036"/>
          <a:ext cx="5440948" cy="39959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275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1FDE5A1E-45DA-4E7D-80C1-E60BC2FF3298}"/>
                                            </p:graphicEl>
                                          </p:spTgt>
                                        </p:tgtEl>
                                        <p:attrNameLst>
                                          <p:attrName>style.visibility</p:attrName>
                                        </p:attrNameLst>
                                      </p:cBhvr>
                                      <p:to>
                                        <p:strVal val="visible"/>
                                      </p:to>
                                    </p:set>
                                    <p:animEffect transition="in" filter="fade">
                                      <p:cBhvr>
                                        <p:cTn id="17" dur="500"/>
                                        <p:tgtEl>
                                          <p:spTgt spid="8">
                                            <p:graphicEl>
                                              <a:dgm id="{1FDE5A1E-45DA-4E7D-80C1-E60BC2FF32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91EBF440-CD67-4E34-8D2F-005A3FD418FD}"/>
                                            </p:graphicEl>
                                          </p:spTgt>
                                        </p:tgtEl>
                                        <p:attrNameLst>
                                          <p:attrName>style.visibility</p:attrName>
                                        </p:attrNameLst>
                                      </p:cBhvr>
                                      <p:to>
                                        <p:strVal val="visible"/>
                                      </p:to>
                                    </p:set>
                                    <p:animEffect transition="in" filter="fade">
                                      <p:cBhvr>
                                        <p:cTn id="22" dur="500"/>
                                        <p:tgtEl>
                                          <p:spTgt spid="8">
                                            <p:graphicEl>
                                              <a:dgm id="{91EBF440-CD67-4E34-8D2F-005A3FD418FD}"/>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808E21D4-A150-4439-8DD5-6AAFB3D85CDC}"/>
                                            </p:graphicEl>
                                          </p:spTgt>
                                        </p:tgtEl>
                                        <p:attrNameLst>
                                          <p:attrName>style.visibility</p:attrName>
                                        </p:attrNameLst>
                                      </p:cBhvr>
                                      <p:to>
                                        <p:strVal val="visible"/>
                                      </p:to>
                                    </p:set>
                                    <p:animEffect transition="in" filter="fade">
                                      <p:cBhvr>
                                        <p:cTn id="25" dur="500"/>
                                        <p:tgtEl>
                                          <p:spTgt spid="8">
                                            <p:graphicEl>
                                              <a:dgm id="{808E21D4-A150-4439-8DD5-6AAFB3D85CD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72BC62-C5D3-4D05-9A5D-96700EE86008}"/>
                                            </p:graphicEl>
                                          </p:spTgt>
                                        </p:tgtEl>
                                        <p:attrNameLst>
                                          <p:attrName>style.visibility</p:attrName>
                                        </p:attrNameLst>
                                      </p:cBhvr>
                                      <p:to>
                                        <p:strVal val="visible"/>
                                      </p:to>
                                    </p:set>
                                    <p:animEffect transition="in" filter="fade">
                                      <p:cBhvr>
                                        <p:cTn id="30" dur="500"/>
                                        <p:tgtEl>
                                          <p:spTgt spid="8">
                                            <p:graphicEl>
                                              <a:dgm id="{BE72BC62-C5D3-4D05-9A5D-96700EE8600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graphicEl>
                                              <a:dgm id="{5F4E456F-3EE8-4EA7-9F70-B26A20BE7228}"/>
                                            </p:graphicEl>
                                          </p:spTgt>
                                        </p:tgtEl>
                                        <p:attrNameLst>
                                          <p:attrName>style.visibility</p:attrName>
                                        </p:attrNameLst>
                                      </p:cBhvr>
                                      <p:to>
                                        <p:strVal val="visible"/>
                                      </p:to>
                                    </p:set>
                                    <p:animEffect transition="in" filter="fade">
                                      <p:cBhvr>
                                        <p:cTn id="33" dur="500"/>
                                        <p:tgtEl>
                                          <p:spTgt spid="8">
                                            <p:graphicEl>
                                              <a:dgm id="{5F4E456F-3EE8-4EA7-9F70-B26A20BE722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466787" y="1204116"/>
            <a:ext cx="9616138" cy="2462521"/>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400" b="0" i="1" u="none" strike="noStrike" kern="1200" cap="none" spc="0" normalizeH="0" baseline="0" noProof="0" dirty="0">
                <a:ln>
                  <a:noFill/>
                </a:ln>
                <a:effectLst/>
                <a:uLnTx/>
                <a:uFillTx/>
                <a:latin typeface="Calibri"/>
                <a:ea typeface="+mn-ea"/>
                <a:cs typeface="+mn-cs"/>
              </a:rPr>
              <a:t>25</a:t>
            </a:r>
            <a:r>
              <a:rPr kumimoji="0" lang="en-GB" sz="2400" b="0" i="1" u="none" strike="noStrike" kern="1200" cap="none" spc="0" normalizeH="0" baseline="30000" noProof="0" dirty="0">
                <a:ln>
                  <a:noFill/>
                </a:ln>
                <a:effectLst/>
                <a:uLnTx/>
                <a:uFillTx/>
                <a:latin typeface="Calibri"/>
                <a:ea typeface="+mn-ea"/>
                <a:cs typeface="+mn-cs"/>
              </a:rPr>
              <a:t>th</a:t>
            </a:r>
            <a:r>
              <a:rPr kumimoji="0" lang="en-GB" sz="2400" b="0" i="1" u="none" strike="noStrike" kern="1200" cap="none" spc="0" normalizeH="0" baseline="0" noProof="0" dirty="0">
                <a:ln>
                  <a:noFill/>
                </a:ln>
                <a:effectLst/>
                <a:uLnTx/>
                <a:uFillTx/>
                <a:latin typeface="Calibri"/>
                <a:ea typeface="+mn-ea"/>
                <a:cs typeface="+mn-cs"/>
              </a:rPr>
              <a:t> March 2008</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a:ea typeface="+mn-ea"/>
                <a:cs typeface="+mn-cs"/>
              </a:rPr>
              <a:t>"People need to see their policemen and women in their communities to feel safer so this Government has ensured that every community in England and Wales will have its own dedicated Neighbourhood Police Team patrolling the streets, contactable by mobile phone and in touch with local people."</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6787" y="4038353"/>
            <a:ext cx="3011449" cy="1809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5"/>
          <p:cNvSpPr txBox="1">
            <a:spLocks noChangeArrowheads="1"/>
          </p:cNvSpPr>
          <p:nvPr/>
        </p:nvSpPr>
        <p:spPr bwMode="auto">
          <a:xfrm>
            <a:off x="6127595" y="4527373"/>
            <a:ext cx="3372270" cy="830997"/>
          </a:xfrm>
          <a:prstGeom prst="rect">
            <a:avLst/>
          </a:prstGeom>
          <a:solidFill>
            <a:schemeClr val="accent2">
              <a:lumMod val="40000"/>
              <a:lumOff val="60000"/>
            </a:schemeClr>
          </a:solidFill>
          <a:ln w="9525">
            <a:solidFill>
              <a:schemeClr val="tx1"/>
            </a:solidFill>
            <a:miter lim="800000"/>
            <a:headEnd/>
            <a:tailEnd/>
          </a:ln>
        </p:spPr>
        <p:txBody>
          <a:bodyPr wrap="none">
            <a:spAutoFit/>
          </a:body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2400" b="0" i="0" u="none" strike="noStrike" kern="0" cap="none" spc="0" normalizeH="0" baseline="0" noProof="0" dirty="0">
                <a:ln>
                  <a:noFill/>
                </a:ln>
                <a:effectLst/>
                <a:uLnTx/>
                <a:uFillTx/>
              </a:rPr>
              <a:t>Rt Hon Mr Gordon Brown</a:t>
            </a:r>
          </a:p>
          <a:p>
            <a:pPr marL="0" marR="0" lvl="0" indent="0" defTabSz="914400" eaLnBrk="1" fontAlgn="base" latinLnBrk="0" hangingPunct="1">
              <a:lnSpc>
                <a:spcPct val="100000"/>
              </a:lnSpc>
              <a:spcBef>
                <a:spcPct val="0"/>
              </a:spcBef>
              <a:spcAft>
                <a:spcPct val="0"/>
              </a:spcAft>
              <a:buClrTx/>
              <a:buSzTx/>
              <a:buFontTx/>
              <a:buNone/>
              <a:tabLst/>
              <a:defRPr/>
            </a:pPr>
            <a:r>
              <a:rPr kumimoji="0" lang="en-GB" sz="2400" b="0" i="0" u="none" strike="noStrike" kern="0" cap="none" spc="0" normalizeH="0" baseline="0" noProof="0" dirty="0">
                <a:ln>
                  <a:noFill/>
                </a:ln>
                <a:effectLst/>
                <a:uLnTx/>
                <a:uFillTx/>
              </a:rPr>
              <a:t>Prime Minister</a:t>
            </a:r>
          </a:p>
        </p:txBody>
      </p:sp>
      <p:sp>
        <p:nvSpPr>
          <p:cNvPr id="6" name="TextBox 5"/>
          <p:cNvSpPr txBox="1"/>
          <p:nvPr/>
        </p:nvSpPr>
        <p:spPr>
          <a:xfrm>
            <a:off x="1466787" y="186076"/>
            <a:ext cx="8912807" cy="646331"/>
          </a:xfrm>
          <a:prstGeom prst="rect">
            <a:avLst/>
          </a:prstGeom>
          <a:solidFill>
            <a:srgbClr val="002060"/>
          </a:solidFill>
        </p:spPr>
        <p:txBody>
          <a:bodyPr wrap="square" rtlCol="0">
            <a:spAutoFit/>
          </a:bodyPr>
          <a:lstStyle/>
          <a:p>
            <a:pPr algn="ctr"/>
            <a:r>
              <a:rPr lang="en-GB" sz="3600" b="1" dirty="0">
                <a:solidFill>
                  <a:schemeClr val="bg1"/>
                </a:solidFill>
              </a:rPr>
              <a:t>Mobile Data Technology:  The beginning ....</a:t>
            </a:r>
          </a:p>
        </p:txBody>
      </p:sp>
    </p:spTree>
    <p:extLst>
      <p:ext uri="{BB962C8B-B14F-4D97-AF65-F5344CB8AC3E}">
        <p14:creationId xmlns:p14="http://schemas.microsoft.com/office/powerpoint/2010/main" val="2984295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6785" y="1381153"/>
            <a:ext cx="4669319" cy="3812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866274" y="360888"/>
            <a:ext cx="10515600" cy="646331"/>
          </a:xfrm>
          <a:prstGeom prst="rect">
            <a:avLst/>
          </a:prstGeom>
          <a:solidFill>
            <a:srgbClr val="002060"/>
          </a:solidFill>
        </p:spPr>
        <p:txBody>
          <a:bodyPr wrap="square" rtlCol="0">
            <a:spAutoFit/>
          </a:bodyPr>
          <a:lstStyle/>
          <a:p>
            <a:pPr algn="ctr"/>
            <a:r>
              <a:rPr lang="en-GB" sz="3600" b="1" dirty="0">
                <a:solidFill>
                  <a:schemeClr val="bg1"/>
                </a:solidFill>
              </a:rPr>
              <a:t>Mobile Data Technology</a:t>
            </a:r>
          </a:p>
        </p:txBody>
      </p:sp>
      <p:pic>
        <p:nvPicPr>
          <p:cNvPr id="3" name="Picture 2"/>
          <p:cNvPicPr>
            <a:picLocks noChangeAspect="1"/>
          </p:cNvPicPr>
          <p:nvPr/>
        </p:nvPicPr>
        <p:blipFill>
          <a:blip r:embed="rId4"/>
          <a:stretch>
            <a:fillRect/>
          </a:stretch>
        </p:blipFill>
        <p:spPr>
          <a:xfrm>
            <a:off x="6954253" y="1381153"/>
            <a:ext cx="4211052" cy="3984931"/>
          </a:xfrm>
          <a:prstGeom prst="rect">
            <a:avLst/>
          </a:prstGeom>
        </p:spPr>
      </p:pic>
    </p:spTree>
    <p:extLst>
      <p:ext uri="{BB962C8B-B14F-4D97-AF65-F5344CB8AC3E}">
        <p14:creationId xmlns:p14="http://schemas.microsoft.com/office/powerpoint/2010/main" val="387033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55032" y="105316"/>
            <a:ext cx="10202779" cy="584775"/>
          </a:xfrm>
          <a:prstGeom prst="rect">
            <a:avLst/>
          </a:prstGeom>
          <a:solidFill>
            <a:srgbClr val="002060"/>
          </a:solidFill>
        </p:spPr>
        <p:txBody>
          <a:bodyPr wrap="square" rtlCol="0">
            <a:spAutoFit/>
          </a:bodyPr>
          <a:lstStyle/>
          <a:p>
            <a:pPr algn="ctr"/>
            <a:r>
              <a:rPr lang="en-GB" sz="3200" b="1" dirty="0">
                <a:solidFill>
                  <a:schemeClr val="bg1"/>
                </a:solidFill>
              </a:rPr>
              <a:t>Mobile Data Technology:  The benefits</a:t>
            </a:r>
          </a:p>
        </p:txBody>
      </p:sp>
      <p:graphicFrame>
        <p:nvGraphicFramePr>
          <p:cNvPr id="5" name="Diagram 4"/>
          <p:cNvGraphicFramePr/>
          <p:nvPr>
            <p:extLst>
              <p:ext uri="{D42A27DB-BD31-4B8C-83A1-F6EECF244321}">
                <p14:modId xmlns:p14="http://schemas.microsoft.com/office/powerpoint/2010/main" val="3120447655"/>
              </p:ext>
            </p:extLst>
          </p:nvPr>
        </p:nvGraphicFramePr>
        <p:xfrm>
          <a:off x="509337" y="-205580"/>
          <a:ext cx="11494167" cy="53059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4857750" y="4312045"/>
            <a:ext cx="2476500" cy="1847850"/>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7D32E95-3BB1-4D27-84BB-286F843DF517}"/>
                                            </p:graphicEl>
                                          </p:spTgt>
                                        </p:tgtEl>
                                        <p:attrNameLst>
                                          <p:attrName>style.visibility</p:attrName>
                                        </p:attrNameLst>
                                      </p:cBhvr>
                                      <p:to>
                                        <p:strVal val="visible"/>
                                      </p:to>
                                    </p:set>
                                    <p:animEffect transition="in" filter="fade">
                                      <p:cBhvr>
                                        <p:cTn id="7" dur="500"/>
                                        <p:tgtEl>
                                          <p:spTgt spid="5">
                                            <p:graphicEl>
                                              <a:dgm id="{B7D32E95-3BB1-4D27-84BB-286F843DF5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6891431-0C42-44C2-BDA4-949C3EBEEE19}"/>
                                            </p:graphicEl>
                                          </p:spTgt>
                                        </p:tgtEl>
                                        <p:attrNameLst>
                                          <p:attrName>style.visibility</p:attrName>
                                        </p:attrNameLst>
                                      </p:cBhvr>
                                      <p:to>
                                        <p:strVal val="visible"/>
                                      </p:to>
                                    </p:set>
                                    <p:animEffect transition="in" filter="fade">
                                      <p:cBhvr>
                                        <p:cTn id="12" dur="500"/>
                                        <p:tgtEl>
                                          <p:spTgt spid="5">
                                            <p:graphicEl>
                                              <a:dgm id="{66891431-0C42-44C2-BDA4-949C3EBEEE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DF943D0-A9FC-4B45-BCEA-566566314D83}"/>
                                            </p:graphicEl>
                                          </p:spTgt>
                                        </p:tgtEl>
                                        <p:attrNameLst>
                                          <p:attrName>style.visibility</p:attrName>
                                        </p:attrNameLst>
                                      </p:cBhvr>
                                      <p:to>
                                        <p:strVal val="visible"/>
                                      </p:to>
                                    </p:set>
                                    <p:animEffect transition="in" filter="fade">
                                      <p:cBhvr>
                                        <p:cTn id="17" dur="500"/>
                                        <p:tgtEl>
                                          <p:spTgt spid="5">
                                            <p:graphicEl>
                                              <a:dgm id="{4DF943D0-A9FC-4B45-BCEA-566566314D8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BD06F4F-FAE1-4D6C-B45F-5152B3DE98A0}"/>
                                            </p:graphicEl>
                                          </p:spTgt>
                                        </p:tgtEl>
                                        <p:attrNameLst>
                                          <p:attrName>style.visibility</p:attrName>
                                        </p:attrNameLst>
                                      </p:cBhvr>
                                      <p:to>
                                        <p:strVal val="visible"/>
                                      </p:to>
                                    </p:set>
                                    <p:animEffect transition="in" filter="fade">
                                      <p:cBhvr>
                                        <p:cTn id="22" dur="500"/>
                                        <p:tgtEl>
                                          <p:spTgt spid="5">
                                            <p:graphicEl>
                                              <a:dgm id="{ABD06F4F-FAE1-4D6C-B45F-5152B3DE98A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2AD67C2-94F2-4DE6-9AE8-301D707992A6}"/>
                                            </p:graphicEl>
                                          </p:spTgt>
                                        </p:tgtEl>
                                        <p:attrNameLst>
                                          <p:attrName>style.visibility</p:attrName>
                                        </p:attrNameLst>
                                      </p:cBhvr>
                                      <p:to>
                                        <p:strVal val="visible"/>
                                      </p:to>
                                    </p:set>
                                    <p:animEffect transition="in" filter="fade">
                                      <p:cBhvr>
                                        <p:cTn id="27" dur="500"/>
                                        <p:tgtEl>
                                          <p:spTgt spid="5">
                                            <p:graphicEl>
                                              <a:dgm id="{02AD67C2-94F2-4DE6-9AE8-301D707992A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D9DC777D-B84A-4738-BB44-8D704D72913A}"/>
                                            </p:graphicEl>
                                          </p:spTgt>
                                        </p:tgtEl>
                                        <p:attrNameLst>
                                          <p:attrName>style.visibility</p:attrName>
                                        </p:attrNameLst>
                                      </p:cBhvr>
                                      <p:to>
                                        <p:strVal val="visible"/>
                                      </p:to>
                                    </p:set>
                                    <p:animEffect transition="in" filter="fade">
                                      <p:cBhvr>
                                        <p:cTn id="32" dur="500"/>
                                        <p:tgtEl>
                                          <p:spTgt spid="5">
                                            <p:graphicEl>
                                              <a:dgm id="{D9DC777D-B84A-4738-BB44-8D704D72913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5C020E63-4831-40BB-8468-1AC965F708D0}"/>
                                            </p:graphicEl>
                                          </p:spTgt>
                                        </p:tgtEl>
                                        <p:attrNameLst>
                                          <p:attrName>style.visibility</p:attrName>
                                        </p:attrNameLst>
                                      </p:cBhvr>
                                      <p:to>
                                        <p:strVal val="visible"/>
                                      </p:to>
                                    </p:set>
                                    <p:animEffect transition="in" filter="fade">
                                      <p:cBhvr>
                                        <p:cTn id="37" dur="500"/>
                                        <p:tgtEl>
                                          <p:spTgt spid="5">
                                            <p:graphicEl>
                                              <a:dgm id="{5C020E63-4831-40BB-8468-1AC965F7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6"/>
          <p:cNvGrpSpPr>
            <a:grpSpLocks/>
          </p:cNvGrpSpPr>
          <p:nvPr/>
        </p:nvGrpSpPr>
        <p:grpSpPr bwMode="auto">
          <a:xfrm>
            <a:off x="1619168" y="876293"/>
            <a:ext cx="9134176" cy="4939291"/>
            <a:chOff x="0" y="-81"/>
            <a:chExt cx="5887" cy="4273"/>
          </a:xfrm>
        </p:grpSpPr>
        <p:pic>
          <p:nvPicPr>
            <p:cNvPr id="4" name="Picture 1" descr="C:\Users\Felicity MacNamara\AppData\Local\Microsoft\Windows\Temporary Internet Files\Content.Outlook\KC7ZA97Z\melting pot.jpg"/>
            <p:cNvPicPr>
              <a:picLocks noChangeAspect="1" noChangeArrowheads="1"/>
            </p:cNvPicPr>
            <p:nvPr/>
          </p:nvPicPr>
          <p:blipFill>
            <a:blip r:embed="rId3"/>
            <a:srcRect/>
            <a:stretch>
              <a:fillRect/>
            </a:stretch>
          </p:blipFill>
          <p:spPr bwMode="auto">
            <a:xfrm>
              <a:off x="1565" y="119"/>
              <a:ext cx="2540" cy="3901"/>
            </a:xfrm>
            <a:prstGeom prst="rect">
              <a:avLst/>
            </a:prstGeom>
            <a:noFill/>
            <a:ln w="9525">
              <a:noFill/>
              <a:miter lim="800000"/>
              <a:headEnd/>
              <a:tailEnd/>
            </a:ln>
          </p:spPr>
        </p:pic>
        <p:sp>
          <p:nvSpPr>
            <p:cNvPr id="5" name="WordArt 3"/>
            <p:cNvSpPr>
              <a:spLocks noChangeArrowheads="1" noChangeShapeType="1" noTextEdit="1"/>
            </p:cNvSpPr>
            <p:nvPr/>
          </p:nvSpPr>
          <p:spPr bwMode="auto">
            <a:xfrm>
              <a:off x="1837" y="2432"/>
              <a:ext cx="1315" cy="408"/>
            </a:xfrm>
            <a:prstGeom prst="rect">
              <a:avLst/>
            </a:prstGeom>
          </p:spPr>
          <p:txBody>
            <a:bodyPr wrap="none" fromWordArt="1">
              <a:prstTxWarp prst="textCanDown">
                <a:avLst>
                  <a:gd name="adj" fmla="val 33333"/>
                </a:avLst>
              </a:prstTxWarp>
            </a:bodyPr>
            <a:lstStyle/>
            <a:p>
              <a:pPr algn="ctr" fontAlgn="base">
                <a:spcBef>
                  <a:spcPct val="0"/>
                </a:spcBef>
                <a:spcAft>
                  <a:spcPct val="0"/>
                </a:spcAft>
              </a:pPr>
              <a:r>
                <a:rPr lang="en-US" sz="2400" kern="10">
                  <a:ln w="9525">
                    <a:solidFill>
                      <a:srgbClr val="FF9933"/>
                    </a:solidFill>
                    <a:round/>
                    <a:headEnd/>
                    <a:tailEnd/>
                  </a:ln>
                  <a:solidFill>
                    <a:srgbClr val="000000"/>
                  </a:solidFill>
                  <a:effectLst>
                    <a:outerShdw dist="38100" dir="2700000" algn="tl" rotWithShape="0">
                      <a:srgbClr val="000000">
                        <a:alpha val="43137"/>
                      </a:srgbClr>
                    </a:outerShdw>
                  </a:effectLst>
                  <a:latin typeface="Times New Roman"/>
                  <a:ea typeface="ＭＳ Ｐゴシック"/>
                  <a:cs typeface="Times New Roman"/>
                </a:rPr>
                <a:t>efficiency stew</a:t>
              </a:r>
            </a:p>
          </p:txBody>
        </p:sp>
        <p:sp>
          <p:nvSpPr>
            <p:cNvPr id="6" name="Rectangle 4"/>
            <p:cNvSpPr>
              <a:spLocks noChangeArrowheads="1"/>
            </p:cNvSpPr>
            <p:nvPr/>
          </p:nvSpPr>
          <p:spPr bwMode="auto">
            <a:xfrm>
              <a:off x="0" y="3974"/>
              <a:ext cx="5692" cy="218"/>
            </a:xfrm>
            <a:prstGeom prst="rect">
              <a:avLst/>
            </a:prstGeom>
            <a:noFill/>
            <a:ln w="9525">
              <a:noFill/>
              <a:miter lim="800000"/>
              <a:headEnd/>
              <a:tailEnd/>
            </a:ln>
          </p:spPr>
          <p:txBody>
            <a:bodyPr>
              <a:spAutoFit/>
            </a:bodyPr>
            <a:lstStyle/>
            <a:p>
              <a:pPr fontAlgn="base">
                <a:spcBef>
                  <a:spcPct val="0"/>
                </a:spcBef>
                <a:spcAft>
                  <a:spcPct val="0"/>
                </a:spcAft>
                <a:defRPr/>
              </a:pPr>
              <a:r>
                <a:rPr lang="en-GB" sz="900" b="1">
                  <a:solidFill>
                    <a:srgbClr val="FFFFFF"/>
                  </a:solidFill>
                  <a:effectLst>
                    <a:outerShdw blurRad="38100" dist="38100" dir="2700000" algn="tl">
                      <a:srgbClr val="000000">
                        <a:alpha val="43137"/>
                      </a:srgbClr>
                    </a:outerShdw>
                  </a:effectLst>
                  <a:latin typeface="Arial" charset="0"/>
                  <a:ea typeface="ＭＳ Ｐゴシック"/>
                </a:rPr>
                <a:t>         </a:t>
              </a:r>
              <a:endParaRPr lang="en-GB" sz="900">
                <a:solidFill>
                  <a:srgbClr val="FFFFFF"/>
                </a:solidFill>
                <a:effectLst>
                  <a:outerShdw blurRad="38100" dist="38100" dir="2700000" algn="tl">
                    <a:srgbClr val="000000">
                      <a:alpha val="43137"/>
                    </a:srgbClr>
                  </a:outerShdw>
                </a:effectLst>
                <a:latin typeface="Arial" charset="0"/>
                <a:ea typeface="ＭＳ Ｐゴシック"/>
              </a:endParaRPr>
            </a:p>
          </p:txBody>
        </p:sp>
        <p:sp>
          <p:nvSpPr>
            <p:cNvPr id="7" name="WordArt 5"/>
            <p:cNvSpPr>
              <a:spLocks noChangeArrowheads="1" noChangeShapeType="1" noTextEdit="1"/>
            </p:cNvSpPr>
            <p:nvPr/>
          </p:nvSpPr>
          <p:spPr bwMode="auto">
            <a:xfrm rot="-2258734">
              <a:off x="3424" y="465"/>
              <a:ext cx="344" cy="253"/>
            </a:xfrm>
            <a:prstGeom prst="rect">
              <a:avLst/>
            </a:prstGeom>
          </p:spPr>
          <p:txBody>
            <a:bodyPr wrap="none" fromWordArt="1">
              <a:prstTxWarp prst="textSlantUp">
                <a:avLst>
                  <a:gd name="adj" fmla="val 55556"/>
                </a:avLst>
              </a:prstTxWarp>
            </a:bodyPr>
            <a:lstStyle/>
            <a:p>
              <a:pPr algn="ctr" fontAlgn="base">
                <a:spcBef>
                  <a:spcPct val="0"/>
                </a:spcBef>
                <a:spcAft>
                  <a:spcPct val="0"/>
                </a:spcAft>
              </a:pPr>
              <a:r>
                <a:rPr lang="en-US" sz="900" b="1" kern="10">
                  <a:ln w="9525">
                    <a:solidFill>
                      <a:srgbClr val="000000"/>
                    </a:solidFill>
                    <a:round/>
                    <a:headEnd/>
                    <a:tailEnd/>
                  </a:ln>
                  <a:solidFill>
                    <a:srgbClr val="000000"/>
                  </a:solidFill>
                  <a:effectLst>
                    <a:outerShdw dist="38100" dir="2700000" algn="tl" rotWithShape="0">
                      <a:srgbClr val="000000">
                        <a:alpha val="43137"/>
                      </a:srgbClr>
                    </a:outerShdw>
                  </a:effectLst>
                  <a:latin typeface="MS LineDraw"/>
                  <a:ea typeface="ＭＳ Ｐゴシック"/>
                </a:rPr>
                <a:t>MDT enabler</a:t>
              </a:r>
            </a:p>
          </p:txBody>
        </p:sp>
        <p:sp>
          <p:nvSpPr>
            <p:cNvPr id="8" name="Cloud"/>
            <p:cNvSpPr>
              <a:spLocks noChangeAspect="1" noEditPoints="1" noChangeArrowheads="1"/>
            </p:cNvSpPr>
            <p:nvPr/>
          </p:nvSpPr>
          <p:spPr bwMode="auto">
            <a:xfrm>
              <a:off x="347" y="186"/>
              <a:ext cx="972" cy="47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timely information</a:t>
              </a:r>
            </a:p>
          </p:txBody>
        </p:sp>
        <p:sp>
          <p:nvSpPr>
            <p:cNvPr id="9" name="Cloud"/>
            <p:cNvSpPr>
              <a:spLocks noChangeAspect="1" noEditPoints="1" noChangeArrowheads="1"/>
            </p:cNvSpPr>
            <p:nvPr/>
          </p:nvSpPr>
          <p:spPr bwMode="auto">
            <a:xfrm>
              <a:off x="25" y="754"/>
              <a:ext cx="1113" cy="45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investigations</a:t>
              </a:r>
            </a:p>
          </p:txBody>
        </p:sp>
        <p:sp>
          <p:nvSpPr>
            <p:cNvPr id="10" name="Cloud"/>
            <p:cNvSpPr>
              <a:spLocks noChangeAspect="1" noEditPoints="1" noChangeArrowheads="1"/>
            </p:cNvSpPr>
            <p:nvPr/>
          </p:nvSpPr>
          <p:spPr bwMode="auto">
            <a:xfrm>
              <a:off x="198" y="1205"/>
              <a:ext cx="1466" cy="501"/>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appointments kept</a:t>
              </a:r>
            </a:p>
          </p:txBody>
        </p:sp>
        <p:sp>
          <p:nvSpPr>
            <p:cNvPr id="11" name="Cloud"/>
            <p:cNvSpPr>
              <a:spLocks noChangeAspect="1" noEditPoints="1" noChangeArrowheads="1"/>
            </p:cNvSpPr>
            <p:nvPr/>
          </p:nvSpPr>
          <p:spPr bwMode="auto">
            <a:xfrm>
              <a:off x="174" y="1797"/>
              <a:ext cx="1262" cy="4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response times</a:t>
              </a:r>
            </a:p>
          </p:txBody>
        </p:sp>
        <p:sp>
          <p:nvSpPr>
            <p:cNvPr id="12" name="Cloud"/>
            <p:cNvSpPr>
              <a:spLocks noChangeAspect="1" noEditPoints="1" noChangeArrowheads="1"/>
            </p:cNvSpPr>
            <p:nvPr/>
          </p:nvSpPr>
          <p:spPr bwMode="auto">
            <a:xfrm>
              <a:off x="99" y="2296"/>
              <a:ext cx="1292" cy="47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public confidence</a:t>
              </a:r>
            </a:p>
          </p:txBody>
        </p:sp>
        <p:sp>
          <p:nvSpPr>
            <p:cNvPr id="13" name="Cloud"/>
            <p:cNvSpPr>
              <a:spLocks noChangeAspect="1" noEditPoints="1" noChangeArrowheads="1"/>
            </p:cNvSpPr>
            <p:nvPr/>
          </p:nvSpPr>
          <p:spPr bwMode="auto">
            <a:xfrm>
              <a:off x="75" y="2839"/>
              <a:ext cx="969" cy="40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a:solidFill>
                    <a:srgbClr val="002060"/>
                  </a:solidFill>
                  <a:latin typeface="Arial" charset="0"/>
                  <a:ea typeface="ＭＳ Ｐゴシック"/>
                </a:rPr>
                <a:t>Fewer blue light runs</a:t>
              </a:r>
            </a:p>
          </p:txBody>
        </p:sp>
        <p:sp>
          <p:nvSpPr>
            <p:cNvPr id="14" name="Cloud"/>
            <p:cNvSpPr>
              <a:spLocks noChangeAspect="1" noEditPoints="1" noChangeArrowheads="1"/>
            </p:cNvSpPr>
            <p:nvPr/>
          </p:nvSpPr>
          <p:spPr bwMode="auto">
            <a:xfrm>
              <a:off x="120" y="3339"/>
              <a:ext cx="1134" cy="51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Airwave usage</a:t>
              </a:r>
            </a:p>
          </p:txBody>
        </p:sp>
        <p:sp>
          <p:nvSpPr>
            <p:cNvPr id="15" name="Cloud"/>
            <p:cNvSpPr>
              <a:spLocks noChangeAspect="1" noEditPoints="1" noChangeArrowheads="1"/>
            </p:cNvSpPr>
            <p:nvPr/>
          </p:nvSpPr>
          <p:spPr bwMode="auto">
            <a:xfrm>
              <a:off x="2336" y="1979"/>
              <a:ext cx="1253" cy="55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Speedier </a:t>
              </a:r>
              <a:r>
                <a:rPr lang="en-GB" sz="1000" dirty="0">
                  <a:solidFill>
                    <a:srgbClr val="002060"/>
                  </a:solidFill>
                  <a:effectLst>
                    <a:outerShdw blurRad="38100" dist="38100" dir="2700000" algn="tl">
                      <a:srgbClr val="000000">
                        <a:alpha val="43137"/>
                      </a:srgbClr>
                    </a:outerShdw>
                  </a:effectLst>
                  <a:latin typeface="Arial" charset="0"/>
                  <a:ea typeface="ＭＳ Ｐゴシック"/>
                </a:rPr>
                <a:t>custody</a:t>
              </a:r>
              <a:r>
                <a:rPr lang="en-GB" sz="1000" dirty="0">
                  <a:solidFill>
                    <a:srgbClr val="002060"/>
                  </a:solidFill>
                  <a:latin typeface="Arial" charset="0"/>
                  <a:ea typeface="ＭＳ Ｐゴシック"/>
                </a:rPr>
                <a:t> </a:t>
              </a:r>
              <a:r>
                <a:rPr lang="en-GB" sz="1000" b="1" dirty="0">
                  <a:solidFill>
                    <a:srgbClr val="002060"/>
                  </a:solidFill>
                  <a:latin typeface="Arial" charset="0"/>
                  <a:ea typeface="ＭＳ Ｐゴシック"/>
                </a:rPr>
                <a:t>throughput</a:t>
              </a:r>
            </a:p>
          </p:txBody>
        </p:sp>
        <p:sp>
          <p:nvSpPr>
            <p:cNvPr id="16" name="Cloud"/>
            <p:cNvSpPr>
              <a:spLocks noChangeAspect="1" noEditPoints="1" noChangeArrowheads="1"/>
            </p:cNvSpPr>
            <p:nvPr/>
          </p:nvSpPr>
          <p:spPr bwMode="auto">
            <a:xfrm>
              <a:off x="4425" y="3203"/>
              <a:ext cx="1314" cy="58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Better use of visible policing time</a:t>
              </a:r>
            </a:p>
          </p:txBody>
        </p:sp>
        <p:sp>
          <p:nvSpPr>
            <p:cNvPr id="17" name="Cloud"/>
            <p:cNvSpPr>
              <a:spLocks noChangeAspect="1" noEditPoints="1" noChangeArrowheads="1"/>
            </p:cNvSpPr>
            <p:nvPr/>
          </p:nvSpPr>
          <p:spPr bwMode="auto">
            <a:xfrm>
              <a:off x="4380" y="2659"/>
              <a:ext cx="1263" cy="450"/>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public satisfaction</a:t>
              </a:r>
            </a:p>
          </p:txBody>
        </p:sp>
        <p:sp>
          <p:nvSpPr>
            <p:cNvPr id="18" name="Cloud"/>
            <p:cNvSpPr>
              <a:spLocks noChangeAspect="1" noEditPoints="1" noChangeArrowheads="1"/>
            </p:cNvSpPr>
            <p:nvPr/>
          </p:nvSpPr>
          <p:spPr bwMode="auto">
            <a:xfrm>
              <a:off x="4198" y="2025"/>
              <a:ext cx="1670" cy="57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reworking of information submissions</a:t>
              </a:r>
            </a:p>
          </p:txBody>
        </p:sp>
        <p:sp>
          <p:nvSpPr>
            <p:cNvPr id="19" name="Cloud"/>
            <p:cNvSpPr>
              <a:spLocks noChangeAspect="1" noEditPoints="1" noChangeArrowheads="1"/>
            </p:cNvSpPr>
            <p:nvPr/>
          </p:nvSpPr>
          <p:spPr bwMode="auto">
            <a:xfrm>
              <a:off x="4380" y="1570"/>
              <a:ext cx="1083" cy="38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Better supervision</a:t>
              </a:r>
            </a:p>
          </p:txBody>
        </p:sp>
        <p:sp>
          <p:nvSpPr>
            <p:cNvPr id="20" name="Cloud"/>
            <p:cNvSpPr>
              <a:spLocks noChangeAspect="1" noEditPoints="1" noChangeArrowheads="1"/>
            </p:cNvSpPr>
            <p:nvPr/>
          </p:nvSpPr>
          <p:spPr bwMode="auto">
            <a:xfrm>
              <a:off x="4232" y="1117"/>
              <a:ext cx="1655" cy="4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Less vehicles  miles reduced fuel costs</a:t>
              </a:r>
            </a:p>
          </p:txBody>
        </p:sp>
        <p:sp>
          <p:nvSpPr>
            <p:cNvPr id="21" name="Cloud"/>
            <p:cNvSpPr>
              <a:spLocks noChangeAspect="1" noEditPoints="1" noChangeArrowheads="1"/>
            </p:cNvSpPr>
            <p:nvPr/>
          </p:nvSpPr>
          <p:spPr bwMode="auto">
            <a:xfrm>
              <a:off x="3737" y="662"/>
              <a:ext cx="1324" cy="47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appropriate arrests</a:t>
              </a:r>
            </a:p>
          </p:txBody>
        </p:sp>
        <p:sp>
          <p:nvSpPr>
            <p:cNvPr id="22" name="Cloud"/>
            <p:cNvSpPr>
              <a:spLocks noChangeAspect="1" noEditPoints="1" noChangeArrowheads="1"/>
            </p:cNvSpPr>
            <p:nvPr/>
          </p:nvSpPr>
          <p:spPr bwMode="auto">
            <a:xfrm>
              <a:off x="3934" y="-18"/>
              <a:ext cx="1214" cy="61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control room resources</a:t>
              </a:r>
            </a:p>
          </p:txBody>
        </p:sp>
        <p:sp>
          <p:nvSpPr>
            <p:cNvPr id="23" name="Cloud"/>
            <p:cNvSpPr>
              <a:spLocks noChangeAspect="1" noEditPoints="1" noChangeArrowheads="1"/>
            </p:cNvSpPr>
            <p:nvPr/>
          </p:nvSpPr>
          <p:spPr bwMode="auto">
            <a:xfrm>
              <a:off x="1481" y="-81"/>
              <a:ext cx="974" cy="791"/>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Fewer 3</a:t>
              </a:r>
              <a:r>
                <a:rPr lang="en-GB" sz="1000" b="1" baseline="30000" dirty="0">
                  <a:solidFill>
                    <a:srgbClr val="002060"/>
                  </a:solidFill>
                  <a:latin typeface="Arial" charset="0"/>
                  <a:ea typeface="ＭＳ Ｐゴシック"/>
                </a:rPr>
                <a:t>rd</a:t>
              </a:r>
              <a:r>
                <a:rPr lang="en-GB" sz="1000" b="1" dirty="0">
                  <a:solidFill>
                    <a:srgbClr val="002060"/>
                  </a:solidFill>
                  <a:latin typeface="Arial" charset="0"/>
                  <a:ea typeface="ＭＳ Ｐゴシック"/>
                </a:rPr>
                <a:t> party PNC checks</a:t>
              </a:r>
            </a:p>
          </p:txBody>
        </p:sp>
        <p:sp>
          <p:nvSpPr>
            <p:cNvPr id="24" name="Cloud"/>
            <p:cNvSpPr>
              <a:spLocks noChangeAspect="1" noEditPoints="1" noChangeArrowheads="1"/>
            </p:cNvSpPr>
            <p:nvPr/>
          </p:nvSpPr>
          <p:spPr bwMode="auto">
            <a:xfrm>
              <a:off x="1254" y="714"/>
              <a:ext cx="972" cy="54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officer tasking</a:t>
              </a:r>
            </a:p>
          </p:txBody>
        </p:sp>
        <p:sp>
          <p:nvSpPr>
            <p:cNvPr id="25" name="Cloud"/>
            <p:cNvSpPr>
              <a:spLocks noChangeAspect="1" noEditPoints="1" noChangeArrowheads="1"/>
            </p:cNvSpPr>
            <p:nvPr/>
          </p:nvSpPr>
          <p:spPr bwMode="auto">
            <a:xfrm>
              <a:off x="982" y="2838"/>
              <a:ext cx="970" cy="656"/>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time out of the station</a:t>
              </a:r>
            </a:p>
          </p:txBody>
        </p:sp>
        <p:sp>
          <p:nvSpPr>
            <p:cNvPr id="26" name="Cloud"/>
            <p:cNvSpPr>
              <a:spLocks noChangeAspect="1" noEditPoints="1" noChangeArrowheads="1"/>
            </p:cNvSpPr>
            <p:nvPr/>
          </p:nvSpPr>
          <p:spPr bwMode="auto">
            <a:xfrm>
              <a:off x="1708" y="1205"/>
              <a:ext cx="1089" cy="6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desk top dependency</a:t>
              </a:r>
            </a:p>
          </p:txBody>
        </p:sp>
        <p:sp>
          <p:nvSpPr>
            <p:cNvPr id="27" name="Cloud"/>
            <p:cNvSpPr>
              <a:spLocks noChangeAspect="1" noEditPoints="1" noChangeArrowheads="1"/>
            </p:cNvSpPr>
            <p:nvPr/>
          </p:nvSpPr>
          <p:spPr bwMode="auto">
            <a:xfrm>
              <a:off x="1390" y="1908"/>
              <a:ext cx="976" cy="45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estate</a:t>
              </a:r>
            </a:p>
          </p:txBody>
        </p:sp>
      </p:grpSp>
      <p:sp>
        <p:nvSpPr>
          <p:cNvPr id="28" name="TextBox 27"/>
          <p:cNvSpPr txBox="1"/>
          <p:nvPr/>
        </p:nvSpPr>
        <p:spPr>
          <a:xfrm>
            <a:off x="599140" y="171202"/>
            <a:ext cx="10802679" cy="584775"/>
          </a:xfrm>
          <a:prstGeom prst="rect">
            <a:avLst/>
          </a:prstGeom>
          <a:solidFill>
            <a:srgbClr val="002060"/>
          </a:solidFill>
        </p:spPr>
        <p:txBody>
          <a:bodyPr wrap="square" rtlCol="0">
            <a:spAutoFit/>
          </a:bodyPr>
          <a:lstStyle/>
          <a:p>
            <a:pPr algn="ctr"/>
            <a:r>
              <a:rPr lang="en-GB" sz="3200" b="1" dirty="0">
                <a:solidFill>
                  <a:schemeClr val="bg1"/>
                </a:solidFill>
              </a:rPr>
              <a:t>Anticipated Operational, Customer &amp; Business Benefits</a:t>
            </a:r>
          </a:p>
        </p:txBody>
      </p:sp>
    </p:spTree>
    <p:extLst>
      <p:ext uri="{BB962C8B-B14F-4D97-AF65-F5344CB8AC3E}">
        <p14:creationId xmlns:p14="http://schemas.microsoft.com/office/powerpoint/2010/main" val="2980626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62527" y="277183"/>
            <a:ext cx="10539662" cy="584775"/>
          </a:xfrm>
          <a:prstGeom prst="rect">
            <a:avLst/>
          </a:prstGeom>
          <a:solidFill>
            <a:srgbClr val="002060"/>
          </a:solidFill>
        </p:spPr>
        <p:txBody>
          <a:bodyPr wrap="square" rtlCol="0">
            <a:spAutoFit/>
          </a:bodyPr>
          <a:lstStyle/>
          <a:p>
            <a:pPr algn="ctr"/>
            <a:r>
              <a:rPr lang="en-GB" sz="3200" b="1" dirty="0">
                <a:solidFill>
                  <a:schemeClr val="bg1"/>
                </a:solidFill>
              </a:rPr>
              <a:t>Types of incidents/crimes reported</a:t>
            </a:r>
          </a:p>
        </p:txBody>
      </p:sp>
      <p:graphicFrame>
        <p:nvGraphicFramePr>
          <p:cNvPr id="2" name="Diagram 1"/>
          <p:cNvGraphicFramePr/>
          <p:nvPr>
            <p:extLst>
              <p:ext uri="{D42A27DB-BD31-4B8C-83A1-F6EECF244321}">
                <p14:modId xmlns:p14="http://schemas.microsoft.com/office/powerpoint/2010/main" val="3516879930"/>
              </p:ext>
            </p:extLst>
          </p:nvPr>
        </p:nvGraphicFramePr>
        <p:xfrm>
          <a:off x="446893" y="861958"/>
          <a:ext cx="11247801" cy="5276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2447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900FBE-0381-4112-89E3-11F40C998F06}"/>
                                            </p:graphicEl>
                                          </p:spTgt>
                                        </p:tgtEl>
                                        <p:attrNameLst>
                                          <p:attrName>style.visibility</p:attrName>
                                        </p:attrNameLst>
                                      </p:cBhvr>
                                      <p:to>
                                        <p:strVal val="visible"/>
                                      </p:to>
                                    </p:set>
                                    <p:animEffect transition="in" filter="fade">
                                      <p:cBhvr>
                                        <p:cTn id="7" dur="500"/>
                                        <p:tgtEl>
                                          <p:spTgt spid="2">
                                            <p:graphicEl>
                                              <a:dgm id="{D7900FBE-0381-4112-89E3-11F40C998F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108D0F84-A947-400D-B8AE-BC3FE318A5D3}"/>
                                            </p:graphicEl>
                                          </p:spTgt>
                                        </p:tgtEl>
                                        <p:attrNameLst>
                                          <p:attrName>style.visibility</p:attrName>
                                        </p:attrNameLst>
                                      </p:cBhvr>
                                      <p:to>
                                        <p:strVal val="visible"/>
                                      </p:to>
                                    </p:set>
                                    <p:animEffect transition="in" filter="fade">
                                      <p:cBhvr>
                                        <p:cTn id="10" dur="500"/>
                                        <p:tgtEl>
                                          <p:spTgt spid="2">
                                            <p:graphicEl>
                                              <a:dgm id="{108D0F84-A947-400D-B8AE-BC3FE318A5D3}"/>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3B8E1FB8-9925-48EC-9F94-3559A24125A8}"/>
                                            </p:graphicEl>
                                          </p:spTgt>
                                        </p:tgtEl>
                                        <p:attrNameLst>
                                          <p:attrName>style.visibility</p:attrName>
                                        </p:attrNameLst>
                                      </p:cBhvr>
                                      <p:to>
                                        <p:strVal val="visible"/>
                                      </p:to>
                                    </p:set>
                                    <p:animEffect transition="in" filter="fade">
                                      <p:cBhvr>
                                        <p:cTn id="13" dur="500"/>
                                        <p:tgtEl>
                                          <p:spTgt spid="2">
                                            <p:graphicEl>
                                              <a:dgm id="{3B8E1FB8-9925-48EC-9F94-3559A24125A8}"/>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C69338A5-21EE-4490-BEE7-9A1C7C281A22}"/>
                                            </p:graphicEl>
                                          </p:spTgt>
                                        </p:tgtEl>
                                        <p:attrNameLst>
                                          <p:attrName>style.visibility</p:attrName>
                                        </p:attrNameLst>
                                      </p:cBhvr>
                                      <p:to>
                                        <p:strVal val="visible"/>
                                      </p:to>
                                    </p:set>
                                    <p:animEffect transition="in" filter="fade">
                                      <p:cBhvr>
                                        <p:cTn id="16" dur="500"/>
                                        <p:tgtEl>
                                          <p:spTgt spid="2">
                                            <p:graphicEl>
                                              <a:dgm id="{C69338A5-21EE-4490-BEE7-9A1C7C281A22}"/>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53AF5309-4D11-4C7E-8823-0C6C66B3E80A}"/>
                                            </p:graphicEl>
                                          </p:spTgt>
                                        </p:tgtEl>
                                        <p:attrNameLst>
                                          <p:attrName>style.visibility</p:attrName>
                                        </p:attrNameLst>
                                      </p:cBhvr>
                                      <p:to>
                                        <p:strVal val="visible"/>
                                      </p:to>
                                    </p:set>
                                    <p:animEffect transition="in" filter="fade">
                                      <p:cBhvr>
                                        <p:cTn id="19" dur="500"/>
                                        <p:tgtEl>
                                          <p:spTgt spid="2">
                                            <p:graphicEl>
                                              <a:dgm id="{53AF5309-4D11-4C7E-8823-0C6C66B3E80A}"/>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DC9ED9BF-520A-4D99-97EC-B7DC811BB9CF}"/>
                                            </p:graphicEl>
                                          </p:spTgt>
                                        </p:tgtEl>
                                        <p:attrNameLst>
                                          <p:attrName>style.visibility</p:attrName>
                                        </p:attrNameLst>
                                      </p:cBhvr>
                                      <p:to>
                                        <p:strVal val="visible"/>
                                      </p:to>
                                    </p:set>
                                    <p:animEffect transition="in" filter="fade">
                                      <p:cBhvr>
                                        <p:cTn id="22" dur="500"/>
                                        <p:tgtEl>
                                          <p:spTgt spid="2">
                                            <p:graphicEl>
                                              <a:dgm id="{DC9ED9BF-520A-4D99-97EC-B7DC811BB9CF}"/>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7DBA516B-A127-4F35-9612-6B26C882FE61}"/>
                                            </p:graphicEl>
                                          </p:spTgt>
                                        </p:tgtEl>
                                        <p:attrNameLst>
                                          <p:attrName>style.visibility</p:attrName>
                                        </p:attrNameLst>
                                      </p:cBhvr>
                                      <p:to>
                                        <p:strVal val="visible"/>
                                      </p:to>
                                    </p:set>
                                    <p:animEffect transition="in" filter="fade">
                                      <p:cBhvr>
                                        <p:cTn id="25" dur="500"/>
                                        <p:tgtEl>
                                          <p:spTgt spid="2">
                                            <p:graphicEl>
                                              <a:dgm id="{7DBA516B-A127-4F35-9612-6B26C882FE6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8BE86A65-B297-447A-91EE-9282DD08ABCC}"/>
                                            </p:graphicEl>
                                          </p:spTgt>
                                        </p:tgtEl>
                                        <p:attrNameLst>
                                          <p:attrName>style.visibility</p:attrName>
                                        </p:attrNameLst>
                                      </p:cBhvr>
                                      <p:to>
                                        <p:strVal val="visible"/>
                                      </p:to>
                                    </p:set>
                                    <p:animEffect transition="in" filter="fade">
                                      <p:cBhvr>
                                        <p:cTn id="28" dur="500"/>
                                        <p:tgtEl>
                                          <p:spTgt spid="2">
                                            <p:graphicEl>
                                              <a:dgm id="{8BE86A65-B297-447A-91EE-9282DD08ABC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CFE7867-74FF-4475-9700-7B7A86CFC936}"/>
                                            </p:graphicEl>
                                          </p:spTgt>
                                        </p:tgtEl>
                                        <p:attrNameLst>
                                          <p:attrName>style.visibility</p:attrName>
                                        </p:attrNameLst>
                                      </p:cBhvr>
                                      <p:to>
                                        <p:strVal val="visible"/>
                                      </p:to>
                                    </p:set>
                                    <p:animEffect transition="in" filter="fade">
                                      <p:cBhvr>
                                        <p:cTn id="31" dur="500"/>
                                        <p:tgtEl>
                                          <p:spTgt spid="2">
                                            <p:graphicEl>
                                              <a:dgm id="{0CFE7867-74FF-4475-9700-7B7A86CFC93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53AD82E6-200B-47EF-8BAA-DDACAE839A1C}"/>
                                            </p:graphicEl>
                                          </p:spTgt>
                                        </p:tgtEl>
                                        <p:attrNameLst>
                                          <p:attrName>style.visibility</p:attrName>
                                        </p:attrNameLst>
                                      </p:cBhvr>
                                      <p:to>
                                        <p:strVal val="visible"/>
                                      </p:to>
                                    </p:set>
                                    <p:animEffect transition="in" filter="fade">
                                      <p:cBhvr>
                                        <p:cTn id="34" dur="500"/>
                                        <p:tgtEl>
                                          <p:spTgt spid="2">
                                            <p:graphicEl>
                                              <a:dgm id="{53AD82E6-200B-47EF-8BAA-DDACAE839A1C}"/>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F16254FB-8C24-400E-9BC4-76F44A93566D}"/>
                                            </p:graphicEl>
                                          </p:spTgt>
                                        </p:tgtEl>
                                        <p:attrNameLst>
                                          <p:attrName>style.visibility</p:attrName>
                                        </p:attrNameLst>
                                      </p:cBhvr>
                                      <p:to>
                                        <p:strVal val="visible"/>
                                      </p:to>
                                    </p:set>
                                    <p:animEffect transition="in" filter="fade">
                                      <p:cBhvr>
                                        <p:cTn id="37" dur="500"/>
                                        <p:tgtEl>
                                          <p:spTgt spid="2">
                                            <p:graphicEl>
                                              <a:dgm id="{F16254FB-8C24-400E-9BC4-76F44A93566D}"/>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
                                            <p:graphicEl>
                                              <a:dgm id="{174739C8-8444-4ED7-9DC6-19FFE7111127}"/>
                                            </p:graphicEl>
                                          </p:spTgt>
                                        </p:tgtEl>
                                        <p:attrNameLst>
                                          <p:attrName>style.visibility</p:attrName>
                                        </p:attrNameLst>
                                      </p:cBhvr>
                                      <p:to>
                                        <p:strVal val="visible"/>
                                      </p:to>
                                    </p:set>
                                    <p:animEffect transition="in" filter="fade">
                                      <p:cBhvr>
                                        <p:cTn id="40" dur="500"/>
                                        <p:tgtEl>
                                          <p:spTgt spid="2">
                                            <p:graphicEl>
                                              <a:dgm id="{174739C8-8444-4ED7-9DC6-19FFE7111127}"/>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A7024DFD-1C3B-4A2F-A5A0-149A6A6FC0CC}"/>
                                            </p:graphicEl>
                                          </p:spTgt>
                                        </p:tgtEl>
                                        <p:attrNameLst>
                                          <p:attrName>style.visibility</p:attrName>
                                        </p:attrNameLst>
                                      </p:cBhvr>
                                      <p:to>
                                        <p:strVal val="visible"/>
                                      </p:to>
                                    </p:set>
                                    <p:animEffect transition="in" filter="fade">
                                      <p:cBhvr>
                                        <p:cTn id="43" dur="500"/>
                                        <p:tgtEl>
                                          <p:spTgt spid="2">
                                            <p:graphicEl>
                                              <a:dgm id="{A7024DFD-1C3B-4A2F-A5A0-149A6A6FC0CC}"/>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
                                            <p:graphicEl>
                                              <a:dgm id="{A8519109-07F6-42C1-A74F-3CD9140EE166}"/>
                                            </p:graphicEl>
                                          </p:spTgt>
                                        </p:tgtEl>
                                        <p:attrNameLst>
                                          <p:attrName>style.visibility</p:attrName>
                                        </p:attrNameLst>
                                      </p:cBhvr>
                                      <p:to>
                                        <p:strVal val="visible"/>
                                      </p:to>
                                    </p:set>
                                    <p:animEffect transition="in" filter="fade">
                                      <p:cBhvr>
                                        <p:cTn id="46" dur="500"/>
                                        <p:tgtEl>
                                          <p:spTgt spid="2">
                                            <p:graphicEl>
                                              <a:dgm id="{A8519109-07F6-42C1-A74F-3CD9140EE166}"/>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7E8EA289-A825-41FB-A057-C06B5FB3E11D}"/>
                                            </p:graphicEl>
                                          </p:spTgt>
                                        </p:tgtEl>
                                        <p:attrNameLst>
                                          <p:attrName>style.visibility</p:attrName>
                                        </p:attrNameLst>
                                      </p:cBhvr>
                                      <p:to>
                                        <p:strVal val="visible"/>
                                      </p:to>
                                    </p:set>
                                    <p:animEffect transition="in" filter="fade">
                                      <p:cBhvr>
                                        <p:cTn id="49" dur="500"/>
                                        <p:tgtEl>
                                          <p:spTgt spid="2">
                                            <p:graphicEl>
                                              <a:dgm id="{7E8EA289-A825-41FB-A057-C06B5FB3E11D}"/>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
                                            <p:graphicEl>
                                              <a:dgm id="{9F1DE262-2B3D-4AA7-ACE1-F001FFA07374}"/>
                                            </p:graphicEl>
                                          </p:spTgt>
                                        </p:tgtEl>
                                        <p:attrNameLst>
                                          <p:attrName>style.visibility</p:attrName>
                                        </p:attrNameLst>
                                      </p:cBhvr>
                                      <p:to>
                                        <p:strVal val="visible"/>
                                      </p:to>
                                    </p:set>
                                    <p:animEffect transition="in" filter="fade">
                                      <p:cBhvr>
                                        <p:cTn id="52" dur="500"/>
                                        <p:tgtEl>
                                          <p:spTgt spid="2">
                                            <p:graphicEl>
                                              <a:dgm id="{9F1DE262-2B3D-4AA7-ACE1-F001FFA07374}"/>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E3674798-52A4-42DD-9824-64850E95B3E8}"/>
                                            </p:graphicEl>
                                          </p:spTgt>
                                        </p:tgtEl>
                                        <p:attrNameLst>
                                          <p:attrName>style.visibility</p:attrName>
                                        </p:attrNameLst>
                                      </p:cBhvr>
                                      <p:to>
                                        <p:strVal val="visible"/>
                                      </p:to>
                                    </p:set>
                                    <p:animEffect transition="in" filter="fade">
                                      <p:cBhvr>
                                        <p:cTn id="55" dur="500"/>
                                        <p:tgtEl>
                                          <p:spTgt spid="2">
                                            <p:graphicEl>
                                              <a:dgm id="{E3674798-52A4-42DD-9824-64850E95B3E8}"/>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
                                            <p:graphicEl>
                                              <a:dgm id="{C6C29FC3-E141-40D2-BD7B-5D2735BB75F5}"/>
                                            </p:graphicEl>
                                          </p:spTgt>
                                        </p:tgtEl>
                                        <p:attrNameLst>
                                          <p:attrName>style.visibility</p:attrName>
                                        </p:attrNameLst>
                                      </p:cBhvr>
                                      <p:to>
                                        <p:strVal val="visible"/>
                                      </p:to>
                                    </p:set>
                                    <p:animEffect transition="in" filter="fade">
                                      <p:cBhvr>
                                        <p:cTn id="58" dur="500"/>
                                        <p:tgtEl>
                                          <p:spTgt spid="2">
                                            <p:graphicEl>
                                              <a:dgm id="{C6C29FC3-E141-40D2-BD7B-5D2735BB75F5}"/>
                                            </p:graphicEl>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
                                            <p:graphicEl>
                                              <a:dgm id="{69E84569-35C8-4E82-839C-80BBFB448CFE}"/>
                                            </p:graphicEl>
                                          </p:spTgt>
                                        </p:tgtEl>
                                        <p:attrNameLst>
                                          <p:attrName>style.visibility</p:attrName>
                                        </p:attrNameLst>
                                      </p:cBhvr>
                                      <p:to>
                                        <p:strVal val="visible"/>
                                      </p:to>
                                    </p:set>
                                    <p:animEffect transition="in" filter="fade">
                                      <p:cBhvr>
                                        <p:cTn id="61" dur="500"/>
                                        <p:tgtEl>
                                          <p:spTgt spid="2">
                                            <p:graphicEl>
                                              <a:dgm id="{69E84569-35C8-4E82-839C-80BBFB448CFE}"/>
                                            </p:graphic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
                                            <p:graphicEl>
                                              <a:dgm id="{E40AA29C-D12E-46F3-AC45-7C2DECEFA2FA}"/>
                                            </p:graphicEl>
                                          </p:spTgt>
                                        </p:tgtEl>
                                        <p:attrNameLst>
                                          <p:attrName>style.visibility</p:attrName>
                                        </p:attrNameLst>
                                      </p:cBhvr>
                                      <p:to>
                                        <p:strVal val="visible"/>
                                      </p:to>
                                    </p:set>
                                    <p:animEffect transition="in" filter="fade">
                                      <p:cBhvr>
                                        <p:cTn id="64" dur="500"/>
                                        <p:tgtEl>
                                          <p:spTgt spid="2">
                                            <p:graphicEl>
                                              <a:dgm id="{E40AA29C-D12E-46F3-AC45-7C2DECEFA2FA}"/>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2">
                                            <p:graphicEl>
                                              <a:dgm id="{44ADDE0E-3A42-455C-938D-733710EF9E27}"/>
                                            </p:graphicEl>
                                          </p:spTgt>
                                        </p:tgtEl>
                                        <p:attrNameLst>
                                          <p:attrName>style.visibility</p:attrName>
                                        </p:attrNameLst>
                                      </p:cBhvr>
                                      <p:to>
                                        <p:strVal val="visible"/>
                                      </p:to>
                                    </p:set>
                                    <p:animEffect transition="in" filter="fade">
                                      <p:cBhvr>
                                        <p:cTn id="67" dur="500"/>
                                        <p:tgtEl>
                                          <p:spTgt spid="2">
                                            <p:graphicEl>
                                              <a:dgm id="{44ADDE0E-3A42-455C-938D-733710EF9E27}"/>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
                                            <p:graphicEl>
                                              <a:dgm id="{DEE4C5DF-83B7-4255-9F36-04C3D3ADF8DB}"/>
                                            </p:graphicEl>
                                          </p:spTgt>
                                        </p:tgtEl>
                                        <p:attrNameLst>
                                          <p:attrName>style.visibility</p:attrName>
                                        </p:attrNameLst>
                                      </p:cBhvr>
                                      <p:to>
                                        <p:strVal val="visible"/>
                                      </p:to>
                                    </p:set>
                                    <p:animEffect transition="in" filter="fade">
                                      <p:cBhvr>
                                        <p:cTn id="70" dur="500"/>
                                        <p:tgtEl>
                                          <p:spTgt spid="2">
                                            <p:graphicEl>
                                              <a:dgm id="{DEE4C5DF-83B7-4255-9F36-04C3D3ADF8DB}"/>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
                                            <p:graphicEl>
                                              <a:dgm id="{2ED0FE2B-3791-4704-A38C-FF0851E50023}"/>
                                            </p:graphicEl>
                                          </p:spTgt>
                                        </p:tgtEl>
                                        <p:attrNameLst>
                                          <p:attrName>style.visibility</p:attrName>
                                        </p:attrNameLst>
                                      </p:cBhvr>
                                      <p:to>
                                        <p:strVal val="visible"/>
                                      </p:to>
                                    </p:set>
                                    <p:animEffect transition="in" filter="fade">
                                      <p:cBhvr>
                                        <p:cTn id="73" dur="500"/>
                                        <p:tgtEl>
                                          <p:spTgt spid="2">
                                            <p:graphicEl>
                                              <a:dgm id="{2ED0FE2B-3791-4704-A38C-FF0851E50023}"/>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
                                            <p:graphicEl>
                                              <a:dgm id="{3D63A396-0AF6-4945-B8A4-BDEB80691844}"/>
                                            </p:graphicEl>
                                          </p:spTgt>
                                        </p:tgtEl>
                                        <p:attrNameLst>
                                          <p:attrName>style.visibility</p:attrName>
                                        </p:attrNameLst>
                                      </p:cBhvr>
                                      <p:to>
                                        <p:strVal val="visible"/>
                                      </p:to>
                                    </p:set>
                                    <p:animEffect transition="in" filter="fade">
                                      <p:cBhvr>
                                        <p:cTn id="76" dur="500"/>
                                        <p:tgtEl>
                                          <p:spTgt spid="2">
                                            <p:graphicEl>
                                              <a:dgm id="{3D63A396-0AF6-4945-B8A4-BDEB8069184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7113" y="1074240"/>
            <a:ext cx="3798887" cy="1791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818147" y="277183"/>
            <a:ext cx="10611853" cy="646331"/>
          </a:xfrm>
          <a:prstGeom prst="rect">
            <a:avLst/>
          </a:prstGeom>
          <a:solidFill>
            <a:srgbClr val="002060"/>
          </a:solidFill>
        </p:spPr>
        <p:txBody>
          <a:bodyPr wrap="square" rtlCol="0">
            <a:spAutoFit/>
          </a:bodyPr>
          <a:lstStyle/>
          <a:p>
            <a:pPr algn="ctr"/>
            <a:r>
              <a:rPr lang="en-GB" sz="3600" b="1" dirty="0">
                <a:solidFill>
                  <a:schemeClr val="bg1"/>
                </a:solidFill>
              </a:rPr>
              <a:t>Force Control Room/ Public Service Centre</a:t>
            </a:r>
          </a:p>
        </p:txBody>
      </p:sp>
      <p:graphicFrame>
        <p:nvGraphicFramePr>
          <p:cNvPr id="2" name="Diagram 1"/>
          <p:cNvGraphicFramePr/>
          <p:nvPr>
            <p:extLst>
              <p:ext uri="{D42A27DB-BD31-4B8C-83A1-F6EECF244321}">
                <p14:modId xmlns:p14="http://schemas.microsoft.com/office/powerpoint/2010/main" val="1698406514"/>
              </p:ext>
            </p:extLst>
          </p:nvPr>
        </p:nvGraphicFramePr>
        <p:xfrm>
          <a:off x="812799" y="1074240"/>
          <a:ext cx="5791200" cy="4360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Diagram 7"/>
          <p:cNvGraphicFramePr/>
          <p:nvPr>
            <p:extLst>
              <p:ext uri="{D42A27DB-BD31-4B8C-83A1-F6EECF244321}">
                <p14:modId xmlns:p14="http://schemas.microsoft.com/office/powerpoint/2010/main" val="678917374"/>
              </p:ext>
            </p:extLst>
          </p:nvPr>
        </p:nvGraphicFramePr>
        <p:xfrm>
          <a:off x="6603999" y="3154304"/>
          <a:ext cx="5345113" cy="270463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45267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766BC0-F063-45F9-8112-01559FDD75D2}"/>
                                            </p:graphicEl>
                                          </p:spTgt>
                                        </p:tgtEl>
                                        <p:attrNameLst>
                                          <p:attrName>style.visibility</p:attrName>
                                        </p:attrNameLst>
                                      </p:cBhvr>
                                      <p:to>
                                        <p:strVal val="visible"/>
                                      </p:to>
                                    </p:set>
                                    <p:animEffect transition="in" filter="fade">
                                      <p:cBhvr>
                                        <p:cTn id="12" dur="500"/>
                                        <p:tgtEl>
                                          <p:spTgt spid="2">
                                            <p:graphicEl>
                                              <a:dgm id="{34766BC0-F063-45F9-8112-01559FDD75D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DFBC4D7-734C-4F2A-9094-5D22E617D321}"/>
                                            </p:graphicEl>
                                          </p:spTgt>
                                        </p:tgtEl>
                                        <p:attrNameLst>
                                          <p:attrName>style.visibility</p:attrName>
                                        </p:attrNameLst>
                                      </p:cBhvr>
                                      <p:to>
                                        <p:strVal val="visible"/>
                                      </p:to>
                                    </p:set>
                                    <p:animEffect transition="in" filter="fade">
                                      <p:cBhvr>
                                        <p:cTn id="17" dur="500"/>
                                        <p:tgtEl>
                                          <p:spTgt spid="2">
                                            <p:graphicEl>
                                              <a:dgm id="{8DFBC4D7-734C-4F2A-9094-5D22E617D32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B276D2DE-EEBD-4CBE-9BD8-1F3CB5542CB5}"/>
                                            </p:graphicEl>
                                          </p:spTgt>
                                        </p:tgtEl>
                                        <p:attrNameLst>
                                          <p:attrName>style.visibility</p:attrName>
                                        </p:attrNameLst>
                                      </p:cBhvr>
                                      <p:to>
                                        <p:strVal val="visible"/>
                                      </p:to>
                                    </p:set>
                                    <p:animEffect transition="in" filter="fade">
                                      <p:cBhvr>
                                        <p:cTn id="20" dur="500"/>
                                        <p:tgtEl>
                                          <p:spTgt spid="2">
                                            <p:graphicEl>
                                              <a:dgm id="{B276D2DE-EEBD-4CBE-9BD8-1F3CB5542CB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45C7608F-03EF-4698-9162-93A9FFD6A15C}"/>
                                            </p:graphicEl>
                                          </p:spTgt>
                                        </p:tgtEl>
                                        <p:attrNameLst>
                                          <p:attrName>style.visibility</p:attrName>
                                        </p:attrNameLst>
                                      </p:cBhvr>
                                      <p:to>
                                        <p:strVal val="visible"/>
                                      </p:to>
                                    </p:set>
                                    <p:animEffect transition="in" filter="fade">
                                      <p:cBhvr>
                                        <p:cTn id="25" dur="500"/>
                                        <p:tgtEl>
                                          <p:spTgt spid="8">
                                            <p:graphicEl>
                                              <a:dgm id="{45C7608F-03EF-4698-9162-93A9FFD6A15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AFE175F5-0E67-4796-ADF0-E08501608DF6}"/>
                                            </p:graphicEl>
                                          </p:spTgt>
                                        </p:tgtEl>
                                        <p:attrNameLst>
                                          <p:attrName>style.visibility</p:attrName>
                                        </p:attrNameLst>
                                      </p:cBhvr>
                                      <p:to>
                                        <p:strVal val="visible"/>
                                      </p:to>
                                    </p:set>
                                    <p:animEffect transition="in" filter="fade">
                                      <p:cBhvr>
                                        <p:cTn id="30" dur="500"/>
                                        <p:tgtEl>
                                          <p:spTgt spid="8">
                                            <p:graphicEl>
                                              <a:dgm id="{AFE175F5-0E67-4796-ADF0-E08501608DF6}"/>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graphicEl>
                                              <a:dgm id="{326FDAA3-8C5F-4D9B-B5BA-7336B838E774}"/>
                                            </p:graphicEl>
                                          </p:spTgt>
                                        </p:tgtEl>
                                        <p:attrNameLst>
                                          <p:attrName>style.visibility</p:attrName>
                                        </p:attrNameLst>
                                      </p:cBhvr>
                                      <p:to>
                                        <p:strVal val="visible"/>
                                      </p:to>
                                    </p:set>
                                    <p:animEffect transition="in" filter="fade">
                                      <p:cBhvr>
                                        <p:cTn id="35" dur="500"/>
                                        <p:tgtEl>
                                          <p:spTgt spid="8">
                                            <p:graphicEl>
                                              <a:dgm id="{326FDAA3-8C5F-4D9B-B5BA-7336B838E77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graphicEl>
                                              <a:dgm id="{2099EFAE-40E1-4203-8754-01C1A567F7BD}"/>
                                            </p:graphicEl>
                                          </p:spTgt>
                                        </p:tgtEl>
                                        <p:attrNameLst>
                                          <p:attrName>style.visibility</p:attrName>
                                        </p:attrNameLst>
                                      </p:cBhvr>
                                      <p:to>
                                        <p:strVal val="visible"/>
                                      </p:to>
                                    </p:set>
                                    <p:animEffect transition="in" filter="fade">
                                      <p:cBhvr>
                                        <p:cTn id="40" dur="500"/>
                                        <p:tgtEl>
                                          <p:spTgt spid="8">
                                            <p:graphicEl>
                                              <a:dgm id="{2099EFAE-40E1-4203-8754-01C1A567F7B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746569" y="2854353"/>
            <a:ext cx="3563115" cy="2262981"/>
          </a:xfrm>
          <a:prstGeom prst="rect">
            <a:avLst/>
          </a:prstGeom>
          <a:ln>
            <a:solidFill>
              <a:schemeClr val="bg1"/>
            </a:solidFill>
          </a:ln>
        </p:spPr>
      </p:pic>
      <p:sp>
        <p:nvSpPr>
          <p:cNvPr id="6" name="TextBox 5"/>
          <p:cNvSpPr txBox="1"/>
          <p:nvPr/>
        </p:nvSpPr>
        <p:spPr>
          <a:xfrm>
            <a:off x="934452" y="21833"/>
            <a:ext cx="10323095" cy="584775"/>
          </a:xfrm>
          <a:prstGeom prst="rect">
            <a:avLst/>
          </a:prstGeom>
          <a:solidFill>
            <a:srgbClr val="002060"/>
          </a:solidFill>
        </p:spPr>
        <p:txBody>
          <a:bodyPr wrap="square" rtlCol="0">
            <a:spAutoFit/>
          </a:bodyPr>
          <a:lstStyle/>
          <a:p>
            <a:pPr algn="ctr"/>
            <a:r>
              <a:rPr lang="en-GB" sz="3200" b="1" dirty="0">
                <a:solidFill>
                  <a:schemeClr val="bg1"/>
                </a:solidFill>
              </a:rPr>
              <a:t>Incident Handling</a:t>
            </a:r>
          </a:p>
        </p:txBody>
      </p:sp>
      <p:graphicFrame>
        <p:nvGraphicFramePr>
          <p:cNvPr id="2" name="Diagram 1"/>
          <p:cNvGraphicFramePr/>
          <p:nvPr>
            <p:extLst>
              <p:ext uri="{D42A27DB-BD31-4B8C-83A1-F6EECF244321}">
                <p14:modId xmlns:p14="http://schemas.microsoft.com/office/powerpoint/2010/main" val="890339372"/>
              </p:ext>
            </p:extLst>
          </p:nvPr>
        </p:nvGraphicFramePr>
        <p:xfrm>
          <a:off x="1132304" y="606608"/>
          <a:ext cx="9927389" cy="50955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4694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7AC9702-0A5C-4338-B0CA-E7868F63C7AF}"/>
                                            </p:graphicEl>
                                          </p:spTgt>
                                        </p:tgtEl>
                                        <p:attrNameLst>
                                          <p:attrName>style.visibility</p:attrName>
                                        </p:attrNameLst>
                                      </p:cBhvr>
                                      <p:to>
                                        <p:strVal val="visible"/>
                                      </p:to>
                                    </p:set>
                                    <p:animEffect transition="in" filter="fade">
                                      <p:cBhvr>
                                        <p:cTn id="7" dur="500"/>
                                        <p:tgtEl>
                                          <p:spTgt spid="2">
                                            <p:graphicEl>
                                              <a:dgm id="{B7AC9702-0A5C-4338-B0CA-E7868F63C7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46D616A-BAA9-43A8-B707-9261B1DEC31A}"/>
                                            </p:graphicEl>
                                          </p:spTgt>
                                        </p:tgtEl>
                                        <p:attrNameLst>
                                          <p:attrName>style.visibility</p:attrName>
                                        </p:attrNameLst>
                                      </p:cBhvr>
                                      <p:to>
                                        <p:strVal val="visible"/>
                                      </p:to>
                                    </p:set>
                                    <p:animEffect transition="in" filter="fade">
                                      <p:cBhvr>
                                        <p:cTn id="12" dur="500"/>
                                        <p:tgtEl>
                                          <p:spTgt spid="2">
                                            <p:graphicEl>
                                              <a:dgm id="{146D616A-BAA9-43A8-B707-9261B1DEC31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8FA8552-3777-4D21-AA72-2C62EB971592}"/>
                                            </p:graphicEl>
                                          </p:spTgt>
                                        </p:tgtEl>
                                        <p:attrNameLst>
                                          <p:attrName>style.visibility</p:attrName>
                                        </p:attrNameLst>
                                      </p:cBhvr>
                                      <p:to>
                                        <p:strVal val="visible"/>
                                      </p:to>
                                    </p:set>
                                    <p:animEffect transition="in" filter="fade">
                                      <p:cBhvr>
                                        <p:cTn id="15" dur="500"/>
                                        <p:tgtEl>
                                          <p:spTgt spid="2">
                                            <p:graphicEl>
                                              <a:dgm id="{D8FA8552-3777-4D21-AA72-2C62EB97159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FA3484D-ACDF-49EB-8471-E76609A76FB9}"/>
                                            </p:graphicEl>
                                          </p:spTgt>
                                        </p:tgtEl>
                                        <p:attrNameLst>
                                          <p:attrName>style.visibility</p:attrName>
                                        </p:attrNameLst>
                                      </p:cBhvr>
                                      <p:to>
                                        <p:strVal val="visible"/>
                                      </p:to>
                                    </p:set>
                                    <p:animEffect transition="in" filter="fade">
                                      <p:cBhvr>
                                        <p:cTn id="20" dur="500"/>
                                        <p:tgtEl>
                                          <p:spTgt spid="2">
                                            <p:graphicEl>
                                              <a:dgm id="{DFA3484D-ACDF-49EB-8471-E76609A76FB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E1A7AFF-665D-430A-A0C9-DD6E9E0F745E}"/>
                                            </p:graphicEl>
                                          </p:spTgt>
                                        </p:tgtEl>
                                        <p:attrNameLst>
                                          <p:attrName>style.visibility</p:attrName>
                                        </p:attrNameLst>
                                      </p:cBhvr>
                                      <p:to>
                                        <p:strVal val="visible"/>
                                      </p:to>
                                    </p:set>
                                    <p:animEffect transition="in" filter="fade">
                                      <p:cBhvr>
                                        <p:cTn id="23" dur="500"/>
                                        <p:tgtEl>
                                          <p:spTgt spid="2">
                                            <p:graphicEl>
                                              <a:dgm id="{8E1A7AFF-665D-430A-A0C9-DD6E9E0F745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77A6C83-7CFF-4514-BB3A-0C9AC810CC46}"/>
                                            </p:graphicEl>
                                          </p:spTgt>
                                        </p:tgtEl>
                                        <p:attrNameLst>
                                          <p:attrName>style.visibility</p:attrName>
                                        </p:attrNameLst>
                                      </p:cBhvr>
                                      <p:to>
                                        <p:strVal val="visible"/>
                                      </p:to>
                                    </p:set>
                                    <p:animEffect transition="in" filter="fade">
                                      <p:cBhvr>
                                        <p:cTn id="28" dur="500"/>
                                        <p:tgtEl>
                                          <p:spTgt spid="2">
                                            <p:graphicEl>
                                              <a:dgm id="{777A6C83-7CFF-4514-BB3A-0C9AC810CC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E736AE7-2AB1-4ED3-83C3-CE0092396773}"/>
                                            </p:graphicEl>
                                          </p:spTgt>
                                        </p:tgtEl>
                                        <p:attrNameLst>
                                          <p:attrName>style.visibility</p:attrName>
                                        </p:attrNameLst>
                                      </p:cBhvr>
                                      <p:to>
                                        <p:strVal val="visible"/>
                                      </p:to>
                                    </p:set>
                                    <p:animEffect transition="in" filter="fade">
                                      <p:cBhvr>
                                        <p:cTn id="31" dur="500"/>
                                        <p:tgtEl>
                                          <p:spTgt spid="2">
                                            <p:graphicEl>
                                              <a:dgm id="{2E736AE7-2AB1-4ED3-83C3-CE009239677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B17C321-7321-47F7-A934-5334528DE22E}"/>
                                            </p:graphicEl>
                                          </p:spTgt>
                                        </p:tgtEl>
                                        <p:attrNameLst>
                                          <p:attrName>style.visibility</p:attrName>
                                        </p:attrNameLst>
                                      </p:cBhvr>
                                      <p:to>
                                        <p:strVal val="visible"/>
                                      </p:to>
                                    </p:set>
                                    <p:animEffect transition="in" filter="fade">
                                      <p:cBhvr>
                                        <p:cTn id="36" dur="500"/>
                                        <p:tgtEl>
                                          <p:spTgt spid="2">
                                            <p:graphicEl>
                                              <a:dgm id="{0B17C321-7321-47F7-A934-5334528DE22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07B615D-A1AC-435D-ADDC-F6086A526F3C}"/>
                                            </p:graphicEl>
                                          </p:spTgt>
                                        </p:tgtEl>
                                        <p:attrNameLst>
                                          <p:attrName>style.visibility</p:attrName>
                                        </p:attrNameLst>
                                      </p:cBhvr>
                                      <p:to>
                                        <p:strVal val="visible"/>
                                      </p:to>
                                    </p:set>
                                    <p:animEffect transition="in" filter="fade">
                                      <p:cBhvr>
                                        <p:cTn id="39" dur="500"/>
                                        <p:tgtEl>
                                          <p:spTgt spid="2">
                                            <p:graphicEl>
                                              <a:dgm id="{907B615D-A1AC-435D-ADDC-F6086A526F3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547BAF8E-0E53-4665-AF50-A8F14C20DA89}"/>
                                            </p:graphicEl>
                                          </p:spTgt>
                                        </p:tgtEl>
                                        <p:attrNameLst>
                                          <p:attrName>style.visibility</p:attrName>
                                        </p:attrNameLst>
                                      </p:cBhvr>
                                      <p:to>
                                        <p:strVal val="visible"/>
                                      </p:to>
                                    </p:set>
                                    <p:animEffect transition="in" filter="fade">
                                      <p:cBhvr>
                                        <p:cTn id="44" dur="500"/>
                                        <p:tgtEl>
                                          <p:spTgt spid="2">
                                            <p:graphicEl>
                                              <a:dgm id="{547BAF8E-0E53-4665-AF50-A8F14C20DA8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C32D4C7C-4DC3-43B1-B797-42CA9A932E69}"/>
                                            </p:graphicEl>
                                          </p:spTgt>
                                        </p:tgtEl>
                                        <p:attrNameLst>
                                          <p:attrName>style.visibility</p:attrName>
                                        </p:attrNameLst>
                                      </p:cBhvr>
                                      <p:to>
                                        <p:strVal val="visible"/>
                                      </p:to>
                                    </p:set>
                                    <p:animEffect transition="in" filter="fade">
                                      <p:cBhvr>
                                        <p:cTn id="47" dur="500"/>
                                        <p:tgtEl>
                                          <p:spTgt spid="2">
                                            <p:graphicEl>
                                              <a:dgm id="{C32D4C7C-4DC3-43B1-B797-42CA9A932E6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6E2B2028-8A3E-4F85-B063-C73CA01A6099}"/>
                                            </p:graphicEl>
                                          </p:spTgt>
                                        </p:tgtEl>
                                        <p:attrNameLst>
                                          <p:attrName>style.visibility</p:attrName>
                                        </p:attrNameLst>
                                      </p:cBhvr>
                                      <p:to>
                                        <p:strVal val="visible"/>
                                      </p:to>
                                    </p:set>
                                    <p:animEffect transition="in" filter="fade">
                                      <p:cBhvr>
                                        <p:cTn id="52" dur="500"/>
                                        <p:tgtEl>
                                          <p:spTgt spid="2">
                                            <p:graphicEl>
                                              <a:dgm id="{6E2B2028-8A3E-4F85-B063-C73CA01A6099}"/>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114AC35A-E91A-408C-9101-BA3C4DBDF21E}"/>
                                            </p:graphicEl>
                                          </p:spTgt>
                                        </p:tgtEl>
                                        <p:attrNameLst>
                                          <p:attrName>style.visibility</p:attrName>
                                        </p:attrNameLst>
                                      </p:cBhvr>
                                      <p:to>
                                        <p:strVal val="visible"/>
                                      </p:to>
                                    </p:set>
                                    <p:animEffect transition="in" filter="fade">
                                      <p:cBhvr>
                                        <p:cTn id="55" dur="500"/>
                                        <p:tgtEl>
                                          <p:spTgt spid="2">
                                            <p:graphicEl>
                                              <a:dgm id="{114AC35A-E91A-408C-9101-BA3C4DBDF2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3696" y="226341"/>
            <a:ext cx="10419347" cy="646331"/>
          </a:xfrm>
          <a:prstGeom prst="rect">
            <a:avLst/>
          </a:prstGeom>
          <a:solidFill>
            <a:srgbClr val="002060"/>
          </a:solidFill>
        </p:spPr>
        <p:txBody>
          <a:bodyPr wrap="square" rtlCol="0">
            <a:spAutoFit/>
          </a:bodyPr>
          <a:lstStyle/>
          <a:p>
            <a:pPr algn="ctr"/>
            <a:r>
              <a:rPr lang="en-GB" sz="3600" b="1" dirty="0">
                <a:solidFill>
                  <a:schemeClr val="bg1"/>
                </a:solidFill>
              </a:rPr>
              <a:t>The First Responder</a:t>
            </a:r>
          </a:p>
        </p:txBody>
      </p:sp>
      <p:pic>
        <p:nvPicPr>
          <p:cNvPr id="5" name="Picture 4"/>
          <p:cNvPicPr>
            <a:picLocks noChangeAspect="1"/>
          </p:cNvPicPr>
          <p:nvPr/>
        </p:nvPicPr>
        <p:blipFill>
          <a:blip r:embed="rId3"/>
          <a:stretch>
            <a:fillRect/>
          </a:stretch>
        </p:blipFill>
        <p:spPr>
          <a:xfrm>
            <a:off x="1344014" y="1089239"/>
            <a:ext cx="1923006" cy="1923006"/>
          </a:xfrm>
          <a:prstGeom prst="rect">
            <a:avLst/>
          </a:prstGeom>
        </p:spPr>
      </p:pic>
      <p:pic>
        <p:nvPicPr>
          <p:cNvPr id="2" name="Picture 1"/>
          <p:cNvPicPr>
            <a:picLocks noChangeAspect="1"/>
          </p:cNvPicPr>
          <p:nvPr/>
        </p:nvPicPr>
        <p:blipFill rotWithShape="1">
          <a:blip r:embed="rId4"/>
          <a:srcRect b="5619"/>
          <a:stretch/>
        </p:blipFill>
        <p:spPr>
          <a:xfrm>
            <a:off x="703696" y="3112845"/>
            <a:ext cx="3415266" cy="2352675"/>
          </a:xfrm>
          <a:prstGeom prst="rect">
            <a:avLst/>
          </a:prstGeom>
        </p:spPr>
      </p:pic>
      <p:sp>
        <p:nvSpPr>
          <p:cNvPr id="6" name="Horizontal Scroll 5"/>
          <p:cNvSpPr/>
          <p:nvPr/>
        </p:nvSpPr>
        <p:spPr>
          <a:xfrm>
            <a:off x="5131317" y="1443789"/>
            <a:ext cx="5991726" cy="3757036"/>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first responder is a person trained in emergency care, paid or volunteer who is often summoned to provide initial care in an emergency</a:t>
            </a:r>
          </a:p>
        </p:txBody>
      </p:sp>
    </p:spTree>
    <p:extLst>
      <p:ext uri="{BB962C8B-B14F-4D97-AF65-F5344CB8AC3E}">
        <p14:creationId xmlns:p14="http://schemas.microsoft.com/office/powerpoint/2010/main" val="980248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6513" y="2463717"/>
            <a:ext cx="2584450" cy="1931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34435" y="113861"/>
            <a:ext cx="10723130" cy="584775"/>
          </a:xfrm>
          <a:prstGeom prst="rect">
            <a:avLst/>
          </a:prstGeom>
          <a:solidFill>
            <a:srgbClr val="002060"/>
          </a:solidFill>
        </p:spPr>
        <p:txBody>
          <a:bodyPr wrap="square" rtlCol="0">
            <a:spAutoFit/>
          </a:bodyPr>
          <a:lstStyle/>
          <a:p>
            <a:pPr algn="ctr"/>
            <a:r>
              <a:rPr lang="en-GB" sz="3200" b="1" dirty="0">
                <a:solidFill>
                  <a:schemeClr val="bg1"/>
                </a:solidFill>
              </a:rPr>
              <a:t>The Inspector’s Role</a:t>
            </a:r>
          </a:p>
        </p:txBody>
      </p:sp>
      <p:graphicFrame>
        <p:nvGraphicFramePr>
          <p:cNvPr id="2" name="Diagram 1"/>
          <p:cNvGraphicFramePr/>
          <p:nvPr>
            <p:extLst>
              <p:ext uri="{D42A27DB-BD31-4B8C-83A1-F6EECF244321}">
                <p14:modId xmlns:p14="http://schemas.microsoft.com/office/powerpoint/2010/main" val="2143096095"/>
              </p:ext>
            </p:extLst>
          </p:nvPr>
        </p:nvGraphicFramePr>
        <p:xfrm>
          <a:off x="-446511" y="698636"/>
          <a:ext cx="10575249" cy="49992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58210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330770E-641B-4335-8554-D03E7C095C65}"/>
                                            </p:graphicEl>
                                          </p:spTgt>
                                        </p:tgtEl>
                                        <p:attrNameLst>
                                          <p:attrName>style.visibility</p:attrName>
                                        </p:attrNameLst>
                                      </p:cBhvr>
                                      <p:to>
                                        <p:strVal val="visible"/>
                                      </p:to>
                                    </p:set>
                                    <p:animEffect transition="in" filter="fade">
                                      <p:cBhvr>
                                        <p:cTn id="7" dur="500"/>
                                        <p:tgtEl>
                                          <p:spTgt spid="2">
                                            <p:graphicEl>
                                              <a:dgm id="{5330770E-641B-4335-8554-D03E7C095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55826AF-2ECB-47B7-9F70-7C7C5251B691}"/>
                                            </p:graphicEl>
                                          </p:spTgt>
                                        </p:tgtEl>
                                        <p:attrNameLst>
                                          <p:attrName>style.visibility</p:attrName>
                                        </p:attrNameLst>
                                      </p:cBhvr>
                                      <p:to>
                                        <p:strVal val="visible"/>
                                      </p:to>
                                    </p:set>
                                    <p:animEffect transition="in" filter="fade">
                                      <p:cBhvr>
                                        <p:cTn id="12" dur="500"/>
                                        <p:tgtEl>
                                          <p:spTgt spid="2">
                                            <p:graphicEl>
                                              <a:dgm id="{455826AF-2ECB-47B7-9F70-7C7C5251B69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F48CBA0-5400-4335-B4AB-390F9E4D76D6}"/>
                                            </p:graphicEl>
                                          </p:spTgt>
                                        </p:tgtEl>
                                        <p:attrNameLst>
                                          <p:attrName>style.visibility</p:attrName>
                                        </p:attrNameLst>
                                      </p:cBhvr>
                                      <p:to>
                                        <p:strVal val="visible"/>
                                      </p:to>
                                    </p:set>
                                    <p:animEffect transition="in" filter="fade">
                                      <p:cBhvr>
                                        <p:cTn id="17" dur="500"/>
                                        <p:tgtEl>
                                          <p:spTgt spid="2">
                                            <p:graphicEl>
                                              <a:dgm id="{EF48CBA0-5400-4335-B4AB-390F9E4D76D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1AFF148-12A8-4293-B29F-8A715DF44FA5}"/>
                                            </p:graphicEl>
                                          </p:spTgt>
                                        </p:tgtEl>
                                        <p:attrNameLst>
                                          <p:attrName>style.visibility</p:attrName>
                                        </p:attrNameLst>
                                      </p:cBhvr>
                                      <p:to>
                                        <p:strVal val="visible"/>
                                      </p:to>
                                    </p:set>
                                    <p:animEffect transition="in" filter="fade">
                                      <p:cBhvr>
                                        <p:cTn id="22" dur="500"/>
                                        <p:tgtEl>
                                          <p:spTgt spid="2">
                                            <p:graphicEl>
                                              <a:dgm id="{F1AFF148-12A8-4293-B29F-8A715DF44FA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946D10B-B0E3-4192-A651-5452D192010D}"/>
                                            </p:graphicEl>
                                          </p:spTgt>
                                        </p:tgtEl>
                                        <p:attrNameLst>
                                          <p:attrName>style.visibility</p:attrName>
                                        </p:attrNameLst>
                                      </p:cBhvr>
                                      <p:to>
                                        <p:strVal val="visible"/>
                                      </p:to>
                                    </p:set>
                                    <p:animEffect transition="in" filter="fade">
                                      <p:cBhvr>
                                        <p:cTn id="27" dur="500"/>
                                        <p:tgtEl>
                                          <p:spTgt spid="2">
                                            <p:graphicEl>
                                              <a:dgm id="{E946D10B-B0E3-4192-A651-5452D19201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07247" y="167870"/>
            <a:ext cx="10796852" cy="584775"/>
          </a:xfrm>
          <a:prstGeom prst="rect">
            <a:avLst/>
          </a:prstGeom>
          <a:solidFill>
            <a:srgbClr val="002060"/>
          </a:solidFill>
        </p:spPr>
        <p:txBody>
          <a:bodyPr wrap="square" rtlCol="0">
            <a:spAutoFit/>
          </a:bodyPr>
          <a:lstStyle/>
          <a:p>
            <a:pPr algn="ctr"/>
            <a:r>
              <a:rPr lang="en-GB" sz="32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8683437" y="2868559"/>
            <a:ext cx="3233483" cy="2499311"/>
          </a:xfrm>
          <a:prstGeom prst="rect">
            <a:avLst/>
          </a:prstGeom>
        </p:spPr>
      </p:pic>
      <p:sp>
        <p:nvSpPr>
          <p:cNvPr id="2" name="Down Arrow Callout 1"/>
          <p:cNvSpPr/>
          <p:nvPr/>
        </p:nvSpPr>
        <p:spPr>
          <a:xfrm>
            <a:off x="807247" y="932296"/>
            <a:ext cx="8529259" cy="175661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Officers should also be prepared to gather evidence as soon as they arrive at the scene. BWV recordings can provide excellent evidence particularly in criminal proceedings as they :-</a:t>
            </a:r>
          </a:p>
        </p:txBody>
      </p:sp>
      <p:graphicFrame>
        <p:nvGraphicFramePr>
          <p:cNvPr id="6" name="Diagram 5"/>
          <p:cNvGraphicFramePr/>
          <p:nvPr>
            <p:extLst>
              <p:ext uri="{D42A27DB-BD31-4B8C-83A1-F6EECF244321}">
                <p14:modId xmlns:p14="http://schemas.microsoft.com/office/powerpoint/2010/main" val="1743014865"/>
              </p:ext>
            </p:extLst>
          </p:nvPr>
        </p:nvGraphicFramePr>
        <p:xfrm>
          <a:off x="1541396" y="2868558"/>
          <a:ext cx="7060960" cy="28203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12" dur="500"/>
                                        <p:tgtEl>
                                          <p:spTgt spid="6">
                                            <p:graphicEl>
                                              <a:dgm id="{C2026AED-2E55-4EF5-8325-5CB89964852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7" dur="500"/>
                                        <p:tgtEl>
                                          <p:spTgt spid="6">
                                            <p:graphicEl>
                                              <a:dgm id="{290DF20A-5D76-4225-AF50-5BD8A10D1E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22" dur="500"/>
                                        <p:tgtEl>
                                          <p:spTgt spid="6">
                                            <p:graphicEl>
                                              <a:dgm id="{4116BB7C-6A2F-4701-835A-971FC9C008C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7"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5192" y="134891"/>
            <a:ext cx="10382618" cy="646331"/>
          </a:xfrm>
          <a:prstGeom prst="rect">
            <a:avLst/>
          </a:prstGeom>
          <a:solidFill>
            <a:srgbClr val="002060"/>
          </a:solidFill>
        </p:spPr>
        <p:txBody>
          <a:bodyPr wrap="square" rtlCol="0">
            <a:spAutoFit/>
          </a:bodyPr>
          <a:lstStyle/>
          <a:p>
            <a:pPr algn="ctr"/>
            <a:r>
              <a:rPr lang="en-GB" sz="3600" b="1" dirty="0">
                <a:solidFill>
                  <a:schemeClr val="bg1"/>
                </a:solidFill>
              </a:rPr>
              <a:t>Key Considerations in Response Policing</a:t>
            </a:r>
          </a:p>
        </p:txBody>
      </p:sp>
      <p:pic>
        <p:nvPicPr>
          <p:cNvPr id="5" name="Picture 4"/>
          <p:cNvPicPr>
            <a:picLocks noChangeAspect="1"/>
          </p:cNvPicPr>
          <p:nvPr/>
        </p:nvPicPr>
        <p:blipFill>
          <a:blip r:embed="rId3"/>
          <a:stretch>
            <a:fillRect/>
          </a:stretch>
        </p:blipFill>
        <p:spPr>
          <a:xfrm>
            <a:off x="975192" y="3428999"/>
            <a:ext cx="3163671" cy="1898202"/>
          </a:xfrm>
          <a:prstGeom prst="rect">
            <a:avLst/>
          </a:prstGeom>
        </p:spPr>
      </p:pic>
      <p:graphicFrame>
        <p:nvGraphicFramePr>
          <p:cNvPr id="2" name="Diagram 1"/>
          <p:cNvGraphicFramePr/>
          <p:nvPr>
            <p:extLst>
              <p:ext uri="{D42A27DB-BD31-4B8C-83A1-F6EECF244321}">
                <p14:modId xmlns:p14="http://schemas.microsoft.com/office/powerpoint/2010/main" val="4179686310"/>
              </p:ext>
            </p:extLst>
          </p:nvPr>
        </p:nvGraphicFramePr>
        <p:xfrm>
          <a:off x="1436033" y="458056"/>
          <a:ext cx="9715479" cy="5681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1655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036B20B-0EED-43B0-9BD0-ABCBAFC6D8B7}"/>
                                            </p:graphicEl>
                                          </p:spTgt>
                                        </p:tgtEl>
                                        <p:attrNameLst>
                                          <p:attrName>style.visibility</p:attrName>
                                        </p:attrNameLst>
                                      </p:cBhvr>
                                      <p:to>
                                        <p:strVal val="visible"/>
                                      </p:to>
                                    </p:set>
                                    <p:animEffect transition="in" filter="fade">
                                      <p:cBhvr>
                                        <p:cTn id="7" dur="500"/>
                                        <p:tgtEl>
                                          <p:spTgt spid="2">
                                            <p:graphicEl>
                                              <a:dgm id="{A036B20B-0EED-43B0-9BD0-ABCBAFC6D8B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2D0E-011D-496D-B808-9541962B70E5}"/>
                                            </p:graphicEl>
                                          </p:spTgt>
                                        </p:tgtEl>
                                        <p:attrNameLst>
                                          <p:attrName>style.visibility</p:attrName>
                                        </p:attrNameLst>
                                      </p:cBhvr>
                                      <p:to>
                                        <p:strVal val="visible"/>
                                      </p:to>
                                    </p:set>
                                    <p:animEffect transition="in" filter="fade">
                                      <p:cBhvr>
                                        <p:cTn id="12" dur="500"/>
                                        <p:tgtEl>
                                          <p:spTgt spid="2">
                                            <p:graphicEl>
                                              <a:dgm id="{BCB02D0E-011D-496D-B808-9541962B70E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2F4BF3-A58D-4EAD-8330-720404C4C1B1}"/>
                                            </p:graphicEl>
                                          </p:spTgt>
                                        </p:tgtEl>
                                        <p:attrNameLst>
                                          <p:attrName>style.visibility</p:attrName>
                                        </p:attrNameLst>
                                      </p:cBhvr>
                                      <p:to>
                                        <p:strVal val="visible"/>
                                      </p:to>
                                    </p:set>
                                    <p:animEffect transition="in" filter="fade">
                                      <p:cBhvr>
                                        <p:cTn id="15" dur="500"/>
                                        <p:tgtEl>
                                          <p:spTgt spid="2">
                                            <p:graphicEl>
                                              <a:dgm id="{B82F4BF3-A58D-4EAD-8330-720404C4C1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02BAE26-D235-4FCA-8AEA-9CA679B70665}"/>
                                            </p:graphicEl>
                                          </p:spTgt>
                                        </p:tgtEl>
                                        <p:attrNameLst>
                                          <p:attrName>style.visibility</p:attrName>
                                        </p:attrNameLst>
                                      </p:cBhvr>
                                      <p:to>
                                        <p:strVal val="visible"/>
                                      </p:to>
                                    </p:set>
                                    <p:animEffect transition="in" filter="fade">
                                      <p:cBhvr>
                                        <p:cTn id="20" dur="500"/>
                                        <p:tgtEl>
                                          <p:spTgt spid="2">
                                            <p:graphicEl>
                                              <a:dgm id="{E02BAE26-D235-4FCA-8AEA-9CA679B706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3595840-F7EF-47C8-A5AD-417EF9CE3B95}"/>
                                            </p:graphicEl>
                                          </p:spTgt>
                                        </p:tgtEl>
                                        <p:attrNameLst>
                                          <p:attrName>style.visibility</p:attrName>
                                        </p:attrNameLst>
                                      </p:cBhvr>
                                      <p:to>
                                        <p:strVal val="visible"/>
                                      </p:to>
                                    </p:set>
                                    <p:animEffect transition="in" filter="fade">
                                      <p:cBhvr>
                                        <p:cTn id="23" dur="500"/>
                                        <p:tgtEl>
                                          <p:spTgt spid="2">
                                            <p:graphicEl>
                                              <a:dgm id="{63595840-F7EF-47C8-A5AD-417EF9CE3B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9A9773F-415E-456E-B7EA-FDE95A890090}"/>
                                            </p:graphicEl>
                                          </p:spTgt>
                                        </p:tgtEl>
                                        <p:attrNameLst>
                                          <p:attrName>style.visibility</p:attrName>
                                        </p:attrNameLst>
                                      </p:cBhvr>
                                      <p:to>
                                        <p:strVal val="visible"/>
                                      </p:to>
                                    </p:set>
                                    <p:animEffect transition="in" filter="fade">
                                      <p:cBhvr>
                                        <p:cTn id="28" dur="500"/>
                                        <p:tgtEl>
                                          <p:spTgt spid="2">
                                            <p:graphicEl>
                                              <a:dgm id="{C9A9773F-415E-456E-B7EA-FDE95A8900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F94AD50-2E99-45A5-BEFD-A2EB82AEA13A}"/>
                                            </p:graphicEl>
                                          </p:spTgt>
                                        </p:tgtEl>
                                        <p:attrNameLst>
                                          <p:attrName>style.visibility</p:attrName>
                                        </p:attrNameLst>
                                      </p:cBhvr>
                                      <p:to>
                                        <p:strVal val="visible"/>
                                      </p:to>
                                    </p:set>
                                    <p:animEffect transition="in" filter="fade">
                                      <p:cBhvr>
                                        <p:cTn id="31" dur="500"/>
                                        <p:tgtEl>
                                          <p:spTgt spid="2">
                                            <p:graphicEl>
                                              <a:dgm id="{9F94AD50-2E99-45A5-BEFD-A2EB82AEA13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F92D853E-7CCA-4B3D-B4A2-77D8CA2FFC63}"/>
                                            </p:graphicEl>
                                          </p:spTgt>
                                        </p:tgtEl>
                                        <p:attrNameLst>
                                          <p:attrName>style.visibility</p:attrName>
                                        </p:attrNameLst>
                                      </p:cBhvr>
                                      <p:to>
                                        <p:strVal val="visible"/>
                                      </p:to>
                                    </p:set>
                                    <p:animEffect transition="in" filter="fade">
                                      <p:cBhvr>
                                        <p:cTn id="36" dur="500"/>
                                        <p:tgtEl>
                                          <p:spTgt spid="2">
                                            <p:graphicEl>
                                              <a:dgm id="{F92D853E-7CCA-4B3D-B4A2-77D8CA2FFC6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15A4DDA-7A19-4C6D-A30B-C2A661266176}"/>
                                            </p:graphicEl>
                                          </p:spTgt>
                                        </p:tgtEl>
                                        <p:attrNameLst>
                                          <p:attrName>style.visibility</p:attrName>
                                        </p:attrNameLst>
                                      </p:cBhvr>
                                      <p:to>
                                        <p:strVal val="visible"/>
                                      </p:to>
                                    </p:set>
                                    <p:animEffect transition="in" filter="fade">
                                      <p:cBhvr>
                                        <p:cTn id="39" dur="500"/>
                                        <p:tgtEl>
                                          <p:spTgt spid="2">
                                            <p:graphicEl>
                                              <a:dgm id="{F15A4DDA-7A19-4C6D-A30B-C2A6612661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1789" y="190907"/>
            <a:ext cx="11085095" cy="584775"/>
          </a:xfrm>
          <a:prstGeom prst="rect">
            <a:avLst/>
          </a:prstGeom>
          <a:solidFill>
            <a:srgbClr val="002060"/>
          </a:solidFill>
        </p:spPr>
        <p:txBody>
          <a:bodyPr wrap="square" rtlCol="0">
            <a:spAutoFit/>
          </a:bodyPr>
          <a:lstStyle/>
          <a:p>
            <a:pPr algn="ctr"/>
            <a:r>
              <a:rPr lang="en-GB" sz="3200" b="1" dirty="0">
                <a:solidFill>
                  <a:schemeClr val="bg1"/>
                </a:solidFill>
              </a:rPr>
              <a:t>Code of Ethics</a:t>
            </a:r>
          </a:p>
        </p:txBody>
      </p:sp>
      <p:pic>
        <p:nvPicPr>
          <p:cNvPr id="2" name="Picture 1"/>
          <p:cNvPicPr>
            <a:picLocks noChangeAspect="1"/>
          </p:cNvPicPr>
          <p:nvPr/>
        </p:nvPicPr>
        <p:blipFill>
          <a:blip r:embed="rId3"/>
          <a:stretch>
            <a:fillRect/>
          </a:stretch>
        </p:blipFill>
        <p:spPr>
          <a:xfrm>
            <a:off x="8150893" y="2935889"/>
            <a:ext cx="3615991" cy="2366830"/>
          </a:xfrm>
          <a:prstGeom prst="rect">
            <a:avLst/>
          </a:prstGeom>
        </p:spPr>
      </p:pic>
      <p:graphicFrame>
        <p:nvGraphicFramePr>
          <p:cNvPr id="6" name="Diagram 5"/>
          <p:cNvGraphicFramePr/>
          <p:nvPr>
            <p:extLst>
              <p:ext uri="{D42A27DB-BD31-4B8C-83A1-F6EECF244321}">
                <p14:modId xmlns:p14="http://schemas.microsoft.com/office/powerpoint/2010/main" val="639887410"/>
              </p:ext>
            </p:extLst>
          </p:nvPr>
        </p:nvGraphicFramePr>
        <p:xfrm>
          <a:off x="681789" y="863944"/>
          <a:ext cx="7328568" cy="15004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extLst>
              <p:ext uri="{D42A27DB-BD31-4B8C-83A1-F6EECF244321}">
                <p14:modId xmlns:p14="http://schemas.microsoft.com/office/powerpoint/2010/main" val="1469610916"/>
              </p:ext>
            </p:extLst>
          </p:nvPr>
        </p:nvGraphicFramePr>
        <p:xfrm>
          <a:off x="1472154" y="2452693"/>
          <a:ext cx="5747837" cy="329556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22749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56F66619-17BA-4F7F-AF43-C82181512F9B}"/>
                                            </p:graphicEl>
                                          </p:spTgt>
                                        </p:tgtEl>
                                        <p:attrNameLst>
                                          <p:attrName>style.visibility</p:attrName>
                                        </p:attrNameLst>
                                      </p:cBhvr>
                                      <p:to>
                                        <p:strVal val="visible"/>
                                      </p:to>
                                    </p:set>
                                    <p:animEffect transition="in" filter="fade">
                                      <p:cBhvr>
                                        <p:cTn id="12" dur="500"/>
                                        <p:tgtEl>
                                          <p:spTgt spid="7">
                                            <p:graphicEl>
                                              <a:dgm id="{56F66619-17BA-4F7F-AF43-C82181512F9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7259701F-EA2A-4193-9947-0EDC771D8FFF}"/>
                                            </p:graphicEl>
                                          </p:spTgt>
                                        </p:tgtEl>
                                        <p:attrNameLst>
                                          <p:attrName>style.visibility</p:attrName>
                                        </p:attrNameLst>
                                      </p:cBhvr>
                                      <p:to>
                                        <p:strVal val="visible"/>
                                      </p:to>
                                    </p:set>
                                    <p:animEffect transition="in" filter="fade">
                                      <p:cBhvr>
                                        <p:cTn id="17" dur="500"/>
                                        <p:tgtEl>
                                          <p:spTgt spid="7">
                                            <p:graphicEl>
                                              <a:dgm id="{7259701F-EA2A-4193-9947-0EDC771D8FF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8CD40FBC-8462-4325-978F-E53E5B214311}"/>
                                            </p:graphicEl>
                                          </p:spTgt>
                                        </p:tgtEl>
                                        <p:attrNameLst>
                                          <p:attrName>style.visibility</p:attrName>
                                        </p:attrNameLst>
                                      </p:cBhvr>
                                      <p:to>
                                        <p:strVal val="visible"/>
                                      </p:to>
                                    </p:set>
                                    <p:animEffect transition="in" filter="fade">
                                      <p:cBhvr>
                                        <p:cTn id="22" dur="500"/>
                                        <p:tgtEl>
                                          <p:spTgt spid="7">
                                            <p:graphicEl>
                                              <a:dgm id="{8CD40FBC-8462-4325-978F-E53E5B21431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2E6C9878-B26E-44FC-8D3B-4B2B408A3300}"/>
                                            </p:graphicEl>
                                          </p:spTgt>
                                        </p:tgtEl>
                                        <p:attrNameLst>
                                          <p:attrName>style.visibility</p:attrName>
                                        </p:attrNameLst>
                                      </p:cBhvr>
                                      <p:to>
                                        <p:strVal val="visible"/>
                                      </p:to>
                                    </p:set>
                                    <p:animEffect transition="in" filter="fade">
                                      <p:cBhvr>
                                        <p:cTn id="27" dur="500"/>
                                        <p:tgtEl>
                                          <p:spTgt spid="7">
                                            <p:graphicEl>
                                              <a:dgm id="{2E6C9878-B26E-44FC-8D3B-4B2B408A330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1B2E2C03-4EF8-46C9-AD3A-0FDAFF356C1A}"/>
                                            </p:graphicEl>
                                          </p:spTgt>
                                        </p:tgtEl>
                                        <p:attrNameLst>
                                          <p:attrName>style.visibility</p:attrName>
                                        </p:attrNameLst>
                                      </p:cBhvr>
                                      <p:to>
                                        <p:strVal val="visible"/>
                                      </p:to>
                                    </p:set>
                                    <p:animEffect transition="in" filter="fade">
                                      <p:cBhvr>
                                        <p:cTn id="32" dur="500"/>
                                        <p:tgtEl>
                                          <p:spTgt spid="7">
                                            <p:graphicEl>
                                              <a:dgm id="{1B2E2C03-4EF8-46C9-AD3A-0FDAFF356C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3474" y="411585"/>
            <a:ext cx="9889958" cy="646331"/>
          </a:xfrm>
          <a:prstGeom prst="rect">
            <a:avLst/>
          </a:prstGeom>
          <a:solidFill>
            <a:srgbClr val="002060"/>
          </a:solidFill>
        </p:spPr>
        <p:txBody>
          <a:bodyPr wrap="square" rtlCol="0">
            <a:spAutoFit/>
          </a:bodyPr>
          <a:lstStyle/>
          <a:p>
            <a:pPr algn="ctr"/>
            <a:r>
              <a:rPr lang="en-GB" sz="3600" b="1" dirty="0">
                <a:solidFill>
                  <a:schemeClr val="bg1"/>
                </a:solidFill>
              </a:rPr>
              <a:t>T.H.R.I.V.E.</a:t>
            </a:r>
          </a:p>
        </p:txBody>
      </p:sp>
      <p:sp>
        <p:nvSpPr>
          <p:cNvPr id="4" name="Horizontal Scroll 3"/>
          <p:cNvSpPr/>
          <p:nvPr/>
        </p:nvSpPr>
        <p:spPr>
          <a:xfrm>
            <a:off x="1937084" y="1445990"/>
            <a:ext cx="8662737" cy="3729790"/>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THRIVE is a risk management tool which considers 6 elements to assist in identifying the appropriate response grade based on the needs of the caller &amp; the circumstances of the incident</a:t>
            </a:r>
          </a:p>
        </p:txBody>
      </p:sp>
    </p:spTree>
    <p:extLst>
      <p:ext uri="{BB962C8B-B14F-4D97-AF65-F5344CB8AC3E}">
        <p14:creationId xmlns:p14="http://schemas.microsoft.com/office/powerpoint/2010/main" val="3785822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346" y="134891"/>
            <a:ext cx="3742302" cy="584775"/>
          </a:xfrm>
          <a:prstGeom prst="rect">
            <a:avLst/>
          </a:prstGeom>
          <a:solidFill>
            <a:srgbClr val="002060"/>
          </a:solidFill>
        </p:spPr>
        <p:txBody>
          <a:bodyPr wrap="square" rtlCol="0">
            <a:spAutoFit/>
          </a:bodyPr>
          <a:lstStyle/>
          <a:p>
            <a:pPr algn="ctr"/>
            <a:r>
              <a:rPr lang="en-GB" sz="3200" b="1" dirty="0">
                <a:solidFill>
                  <a:schemeClr val="bg1"/>
                </a:solidFill>
              </a:rPr>
              <a:t>T.H.R.I.V.E.</a:t>
            </a:r>
          </a:p>
        </p:txBody>
      </p:sp>
      <p:graphicFrame>
        <p:nvGraphicFramePr>
          <p:cNvPr id="3" name="Diagram 2"/>
          <p:cNvGraphicFramePr/>
          <p:nvPr>
            <p:extLst>
              <p:ext uri="{D42A27DB-BD31-4B8C-83A1-F6EECF244321}">
                <p14:modId xmlns:p14="http://schemas.microsoft.com/office/powerpoint/2010/main" val="1742759603"/>
              </p:ext>
            </p:extLst>
          </p:nvPr>
        </p:nvGraphicFramePr>
        <p:xfrm>
          <a:off x="3275584" y="427278"/>
          <a:ext cx="8315158" cy="5296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4833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46D552E-A5CF-469B-B45D-30EC4DA02A25}"/>
                                            </p:graphicEl>
                                          </p:spTgt>
                                        </p:tgtEl>
                                        <p:attrNameLst>
                                          <p:attrName>style.visibility</p:attrName>
                                        </p:attrNameLst>
                                      </p:cBhvr>
                                      <p:to>
                                        <p:strVal val="visible"/>
                                      </p:to>
                                    </p:set>
                                    <p:animEffect transition="in" filter="fade">
                                      <p:cBhvr>
                                        <p:cTn id="7" dur="500"/>
                                        <p:tgtEl>
                                          <p:spTgt spid="3">
                                            <p:graphicEl>
                                              <a:dgm id="{546D552E-A5CF-469B-B45D-30EC4DA02A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C20DCE4-2323-46C0-9B94-8B7401D74A8B}"/>
                                            </p:graphicEl>
                                          </p:spTgt>
                                        </p:tgtEl>
                                        <p:attrNameLst>
                                          <p:attrName>style.visibility</p:attrName>
                                        </p:attrNameLst>
                                      </p:cBhvr>
                                      <p:to>
                                        <p:strVal val="visible"/>
                                      </p:to>
                                    </p:set>
                                    <p:animEffect transition="in" filter="fade">
                                      <p:cBhvr>
                                        <p:cTn id="12" dur="500"/>
                                        <p:tgtEl>
                                          <p:spTgt spid="3">
                                            <p:graphicEl>
                                              <a:dgm id="{1C20DCE4-2323-46C0-9B94-8B7401D74A8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0E34924-99AD-41C6-9DD3-D41F09133286}"/>
                                            </p:graphicEl>
                                          </p:spTgt>
                                        </p:tgtEl>
                                        <p:attrNameLst>
                                          <p:attrName>style.visibility</p:attrName>
                                        </p:attrNameLst>
                                      </p:cBhvr>
                                      <p:to>
                                        <p:strVal val="visible"/>
                                      </p:to>
                                    </p:set>
                                    <p:animEffect transition="in" filter="fade">
                                      <p:cBhvr>
                                        <p:cTn id="15" dur="500"/>
                                        <p:tgtEl>
                                          <p:spTgt spid="3">
                                            <p:graphicEl>
                                              <a:dgm id="{C0E34924-99AD-41C6-9DD3-D41F0913328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ADC9499-AB13-49AD-9AC9-10CB9F745E7D}"/>
                                            </p:graphicEl>
                                          </p:spTgt>
                                        </p:tgtEl>
                                        <p:attrNameLst>
                                          <p:attrName>style.visibility</p:attrName>
                                        </p:attrNameLst>
                                      </p:cBhvr>
                                      <p:to>
                                        <p:strVal val="visible"/>
                                      </p:to>
                                    </p:set>
                                    <p:animEffect transition="in" filter="fade">
                                      <p:cBhvr>
                                        <p:cTn id="20" dur="500"/>
                                        <p:tgtEl>
                                          <p:spTgt spid="3">
                                            <p:graphicEl>
                                              <a:dgm id="{2ADC9499-AB13-49AD-9AC9-10CB9F745E7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765B36B-458A-4573-A7F6-D4EE18260D82}"/>
                                            </p:graphicEl>
                                          </p:spTgt>
                                        </p:tgtEl>
                                        <p:attrNameLst>
                                          <p:attrName>style.visibility</p:attrName>
                                        </p:attrNameLst>
                                      </p:cBhvr>
                                      <p:to>
                                        <p:strVal val="visible"/>
                                      </p:to>
                                    </p:set>
                                    <p:animEffect transition="in" filter="fade">
                                      <p:cBhvr>
                                        <p:cTn id="23" dur="500"/>
                                        <p:tgtEl>
                                          <p:spTgt spid="3">
                                            <p:graphicEl>
                                              <a:dgm id="{4765B36B-458A-4573-A7F6-D4EE18260D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A368837-DB89-4CCF-B83B-341B5E616824}"/>
                                            </p:graphicEl>
                                          </p:spTgt>
                                        </p:tgtEl>
                                        <p:attrNameLst>
                                          <p:attrName>style.visibility</p:attrName>
                                        </p:attrNameLst>
                                      </p:cBhvr>
                                      <p:to>
                                        <p:strVal val="visible"/>
                                      </p:to>
                                    </p:set>
                                    <p:animEffect transition="in" filter="fade">
                                      <p:cBhvr>
                                        <p:cTn id="28" dur="500"/>
                                        <p:tgtEl>
                                          <p:spTgt spid="3">
                                            <p:graphicEl>
                                              <a:dgm id="{9A368837-DB89-4CCF-B83B-341B5E6168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A57382B5-0B7D-49E0-8103-38E32E108F42}"/>
                                            </p:graphicEl>
                                          </p:spTgt>
                                        </p:tgtEl>
                                        <p:attrNameLst>
                                          <p:attrName>style.visibility</p:attrName>
                                        </p:attrNameLst>
                                      </p:cBhvr>
                                      <p:to>
                                        <p:strVal val="visible"/>
                                      </p:to>
                                    </p:set>
                                    <p:animEffect transition="in" filter="fade">
                                      <p:cBhvr>
                                        <p:cTn id="31" dur="500"/>
                                        <p:tgtEl>
                                          <p:spTgt spid="3">
                                            <p:graphicEl>
                                              <a:dgm id="{A57382B5-0B7D-49E0-8103-38E32E108F4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EC365E49-2051-4022-A511-487604CD4B77}"/>
                                            </p:graphicEl>
                                          </p:spTgt>
                                        </p:tgtEl>
                                        <p:attrNameLst>
                                          <p:attrName>style.visibility</p:attrName>
                                        </p:attrNameLst>
                                      </p:cBhvr>
                                      <p:to>
                                        <p:strVal val="visible"/>
                                      </p:to>
                                    </p:set>
                                    <p:animEffect transition="in" filter="fade">
                                      <p:cBhvr>
                                        <p:cTn id="36" dur="500"/>
                                        <p:tgtEl>
                                          <p:spTgt spid="3">
                                            <p:graphicEl>
                                              <a:dgm id="{EC365E49-2051-4022-A511-487604CD4B7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E3655E8-060B-45A9-9088-4051DE337BA2}"/>
                                            </p:graphicEl>
                                          </p:spTgt>
                                        </p:tgtEl>
                                        <p:attrNameLst>
                                          <p:attrName>style.visibility</p:attrName>
                                        </p:attrNameLst>
                                      </p:cBhvr>
                                      <p:to>
                                        <p:strVal val="visible"/>
                                      </p:to>
                                    </p:set>
                                    <p:animEffect transition="in" filter="fade">
                                      <p:cBhvr>
                                        <p:cTn id="39" dur="500"/>
                                        <p:tgtEl>
                                          <p:spTgt spid="3">
                                            <p:graphicEl>
                                              <a:dgm id="{5E3655E8-060B-45A9-9088-4051DE337BA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1A3EA9C5-C2F0-4777-985E-0AB99D9FC402}"/>
                                            </p:graphicEl>
                                          </p:spTgt>
                                        </p:tgtEl>
                                        <p:attrNameLst>
                                          <p:attrName>style.visibility</p:attrName>
                                        </p:attrNameLst>
                                      </p:cBhvr>
                                      <p:to>
                                        <p:strVal val="visible"/>
                                      </p:to>
                                    </p:set>
                                    <p:animEffect transition="in" filter="fade">
                                      <p:cBhvr>
                                        <p:cTn id="44" dur="500"/>
                                        <p:tgtEl>
                                          <p:spTgt spid="3">
                                            <p:graphicEl>
                                              <a:dgm id="{1A3EA9C5-C2F0-4777-985E-0AB99D9FC4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BE6692D0-C013-4C21-9875-B9441BD5FE1C}"/>
                                            </p:graphicEl>
                                          </p:spTgt>
                                        </p:tgtEl>
                                        <p:attrNameLst>
                                          <p:attrName>style.visibility</p:attrName>
                                        </p:attrNameLst>
                                      </p:cBhvr>
                                      <p:to>
                                        <p:strVal val="visible"/>
                                      </p:to>
                                    </p:set>
                                    <p:animEffect transition="in" filter="fade">
                                      <p:cBhvr>
                                        <p:cTn id="47" dur="500"/>
                                        <p:tgtEl>
                                          <p:spTgt spid="3">
                                            <p:graphicEl>
                                              <a:dgm id="{BE6692D0-C013-4C21-9875-B9441BD5FE1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graphicEl>
                                              <a:dgm id="{52D338E4-A04C-440E-B931-6DDC025169BA}"/>
                                            </p:graphicEl>
                                          </p:spTgt>
                                        </p:tgtEl>
                                        <p:attrNameLst>
                                          <p:attrName>style.visibility</p:attrName>
                                        </p:attrNameLst>
                                      </p:cBhvr>
                                      <p:to>
                                        <p:strVal val="visible"/>
                                      </p:to>
                                    </p:set>
                                    <p:animEffect transition="in" filter="fade">
                                      <p:cBhvr>
                                        <p:cTn id="50" dur="500"/>
                                        <p:tgtEl>
                                          <p:spTgt spid="3">
                                            <p:graphicEl>
                                              <a:dgm id="{52D338E4-A04C-440E-B931-6DDC025169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86327" y="248404"/>
            <a:ext cx="10515600" cy="597401"/>
          </a:xfrm>
          <a:solidFill>
            <a:srgbClr val="002060"/>
          </a:solidFill>
        </p:spPr>
        <p:txBody>
          <a:bodyPr>
            <a:normAutofit/>
          </a:bodyPr>
          <a:lstStyle/>
          <a:p>
            <a:pPr algn="ctr"/>
            <a:r>
              <a:rPr lang="en-GB" sz="3600" b="1" dirty="0">
                <a:solidFill>
                  <a:schemeClr val="bg1"/>
                </a:solidFill>
                <a:latin typeface="+mn-lt"/>
              </a:rPr>
              <a:t>Threat</a:t>
            </a:r>
          </a:p>
        </p:txBody>
      </p:sp>
      <p:graphicFrame>
        <p:nvGraphicFramePr>
          <p:cNvPr id="6" name="Diagram 5"/>
          <p:cNvGraphicFramePr/>
          <p:nvPr>
            <p:extLst>
              <p:ext uri="{D42A27DB-BD31-4B8C-83A1-F6EECF244321}">
                <p14:modId xmlns:p14="http://schemas.microsoft.com/office/powerpoint/2010/main" val="1266689700"/>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246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ADF22D5-C7B3-4C6C-A590-F2D251B2C291}"/>
                                            </p:graphicEl>
                                          </p:spTgt>
                                        </p:tgtEl>
                                        <p:attrNameLst>
                                          <p:attrName>style.visibility</p:attrName>
                                        </p:attrNameLst>
                                      </p:cBhvr>
                                      <p:to>
                                        <p:strVal val="visible"/>
                                      </p:to>
                                    </p:set>
                                    <p:animEffect transition="in" filter="fade">
                                      <p:cBhvr>
                                        <p:cTn id="7" dur="500"/>
                                        <p:tgtEl>
                                          <p:spTgt spid="6">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337E0B2-9119-4744-A457-B83ACF9D0A8A}"/>
                                            </p:graphicEl>
                                          </p:spTgt>
                                        </p:tgtEl>
                                        <p:attrNameLst>
                                          <p:attrName>style.visibility</p:attrName>
                                        </p:attrNameLst>
                                      </p:cBhvr>
                                      <p:to>
                                        <p:strVal val="visible"/>
                                      </p:to>
                                    </p:set>
                                    <p:animEffect transition="in" filter="fade">
                                      <p:cBhvr>
                                        <p:cTn id="12" dur="500"/>
                                        <p:tgtEl>
                                          <p:spTgt spid="6">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FE93192-334F-4D85-A3AC-BA35EFD716F4}"/>
                                            </p:graphicEl>
                                          </p:spTgt>
                                        </p:tgtEl>
                                        <p:attrNameLst>
                                          <p:attrName>style.visibility</p:attrName>
                                        </p:attrNameLst>
                                      </p:cBhvr>
                                      <p:to>
                                        <p:strVal val="visible"/>
                                      </p:to>
                                    </p:set>
                                    <p:animEffect transition="in" filter="fade">
                                      <p:cBhvr>
                                        <p:cTn id="15" dur="500"/>
                                        <p:tgtEl>
                                          <p:spTgt spid="6">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21012FF-2183-49EB-8A0F-A5662773C13F}"/>
                                            </p:graphicEl>
                                          </p:spTgt>
                                        </p:tgtEl>
                                        <p:attrNameLst>
                                          <p:attrName>style.visibility</p:attrName>
                                        </p:attrNameLst>
                                      </p:cBhvr>
                                      <p:to>
                                        <p:strVal val="visible"/>
                                      </p:to>
                                    </p:set>
                                    <p:animEffect transition="in" filter="fade">
                                      <p:cBhvr>
                                        <p:cTn id="20" dur="500"/>
                                        <p:tgtEl>
                                          <p:spTgt spid="6">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C60385D6-A2E9-4D77-8578-C835F1E9584C}"/>
                                            </p:graphicEl>
                                          </p:spTgt>
                                        </p:tgtEl>
                                        <p:attrNameLst>
                                          <p:attrName>style.visibility</p:attrName>
                                        </p:attrNameLst>
                                      </p:cBhvr>
                                      <p:to>
                                        <p:strVal val="visible"/>
                                      </p:to>
                                    </p:set>
                                    <p:animEffect transition="in" filter="fade">
                                      <p:cBhvr>
                                        <p:cTn id="23" dur="500"/>
                                        <p:tgtEl>
                                          <p:spTgt spid="6">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236B9A1C-BAC9-4E81-A5BF-E1004F6923D0}"/>
                                            </p:graphicEl>
                                          </p:spTgt>
                                        </p:tgtEl>
                                        <p:attrNameLst>
                                          <p:attrName>style.visibility</p:attrName>
                                        </p:attrNameLst>
                                      </p:cBhvr>
                                      <p:to>
                                        <p:strVal val="visible"/>
                                      </p:to>
                                    </p:set>
                                    <p:animEffect transition="in" filter="fade">
                                      <p:cBhvr>
                                        <p:cTn id="28" dur="500"/>
                                        <p:tgtEl>
                                          <p:spTgt spid="6">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5F11126D-DE3E-40DE-886C-BDD79DC213EF}"/>
                                            </p:graphicEl>
                                          </p:spTgt>
                                        </p:tgtEl>
                                        <p:attrNameLst>
                                          <p:attrName>style.visibility</p:attrName>
                                        </p:attrNameLst>
                                      </p:cBhvr>
                                      <p:to>
                                        <p:strVal val="visible"/>
                                      </p:to>
                                    </p:set>
                                    <p:animEffect transition="in" filter="fade">
                                      <p:cBhvr>
                                        <p:cTn id="31" dur="500"/>
                                        <p:tgtEl>
                                          <p:spTgt spid="6">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72ABE2DB-EBE2-4193-A8CA-4BE01A93C8E8}"/>
                                            </p:graphicEl>
                                          </p:spTgt>
                                        </p:tgtEl>
                                        <p:attrNameLst>
                                          <p:attrName>style.visibility</p:attrName>
                                        </p:attrNameLst>
                                      </p:cBhvr>
                                      <p:to>
                                        <p:strVal val="visible"/>
                                      </p:to>
                                    </p:set>
                                    <p:animEffect transition="in" filter="fade">
                                      <p:cBhvr>
                                        <p:cTn id="36" dur="500"/>
                                        <p:tgtEl>
                                          <p:spTgt spid="6">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2B73E0F7-4FE1-45A9-A9B3-24428E849349}"/>
                                            </p:graphicEl>
                                          </p:spTgt>
                                        </p:tgtEl>
                                        <p:attrNameLst>
                                          <p:attrName>style.visibility</p:attrName>
                                        </p:attrNameLst>
                                      </p:cBhvr>
                                      <p:to>
                                        <p:strVal val="visible"/>
                                      </p:to>
                                    </p:set>
                                    <p:animEffect transition="in" filter="fade">
                                      <p:cBhvr>
                                        <p:cTn id="39" dur="500"/>
                                        <p:tgtEl>
                                          <p:spTgt spid="6">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4E1556B0-7E8D-47AB-BF40-8F3B2BE3A09E}"/>
                                            </p:graphicEl>
                                          </p:spTgt>
                                        </p:tgtEl>
                                        <p:attrNameLst>
                                          <p:attrName>style.visibility</p:attrName>
                                        </p:attrNameLst>
                                      </p:cBhvr>
                                      <p:to>
                                        <p:strVal val="visible"/>
                                      </p:to>
                                    </p:set>
                                    <p:animEffect transition="in" filter="fade">
                                      <p:cBhvr>
                                        <p:cTn id="44" dur="500"/>
                                        <p:tgtEl>
                                          <p:spTgt spid="6">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4DE5F612-8C3D-4BB5-89AA-613E47E795BA}"/>
                                            </p:graphicEl>
                                          </p:spTgt>
                                        </p:tgtEl>
                                        <p:attrNameLst>
                                          <p:attrName>style.visibility</p:attrName>
                                        </p:attrNameLst>
                                      </p:cBhvr>
                                      <p:to>
                                        <p:strVal val="visible"/>
                                      </p:to>
                                    </p:set>
                                    <p:animEffect transition="in" filter="fade">
                                      <p:cBhvr>
                                        <p:cTn id="47" dur="500"/>
                                        <p:tgtEl>
                                          <p:spTgt spid="6">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A45A6CCC-8150-4F3B-AF9B-79079D67D660}"/>
                                            </p:graphicEl>
                                          </p:spTgt>
                                        </p:tgtEl>
                                        <p:attrNameLst>
                                          <p:attrName>style.visibility</p:attrName>
                                        </p:attrNameLst>
                                      </p:cBhvr>
                                      <p:to>
                                        <p:strVal val="visible"/>
                                      </p:to>
                                    </p:set>
                                    <p:animEffect transition="in" filter="fade">
                                      <p:cBhvr>
                                        <p:cTn id="52" dur="500"/>
                                        <p:tgtEl>
                                          <p:spTgt spid="6">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41415AEC-E7C4-4001-88BC-0339D8DF9DF5}"/>
                                            </p:graphicEl>
                                          </p:spTgt>
                                        </p:tgtEl>
                                        <p:attrNameLst>
                                          <p:attrName>style.visibility</p:attrName>
                                        </p:attrNameLst>
                                      </p:cBhvr>
                                      <p:to>
                                        <p:strVal val="visible"/>
                                      </p:to>
                                    </p:set>
                                    <p:animEffect transition="in" filter="fade">
                                      <p:cBhvr>
                                        <p:cTn id="55" dur="500"/>
                                        <p:tgtEl>
                                          <p:spTgt spid="6">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240592914"/>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p:cNvSpPr>
            <a:spLocks noGrp="1"/>
          </p:cNvSpPr>
          <p:nvPr>
            <p:ph type="title"/>
          </p:nvPr>
        </p:nvSpPr>
        <p:spPr>
          <a:xfrm>
            <a:off x="838200" y="365125"/>
            <a:ext cx="10515600" cy="669591"/>
          </a:xfrm>
          <a:solidFill>
            <a:srgbClr val="002060"/>
          </a:solidFill>
        </p:spPr>
        <p:txBody>
          <a:bodyPr>
            <a:normAutofit/>
          </a:bodyPr>
          <a:lstStyle/>
          <a:p>
            <a:pPr algn="ctr"/>
            <a:r>
              <a:rPr lang="en-GB" sz="3600" b="1" dirty="0">
                <a:solidFill>
                  <a:schemeClr val="bg1"/>
                </a:solidFill>
                <a:latin typeface="+mn-lt"/>
              </a:rPr>
              <a:t>Harm</a:t>
            </a:r>
          </a:p>
        </p:txBody>
      </p:sp>
    </p:spTree>
    <p:extLst>
      <p:ext uri="{BB962C8B-B14F-4D97-AF65-F5344CB8AC3E}">
        <p14:creationId xmlns:p14="http://schemas.microsoft.com/office/powerpoint/2010/main" val="3453931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DF22D5-C7B3-4C6C-A590-F2D251B2C291}"/>
                                            </p:graphicEl>
                                          </p:spTgt>
                                        </p:tgtEl>
                                        <p:attrNameLst>
                                          <p:attrName>style.visibility</p:attrName>
                                        </p:attrNameLst>
                                      </p:cBhvr>
                                      <p:to>
                                        <p:strVal val="visible"/>
                                      </p:to>
                                    </p:set>
                                    <p:animEffect transition="in" filter="fade">
                                      <p:cBhvr>
                                        <p:cTn id="7" dur="500"/>
                                        <p:tgtEl>
                                          <p:spTgt spid="2">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337E0B2-9119-4744-A457-B83ACF9D0A8A}"/>
                                            </p:graphicEl>
                                          </p:spTgt>
                                        </p:tgtEl>
                                        <p:attrNameLst>
                                          <p:attrName>style.visibility</p:attrName>
                                        </p:attrNameLst>
                                      </p:cBhvr>
                                      <p:to>
                                        <p:strVal val="visible"/>
                                      </p:to>
                                    </p:set>
                                    <p:animEffect transition="in" filter="fade">
                                      <p:cBhvr>
                                        <p:cTn id="12" dur="500"/>
                                        <p:tgtEl>
                                          <p:spTgt spid="2">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FE93192-334F-4D85-A3AC-BA35EFD716F4}"/>
                                            </p:graphicEl>
                                          </p:spTgt>
                                        </p:tgtEl>
                                        <p:attrNameLst>
                                          <p:attrName>style.visibility</p:attrName>
                                        </p:attrNameLst>
                                      </p:cBhvr>
                                      <p:to>
                                        <p:strVal val="visible"/>
                                      </p:to>
                                    </p:set>
                                    <p:animEffect transition="in" filter="fade">
                                      <p:cBhvr>
                                        <p:cTn id="15" dur="500"/>
                                        <p:tgtEl>
                                          <p:spTgt spid="2">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21012FF-2183-49EB-8A0F-A5662773C13F}"/>
                                            </p:graphicEl>
                                          </p:spTgt>
                                        </p:tgtEl>
                                        <p:attrNameLst>
                                          <p:attrName>style.visibility</p:attrName>
                                        </p:attrNameLst>
                                      </p:cBhvr>
                                      <p:to>
                                        <p:strVal val="visible"/>
                                      </p:to>
                                    </p:set>
                                    <p:animEffect transition="in" filter="fade">
                                      <p:cBhvr>
                                        <p:cTn id="20" dur="500"/>
                                        <p:tgtEl>
                                          <p:spTgt spid="2">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60385D6-A2E9-4D77-8578-C835F1E9584C}"/>
                                            </p:graphicEl>
                                          </p:spTgt>
                                        </p:tgtEl>
                                        <p:attrNameLst>
                                          <p:attrName>style.visibility</p:attrName>
                                        </p:attrNameLst>
                                      </p:cBhvr>
                                      <p:to>
                                        <p:strVal val="visible"/>
                                      </p:to>
                                    </p:set>
                                    <p:animEffect transition="in" filter="fade">
                                      <p:cBhvr>
                                        <p:cTn id="23" dur="500"/>
                                        <p:tgtEl>
                                          <p:spTgt spid="2">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6B9A1C-BAC9-4E81-A5BF-E1004F6923D0}"/>
                                            </p:graphicEl>
                                          </p:spTgt>
                                        </p:tgtEl>
                                        <p:attrNameLst>
                                          <p:attrName>style.visibility</p:attrName>
                                        </p:attrNameLst>
                                      </p:cBhvr>
                                      <p:to>
                                        <p:strVal val="visible"/>
                                      </p:to>
                                    </p:set>
                                    <p:animEffect transition="in" filter="fade">
                                      <p:cBhvr>
                                        <p:cTn id="28" dur="500"/>
                                        <p:tgtEl>
                                          <p:spTgt spid="2">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F11126D-DE3E-40DE-886C-BDD79DC213EF}"/>
                                            </p:graphicEl>
                                          </p:spTgt>
                                        </p:tgtEl>
                                        <p:attrNameLst>
                                          <p:attrName>style.visibility</p:attrName>
                                        </p:attrNameLst>
                                      </p:cBhvr>
                                      <p:to>
                                        <p:strVal val="visible"/>
                                      </p:to>
                                    </p:set>
                                    <p:animEffect transition="in" filter="fade">
                                      <p:cBhvr>
                                        <p:cTn id="31" dur="500"/>
                                        <p:tgtEl>
                                          <p:spTgt spid="2">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2ABE2DB-EBE2-4193-A8CA-4BE01A93C8E8}"/>
                                            </p:graphicEl>
                                          </p:spTgt>
                                        </p:tgtEl>
                                        <p:attrNameLst>
                                          <p:attrName>style.visibility</p:attrName>
                                        </p:attrNameLst>
                                      </p:cBhvr>
                                      <p:to>
                                        <p:strVal val="visible"/>
                                      </p:to>
                                    </p:set>
                                    <p:animEffect transition="in" filter="fade">
                                      <p:cBhvr>
                                        <p:cTn id="36" dur="500"/>
                                        <p:tgtEl>
                                          <p:spTgt spid="2">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2B73E0F7-4FE1-45A9-A9B3-24428E849349}"/>
                                            </p:graphicEl>
                                          </p:spTgt>
                                        </p:tgtEl>
                                        <p:attrNameLst>
                                          <p:attrName>style.visibility</p:attrName>
                                        </p:attrNameLst>
                                      </p:cBhvr>
                                      <p:to>
                                        <p:strVal val="visible"/>
                                      </p:to>
                                    </p:set>
                                    <p:animEffect transition="in" filter="fade">
                                      <p:cBhvr>
                                        <p:cTn id="39" dur="500"/>
                                        <p:tgtEl>
                                          <p:spTgt spid="2">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E1556B0-7E8D-47AB-BF40-8F3B2BE3A09E}"/>
                                            </p:graphicEl>
                                          </p:spTgt>
                                        </p:tgtEl>
                                        <p:attrNameLst>
                                          <p:attrName>style.visibility</p:attrName>
                                        </p:attrNameLst>
                                      </p:cBhvr>
                                      <p:to>
                                        <p:strVal val="visible"/>
                                      </p:to>
                                    </p:set>
                                    <p:animEffect transition="in" filter="fade">
                                      <p:cBhvr>
                                        <p:cTn id="44" dur="500"/>
                                        <p:tgtEl>
                                          <p:spTgt spid="2">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4DE5F612-8C3D-4BB5-89AA-613E47E795BA}"/>
                                            </p:graphicEl>
                                          </p:spTgt>
                                        </p:tgtEl>
                                        <p:attrNameLst>
                                          <p:attrName>style.visibility</p:attrName>
                                        </p:attrNameLst>
                                      </p:cBhvr>
                                      <p:to>
                                        <p:strVal val="visible"/>
                                      </p:to>
                                    </p:set>
                                    <p:animEffect transition="in" filter="fade">
                                      <p:cBhvr>
                                        <p:cTn id="47" dur="500"/>
                                        <p:tgtEl>
                                          <p:spTgt spid="2">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A45A6CCC-8150-4F3B-AF9B-79079D67D660}"/>
                                            </p:graphicEl>
                                          </p:spTgt>
                                        </p:tgtEl>
                                        <p:attrNameLst>
                                          <p:attrName>style.visibility</p:attrName>
                                        </p:attrNameLst>
                                      </p:cBhvr>
                                      <p:to>
                                        <p:strVal val="visible"/>
                                      </p:to>
                                    </p:set>
                                    <p:animEffect transition="in" filter="fade">
                                      <p:cBhvr>
                                        <p:cTn id="52" dur="500"/>
                                        <p:tgtEl>
                                          <p:spTgt spid="2">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41415AEC-E7C4-4001-88BC-0339D8DF9DF5}"/>
                                            </p:graphicEl>
                                          </p:spTgt>
                                        </p:tgtEl>
                                        <p:attrNameLst>
                                          <p:attrName>style.visibility</p:attrName>
                                        </p:attrNameLst>
                                      </p:cBhvr>
                                      <p:to>
                                        <p:strVal val="visible"/>
                                      </p:to>
                                    </p:set>
                                    <p:animEffect transition="in" filter="fade">
                                      <p:cBhvr>
                                        <p:cTn id="55" dur="500"/>
                                        <p:tgtEl>
                                          <p:spTgt spid="2">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1464"/>
          </a:xfrm>
          <a:solidFill>
            <a:srgbClr val="002060"/>
          </a:solidFill>
        </p:spPr>
        <p:txBody>
          <a:bodyPr>
            <a:normAutofit/>
          </a:bodyPr>
          <a:lstStyle/>
          <a:p>
            <a:pPr algn="ctr"/>
            <a:r>
              <a:rPr lang="en-GB" sz="3600" b="1" dirty="0">
                <a:solidFill>
                  <a:schemeClr val="bg1"/>
                </a:solidFill>
                <a:latin typeface="+mn-lt"/>
              </a:rPr>
              <a:t>Risk</a:t>
            </a:r>
          </a:p>
        </p:txBody>
      </p:sp>
      <p:graphicFrame>
        <p:nvGraphicFramePr>
          <p:cNvPr id="3" name="Diagram 2"/>
          <p:cNvGraphicFramePr/>
          <p:nvPr>
            <p:extLst>
              <p:ext uri="{D42A27DB-BD31-4B8C-83A1-F6EECF244321}">
                <p14:modId xmlns:p14="http://schemas.microsoft.com/office/powerpoint/2010/main" val="3149977414"/>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6640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DF22D5-C7B3-4C6C-A590-F2D251B2C291}"/>
                                            </p:graphicEl>
                                          </p:spTgt>
                                        </p:tgtEl>
                                        <p:attrNameLst>
                                          <p:attrName>style.visibility</p:attrName>
                                        </p:attrNameLst>
                                      </p:cBhvr>
                                      <p:to>
                                        <p:strVal val="visible"/>
                                      </p:to>
                                    </p:set>
                                    <p:animEffect transition="in" filter="fade">
                                      <p:cBhvr>
                                        <p:cTn id="7" dur="500"/>
                                        <p:tgtEl>
                                          <p:spTgt spid="3">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337E0B2-9119-4744-A457-B83ACF9D0A8A}"/>
                                            </p:graphicEl>
                                          </p:spTgt>
                                        </p:tgtEl>
                                        <p:attrNameLst>
                                          <p:attrName>style.visibility</p:attrName>
                                        </p:attrNameLst>
                                      </p:cBhvr>
                                      <p:to>
                                        <p:strVal val="visible"/>
                                      </p:to>
                                    </p:set>
                                    <p:animEffect transition="in" filter="fade">
                                      <p:cBhvr>
                                        <p:cTn id="12" dur="500"/>
                                        <p:tgtEl>
                                          <p:spTgt spid="3">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FE93192-334F-4D85-A3AC-BA35EFD716F4}"/>
                                            </p:graphicEl>
                                          </p:spTgt>
                                        </p:tgtEl>
                                        <p:attrNameLst>
                                          <p:attrName>style.visibility</p:attrName>
                                        </p:attrNameLst>
                                      </p:cBhvr>
                                      <p:to>
                                        <p:strVal val="visible"/>
                                      </p:to>
                                    </p:set>
                                    <p:animEffect transition="in" filter="fade">
                                      <p:cBhvr>
                                        <p:cTn id="15" dur="500"/>
                                        <p:tgtEl>
                                          <p:spTgt spid="3">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21012FF-2183-49EB-8A0F-A5662773C13F}"/>
                                            </p:graphicEl>
                                          </p:spTgt>
                                        </p:tgtEl>
                                        <p:attrNameLst>
                                          <p:attrName>style.visibility</p:attrName>
                                        </p:attrNameLst>
                                      </p:cBhvr>
                                      <p:to>
                                        <p:strVal val="visible"/>
                                      </p:to>
                                    </p:set>
                                    <p:animEffect transition="in" filter="fade">
                                      <p:cBhvr>
                                        <p:cTn id="20" dur="500"/>
                                        <p:tgtEl>
                                          <p:spTgt spid="3">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0385D6-A2E9-4D77-8578-C835F1E9584C}"/>
                                            </p:graphicEl>
                                          </p:spTgt>
                                        </p:tgtEl>
                                        <p:attrNameLst>
                                          <p:attrName>style.visibility</p:attrName>
                                        </p:attrNameLst>
                                      </p:cBhvr>
                                      <p:to>
                                        <p:strVal val="visible"/>
                                      </p:to>
                                    </p:set>
                                    <p:animEffect transition="in" filter="fade">
                                      <p:cBhvr>
                                        <p:cTn id="23" dur="500"/>
                                        <p:tgtEl>
                                          <p:spTgt spid="3">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36B9A1C-BAC9-4E81-A5BF-E1004F6923D0}"/>
                                            </p:graphicEl>
                                          </p:spTgt>
                                        </p:tgtEl>
                                        <p:attrNameLst>
                                          <p:attrName>style.visibility</p:attrName>
                                        </p:attrNameLst>
                                      </p:cBhvr>
                                      <p:to>
                                        <p:strVal val="visible"/>
                                      </p:to>
                                    </p:set>
                                    <p:animEffect transition="in" filter="fade">
                                      <p:cBhvr>
                                        <p:cTn id="28" dur="500"/>
                                        <p:tgtEl>
                                          <p:spTgt spid="3">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F11126D-DE3E-40DE-886C-BDD79DC213EF}"/>
                                            </p:graphicEl>
                                          </p:spTgt>
                                        </p:tgtEl>
                                        <p:attrNameLst>
                                          <p:attrName>style.visibility</p:attrName>
                                        </p:attrNameLst>
                                      </p:cBhvr>
                                      <p:to>
                                        <p:strVal val="visible"/>
                                      </p:to>
                                    </p:set>
                                    <p:animEffect transition="in" filter="fade">
                                      <p:cBhvr>
                                        <p:cTn id="31" dur="500"/>
                                        <p:tgtEl>
                                          <p:spTgt spid="3">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72ABE2DB-EBE2-4193-A8CA-4BE01A93C8E8}"/>
                                            </p:graphicEl>
                                          </p:spTgt>
                                        </p:tgtEl>
                                        <p:attrNameLst>
                                          <p:attrName>style.visibility</p:attrName>
                                        </p:attrNameLst>
                                      </p:cBhvr>
                                      <p:to>
                                        <p:strVal val="visible"/>
                                      </p:to>
                                    </p:set>
                                    <p:animEffect transition="in" filter="fade">
                                      <p:cBhvr>
                                        <p:cTn id="36" dur="500"/>
                                        <p:tgtEl>
                                          <p:spTgt spid="3">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2B73E0F7-4FE1-45A9-A9B3-24428E849349}"/>
                                            </p:graphicEl>
                                          </p:spTgt>
                                        </p:tgtEl>
                                        <p:attrNameLst>
                                          <p:attrName>style.visibility</p:attrName>
                                        </p:attrNameLst>
                                      </p:cBhvr>
                                      <p:to>
                                        <p:strVal val="visible"/>
                                      </p:to>
                                    </p:set>
                                    <p:animEffect transition="in" filter="fade">
                                      <p:cBhvr>
                                        <p:cTn id="39" dur="500"/>
                                        <p:tgtEl>
                                          <p:spTgt spid="3">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4E1556B0-7E8D-47AB-BF40-8F3B2BE3A09E}"/>
                                            </p:graphicEl>
                                          </p:spTgt>
                                        </p:tgtEl>
                                        <p:attrNameLst>
                                          <p:attrName>style.visibility</p:attrName>
                                        </p:attrNameLst>
                                      </p:cBhvr>
                                      <p:to>
                                        <p:strVal val="visible"/>
                                      </p:to>
                                    </p:set>
                                    <p:animEffect transition="in" filter="fade">
                                      <p:cBhvr>
                                        <p:cTn id="44" dur="500"/>
                                        <p:tgtEl>
                                          <p:spTgt spid="3">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4DE5F612-8C3D-4BB5-89AA-613E47E795BA}"/>
                                            </p:graphicEl>
                                          </p:spTgt>
                                        </p:tgtEl>
                                        <p:attrNameLst>
                                          <p:attrName>style.visibility</p:attrName>
                                        </p:attrNameLst>
                                      </p:cBhvr>
                                      <p:to>
                                        <p:strVal val="visible"/>
                                      </p:to>
                                    </p:set>
                                    <p:animEffect transition="in" filter="fade">
                                      <p:cBhvr>
                                        <p:cTn id="47" dur="500"/>
                                        <p:tgtEl>
                                          <p:spTgt spid="3">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45A6CCC-8150-4F3B-AF9B-79079D67D660}"/>
                                            </p:graphicEl>
                                          </p:spTgt>
                                        </p:tgtEl>
                                        <p:attrNameLst>
                                          <p:attrName>style.visibility</p:attrName>
                                        </p:attrNameLst>
                                      </p:cBhvr>
                                      <p:to>
                                        <p:strVal val="visible"/>
                                      </p:to>
                                    </p:set>
                                    <p:animEffect transition="in" filter="fade">
                                      <p:cBhvr>
                                        <p:cTn id="52" dur="500"/>
                                        <p:tgtEl>
                                          <p:spTgt spid="3">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41415AEC-E7C4-4001-88BC-0339D8DF9DF5}"/>
                                            </p:graphicEl>
                                          </p:spTgt>
                                        </p:tgtEl>
                                        <p:attrNameLst>
                                          <p:attrName>style.visibility</p:attrName>
                                        </p:attrNameLst>
                                      </p:cBhvr>
                                      <p:to>
                                        <p:strVal val="visible"/>
                                      </p:to>
                                    </p:set>
                                    <p:animEffect transition="in" filter="fade">
                                      <p:cBhvr>
                                        <p:cTn id="55" dur="500"/>
                                        <p:tgtEl>
                                          <p:spTgt spid="3">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97401"/>
          </a:xfrm>
          <a:solidFill>
            <a:srgbClr val="002060"/>
          </a:solidFill>
        </p:spPr>
        <p:txBody>
          <a:bodyPr>
            <a:normAutofit/>
          </a:bodyPr>
          <a:lstStyle/>
          <a:p>
            <a:pPr algn="ctr"/>
            <a:r>
              <a:rPr lang="en-GB" sz="3600" b="1" dirty="0">
                <a:solidFill>
                  <a:schemeClr val="bg1"/>
                </a:solidFill>
                <a:latin typeface="+mn-lt"/>
              </a:rPr>
              <a:t>Investigation…ask the right questions</a:t>
            </a:r>
          </a:p>
        </p:txBody>
      </p:sp>
      <p:graphicFrame>
        <p:nvGraphicFramePr>
          <p:cNvPr id="3" name="Diagram 2"/>
          <p:cNvGraphicFramePr/>
          <p:nvPr>
            <p:extLst>
              <p:ext uri="{D42A27DB-BD31-4B8C-83A1-F6EECF244321}">
                <p14:modId xmlns:p14="http://schemas.microsoft.com/office/powerpoint/2010/main" val="4074108822"/>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481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DF22D5-C7B3-4C6C-A590-F2D251B2C291}"/>
                                            </p:graphicEl>
                                          </p:spTgt>
                                        </p:tgtEl>
                                        <p:attrNameLst>
                                          <p:attrName>style.visibility</p:attrName>
                                        </p:attrNameLst>
                                      </p:cBhvr>
                                      <p:to>
                                        <p:strVal val="visible"/>
                                      </p:to>
                                    </p:set>
                                    <p:animEffect transition="in" filter="fade">
                                      <p:cBhvr>
                                        <p:cTn id="7" dur="500"/>
                                        <p:tgtEl>
                                          <p:spTgt spid="3">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337E0B2-9119-4744-A457-B83ACF9D0A8A}"/>
                                            </p:graphicEl>
                                          </p:spTgt>
                                        </p:tgtEl>
                                        <p:attrNameLst>
                                          <p:attrName>style.visibility</p:attrName>
                                        </p:attrNameLst>
                                      </p:cBhvr>
                                      <p:to>
                                        <p:strVal val="visible"/>
                                      </p:to>
                                    </p:set>
                                    <p:animEffect transition="in" filter="fade">
                                      <p:cBhvr>
                                        <p:cTn id="12" dur="500"/>
                                        <p:tgtEl>
                                          <p:spTgt spid="3">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FE93192-334F-4D85-A3AC-BA35EFD716F4}"/>
                                            </p:graphicEl>
                                          </p:spTgt>
                                        </p:tgtEl>
                                        <p:attrNameLst>
                                          <p:attrName>style.visibility</p:attrName>
                                        </p:attrNameLst>
                                      </p:cBhvr>
                                      <p:to>
                                        <p:strVal val="visible"/>
                                      </p:to>
                                    </p:set>
                                    <p:animEffect transition="in" filter="fade">
                                      <p:cBhvr>
                                        <p:cTn id="15" dur="500"/>
                                        <p:tgtEl>
                                          <p:spTgt spid="3">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21012FF-2183-49EB-8A0F-A5662773C13F}"/>
                                            </p:graphicEl>
                                          </p:spTgt>
                                        </p:tgtEl>
                                        <p:attrNameLst>
                                          <p:attrName>style.visibility</p:attrName>
                                        </p:attrNameLst>
                                      </p:cBhvr>
                                      <p:to>
                                        <p:strVal val="visible"/>
                                      </p:to>
                                    </p:set>
                                    <p:animEffect transition="in" filter="fade">
                                      <p:cBhvr>
                                        <p:cTn id="20" dur="500"/>
                                        <p:tgtEl>
                                          <p:spTgt spid="3">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0385D6-A2E9-4D77-8578-C835F1E9584C}"/>
                                            </p:graphicEl>
                                          </p:spTgt>
                                        </p:tgtEl>
                                        <p:attrNameLst>
                                          <p:attrName>style.visibility</p:attrName>
                                        </p:attrNameLst>
                                      </p:cBhvr>
                                      <p:to>
                                        <p:strVal val="visible"/>
                                      </p:to>
                                    </p:set>
                                    <p:animEffect transition="in" filter="fade">
                                      <p:cBhvr>
                                        <p:cTn id="23" dur="500"/>
                                        <p:tgtEl>
                                          <p:spTgt spid="3">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36B9A1C-BAC9-4E81-A5BF-E1004F6923D0}"/>
                                            </p:graphicEl>
                                          </p:spTgt>
                                        </p:tgtEl>
                                        <p:attrNameLst>
                                          <p:attrName>style.visibility</p:attrName>
                                        </p:attrNameLst>
                                      </p:cBhvr>
                                      <p:to>
                                        <p:strVal val="visible"/>
                                      </p:to>
                                    </p:set>
                                    <p:animEffect transition="in" filter="fade">
                                      <p:cBhvr>
                                        <p:cTn id="28" dur="500"/>
                                        <p:tgtEl>
                                          <p:spTgt spid="3">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F11126D-DE3E-40DE-886C-BDD79DC213EF}"/>
                                            </p:graphicEl>
                                          </p:spTgt>
                                        </p:tgtEl>
                                        <p:attrNameLst>
                                          <p:attrName>style.visibility</p:attrName>
                                        </p:attrNameLst>
                                      </p:cBhvr>
                                      <p:to>
                                        <p:strVal val="visible"/>
                                      </p:to>
                                    </p:set>
                                    <p:animEffect transition="in" filter="fade">
                                      <p:cBhvr>
                                        <p:cTn id="31" dur="500"/>
                                        <p:tgtEl>
                                          <p:spTgt spid="3">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72ABE2DB-EBE2-4193-A8CA-4BE01A93C8E8}"/>
                                            </p:graphicEl>
                                          </p:spTgt>
                                        </p:tgtEl>
                                        <p:attrNameLst>
                                          <p:attrName>style.visibility</p:attrName>
                                        </p:attrNameLst>
                                      </p:cBhvr>
                                      <p:to>
                                        <p:strVal val="visible"/>
                                      </p:to>
                                    </p:set>
                                    <p:animEffect transition="in" filter="fade">
                                      <p:cBhvr>
                                        <p:cTn id="36" dur="500"/>
                                        <p:tgtEl>
                                          <p:spTgt spid="3">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2B73E0F7-4FE1-45A9-A9B3-24428E849349}"/>
                                            </p:graphicEl>
                                          </p:spTgt>
                                        </p:tgtEl>
                                        <p:attrNameLst>
                                          <p:attrName>style.visibility</p:attrName>
                                        </p:attrNameLst>
                                      </p:cBhvr>
                                      <p:to>
                                        <p:strVal val="visible"/>
                                      </p:to>
                                    </p:set>
                                    <p:animEffect transition="in" filter="fade">
                                      <p:cBhvr>
                                        <p:cTn id="39" dur="500"/>
                                        <p:tgtEl>
                                          <p:spTgt spid="3">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4E1556B0-7E8D-47AB-BF40-8F3B2BE3A09E}"/>
                                            </p:graphicEl>
                                          </p:spTgt>
                                        </p:tgtEl>
                                        <p:attrNameLst>
                                          <p:attrName>style.visibility</p:attrName>
                                        </p:attrNameLst>
                                      </p:cBhvr>
                                      <p:to>
                                        <p:strVal val="visible"/>
                                      </p:to>
                                    </p:set>
                                    <p:animEffect transition="in" filter="fade">
                                      <p:cBhvr>
                                        <p:cTn id="44" dur="500"/>
                                        <p:tgtEl>
                                          <p:spTgt spid="3">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4DE5F612-8C3D-4BB5-89AA-613E47E795BA}"/>
                                            </p:graphicEl>
                                          </p:spTgt>
                                        </p:tgtEl>
                                        <p:attrNameLst>
                                          <p:attrName>style.visibility</p:attrName>
                                        </p:attrNameLst>
                                      </p:cBhvr>
                                      <p:to>
                                        <p:strVal val="visible"/>
                                      </p:to>
                                    </p:set>
                                    <p:animEffect transition="in" filter="fade">
                                      <p:cBhvr>
                                        <p:cTn id="47" dur="500"/>
                                        <p:tgtEl>
                                          <p:spTgt spid="3">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45A6CCC-8150-4F3B-AF9B-79079D67D660}"/>
                                            </p:graphicEl>
                                          </p:spTgt>
                                        </p:tgtEl>
                                        <p:attrNameLst>
                                          <p:attrName>style.visibility</p:attrName>
                                        </p:attrNameLst>
                                      </p:cBhvr>
                                      <p:to>
                                        <p:strVal val="visible"/>
                                      </p:to>
                                    </p:set>
                                    <p:animEffect transition="in" filter="fade">
                                      <p:cBhvr>
                                        <p:cTn id="52" dur="500"/>
                                        <p:tgtEl>
                                          <p:spTgt spid="3">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41415AEC-E7C4-4001-88BC-0339D8DF9DF5}"/>
                                            </p:graphicEl>
                                          </p:spTgt>
                                        </p:tgtEl>
                                        <p:attrNameLst>
                                          <p:attrName>style.visibility</p:attrName>
                                        </p:attrNameLst>
                                      </p:cBhvr>
                                      <p:to>
                                        <p:strVal val="visible"/>
                                      </p:to>
                                    </p:set>
                                    <p:animEffect transition="in" filter="fade">
                                      <p:cBhvr>
                                        <p:cTn id="55" dur="500"/>
                                        <p:tgtEl>
                                          <p:spTgt spid="3">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9591"/>
          </a:xfrm>
          <a:solidFill>
            <a:srgbClr val="002060"/>
          </a:solidFill>
        </p:spPr>
        <p:txBody>
          <a:bodyPr>
            <a:normAutofit/>
          </a:bodyPr>
          <a:lstStyle/>
          <a:p>
            <a:pPr algn="ctr"/>
            <a:r>
              <a:rPr lang="en-GB" sz="3600" b="1" dirty="0">
                <a:solidFill>
                  <a:schemeClr val="bg1"/>
                </a:solidFill>
                <a:latin typeface="+mn-lt"/>
              </a:rPr>
              <a:t>Vulnerability</a:t>
            </a:r>
          </a:p>
        </p:txBody>
      </p:sp>
      <p:graphicFrame>
        <p:nvGraphicFramePr>
          <p:cNvPr id="3" name="Diagram 2"/>
          <p:cNvGraphicFramePr/>
          <p:nvPr>
            <p:extLst>
              <p:ext uri="{D42A27DB-BD31-4B8C-83A1-F6EECF244321}">
                <p14:modId xmlns:p14="http://schemas.microsoft.com/office/powerpoint/2010/main" val="1812463438"/>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682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DF22D5-C7B3-4C6C-A590-F2D251B2C291}"/>
                                            </p:graphicEl>
                                          </p:spTgt>
                                        </p:tgtEl>
                                        <p:attrNameLst>
                                          <p:attrName>style.visibility</p:attrName>
                                        </p:attrNameLst>
                                      </p:cBhvr>
                                      <p:to>
                                        <p:strVal val="visible"/>
                                      </p:to>
                                    </p:set>
                                    <p:animEffect transition="in" filter="fade">
                                      <p:cBhvr>
                                        <p:cTn id="7" dur="500"/>
                                        <p:tgtEl>
                                          <p:spTgt spid="3">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337E0B2-9119-4744-A457-B83ACF9D0A8A}"/>
                                            </p:graphicEl>
                                          </p:spTgt>
                                        </p:tgtEl>
                                        <p:attrNameLst>
                                          <p:attrName>style.visibility</p:attrName>
                                        </p:attrNameLst>
                                      </p:cBhvr>
                                      <p:to>
                                        <p:strVal val="visible"/>
                                      </p:to>
                                    </p:set>
                                    <p:animEffect transition="in" filter="fade">
                                      <p:cBhvr>
                                        <p:cTn id="12" dur="500"/>
                                        <p:tgtEl>
                                          <p:spTgt spid="3">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FE93192-334F-4D85-A3AC-BA35EFD716F4}"/>
                                            </p:graphicEl>
                                          </p:spTgt>
                                        </p:tgtEl>
                                        <p:attrNameLst>
                                          <p:attrName>style.visibility</p:attrName>
                                        </p:attrNameLst>
                                      </p:cBhvr>
                                      <p:to>
                                        <p:strVal val="visible"/>
                                      </p:to>
                                    </p:set>
                                    <p:animEffect transition="in" filter="fade">
                                      <p:cBhvr>
                                        <p:cTn id="15" dur="500"/>
                                        <p:tgtEl>
                                          <p:spTgt spid="3">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21012FF-2183-49EB-8A0F-A5662773C13F}"/>
                                            </p:graphicEl>
                                          </p:spTgt>
                                        </p:tgtEl>
                                        <p:attrNameLst>
                                          <p:attrName>style.visibility</p:attrName>
                                        </p:attrNameLst>
                                      </p:cBhvr>
                                      <p:to>
                                        <p:strVal val="visible"/>
                                      </p:to>
                                    </p:set>
                                    <p:animEffect transition="in" filter="fade">
                                      <p:cBhvr>
                                        <p:cTn id="20" dur="500"/>
                                        <p:tgtEl>
                                          <p:spTgt spid="3">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0385D6-A2E9-4D77-8578-C835F1E9584C}"/>
                                            </p:graphicEl>
                                          </p:spTgt>
                                        </p:tgtEl>
                                        <p:attrNameLst>
                                          <p:attrName>style.visibility</p:attrName>
                                        </p:attrNameLst>
                                      </p:cBhvr>
                                      <p:to>
                                        <p:strVal val="visible"/>
                                      </p:to>
                                    </p:set>
                                    <p:animEffect transition="in" filter="fade">
                                      <p:cBhvr>
                                        <p:cTn id="23" dur="500"/>
                                        <p:tgtEl>
                                          <p:spTgt spid="3">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36B9A1C-BAC9-4E81-A5BF-E1004F6923D0}"/>
                                            </p:graphicEl>
                                          </p:spTgt>
                                        </p:tgtEl>
                                        <p:attrNameLst>
                                          <p:attrName>style.visibility</p:attrName>
                                        </p:attrNameLst>
                                      </p:cBhvr>
                                      <p:to>
                                        <p:strVal val="visible"/>
                                      </p:to>
                                    </p:set>
                                    <p:animEffect transition="in" filter="fade">
                                      <p:cBhvr>
                                        <p:cTn id="28" dur="500"/>
                                        <p:tgtEl>
                                          <p:spTgt spid="3">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F11126D-DE3E-40DE-886C-BDD79DC213EF}"/>
                                            </p:graphicEl>
                                          </p:spTgt>
                                        </p:tgtEl>
                                        <p:attrNameLst>
                                          <p:attrName>style.visibility</p:attrName>
                                        </p:attrNameLst>
                                      </p:cBhvr>
                                      <p:to>
                                        <p:strVal val="visible"/>
                                      </p:to>
                                    </p:set>
                                    <p:animEffect transition="in" filter="fade">
                                      <p:cBhvr>
                                        <p:cTn id="31" dur="500"/>
                                        <p:tgtEl>
                                          <p:spTgt spid="3">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72ABE2DB-EBE2-4193-A8CA-4BE01A93C8E8}"/>
                                            </p:graphicEl>
                                          </p:spTgt>
                                        </p:tgtEl>
                                        <p:attrNameLst>
                                          <p:attrName>style.visibility</p:attrName>
                                        </p:attrNameLst>
                                      </p:cBhvr>
                                      <p:to>
                                        <p:strVal val="visible"/>
                                      </p:to>
                                    </p:set>
                                    <p:animEffect transition="in" filter="fade">
                                      <p:cBhvr>
                                        <p:cTn id="36" dur="500"/>
                                        <p:tgtEl>
                                          <p:spTgt spid="3">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2B73E0F7-4FE1-45A9-A9B3-24428E849349}"/>
                                            </p:graphicEl>
                                          </p:spTgt>
                                        </p:tgtEl>
                                        <p:attrNameLst>
                                          <p:attrName>style.visibility</p:attrName>
                                        </p:attrNameLst>
                                      </p:cBhvr>
                                      <p:to>
                                        <p:strVal val="visible"/>
                                      </p:to>
                                    </p:set>
                                    <p:animEffect transition="in" filter="fade">
                                      <p:cBhvr>
                                        <p:cTn id="39" dur="500"/>
                                        <p:tgtEl>
                                          <p:spTgt spid="3">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4E1556B0-7E8D-47AB-BF40-8F3B2BE3A09E}"/>
                                            </p:graphicEl>
                                          </p:spTgt>
                                        </p:tgtEl>
                                        <p:attrNameLst>
                                          <p:attrName>style.visibility</p:attrName>
                                        </p:attrNameLst>
                                      </p:cBhvr>
                                      <p:to>
                                        <p:strVal val="visible"/>
                                      </p:to>
                                    </p:set>
                                    <p:animEffect transition="in" filter="fade">
                                      <p:cBhvr>
                                        <p:cTn id="44" dur="500"/>
                                        <p:tgtEl>
                                          <p:spTgt spid="3">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4DE5F612-8C3D-4BB5-89AA-613E47E795BA}"/>
                                            </p:graphicEl>
                                          </p:spTgt>
                                        </p:tgtEl>
                                        <p:attrNameLst>
                                          <p:attrName>style.visibility</p:attrName>
                                        </p:attrNameLst>
                                      </p:cBhvr>
                                      <p:to>
                                        <p:strVal val="visible"/>
                                      </p:to>
                                    </p:set>
                                    <p:animEffect transition="in" filter="fade">
                                      <p:cBhvr>
                                        <p:cTn id="47" dur="500"/>
                                        <p:tgtEl>
                                          <p:spTgt spid="3">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45A6CCC-8150-4F3B-AF9B-79079D67D660}"/>
                                            </p:graphicEl>
                                          </p:spTgt>
                                        </p:tgtEl>
                                        <p:attrNameLst>
                                          <p:attrName>style.visibility</p:attrName>
                                        </p:attrNameLst>
                                      </p:cBhvr>
                                      <p:to>
                                        <p:strVal val="visible"/>
                                      </p:to>
                                    </p:set>
                                    <p:animEffect transition="in" filter="fade">
                                      <p:cBhvr>
                                        <p:cTn id="52" dur="500"/>
                                        <p:tgtEl>
                                          <p:spTgt spid="3">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41415AEC-E7C4-4001-88BC-0339D8DF9DF5}"/>
                                            </p:graphicEl>
                                          </p:spTgt>
                                        </p:tgtEl>
                                        <p:attrNameLst>
                                          <p:attrName>style.visibility</p:attrName>
                                        </p:attrNameLst>
                                      </p:cBhvr>
                                      <p:to>
                                        <p:strVal val="visible"/>
                                      </p:to>
                                    </p:set>
                                    <p:animEffect transition="in" filter="fade">
                                      <p:cBhvr>
                                        <p:cTn id="55" dur="500"/>
                                        <p:tgtEl>
                                          <p:spTgt spid="3">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1464"/>
          </a:xfrm>
          <a:solidFill>
            <a:srgbClr val="002060"/>
          </a:solidFill>
        </p:spPr>
        <p:txBody>
          <a:bodyPr>
            <a:normAutofit/>
          </a:bodyPr>
          <a:lstStyle/>
          <a:p>
            <a:pPr algn="ctr"/>
            <a:r>
              <a:rPr lang="en-GB" sz="3600" b="1" dirty="0">
                <a:solidFill>
                  <a:schemeClr val="bg1"/>
                </a:solidFill>
                <a:latin typeface="+mn-lt"/>
              </a:rPr>
              <a:t>Engagement</a:t>
            </a:r>
          </a:p>
        </p:txBody>
      </p:sp>
      <p:graphicFrame>
        <p:nvGraphicFramePr>
          <p:cNvPr id="3" name="Diagram 2"/>
          <p:cNvGraphicFramePr/>
          <p:nvPr>
            <p:extLst>
              <p:ext uri="{D42A27DB-BD31-4B8C-83A1-F6EECF244321}">
                <p14:modId xmlns:p14="http://schemas.microsoft.com/office/powerpoint/2010/main" val="3634016577"/>
              </p:ext>
            </p:extLst>
          </p:nvPr>
        </p:nvGraphicFramePr>
        <p:xfrm>
          <a:off x="443163" y="280240"/>
          <a:ext cx="11401927" cy="5538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0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DF22D5-C7B3-4C6C-A590-F2D251B2C291}"/>
                                            </p:graphicEl>
                                          </p:spTgt>
                                        </p:tgtEl>
                                        <p:attrNameLst>
                                          <p:attrName>style.visibility</p:attrName>
                                        </p:attrNameLst>
                                      </p:cBhvr>
                                      <p:to>
                                        <p:strVal val="visible"/>
                                      </p:to>
                                    </p:set>
                                    <p:animEffect transition="in" filter="fade">
                                      <p:cBhvr>
                                        <p:cTn id="7" dur="500"/>
                                        <p:tgtEl>
                                          <p:spTgt spid="3">
                                            <p:graphicEl>
                                              <a:dgm id="{AADF22D5-C7B3-4C6C-A590-F2D251B2C29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337E0B2-9119-4744-A457-B83ACF9D0A8A}"/>
                                            </p:graphicEl>
                                          </p:spTgt>
                                        </p:tgtEl>
                                        <p:attrNameLst>
                                          <p:attrName>style.visibility</p:attrName>
                                        </p:attrNameLst>
                                      </p:cBhvr>
                                      <p:to>
                                        <p:strVal val="visible"/>
                                      </p:to>
                                    </p:set>
                                    <p:animEffect transition="in" filter="fade">
                                      <p:cBhvr>
                                        <p:cTn id="12" dur="500"/>
                                        <p:tgtEl>
                                          <p:spTgt spid="3">
                                            <p:graphicEl>
                                              <a:dgm id="{1337E0B2-9119-4744-A457-B83ACF9D0A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FE93192-334F-4D85-A3AC-BA35EFD716F4}"/>
                                            </p:graphicEl>
                                          </p:spTgt>
                                        </p:tgtEl>
                                        <p:attrNameLst>
                                          <p:attrName>style.visibility</p:attrName>
                                        </p:attrNameLst>
                                      </p:cBhvr>
                                      <p:to>
                                        <p:strVal val="visible"/>
                                      </p:to>
                                    </p:set>
                                    <p:animEffect transition="in" filter="fade">
                                      <p:cBhvr>
                                        <p:cTn id="15" dur="500"/>
                                        <p:tgtEl>
                                          <p:spTgt spid="3">
                                            <p:graphicEl>
                                              <a:dgm id="{CFE93192-334F-4D85-A3AC-BA35EFD716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21012FF-2183-49EB-8A0F-A5662773C13F}"/>
                                            </p:graphicEl>
                                          </p:spTgt>
                                        </p:tgtEl>
                                        <p:attrNameLst>
                                          <p:attrName>style.visibility</p:attrName>
                                        </p:attrNameLst>
                                      </p:cBhvr>
                                      <p:to>
                                        <p:strVal val="visible"/>
                                      </p:to>
                                    </p:set>
                                    <p:animEffect transition="in" filter="fade">
                                      <p:cBhvr>
                                        <p:cTn id="20" dur="500"/>
                                        <p:tgtEl>
                                          <p:spTgt spid="3">
                                            <p:graphicEl>
                                              <a:dgm id="{621012FF-2183-49EB-8A0F-A5662773C1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0385D6-A2E9-4D77-8578-C835F1E9584C}"/>
                                            </p:graphicEl>
                                          </p:spTgt>
                                        </p:tgtEl>
                                        <p:attrNameLst>
                                          <p:attrName>style.visibility</p:attrName>
                                        </p:attrNameLst>
                                      </p:cBhvr>
                                      <p:to>
                                        <p:strVal val="visible"/>
                                      </p:to>
                                    </p:set>
                                    <p:animEffect transition="in" filter="fade">
                                      <p:cBhvr>
                                        <p:cTn id="23" dur="500"/>
                                        <p:tgtEl>
                                          <p:spTgt spid="3">
                                            <p:graphicEl>
                                              <a:dgm id="{C60385D6-A2E9-4D77-8578-C835F1E958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36B9A1C-BAC9-4E81-A5BF-E1004F6923D0}"/>
                                            </p:graphicEl>
                                          </p:spTgt>
                                        </p:tgtEl>
                                        <p:attrNameLst>
                                          <p:attrName>style.visibility</p:attrName>
                                        </p:attrNameLst>
                                      </p:cBhvr>
                                      <p:to>
                                        <p:strVal val="visible"/>
                                      </p:to>
                                    </p:set>
                                    <p:animEffect transition="in" filter="fade">
                                      <p:cBhvr>
                                        <p:cTn id="28" dur="500"/>
                                        <p:tgtEl>
                                          <p:spTgt spid="3">
                                            <p:graphicEl>
                                              <a:dgm id="{236B9A1C-BAC9-4E81-A5BF-E1004F6923D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F11126D-DE3E-40DE-886C-BDD79DC213EF}"/>
                                            </p:graphicEl>
                                          </p:spTgt>
                                        </p:tgtEl>
                                        <p:attrNameLst>
                                          <p:attrName>style.visibility</p:attrName>
                                        </p:attrNameLst>
                                      </p:cBhvr>
                                      <p:to>
                                        <p:strVal val="visible"/>
                                      </p:to>
                                    </p:set>
                                    <p:animEffect transition="in" filter="fade">
                                      <p:cBhvr>
                                        <p:cTn id="31" dur="500"/>
                                        <p:tgtEl>
                                          <p:spTgt spid="3">
                                            <p:graphicEl>
                                              <a:dgm id="{5F11126D-DE3E-40DE-886C-BDD79DC213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72ABE2DB-EBE2-4193-A8CA-4BE01A93C8E8}"/>
                                            </p:graphicEl>
                                          </p:spTgt>
                                        </p:tgtEl>
                                        <p:attrNameLst>
                                          <p:attrName>style.visibility</p:attrName>
                                        </p:attrNameLst>
                                      </p:cBhvr>
                                      <p:to>
                                        <p:strVal val="visible"/>
                                      </p:to>
                                    </p:set>
                                    <p:animEffect transition="in" filter="fade">
                                      <p:cBhvr>
                                        <p:cTn id="36" dur="500"/>
                                        <p:tgtEl>
                                          <p:spTgt spid="3">
                                            <p:graphicEl>
                                              <a:dgm id="{72ABE2DB-EBE2-4193-A8CA-4BE01A93C8E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2B73E0F7-4FE1-45A9-A9B3-24428E849349}"/>
                                            </p:graphicEl>
                                          </p:spTgt>
                                        </p:tgtEl>
                                        <p:attrNameLst>
                                          <p:attrName>style.visibility</p:attrName>
                                        </p:attrNameLst>
                                      </p:cBhvr>
                                      <p:to>
                                        <p:strVal val="visible"/>
                                      </p:to>
                                    </p:set>
                                    <p:animEffect transition="in" filter="fade">
                                      <p:cBhvr>
                                        <p:cTn id="39" dur="500"/>
                                        <p:tgtEl>
                                          <p:spTgt spid="3">
                                            <p:graphicEl>
                                              <a:dgm id="{2B73E0F7-4FE1-45A9-A9B3-24428E8493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4E1556B0-7E8D-47AB-BF40-8F3B2BE3A09E}"/>
                                            </p:graphicEl>
                                          </p:spTgt>
                                        </p:tgtEl>
                                        <p:attrNameLst>
                                          <p:attrName>style.visibility</p:attrName>
                                        </p:attrNameLst>
                                      </p:cBhvr>
                                      <p:to>
                                        <p:strVal val="visible"/>
                                      </p:to>
                                    </p:set>
                                    <p:animEffect transition="in" filter="fade">
                                      <p:cBhvr>
                                        <p:cTn id="44" dur="500"/>
                                        <p:tgtEl>
                                          <p:spTgt spid="3">
                                            <p:graphicEl>
                                              <a:dgm id="{4E1556B0-7E8D-47AB-BF40-8F3B2BE3A09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4DE5F612-8C3D-4BB5-89AA-613E47E795BA}"/>
                                            </p:graphicEl>
                                          </p:spTgt>
                                        </p:tgtEl>
                                        <p:attrNameLst>
                                          <p:attrName>style.visibility</p:attrName>
                                        </p:attrNameLst>
                                      </p:cBhvr>
                                      <p:to>
                                        <p:strVal val="visible"/>
                                      </p:to>
                                    </p:set>
                                    <p:animEffect transition="in" filter="fade">
                                      <p:cBhvr>
                                        <p:cTn id="47" dur="500"/>
                                        <p:tgtEl>
                                          <p:spTgt spid="3">
                                            <p:graphicEl>
                                              <a:dgm id="{4DE5F612-8C3D-4BB5-89AA-613E47E795B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45A6CCC-8150-4F3B-AF9B-79079D67D660}"/>
                                            </p:graphicEl>
                                          </p:spTgt>
                                        </p:tgtEl>
                                        <p:attrNameLst>
                                          <p:attrName>style.visibility</p:attrName>
                                        </p:attrNameLst>
                                      </p:cBhvr>
                                      <p:to>
                                        <p:strVal val="visible"/>
                                      </p:to>
                                    </p:set>
                                    <p:animEffect transition="in" filter="fade">
                                      <p:cBhvr>
                                        <p:cTn id="52" dur="500"/>
                                        <p:tgtEl>
                                          <p:spTgt spid="3">
                                            <p:graphicEl>
                                              <a:dgm id="{A45A6CCC-8150-4F3B-AF9B-79079D67D66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41415AEC-E7C4-4001-88BC-0339D8DF9DF5}"/>
                                            </p:graphicEl>
                                          </p:spTgt>
                                        </p:tgtEl>
                                        <p:attrNameLst>
                                          <p:attrName>style.visibility</p:attrName>
                                        </p:attrNameLst>
                                      </p:cBhvr>
                                      <p:to>
                                        <p:strVal val="visible"/>
                                      </p:to>
                                    </p:set>
                                    <p:animEffect transition="in" filter="fade">
                                      <p:cBhvr>
                                        <p:cTn id="55" dur="500"/>
                                        <p:tgtEl>
                                          <p:spTgt spid="3">
                                            <p:graphicEl>
                                              <a:dgm id="{41415AEC-E7C4-4001-88BC-0339D8DF9D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5959" y="206224"/>
            <a:ext cx="10659978" cy="646331"/>
          </a:xfrm>
          <a:prstGeom prst="rect">
            <a:avLst/>
          </a:prstGeom>
          <a:solidFill>
            <a:srgbClr val="002060"/>
          </a:solidFill>
        </p:spPr>
        <p:txBody>
          <a:bodyPr wrap="square" rtlCol="0">
            <a:spAutoFit/>
          </a:bodyPr>
          <a:lstStyle/>
          <a:p>
            <a:pPr algn="ctr"/>
            <a:r>
              <a:rPr lang="en-GB" sz="3600" b="1" dirty="0">
                <a:solidFill>
                  <a:schemeClr val="bg1"/>
                </a:solidFill>
              </a:rPr>
              <a:t>First Officer Attending Scene</a:t>
            </a:r>
          </a:p>
        </p:txBody>
      </p:sp>
      <p:graphicFrame>
        <p:nvGraphicFramePr>
          <p:cNvPr id="3" name="Diagram 2"/>
          <p:cNvGraphicFramePr/>
          <p:nvPr>
            <p:extLst>
              <p:ext uri="{D42A27DB-BD31-4B8C-83A1-F6EECF244321}">
                <p14:modId xmlns:p14="http://schemas.microsoft.com/office/powerpoint/2010/main" val="1618856483"/>
              </p:ext>
            </p:extLst>
          </p:nvPr>
        </p:nvGraphicFramePr>
        <p:xfrm>
          <a:off x="216569" y="852555"/>
          <a:ext cx="11189368" cy="4876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rotWithShape="1">
          <a:blip r:embed="rId8"/>
          <a:srcRect b="6236"/>
          <a:stretch/>
        </p:blipFill>
        <p:spPr>
          <a:xfrm>
            <a:off x="7780421" y="2815390"/>
            <a:ext cx="2855495" cy="2576692"/>
          </a:xfrm>
          <a:prstGeom prst="rect">
            <a:avLst/>
          </a:prstGeom>
        </p:spPr>
      </p:pic>
    </p:spTree>
    <p:extLst>
      <p:ext uri="{BB962C8B-B14F-4D97-AF65-F5344CB8AC3E}">
        <p14:creationId xmlns:p14="http://schemas.microsoft.com/office/powerpoint/2010/main" val="224360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259C7B5-DF36-4B98-A747-F3F3431CAB41}"/>
                                            </p:graphicEl>
                                          </p:spTgt>
                                        </p:tgtEl>
                                        <p:attrNameLst>
                                          <p:attrName>style.visibility</p:attrName>
                                        </p:attrNameLst>
                                      </p:cBhvr>
                                      <p:to>
                                        <p:strVal val="visible"/>
                                      </p:to>
                                    </p:set>
                                    <p:animEffect transition="in" filter="fade">
                                      <p:cBhvr>
                                        <p:cTn id="7" dur="500"/>
                                        <p:tgtEl>
                                          <p:spTgt spid="3">
                                            <p:graphicEl>
                                              <a:dgm id="{A259C7B5-DF36-4B98-A747-F3F3431CAB4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F9C4115-00FE-42B5-A157-A3A5116C4A08}"/>
                                            </p:graphicEl>
                                          </p:spTgt>
                                        </p:tgtEl>
                                        <p:attrNameLst>
                                          <p:attrName>style.visibility</p:attrName>
                                        </p:attrNameLst>
                                      </p:cBhvr>
                                      <p:to>
                                        <p:strVal val="visible"/>
                                      </p:to>
                                    </p:set>
                                    <p:animEffect transition="in" filter="fade">
                                      <p:cBhvr>
                                        <p:cTn id="12" dur="500"/>
                                        <p:tgtEl>
                                          <p:spTgt spid="3">
                                            <p:graphicEl>
                                              <a:dgm id="{8F9C4115-00FE-42B5-A157-A3A5116C4A0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D08F880-AB2E-40DA-9752-6AA73FF069AC}"/>
                                            </p:graphicEl>
                                          </p:spTgt>
                                        </p:tgtEl>
                                        <p:attrNameLst>
                                          <p:attrName>style.visibility</p:attrName>
                                        </p:attrNameLst>
                                      </p:cBhvr>
                                      <p:to>
                                        <p:strVal val="visible"/>
                                      </p:to>
                                    </p:set>
                                    <p:animEffect transition="in" filter="fade">
                                      <p:cBhvr>
                                        <p:cTn id="15" dur="500"/>
                                        <p:tgtEl>
                                          <p:spTgt spid="3">
                                            <p:graphicEl>
                                              <a:dgm id="{4D08F880-AB2E-40DA-9752-6AA73FF069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9877082-5D4E-49CD-8890-EAA387E2CC13}"/>
                                            </p:graphicEl>
                                          </p:spTgt>
                                        </p:tgtEl>
                                        <p:attrNameLst>
                                          <p:attrName>style.visibility</p:attrName>
                                        </p:attrNameLst>
                                      </p:cBhvr>
                                      <p:to>
                                        <p:strVal val="visible"/>
                                      </p:to>
                                    </p:set>
                                    <p:animEffect transition="in" filter="fade">
                                      <p:cBhvr>
                                        <p:cTn id="20" dur="500"/>
                                        <p:tgtEl>
                                          <p:spTgt spid="3">
                                            <p:graphicEl>
                                              <a:dgm id="{19877082-5D4E-49CD-8890-EAA387E2CC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E4838B52-0358-42BD-A736-769EF751CB62}"/>
                                            </p:graphicEl>
                                          </p:spTgt>
                                        </p:tgtEl>
                                        <p:attrNameLst>
                                          <p:attrName>style.visibility</p:attrName>
                                        </p:attrNameLst>
                                      </p:cBhvr>
                                      <p:to>
                                        <p:strVal val="visible"/>
                                      </p:to>
                                    </p:set>
                                    <p:animEffect transition="in" filter="fade">
                                      <p:cBhvr>
                                        <p:cTn id="23" dur="500"/>
                                        <p:tgtEl>
                                          <p:spTgt spid="3">
                                            <p:graphicEl>
                                              <a:dgm id="{E4838B52-0358-42BD-A736-769EF751CB6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339690FA-38AD-4D05-AD6A-D3085C01CD97}"/>
                                            </p:graphicEl>
                                          </p:spTgt>
                                        </p:tgtEl>
                                        <p:attrNameLst>
                                          <p:attrName>style.visibility</p:attrName>
                                        </p:attrNameLst>
                                      </p:cBhvr>
                                      <p:to>
                                        <p:strVal val="visible"/>
                                      </p:to>
                                    </p:set>
                                    <p:animEffect transition="in" filter="fade">
                                      <p:cBhvr>
                                        <p:cTn id="28" dur="500"/>
                                        <p:tgtEl>
                                          <p:spTgt spid="3">
                                            <p:graphicEl>
                                              <a:dgm id="{339690FA-38AD-4D05-AD6A-D3085C01CD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95D8D3B9-C1F4-4B0C-A543-8E810E1E4A17}"/>
                                            </p:graphicEl>
                                          </p:spTgt>
                                        </p:tgtEl>
                                        <p:attrNameLst>
                                          <p:attrName>style.visibility</p:attrName>
                                        </p:attrNameLst>
                                      </p:cBhvr>
                                      <p:to>
                                        <p:strVal val="visible"/>
                                      </p:to>
                                    </p:set>
                                    <p:animEffect transition="in" filter="fade">
                                      <p:cBhvr>
                                        <p:cTn id="31" dur="500"/>
                                        <p:tgtEl>
                                          <p:spTgt spid="3">
                                            <p:graphicEl>
                                              <a:dgm id="{95D8D3B9-C1F4-4B0C-A543-8E810E1E4A1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6372EB7-2888-4C56-8113-1A9754FA01D2}"/>
                                            </p:graphicEl>
                                          </p:spTgt>
                                        </p:tgtEl>
                                        <p:attrNameLst>
                                          <p:attrName>style.visibility</p:attrName>
                                        </p:attrNameLst>
                                      </p:cBhvr>
                                      <p:to>
                                        <p:strVal val="visible"/>
                                      </p:to>
                                    </p:set>
                                    <p:animEffect transition="in" filter="fade">
                                      <p:cBhvr>
                                        <p:cTn id="36" dur="500"/>
                                        <p:tgtEl>
                                          <p:spTgt spid="3">
                                            <p:graphicEl>
                                              <a:dgm id="{66372EB7-2888-4C56-8113-1A9754FA01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66BCCDD8-1751-44E8-8CAB-B03AF0074B59}"/>
                                            </p:graphicEl>
                                          </p:spTgt>
                                        </p:tgtEl>
                                        <p:attrNameLst>
                                          <p:attrName>style.visibility</p:attrName>
                                        </p:attrNameLst>
                                      </p:cBhvr>
                                      <p:to>
                                        <p:strVal val="visible"/>
                                      </p:to>
                                    </p:set>
                                    <p:animEffect transition="in" filter="fade">
                                      <p:cBhvr>
                                        <p:cTn id="39" dur="500"/>
                                        <p:tgtEl>
                                          <p:spTgt spid="3">
                                            <p:graphicEl>
                                              <a:dgm id="{66BCCDD8-1751-44E8-8CAB-B03AF0074B5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25FE40E0-3363-4126-9C96-282D87115CB5}"/>
                                            </p:graphicEl>
                                          </p:spTgt>
                                        </p:tgtEl>
                                        <p:attrNameLst>
                                          <p:attrName>style.visibility</p:attrName>
                                        </p:attrNameLst>
                                      </p:cBhvr>
                                      <p:to>
                                        <p:strVal val="visible"/>
                                      </p:to>
                                    </p:set>
                                    <p:animEffect transition="in" filter="fade">
                                      <p:cBhvr>
                                        <p:cTn id="44" dur="500"/>
                                        <p:tgtEl>
                                          <p:spTgt spid="3">
                                            <p:graphicEl>
                                              <a:dgm id="{25FE40E0-3363-4126-9C96-282D87115CB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52B98BDD-1E5D-4F27-927D-BAD8AAC6723C}"/>
                                            </p:graphicEl>
                                          </p:spTgt>
                                        </p:tgtEl>
                                        <p:attrNameLst>
                                          <p:attrName>style.visibility</p:attrName>
                                        </p:attrNameLst>
                                      </p:cBhvr>
                                      <p:to>
                                        <p:strVal val="visible"/>
                                      </p:to>
                                    </p:set>
                                    <p:animEffect transition="in" filter="fade">
                                      <p:cBhvr>
                                        <p:cTn id="47" dur="500"/>
                                        <p:tgtEl>
                                          <p:spTgt spid="3">
                                            <p:graphicEl>
                                              <a:dgm id="{52B98BDD-1E5D-4F27-927D-BAD8AAC6723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5CA77BE8-778B-4C9E-98CB-442555030BAD}"/>
                                            </p:graphicEl>
                                          </p:spTgt>
                                        </p:tgtEl>
                                        <p:attrNameLst>
                                          <p:attrName>style.visibility</p:attrName>
                                        </p:attrNameLst>
                                      </p:cBhvr>
                                      <p:to>
                                        <p:strVal val="visible"/>
                                      </p:to>
                                    </p:set>
                                    <p:animEffect transition="in" filter="fade">
                                      <p:cBhvr>
                                        <p:cTn id="52" dur="500"/>
                                        <p:tgtEl>
                                          <p:spTgt spid="3">
                                            <p:graphicEl>
                                              <a:dgm id="{5CA77BE8-778B-4C9E-98CB-442555030BAD}"/>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C46172A9-B6DA-4F89-BBC3-A6E24808E0F2}"/>
                                            </p:graphicEl>
                                          </p:spTgt>
                                        </p:tgtEl>
                                        <p:attrNameLst>
                                          <p:attrName>style.visibility</p:attrName>
                                        </p:attrNameLst>
                                      </p:cBhvr>
                                      <p:to>
                                        <p:strVal val="visible"/>
                                      </p:to>
                                    </p:set>
                                    <p:animEffect transition="in" filter="fade">
                                      <p:cBhvr>
                                        <p:cTn id="55" dur="500"/>
                                        <p:tgtEl>
                                          <p:spTgt spid="3">
                                            <p:graphicEl>
                                              <a:dgm id="{C46172A9-B6DA-4F89-BBC3-A6E24808E0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62526" y="206224"/>
            <a:ext cx="10226842" cy="646331"/>
          </a:xfrm>
          <a:prstGeom prst="rect">
            <a:avLst/>
          </a:prstGeom>
          <a:solidFill>
            <a:srgbClr val="002060"/>
          </a:solidFill>
        </p:spPr>
        <p:txBody>
          <a:bodyPr wrap="square" rtlCol="0">
            <a:spAutoFit/>
          </a:bodyPr>
          <a:lstStyle/>
          <a:p>
            <a:pPr algn="ctr"/>
            <a:r>
              <a:rPr lang="en-GB" sz="3600" b="1" dirty="0">
                <a:solidFill>
                  <a:schemeClr val="bg1"/>
                </a:solidFill>
              </a:rPr>
              <a:t>Arriving at the Scene</a:t>
            </a:r>
          </a:p>
        </p:txBody>
      </p:sp>
      <p:graphicFrame>
        <p:nvGraphicFramePr>
          <p:cNvPr id="3" name="Diagram 2"/>
          <p:cNvGraphicFramePr/>
          <p:nvPr>
            <p:extLst>
              <p:ext uri="{D42A27DB-BD31-4B8C-83A1-F6EECF244321}">
                <p14:modId xmlns:p14="http://schemas.microsoft.com/office/powerpoint/2010/main" val="140186938"/>
              </p:ext>
            </p:extLst>
          </p:nvPr>
        </p:nvGraphicFramePr>
        <p:xfrm>
          <a:off x="1304757" y="1082843"/>
          <a:ext cx="9542379" cy="4718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042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34717" y="206224"/>
            <a:ext cx="10202778" cy="646331"/>
          </a:xfrm>
          <a:prstGeom prst="rect">
            <a:avLst/>
          </a:prstGeom>
          <a:solidFill>
            <a:srgbClr val="002060"/>
          </a:solidFill>
        </p:spPr>
        <p:txBody>
          <a:bodyPr wrap="square" rtlCol="0">
            <a:spAutoFit/>
          </a:bodyPr>
          <a:lstStyle/>
          <a:p>
            <a:pPr algn="ctr"/>
            <a:r>
              <a:rPr lang="en-GB" sz="3600" b="1" dirty="0">
                <a:solidFill>
                  <a:schemeClr val="bg1"/>
                </a:solidFill>
              </a:rPr>
              <a:t>Control of the Scene</a:t>
            </a:r>
          </a:p>
        </p:txBody>
      </p:sp>
      <p:graphicFrame>
        <p:nvGraphicFramePr>
          <p:cNvPr id="3" name="Diagram 2"/>
          <p:cNvGraphicFramePr/>
          <p:nvPr>
            <p:extLst>
              <p:ext uri="{D42A27DB-BD31-4B8C-83A1-F6EECF244321}">
                <p14:modId xmlns:p14="http://schemas.microsoft.com/office/powerpoint/2010/main" val="2765363481"/>
              </p:ext>
            </p:extLst>
          </p:nvPr>
        </p:nvGraphicFramePr>
        <p:xfrm>
          <a:off x="1304757" y="1082843"/>
          <a:ext cx="9542379" cy="4718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1785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0652" y="216568"/>
            <a:ext cx="10347157" cy="646331"/>
          </a:xfrm>
          <a:prstGeom prst="rect">
            <a:avLst/>
          </a:prstGeom>
          <a:solidFill>
            <a:srgbClr val="002060"/>
          </a:solidFill>
        </p:spPr>
        <p:txBody>
          <a:bodyPr wrap="square" rtlCol="0">
            <a:spAutoFit/>
          </a:bodyPr>
          <a:lstStyle/>
          <a:p>
            <a:pPr algn="ctr"/>
            <a:r>
              <a:rPr lang="en-GB" sz="3600" b="1" dirty="0">
                <a:solidFill>
                  <a:schemeClr val="bg1"/>
                </a:solidFill>
              </a:rPr>
              <a:t>Contact Trace Evidence</a:t>
            </a:r>
          </a:p>
        </p:txBody>
      </p:sp>
      <p:pic>
        <p:nvPicPr>
          <p:cNvPr id="4" name="Picture 3"/>
          <p:cNvPicPr>
            <a:picLocks noChangeAspect="1"/>
          </p:cNvPicPr>
          <p:nvPr/>
        </p:nvPicPr>
        <p:blipFill>
          <a:blip r:embed="rId3"/>
          <a:stretch>
            <a:fillRect/>
          </a:stretch>
        </p:blipFill>
        <p:spPr>
          <a:xfrm>
            <a:off x="9372193" y="908001"/>
            <a:ext cx="2547154" cy="2218190"/>
          </a:xfrm>
          <a:prstGeom prst="rect">
            <a:avLst/>
          </a:prstGeom>
        </p:spPr>
      </p:pic>
      <p:graphicFrame>
        <p:nvGraphicFramePr>
          <p:cNvPr id="5" name="Diagram 4"/>
          <p:cNvGraphicFramePr/>
          <p:nvPr>
            <p:extLst>
              <p:ext uri="{D42A27DB-BD31-4B8C-83A1-F6EECF244321}">
                <p14:modId xmlns:p14="http://schemas.microsoft.com/office/powerpoint/2010/main" val="862694144"/>
              </p:ext>
            </p:extLst>
          </p:nvPr>
        </p:nvGraphicFramePr>
        <p:xfrm>
          <a:off x="770021" y="908001"/>
          <a:ext cx="8338624" cy="50264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9372193" y="3671487"/>
            <a:ext cx="2547154"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Dr Edmond </a:t>
            </a:r>
            <a:r>
              <a:rPr lang="en-GB" sz="2400" dirty="0" err="1"/>
              <a:t>Locard</a:t>
            </a:r>
            <a:endParaRPr lang="en-GB" sz="2400" dirty="0"/>
          </a:p>
        </p:txBody>
      </p:sp>
    </p:spTree>
    <p:extLst>
      <p:ext uri="{BB962C8B-B14F-4D97-AF65-F5344CB8AC3E}">
        <p14:creationId xmlns:p14="http://schemas.microsoft.com/office/powerpoint/2010/main" val="3640736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3FBD580-2B79-439D-93F7-DF96DB36B03F}"/>
                                            </p:graphicEl>
                                          </p:spTgt>
                                        </p:tgtEl>
                                        <p:attrNameLst>
                                          <p:attrName>style.visibility</p:attrName>
                                        </p:attrNameLst>
                                      </p:cBhvr>
                                      <p:to>
                                        <p:strVal val="visible"/>
                                      </p:to>
                                    </p:set>
                                    <p:animEffect transition="in" filter="fade">
                                      <p:cBhvr>
                                        <p:cTn id="7" dur="500"/>
                                        <p:tgtEl>
                                          <p:spTgt spid="5">
                                            <p:graphicEl>
                                              <a:dgm id="{B3FBD580-2B79-439D-93F7-DF96DB36B0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A9E541A-7F0A-46E1-854B-D31D3F89272D}"/>
                                            </p:graphicEl>
                                          </p:spTgt>
                                        </p:tgtEl>
                                        <p:attrNameLst>
                                          <p:attrName>style.visibility</p:attrName>
                                        </p:attrNameLst>
                                      </p:cBhvr>
                                      <p:to>
                                        <p:strVal val="visible"/>
                                      </p:to>
                                    </p:set>
                                    <p:animEffect transition="in" filter="fade">
                                      <p:cBhvr>
                                        <p:cTn id="12" dur="500"/>
                                        <p:tgtEl>
                                          <p:spTgt spid="5">
                                            <p:graphicEl>
                                              <a:dgm id="{AA9E541A-7F0A-46E1-854B-D31D3F8927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211" y="206224"/>
            <a:ext cx="10467473" cy="1200329"/>
          </a:xfrm>
          <a:prstGeom prst="rect">
            <a:avLst/>
          </a:prstGeom>
          <a:solidFill>
            <a:srgbClr val="002060"/>
          </a:solidFill>
        </p:spPr>
        <p:txBody>
          <a:bodyPr wrap="square" rtlCol="0">
            <a:spAutoFit/>
          </a:bodyPr>
          <a:lstStyle/>
          <a:p>
            <a:pPr algn="ctr"/>
            <a:r>
              <a:rPr lang="en-GB" sz="3600" b="1" dirty="0">
                <a:solidFill>
                  <a:schemeClr val="bg1"/>
                </a:solidFill>
              </a:rPr>
              <a:t>Initiate Urgent Action &amp; Appropriate Support Service Responses</a:t>
            </a:r>
          </a:p>
        </p:txBody>
      </p:sp>
      <p:pic>
        <p:nvPicPr>
          <p:cNvPr id="4" name="Picture 3"/>
          <p:cNvPicPr>
            <a:picLocks noChangeAspect="1"/>
          </p:cNvPicPr>
          <p:nvPr/>
        </p:nvPicPr>
        <p:blipFill>
          <a:blip r:embed="rId3"/>
          <a:stretch>
            <a:fillRect/>
          </a:stretch>
        </p:blipFill>
        <p:spPr>
          <a:xfrm>
            <a:off x="1347537" y="1406553"/>
            <a:ext cx="9312442" cy="4368605"/>
          </a:xfrm>
          <a:prstGeom prst="rect">
            <a:avLst/>
          </a:prstGeom>
        </p:spPr>
      </p:pic>
    </p:spTree>
    <p:extLst>
      <p:ext uri="{BB962C8B-B14F-4D97-AF65-F5344CB8AC3E}">
        <p14:creationId xmlns:p14="http://schemas.microsoft.com/office/powerpoint/2010/main" val="407601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84140" y="153878"/>
            <a:ext cx="9494272" cy="584775"/>
          </a:xfrm>
          <a:prstGeom prst="rect">
            <a:avLst/>
          </a:prstGeom>
          <a:solidFill>
            <a:srgbClr val="002060"/>
          </a:solidFill>
        </p:spPr>
        <p:txBody>
          <a:bodyPr wrap="square" rtlCol="0">
            <a:spAutoFit/>
          </a:bodyPr>
          <a:lstStyle/>
          <a:p>
            <a:pPr algn="ctr"/>
            <a:r>
              <a:rPr lang="en-GB" sz="3200" b="1" dirty="0">
                <a:solidFill>
                  <a:schemeClr val="bg1"/>
                </a:solidFill>
              </a:rPr>
              <a:t>Complete Initial Enquiries &amp; Documentation</a:t>
            </a:r>
          </a:p>
        </p:txBody>
      </p:sp>
      <p:graphicFrame>
        <p:nvGraphicFramePr>
          <p:cNvPr id="7" name="Diagram 6"/>
          <p:cNvGraphicFramePr/>
          <p:nvPr>
            <p:extLst>
              <p:ext uri="{D42A27DB-BD31-4B8C-83A1-F6EECF244321}">
                <p14:modId xmlns:p14="http://schemas.microsoft.com/office/powerpoint/2010/main" val="3623764705"/>
              </p:ext>
            </p:extLst>
          </p:nvPr>
        </p:nvGraphicFramePr>
        <p:xfrm>
          <a:off x="2685602" y="738653"/>
          <a:ext cx="6820795" cy="5059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991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2672EA74-F272-4C35-AB75-79FE7E0D6F8D}"/>
                                            </p:graphicEl>
                                          </p:spTgt>
                                        </p:tgtEl>
                                        <p:attrNameLst>
                                          <p:attrName>style.visibility</p:attrName>
                                        </p:attrNameLst>
                                      </p:cBhvr>
                                      <p:to>
                                        <p:strVal val="visible"/>
                                      </p:to>
                                    </p:set>
                                    <p:animEffect transition="in" filter="fade">
                                      <p:cBhvr>
                                        <p:cTn id="7" dur="500"/>
                                        <p:tgtEl>
                                          <p:spTgt spid="7">
                                            <p:graphicEl>
                                              <a:dgm id="{2672EA74-F272-4C35-AB75-79FE7E0D6F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1DCCDC40-365D-4ED4-AC42-A0DEAFCCD3EE}"/>
                                            </p:graphicEl>
                                          </p:spTgt>
                                        </p:tgtEl>
                                        <p:attrNameLst>
                                          <p:attrName>style.visibility</p:attrName>
                                        </p:attrNameLst>
                                      </p:cBhvr>
                                      <p:to>
                                        <p:strVal val="visible"/>
                                      </p:to>
                                    </p:set>
                                    <p:animEffect transition="in" filter="fade">
                                      <p:cBhvr>
                                        <p:cTn id="12" dur="500"/>
                                        <p:tgtEl>
                                          <p:spTgt spid="7">
                                            <p:graphicEl>
                                              <a:dgm id="{1DCCDC40-365D-4ED4-AC42-A0DEAFCCD3E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134C925D-7CEB-42B7-838B-DFA47D53240F}"/>
                                            </p:graphicEl>
                                          </p:spTgt>
                                        </p:tgtEl>
                                        <p:attrNameLst>
                                          <p:attrName>style.visibility</p:attrName>
                                        </p:attrNameLst>
                                      </p:cBhvr>
                                      <p:to>
                                        <p:strVal val="visible"/>
                                      </p:to>
                                    </p:set>
                                    <p:animEffect transition="in" filter="fade">
                                      <p:cBhvr>
                                        <p:cTn id="15" dur="500"/>
                                        <p:tgtEl>
                                          <p:spTgt spid="7">
                                            <p:graphicEl>
                                              <a:dgm id="{134C925D-7CEB-42B7-838B-DFA47D5324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13151AE5-D3EB-4C92-A59A-C12CDA40D067}"/>
                                            </p:graphicEl>
                                          </p:spTgt>
                                        </p:tgtEl>
                                        <p:attrNameLst>
                                          <p:attrName>style.visibility</p:attrName>
                                        </p:attrNameLst>
                                      </p:cBhvr>
                                      <p:to>
                                        <p:strVal val="visible"/>
                                      </p:to>
                                    </p:set>
                                    <p:animEffect transition="in" filter="fade">
                                      <p:cBhvr>
                                        <p:cTn id="20" dur="500"/>
                                        <p:tgtEl>
                                          <p:spTgt spid="7">
                                            <p:graphicEl>
                                              <a:dgm id="{13151AE5-D3EB-4C92-A59A-C12CDA40D0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FEBC5984-018E-4C2A-9D33-1E5F58277D81}"/>
                                            </p:graphicEl>
                                          </p:spTgt>
                                        </p:tgtEl>
                                        <p:attrNameLst>
                                          <p:attrName>style.visibility</p:attrName>
                                        </p:attrNameLst>
                                      </p:cBhvr>
                                      <p:to>
                                        <p:strVal val="visible"/>
                                      </p:to>
                                    </p:set>
                                    <p:animEffect transition="in" filter="fade">
                                      <p:cBhvr>
                                        <p:cTn id="23" dur="500"/>
                                        <p:tgtEl>
                                          <p:spTgt spid="7">
                                            <p:graphicEl>
                                              <a:dgm id="{FEBC5984-018E-4C2A-9D33-1E5F58277D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6590" y="180782"/>
            <a:ext cx="10373894" cy="584775"/>
          </a:xfrm>
          <a:prstGeom prst="rect">
            <a:avLst/>
          </a:prstGeom>
          <a:solidFill>
            <a:srgbClr val="002060"/>
          </a:solidFill>
        </p:spPr>
        <p:txBody>
          <a:bodyPr wrap="square" rtlCol="0">
            <a:spAutoFit/>
          </a:bodyPr>
          <a:lstStyle/>
          <a:p>
            <a:pPr algn="ctr"/>
            <a:r>
              <a:rPr lang="en-GB" sz="3200" b="1" dirty="0">
                <a:solidFill>
                  <a:schemeClr val="bg1"/>
                </a:solidFill>
              </a:rPr>
              <a:t>Pocket Note Book</a:t>
            </a:r>
          </a:p>
        </p:txBody>
      </p:sp>
      <p:pic>
        <p:nvPicPr>
          <p:cNvPr id="3" name="Picture 2"/>
          <p:cNvPicPr>
            <a:picLocks noChangeAspect="1"/>
          </p:cNvPicPr>
          <p:nvPr/>
        </p:nvPicPr>
        <p:blipFill>
          <a:blip r:embed="rId3"/>
          <a:stretch>
            <a:fillRect/>
          </a:stretch>
        </p:blipFill>
        <p:spPr>
          <a:xfrm>
            <a:off x="8181474" y="2330571"/>
            <a:ext cx="3179010" cy="2097254"/>
          </a:xfrm>
          <a:prstGeom prst="rect">
            <a:avLst/>
          </a:prstGeom>
        </p:spPr>
      </p:pic>
      <p:graphicFrame>
        <p:nvGraphicFramePr>
          <p:cNvPr id="4" name="Diagram 3"/>
          <p:cNvGraphicFramePr/>
          <p:nvPr>
            <p:extLst>
              <p:ext uri="{D42A27DB-BD31-4B8C-83A1-F6EECF244321}">
                <p14:modId xmlns:p14="http://schemas.microsoft.com/office/powerpoint/2010/main" val="3343758736"/>
              </p:ext>
            </p:extLst>
          </p:nvPr>
        </p:nvGraphicFramePr>
        <p:xfrm>
          <a:off x="736600" y="765557"/>
          <a:ext cx="7444874" cy="48422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21883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FFC72AC-F853-4A9D-A65C-ABA4CF89B2B6}"/>
                                            </p:graphicEl>
                                          </p:spTgt>
                                        </p:tgtEl>
                                        <p:attrNameLst>
                                          <p:attrName>style.visibility</p:attrName>
                                        </p:attrNameLst>
                                      </p:cBhvr>
                                      <p:to>
                                        <p:strVal val="visible"/>
                                      </p:to>
                                    </p:set>
                                    <p:animEffect transition="in" filter="fade">
                                      <p:cBhvr>
                                        <p:cTn id="7" dur="500"/>
                                        <p:tgtEl>
                                          <p:spTgt spid="4">
                                            <p:graphicEl>
                                              <a:dgm id="{1FFC72AC-F853-4A9D-A65C-ABA4CF89B2B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3B90DBC-7167-475B-AB73-98A2A200C8B7}"/>
                                            </p:graphicEl>
                                          </p:spTgt>
                                        </p:tgtEl>
                                        <p:attrNameLst>
                                          <p:attrName>style.visibility</p:attrName>
                                        </p:attrNameLst>
                                      </p:cBhvr>
                                      <p:to>
                                        <p:strVal val="visible"/>
                                      </p:to>
                                    </p:set>
                                    <p:animEffect transition="in" filter="fade">
                                      <p:cBhvr>
                                        <p:cTn id="12" dur="500"/>
                                        <p:tgtEl>
                                          <p:spTgt spid="4">
                                            <p:graphicEl>
                                              <a:dgm id="{83B90DBC-7167-475B-AB73-98A2A200C8B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CEC6AB5A-CC1B-460F-B067-A74F895F2249}"/>
                                            </p:graphicEl>
                                          </p:spTgt>
                                        </p:tgtEl>
                                        <p:attrNameLst>
                                          <p:attrName>style.visibility</p:attrName>
                                        </p:attrNameLst>
                                      </p:cBhvr>
                                      <p:to>
                                        <p:strVal val="visible"/>
                                      </p:to>
                                    </p:set>
                                    <p:animEffect transition="in" filter="fade">
                                      <p:cBhvr>
                                        <p:cTn id="15" dur="500"/>
                                        <p:tgtEl>
                                          <p:spTgt spid="4">
                                            <p:graphicEl>
                                              <a:dgm id="{CEC6AB5A-CC1B-460F-B067-A74F895F22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E40516E-8276-4F79-A159-AF40BB5A37AE}"/>
                                            </p:graphicEl>
                                          </p:spTgt>
                                        </p:tgtEl>
                                        <p:attrNameLst>
                                          <p:attrName>style.visibility</p:attrName>
                                        </p:attrNameLst>
                                      </p:cBhvr>
                                      <p:to>
                                        <p:strVal val="visible"/>
                                      </p:to>
                                    </p:set>
                                    <p:animEffect transition="in" filter="fade">
                                      <p:cBhvr>
                                        <p:cTn id="20" dur="500"/>
                                        <p:tgtEl>
                                          <p:spTgt spid="4">
                                            <p:graphicEl>
                                              <a:dgm id="{7E40516E-8276-4F79-A159-AF40BB5A37A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436D3093-4E82-475E-80BA-4C44FBE95DB5}"/>
                                            </p:graphicEl>
                                          </p:spTgt>
                                        </p:tgtEl>
                                        <p:attrNameLst>
                                          <p:attrName>style.visibility</p:attrName>
                                        </p:attrNameLst>
                                      </p:cBhvr>
                                      <p:to>
                                        <p:strVal val="visible"/>
                                      </p:to>
                                    </p:set>
                                    <p:animEffect transition="in" filter="fade">
                                      <p:cBhvr>
                                        <p:cTn id="23" dur="500"/>
                                        <p:tgtEl>
                                          <p:spTgt spid="4">
                                            <p:graphicEl>
                                              <a:dgm id="{436D3093-4E82-475E-80BA-4C44FBE95DB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173686C-4BD6-4F29-89C4-2D044EE9EA9A}"/>
                                            </p:graphicEl>
                                          </p:spTgt>
                                        </p:tgtEl>
                                        <p:attrNameLst>
                                          <p:attrName>style.visibility</p:attrName>
                                        </p:attrNameLst>
                                      </p:cBhvr>
                                      <p:to>
                                        <p:strVal val="visible"/>
                                      </p:to>
                                    </p:set>
                                    <p:animEffect transition="in" filter="fade">
                                      <p:cBhvr>
                                        <p:cTn id="28" dur="500"/>
                                        <p:tgtEl>
                                          <p:spTgt spid="4">
                                            <p:graphicEl>
                                              <a:dgm id="{B173686C-4BD6-4F29-89C4-2D044EE9EA9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126B5078-C216-4BFD-9AE1-DAD015C87870}"/>
                                            </p:graphicEl>
                                          </p:spTgt>
                                        </p:tgtEl>
                                        <p:attrNameLst>
                                          <p:attrName>style.visibility</p:attrName>
                                        </p:attrNameLst>
                                      </p:cBhvr>
                                      <p:to>
                                        <p:strVal val="visible"/>
                                      </p:to>
                                    </p:set>
                                    <p:animEffect transition="in" filter="fade">
                                      <p:cBhvr>
                                        <p:cTn id="31" dur="500"/>
                                        <p:tgtEl>
                                          <p:spTgt spid="4">
                                            <p:graphicEl>
                                              <a:dgm id="{126B5078-C216-4BFD-9AE1-DAD015C8787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69330789-6EF3-4B57-A19A-AD129D83E6B4}"/>
                                            </p:graphicEl>
                                          </p:spTgt>
                                        </p:tgtEl>
                                        <p:attrNameLst>
                                          <p:attrName>style.visibility</p:attrName>
                                        </p:attrNameLst>
                                      </p:cBhvr>
                                      <p:to>
                                        <p:strVal val="visible"/>
                                      </p:to>
                                    </p:set>
                                    <p:animEffect transition="in" filter="fade">
                                      <p:cBhvr>
                                        <p:cTn id="36" dur="500"/>
                                        <p:tgtEl>
                                          <p:spTgt spid="4">
                                            <p:graphicEl>
                                              <a:dgm id="{69330789-6EF3-4B57-A19A-AD129D83E6B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2295653-D302-4AD0-8148-D7A33CBB84EB}"/>
                                            </p:graphicEl>
                                          </p:spTgt>
                                        </p:tgtEl>
                                        <p:attrNameLst>
                                          <p:attrName>style.visibility</p:attrName>
                                        </p:attrNameLst>
                                      </p:cBhvr>
                                      <p:to>
                                        <p:strVal val="visible"/>
                                      </p:to>
                                    </p:set>
                                    <p:animEffect transition="in" filter="fade">
                                      <p:cBhvr>
                                        <p:cTn id="39" dur="500"/>
                                        <p:tgtEl>
                                          <p:spTgt spid="4">
                                            <p:graphicEl>
                                              <a:dgm id="{72295653-D302-4AD0-8148-D7A33CBB84E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BA9CBF78-9B27-4592-82DF-945CA2123A41}"/>
                                            </p:graphicEl>
                                          </p:spTgt>
                                        </p:tgtEl>
                                        <p:attrNameLst>
                                          <p:attrName>style.visibility</p:attrName>
                                        </p:attrNameLst>
                                      </p:cBhvr>
                                      <p:to>
                                        <p:strVal val="visible"/>
                                      </p:to>
                                    </p:set>
                                    <p:animEffect transition="in" filter="fade">
                                      <p:cBhvr>
                                        <p:cTn id="44" dur="500"/>
                                        <p:tgtEl>
                                          <p:spTgt spid="4">
                                            <p:graphicEl>
                                              <a:dgm id="{BA9CBF78-9B27-4592-82DF-945CA2123A4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B306CCD7-6F7F-4F9F-8DD8-DA599162EC62}"/>
                                            </p:graphicEl>
                                          </p:spTgt>
                                        </p:tgtEl>
                                        <p:attrNameLst>
                                          <p:attrName>style.visibility</p:attrName>
                                        </p:attrNameLst>
                                      </p:cBhvr>
                                      <p:to>
                                        <p:strVal val="visible"/>
                                      </p:to>
                                    </p:set>
                                    <p:animEffect transition="in" filter="fade">
                                      <p:cBhvr>
                                        <p:cTn id="47" dur="500"/>
                                        <p:tgtEl>
                                          <p:spTgt spid="4">
                                            <p:graphicEl>
                                              <a:dgm id="{B306CCD7-6F7F-4F9F-8DD8-DA599162E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01261" y="311732"/>
            <a:ext cx="9494272" cy="646331"/>
          </a:xfrm>
          <a:prstGeom prst="rect">
            <a:avLst/>
          </a:prstGeom>
          <a:solidFill>
            <a:srgbClr val="002060"/>
          </a:solidFill>
        </p:spPr>
        <p:txBody>
          <a:bodyPr wrap="square" rtlCol="0">
            <a:spAutoFit/>
          </a:bodyPr>
          <a:lstStyle/>
          <a:p>
            <a:pPr algn="ctr"/>
            <a:r>
              <a:rPr lang="en-GB" sz="3600" b="1" dirty="0">
                <a:solidFill>
                  <a:schemeClr val="bg1"/>
                </a:solidFill>
              </a:rPr>
              <a:t>The importance of Making Records</a:t>
            </a:r>
          </a:p>
        </p:txBody>
      </p:sp>
      <p:graphicFrame>
        <p:nvGraphicFramePr>
          <p:cNvPr id="4" name="Diagram 3"/>
          <p:cNvGraphicFramePr/>
          <p:nvPr>
            <p:extLst>
              <p:ext uri="{D42A27DB-BD31-4B8C-83A1-F6EECF244321}">
                <p14:modId xmlns:p14="http://schemas.microsoft.com/office/powerpoint/2010/main" val="2181252688"/>
              </p:ext>
            </p:extLst>
          </p:nvPr>
        </p:nvGraphicFramePr>
        <p:xfrm>
          <a:off x="803554" y="634897"/>
          <a:ext cx="10489686" cy="5536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956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B1C958E-0643-40A8-A0DF-9C1B73AED63C}"/>
                                            </p:graphicEl>
                                          </p:spTgt>
                                        </p:tgtEl>
                                        <p:attrNameLst>
                                          <p:attrName>style.visibility</p:attrName>
                                        </p:attrNameLst>
                                      </p:cBhvr>
                                      <p:to>
                                        <p:strVal val="visible"/>
                                      </p:to>
                                    </p:set>
                                    <p:animEffect transition="in" filter="fade">
                                      <p:cBhvr>
                                        <p:cTn id="7" dur="500"/>
                                        <p:tgtEl>
                                          <p:spTgt spid="4">
                                            <p:graphicEl>
                                              <a:dgm id="{6B1C958E-0643-40A8-A0DF-9C1B73AED63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0BB599D-B363-4D83-A25B-AF47AAAB5B1A}"/>
                                            </p:graphicEl>
                                          </p:spTgt>
                                        </p:tgtEl>
                                        <p:attrNameLst>
                                          <p:attrName>style.visibility</p:attrName>
                                        </p:attrNameLst>
                                      </p:cBhvr>
                                      <p:to>
                                        <p:strVal val="visible"/>
                                      </p:to>
                                    </p:set>
                                    <p:animEffect transition="in" filter="fade">
                                      <p:cBhvr>
                                        <p:cTn id="12" dur="500"/>
                                        <p:tgtEl>
                                          <p:spTgt spid="4">
                                            <p:graphicEl>
                                              <a:dgm id="{C0BB599D-B363-4D83-A25B-AF47AAAB5B1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F8681F5-7604-441D-BBA8-29D0E27E86B2}"/>
                                            </p:graphicEl>
                                          </p:spTgt>
                                        </p:tgtEl>
                                        <p:attrNameLst>
                                          <p:attrName>style.visibility</p:attrName>
                                        </p:attrNameLst>
                                      </p:cBhvr>
                                      <p:to>
                                        <p:strVal val="visible"/>
                                      </p:to>
                                    </p:set>
                                    <p:animEffect transition="in" filter="fade">
                                      <p:cBhvr>
                                        <p:cTn id="15" dur="500"/>
                                        <p:tgtEl>
                                          <p:spTgt spid="4">
                                            <p:graphicEl>
                                              <a:dgm id="{8F8681F5-7604-441D-BBA8-29D0E27E86B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782606E-E401-40DD-B0EB-7AE595C8786A}"/>
                                            </p:graphicEl>
                                          </p:spTgt>
                                        </p:tgtEl>
                                        <p:attrNameLst>
                                          <p:attrName>style.visibility</p:attrName>
                                        </p:attrNameLst>
                                      </p:cBhvr>
                                      <p:to>
                                        <p:strVal val="visible"/>
                                      </p:to>
                                    </p:set>
                                    <p:animEffect transition="in" filter="fade">
                                      <p:cBhvr>
                                        <p:cTn id="20" dur="500"/>
                                        <p:tgtEl>
                                          <p:spTgt spid="4">
                                            <p:graphicEl>
                                              <a:dgm id="{E782606E-E401-40DD-B0EB-7AE595C8786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A2A35F69-465A-48D9-912C-59FD33C3A274}"/>
                                            </p:graphicEl>
                                          </p:spTgt>
                                        </p:tgtEl>
                                        <p:attrNameLst>
                                          <p:attrName>style.visibility</p:attrName>
                                        </p:attrNameLst>
                                      </p:cBhvr>
                                      <p:to>
                                        <p:strVal val="visible"/>
                                      </p:to>
                                    </p:set>
                                    <p:animEffect transition="in" filter="fade">
                                      <p:cBhvr>
                                        <p:cTn id="23" dur="500"/>
                                        <p:tgtEl>
                                          <p:spTgt spid="4">
                                            <p:graphicEl>
                                              <a:dgm id="{A2A35F69-465A-48D9-912C-59FD33C3A27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A195E02E-644B-4496-8A24-EE04B0541161}"/>
                                            </p:graphicEl>
                                          </p:spTgt>
                                        </p:tgtEl>
                                        <p:attrNameLst>
                                          <p:attrName>style.visibility</p:attrName>
                                        </p:attrNameLst>
                                      </p:cBhvr>
                                      <p:to>
                                        <p:strVal val="visible"/>
                                      </p:to>
                                    </p:set>
                                    <p:animEffect transition="in" filter="fade">
                                      <p:cBhvr>
                                        <p:cTn id="28" dur="500"/>
                                        <p:tgtEl>
                                          <p:spTgt spid="4">
                                            <p:graphicEl>
                                              <a:dgm id="{A195E02E-644B-4496-8A24-EE04B054116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EED9EEA1-6317-4275-993B-C0EFE8E98B31}"/>
                                            </p:graphicEl>
                                          </p:spTgt>
                                        </p:tgtEl>
                                        <p:attrNameLst>
                                          <p:attrName>style.visibility</p:attrName>
                                        </p:attrNameLst>
                                      </p:cBhvr>
                                      <p:to>
                                        <p:strVal val="visible"/>
                                      </p:to>
                                    </p:set>
                                    <p:animEffect transition="in" filter="fade">
                                      <p:cBhvr>
                                        <p:cTn id="31" dur="500"/>
                                        <p:tgtEl>
                                          <p:spTgt spid="4">
                                            <p:graphicEl>
                                              <a:dgm id="{EED9EEA1-6317-4275-993B-C0EFE8E98B3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2F07E316-CE05-4363-AE67-9ACBE39CEB55}"/>
                                            </p:graphicEl>
                                          </p:spTgt>
                                        </p:tgtEl>
                                        <p:attrNameLst>
                                          <p:attrName>style.visibility</p:attrName>
                                        </p:attrNameLst>
                                      </p:cBhvr>
                                      <p:to>
                                        <p:strVal val="visible"/>
                                      </p:to>
                                    </p:set>
                                    <p:animEffect transition="in" filter="fade">
                                      <p:cBhvr>
                                        <p:cTn id="36" dur="500"/>
                                        <p:tgtEl>
                                          <p:spTgt spid="4">
                                            <p:graphicEl>
                                              <a:dgm id="{2F07E316-CE05-4363-AE67-9ACBE39CEB5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ADDF5B91-CD00-4849-9A35-9D70199A7D2A}"/>
                                            </p:graphicEl>
                                          </p:spTgt>
                                        </p:tgtEl>
                                        <p:attrNameLst>
                                          <p:attrName>style.visibility</p:attrName>
                                        </p:attrNameLst>
                                      </p:cBhvr>
                                      <p:to>
                                        <p:strVal val="visible"/>
                                      </p:to>
                                    </p:set>
                                    <p:animEffect transition="in" filter="fade">
                                      <p:cBhvr>
                                        <p:cTn id="39" dur="500"/>
                                        <p:tgtEl>
                                          <p:spTgt spid="4">
                                            <p:graphicEl>
                                              <a:dgm id="{ADDF5B91-CD00-4849-9A35-9D70199A7D2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A2C4AC9C-5372-4FDA-9310-71657ED06ACF}"/>
                                            </p:graphicEl>
                                          </p:spTgt>
                                        </p:tgtEl>
                                        <p:attrNameLst>
                                          <p:attrName>style.visibility</p:attrName>
                                        </p:attrNameLst>
                                      </p:cBhvr>
                                      <p:to>
                                        <p:strVal val="visible"/>
                                      </p:to>
                                    </p:set>
                                    <p:animEffect transition="in" filter="fade">
                                      <p:cBhvr>
                                        <p:cTn id="44" dur="500"/>
                                        <p:tgtEl>
                                          <p:spTgt spid="4">
                                            <p:graphicEl>
                                              <a:dgm id="{A2C4AC9C-5372-4FDA-9310-71657ED06ACF}"/>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9BD65836-A56E-48E2-A2CF-E6154CB10702}"/>
                                            </p:graphicEl>
                                          </p:spTgt>
                                        </p:tgtEl>
                                        <p:attrNameLst>
                                          <p:attrName>style.visibility</p:attrName>
                                        </p:attrNameLst>
                                      </p:cBhvr>
                                      <p:to>
                                        <p:strVal val="visible"/>
                                      </p:to>
                                    </p:set>
                                    <p:animEffect transition="in" filter="fade">
                                      <p:cBhvr>
                                        <p:cTn id="47" dur="500"/>
                                        <p:tgtEl>
                                          <p:spTgt spid="4">
                                            <p:graphicEl>
                                              <a:dgm id="{9BD65836-A56E-48E2-A2CF-E6154CB107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62526" y="311732"/>
            <a:ext cx="10491537" cy="584775"/>
          </a:xfrm>
          <a:prstGeom prst="rect">
            <a:avLst/>
          </a:prstGeom>
          <a:solidFill>
            <a:srgbClr val="002060"/>
          </a:solidFill>
        </p:spPr>
        <p:txBody>
          <a:bodyPr wrap="square" rtlCol="0">
            <a:spAutoFit/>
          </a:bodyPr>
          <a:lstStyle/>
          <a:p>
            <a:pPr algn="ctr"/>
            <a:r>
              <a:rPr lang="en-GB" sz="3200" b="1" dirty="0">
                <a:solidFill>
                  <a:schemeClr val="bg1"/>
                </a:solidFill>
              </a:rPr>
              <a:t>The Consequences of Inaccurate Records</a:t>
            </a:r>
          </a:p>
        </p:txBody>
      </p:sp>
      <p:sp>
        <p:nvSpPr>
          <p:cNvPr id="5" name="Down Arrow Callout 4"/>
          <p:cNvSpPr/>
          <p:nvPr/>
        </p:nvSpPr>
        <p:spPr>
          <a:xfrm>
            <a:off x="1588165" y="1019618"/>
            <a:ext cx="9454147" cy="1347537"/>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Inaccurate, illegible or incomplete records could result in :-</a:t>
            </a:r>
          </a:p>
        </p:txBody>
      </p:sp>
      <p:graphicFrame>
        <p:nvGraphicFramePr>
          <p:cNvPr id="6" name="Diagram 5"/>
          <p:cNvGraphicFramePr/>
          <p:nvPr>
            <p:extLst>
              <p:ext uri="{D42A27DB-BD31-4B8C-83A1-F6EECF244321}">
                <p14:modId xmlns:p14="http://schemas.microsoft.com/office/powerpoint/2010/main" val="2236450139"/>
              </p:ext>
            </p:extLst>
          </p:nvPr>
        </p:nvGraphicFramePr>
        <p:xfrm>
          <a:off x="1768638" y="1693386"/>
          <a:ext cx="9093199" cy="4455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5734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B591E2D-849B-49C3-B162-A7C901A9E4CF}"/>
                                            </p:graphicEl>
                                          </p:spTgt>
                                        </p:tgtEl>
                                        <p:attrNameLst>
                                          <p:attrName>style.visibility</p:attrName>
                                        </p:attrNameLst>
                                      </p:cBhvr>
                                      <p:to>
                                        <p:strVal val="visible"/>
                                      </p:to>
                                    </p:set>
                                    <p:animEffect transition="in" filter="fade">
                                      <p:cBhvr>
                                        <p:cTn id="12" dur="500"/>
                                        <p:tgtEl>
                                          <p:spTgt spid="6">
                                            <p:graphicEl>
                                              <a:dgm id="{8B591E2D-849B-49C3-B162-A7C901A9E4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C704BBA-D840-4548-9E48-1012DE23C4F4}"/>
                                            </p:graphicEl>
                                          </p:spTgt>
                                        </p:tgtEl>
                                        <p:attrNameLst>
                                          <p:attrName>style.visibility</p:attrName>
                                        </p:attrNameLst>
                                      </p:cBhvr>
                                      <p:to>
                                        <p:strVal val="visible"/>
                                      </p:to>
                                    </p:set>
                                    <p:animEffect transition="in" filter="fade">
                                      <p:cBhvr>
                                        <p:cTn id="17" dur="500"/>
                                        <p:tgtEl>
                                          <p:spTgt spid="6">
                                            <p:graphicEl>
                                              <a:dgm id="{CC704BBA-D840-4548-9E48-1012DE23C4F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0604A790-569F-4A62-8707-DF415A6F8C86}"/>
                                            </p:graphicEl>
                                          </p:spTgt>
                                        </p:tgtEl>
                                        <p:attrNameLst>
                                          <p:attrName>style.visibility</p:attrName>
                                        </p:attrNameLst>
                                      </p:cBhvr>
                                      <p:to>
                                        <p:strVal val="visible"/>
                                      </p:to>
                                    </p:set>
                                    <p:animEffect transition="in" filter="fade">
                                      <p:cBhvr>
                                        <p:cTn id="20" dur="500"/>
                                        <p:tgtEl>
                                          <p:spTgt spid="6">
                                            <p:graphicEl>
                                              <a:dgm id="{0604A790-569F-4A62-8707-DF415A6F8C8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F5D58210-56A9-4085-8897-E8218CC29E0A}"/>
                                            </p:graphicEl>
                                          </p:spTgt>
                                        </p:tgtEl>
                                        <p:attrNameLst>
                                          <p:attrName>style.visibility</p:attrName>
                                        </p:attrNameLst>
                                      </p:cBhvr>
                                      <p:to>
                                        <p:strVal val="visible"/>
                                      </p:to>
                                    </p:set>
                                    <p:animEffect transition="in" filter="fade">
                                      <p:cBhvr>
                                        <p:cTn id="25" dur="500"/>
                                        <p:tgtEl>
                                          <p:spTgt spid="6">
                                            <p:graphicEl>
                                              <a:dgm id="{F5D58210-56A9-4085-8897-E8218CC29E0A}"/>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DB5BC5E-DD48-4CE3-B713-234ACA40CEF9}"/>
                                            </p:graphicEl>
                                          </p:spTgt>
                                        </p:tgtEl>
                                        <p:attrNameLst>
                                          <p:attrName>style.visibility</p:attrName>
                                        </p:attrNameLst>
                                      </p:cBhvr>
                                      <p:to>
                                        <p:strVal val="visible"/>
                                      </p:to>
                                    </p:set>
                                    <p:animEffect transition="in" filter="fade">
                                      <p:cBhvr>
                                        <p:cTn id="28" dur="500"/>
                                        <p:tgtEl>
                                          <p:spTgt spid="6">
                                            <p:graphicEl>
                                              <a:dgm id="{CDB5BC5E-DD48-4CE3-B713-234ACA40CE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61" y="210406"/>
            <a:ext cx="9494272" cy="584775"/>
          </a:xfrm>
          <a:prstGeom prst="rect">
            <a:avLst/>
          </a:prstGeom>
          <a:solidFill>
            <a:srgbClr val="002060"/>
          </a:solidFill>
        </p:spPr>
        <p:txBody>
          <a:bodyPr wrap="square" rtlCol="0">
            <a:spAutoFit/>
          </a:bodyPr>
          <a:lstStyle/>
          <a:p>
            <a:pPr algn="ctr"/>
            <a:r>
              <a:rPr lang="en-GB" sz="3200" b="1" dirty="0">
                <a:solidFill>
                  <a:schemeClr val="bg1"/>
                </a:solidFill>
              </a:rPr>
              <a:t>Scene Log</a:t>
            </a:r>
          </a:p>
        </p:txBody>
      </p:sp>
      <p:graphicFrame>
        <p:nvGraphicFramePr>
          <p:cNvPr id="7" name="Diagram 6"/>
          <p:cNvGraphicFramePr/>
          <p:nvPr>
            <p:extLst>
              <p:ext uri="{D42A27DB-BD31-4B8C-83A1-F6EECF244321}">
                <p14:modId xmlns:p14="http://schemas.microsoft.com/office/powerpoint/2010/main" val="3294625485"/>
              </p:ext>
            </p:extLst>
          </p:nvPr>
        </p:nvGraphicFramePr>
        <p:xfrm>
          <a:off x="1106906" y="876622"/>
          <a:ext cx="9494272" cy="4774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8022159" y="4105998"/>
            <a:ext cx="2445617" cy="1626435"/>
          </a:xfrm>
          <a:prstGeom prst="rect">
            <a:avLst/>
          </a:prstGeom>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83BA7DE-FB31-4C19-8628-5BE7AC73A527}"/>
                                            </p:graphicEl>
                                          </p:spTgt>
                                        </p:tgtEl>
                                        <p:attrNameLst>
                                          <p:attrName>style.visibility</p:attrName>
                                        </p:attrNameLst>
                                      </p:cBhvr>
                                      <p:to>
                                        <p:strVal val="visible"/>
                                      </p:to>
                                    </p:set>
                                    <p:animEffect transition="in" filter="fade">
                                      <p:cBhvr>
                                        <p:cTn id="7" dur="500"/>
                                        <p:tgtEl>
                                          <p:spTgt spid="7">
                                            <p:graphicEl>
                                              <a:dgm id="{483BA7DE-FB31-4C19-8628-5BE7AC73A52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4B7E3C99-2B31-4C45-B032-437577C6FC4B}"/>
                                            </p:graphicEl>
                                          </p:spTgt>
                                        </p:tgtEl>
                                        <p:attrNameLst>
                                          <p:attrName>style.visibility</p:attrName>
                                        </p:attrNameLst>
                                      </p:cBhvr>
                                      <p:to>
                                        <p:strVal val="visible"/>
                                      </p:to>
                                    </p:set>
                                    <p:animEffect transition="in" filter="fade">
                                      <p:cBhvr>
                                        <p:cTn id="12" dur="500"/>
                                        <p:tgtEl>
                                          <p:spTgt spid="7">
                                            <p:graphicEl>
                                              <a:dgm id="{4B7E3C99-2B31-4C45-B032-437577C6FC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21516DCC-CCD8-41F0-89AE-BA0DFAE0FB17}"/>
                                            </p:graphicEl>
                                          </p:spTgt>
                                        </p:tgtEl>
                                        <p:attrNameLst>
                                          <p:attrName>style.visibility</p:attrName>
                                        </p:attrNameLst>
                                      </p:cBhvr>
                                      <p:to>
                                        <p:strVal val="visible"/>
                                      </p:to>
                                    </p:set>
                                    <p:animEffect transition="in" filter="fade">
                                      <p:cBhvr>
                                        <p:cTn id="15" dur="500"/>
                                        <p:tgtEl>
                                          <p:spTgt spid="7">
                                            <p:graphicEl>
                                              <a:dgm id="{21516DCC-CCD8-41F0-89AE-BA0DFAE0FB1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33EF6B7B-C935-49BA-8887-B9DFFDA549C1}"/>
                                            </p:graphicEl>
                                          </p:spTgt>
                                        </p:tgtEl>
                                        <p:attrNameLst>
                                          <p:attrName>style.visibility</p:attrName>
                                        </p:attrNameLst>
                                      </p:cBhvr>
                                      <p:to>
                                        <p:strVal val="visible"/>
                                      </p:to>
                                    </p:set>
                                    <p:animEffect transition="in" filter="fade">
                                      <p:cBhvr>
                                        <p:cTn id="20" dur="500"/>
                                        <p:tgtEl>
                                          <p:spTgt spid="7">
                                            <p:graphicEl>
                                              <a:dgm id="{33EF6B7B-C935-49BA-8887-B9DFFDA549C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C13B41C-4876-48F5-9070-F523FB9DF98D}"/>
                                            </p:graphicEl>
                                          </p:spTgt>
                                        </p:tgtEl>
                                        <p:attrNameLst>
                                          <p:attrName>style.visibility</p:attrName>
                                        </p:attrNameLst>
                                      </p:cBhvr>
                                      <p:to>
                                        <p:strVal val="visible"/>
                                      </p:to>
                                    </p:set>
                                    <p:animEffect transition="in" filter="fade">
                                      <p:cBhvr>
                                        <p:cTn id="23" dur="500"/>
                                        <p:tgtEl>
                                          <p:spTgt spid="7">
                                            <p:graphicEl>
                                              <a:dgm id="{9C13B41C-4876-48F5-9070-F523FB9DF98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1CB5EA63-829D-4FAD-A907-9AEA1E6DD4E4}"/>
                                            </p:graphicEl>
                                          </p:spTgt>
                                        </p:tgtEl>
                                        <p:attrNameLst>
                                          <p:attrName>style.visibility</p:attrName>
                                        </p:attrNameLst>
                                      </p:cBhvr>
                                      <p:to>
                                        <p:strVal val="visible"/>
                                      </p:to>
                                    </p:set>
                                    <p:animEffect transition="in" filter="fade">
                                      <p:cBhvr>
                                        <p:cTn id="28" dur="500"/>
                                        <p:tgtEl>
                                          <p:spTgt spid="7">
                                            <p:graphicEl>
                                              <a:dgm id="{1CB5EA63-829D-4FAD-A907-9AEA1E6DD4E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700B4991-1633-46F3-9ACF-2A6385046AFB}"/>
                                            </p:graphicEl>
                                          </p:spTgt>
                                        </p:tgtEl>
                                        <p:attrNameLst>
                                          <p:attrName>style.visibility</p:attrName>
                                        </p:attrNameLst>
                                      </p:cBhvr>
                                      <p:to>
                                        <p:strVal val="visible"/>
                                      </p:to>
                                    </p:set>
                                    <p:animEffect transition="in" filter="fade">
                                      <p:cBhvr>
                                        <p:cTn id="31" dur="500"/>
                                        <p:tgtEl>
                                          <p:spTgt spid="7">
                                            <p:graphicEl>
                                              <a:dgm id="{700B4991-1633-46F3-9ACF-2A6385046AF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907FCDDF-2F64-4BEF-8874-F73D2E88CADD}"/>
                                            </p:graphicEl>
                                          </p:spTgt>
                                        </p:tgtEl>
                                        <p:attrNameLst>
                                          <p:attrName>style.visibility</p:attrName>
                                        </p:attrNameLst>
                                      </p:cBhvr>
                                      <p:to>
                                        <p:strVal val="visible"/>
                                      </p:to>
                                    </p:set>
                                    <p:animEffect transition="in" filter="fade">
                                      <p:cBhvr>
                                        <p:cTn id="36" dur="500"/>
                                        <p:tgtEl>
                                          <p:spTgt spid="7">
                                            <p:graphicEl>
                                              <a:dgm id="{907FCDDF-2F64-4BEF-8874-F73D2E88CAD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9F698CB3-3E78-4292-8D6C-46657CC98159}"/>
                                            </p:graphicEl>
                                          </p:spTgt>
                                        </p:tgtEl>
                                        <p:attrNameLst>
                                          <p:attrName>style.visibility</p:attrName>
                                        </p:attrNameLst>
                                      </p:cBhvr>
                                      <p:to>
                                        <p:strVal val="visible"/>
                                      </p:to>
                                    </p:set>
                                    <p:animEffect transition="in" filter="fade">
                                      <p:cBhvr>
                                        <p:cTn id="39" dur="500"/>
                                        <p:tgtEl>
                                          <p:spTgt spid="7">
                                            <p:graphicEl>
                                              <a:dgm id="{9F698CB3-3E78-4292-8D6C-46657CC9815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graphicEl>
                                              <a:dgm id="{B3354D2E-83A2-4AC4-978C-B73034CDB9D6}"/>
                                            </p:graphicEl>
                                          </p:spTgt>
                                        </p:tgtEl>
                                        <p:attrNameLst>
                                          <p:attrName>style.visibility</p:attrName>
                                        </p:attrNameLst>
                                      </p:cBhvr>
                                      <p:to>
                                        <p:strVal val="visible"/>
                                      </p:to>
                                    </p:set>
                                    <p:animEffect transition="in" filter="fade">
                                      <p:cBhvr>
                                        <p:cTn id="44" dur="500"/>
                                        <p:tgtEl>
                                          <p:spTgt spid="7">
                                            <p:graphicEl>
                                              <a:dgm id="{B3354D2E-83A2-4AC4-978C-B73034CDB9D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graphicEl>
                                              <a:dgm id="{A974B25D-D6F6-4EE6-B8BF-D09D832EC2B0}"/>
                                            </p:graphicEl>
                                          </p:spTgt>
                                        </p:tgtEl>
                                        <p:attrNameLst>
                                          <p:attrName>style.visibility</p:attrName>
                                        </p:attrNameLst>
                                      </p:cBhvr>
                                      <p:to>
                                        <p:strVal val="visible"/>
                                      </p:to>
                                    </p:set>
                                    <p:animEffect transition="in" filter="fade">
                                      <p:cBhvr>
                                        <p:cTn id="47" dur="500"/>
                                        <p:tgtEl>
                                          <p:spTgt spid="7">
                                            <p:graphicEl>
                                              <a:dgm id="{A974B25D-D6F6-4EE6-B8BF-D09D832EC2B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graphicEl>
                                              <a:dgm id="{B8EC870C-3774-4F4E-85CA-3B85AAF2CFED}"/>
                                            </p:graphicEl>
                                          </p:spTgt>
                                        </p:tgtEl>
                                        <p:attrNameLst>
                                          <p:attrName>style.visibility</p:attrName>
                                        </p:attrNameLst>
                                      </p:cBhvr>
                                      <p:to>
                                        <p:strVal val="visible"/>
                                      </p:to>
                                    </p:set>
                                    <p:animEffect transition="in" filter="fade">
                                      <p:cBhvr>
                                        <p:cTn id="52" dur="500"/>
                                        <p:tgtEl>
                                          <p:spTgt spid="7">
                                            <p:graphicEl>
                                              <a:dgm id="{B8EC870C-3774-4F4E-85CA-3B85AAF2CFED}"/>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7">
                                            <p:graphicEl>
                                              <a:dgm id="{874E1FEA-BA02-4600-8AB8-B51DD102323D}"/>
                                            </p:graphicEl>
                                          </p:spTgt>
                                        </p:tgtEl>
                                        <p:attrNameLst>
                                          <p:attrName>style.visibility</p:attrName>
                                        </p:attrNameLst>
                                      </p:cBhvr>
                                      <p:to>
                                        <p:strVal val="visible"/>
                                      </p:to>
                                    </p:set>
                                    <p:animEffect transition="in" filter="fade">
                                      <p:cBhvr>
                                        <p:cTn id="55" dur="500"/>
                                        <p:tgtEl>
                                          <p:spTgt spid="7">
                                            <p:graphicEl>
                                              <a:dgm id="{874E1FEA-BA02-4600-8AB8-B51DD102323D}"/>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7">
                                            <p:graphicEl>
                                              <a:dgm id="{43754166-BF88-469D-80E7-8F33CCC033C4}"/>
                                            </p:graphicEl>
                                          </p:spTgt>
                                        </p:tgtEl>
                                        <p:attrNameLst>
                                          <p:attrName>style.visibility</p:attrName>
                                        </p:attrNameLst>
                                      </p:cBhvr>
                                      <p:to>
                                        <p:strVal val="visible"/>
                                      </p:to>
                                    </p:set>
                                    <p:animEffect transition="in" filter="fade">
                                      <p:cBhvr>
                                        <p:cTn id="60" dur="500"/>
                                        <p:tgtEl>
                                          <p:spTgt spid="7">
                                            <p:graphicEl>
                                              <a:dgm id="{43754166-BF88-469D-80E7-8F33CCC033C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
                                            <p:graphicEl>
                                              <a:dgm id="{09F755F6-A1AC-4EAA-85F1-917E1A1ED0BA}"/>
                                            </p:graphicEl>
                                          </p:spTgt>
                                        </p:tgtEl>
                                        <p:attrNameLst>
                                          <p:attrName>style.visibility</p:attrName>
                                        </p:attrNameLst>
                                      </p:cBhvr>
                                      <p:to>
                                        <p:strVal val="visible"/>
                                      </p:to>
                                    </p:set>
                                    <p:animEffect transition="in" filter="fade">
                                      <p:cBhvr>
                                        <p:cTn id="63" dur="500"/>
                                        <p:tgtEl>
                                          <p:spTgt spid="7">
                                            <p:graphicEl>
                                              <a:dgm id="{09F755F6-A1AC-4EAA-85F1-917E1A1ED0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01261" y="311732"/>
            <a:ext cx="9494272" cy="646331"/>
          </a:xfrm>
          <a:prstGeom prst="rect">
            <a:avLst/>
          </a:prstGeom>
          <a:solidFill>
            <a:srgbClr val="002060"/>
          </a:solidFill>
        </p:spPr>
        <p:txBody>
          <a:bodyPr wrap="square" rtlCol="0">
            <a:spAutoFit/>
          </a:bodyPr>
          <a:lstStyle/>
          <a:p>
            <a:pPr algn="ctr"/>
            <a:r>
              <a:rPr lang="en-GB" sz="3600" b="1" dirty="0">
                <a:solidFill>
                  <a:schemeClr val="bg1"/>
                </a:solidFill>
              </a:rPr>
              <a:t>List All Exhibits</a:t>
            </a:r>
          </a:p>
        </p:txBody>
      </p:sp>
      <p:graphicFrame>
        <p:nvGraphicFramePr>
          <p:cNvPr id="4" name="Diagram 3"/>
          <p:cNvGraphicFramePr/>
          <p:nvPr>
            <p:extLst>
              <p:ext uri="{D42A27DB-BD31-4B8C-83A1-F6EECF244321}">
                <p14:modId xmlns:p14="http://schemas.microsoft.com/office/powerpoint/2010/main" val="1478093774"/>
              </p:ext>
            </p:extLst>
          </p:nvPr>
        </p:nvGraphicFramePr>
        <p:xfrm>
          <a:off x="1301261" y="625642"/>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8E5E179-8A6D-4DB9-8C8C-A3B098868D31}"/>
                                            </p:graphicEl>
                                          </p:spTgt>
                                        </p:tgtEl>
                                        <p:attrNameLst>
                                          <p:attrName>style.visibility</p:attrName>
                                        </p:attrNameLst>
                                      </p:cBhvr>
                                      <p:to>
                                        <p:strVal val="visible"/>
                                      </p:to>
                                    </p:set>
                                    <p:animEffect transition="in" filter="fade">
                                      <p:cBhvr>
                                        <p:cTn id="7" dur="500"/>
                                        <p:tgtEl>
                                          <p:spTgt spid="4">
                                            <p:graphicEl>
                                              <a:dgm id="{48E5E179-8A6D-4DB9-8C8C-A3B098868D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D65CEB18-951D-4AA1-875B-2AC27BFDC9D4}"/>
                                            </p:graphicEl>
                                          </p:spTgt>
                                        </p:tgtEl>
                                        <p:attrNameLst>
                                          <p:attrName>style.visibility</p:attrName>
                                        </p:attrNameLst>
                                      </p:cBhvr>
                                      <p:to>
                                        <p:strVal val="visible"/>
                                      </p:to>
                                    </p:set>
                                    <p:animEffect transition="in" filter="fade">
                                      <p:cBhvr>
                                        <p:cTn id="12" dur="500"/>
                                        <p:tgtEl>
                                          <p:spTgt spid="4">
                                            <p:graphicEl>
                                              <a:dgm id="{D65CEB18-951D-4AA1-875B-2AC27BFDC9D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4EA76CAF-7857-4256-83DA-F5554C6E5A34}"/>
                                            </p:graphicEl>
                                          </p:spTgt>
                                        </p:tgtEl>
                                        <p:attrNameLst>
                                          <p:attrName>style.visibility</p:attrName>
                                        </p:attrNameLst>
                                      </p:cBhvr>
                                      <p:to>
                                        <p:strVal val="visible"/>
                                      </p:to>
                                    </p:set>
                                    <p:animEffect transition="in" filter="fade">
                                      <p:cBhvr>
                                        <p:cTn id="15" dur="500"/>
                                        <p:tgtEl>
                                          <p:spTgt spid="4">
                                            <p:graphicEl>
                                              <a:dgm id="{4EA76CAF-7857-4256-83DA-F5554C6E5A3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A2A0491-AFEA-4E37-8DFA-0FAD5CB3D91A}"/>
                                            </p:graphicEl>
                                          </p:spTgt>
                                        </p:tgtEl>
                                        <p:attrNameLst>
                                          <p:attrName>style.visibility</p:attrName>
                                        </p:attrNameLst>
                                      </p:cBhvr>
                                      <p:to>
                                        <p:strVal val="visible"/>
                                      </p:to>
                                    </p:set>
                                    <p:animEffect transition="in" filter="fade">
                                      <p:cBhvr>
                                        <p:cTn id="20" dur="500"/>
                                        <p:tgtEl>
                                          <p:spTgt spid="4">
                                            <p:graphicEl>
                                              <a:dgm id="{7A2A0491-AFEA-4E37-8DFA-0FAD5CB3D91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52D90B8-42DB-4819-BD04-A5F5446EA900}"/>
                                            </p:graphicEl>
                                          </p:spTgt>
                                        </p:tgtEl>
                                        <p:attrNameLst>
                                          <p:attrName>style.visibility</p:attrName>
                                        </p:attrNameLst>
                                      </p:cBhvr>
                                      <p:to>
                                        <p:strVal val="visible"/>
                                      </p:to>
                                    </p:set>
                                    <p:animEffect transition="in" filter="fade">
                                      <p:cBhvr>
                                        <p:cTn id="23" dur="500"/>
                                        <p:tgtEl>
                                          <p:spTgt spid="4">
                                            <p:graphicEl>
                                              <a:dgm id="{352D90B8-42DB-4819-BD04-A5F5446EA90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CC076047-0369-4AF7-9DE4-7DAD20B835FA}"/>
                                            </p:graphicEl>
                                          </p:spTgt>
                                        </p:tgtEl>
                                        <p:attrNameLst>
                                          <p:attrName>style.visibility</p:attrName>
                                        </p:attrNameLst>
                                      </p:cBhvr>
                                      <p:to>
                                        <p:strVal val="visible"/>
                                      </p:to>
                                    </p:set>
                                    <p:animEffect transition="in" filter="fade">
                                      <p:cBhvr>
                                        <p:cTn id="28" dur="500"/>
                                        <p:tgtEl>
                                          <p:spTgt spid="4">
                                            <p:graphicEl>
                                              <a:dgm id="{CC076047-0369-4AF7-9DE4-7DAD20B835F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25A949CA-19C5-4E22-BA96-F7E209B8E6F9}"/>
                                            </p:graphicEl>
                                          </p:spTgt>
                                        </p:tgtEl>
                                        <p:attrNameLst>
                                          <p:attrName>style.visibility</p:attrName>
                                        </p:attrNameLst>
                                      </p:cBhvr>
                                      <p:to>
                                        <p:strVal val="visible"/>
                                      </p:to>
                                    </p:set>
                                    <p:animEffect transition="in" filter="fade">
                                      <p:cBhvr>
                                        <p:cTn id="31" dur="500"/>
                                        <p:tgtEl>
                                          <p:spTgt spid="4">
                                            <p:graphicEl>
                                              <a:dgm id="{25A949CA-19C5-4E22-BA96-F7E209B8E6F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EA62BA33-8BAC-4BB0-AB01-510FEE2E1254}"/>
                                            </p:graphicEl>
                                          </p:spTgt>
                                        </p:tgtEl>
                                        <p:attrNameLst>
                                          <p:attrName>style.visibility</p:attrName>
                                        </p:attrNameLst>
                                      </p:cBhvr>
                                      <p:to>
                                        <p:strVal val="visible"/>
                                      </p:to>
                                    </p:set>
                                    <p:animEffect transition="in" filter="fade">
                                      <p:cBhvr>
                                        <p:cTn id="36" dur="500"/>
                                        <p:tgtEl>
                                          <p:spTgt spid="4">
                                            <p:graphicEl>
                                              <a:dgm id="{EA62BA33-8BAC-4BB0-AB01-510FEE2E125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95914F1F-8D65-4D6D-BD8F-82A2BFBAA02A}"/>
                                            </p:graphicEl>
                                          </p:spTgt>
                                        </p:tgtEl>
                                        <p:attrNameLst>
                                          <p:attrName>style.visibility</p:attrName>
                                        </p:attrNameLst>
                                      </p:cBhvr>
                                      <p:to>
                                        <p:strVal val="visible"/>
                                      </p:to>
                                    </p:set>
                                    <p:animEffect transition="in" filter="fade">
                                      <p:cBhvr>
                                        <p:cTn id="39" dur="500"/>
                                        <p:tgtEl>
                                          <p:spTgt spid="4">
                                            <p:graphicEl>
                                              <a:dgm id="{95914F1F-8D65-4D6D-BD8F-82A2BFBAA02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7152951A-B70E-4FF7-ACB1-2E8BF406BDBD}"/>
                                            </p:graphicEl>
                                          </p:spTgt>
                                        </p:tgtEl>
                                        <p:attrNameLst>
                                          <p:attrName>style.visibility</p:attrName>
                                        </p:attrNameLst>
                                      </p:cBhvr>
                                      <p:to>
                                        <p:strVal val="visible"/>
                                      </p:to>
                                    </p:set>
                                    <p:animEffect transition="in" filter="fade">
                                      <p:cBhvr>
                                        <p:cTn id="44" dur="500"/>
                                        <p:tgtEl>
                                          <p:spTgt spid="4">
                                            <p:graphicEl>
                                              <a:dgm id="{7152951A-B70E-4FF7-ACB1-2E8BF406BDB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FC776DE3-1D32-45DB-858F-545B1F1B3CA2}"/>
                                            </p:graphicEl>
                                          </p:spTgt>
                                        </p:tgtEl>
                                        <p:attrNameLst>
                                          <p:attrName>style.visibility</p:attrName>
                                        </p:attrNameLst>
                                      </p:cBhvr>
                                      <p:to>
                                        <p:strVal val="visible"/>
                                      </p:to>
                                    </p:set>
                                    <p:animEffect transition="in" filter="fade">
                                      <p:cBhvr>
                                        <p:cTn id="47" dur="500"/>
                                        <p:tgtEl>
                                          <p:spTgt spid="4">
                                            <p:graphicEl>
                                              <a:dgm id="{FC776DE3-1D32-45DB-858F-545B1F1B3C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EE05-80A5-45D9-BF8D-CDC9D191D1EC}"/>
              </a:ext>
            </a:extLst>
          </p:cNvPr>
          <p:cNvSpPr>
            <a:spLocks noGrp="1"/>
          </p:cNvSpPr>
          <p:nvPr>
            <p:ph type="title"/>
          </p:nvPr>
        </p:nvSpPr>
        <p:spPr>
          <a:xfrm>
            <a:off x="838200" y="365125"/>
            <a:ext cx="10515600" cy="732155"/>
          </a:xfrm>
          <a:solidFill>
            <a:srgbClr val="002060"/>
          </a:solidFill>
        </p:spPr>
        <p:txBody>
          <a:bodyPr>
            <a:normAutofit/>
          </a:bodyPr>
          <a:lstStyle/>
          <a:p>
            <a:pPr algn="ctr"/>
            <a:r>
              <a:rPr lang="en-GB" sz="3600" b="1" dirty="0">
                <a:solidFill>
                  <a:schemeClr val="bg1"/>
                </a:solidFill>
                <a:latin typeface="+mn-lt"/>
              </a:rPr>
              <a:t>Procedures involving Death or Serious Injury (DSI)</a:t>
            </a:r>
          </a:p>
        </p:txBody>
      </p:sp>
      <p:graphicFrame>
        <p:nvGraphicFramePr>
          <p:cNvPr id="3" name="Diagram 2">
            <a:extLst>
              <a:ext uri="{FF2B5EF4-FFF2-40B4-BE49-F238E27FC236}">
                <a16:creationId xmlns:a16="http://schemas.microsoft.com/office/drawing/2014/main" id="{BDEF9FFE-A155-4401-8CBB-ED19F5970617}"/>
              </a:ext>
            </a:extLst>
          </p:cNvPr>
          <p:cNvGraphicFramePr/>
          <p:nvPr>
            <p:extLst>
              <p:ext uri="{D42A27DB-BD31-4B8C-83A1-F6EECF244321}">
                <p14:modId xmlns:p14="http://schemas.microsoft.com/office/powerpoint/2010/main" val="1287630672"/>
              </p:ext>
            </p:extLst>
          </p:nvPr>
        </p:nvGraphicFramePr>
        <p:xfrm>
          <a:off x="0" y="1234440"/>
          <a:ext cx="12283440" cy="438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944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789BB29-19B4-4699-A7FC-3F79DD258E69}"/>
                                            </p:graphicEl>
                                          </p:spTgt>
                                        </p:tgtEl>
                                        <p:attrNameLst>
                                          <p:attrName>style.visibility</p:attrName>
                                        </p:attrNameLst>
                                      </p:cBhvr>
                                      <p:to>
                                        <p:strVal val="visible"/>
                                      </p:to>
                                    </p:set>
                                    <p:animEffect transition="in" filter="fade">
                                      <p:cBhvr>
                                        <p:cTn id="7" dur="500"/>
                                        <p:tgtEl>
                                          <p:spTgt spid="3">
                                            <p:graphicEl>
                                              <a:dgm id="{9789BB29-19B4-4699-A7FC-3F79DD258E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DFB818C-F988-46B8-9809-2E66B0051A67}"/>
                                            </p:graphicEl>
                                          </p:spTgt>
                                        </p:tgtEl>
                                        <p:attrNameLst>
                                          <p:attrName>style.visibility</p:attrName>
                                        </p:attrNameLst>
                                      </p:cBhvr>
                                      <p:to>
                                        <p:strVal val="visible"/>
                                      </p:to>
                                    </p:set>
                                    <p:animEffect transition="in" filter="fade">
                                      <p:cBhvr>
                                        <p:cTn id="12" dur="500"/>
                                        <p:tgtEl>
                                          <p:spTgt spid="3">
                                            <p:graphicEl>
                                              <a:dgm id="{0DFB818C-F988-46B8-9809-2E66B0051A6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CA4FD66-C49A-408F-88E2-3647425C40D0}"/>
                                            </p:graphicEl>
                                          </p:spTgt>
                                        </p:tgtEl>
                                        <p:attrNameLst>
                                          <p:attrName>style.visibility</p:attrName>
                                        </p:attrNameLst>
                                      </p:cBhvr>
                                      <p:to>
                                        <p:strVal val="visible"/>
                                      </p:to>
                                    </p:set>
                                    <p:animEffect transition="in" filter="fade">
                                      <p:cBhvr>
                                        <p:cTn id="17" dur="500"/>
                                        <p:tgtEl>
                                          <p:spTgt spid="3">
                                            <p:graphicEl>
                                              <a:dgm id="{6CA4FD66-C49A-408F-88E2-3647425C40D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B98F34B5-404C-427A-BD79-A2DB8553DF9B}"/>
                                            </p:graphicEl>
                                          </p:spTgt>
                                        </p:tgtEl>
                                        <p:attrNameLst>
                                          <p:attrName>style.visibility</p:attrName>
                                        </p:attrNameLst>
                                      </p:cBhvr>
                                      <p:to>
                                        <p:strVal val="visible"/>
                                      </p:to>
                                    </p:set>
                                    <p:animEffect transition="in" filter="fade">
                                      <p:cBhvr>
                                        <p:cTn id="22" dur="500"/>
                                        <p:tgtEl>
                                          <p:spTgt spid="3">
                                            <p:graphicEl>
                                              <a:dgm id="{B98F34B5-404C-427A-BD79-A2DB8553DF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2C5A-4DB7-4E04-94FC-2CD3E1EDD9A4}"/>
              </a:ext>
            </a:extLst>
          </p:cNvPr>
          <p:cNvSpPr txBox="1">
            <a:spLocks/>
          </p:cNvSpPr>
          <p:nvPr/>
        </p:nvSpPr>
        <p:spPr>
          <a:xfrm>
            <a:off x="838200" y="365125"/>
            <a:ext cx="10515600" cy="73215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Procedures involving Death or Serious Injury (DSI)</a:t>
            </a:r>
          </a:p>
        </p:txBody>
      </p:sp>
      <p:graphicFrame>
        <p:nvGraphicFramePr>
          <p:cNvPr id="3" name="Diagram 2">
            <a:extLst>
              <a:ext uri="{FF2B5EF4-FFF2-40B4-BE49-F238E27FC236}">
                <a16:creationId xmlns:a16="http://schemas.microsoft.com/office/drawing/2014/main" id="{1C76CEBE-37EE-47A9-A634-FC44216C37E1}"/>
              </a:ext>
            </a:extLst>
          </p:cNvPr>
          <p:cNvGraphicFramePr/>
          <p:nvPr>
            <p:extLst>
              <p:ext uri="{D42A27DB-BD31-4B8C-83A1-F6EECF244321}">
                <p14:modId xmlns:p14="http://schemas.microsoft.com/office/powerpoint/2010/main" val="1452146491"/>
              </p:ext>
            </p:extLst>
          </p:nvPr>
        </p:nvGraphicFramePr>
        <p:xfrm>
          <a:off x="566928" y="1097280"/>
          <a:ext cx="10786872" cy="4852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3731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1DCF9D1-F987-40D7-AD97-283BCF54E321}"/>
                                            </p:graphicEl>
                                          </p:spTgt>
                                        </p:tgtEl>
                                        <p:attrNameLst>
                                          <p:attrName>style.visibility</p:attrName>
                                        </p:attrNameLst>
                                      </p:cBhvr>
                                      <p:to>
                                        <p:strVal val="visible"/>
                                      </p:to>
                                    </p:set>
                                    <p:animEffect transition="in" filter="fade">
                                      <p:cBhvr>
                                        <p:cTn id="7" dur="500"/>
                                        <p:tgtEl>
                                          <p:spTgt spid="3">
                                            <p:graphicEl>
                                              <a:dgm id="{31DCF9D1-F987-40D7-AD97-283BCF54E32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73B023-AE90-4CBC-AC2C-D3559245C069}"/>
                                            </p:graphicEl>
                                          </p:spTgt>
                                        </p:tgtEl>
                                        <p:attrNameLst>
                                          <p:attrName>style.visibility</p:attrName>
                                        </p:attrNameLst>
                                      </p:cBhvr>
                                      <p:to>
                                        <p:strVal val="visible"/>
                                      </p:to>
                                    </p:set>
                                    <p:animEffect transition="in" filter="fade">
                                      <p:cBhvr>
                                        <p:cTn id="12" dur="500"/>
                                        <p:tgtEl>
                                          <p:spTgt spid="3">
                                            <p:graphicEl>
                                              <a:dgm id="{5C73B023-AE90-4CBC-AC2C-D3559245C06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9811542-3C5C-4D76-A39A-DA8FC72AAC35}"/>
                                            </p:graphicEl>
                                          </p:spTgt>
                                        </p:tgtEl>
                                        <p:attrNameLst>
                                          <p:attrName>style.visibility</p:attrName>
                                        </p:attrNameLst>
                                      </p:cBhvr>
                                      <p:to>
                                        <p:strVal val="visible"/>
                                      </p:to>
                                    </p:set>
                                    <p:animEffect transition="in" filter="fade">
                                      <p:cBhvr>
                                        <p:cTn id="17" dur="500"/>
                                        <p:tgtEl>
                                          <p:spTgt spid="3">
                                            <p:graphicEl>
                                              <a:dgm id="{89811542-3C5C-4D76-A39A-DA8FC72AAC3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0714B-6CD4-42C6-9717-A027CBC9BFFE}"/>
              </a:ext>
            </a:extLst>
          </p:cNvPr>
          <p:cNvSpPr txBox="1">
            <a:spLocks/>
          </p:cNvSpPr>
          <p:nvPr/>
        </p:nvSpPr>
        <p:spPr>
          <a:xfrm>
            <a:off x="838200" y="365125"/>
            <a:ext cx="10515600" cy="73215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Procedures involving Death or Serious Injury (DSI)</a:t>
            </a:r>
          </a:p>
        </p:txBody>
      </p:sp>
      <p:graphicFrame>
        <p:nvGraphicFramePr>
          <p:cNvPr id="3" name="Diagram 2">
            <a:extLst>
              <a:ext uri="{FF2B5EF4-FFF2-40B4-BE49-F238E27FC236}">
                <a16:creationId xmlns:a16="http://schemas.microsoft.com/office/drawing/2014/main" id="{21368DDE-6328-4486-96BB-A1065ED5171D}"/>
              </a:ext>
            </a:extLst>
          </p:cNvPr>
          <p:cNvGraphicFramePr/>
          <p:nvPr>
            <p:extLst>
              <p:ext uri="{D42A27DB-BD31-4B8C-83A1-F6EECF244321}">
                <p14:modId xmlns:p14="http://schemas.microsoft.com/office/powerpoint/2010/main" val="3017798737"/>
              </p:ext>
            </p:extLst>
          </p:nvPr>
        </p:nvGraphicFramePr>
        <p:xfrm>
          <a:off x="420624" y="1261872"/>
          <a:ext cx="11576304" cy="4279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9159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A5819FD-5933-4597-8FD1-C5870183E214}"/>
                                            </p:graphicEl>
                                          </p:spTgt>
                                        </p:tgtEl>
                                        <p:attrNameLst>
                                          <p:attrName>style.visibility</p:attrName>
                                        </p:attrNameLst>
                                      </p:cBhvr>
                                      <p:to>
                                        <p:strVal val="visible"/>
                                      </p:to>
                                    </p:set>
                                    <p:animEffect transition="in" filter="fade">
                                      <p:cBhvr>
                                        <p:cTn id="7" dur="500"/>
                                        <p:tgtEl>
                                          <p:spTgt spid="3">
                                            <p:graphicEl>
                                              <a:dgm id="{2A5819FD-5933-4597-8FD1-C5870183E21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8C264B4-CBA5-4035-8E55-FB56CAC7DF86}"/>
                                            </p:graphicEl>
                                          </p:spTgt>
                                        </p:tgtEl>
                                        <p:attrNameLst>
                                          <p:attrName>style.visibility</p:attrName>
                                        </p:attrNameLst>
                                      </p:cBhvr>
                                      <p:to>
                                        <p:strVal val="visible"/>
                                      </p:to>
                                    </p:set>
                                    <p:animEffect transition="in" filter="fade">
                                      <p:cBhvr>
                                        <p:cTn id="12" dur="500"/>
                                        <p:tgtEl>
                                          <p:spTgt spid="3">
                                            <p:graphicEl>
                                              <a:dgm id="{28C264B4-CBA5-4035-8E55-FB56CAC7DF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EFF01A3-3085-43F8-ABEB-8316490BC0FD}"/>
                                            </p:graphicEl>
                                          </p:spTgt>
                                        </p:tgtEl>
                                        <p:attrNameLst>
                                          <p:attrName>style.visibility</p:attrName>
                                        </p:attrNameLst>
                                      </p:cBhvr>
                                      <p:to>
                                        <p:strVal val="visible"/>
                                      </p:to>
                                    </p:set>
                                    <p:animEffect transition="in" filter="fade">
                                      <p:cBhvr>
                                        <p:cTn id="17" dur="500"/>
                                        <p:tgtEl>
                                          <p:spTgt spid="3">
                                            <p:graphicEl>
                                              <a:dgm id="{BEFF01A3-3085-43F8-ABEB-8316490BC0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21C1B-A5A5-4EC6-A982-7E0046E118B8}"/>
              </a:ext>
            </a:extLst>
          </p:cNvPr>
          <p:cNvSpPr txBox="1">
            <a:spLocks/>
          </p:cNvSpPr>
          <p:nvPr/>
        </p:nvSpPr>
        <p:spPr>
          <a:xfrm>
            <a:off x="838200" y="218821"/>
            <a:ext cx="10515600" cy="732155"/>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Post Incident Procedures (PIPS)</a:t>
            </a:r>
          </a:p>
        </p:txBody>
      </p:sp>
      <p:graphicFrame>
        <p:nvGraphicFramePr>
          <p:cNvPr id="3" name="Diagram 2">
            <a:extLst>
              <a:ext uri="{FF2B5EF4-FFF2-40B4-BE49-F238E27FC236}">
                <a16:creationId xmlns:a16="http://schemas.microsoft.com/office/drawing/2014/main" id="{5E491201-379F-4169-BCF9-70B58A143518}"/>
              </a:ext>
            </a:extLst>
          </p:cNvPr>
          <p:cNvGraphicFramePr/>
          <p:nvPr>
            <p:extLst>
              <p:ext uri="{D42A27DB-BD31-4B8C-83A1-F6EECF244321}">
                <p14:modId xmlns:p14="http://schemas.microsoft.com/office/powerpoint/2010/main" val="2355390018"/>
              </p:ext>
            </p:extLst>
          </p:nvPr>
        </p:nvGraphicFramePr>
        <p:xfrm>
          <a:off x="493776" y="1499617"/>
          <a:ext cx="11484864" cy="3584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79C61CEB-5682-4264-9502-C4072539E1A6}"/>
              </a:ext>
            </a:extLst>
          </p:cNvPr>
          <p:cNvSpPr/>
          <p:nvPr/>
        </p:nvSpPr>
        <p:spPr>
          <a:xfrm>
            <a:off x="838200" y="969264"/>
            <a:ext cx="10515600" cy="804672"/>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PIPS need to ensure that investigations are conducted in a manner which :- </a:t>
            </a:r>
          </a:p>
        </p:txBody>
      </p:sp>
      <p:sp>
        <p:nvSpPr>
          <p:cNvPr id="5" name="Rectangle 4">
            <a:extLst>
              <a:ext uri="{FF2B5EF4-FFF2-40B4-BE49-F238E27FC236}">
                <a16:creationId xmlns:a16="http://schemas.microsoft.com/office/drawing/2014/main" id="{5A63BB5B-F91B-4DC6-B143-03241FED2119}"/>
              </a:ext>
            </a:extLst>
          </p:cNvPr>
          <p:cNvSpPr/>
          <p:nvPr/>
        </p:nvSpPr>
        <p:spPr>
          <a:xfrm>
            <a:off x="1975104" y="4956047"/>
            <a:ext cx="8887968" cy="804672"/>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Post –incident investigations will commence in all situations where, following contact with the police a DSI occurs</a:t>
            </a:r>
          </a:p>
        </p:txBody>
      </p:sp>
    </p:spTree>
    <p:extLst>
      <p:ext uri="{BB962C8B-B14F-4D97-AF65-F5344CB8AC3E}">
        <p14:creationId xmlns:p14="http://schemas.microsoft.com/office/powerpoint/2010/main" val="894829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12C3127-3625-4AE0-A6F7-0D6408226390}"/>
                                            </p:graphicEl>
                                          </p:spTgt>
                                        </p:tgtEl>
                                        <p:attrNameLst>
                                          <p:attrName>style.visibility</p:attrName>
                                        </p:attrNameLst>
                                      </p:cBhvr>
                                      <p:to>
                                        <p:strVal val="visible"/>
                                      </p:to>
                                    </p:set>
                                    <p:animEffect transition="in" filter="fade">
                                      <p:cBhvr>
                                        <p:cTn id="17" dur="500"/>
                                        <p:tgtEl>
                                          <p:spTgt spid="3">
                                            <p:graphicEl>
                                              <a:dgm id="{712C3127-3625-4AE0-A6F7-0D640822639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445A727-0947-454F-84DB-9305FD54A4DF}"/>
                                            </p:graphicEl>
                                          </p:spTgt>
                                        </p:tgtEl>
                                        <p:attrNameLst>
                                          <p:attrName>style.visibility</p:attrName>
                                        </p:attrNameLst>
                                      </p:cBhvr>
                                      <p:to>
                                        <p:strVal val="visible"/>
                                      </p:to>
                                    </p:set>
                                    <p:animEffect transition="in" filter="fade">
                                      <p:cBhvr>
                                        <p:cTn id="22" dur="500"/>
                                        <p:tgtEl>
                                          <p:spTgt spid="3">
                                            <p:graphicEl>
                                              <a:dgm id="{5445A727-0947-454F-84DB-9305FD54A4D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3A5FFB0-FABB-4EB4-A0E7-9B88EF722ABA}"/>
                                            </p:graphicEl>
                                          </p:spTgt>
                                        </p:tgtEl>
                                        <p:attrNameLst>
                                          <p:attrName>style.visibility</p:attrName>
                                        </p:attrNameLst>
                                      </p:cBhvr>
                                      <p:to>
                                        <p:strVal val="visible"/>
                                      </p:to>
                                    </p:set>
                                    <p:animEffect transition="in" filter="fade">
                                      <p:cBhvr>
                                        <p:cTn id="27" dur="500"/>
                                        <p:tgtEl>
                                          <p:spTgt spid="3">
                                            <p:graphicEl>
                                              <a:dgm id="{43A5FFB0-FABB-4EB4-A0E7-9B88EF722AB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F7F3EB0-BC77-412E-ABA0-FBB1EE84DEA3}"/>
                                            </p:graphicEl>
                                          </p:spTgt>
                                        </p:tgtEl>
                                        <p:attrNameLst>
                                          <p:attrName>style.visibility</p:attrName>
                                        </p:attrNameLst>
                                      </p:cBhvr>
                                      <p:to>
                                        <p:strVal val="visible"/>
                                      </p:to>
                                    </p:set>
                                    <p:animEffect transition="in" filter="fade">
                                      <p:cBhvr>
                                        <p:cTn id="32" dur="500"/>
                                        <p:tgtEl>
                                          <p:spTgt spid="3">
                                            <p:graphicEl>
                                              <a:dgm id="{3F7F3EB0-BC77-412E-ABA0-FBB1EE84DEA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607547" y="442354"/>
            <a:ext cx="6755904" cy="4927587"/>
          </a:xfrm>
          <a:prstGeom prst="rect">
            <a:avLst/>
          </a:prstGeom>
        </p:spPr>
      </p:pic>
    </p:spTree>
    <p:extLst>
      <p:ext uri="{BB962C8B-B14F-4D97-AF65-F5344CB8AC3E}">
        <p14:creationId xmlns:p14="http://schemas.microsoft.com/office/powerpoint/2010/main" val="171858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677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92213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1791</TotalTime>
  <Words>8249</Words>
  <Application>Microsoft Office PowerPoint</Application>
  <PresentationFormat>Widescreen</PresentationFormat>
  <Paragraphs>726</Paragraphs>
  <Slides>44</Slides>
  <Notes>44</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44</vt:i4>
      </vt:variant>
    </vt:vector>
  </HeadingPairs>
  <TitlesOfParts>
    <vt:vector size="56" baseType="lpstr">
      <vt:lpstr>Arial</vt:lpstr>
      <vt:lpstr>Arial Nova</vt:lpstr>
      <vt:lpstr>Arial Nova Cond</vt:lpstr>
      <vt:lpstr>Calibri</vt:lpstr>
      <vt:lpstr>Calibri Light</vt:lpstr>
      <vt:lpstr>Gotham</vt:lpstr>
      <vt:lpstr>Microsoft Sans Serif</vt:lpstr>
      <vt:lpstr>MS LineDraw</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Threat</vt:lpstr>
      <vt:lpstr>Harm</vt:lpstr>
      <vt:lpstr>Risk</vt:lpstr>
      <vt:lpstr>Investigation…ask the right questions</vt:lpstr>
      <vt:lpstr>Vulnerability</vt:lpstr>
      <vt:lpstr>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Procedures involving Death or Serious Injury (DSI)</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180</cp:revision>
  <cp:lastPrinted>2019-07-05T11:06:07Z</cp:lastPrinted>
  <dcterms:created xsi:type="dcterms:W3CDTF">2018-01-30T11:09:50Z</dcterms:created>
  <dcterms:modified xsi:type="dcterms:W3CDTF">2022-08-17T12:49:30Z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2022-06-23T07:38:22Z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a74a41e0-7aeb-4382-995c-92f738158a94</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