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18"/>
  </p:notesMasterIdLst>
  <p:sldIdLst>
    <p:sldId id="257" r:id="rId3"/>
    <p:sldId id="329" r:id="rId4"/>
    <p:sldId id="330" r:id="rId5"/>
    <p:sldId id="325" r:id="rId6"/>
    <p:sldId id="335" r:id="rId7"/>
    <p:sldId id="331" r:id="rId8"/>
    <p:sldId id="341" r:id="rId9"/>
    <p:sldId id="340" r:id="rId10"/>
    <p:sldId id="332" r:id="rId11"/>
    <p:sldId id="337" r:id="rId12"/>
    <p:sldId id="336" r:id="rId13"/>
    <p:sldId id="333" r:id="rId14"/>
    <p:sldId id="334" r:id="rId15"/>
    <p:sldId id="338" r:id="rId16"/>
    <p:sldId id="33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horzBarState="maximized">
    <p:restoredLeft sz="14070"/>
    <p:restoredTop sz="94608"/>
  </p:normalViewPr>
  <p:slideViewPr>
    <p:cSldViewPr snapToGrid="0" snapToObjects="1">
      <p:cViewPr varScale="1">
        <p:scale>
          <a:sx n="102" d="100"/>
          <a:sy n="102" d="100"/>
        </p:scale>
        <p:origin x="224" y="5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D7DB0C-58BD-4E47-8A49-765C9557B5DC}"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GB"/>
        </a:p>
      </dgm:t>
    </dgm:pt>
    <dgm:pt modelId="{C9CD13FB-4801-2F4C-881B-4998C61A3368}">
      <dgm:prSet phldrT="[Text]"/>
      <dgm:spPr/>
      <dgm:t>
        <a:bodyPr/>
        <a:lstStyle/>
        <a:p>
          <a:r>
            <a:rPr lang="en-GB" dirty="0"/>
            <a:t>Transferable skills for professional practice</a:t>
          </a:r>
        </a:p>
      </dgm:t>
    </dgm:pt>
    <dgm:pt modelId="{551B3C79-686C-1446-9732-8EF75F0FD7A4}" type="parTrans" cxnId="{CF8A5034-C790-2B4E-8606-D2BBC382F867}">
      <dgm:prSet/>
      <dgm:spPr/>
      <dgm:t>
        <a:bodyPr/>
        <a:lstStyle/>
        <a:p>
          <a:endParaRPr lang="en-GB"/>
        </a:p>
      </dgm:t>
    </dgm:pt>
    <dgm:pt modelId="{11C3D67C-6DB8-6A40-A8D3-07E7DA224721}" type="sibTrans" cxnId="{CF8A5034-C790-2B4E-8606-D2BBC382F867}">
      <dgm:prSet/>
      <dgm:spPr/>
      <dgm:t>
        <a:bodyPr/>
        <a:lstStyle/>
        <a:p>
          <a:endParaRPr lang="en-GB"/>
        </a:p>
      </dgm:t>
    </dgm:pt>
    <dgm:pt modelId="{91C497DC-61B5-8A41-95CB-8F7AEB777DE3}">
      <dgm:prSet phldrT="[Text]"/>
      <dgm:spPr/>
      <dgm:t>
        <a:bodyPr/>
        <a:lstStyle/>
        <a:p>
          <a:r>
            <a:rPr lang="en-GB" dirty="0"/>
            <a:t>Engagement with literature skills</a:t>
          </a:r>
        </a:p>
      </dgm:t>
    </dgm:pt>
    <dgm:pt modelId="{968A0D73-26EB-AA47-9721-57AC2A5BFBC5}" type="parTrans" cxnId="{7BB5B79D-0C28-0B4E-A4ED-8545E1105E7D}">
      <dgm:prSet/>
      <dgm:spPr/>
      <dgm:t>
        <a:bodyPr/>
        <a:lstStyle/>
        <a:p>
          <a:endParaRPr lang="en-GB"/>
        </a:p>
      </dgm:t>
    </dgm:pt>
    <dgm:pt modelId="{3FB43535-A428-1C43-BC3D-8B49A0DEDADB}" type="sibTrans" cxnId="{7BB5B79D-0C28-0B4E-A4ED-8545E1105E7D}">
      <dgm:prSet/>
      <dgm:spPr/>
      <dgm:t>
        <a:bodyPr/>
        <a:lstStyle/>
        <a:p>
          <a:endParaRPr lang="en-GB"/>
        </a:p>
      </dgm:t>
    </dgm:pt>
    <dgm:pt modelId="{999A39FE-5C8D-3F42-8067-F75D1B2F763E}">
      <dgm:prSet phldrT="[Text]"/>
      <dgm:spPr/>
      <dgm:t>
        <a:bodyPr/>
        <a:lstStyle/>
        <a:p>
          <a:r>
            <a:rPr lang="en-GB" dirty="0"/>
            <a:t>Cognitive &amp; intellectual skills</a:t>
          </a:r>
        </a:p>
      </dgm:t>
    </dgm:pt>
    <dgm:pt modelId="{27BEAD0D-D239-6842-BB78-B6879303FBA5}" type="parTrans" cxnId="{997CDB4B-2049-ED46-B358-6475038B50A4}">
      <dgm:prSet/>
      <dgm:spPr/>
      <dgm:t>
        <a:bodyPr/>
        <a:lstStyle/>
        <a:p>
          <a:endParaRPr lang="en-GB"/>
        </a:p>
      </dgm:t>
    </dgm:pt>
    <dgm:pt modelId="{EE3050B2-D73A-DE49-9EEB-027C50FD7FC8}" type="sibTrans" cxnId="{997CDB4B-2049-ED46-B358-6475038B50A4}">
      <dgm:prSet/>
      <dgm:spPr/>
      <dgm:t>
        <a:bodyPr/>
        <a:lstStyle/>
        <a:p>
          <a:endParaRPr lang="en-GB"/>
        </a:p>
      </dgm:t>
    </dgm:pt>
    <dgm:pt modelId="{822F06F8-6911-F84A-872F-E1DCFF3F07A6}">
      <dgm:prSet phldrT="[Text]"/>
      <dgm:spPr/>
      <dgm:t>
        <a:bodyPr/>
        <a:lstStyle/>
        <a:p>
          <a:r>
            <a:rPr lang="en-GB" dirty="0"/>
            <a:t>Knowledge &amp; understanding</a:t>
          </a:r>
        </a:p>
      </dgm:t>
    </dgm:pt>
    <dgm:pt modelId="{A5541F1C-B219-DA4C-80AA-A178A3EF52B2}" type="parTrans" cxnId="{1617256A-888D-F849-88E7-E91ACA7BFE51}">
      <dgm:prSet/>
      <dgm:spPr/>
      <dgm:t>
        <a:bodyPr/>
        <a:lstStyle/>
        <a:p>
          <a:endParaRPr lang="en-GB"/>
        </a:p>
      </dgm:t>
    </dgm:pt>
    <dgm:pt modelId="{E8F736DB-7DD3-5246-B0C7-F4D4DE267D24}" type="sibTrans" cxnId="{1617256A-888D-F849-88E7-E91ACA7BFE51}">
      <dgm:prSet/>
      <dgm:spPr/>
      <dgm:t>
        <a:bodyPr/>
        <a:lstStyle/>
        <a:p>
          <a:endParaRPr lang="en-GB"/>
        </a:p>
      </dgm:t>
    </dgm:pt>
    <dgm:pt modelId="{CFB99320-61B8-E643-BCAB-4E22CBBE413B}">
      <dgm:prSet phldrT="[Text]"/>
      <dgm:spPr/>
      <dgm:t>
        <a:bodyPr/>
        <a:lstStyle/>
        <a:p>
          <a:r>
            <a:rPr lang="en-GB" dirty="0"/>
            <a:t>Practical application skills</a:t>
          </a:r>
        </a:p>
      </dgm:t>
    </dgm:pt>
    <dgm:pt modelId="{F5333BD4-28AB-AE40-A1DF-66BCF7D07CFD}" type="parTrans" cxnId="{65A29CE8-FFC7-A343-8D8D-9EED60C0174C}">
      <dgm:prSet/>
      <dgm:spPr/>
      <dgm:t>
        <a:bodyPr/>
        <a:lstStyle/>
        <a:p>
          <a:endParaRPr lang="en-GB"/>
        </a:p>
      </dgm:t>
    </dgm:pt>
    <dgm:pt modelId="{EFE0601F-D6EB-A145-85E7-DF6E28FFE72F}" type="sibTrans" cxnId="{65A29CE8-FFC7-A343-8D8D-9EED60C0174C}">
      <dgm:prSet/>
      <dgm:spPr/>
      <dgm:t>
        <a:bodyPr/>
        <a:lstStyle/>
        <a:p>
          <a:endParaRPr lang="en-GB"/>
        </a:p>
      </dgm:t>
    </dgm:pt>
    <dgm:pt modelId="{2143E74D-EB9B-FF43-8B36-D379821110C8}" type="pres">
      <dgm:prSet presAssocID="{FBD7DB0C-58BD-4E47-8A49-765C9557B5DC}" presName="diagram" presStyleCnt="0">
        <dgm:presLayoutVars>
          <dgm:chMax val="1"/>
          <dgm:dir/>
          <dgm:animLvl val="ctr"/>
          <dgm:resizeHandles val="exact"/>
        </dgm:presLayoutVars>
      </dgm:prSet>
      <dgm:spPr/>
    </dgm:pt>
    <dgm:pt modelId="{517B1FE9-3491-EF4A-9380-0E8D23CF848A}" type="pres">
      <dgm:prSet presAssocID="{FBD7DB0C-58BD-4E47-8A49-765C9557B5DC}" presName="matrix" presStyleCnt="0"/>
      <dgm:spPr/>
    </dgm:pt>
    <dgm:pt modelId="{D65E19A6-DB24-E749-9A96-28D33A69F2C8}" type="pres">
      <dgm:prSet presAssocID="{FBD7DB0C-58BD-4E47-8A49-765C9557B5DC}" presName="tile1" presStyleLbl="node1" presStyleIdx="0" presStyleCnt="4"/>
      <dgm:spPr/>
    </dgm:pt>
    <dgm:pt modelId="{449914FF-D6A0-3D48-828E-AD341474A76A}" type="pres">
      <dgm:prSet presAssocID="{FBD7DB0C-58BD-4E47-8A49-765C9557B5DC}" presName="tile1text" presStyleLbl="node1" presStyleIdx="0" presStyleCnt="4">
        <dgm:presLayoutVars>
          <dgm:chMax val="0"/>
          <dgm:chPref val="0"/>
          <dgm:bulletEnabled val="1"/>
        </dgm:presLayoutVars>
      </dgm:prSet>
      <dgm:spPr/>
    </dgm:pt>
    <dgm:pt modelId="{96F7F2AF-D483-4545-852F-62947C603E0B}" type="pres">
      <dgm:prSet presAssocID="{FBD7DB0C-58BD-4E47-8A49-765C9557B5DC}" presName="tile2" presStyleLbl="node1" presStyleIdx="1" presStyleCnt="4"/>
      <dgm:spPr/>
    </dgm:pt>
    <dgm:pt modelId="{F3BAFEFB-3854-E44E-A93F-D66BC67B1193}" type="pres">
      <dgm:prSet presAssocID="{FBD7DB0C-58BD-4E47-8A49-765C9557B5DC}" presName="tile2text" presStyleLbl="node1" presStyleIdx="1" presStyleCnt="4">
        <dgm:presLayoutVars>
          <dgm:chMax val="0"/>
          <dgm:chPref val="0"/>
          <dgm:bulletEnabled val="1"/>
        </dgm:presLayoutVars>
      </dgm:prSet>
      <dgm:spPr/>
    </dgm:pt>
    <dgm:pt modelId="{5557E146-5587-8D45-B17F-0DBB925F19B7}" type="pres">
      <dgm:prSet presAssocID="{FBD7DB0C-58BD-4E47-8A49-765C9557B5DC}" presName="tile3" presStyleLbl="node1" presStyleIdx="2" presStyleCnt="4"/>
      <dgm:spPr/>
    </dgm:pt>
    <dgm:pt modelId="{EC78A54F-CE43-5D42-B39A-53416338AF96}" type="pres">
      <dgm:prSet presAssocID="{FBD7DB0C-58BD-4E47-8A49-765C9557B5DC}" presName="tile3text" presStyleLbl="node1" presStyleIdx="2" presStyleCnt="4">
        <dgm:presLayoutVars>
          <dgm:chMax val="0"/>
          <dgm:chPref val="0"/>
          <dgm:bulletEnabled val="1"/>
        </dgm:presLayoutVars>
      </dgm:prSet>
      <dgm:spPr/>
    </dgm:pt>
    <dgm:pt modelId="{4E978815-2B45-6A4E-BF1B-8D68098E1B14}" type="pres">
      <dgm:prSet presAssocID="{FBD7DB0C-58BD-4E47-8A49-765C9557B5DC}" presName="tile4" presStyleLbl="node1" presStyleIdx="3" presStyleCnt="4"/>
      <dgm:spPr/>
    </dgm:pt>
    <dgm:pt modelId="{F8789CE0-7674-2443-86BE-EB987F112F9F}" type="pres">
      <dgm:prSet presAssocID="{FBD7DB0C-58BD-4E47-8A49-765C9557B5DC}" presName="tile4text" presStyleLbl="node1" presStyleIdx="3" presStyleCnt="4">
        <dgm:presLayoutVars>
          <dgm:chMax val="0"/>
          <dgm:chPref val="0"/>
          <dgm:bulletEnabled val="1"/>
        </dgm:presLayoutVars>
      </dgm:prSet>
      <dgm:spPr/>
    </dgm:pt>
    <dgm:pt modelId="{AB109949-1437-C943-8B84-AC6CA5D79FAD}" type="pres">
      <dgm:prSet presAssocID="{FBD7DB0C-58BD-4E47-8A49-765C9557B5DC}" presName="centerTile" presStyleLbl="fgShp" presStyleIdx="0" presStyleCnt="1" custScaleX="116665" custScaleY="150081">
        <dgm:presLayoutVars>
          <dgm:chMax val="0"/>
          <dgm:chPref val="0"/>
        </dgm:presLayoutVars>
      </dgm:prSet>
      <dgm:spPr/>
    </dgm:pt>
  </dgm:ptLst>
  <dgm:cxnLst>
    <dgm:cxn modelId="{0FC4181A-B079-C443-9C1D-7A847C05A081}" type="presOf" srcId="{822F06F8-6911-F84A-872F-E1DCFF3F07A6}" destId="{EC78A54F-CE43-5D42-B39A-53416338AF96}" srcOrd="1" destOrd="0" presId="urn:microsoft.com/office/officeart/2005/8/layout/matrix1"/>
    <dgm:cxn modelId="{CF8A5034-C790-2B4E-8606-D2BBC382F867}" srcId="{FBD7DB0C-58BD-4E47-8A49-765C9557B5DC}" destId="{C9CD13FB-4801-2F4C-881B-4998C61A3368}" srcOrd="0" destOrd="0" parTransId="{551B3C79-686C-1446-9732-8EF75F0FD7A4}" sibTransId="{11C3D67C-6DB8-6A40-A8D3-07E7DA224721}"/>
    <dgm:cxn modelId="{2481163B-66C7-0741-B992-E95AD015D84D}" type="presOf" srcId="{C9CD13FB-4801-2F4C-881B-4998C61A3368}" destId="{AB109949-1437-C943-8B84-AC6CA5D79FAD}" srcOrd="0" destOrd="0" presId="urn:microsoft.com/office/officeart/2005/8/layout/matrix1"/>
    <dgm:cxn modelId="{8B2C9A3F-94A0-4E43-ABCC-1B8A4486B67F}" type="presOf" srcId="{CFB99320-61B8-E643-BCAB-4E22CBBE413B}" destId="{F8789CE0-7674-2443-86BE-EB987F112F9F}" srcOrd="1" destOrd="0" presId="urn:microsoft.com/office/officeart/2005/8/layout/matrix1"/>
    <dgm:cxn modelId="{AEE48C46-2892-9F45-9B77-30EA3530BC68}" type="presOf" srcId="{FBD7DB0C-58BD-4E47-8A49-765C9557B5DC}" destId="{2143E74D-EB9B-FF43-8B36-D379821110C8}" srcOrd="0" destOrd="0" presId="urn:microsoft.com/office/officeart/2005/8/layout/matrix1"/>
    <dgm:cxn modelId="{997CDB4B-2049-ED46-B358-6475038B50A4}" srcId="{C9CD13FB-4801-2F4C-881B-4998C61A3368}" destId="{999A39FE-5C8D-3F42-8067-F75D1B2F763E}" srcOrd="1" destOrd="0" parTransId="{27BEAD0D-D239-6842-BB78-B6879303FBA5}" sibTransId="{EE3050B2-D73A-DE49-9EEB-027C50FD7FC8}"/>
    <dgm:cxn modelId="{1617256A-888D-F849-88E7-E91ACA7BFE51}" srcId="{C9CD13FB-4801-2F4C-881B-4998C61A3368}" destId="{822F06F8-6911-F84A-872F-E1DCFF3F07A6}" srcOrd="2" destOrd="0" parTransId="{A5541F1C-B219-DA4C-80AA-A178A3EF52B2}" sibTransId="{E8F736DB-7DD3-5246-B0C7-F4D4DE267D24}"/>
    <dgm:cxn modelId="{A13B1484-786D-EE43-940F-8971A9A34ACE}" type="presOf" srcId="{CFB99320-61B8-E643-BCAB-4E22CBBE413B}" destId="{4E978815-2B45-6A4E-BF1B-8D68098E1B14}" srcOrd="0" destOrd="0" presId="urn:microsoft.com/office/officeart/2005/8/layout/matrix1"/>
    <dgm:cxn modelId="{7BB5B79D-0C28-0B4E-A4ED-8545E1105E7D}" srcId="{C9CD13FB-4801-2F4C-881B-4998C61A3368}" destId="{91C497DC-61B5-8A41-95CB-8F7AEB777DE3}" srcOrd="0" destOrd="0" parTransId="{968A0D73-26EB-AA47-9721-57AC2A5BFBC5}" sibTransId="{3FB43535-A428-1C43-BC3D-8B49A0DEDADB}"/>
    <dgm:cxn modelId="{A197C7A6-21E6-7D43-862B-A7B31CF357C6}" type="presOf" srcId="{822F06F8-6911-F84A-872F-E1DCFF3F07A6}" destId="{5557E146-5587-8D45-B17F-0DBB925F19B7}" srcOrd="0" destOrd="0" presId="urn:microsoft.com/office/officeart/2005/8/layout/matrix1"/>
    <dgm:cxn modelId="{D31B0EA9-E521-DF4E-AC6B-27C24BB8AD8A}" type="presOf" srcId="{999A39FE-5C8D-3F42-8067-F75D1B2F763E}" destId="{96F7F2AF-D483-4545-852F-62947C603E0B}" srcOrd="0" destOrd="0" presId="urn:microsoft.com/office/officeart/2005/8/layout/matrix1"/>
    <dgm:cxn modelId="{3EB1A1B6-2B46-AE4E-B75C-FC9AB4A3EF6E}" type="presOf" srcId="{999A39FE-5C8D-3F42-8067-F75D1B2F763E}" destId="{F3BAFEFB-3854-E44E-A93F-D66BC67B1193}" srcOrd="1" destOrd="0" presId="urn:microsoft.com/office/officeart/2005/8/layout/matrix1"/>
    <dgm:cxn modelId="{65E8B5C4-7DF2-5C40-8F80-354160C53853}" type="presOf" srcId="{91C497DC-61B5-8A41-95CB-8F7AEB777DE3}" destId="{D65E19A6-DB24-E749-9A96-28D33A69F2C8}" srcOrd="0" destOrd="0" presId="urn:microsoft.com/office/officeart/2005/8/layout/matrix1"/>
    <dgm:cxn modelId="{9EC412CD-0D49-4440-A85B-D35C10CA7B36}" type="presOf" srcId="{91C497DC-61B5-8A41-95CB-8F7AEB777DE3}" destId="{449914FF-D6A0-3D48-828E-AD341474A76A}" srcOrd="1" destOrd="0" presId="urn:microsoft.com/office/officeart/2005/8/layout/matrix1"/>
    <dgm:cxn modelId="{65A29CE8-FFC7-A343-8D8D-9EED60C0174C}" srcId="{C9CD13FB-4801-2F4C-881B-4998C61A3368}" destId="{CFB99320-61B8-E643-BCAB-4E22CBBE413B}" srcOrd="3" destOrd="0" parTransId="{F5333BD4-28AB-AE40-A1DF-66BCF7D07CFD}" sibTransId="{EFE0601F-D6EB-A145-85E7-DF6E28FFE72F}"/>
    <dgm:cxn modelId="{851A6E77-64F8-5749-A645-D8A7C8650D2F}" type="presParOf" srcId="{2143E74D-EB9B-FF43-8B36-D379821110C8}" destId="{517B1FE9-3491-EF4A-9380-0E8D23CF848A}" srcOrd="0" destOrd="0" presId="urn:microsoft.com/office/officeart/2005/8/layout/matrix1"/>
    <dgm:cxn modelId="{60584C3D-EE34-EF45-A9CD-020E6C12A9D2}" type="presParOf" srcId="{517B1FE9-3491-EF4A-9380-0E8D23CF848A}" destId="{D65E19A6-DB24-E749-9A96-28D33A69F2C8}" srcOrd="0" destOrd="0" presId="urn:microsoft.com/office/officeart/2005/8/layout/matrix1"/>
    <dgm:cxn modelId="{9778972F-5017-234A-B4A0-AD240A5F28B5}" type="presParOf" srcId="{517B1FE9-3491-EF4A-9380-0E8D23CF848A}" destId="{449914FF-D6A0-3D48-828E-AD341474A76A}" srcOrd="1" destOrd="0" presId="urn:microsoft.com/office/officeart/2005/8/layout/matrix1"/>
    <dgm:cxn modelId="{2E12DD56-23C5-1D4A-A54D-9962CA021B1B}" type="presParOf" srcId="{517B1FE9-3491-EF4A-9380-0E8D23CF848A}" destId="{96F7F2AF-D483-4545-852F-62947C603E0B}" srcOrd="2" destOrd="0" presId="urn:microsoft.com/office/officeart/2005/8/layout/matrix1"/>
    <dgm:cxn modelId="{94870B11-38A5-134E-A922-91961E361DB5}" type="presParOf" srcId="{517B1FE9-3491-EF4A-9380-0E8D23CF848A}" destId="{F3BAFEFB-3854-E44E-A93F-D66BC67B1193}" srcOrd="3" destOrd="0" presId="urn:microsoft.com/office/officeart/2005/8/layout/matrix1"/>
    <dgm:cxn modelId="{88E3D1B0-EA40-6C45-8C68-5CCFE2798A3A}" type="presParOf" srcId="{517B1FE9-3491-EF4A-9380-0E8D23CF848A}" destId="{5557E146-5587-8D45-B17F-0DBB925F19B7}" srcOrd="4" destOrd="0" presId="urn:microsoft.com/office/officeart/2005/8/layout/matrix1"/>
    <dgm:cxn modelId="{5DA1818D-DB70-2444-BBAD-F6B9BC71F4CF}" type="presParOf" srcId="{517B1FE9-3491-EF4A-9380-0E8D23CF848A}" destId="{EC78A54F-CE43-5D42-B39A-53416338AF96}" srcOrd="5" destOrd="0" presId="urn:microsoft.com/office/officeart/2005/8/layout/matrix1"/>
    <dgm:cxn modelId="{6C3609E1-D64F-4D4C-A7A5-627B455021F1}" type="presParOf" srcId="{517B1FE9-3491-EF4A-9380-0E8D23CF848A}" destId="{4E978815-2B45-6A4E-BF1B-8D68098E1B14}" srcOrd="6" destOrd="0" presId="urn:microsoft.com/office/officeart/2005/8/layout/matrix1"/>
    <dgm:cxn modelId="{BCFFB2DB-2224-E145-9800-9EF536BD15E4}" type="presParOf" srcId="{517B1FE9-3491-EF4A-9380-0E8D23CF848A}" destId="{F8789CE0-7674-2443-86BE-EB987F112F9F}" srcOrd="7" destOrd="0" presId="urn:microsoft.com/office/officeart/2005/8/layout/matrix1"/>
    <dgm:cxn modelId="{FC05AE19-6CBF-004C-A22B-B189EE5ABE87}" type="presParOf" srcId="{2143E74D-EB9B-FF43-8B36-D379821110C8}" destId="{AB109949-1437-C943-8B84-AC6CA5D79FA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BEB877-7AB4-7744-8639-E9ADF7C42F24}" type="doc">
      <dgm:prSet loTypeId="urn:microsoft.com/office/officeart/2009/layout/CircleArrowProcess" loCatId="" qsTypeId="urn:microsoft.com/office/officeart/2005/8/quickstyle/simple1" qsCatId="simple" csTypeId="urn:microsoft.com/office/officeart/2005/8/colors/accent1_2" csCatId="accent1" phldr="1"/>
      <dgm:spPr/>
      <dgm:t>
        <a:bodyPr/>
        <a:lstStyle/>
        <a:p>
          <a:endParaRPr lang="en-GB"/>
        </a:p>
      </dgm:t>
    </dgm:pt>
    <dgm:pt modelId="{0F51CC8D-9600-3443-80E1-128D63F26989}">
      <dgm:prSet phldrT="[Text]"/>
      <dgm:spPr/>
      <dgm:t>
        <a:bodyPr/>
        <a:lstStyle/>
        <a:p>
          <a:r>
            <a:rPr lang="en-GB" dirty="0"/>
            <a:t>well structured</a:t>
          </a:r>
        </a:p>
      </dgm:t>
    </dgm:pt>
    <dgm:pt modelId="{076A9CE6-7C18-B44B-AE93-F26F844E38B4}" type="parTrans" cxnId="{2D187450-B72D-0A49-9193-A0FD67F21F71}">
      <dgm:prSet/>
      <dgm:spPr/>
      <dgm:t>
        <a:bodyPr/>
        <a:lstStyle/>
        <a:p>
          <a:endParaRPr lang="en-GB"/>
        </a:p>
      </dgm:t>
    </dgm:pt>
    <dgm:pt modelId="{885CF367-DD89-2B4F-930F-1C975B26270F}" type="sibTrans" cxnId="{2D187450-B72D-0A49-9193-A0FD67F21F71}">
      <dgm:prSet/>
      <dgm:spPr/>
      <dgm:t>
        <a:bodyPr/>
        <a:lstStyle/>
        <a:p>
          <a:endParaRPr lang="en-GB"/>
        </a:p>
      </dgm:t>
    </dgm:pt>
    <dgm:pt modelId="{D0F1B18C-EF44-6E4D-95C8-F6A96B1DB64A}">
      <dgm:prSet phldrT="[Text]"/>
      <dgm:spPr/>
      <dgm:t>
        <a:bodyPr/>
        <a:lstStyle/>
        <a:p>
          <a:r>
            <a:rPr lang="en-GB" dirty="0"/>
            <a:t>writing is coherent</a:t>
          </a:r>
        </a:p>
      </dgm:t>
    </dgm:pt>
    <dgm:pt modelId="{18A3F85A-E346-AA46-B719-2346463B6F21}" type="parTrans" cxnId="{BC156FA3-F5E2-224B-BC61-CB107604B86A}">
      <dgm:prSet/>
      <dgm:spPr/>
      <dgm:t>
        <a:bodyPr/>
        <a:lstStyle/>
        <a:p>
          <a:endParaRPr lang="en-GB"/>
        </a:p>
      </dgm:t>
    </dgm:pt>
    <dgm:pt modelId="{89D10749-842E-BF4E-83B1-4D9AEC8A2E87}" type="sibTrans" cxnId="{BC156FA3-F5E2-224B-BC61-CB107604B86A}">
      <dgm:prSet/>
      <dgm:spPr/>
      <dgm:t>
        <a:bodyPr/>
        <a:lstStyle/>
        <a:p>
          <a:endParaRPr lang="en-GB"/>
        </a:p>
      </dgm:t>
    </dgm:pt>
    <dgm:pt modelId="{A613C66B-30F5-F547-81B8-0BD2CA84A39C}">
      <dgm:prSet phldrT="[Text]"/>
      <dgm:spPr/>
      <dgm:t>
        <a:bodyPr/>
        <a:lstStyle/>
        <a:p>
          <a:r>
            <a:rPr lang="en-GB" dirty="0"/>
            <a:t>academic language</a:t>
          </a:r>
        </a:p>
      </dgm:t>
    </dgm:pt>
    <dgm:pt modelId="{ABC105AA-ACD2-D64C-8B9A-A9F00761286F}" type="parTrans" cxnId="{488748E0-CC35-204E-A1DD-B96E5ADBCBC5}">
      <dgm:prSet/>
      <dgm:spPr/>
      <dgm:t>
        <a:bodyPr/>
        <a:lstStyle/>
        <a:p>
          <a:endParaRPr lang="en-GB"/>
        </a:p>
      </dgm:t>
    </dgm:pt>
    <dgm:pt modelId="{F0DE3D4E-00AB-A243-ACFD-F5124A9F7E77}" type="sibTrans" cxnId="{488748E0-CC35-204E-A1DD-B96E5ADBCBC5}">
      <dgm:prSet/>
      <dgm:spPr/>
      <dgm:t>
        <a:bodyPr/>
        <a:lstStyle/>
        <a:p>
          <a:endParaRPr lang="en-GB"/>
        </a:p>
      </dgm:t>
    </dgm:pt>
    <dgm:pt modelId="{F7B6C237-3117-2C4F-AFDC-5F54DBDFEF8E}" type="pres">
      <dgm:prSet presAssocID="{F8BEB877-7AB4-7744-8639-E9ADF7C42F24}" presName="Name0" presStyleCnt="0">
        <dgm:presLayoutVars>
          <dgm:chMax val="7"/>
          <dgm:chPref val="7"/>
          <dgm:dir/>
          <dgm:animLvl val="lvl"/>
        </dgm:presLayoutVars>
      </dgm:prSet>
      <dgm:spPr/>
    </dgm:pt>
    <dgm:pt modelId="{B8A1EEAF-1ADC-8B44-AAC6-4317CD8AD2AF}" type="pres">
      <dgm:prSet presAssocID="{D0F1B18C-EF44-6E4D-95C8-F6A96B1DB64A}" presName="Accent1" presStyleCnt="0"/>
      <dgm:spPr/>
    </dgm:pt>
    <dgm:pt modelId="{B45B9905-E58A-0148-A6F0-680DBCBD2958}" type="pres">
      <dgm:prSet presAssocID="{D0F1B18C-EF44-6E4D-95C8-F6A96B1DB64A}" presName="Accent" presStyleLbl="node1" presStyleIdx="0" presStyleCnt="3"/>
      <dgm:spPr/>
    </dgm:pt>
    <dgm:pt modelId="{42F4455E-5832-0440-9BDF-A80FB3F56416}" type="pres">
      <dgm:prSet presAssocID="{D0F1B18C-EF44-6E4D-95C8-F6A96B1DB64A}" presName="Parent1" presStyleLbl="revTx" presStyleIdx="0" presStyleCnt="3">
        <dgm:presLayoutVars>
          <dgm:chMax val="1"/>
          <dgm:chPref val="1"/>
          <dgm:bulletEnabled val="1"/>
        </dgm:presLayoutVars>
      </dgm:prSet>
      <dgm:spPr/>
    </dgm:pt>
    <dgm:pt modelId="{07D1E374-18DA-9D4F-A180-8E3E30CF12C1}" type="pres">
      <dgm:prSet presAssocID="{0F51CC8D-9600-3443-80E1-128D63F26989}" presName="Accent2" presStyleCnt="0"/>
      <dgm:spPr/>
    </dgm:pt>
    <dgm:pt modelId="{3F4AC843-463C-6B4A-89C1-001D87D382DC}" type="pres">
      <dgm:prSet presAssocID="{0F51CC8D-9600-3443-80E1-128D63F26989}" presName="Accent" presStyleLbl="node1" presStyleIdx="1" presStyleCnt="3"/>
      <dgm:spPr/>
    </dgm:pt>
    <dgm:pt modelId="{F06A05B5-A473-4D43-A663-C77587B64444}" type="pres">
      <dgm:prSet presAssocID="{0F51CC8D-9600-3443-80E1-128D63F26989}" presName="Parent2" presStyleLbl="revTx" presStyleIdx="1" presStyleCnt="3">
        <dgm:presLayoutVars>
          <dgm:chMax val="1"/>
          <dgm:chPref val="1"/>
          <dgm:bulletEnabled val="1"/>
        </dgm:presLayoutVars>
      </dgm:prSet>
      <dgm:spPr/>
    </dgm:pt>
    <dgm:pt modelId="{ADEEC0E0-3963-E04A-8198-3BFAEF56EC30}" type="pres">
      <dgm:prSet presAssocID="{A613C66B-30F5-F547-81B8-0BD2CA84A39C}" presName="Accent3" presStyleCnt="0"/>
      <dgm:spPr/>
    </dgm:pt>
    <dgm:pt modelId="{4AC48AFB-DC68-A44D-83A7-18E64B57886A}" type="pres">
      <dgm:prSet presAssocID="{A613C66B-30F5-F547-81B8-0BD2CA84A39C}" presName="Accent" presStyleLbl="node1" presStyleIdx="2" presStyleCnt="3"/>
      <dgm:spPr/>
    </dgm:pt>
    <dgm:pt modelId="{3DA5686F-8526-7745-9A85-4255A2D58BC6}" type="pres">
      <dgm:prSet presAssocID="{A613C66B-30F5-F547-81B8-0BD2CA84A39C}" presName="Parent3" presStyleLbl="revTx" presStyleIdx="2" presStyleCnt="3">
        <dgm:presLayoutVars>
          <dgm:chMax val="1"/>
          <dgm:chPref val="1"/>
          <dgm:bulletEnabled val="1"/>
        </dgm:presLayoutVars>
      </dgm:prSet>
      <dgm:spPr/>
    </dgm:pt>
  </dgm:ptLst>
  <dgm:cxnLst>
    <dgm:cxn modelId="{4C722709-71FD-6B47-85DB-ED277C6C51EE}" type="presOf" srcId="{D0F1B18C-EF44-6E4D-95C8-F6A96B1DB64A}" destId="{42F4455E-5832-0440-9BDF-A80FB3F56416}" srcOrd="0" destOrd="0" presId="urn:microsoft.com/office/officeart/2009/layout/CircleArrowProcess"/>
    <dgm:cxn modelId="{1424690B-2C52-6D41-B1FE-1A13385B0104}" type="presOf" srcId="{F8BEB877-7AB4-7744-8639-E9ADF7C42F24}" destId="{F7B6C237-3117-2C4F-AFDC-5F54DBDFEF8E}" srcOrd="0" destOrd="0" presId="urn:microsoft.com/office/officeart/2009/layout/CircleArrowProcess"/>
    <dgm:cxn modelId="{2D187450-B72D-0A49-9193-A0FD67F21F71}" srcId="{F8BEB877-7AB4-7744-8639-E9ADF7C42F24}" destId="{0F51CC8D-9600-3443-80E1-128D63F26989}" srcOrd="1" destOrd="0" parTransId="{076A9CE6-7C18-B44B-AE93-F26F844E38B4}" sibTransId="{885CF367-DD89-2B4F-930F-1C975B26270F}"/>
    <dgm:cxn modelId="{CA58F582-239D-B146-B171-7D1DA3BBE506}" type="presOf" srcId="{A613C66B-30F5-F547-81B8-0BD2CA84A39C}" destId="{3DA5686F-8526-7745-9A85-4255A2D58BC6}" srcOrd="0" destOrd="0" presId="urn:microsoft.com/office/officeart/2009/layout/CircleArrowProcess"/>
    <dgm:cxn modelId="{BC156FA3-F5E2-224B-BC61-CB107604B86A}" srcId="{F8BEB877-7AB4-7744-8639-E9ADF7C42F24}" destId="{D0F1B18C-EF44-6E4D-95C8-F6A96B1DB64A}" srcOrd="0" destOrd="0" parTransId="{18A3F85A-E346-AA46-B719-2346463B6F21}" sibTransId="{89D10749-842E-BF4E-83B1-4D9AEC8A2E87}"/>
    <dgm:cxn modelId="{DAEAF4D1-F170-9445-8C7D-220E12B9B2C1}" type="presOf" srcId="{0F51CC8D-9600-3443-80E1-128D63F26989}" destId="{F06A05B5-A473-4D43-A663-C77587B64444}" srcOrd="0" destOrd="0" presId="urn:microsoft.com/office/officeart/2009/layout/CircleArrowProcess"/>
    <dgm:cxn modelId="{488748E0-CC35-204E-A1DD-B96E5ADBCBC5}" srcId="{F8BEB877-7AB4-7744-8639-E9ADF7C42F24}" destId="{A613C66B-30F5-F547-81B8-0BD2CA84A39C}" srcOrd="2" destOrd="0" parTransId="{ABC105AA-ACD2-D64C-8B9A-A9F00761286F}" sibTransId="{F0DE3D4E-00AB-A243-ACFD-F5124A9F7E77}"/>
    <dgm:cxn modelId="{9F3D3341-9183-A641-B25C-89924B26F155}" type="presParOf" srcId="{F7B6C237-3117-2C4F-AFDC-5F54DBDFEF8E}" destId="{B8A1EEAF-1ADC-8B44-AAC6-4317CD8AD2AF}" srcOrd="0" destOrd="0" presId="urn:microsoft.com/office/officeart/2009/layout/CircleArrowProcess"/>
    <dgm:cxn modelId="{49E5E8DE-03DF-AB49-8F0E-6BCDFA466DAB}" type="presParOf" srcId="{B8A1EEAF-1ADC-8B44-AAC6-4317CD8AD2AF}" destId="{B45B9905-E58A-0148-A6F0-680DBCBD2958}" srcOrd="0" destOrd="0" presId="urn:microsoft.com/office/officeart/2009/layout/CircleArrowProcess"/>
    <dgm:cxn modelId="{28682300-3EB7-CF48-A9DE-9378A1B8858F}" type="presParOf" srcId="{F7B6C237-3117-2C4F-AFDC-5F54DBDFEF8E}" destId="{42F4455E-5832-0440-9BDF-A80FB3F56416}" srcOrd="1" destOrd="0" presId="urn:microsoft.com/office/officeart/2009/layout/CircleArrowProcess"/>
    <dgm:cxn modelId="{39AB3FF4-01AF-8F43-B852-A4F5CCD32973}" type="presParOf" srcId="{F7B6C237-3117-2C4F-AFDC-5F54DBDFEF8E}" destId="{07D1E374-18DA-9D4F-A180-8E3E30CF12C1}" srcOrd="2" destOrd="0" presId="urn:microsoft.com/office/officeart/2009/layout/CircleArrowProcess"/>
    <dgm:cxn modelId="{548F290F-5CE2-324F-95F9-51A1C155FF58}" type="presParOf" srcId="{07D1E374-18DA-9D4F-A180-8E3E30CF12C1}" destId="{3F4AC843-463C-6B4A-89C1-001D87D382DC}" srcOrd="0" destOrd="0" presId="urn:microsoft.com/office/officeart/2009/layout/CircleArrowProcess"/>
    <dgm:cxn modelId="{1EB9096A-CB4B-754F-84E9-C99195E54F00}" type="presParOf" srcId="{F7B6C237-3117-2C4F-AFDC-5F54DBDFEF8E}" destId="{F06A05B5-A473-4D43-A663-C77587B64444}" srcOrd="3" destOrd="0" presId="urn:microsoft.com/office/officeart/2009/layout/CircleArrowProcess"/>
    <dgm:cxn modelId="{DE9A40F0-41B5-0142-A547-172253C4D194}" type="presParOf" srcId="{F7B6C237-3117-2C4F-AFDC-5F54DBDFEF8E}" destId="{ADEEC0E0-3963-E04A-8198-3BFAEF56EC30}" srcOrd="4" destOrd="0" presId="urn:microsoft.com/office/officeart/2009/layout/CircleArrowProcess"/>
    <dgm:cxn modelId="{FB70A4E5-4107-4B46-9CCB-3E9A729FBA18}" type="presParOf" srcId="{ADEEC0E0-3963-E04A-8198-3BFAEF56EC30}" destId="{4AC48AFB-DC68-A44D-83A7-18E64B57886A}" srcOrd="0" destOrd="0" presId="urn:microsoft.com/office/officeart/2009/layout/CircleArrowProcess"/>
    <dgm:cxn modelId="{608B692B-5E60-BB49-81A2-08B9EA47BF31}" type="presParOf" srcId="{F7B6C237-3117-2C4F-AFDC-5F54DBDFEF8E}" destId="{3DA5686F-8526-7745-9A85-4255A2D58BC6}"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BEB877-7AB4-7744-8639-E9ADF7C42F24}" type="doc">
      <dgm:prSet loTypeId="urn:microsoft.com/office/officeart/2009/layout/CircleArrowProcess" loCatId="" qsTypeId="urn:microsoft.com/office/officeart/2005/8/quickstyle/simple1" qsCatId="simple" csTypeId="urn:microsoft.com/office/officeart/2005/8/colors/accent1_2" csCatId="accent1" phldr="1"/>
      <dgm:spPr/>
      <dgm:t>
        <a:bodyPr/>
        <a:lstStyle/>
        <a:p>
          <a:endParaRPr lang="en-GB"/>
        </a:p>
      </dgm:t>
    </dgm:pt>
    <dgm:pt modelId="{0F51CC8D-9600-3443-80E1-128D63F26989}">
      <dgm:prSet phldrT="[Text]"/>
      <dgm:spPr/>
      <dgm:t>
        <a:bodyPr/>
        <a:lstStyle/>
        <a:p>
          <a:r>
            <a:rPr lang="en-GB" dirty="0"/>
            <a:t>well structured</a:t>
          </a:r>
        </a:p>
      </dgm:t>
    </dgm:pt>
    <dgm:pt modelId="{076A9CE6-7C18-B44B-AE93-F26F844E38B4}" type="parTrans" cxnId="{2D187450-B72D-0A49-9193-A0FD67F21F71}">
      <dgm:prSet/>
      <dgm:spPr/>
      <dgm:t>
        <a:bodyPr/>
        <a:lstStyle/>
        <a:p>
          <a:endParaRPr lang="en-GB"/>
        </a:p>
      </dgm:t>
    </dgm:pt>
    <dgm:pt modelId="{885CF367-DD89-2B4F-930F-1C975B26270F}" type="sibTrans" cxnId="{2D187450-B72D-0A49-9193-A0FD67F21F71}">
      <dgm:prSet/>
      <dgm:spPr/>
      <dgm:t>
        <a:bodyPr/>
        <a:lstStyle/>
        <a:p>
          <a:endParaRPr lang="en-GB"/>
        </a:p>
      </dgm:t>
    </dgm:pt>
    <dgm:pt modelId="{D0F1B18C-EF44-6E4D-95C8-F6A96B1DB64A}">
      <dgm:prSet phldrT="[Text]"/>
      <dgm:spPr/>
      <dgm:t>
        <a:bodyPr/>
        <a:lstStyle/>
        <a:p>
          <a:r>
            <a:rPr lang="en-GB" dirty="0"/>
            <a:t>writing is coherent</a:t>
          </a:r>
        </a:p>
      </dgm:t>
    </dgm:pt>
    <dgm:pt modelId="{18A3F85A-E346-AA46-B719-2346463B6F21}" type="parTrans" cxnId="{BC156FA3-F5E2-224B-BC61-CB107604B86A}">
      <dgm:prSet/>
      <dgm:spPr/>
      <dgm:t>
        <a:bodyPr/>
        <a:lstStyle/>
        <a:p>
          <a:endParaRPr lang="en-GB"/>
        </a:p>
      </dgm:t>
    </dgm:pt>
    <dgm:pt modelId="{89D10749-842E-BF4E-83B1-4D9AEC8A2E87}" type="sibTrans" cxnId="{BC156FA3-F5E2-224B-BC61-CB107604B86A}">
      <dgm:prSet/>
      <dgm:spPr/>
      <dgm:t>
        <a:bodyPr/>
        <a:lstStyle/>
        <a:p>
          <a:endParaRPr lang="en-GB"/>
        </a:p>
      </dgm:t>
    </dgm:pt>
    <dgm:pt modelId="{A613C66B-30F5-F547-81B8-0BD2CA84A39C}">
      <dgm:prSet phldrT="[Text]"/>
      <dgm:spPr/>
      <dgm:t>
        <a:bodyPr/>
        <a:lstStyle/>
        <a:p>
          <a:r>
            <a:rPr lang="en-GB" dirty="0"/>
            <a:t>academic language</a:t>
          </a:r>
        </a:p>
      </dgm:t>
    </dgm:pt>
    <dgm:pt modelId="{ABC105AA-ACD2-D64C-8B9A-A9F00761286F}" type="parTrans" cxnId="{488748E0-CC35-204E-A1DD-B96E5ADBCBC5}">
      <dgm:prSet/>
      <dgm:spPr/>
      <dgm:t>
        <a:bodyPr/>
        <a:lstStyle/>
        <a:p>
          <a:endParaRPr lang="en-GB"/>
        </a:p>
      </dgm:t>
    </dgm:pt>
    <dgm:pt modelId="{F0DE3D4E-00AB-A243-ACFD-F5124A9F7E77}" type="sibTrans" cxnId="{488748E0-CC35-204E-A1DD-B96E5ADBCBC5}">
      <dgm:prSet/>
      <dgm:spPr/>
      <dgm:t>
        <a:bodyPr/>
        <a:lstStyle/>
        <a:p>
          <a:endParaRPr lang="en-GB"/>
        </a:p>
      </dgm:t>
    </dgm:pt>
    <dgm:pt modelId="{F7B6C237-3117-2C4F-AFDC-5F54DBDFEF8E}" type="pres">
      <dgm:prSet presAssocID="{F8BEB877-7AB4-7744-8639-E9ADF7C42F24}" presName="Name0" presStyleCnt="0">
        <dgm:presLayoutVars>
          <dgm:chMax val="7"/>
          <dgm:chPref val="7"/>
          <dgm:dir/>
          <dgm:animLvl val="lvl"/>
        </dgm:presLayoutVars>
      </dgm:prSet>
      <dgm:spPr/>
    </dgm:pt>
    <dgm:pt modelId="{B8A1EEAF-1ADC-8B44-AAC6-4317CD8AD2AF}" type="pres">
      <dgm:prSet presAssocID="{D0F1B18C-EF44-6E4D-95C8-F6A96B1DB64A}" presName="Accent1" presStyleCnt="0"/>
      <dgm:spPr/>
    </dgm:pt>
    <dgm:pt modelId="{B45B9905-E58A-0148-A6F0-680DBCBD2958}" type="pres">
      <dgm:prSet presAssocID="{D0F1B18C-EF44-6E4D-95C8-F6A96B1DB64A}" presName="Accent" presStyleLbl="node1" presStyleIdx="0" presStyleCnt="3"/>
      <dgm:spPr/>
    </dgm:pt>
    <dgm:pt modelId="{42F4455E-5832-0440-9BDF-A80FB3F56416}" type="pres">
      <dgm:prSet presAssocID="{D0F1B18C-EF44-6E4D-95C8-F6A96B1DB64A}" presName="Parent1" presStyleLbl="revTx" presStyleIdx="0" presStyleCnt="3">
        <dgm:presLayoutVars>
          <dgm:chMax val="1"/>
          <dgm:chPref val="1"/>
          <dgm:bulletEnabled val="1"/>
        </dgm:presLayoutVars>
      </dgm:prSet>
      <dgm:spPr/>
    </dgm:pt>
    <dgm:pt modelId="{07D1E374-18DA-9D4F-A180-8E3E30CF12C1}" type="pres">
      <dgm:prSet presAssocID="{0F51CC8D-9600-3443-80E1-128D63F26989}" presName="Accent2" presStyleCnt="0"/>
      <dgm:spPr/>
    </dgm:pt>
    <dgm:pt modelId="{3F4AC843-463C-6B4A-89C1-001D87D382DC}" type="pres">
      <dgm:prSet presAssocID="{0F51CC8D-9600-3443-80E1-128D63F26989}" presName="Accent" presStyleLbl="node1" presStyleIdx="1" presStyleCnt="3"/>
      <dgm:spPr/>
    </dgm:pt>
    <dgm:pt modelId="{F06A05B5-A473-4D43-A663-C77587B64444}" type="pres">
      <dgm:prSet presAssocID="{0F51CC8D-9600-3443-80E1-128D63F26989}" presName="Parent2" presStyleLbl="revTx" presStyleIdx="1" presStyleCnt="3">
        <dgm:presLayoutVars>
          <dgm:chMax val="1"/>
          <dgm:chPref val="1"/>
          <dgm:bulletEnabled val="1"/>
        </dgm:presLayoutVars>
      </dgm:prSet>
      <dgm:spPr/>
    </dgm:pt>
    <dgm:pt modelId="{ADEEC0E0-3963-E04A-8198-3BFAEF56EC30}" type="pres">
      <dgm:prSet presAssocID="{A613C66B-30F5-F547-81B8-0BD2CA84A39C}" presName="Accent3" presStyleCnt="0"/>
      <dgm:spPr/>
    </dgm:pt>
    <dgm:pt modelId="{4AC48AFB-DC68-A44D-83A7-18E64B57886A}" type="pres">
      <dgm:prSet presAssocID="{A613C66B-30F5-F547-81B8-0BD2CA84A39C}" presName="Accent" presStyleLbl="node1" presStyleIdx="2" presStyleCnt="3"/>
      <dgm:spPr/>
    </dgm:pt>
    <dgm:pt modelId="{3DA5686F-8526-7745-9A85-4255A2D58BC6}" type="pres">
      <dgm:prSet presAssocID="{A613C66B-30F5-F547-81B8-0BD2CA84A39C}" presName="Parent3" presStyleLbl="revTx" presStyleIdx="2" presStyleCnt="3">
        <dgm:presLayoutVars>
          <dgm:chMax val="1"/>
          <dgm:chPref val="1"/>
          <dgm:bulletEnabled val="1"/>
        </dgm:presLayoutVars>
      </dgm:prSet>
      <dgm:spPr/>
    </dgm:pt>
  </dgm:ptLst>
  <dgm:cxnLst>
    <dgm:cxn modelId="{4C722709-71FD-6B47-85DB-ED277C6C51EE}" type="presOf" srcId="{D0F1B18C-EF44-6E4D-95C8-F6A96B1DB64A}" destId="{42F4455E-5832-0440-9BDF-A80FB3F56416}" srcOrd="0" destOrd="0" presId="urn:microsoft.com/office/officeart/2009/layout/CircleArrowProcess"/>
    <dgm:cxn modelId="{1424690B-2C52-6D41-B1FE-1A13385B0104}" type="presOf" srcId="{F8BEB877-7AB4-7744-8639-E9ADF7C42F24}" destId="{F7B6C237-3117-2C4F-AFDC-5F54DBDFEF8E}" srcOrd="0" destOrd="0" presId="urn:microsoft.com/office/officeart/2009/layout/CircleArrowProcess"/>
    <dgm:cxn modelId="{2D187450-B72D-0A49-9193-A0FD67F21F71}" srcId="{F8BEB877-7AB4-7744-8639-E9ADF7C42F24}" destId="{0F51CC8D-9600-3443-80E1-128D63F26989}" srcOrd="1" destOrd="0" parTransId="{076A9CE6-7C18-B44B-AE93-F26F844E38B4}" sibTransId="{885CF367-DD89-2B4F-930F-1C975B26270F}"/>
    <dgm:cxn modelId="{CA58F582-239D-B146-B171-7D1DA3BBE506}" type="presOf" srcId="{A613C66B-30F5-F547-81B8-0BD2CA84A39C}" destId="{3DA5686F-8526-7745-9A85-4255A2D58BC6}" srcOrd="0" destOrd="0" presId="urn:microsoft.com/office/officeart/2009/layout/CircleArrowProcess"/>
    <dgm:cxn modelId="{BC156FA3-F5E2-224B-BC61-CB107604B86A}" srcId="{F8BEB877-7AB4-7744-8639-E9ADF7C42F24}" destId="{D0F1B18C-EF44-6E4D-95C8-F6A96B1DB64A}" srcOrd="0" destOrd="0" parTransId="{18A3F85A-E346-AA46-B719-2346463B6F21}" sibTransId="{89D10749-842E-BF4E-83B1-4D9AEC8A2E87}"/>
    <dgm:cxn modelId="{DAEAF4D1-F170-9445-8C7D-220E12B9B2C1}" type="presOf" srcId="{0F51CC8D-9600-3443-80E1-128D63F26989}" destId="{F06A05B5-A473-4D43-A663-C77587B64444}" srcOrd="0" destOrd="0" presId="urn:microsoft.com/office/officeart/2009/layout/CircleArrowProcess"/>
    <dgm:cxn modelId="{488748E0-CC35-204E-A1DD-B96E5ADBCBC5}" srcId="{F8BEB877-7AB4-7744-8639-E9ADF7C42F24}" destId="{A613C66B-30F5-F547-81B8-0BD2CA84A39C}" srcOrd="2" destOrd="0" parTransId="{ABC105AA-ACD2-D64C-8B9A-A9F00761286F}" sibTransId="{F0DE3D4E-00AB-A243-ACFD-F5124A9F7E77}"/>
    <dgm:cxn modelId="{9F3D3341-9183-A641-B25C-89924B26F155}" type="presParOf" srcId="{F7B6C237-3117-2C4F-AFDC-5F54DBDFEF8E}" destId="{B8A1EEAF-1ADC-8B44-AAC6-4317CD8AD2AF}" srcOrd="0" destOrd="0" presId="urn:microsoft.com/office/officeart/2009/layout/CircleArrowProcess"/>
    <dgm:cxn modelId="{49E5E8DE-03DF-AB49-8F0E-6BCDFA466DAB}" type="presParOf" srcId="{B8A1EEAF-1ADC-8B44-AAC6-4317CD8AD2AF}" destId="{B45B9905-E58A-0148-A6F0-680DBCBD2958}" srcOrd="0" destOrd="0" presId="urn:microsoft.com/office/officeart/2009/layout/CircleArrowProcess"/>
    <dgm:cxn modelId="{28682300-3EB7-CF48-A9DE-9378A1B8858F}" type="presParOf" srcId="{F7B6C237-3117-2C4F-AFDC-5F54DBDFEF8E}" destId="{42F4455E-5832-0440-9BDF-A80FB3F56416}" srcOrd="1" destOrd="0" presId="urn:microsoft.com/office/officeart/2009/layout/CircleArrowProcess"/>
    <dgm:cxn modelId="{39AB3FF4-01AF-8F43-B852-A4F5CCD32973}" type="presParOf" srcId="{F7B6C237-3117-2C4F-AFDC-5F54DBDFEF8E}" destId="{07D1E374-18DA-9D4F-A180-8E3E30CF12C1}" srcOrd="2" destOrd="0" presId="urn:microsoft.com/office/officeart/2009/layout/CircleArrowProcess"/>
    <dgm:cxn modelId="{548F290F-5CE2-324F-95F9-51A1C155FF58}" type="presParOf" srcId="{07D1E374-18DA-9D4F-A180-8E3E30CF12C1}" destId="{3F4AC843-463C-6B4A-89C1-001D87D382DC}" srcOrd="0" destOrd="0" presId="urn:microsoft.com/office/officeart/2009/layout/CircleArrowProcess"/>
    <dgm:cxn modelId="{1EB9096A-CB4B-754F-84E9-C99195E54F00}" type="presParOf" srcId="{F7B6C237-3117-2C4F-AFDC-5F54DBDFEF8E}" destId="{F06A05B5-A473-4D43-A663-C77587B64444}" srcOrd="3" destOrd="0" presId="urn:microsoft.com/office/officeart/2009/layout/CircleArrowProcess"/>
    <dgm:cxn modelId="{DE9A40F0-41B5-0142-A547-172253C4D194}" type="presParOf" srcId="{F7B6C237-3117-2C4F-AFDC-5F54DBDFEF8E}" destId="{ADEEC0E0-3963-E04A-8198-3BFAEF56EC30}" srcOrd="4" destOrd="0" presId="urn:microsoft.com/office/officeart/2009/layout/CircleArrowProcess"/>
    <dgm:cxn modelId="{FB70A4E5-4107-4B46-9CCB-3E9A729FBA18}" type="presParOf" srcId="{ADEEC0E0-3963-E04A-8198-3BFAEF56EC30}" destId="{4AC48AFB-DC68-A44D-83A7-18E64B57886A}" srcOrd="0" destOrd="0" presId="urn:microsoft.com/office/officeart/2009/layout/CircleArrowProcess"/>
    <dgm:cxn modelId="{608B692B-5E60-BB49-81A2-08B9EA47BF31}" type="presParOf" srcId="{F7B6C237-3117-2C4F-AFDC-5F54DBDFEF8E}" destId="{3DA5686F-8526-7745-9A85-4255A2D58BC6}"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19A6-DB24-E749-9A96-28D33A69F2C8}">
      <dsp:nvSpPr>
        <dsp:cNvPr id="0" name=""/>
        <dsp:cNvSpPr/>
      </dsp:nvSpPr>
      <dsp:spPr>
        <a:xfrm rot="16200000">
          <a:off x="1078309" y="-1078309"/>
          <a:ext cx="1958181" cy="41148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Engagement with literature skills</a:t>
          </a:r>
        </a:p>
      </dsp:txBody>
      <dsp:txXfrm rot="5400000">
        <a:off x="-1" y="1"/>
        <a:ext cx="4114800" cy="1468636"/>
      </dsp:txXfrm>
    </dsp:sp>
    <dsp:sp modelId="{96F7F2AF-D483-4545-852F-62947C603E0B}">
      <dsp:nvSpPr>
        <dsp:cNvPr id="0" name=""/>
        <dsp:cNvSpPr/>
      </dsp:nvSpPr>
      <dsp:spPr>
        <a:xfrm>
          <a:off x="4114800" y="0"/>
          <a:ext cx="41148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Cognitive &amp; intellectual skills</a:t>
          </a:r>
        </a:p>
      </dsp:txBody>
      <dsp:txXfrm>
        <a:off x="4114800" y="0"/>
        <a:ext cx="4114800" cy="1468636"/>
      </dsp:txXfrm>
    </dsp:sp>
    <dsp:sp modelId="{5557E146-5587-8D45-B17F-0DBB925F19B7}">
      <dsp:nvSpPr>
        <dsp:cNvPr id="0" name=""/>
        <dsp:cNvSpPr/>
      </dsp:nvSpPr>
      <dsp:spPr>
        <a:xfrm rot="10800000">
          <a:off x="0" y="1958181"/>
          <a:ext cx="41148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Knowledge &amp; understanding</a:t>
          </a:r>
        </a:p>
      </dsp:txBody>
      <dsp:txXfrm rot="10800000">
        <a:off x="0" y="2447726"/>
        <a:ext cx="4114800" cy="1468636"/>
      </dsp:txXfrm>
    </dsp:sp>
    <dsp:sp modelId="{4E978815-2B45-6A4E-BF1B-8D68098E1B14}">
      <dsp:nvSpPr>
        <dsp:cNvPr id="0" name=""/>
        <dsp:cNvSpPr/>
      </dsp:nvSpPr>
      <dsp:spPr>
        <a:xfrm rot="5400000">
          <a:off x="5193109" y="879872"/>
          <a:ext cx="1958181" cy="41148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Practical application skills</a:t>
          </a:r>
        </a:p>
      </dsp:txBody>
      <dsp:txXfrm rot="-5400000">
        <a:off x="4114799" y="2447726"/>
        <a:ext cx="4114800" cy="1468636"/>
      </dsp:txXfrm>
    </dsp:sp>
    <dsp:sp modelId="{AB109949-1437-C943-8B84-AC6CA5D79FAD}">
      <dsp:nvSpPr>
        <dsp:cNvPr id="0" name=""/>
        <dsp:cNvSpPr/>
      </dsp:nvSpPr>
      <dsp:spPr>
        <a:xfrm>
          <a:off x="2674640" y="1223466"/>
          <a:ext cx="2880318" cy="1469429"/>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Transferable skills for professional practice</a:t>
          </a:r>
        </a:p>
      </dsp:txBody>
      <dsp:txXfrm>
        <a:off x="2746372" y="1295198"/>
        <a:ext cx="2736854" cy="13259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B9905-E58A-0148-A6F0-680DBCBD2958}">
      <dsp:nvSpPr>
        <dsp:cNvPr id="0" name=""/>
        <dsp:cNvSpPr/>
      </dsp:nvSpPr>
      <dsp:spPr>
        <a:xfrm>
          <a:off x="1221810" y="14070"/>
          <a:ext cx="2114442" cy="2114764"/>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F4455E-5832-0440-9BDF-A80FB3F56416}">
      <dsp:nvSpPr>
        <dsp:cNvPr id="0" name=""/>
        <dsp:cNvSpPr/>
      </dsp:nvSpPr>
      <dsp:spPr>
        <a:xfrm>
          <a:off x="1689171" y="777564"/>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writing is coherent</a:t>
          </a:r>
        </a:p>
      </dsp:txBody>
      <dsp:txXfrm>
        <a:off x="1689171" y="777564"/>
        <a:ext cx="1174954" cy="587336"/>
      </dsp:txXfrm>
    </dsp:sp>
    <dsp:sp modelId="{3F4AC843-463C-6B4A-89C1-001D87D382DC}">
      <dsp:nvSpPr>
        <dsp:cNvPr id="0" name=""/>
        <dsp:cNvSpPr/>
      </dsp:nvSpPr>
      <dsp:spPr>
        <a:xfrm>
          <a:off x="634531" y="1229159"/>
          <a:ext cx="2114442" cy="2114764"/>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6A05B5-A473-4D43-A663-C77587B64444}">
      <dsp:nvSpPr>
        <dsp:cNvPr id="0" name=""/>
        <dsp:cNvSpPr/>
      </dsp:nvSpPr>
      <dsp:spPr>
        <a:xfrm>
          <a:off x="1104275" y="1999682"/>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well structured</a:t>
          </a:r>
        </a:p>
      </dsp:txBody>
      <dsp:txXfrm>
        <a:off x="1104275" y="1999682"/>
        <a:ext cx="1174954" cy="587336"/>
      </dsp:txXfrm>
    </dsp:sp>
    <dsp:sp modelId="{4AC48AFB-DC68-A44D-83A7-18E64B57886A}">
      <dsp:nvSpPr>
        <dsp:cNvPr id="0" name=""/>
        <dsp:cNvSpPr/>
      </dsp:nvSpPr>
      <dsp:spPr>
        <a:xfrm>
          <a:off x="1372302" y="2589655"/>
          <a:ext cx="1816633" cy="1817361"/>
        </a:xfrm>
        <a:prstGeom prst="blockArc">
          <a:avLst>
            <a:gd name="adj1" fmla="val 13500000"/>
            <a:gd name="adj2" fmla="val 10800000"/>
            <a:gd name="adj3" fmla="val 1274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5686F-8526-7745-9A85-4255A2D58BC6}">
      <dsp:nvSpPr>
        <dsp:cNvPr id="0" name=""/>
        <dsp:cNvSpPr/>
      </dsp:nvSpPr>
      <dsp:spPr>
        <a:xfrm>
          <a:off x="1691951" y="3223557"/>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academic language</a:t>
          </a:r>
        </a:p>
      </dsp:txBody>
      <dsp:txXfrm>
        <a:off x="1691951" y="3223557"/>
        <a:ext cx="1174954" cy="587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B9905-E58A-0148-A6F0-680DBCBD2958}">
      <dsp:nvSpPr>
        <dsp:cNvPr id="0" name=""/>
        <dsp:cNvSpPr/>
      </dsp:nvSpPr>
      <dsp:spPr>
        <a:xfrm>
          <a:off x="1221810" y="14070"/>
          <a:ext cx="2114442" cy="2114764"/>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F4455E-5832-0440-9BDF-A80FB3F56416}">
      <dsp:nvSpPr>
        <dsp:cNvPr id="0" name=""/>
        <dsp:cNvSpPr/>
      </dsp:nvSpPr>
      <dsp:spPr>
        <a:xfrm>
          <a:off x="1689171" y="777564"/>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writing is coherent</a:t>
          </a:r>
        </a:p>
      </dsp:txBody>
      <dsp:txXfrm>
        <a:off x="1689171" y="777564"/>
        <a:ext cx="1174954" cy="587336"/>
      </dsp:txXfrm>
    </dsp:sp>
    <dsp:sp modelId="{3F4AC843-463C-6B4A-89C1-001D87D382DC}">
      <dsp:nvSpPr>
        <dsp:cNvPr id="0" name=""/>
        <dsp:cNvSpPr/>
      </dsp:nvSpPr>
      <dsp:spPr>
        <a:xfrm>
          <a:off x="634531" y="1229159"/>
          <a:ext cx="2114442" cy="2114764"/>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6A05B5-A473-4D43-A663-C77587B64444}">
      <dsp:nvSpPr>
        <dsp:cNvPr id="0" name=""/>
        <dsp:cNvSpPr/>
      </dsp:nvSpPr>
      <dsp:spPr>
        <a:xfrm>
          <a:off x="1104275" y="1999682"/>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well structured</a:t>
          </a:r>
        </a:p>
      </dsp:txBody>
      <dsp:txXfrm>
        <a:off x="1104275" y="1999682"/>
        <a:ext cx="1174954" cy="587336"/>
      </dsp:txXfrm>
    </dsp:sp>
    <dsp:sp modelId="{4AC48AFB-DC68-A44D-83A7-18E64B57886A}">
      <dsp:nvSpPr>
        <dsp:cNvPr id="0" name=""/>
        <dsp:cNvSpPr/>
      </dsp:nvSpPr>
      <dsp:spPr>
        <a:xfrm>
          <a:off x="1372302" y="2589655"/>
          <a:ext cx="1816633" cy="1817361"/>
        </a:xfrm>
        <a:prstGeom prst="blockArc">
          <a:avLst>
            <a:gd name="adj1" fmla="val 13500000"/>
            <a:gd name="adj2" fmla="val 10800000"/>
            <a:gd name="adj3" fmla="val 1274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5686F-8526-7745-9A85-4255A2D58BC6}">
      <dsp:nvSpPr>
        <dsp:cNvPr id="0" name=""/>
        <dsp:cNvSpPr/>
      </dsp:nvSpPr>
      <dsp:spPr>
        <a:xfrm>
          <a:off x="1691951" y="3223557"/>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academic language</a:t>
          </a:r>
        </a:p>
      </dsp:txBody>
      <dsp:txXfrm>
        <a:off x="1691951" y="3223557"/>
        <a:ext cx="1174954" cy="58733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11T21:39:07.871"/>
    </inkml:context>
    <inkml:brush xml:id="br0">
      <inkml:brushProperty name="width" value="0.05" units="cm"/>
      <inkml:brushProperty name="height" value="0.05" units="cm"/>
    </inkml:brush>
  </inkml:definitions>
  <inkml:trace contextRef="#ctx0" brushRef="#br0">0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11T21:39:07.871"/>
    </inkml:context>
    <inkml:brush xml:id="br0">
      <inkml:brushProperty name="width" value="0.05" units="cm"/>
      <inkml:brushProperty name="height" value="0.05" units="cm"/>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10/7/20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E4418A-E3FA-FE4E-9907-85A2D01FCC56}" type="slidenum">
              <a:rPr lang="en-US" smtClean="0"/>
              <a:t>1</a:t>
            </a:fld>
            <a:endParaRPr lang="en-US"/>
          </a:p>
        </p:txBody>
      </p:sp>
    </p:spTree>
    <p:extLst>
      <p:ext uri="{BB962C8B-B14F-4D97-AF65-F5344CB8AC3E}">
        <p14:creationId xmlns:p14="http://schemas.microsoft.com/office/powerpoint/2010/main" val="3984373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25D2EB56-EB41-EB40-A0F5-31510296E192}"/>
              </a:ext>
            </a:extLst>
          </p:cNvPr>
          <p:cNvSpPr>
            <a:spLocks noGrp="1" noRot="1" noChangeAspect="1" noChangeArrowheads="1" noTextEdit="1"/>
          </p:cNvSpPr>
          <p:nvPr>
            <p:ph type="sldImg"/>
          </p:nvPr>
        </p:nvSpPr>
        <p:spPr>
          <a:xfrm>
            <a:off x="685800" y="1143000"/>
            <a:ext cx="5486400" cy="3086100"/>
          </a:xfrm>
          <a:ln/>
        </p:spPr>
      </p:sp>
      <p:sp>
        <p:nvSpPr>
          <p:cNvPr id="74754" name="Notes Placeholder 2">
            <a:extLst>
              <a:ext uri="{FF2B5EF4-FFF2-40B4-BE49-F238E27FC236}">
                <a16:creationId xmlns:a16="http://schemas.microsoft.com/office/drawing/2014/main" id="{05182AAF-3570-7846-ABFA-5C607FC7E1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Each week we’re going to examine one of the 5 assessment criteria and look at what it means and how you can get good marks.</a:t>
            </a:r>
          </a:p>
        </p:txBody>
      </p:sp>
      <p:sp>
        <p:nvSpPr>
          <p:cNvPr id="74755" name="Slide Number Placeholder 3">
            <a:extLst>
              <a:ext uri="{FF2B5EF4-FFF2-40B4-BE49-F238E27FC236}">
                <a16:creationId xmlns:a16="http://schemas.microsoft.com/office/drawing/2014/main" id="{05AD2F13-ACBD-D346-BD12-2E076B7959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2F92FF7-017D-5F46-A2A1-078830878CD7}"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342502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a:extLst>
              <a:ext uri="{FF2B5EF4-FFF2-40B4-BE49-F238E27FC236}">
                <a16:creationId xmlns:a16="http://schemas.microsoft.com/office/drawing/2014/main" id="{EFAE5F19-14C4-8842-8095-FD57F623FE1E}"/>
              </a:ext>
            </a:extLst>
          </p:cNvPr>
          <p:cNvSpPr>
            <a:spLocks noGrp="1" noRot="1" noChangeAspect="1" noChangeArrowheads="1" noTextEdit="1"/>
          </p:cNvSpPr>
          <p:nvPr>
            <p:ph type="sldImg"/>
          </p:nvPr>
        </p:nvSpPr>
        <p:spPr>
          <a:ln/>
        </p:spPr>
      </p:sp>
      <p:sp>
        <p:nvSpPr>
          <p:cNvPr id="87042" name="Notes Placeholder 2">
            <a:extLst>
              <a:ext uri="{FF2B5EF4-FFF2-40B4-BE49-F238E27FC236}">
                <a16:creationId xmlns:a16="http://schemas.microsoft.com/office/drawing/2014/main" id="{ABC1C0F2-544F-3647-B8F0-5701FDAE243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3" name="Slide Number Placeholder 3">
            <a:extLst>
              <a:ext uri="{FF2B5EF4-FFF2-40B4-BE49-F238E27FC236}">
                <a16:creationId xmlns:a16="http://schemas.microsoft.com/office/drawing/2014/main" id="{E017CF69-E649-4149-B2F0-C642DEEEA6F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4AAE69-1BBE-BE4B-811F-BCFC5755AE4F}"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3941328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a:extLst>
              <a:ext uri="{FF2B5EF4-FFF2-40B4-BE49-F238E27FC236}">
                <a16:creationId xmlns:a16="http://schemas.microsoft.com/office/drawing/2014/main" id="{EFAE5F19-14C4-8842-8095-FD57F623FE1E}"/>
              </a:ext>
            </a:extLst>
          </p:cNvPr>
          <p:cNvSpPr>
            <a:spLocks noGrp="1" noRot="1" noChangeAspect="1" noChangeArrowheads="1" noTextEdit="1"/>
          </p:cNvSpPr>
          <p:nvPr>
            <p:ph type="sldImg"/>
          </p:nvPr>
        </p:nvSpPr>
        <p:spPr>
          <a:ln/>
        </p:spPr>
      </p:sp>
      <p:sp>
        <p:nvSpPr>
          <p:cNvPr id="87042" name="Notes Placeholder 2">
            <a:extLst>
              <a:ext uri="{FF2B5EF4-FFF2-40B4-BE49-F238E27FC236}">
                <a16:creationId xmlns:a16="http://schemas.microsoft.com/office/drawing/2014/main" id="{ABC1C0F2-544F-3647-B8F0-5701FDAE243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3" name="Slide Number Placeholder 3">
            <a:extLst>
              <a:ext uri="{FF2B5EF4-FFF2-40B4-BE49-F238E27FC236}">
                <a16:creationId xmlns:a16="http://schemas.microsoft.com/office/drawing/2014/main" id="{E017CF69-E649-4149-B2F0-C642DEEEA6F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4AAE69-1BBE-BE4B-811F-BCFC5755AE4F}"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1504023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DE569-CED0-7A45-93F0-57025FD816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AD3599-3423-4F4F-B48D-A167CD19FF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468A87-524D-9D45-98EC-1113BF8A4736}"/>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5" name="Footer Placeholder 4">
            <a:extLst>
              <a:ext uri="{FF2B5EF4-FFF2-40B4-BE49-F238E27FC236}">
                <a16:creationId xmlns:a16="http://schemas.microsoft.com/office/drawing/2014/main" id="{898E4C77-82C6-E446-B0CE-A503BC10F5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C12AAC-ABEF-D247-A84F-5E7517503907}"/>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1252375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2878-48BF-064F-9CF0-7C54BF08BA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54FFA7-CEDB-644F-B50C-7BDBCA7E2B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17B87C-EC8C-CA4F-B379-27E87FDF6C2B}"/>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5" name="Footer Placeholder 4">
            <a:extLst>
              <a:ext uri="{FF2B5EF4-FFF2-40B4-BE49-F238E27FC236}">
                <a16:creationId xmlns:a16="http://schemas.microsoft.com/office/drawing/2014/main" id="{F7984A66-341F-AF46-8519-49F610E60A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A0BA97-0DCE-F14A-BE01-F78DB1977D9C}"/>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3971335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5996A-28BD-7649-A8E3-3B9D4A33DA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0C41BDA-20EE-9C4A-97D0-747FF79F9D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522E528-5AA3-DC41-A485-E5DD10DC6C69}"/>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5" name="Footer Placeholder 4">
            <a:extLst>
              <a:ext uri="{FF2B5EF4-FFF2-40B4-BE49-F238E27FC236}">
                <a16:creationId xmlns:a16="http://schemas.microsoft.com/office/drawing/2014/main" id="{BDAF53D6-0A6C-2145-BD80-E4E8BFC687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6946DA-7FB1-8E45-9EF0-EDFC11043828}"/>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1571457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87165-8930-754A-BC6D-4FE3B907B7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0BC253-C697-7E42-8106-7D6BC17735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39ECE6B-B9A9-A146-B302-045D0EE488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CF0E56-BB66-754C-B8B8-C3F6DE334CC7}"/>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6" name="Footer Placeholder 5">
            <a:extLst>
              <a:ext uri="{FF2B5EF4-FFF2-40B4-BE49-F238E27FC236}">
                <a16:creationId xmlns:a16="http://schemas.microsoft.com/office/drawing/2014/main" id="{000F6F8C-0BAB-2C46-B7EB-245A7EED62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82C365-F7C9-B847-AA73-0F1B140EE804}"/>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3473439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3244A-D164-234F-AE70-E59B80C358B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27EDD5-FAD5-C74F-A42F-1729234773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6BEF080-7E64-944D-A433-D4F5269CE4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531661A-3D61-CC45-99F8-8CE1D89A6B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6642ED-6A3D-8C4F-8968-8C73899123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B1DE0F8-B907-CF44-882B-45689F6D2736}"/>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8" name="Footer Placeholder 7">
            <a:extLst>
              <a:ext uri="{FF2B5EF4-FFF2-40B4-BE49-F238E27FC236}">
                <a16:creationId xmlns:a16="http://schemas.microsoft.com/office/drawing/2014/main" id="{C585A136-1E5C-9B41-ACEA-BD12AC1599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D5637F8-451B-5149-A3C0-D712AFA8641B}"/>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3205325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3F11-5BFA-494D-9E4D-8C559C0AEC6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4AC721-7A0F-AD47-B67E-4CDCFE6472E7}"/>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4" name="Footer Placeholder 3">
            <a:extLst>
              <a:ext uri="{FF2B5EF4-FFF2-40B4-BE49-F238E27FC236}">
                <a16:creationId xmlns:a16="http://schemas.microsoft.com/office/drawing/2014/main" id="{027D08CC-0876-4E48-A3B0-A112E7F2DC3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26666D-B63D-224D-BEBC-519228E7F7F3}"/>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2434061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E03FDD-C724-1E49-9BB4-B1A6B7975011}"/>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3" name="Footer Placeholder 2">
            <a:extLst>
              <a:ext uri="{FF2B5EF4-FFF2-40B4-BE49-F238E27FC236}">
                <a16:creationId xmlns:a16="http://schemas.microsoft.com/office/drawing/2014/main" id="{19580425-E70D-3B44-BB01-91D5593736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B3A415-56AD-7146-8BF7-4AD6602B8D8E}"/>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324982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FCB22-3461-5A4D-958A-7808F96CEA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7763DE-402D-5745-9B32-815F80A799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9993688-2B48-2442-A3B1-AC1884D345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B89CE7-8C89-7D49-9882-4AD57DE4DC08}"/>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6" name="Footer Placeholder 5">
            <a:extLst>
              <a:ext uri="{FF2B5EF4-FFF2-40B4-BE49-F238E27FC236}">
                <a16:creationId xmlns:a16="http://schemas.microsoft.com/office/drawing/2014/main" id="{2FD951F4-0970-E34F-9FAF-4310BA32B0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5A36CE-45CB-F147-977B-19119BBA5D5B}"/>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2918876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EFA6A-326A-D448-A543-2FAAAE08D7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3430AF-2CC8-F54F-8E75-32E7FB69D1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361E5AA-3254-BB43-AD83-509ED83347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C718BD-5624-FD4C-9014-641C4BF70CA5}"/>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6" name="Footer Placeholder 5">
            <a:extLst>
              <a:ext uri="{FF2B5EF4-FFF2-40B4-BE49-F238E27FC236}">
                <a16:creationId xmlns:a16="http://schemas.microsoft.com/office/drawing/2014/main" id="{FA72A166-FA26-F541-9F4B-B3261271B9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52EA5-1063-2048-9100-56C19136C1BE}"/>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354208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EBD0-C998-9348-BA09-9530EF409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7C7374-6C42-4D41-B5AB-3D03F71C46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F73ED9-D10A-5948-8DAC-9B7ED0F914E3}"/>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5" name="Footer Placeholder 4">
            <a:extLst>
              <a:ext uri="{FF2B5EF4-FFF2-40B4-BE49-F238E27FC236}">
                <a16:creationId xmlns:a16="http://schemas.microsoft.com/office/drawing/2014/main" id="{6C752ACC-E543-1C44-AEFF-3FA22706F8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E409BC-5997-524A-961F-E0545C59CDC3}"/>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247790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7A264A-FA05-824A-8262-BB589579529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9A8CFF-B69E-3A4B-B09B-E10449D3624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4E4BE9-DD66-0545-AD9D-EC8D0563CD17}"/>
              </a:ext>
            </a:extLst>
          </p:cNvPr>
          <p:cNvSpPr>
            <a:spLocks noGrp="1"/>
          </p:cNvSpPr>
          <p:nvPr>
            <p:ph type="dt" sz="half" idx="10"/>
          </p:nvPr>
        </p:nvSpPr>
        <p:spPr/>
        <p:txBody>
          <a:bodyPr/>
          <a:lstStyle/>
          <a:p>
            <a:fld id="{F36B3017-D1E9-D34D-9005-185FBC9D16D6}" type="datetimeFigureOut">
              <a:rPr lang="en-US" smtClean="0"/>
              <a:t>10/7/20</a:t>
            </a:fld>
            <a:endParaRPr lang="en-US"/>
          </a:p>
        </p:txBody>
      </p:sp>
      <p:sp>
        <p:nvSpPr>
          <p:cNvPr id="5" name="Footer Placeholder 4">
            <a:extLst>
              <a:ext uri="{FF2B5EF4-FFF2-40B4-BE49-F238E27FC236}">
                <a16:creationId xmlns:a16="http://schemas.microsoft.com/office/drawing/2014/main" id="{E202264E-C7AE-2B4D-9F94-7C6FE89039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EDC041-5510-4E4D-B993-8D04D69370BE}"/>
              </a:ext>
            </a:extLst>
          </p:cNvPr>
          <p:cNvSpPr>
            <a:spLocks noGrp="1"/>
          </p:cNvSpPr>
          <p:nvPr>
            <p:ph type="sldNum" sz="quarter" idx="12"/>
          </p:nvPr>
        </p:nvSpPr>
        <p:spPr/>
        <p:txBody>
          <a:bodyPr/>
          <a:lstStyle/>
          <a:p>
            <a:fld id="{3CD74200-C4F8-A241-A7FD-E801C1C8EC65}" type="slidenum">
              <a:rPr lang="en-US" smtClean="0"/>
              <a:t>‹#›</a:t>
            </a:fld>
            <a:endParaRPr lang="en-US"/>
          </a:p>
        </p:txBody>
      </p:sp>
    </p:spTree>
    <p:extLst>
      <p:ext uri="{BB962C8B-B14F-4D97-AF65-F5344CB8AC3E}">
        <p14:creationId xmlns:p14="http://schemas.microsoft.com/office/powerpoint/2010/main" val="7475050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07/10/2020</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07/10/2020</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07/10/2020</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07/10/2020</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07/10/2020</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07/10/2020</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07/10/2020</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07/10/2020</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07/10/2020</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07/10/2020</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07/10/2020</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F48A2-C2F8-8A4E-A3BD-5D577B5DE6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BC98F9-50F9-454A-BD0F-529E49E5BF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2C2F7F-AAA1-4D44-84B9-ED08CD025B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6B3017-D1E9-D34D-9005-185FBC9D16D6}" type="datetimeFigureOut">
              <a:rPr lang="en-US" smtClean="0"/>
              <a:t>10/7/20</a:t>
            </a:fld>
            <a:endParaRPr lang="en-US"/>
          </a:p>
        </p:txBody>
      </p:sp>
      <p:sp>
        <p:nvSpPr>
          <p:cNvPr id="5" name="Footer Placeholder 4">
            <a:extLst>
              <a:ext uri="{FF2B5EF4-FFF2-40B4-BE49-F238E27FC236}">
                <a16:creationId xmlns:a16="http://schemas.microsoft.com/office/drawing/2014/main" id="{565BB231-3B64-4444-AD56-84396D7C90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5C3223-2817-CC44-8F74-871FB685B9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74200-C4F8-A241-A7FD-E801C1C8EC65}" type="slidenum">
              <a:rPr lang="en-US" smtClean="0"/>
              <a:t>‹#›</a:t>
            </a:fld>
            <a:endParaRPr lang="en-US"/>
          </a:p>
        </p:txBody>
      </p:sp>
    </p:spTree>
    <p:extLst>
      <p:ext uri="{BB962C8B-B14F-4D97-AF65-F5344CB8AC3E}">
        <p14:creationId xmlns:p14="http://schemas.microsoft.com/office/powerpoint/2010/main" val="17892920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07/10/2020</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38C4E-8DBA-EB4A-8E7A-0E392A2DA035}"/>
              </a:ext>
            </a:extLst>
          </p:cNvPr>
          <p:cNvSpPr>
            <a:spLocks noGrp="1"/>
          </p:cNvSpPr>
          <p:nvPr>
            <p:ph type="ctrTitle"/>
          </p:nvPr>
        </p:nvSpPr>
        <p:spPr/>
        <p:txBody>
          <a:bodyPr/>
          <a:lstStyle/>
          <a:p>
            <a:r>
              <a:rPr lang="en-US" dirty="0"/>
              <a:t>Assignment workshop 4</a:t>
            </a:r>
          </a:p>
        </p:txBody>
      </p:sp>
      <p:sp>
        <p:nvSpPr>
          <p:cNvPr id="3" name="Subtitle 2">
            <a:extLst>
              <a:ext uri="{FF2B5EF4-FFF2-40B4-BE49-F238E27FC236}">
                <a16:creationId xmlns:a16="http://schemas.microsoft.com/office/drawing/2014/main" id="{4866B479-2E90-DD4E-86FF-450A5B3CFD07}"/>
              </a:ext>
            </a:extLst>
          </p:cNvPr>
          <p:cNvSpPr>
            <a:spLocks noGrp="1"/>
          </p:cNvSpPr>
          <p:nvPr>
            <p:ph type="subTitle" idx="1"/>
          </p:nvPr>
        </p:nvSpPr>
        <p:spPr/>
        <p:txBody>
          <a:bodyPr/>
          <a:lstStyle/>
          <a:p>
            <a:r>
              <a:rPr lang="en-US" dirty="0"/>
              <a:t>9 October 2020</a:t>
            </a:r>
          </a:p>
        </p:txBody>
      </p:sp>
    </p:spTree>
    <p:extLst>
      <p:ext uri="{BB962C8B-B14F-4D97-AF65-F5344CB8AC3E}">
        <p14:creationId xmlns:p14="http://schemas.microsoft.com/office/powerpoint/2010/main" val="1194165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56FB5-43B5-214C-8EAD-B5019A6AFBC1}"/>
              </a:ext>
            </a:extLst>
          </p:cNvPr>
          <p:cNvSpPr>
            <a:spLocks noGrp="1"/>
          </p:cNvSpPr>
          <p:nvPr>
            <p:ph type="title"/>
          </p:nvPr>
        </p:nvSpPr>
        <p:spPr>
          <a:xfrm>
            <a:off x="1981200" y="0"/>
            <a:ext cx="8229600" cy="1143000"/>
          </a:xfrm>
        </p:spPr>
        <p:txBody>
          <a:bodyPr/>
          <a:lstStyle/>
          <a:p>
            <a:r>
              <a:rPr lang="en-US" sz="3600" dirty="0"/>
              <a:t>Module BMHP5016</a:t>
            </a:r>
          </a:p>
        </p:txBody>
      </p:sp>
      <p:sp>
        <p:nvSpPr>
          <p:cNvPr id="3" name="Content Placeholder 2">
            <a:extLst>
              <a:ext uri="{FF2B5EF4-FFF2-40B4-BE49-F238E27FC236}">
                <a16:creationId xmlns:a16="http://schemas.microsoft.com/office/drawing/2014/main" id="{AE3E679C-90C0-0A4B-991C-0D2A025B9AAD}"/>
              </a:ext>
            </a:extLst>
          </p:cNvPr>
          <p:cNvSpPr>
            <a:spLocks noGrp="1"/>
          </p:cNvSpPr>
          <p:nvPr>
            <p:ph idx="1"/>
          </p:nvPr>
        </p:nvSpPr>
        <p:spPr>
          <a:xfrm>
            <a:off x="1981200" y="991669"/>
            <a:ext cx="8229600" cy="3917032"/>
          </a:xfrm>
        </p:spPr>
        <p:txBody>
          <a:bodyPr/>
          <a:lstStyle/>
          <a:p>
            <a:pPr marL="0" indent="0">
              <a:buNone/>
            </a:pPr>
            <a:r>
              <a:rPr lang="en-US" dirty="0"/>
              <a:t>Learning outcomes</a:t>
            </a:r>
          </a:p>
          <a:p>
            <a:pPr marL="0" indent="0">
              <a:buNone/>
            </a:pPr>
            <a:r>
              <a:rPr lang="en-US" sz="1800" dirty="0"/>
              <a:t>Upon the successful completion of this module, the student should be able to:</a:t>
            </a:r>
          </a:p>
          <a:p>
            <a:r>
              <a:rPr lang="en-US" sz="2800" i="1" dirty="0"/>
              <a:t>Critically examine</a:t>
            </a:r>
            <a:r>
              <a:rPr lang="en-US" sz="2800" dirty="0"/>
              <a:t> the theory, implementation and evaluation of </a:t>
            </a:r>
            <a:r>
              <a:rPr lang="en-US" sz="2800" b="1" dirty="0"/>
              <a:t>legislation, policy and guidelines </a:t>
            </a:r>
            <a:r>
              <a:rPr lang="en-US" sz="2800" dirty="0"/>
              <a:t>in health and social care  </a:t>
            </a:r>
          </a:p>
          <a:p>
            <a:endParaRPr lang="en-GB" sz="2800" dirty="0"/>
          </a:p>
          <a:p>
            <a:r>
              <a:rPr lang="en-US" sz="2800" i="1" dirty="0"/>
              <a:t>Critically examine</a:t>
            </a:r>
            <a:r>
              <a:rPr lang="en-US" sz="2800" dirty="0"/>
              <a:t> the theory, implementation and evaluation of </a:t>
            </a:r>
            <a:r>
              <a:rPr lang="en-US" sz="2800" b="1" dirty="0"/>
              <a:t>partnership working</a:t>
            </a:r>
            <a:r>
              <a:rPr lang="en-US" sz="2800" dirty="0"/>
              <a:t> in health and social care </a:t>
            </a:r>
          </a:p>
          <a:p>
            <a:pPr marL="0" indent="0" algn="r">
              <a:buNone/>
            </a:pPr>
            <a:r>
              <a:rPr lang="en-US" sz="2400" dirty="0"/>
              <a:t>(see module descriptor on Moodle)</a:t>
            </a:r>
            <a:endParaRPr lang="en-GB" sz="2400" dirty="0"/>
          </a:p>
          <a:p>
            <a:endParaRPr lang="en-US" dirty="0"/>
          </a:p>
        </p:txBody>
      </p:sp>
      <p:sp>
        <p:nvSpPr>
          <p:cNvPr id="4" name="Date Placeholder 3">
            <a:extLst>
              <a:ext uri="{FF2B5EF4-FFF2-40B4-BE49-F238E27FC236}">
                <a16:creationId xmlns:a16="http://schemas.microsoft.com/office/drawing/2014/main" id="{B7453ED3-AE2B-0946-81EE-B31180E6C7B9}"/>
              </a:ext>
            </a:extLst>
          </p:cNvPr>
          <p:cNvSpPr>
            <a:spLocks noGrp="1"/>
          </p:cNvSpPr>
          <p:nvPr>
            <p:ph type="dt" sz="half" idx="10"/>
          </p:nvPr>
        </p:nvSpPr>
        <p:spPr/>
        <p:txBody>
          <a:bodyPr/>
          <a:lstStyle/>
          <a:p>
            <a:pPr>
              <a:defRPr/>
            </a:pPr>
            <a:fld id="{ADEE70DA-8F40-C645-B0B2-ACC5C58BB2BA}" type="datetime1">
              <a:rPr lang="en-GB" altLang="en-US">
                <a:solidFill>
                  <a:prstClr val="black">
                    <a:tint val="75000"/>
                  </a:prstClr>
                </a:solidFill>
                <a:latin typeface="Myriad Pro"/>
              </a:rPr>
              <a:pPr>
                <a:defRPr/>
              </a:pPr>
              <a:t>07/10/2020</a:t>
            </a:fld>
            <a:endParaRPr lang="en-GB" altLang="en-US" dirty="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74945B5D-6700-0646-9A6A-46BD1AB0C5D4}"/>
              </a:ext>
            </a:extLst>
          </p:cNvPr>
          <p:cNvSpPr>
            <a:spLocks noGrp="1"/>
          </p:cNvSpPr>
          <p:nvPr>
            <p:ph type="sldNum" sz="quarter" idx="12"/>
          </p:nvPr>
        </p:nvSpPr>
        <p:spPr/>
        <p:txBody>
          <a:bodyPr/>
          <a:lstStyle/>
          <a:p>
            <a:pPr fontAlgn="base">
              <a:spcBef>
                <a:spcPct val="0"/>
              </a:spcBef>
              <a:spcAft>
                <a:spcPct val="0"/>
              </a:spcAft>
              <a:defRPr/>
            </a:pPr>
            <a:fld id="{B4C3F47E-DD02-FB45-82B3-7F77F7ED4894}" type="slidenum">
              <a:rPr lang="en-GB" altLang="en-US">
                <a:cs typeface="Arial" panose="020B0604020202020204" pitchFamily="34" charset="0"/>
              </a:rPr>
              <a:pPr fontAlgn="base">
                <a:spcBef>
                  <a:spcPct val="0"/>
                </a:spcBef>
                <a:spcAft>
                  <a:spcPct val="0"/>
                </a:spcAft>
                <a:defRPr/>
              </a:pPr>
              <a:t>2</a:t>
            </a:fld>
            <a:endParaRPr lang="en-GB" altLang="en-US">
              <a:cs typeface="Arial" panose="020B0604020202020204" pitchFamily="34" charset="0"/>
            </a:endParaRPr>
          </a:p>
        </p:txBody>
      </p:sp>
    </p:spTree>
    <p:extLst>
      <p:ext uri="{BB962C8B-B14F-4D97-AF65-F5344CB8AC3E}">
        <p14:creationId xmlns:p14="http://schemas.microsoft.com/office/powerpoint/2010/main" val="199222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7863456D-0110-1E4B-BFC4-C720655BCCE0}"/>
              </a:ext>
            </a:extLst>
          </p:cNvPr>
          <p:cNvSpPr>
            <a:spLocks noGrp="1"/>
          </p:cNvSpPr>
          <p:nvPr>
            <p:ph type="title"/>
          </p:nvPr>
        </p:nvSpPr>
        <p:spPr>
          <a:xfrm>
            <a:off x="1979613" y="93663"/>
            <a:ext cx="8229600" cy="1143000"/>
          </a:xfrm>
        </p:spPr>
        <p:txBody>
          <a:bodyPr/>
          <a:lstStyle/>
          <a:p>
            <a:r>
              <a:rPr lang="en-US" altLang="en-US"/>
              <a:t>Assessment criteria</a:t>
            </a:r>
          </a:p>
        </p:txBody>
      </p:sp>
      <p:graphicFrame>
        <p:nvGraphicFramePr>
          <p:cNvPr id="6" name="Content Placeholder 5">
            <a:extLst>
              <a:ext uri="{FF2B5EF4-FFF2-40B4-BE49-F238E27FC236}">
                <a16:creationId xmlns:a16="http://schemas.microsoft.com/office/drawing/2014/main" id="{422A9E59-F6C2-524A-AE33-A196B09AE029}"/>
              </a:ext>
            </a:extLst>
          </p:cNvPr>
          <p:cNvGraphicFramePr>
            <a:graphicFrameLocks noGrp="1"/>
          </p:cNvGraphicFramePr>
          <p:nvPr>
            <p:ph idx="1"/>
          </p:nvPr>
        </p:nvGraphicFramePr>
        <p:xfrm>
          <a:off x="1981200" y="1600203"/>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0340D5F-BCC7-734B-8D3E-21E3544CDD9D}"/>
              </a:ext>
            </a:extLst>
          </p:cNvPr>
          <p:cNvSpPr>
            <a:spLocks noGrp="1"/>
          </p:cNvSpPr>
          <p:nvPr>
            <p:ph type="dt" sz="quarter" idx="10"/>
          </p:nvPr>
        </p:nvSpPr>
        <p:spPr/>
        <p:txBody>
          <a:bodyPr/>
          <a:lstStyle/>
          <a:p>
            <a:pPr>
              <a:defRPr/>
            </a:pPr>
            <a:fld id="{15CD255C-B2BC-9942-9A21-886CB6AA5651}" type="datetime1">
              <a:rPr lang="en-GB" altLang="en-US">
                <a:solidFill>
                  <a:prstClr val="black">
                    <a:tint val="75000"/>
                  </a:prstClr>
                </a:solidFill>
                <a:latin typeface="Myriad Pro"/>
              </a:rPr>
              <a:pPr>
                <a:defRPr/>
              </a:pPr>
              <a:t>07/10/2020</a:t>
            </a:fld>
            <a:endParaRPr lang="en-GB" altLang="en-US" dirty="0">
              <a:solidFill>
                <a:prstClr val="black">
                  <a:tint val="75000"/>
                </a:prstClr>
              </a:solidFill>
              <a:latin typeface="Myriad Pro"/>
            </a:endParaRPr>
          </a:p>
        </p:txBody>
      </p:sp>
      <p:sp>
        <p:nvSpPr>
          <p:cNvPr id="73732" name="Slide Number Placeholder 4">
            <a:extLst>
              <a:ext uri="{FF2B5EF4-FFF2-40B4-BE49-F238E27FC236}">
                <a16:creationId xmlns:a16="http://schemas.microsoft.com/office/drawing/2014/main" id="{0E8C2E90-4D78-194B-B15A-9BF6FA3E3EB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0F28599-0934-B948-833B-54921097F94F}" type="slidenum">
              <a:rPr lang="en-GB" altLang="en-US">
                <a:solidFill>
                  <a:srgbClr val="898989"/>
                </a:solidFill>
                <a:latin typeface="Myriad Pro"/>
              </a:rPr>
              <a:pPr fontAlgn="base">
                <a:spcBef>
                  <a:spcPct val="0"/>
                </a:spcBef>
                <a:spcAft>
                  <a:spcPct val="0"/>
                </a:spcAft>
              </a:pPr>
              <a:t>3</a:t>
            </a:fld>
            <a:endParaRPr lang="en-GB" altLang="en-US">
              <a:solidFill>
                <a:srgbClr val="898989"/>
              </a:solidFill>
              <a:latin typeface="Myriad Pro"/>
            </a:endParaRPr>
          </a:p>
        </p:txBody>
      </p:sp>
    </p:spTree>
    <p:extLst>
      <p:ext uri="{BB962C8B-B14F-4D97-AF65-F5344CB8AC3E}">
        <p14:creationId xmlns:p14="http://schemas.microsoft.com/office/powerpoint/2010/main" val="494516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a:extLst>
              <a:ext uri="{FF2B5EF4-FFF2-40B4-BE49-F238E27FC236}">
                <a16:creationId xmlns:a16="http://schemas.microsoft.com/office/drawing/2014/main" id="{A537495D-5EF0-E948-96E3-CF5EE2E775F0}"/>
              </a:ext>
            </a:extLst>
          </p:cNvPr>
          <p:cNvSpPr>
            <a:spLocks noGrp="1"/>
          </p:cNvSpPr>
          <p:nvPr>
            <p:ph type="title"/>
          </p:nvPr>
        </p:nvSpPr>
        <p:spPr>
          <a:xfrm>
            <a:off x="1981200" y="142875"/>
            <a:ext cx="8229600" cy="1143000"/>
          </a:xfrm>
        </p:spPr>
        <p:txBody>
          <a:bodyPr/>
          <a:lstStyle/>
          <a:p>
            <a:r>
              <a:rPr lang="en-US" altLang="en-US"/>
              <a:t>Transferable skills</a:t>
            </a:r>
          </a:p>
        </p:txBody>
      </p:sp>
      <p:graphicFrame>
        <p:nvGraphicFramePr>
          <p:cNvPr id="6" name="Content Placeholder 5">
            <a:extLst>
              <a:ext uri="{FF2B5EF4-FFF2-40B4-BE49-F238E27FC236}">
                <a16:creationId xmlns:a16="http://schemas.microsoft.com/office/drawing/2014/main" id="{207C3E7E-26F3-BA45-87E3-69380B47AA48}"/>
              </a:ext>
            </a:extLst>
          </p:cNvPr>
          <p:cNvGraphicFramePr>
            <a:graphicFrameLocks noGrp="1"/>
          </p:cNvGraphicFramePr>
          <p:nvPr>
            <p:ph idx="1"/>
          </p:nvPr>
        </p:nvGraphicFramePr>
        <p:xfrm>
          <a:off x="4110608" y="1218456"/>
          <a:ext cx="3970784" cy="4421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0B03969-D267-EE49-A015-51777A8B04D3}"/>
              </a:ext>
            </a:extLst>
          </p:cNvPr>
          <p:cNvSpPr>
            <a:spLocks noGrp="1"/>
          </p:cNvSpPr>
          <p:nvPr>
            <p:ph type="dt" sz="quarter" idx="10"/>
          </p:nvPr>
        </p:nvSpPr>
        <p:spPr/>
        <p:txBody>
          <a:bodyPr/>
          <a:lstStyle/>
          <a:p>
            <a:pPr>
              <a:defRPr/>
            </a:pPr>
            <a:fld id="{15CD255C-B2BC-9942-9A21-886CB6AA5651}" type="datetime1">
              <a:rPr lang="en-GB" altLang="en-US" smtClean="0"/>
              <a:pPr>
                <a:defRPr/>
              </a:pPr>
              <a:t>07/10/2020</a:t>
            </a:fld>
            <a:endParaRPr lang="en-GB" altLang="en-US" dirty="0"/>
          </a:p>
        </p:txBody>
      </p:sp>
      <p:sp>
        <p:nvSpPr>
          <p:cNvPr id="86020" name="Slide Number Placeholder 4">
            <a:extLst>
              <a:ext uri="{FF2B5EF4-FFF2-40B4-BE49-F238E27FC236}">
                <a16:creationId xmlns:a16="http://schemas.microsoft.com/office/drawing/2014/main" id="{93809A96-5AFA-4C43-BACB-4D4AE307B8B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160919-0406-5740-8ED5-645CA47E8C0B}" type="slidenum">
              <a:rPr lang="en-GB" altLang="en-US" smtClean="0">
                <a:solidFill>
                  <a:srgbClr val="898989"/>
                </a:solidFill>
                <a:latin typeface="Myriad Pro"/>
              </a:rPr>
              <a:pPr/>
              <a:t>4</a:t>
            </a:fld>
            <a:endParaRPr lang="en-GB" altLang="en-US">
              <a:solidFill>
                <a:srgbClr val="898989"/>
              </a:solidFill>
              <a:latin typeface="Myriad Pro"/>
            </a:endParaRPr>
          </a:p>
        </p:txBody>
      </p:sp>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13CAE659-88DE-7240-BB07-0D99EB0A9C97}"/>
                  </a:ext>
                </a:extLst>
              </p14:cNvPr>
              <p14:cNvContentPartPr/>
              <p14:nvPr/>
            </p14:nvContentPartPr>
            <p14:xfrm>
              <a:off x="8795820" y="2486745"/>
              <a:ext cx="360" cy="360"/>
            </p14:xfrm>
          </p:contentPart>
        </mc:Choice>
        <mc:Fallback xmlns="">
          <p:pic>
            <p:nvPicPr>
              <p:cNvPr id="10" name="Ink 9">
                <a:extLst>
                  <a:ext uri="{FF2B5EF4-FFF2-40B4-BE49-F238E27FC236}">
                    <a16:creationId xmlns:a16="http://schemas.microsoft.com/office/drawing/2014/main" id="{13CAE659-88DE-7240-BB07-0D99EB0A9C97}"/>
                  </a:ext>
                </a:extLst>
              </p:cNvPr>
              <p:cNvPicPr/>
              <p:nvPr/>
            </p:nvPicPr>
            <p:blipFill>
              <a:blip r:embed="rId9"/>
              <a:stretch>
                <a:fillRect/>
              </a:stretch>
            </p:blipFill>
            <p:spPr>
              <a:xfrm>
                <a:off x="8786820" y="2477745"/>
                <a:ext cx="18000" cy="18000"/>
              </a:xfrm>
              <a:prstGeom prst="rect">
                <a:avLst/>
              </a:prstGeom>
            </p:spPr>
          </p:pic>
        </mc:Fallback>
      </mc:AlternateContent>
      <p:sp>
        <p:nvSpPr>
          <p:cNvPr id="15" name="Striped Right Arrow 14">
            <a:extLst>
              <a:ext uri="{FF2B5EF4-FFF2-40B4-BE49-F238E27FC236}">
                <a16:creationId xmlns:a16="http://schemas.microsoft.com/office/drawing/2014/main" id="{B6DD78E1-74C9-C749-9162-FF4064B2A008}"/>
              </a:ext>
            </a:extLst>
          </p:cNvPr>
          <p:cNvSpPr/>
          <p:nvPr/>
        </p:nvSpPr>
        <p:spPr>
          <a:xfrm rot="751753">
            <a:off x="3084513" y="2984501"/>
            <a:ext cx="1509712" cy="28416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3" name="TextBox 15">
            <a:extLst>
              <a:ext uri="{FF2B5EF4-FFF2-40B4-BE49-F238E27FC236}">
                <a16:creationId xmlns:a16="http://schemas.microsoft.com/office/drawing/2014/main" id="{54090D66-348C-6E48-AF81-F7F2451397A5}"/>
              </a:ext>
            </a:extLst>
          </p:cNvPr>
          <p:cNvSpPr txBox="1">
            <a:spLocks noChangeArrowheads="1"/>
          </p:cNvSpPr>
          <p:nvPr/>
        </p:nvSpPr>
        <p:spPr bwMode="auto">
          <a:xfrm>
            <a:off x="2171701" y="4038600"/>
            <a:ext cx="180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Story flows</a:t>
            </a:r>
          </a:p>
        </p:txBody>
      </p:sp>
      <p:sp>
        <p:nvSpPr>
          <p:cNvPr id="17" name="Striped Right Arrow 16">
            <a:extLst>
              <a:ext uri="{FF2B5EF4-FFF2-40B4-BE49-F238E27FC236}">
                <a16:creationId xmlns:a16="http://schemas.microsoft.com/office/drawing/2014/main" id="{C0476D89-998F-DE4E-A3D9-015081F35339}"/>
              </a:ext>
            </a:extLst>
          </p:cNvPr>
          <p:cNvSpPr/>
          <p:nvPr/>
        </p:nvSpPr>
        <p:spPr>
          <a:xfrm rot="11184992">
            <a:off x="7494588" y="4530725"/>
            <a:ext cx="1039812" cy="236538"/>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Striped Right Arrow 17">
            <a:extLst>
              <a:ext uri="{FF2B5EF4-FFF2-40B4-BE49-F238E27FC236}">
                <a16:creationId xmlns:a16="http://schemas.microsoft.com/office/drawing/2014/main" id="{AA3879F1-7D82-0D4C-BE43-C65308C26AF4}"/>
              </a:ext>
            </a:extLst>
          </p:cNvPr>
          <p:cNvSpPr/>
          <p:nvPr/>
        </p:nvSpPr>
        <p:spPr>
          <a:xfrm rot="21040112">
            <a:off x="3681413" y="3948114"/>
            <a:ext cx="963612"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6" name="TextBox 18">
            <a:extLst>
              <a:ext uri="{FF2B5EF4-FFF2-40B4-BE49-F238E27FC236}">
                <a16:creationId xmlns:a16="http://schemas.microsoft.com/office/drawing/2014/main" id="{838F9321-4B23-F84F-86CC-B4FAED70F593}"/>
              </a:ext>
            </a:extLst>
          </p:cNvPr>
          <p:cNvSpPr txBox="1">
            <a:spLocks noChangeArrowheads="1"/>
          </p:cNvSpPr>
          <p:nvPr/>
        </p:nvSpPr>
        <p:spPr bwMode="auto">
          <a:xfrm>
            <a:off x="8643938" y="4364039"/>
            <a:ext cx="1871662"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Short sentences, </a:t>
            </a:r>
          </a:p>
          <a:p>
            <a:r>
              <a:rPr lang="en-US" altLang="en-US"/>
              <a:t>third person</a:t>
            </a:r>
          </a:p>
        </p:txBody>
      </p:sp>
      <p:sp>
        <p:nvSpPr>
          <p:cNvPr id="86027" name="TextBox 19">
            <a:extLst>
              <a:ext uri="{FF2B5EF4-FFF2-40B4-BE49-F238E27FC236}">
                <a16:creationId xmlns:a16="http://schemas.microsoft.com/office/drawing/2014/main" id="{FE23AAB4-35C6-C645-B3D3-A64BB15D9C82}"/>
              </a:ext>
            </a:extLst>
          </p:cNvPr>
          <p:cNvSpPr txBox="1">
            <a:spLocks noChangeArrowheads="1"/>
          </p:cNvSpPr>
          <p:nvPr/>
        </p:nvSpPr>
        <p:spPr bwMode="auto">
          <a:xfrm>
            <a:off x="1774825" y="1955801"/>
            <a:ext cx="15684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Headings, introductions, summaries</a:t>
            </a:r>
          </a:p>
        </p:txBody>
      </p:sp>
      <p:sp>
        <p:nvSpPr>
          <p:cNvPr id="13" name="Striped Right Arrow 12">
            <a:extLst>
              <a:ext uri="{FF2B5EF4-FFF2-40B4-BE49-F238E27FC236}">
                <a16:creationId xmlns:a16="http://schemas.microsoft.com/office/drawing/2014/main" id="{7ED28008-7847-134A-A664-2B85A65FEA90}"/>
              </a:ext>
            </a:extLst>
          </p:cNvPr>
          <p:cNvSpPr/>
          <p:nvPr/>
        </p:nvSpPr>
        <p:spPr>
          <a:xfrm rot="10231894">
            <a:off x="7564439" y="1720851"/>
            <a:ext cx="1038225" cy="2508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9" name="TextBox 2">
            <a:extLst>
              <a:ext uri="{FF2B5EF4-FFF2-40B4-BE49-F238E27FC236}">
                <a16:creationId xmlns:a16="http://schemas.microsoft.com/office/drawing/2014/main" id="{105756CC-D264-2148-AB1A-613EEEA7AC0A}"/>
              </a:ext>
            </a:extLst>
          </p:cNvPr>
          <p:cNvSpPr txBox="1">
            <a:spLocks noChangeArrowheads="1"/>
          </p:cNvSpPr>
          <p:nvPr/>
        </p:nvSpPr>
        <p:spPr bwMode="auto">
          <a:xfrm>
            <a:off x="8907464" y="1179513"/>
            <a:ext cx="13033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Good English, grammar, spelling</a:t>
            </a:r>
          </a:p>
        </p:txBody>
      </p:sp>
    </p:spTree>
    <p:extLst>
      <p:ext uri="{BB962C8B-B14F-4D97-AF65-F5344CB8AC3E}">
        <p14:creationId xmlns:p14="http://schemas.microsoft.com/office/powerpoint/2010/main" val="2726121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33062-4A75-464C-92A0-24E0DAE4569A}"/>
              </a:ext>
            </a:extLst>
          </p:cNvPr>
          <p:cNvSpPr>
            <a:spLocks noGrp="1"/>
          </p:cNvSpPr>
          <p:nvPr>
            <p:ph type="title"/>
          </p:nvPr>
        </p:nvSpPr>
        <p:spPr/>
        <p:txBody>
          <a:bodyPr/>
          <a:lstStyle/>
          <a:p>
            <a:r>
              <a:rPr lang="en-US" dirty="0"/>
              <a:t>Answering the question</a:t>
            </a:r>
          </a:p>
        </p:txBody>
      </p:sp>
      <p:sp>
        <p:nvSpPr>
          <p:cNvPr id="3" name="Content Placeholder 2">
            <a:extLst>
              <a:ext uri="{FF2B5EF4-FFF2-40B4-BE49-F238E27FC236}">
                <a16:creationId xmlns:a16="http://schemas.microsoft.com/office/drawing/2014/main" id="{14759163-F71E-C449-BC05-076E33BE6F14}"/>
              </a:ext>
            </a:extLst>
          </p:cNvPr>
          <p:cNvSpPr>
            <a:spLocks noGrp="1"/>
          </p:cNvSpPr>
          <p:nvPr>
            <p:ph idx="1"/>
          </p:nvPr>
        </p:nvSpPr>
        <p:spPr/>
        <p:txBody>
          <a:bodyPr/>
          <a:lstStyle/>
          <a:p>
            <a:pPr marL="0" indent="0">
              <a:buNone/>
            </a:pPr>
            <a:r>
              <a:rPr lang="en-US" dirty="0"/>
              <a:t>First we’re going to consider structure and answering the question, so……….</a:t>
            </a:r>
          </a:p>
          <a:p>
            <a:pPr marL="514350" indent="-514350">
              <a:buFont typeface="+mj-lt"/>
              <a:buAutoNum type="arabicPeriod"/>
            </a:pPr>
            <a:r>
              <a:rPr lang="en-US" dirty="0"/>
              <a:t>Read the question once</a:t>
            </a:r>
          </a:p>
          <a:p>
            <a:pPr marL="514350" indent="-514350">
              <a:buFont typeface="+mj-lt"/>
              <a:buAutoNum type="arabicPeriod"/>
            </a:pPr>
            <a:r>
              <a:rPr lang="en-US" dirty="0"/>
              <a:t>Read it again and make notes</a:t>
            </a:r>
          </a:p>
        </p:txBody>
      </p:sp>
      <p:sp>
        <p:nvSpPr>
          <p:cNvPr id="4" name="Date Placeholder 3">
            <a:extLst>
              <a:ext uri="{FF2B5EF4-FFF2-40B4-BE49-F238E27FC236}">
                <a16:creationId xmlns:a16="http://schemas.microsoft.com/office/drawing/2014/main" id="{C94DD7D8-8DDC-BB48-8E63-54424E5F6B41}"/>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54B2CE49-71A9-4342-A2E0-25BFBF4804CA}"/>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2675874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D8360-AD0E-E244-B173-4A31D3183F7E}"/>
              </a:ext>
            </a:extLst>
          </p:cNvPr>
          <p:cNvSpPr>
            <a:spLocks noGrp="1"/>
          </p:cNvSpPr>
          <p:nvPr>
            <p:ph type="title"/>
          </p:nvPr>
        </p:nvSpPr>
        <p:spPr/>
        <p:txBody>
          <a:bodyPr/>
          <a:lstStyle/>
          <a:p>
            <a:r>
              <a:rPr lang="en-US" dirty="0"/>
              <a:t>Case study – </a:t>
            </a:r>
            <a:r>
              <a:rPr lang="en-US" dirty="0" err="1"/>
              <a:t>Mrs</a:t>
            </a:r>
            <a:r>
              <a:rPr lang="en-US" dirty="0"/>
              <a:t> Smith</a:t>
            </a:r>
          </a:p>
        </p:txBody>
      </p:sp>
      <p:sp>
        <p:nvSpPr>
          <p:cNvPr id="3" name="Content Placeholder 2">
            <a:extLst>
              <a:ext uri="{FF2B5EF4-FFF2-40B4-BE49-F238E27FC236}">
                <a16:creationId xmlns:a16="http://schemas.microsoft.com/office/drawing/2014/main" id="{CF6DE368-EEE8-EB41-8E08-A971896E3D6F}"/>
              </a:ext>
            </a:extLst>
          </p:cNvPr>
          <p:cNvSpPr>
            <a:spLocks noGrp="1"/>
          </p:cNvSpPr>
          <p:nvPr>
            <p:ph idx="1"/>
          </p:nvPr>
        </p:nvSpPr>
        <p:spPr/>
        <p:txBody>
          <a:bodyPr/>
          <a:lstStyle/>
          <a:p>
            <a:pPr marL="0" indent="0">
              <a:buNone/>
            </a:pPr>
            <a:r>
              <a:rPr lang="en-GB" sz="2800" dirty="0"/>
              <a:t>Mrs Smith is 90 years old and lives in her own flat in a residential home. She has always lived independently and likes to join in with activities in the communal lounge such as watercolour and card games. Recently Mrs Smith’s progressive dementia has worsened such that she doesn’t always recognise her neighbours and can no longer go shopping on her mobility scooter. Her daughter can only visit once a week and realises that now her mother needs more help.</a:t>
            </a:r>
          </a:p>
          <a:p>
            <a:endParaRPr lang="en-US" dirty="0"/>
          </a:p>
        </p:txBody>
      </p:sp>
      <p:sp>
        <p:nvSpPr>
          <p:cNvPr id="4" name="Date Placeholder 3">
            <a:extLst>
              <a:ext uri="{FF2B5EF4-FFF2-40B4-BE49-F238E27FC236}">
                <a16:creationId xmlns:a16="http://schemas.microsoft.com/office/drawing/2014/main" id="{9590802E-FCA1-6C40-A510-7C57E61BED47}"/>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B2F48078-24B4-8241-ABBC-BC66AF0B9753}"/>
              </a:ext>
            </a:extLst>
          </p:cNvPr>
          <p:cNvSpPr>
            <a:spLocks noGrp="1"/>
          </p:cNvSpPr>
          <p:nvPr>
            <p:ph type="sldNum" sz="quarter" idx="12"/>
          </p:nvPr>
        </p:nvSpPr>
        <p:spPr/>
        <p:txBody>
          <a:bodyPr/>
          <a:lstStyle/>
          <a:p>
            <a:pPr>
              <a:defRPr/>
            </a:pPr>
            <a:fld id="{B4C3F47E-DD02-FB45-82B3-7F77F7ED4894}" type="slidenum">
              <a:rPr lang="en-GB" altLang="en-US" smtClean="0"/>
              <a:pPr>
                <a:defRPr/>
              </a:pPr>
              <a:t>6</a:t>
            </a:fld>
            <a:endParaRPr lang="en-GB" altLang="en-US"/>
          </a:p>
        </p:txBody>
      </p:sp>
    </p:spTree>
    <p:extLst>
      <p:ext uri="{BB962C8B-B14F-4D97-AF65-F5344CB8AC3E}">
        <p14:creationId xmlns:p14="http://schemas.microsoft.com/office/powerpoint/2010/main" val="3816208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D8360-AD0E-E244-B173-4A31D3183F7E}"/>
              </a:ext>
            </a:extLst>
          </p:cNvPr>
          <p:cNvSpPr>
            <a:spLocks noGrp="1"/>
          </p:cNvSpPr>
          <p:nvPr>
            <p:ph type="title"/>
          </p:nvPr>
        </p:nvSpPr>
        <p:spPr>
          <a:xfrm>
            <a:off x="609600" y="0"/>
            <a:ext cx="10972800" cy="735681"/>
          </a:xfrm>
        </p:spPr>
        <p:txBody>
          <a:bodyPr/>
          <a:lstStyle/>
          <a:p>
            <a:r>
              <a:rPr lang="en-US" sz="2800" dirty="0"/>
              <a:t>Case study – </a:t>
            </a:r>
            <a:r>
              <a:rPr lang="en-US" sz="2800" dirty="0" err="1"/>
              <a:t>Mrs</a:t>
            </a:r>
            <a:r>
              <a:rPr lang="en-US" sz="2800" dirty="0"/>
              <a:t> Smith</a:t>
            </a:r>
          </a:p>
        </p:txBody>
      </p:sp>
      <p:sp>
        <p:nvSpPr>
          <p:cNvPr id="3" name="Content Placeholder 2">
            <a:extLst>
              <a:ext uri="{FF2B5EF4-FFF2-40B4-BE49-F238E27FC236}">
                <a16:creationId xmlns:a16="http://schemas.microsoft.com/office/drawing/2014/main" id="{CF6DE368-EEE8-EB41-8E08-A971896E3D6F}"/>
              </a:ext>
            </a:extLst>
          </p:cNvPr>
          <p:cNvSpPr>
            <a:spLocks noGrp="1"/>
          </p:cNvSpPr>
          <p:nvPr>
            <p:ph idx="1"/>
          </p:nvPr>
        </p:nvSpPr>
        <p:spPr>
          <a:xfrm>
            <a:off x="609600" y="735681"/>
            <a:ext cx="10972800" cy="2345722"/>
          </a:xfrm>
        </p:spPr>
        <p:txBody>
          <a:bodyPr/>
          <a:lstStyle/>
          <a:p>
            <a:pPr marL="0" indent="0">
              <a:buNone/>
            </a:pPr>
            <a:r>
              <a:rPr lang="en-GB" sz="2400" dirty="0"/>
              <a:t>Mrs Smith is 90 years old and lives in her own flat in a residential home. She has always lived independently and likes to join in with activities in the communal lounge such as watercolour and card games. Recently Mrs Smith’s progressive dementia has worsened such that she doesn’t always recognise her neighbours and can no longer go shopping on her mobility scooter. Her daughter can only visit once a week and realises that now her mother needs more help.</a:t>
            </a:r>
          </a:p>
          <a:p>
            <a:pPr marL="0" indent="0">
              <a:buNone/>
            </a:pPr>
            <a:endParaRPr lang="en-GB" sz="2400" dirty="0"/>
          </a:p>
          <a:p>
            <a:pPr marL="0" indent="0">
              <a:buNone/>
            </a:pPr>
            <a:r>
              <a:rPr lang="en-US" sz="2400" dirty="0"/>
              <a:t>1) Focus on one aspect of care or care provider</a:t>
            </a:r>
          </a:p>
          <a:p>
            <a:pPr marL="0" indent="0">
              <a:buNone/>
            </a:pPr>
            <a:r>
              <a:rPr lang="en-US" sz="2400" dirty="0"/>
              <a:t>2) Critically examine the principles of support, policy and practice</a:t>
            </a:r>
          </a:p>
          <a:p>
            <a:pPr marL="0" indent="0">
              <a:buNone/>
            </a:pPr>
            <a:r>
              <a:rPr lang="en-US" sz="2400" dirty="0"/>
              <a:t>3) What are your main concerns about what care can be accessed?</a:t>
            </a:r>
            <a:endParaRPr lang="en-GB" sz="2400" dirty="0"/>
          </a:p>
        </p:txBody>
      </p:sp>
      <p:sp>
        <p:nvSpPr>
          <p:cNvPr id="4" name="Date Placeholder 3">
            <a:extLst>
              <a:ext uri="{FF2B5EF4-FFF2-40B4-BE49-F238E27FC236}">
                <a16:creationId xmlns:a16="http://schemas.microsoft.com/office/drawing/2014/main" id="{9590802E-FCA1-6C40-A510-7C57E61BED47}"/>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B2F48078-24B4-8241-ABBC-BC66AF0B9753}"/>
              </a:ext>
            </a:extLst>
          </p:cNvPr>
          <p:cNvSpPr>
            <a:spLocks noGrp="1"/>
          </p:cNvSpPr>
          <p:nvPr>
            <p:ph type="sldNum" sz="quarter" idx="12"/>
          </p:nvPr>
        </p:nvSpPr>
        <p:spPr/>
        <p:txBody>
          <a:bodyPr/>
          <a:lstStyle/>
          <a:p>
            <a:pPr>
              <a:defRPr/>
            </a:pPr>
            <a:fld id="{B4C3F47E-DD02-FB45-82B3-7F77F7ED4894}" type="slidenum">
              <a:rPr lang="en-GB" altLang="en-US" smtClean="0"/>
              <a:pPr>
                <a:defRPr/>
              </a:pPr>
              <a:t>7</a:t>
            </a:fld>
            <a:endParaRPr lang="en-GB" altLang="en-US"/>
          </a:p>
        </p:txBody>
      </p:sp>
    </p:spTree>
    <p:extLst>
      <p:ext uri="{BB962C8B-B14F-4D97-AF65-F5344CB8AC3E}">
        <p14:creationId xmlns:p14="http://schemas.microsoft.com/office/powerpoint/2010/main" val="473435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33062-4A75-464C-92A0-24E0DAE4569A}"/>
              </a:ext>
            </a:extLst>
          </p:cNvPr>
          <p:cNvSpPr>
            <a:spLocks noGrp="1"/>
          </p:cNvSpPr>
          <p:nvPr>
            <p:ph type="title"/>
          </p:nvPr>
        </p:nvSpPr>
        <p:spPr/>
        <p:txBody>
          <a:bodyPr/>
          <a:lstStyle/>
          <a:p>
            <a:r>
              <a:rPr lang="en-US" dirty="0"/>
              <a:t>Answering the question</a:t>
            </a:r>
          </a:p>
        </p:txBody>
      </p:sp>
      <p:sp>
        <p:nvSpPr>
          <p:cNvPr id="3" name="Content Placeholder 2">
            <a:extLst>
              <a:ext uri="{FF2B5EF4-FFF2-40B4-BE49-F238E27FC236}">
                <a16:creationId xmlns:a16="http://schemas.microsoft.com/office/drawing/2014/main" id="{14759163-F71E-C449-BC05-076E33BE6F14}"/>
              </a:ext>
            </a:extLst>
          </p:cNvPr>
          <p:cNvSpPr>
            <a:spLocks noGrp="1"/>
          </p:cNvSpPr>
          <p:nvPr>
            <p:ph idx="1"/>
          </p:nvPr>
        </p:nvSpPr>
        <p:spPr/>
        <p:txBody>
          <a:bodyPr/>
          <a:lstStyle/>
          <a:p>
            <a:pPr marL="0" indent="0">
              <a:buNone/>
            </a:pPr>
            <a:r>
              <a:rPr lang="en-US" dirty="0"/>
              <a:t>First we’re going to consider structure and answering the question, so……….</a:t>
            </a:r>
          </a:p>
          <a:p>
            <a:pPr marL="514350" indent="-514350">
              <a:buFont typeface="+mj-lt"/>
              <a:buAutoNum type="arabicPeriod"/>
            </a:pPr>
            <a:r>
              <a:rPr lang="en-US" dirty="0"/>
              <a:t>Read the question once</a:t>
            </a:r>
          </a:p>
          <a:p>
            <a:pPr marL="514350" indent="-514350">
              <a:buFont typeface="+mj-lt"/>
              <a:buAutoNum type="arabicPeriod"/>
            </a:pPr>
            <a:r>
              <a:rPr lang="en-US" dirty="0"/>
              <a:t>Read it again and make notes</a:t>
            </a:r>
          </a:p>
          <a:p>
            <a:pPr marL="514350" indent="-514350">
              <a:buFont typeface="+mj-lt"/>
              <a:buAutoNum type="arabicPeriod"/>
            </a:pPr>
            <a:r>
              <a:rPr lang="en-US" dirty="0">
                <a:highlight>
                  <a:srgbClr val="FFFF00"/>
                </a:highlight>
              </a:rPr>
              <a:t>Read it again and think which options you have</a:t>
            </a:r>
          </a:p>
          <a:p>
            <a:pPr marL="514350" indent="-514350">
              <a:buFont typeface="+mj-lt"/>
              <a:buAutoNum type="arabicPeriod"/>
            </a:pPr>
            <a:r>
              <a:rPr lang="en-US" dirty="0"/>
              <a:t>Read it again and draw mind map</a:t>
            </a:r>
          </a:p>
        </p:txBody>
      </p:sp>
      <p:sp>
        <p:nvSpPr>
          <p:cNvPr id="4" name="Date Placeholder 3">
            <a:extLst>
              <a:ext uri="{FF2B5EF4-FFF2-40B4-BE49-F238E27FC236}">
                <a16:creationId xmlns:a16="http://schemas.microsoft.com/office/drawing/2014/main" id="{C94DD7D8-8DDC-BB48-8E63-54424E5F6B41}"/>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54B2CE49-71A9-4342-A2E0-25BFBF4804CA}"/>
              </a:ext>
            </a:extLst>
          </p:cNvPr>
          <p:cNvSpPr>
            <a:spLocks noGrp="1"/>
          </p:cNvSpPr>
          <p:nvPr>
            <p:ph type="sldNum" sz="quarter" idx="12"/>
          </p:nvPr>
        </p:nvSpPr>
        <p:spPr/>
        <p:txBody>
          <a:bodyPr/>
          <a:lstStyle/>
          <a:p>
            <a:pPr>
              <a:defRPr/>
            </a:pPr>
            <a:fld id="{B4C3F47E-DD02-FB45-82B3-7F77F7ED4894}" type="slidenum">
              <a:rPr lang="en-GB" altLang="en-US" smtClean="0"/>
              <a:pPr>
                <a:defRPr/>
              </a:pPr>
              <a:t>8</a:t>
            </a:fld>
            <a:endParaRPr lang="en-GB" altLang="en-US"/>
          </a:p>
        </p:txBody>
      </p:sp>
    </p:spTree>
    <p:extLst>
      <p:ext uri="{BB962C8B-B14F-4D97-AF65-F5344CB8AC3E}">
        <p14:creationId xmlns:p14="http://schemas.microsoft.com/office/powerpoint/2010/main" val="880441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553C-098B-6348-ADEB-BD461A22F83C}"/>
              </a:ext>
            </a:extLst>
          </p:cNvPr>
          <p:cNvSpPr>
            <a:spLocks noGrp="1"/>
          </p:cNvSpPr>
          <p:nvPr>
            <p:ph type="title"/>
          </p:nvPr>
        </p:nvSpPr>
        <p:spPr/>
        <p:txBody>
          <a:bodyPr/>
          <a:lstStyle/>
          <a:p>
            <a:r>
              <a:rPr lang="en-US" dirty="0"/>
              <a:t>If the question is…… “focusing on one aspect of care or care provider”</a:t>
            </a:r>
          </a:p>
        </p:txBody>
      </p:sp>
      <p:sp>
        <p:nvSpPr>
          <p:cNvPr id="3" name="Content Placeholder 2">
            <a:extLst>
              <a:ext uri="{FF2B5EF4-FFF2-40B4-BE49-F238E27FC236}">
                <a16:creationId xmlns:a16="http://schemas.microsoft.com/office/drawing/2014/main" id="{5471E84D-94F7-7C4E-9B6C-211D72FF938F}"/>
              </a:ext>
            </a:extLst>
          </p:cNvPr>
          <p:cNvSpPr>
            <a:spLocks noGrp="1"/>
          </p:cNvSpPr>
          <p:nvPr>
            <p:ph idx="1"/>
          </p:nvPr>
        </p:nvSpPr>
        <p:spPr/>
        <p:txBody>
          <a:bodyPr/>
          <a:lstStyle/>
          <a:p>
            <a:pPr marL="0" indent="0">
              <a:lnSpc>
                <a:spcPct val="200000"/>
              </a:lnSpc>
              <a:spcBef>
                <a:spcPts val="600"/>
              </a:spcBef>
              <a:spcAft>
                <a:spcPts val="600"/>
              </a:spcAft>
              <a:buNone/>
            </a:pPr>
            <a:r>
              <a:rPr lang="en-GB" dirty="0">
                <a:latin typeface="Arial" panose="020B0604020202020204" pitchFamily="34" charset="0"/>
                <a:ea typeface="Times New Roman" panose="02020603050405020304" pitchFamily="18" charset="0"/>
                <a:cs typeface="Times New Roman" panose="02020603050405020304" pitchFamily="18" charset="0"/>
              </a:rPr>
              <a:t>Examining your options - Two ways of looking at this:</a:t>
            </a:r>
          </a:p>
          <a:p>
            <a:pPr>
              <a:lnSpc>
                <a:spcPct val="200000"/>
              </a:lnSpc>
              <a:spcBef>
                <a:spcPts val="600"/>
              </a:spcBef>
              <a:spcAft>
                <a:spcPts val="600"/>
              </a:spcAft>
            </a:pPr>
            <a:r>
              <a:rPr lang="en-GB" dirty="0">
                <a:latin typeface="Arial" panose="020B0604020202020204" pitchFamily="34" charset="0"/>
                <a:ea typeface="Times New Roman" panose="02020603050405020304" pitchFamily="18" charset="0"/>
                <a:cs typeface="Times New Roman" panose="02020603050405020304" pitchFamily="18" charset="0"/>
              </a:rPr>
              <a:t>What might Mrs Smith need help with?</a:t>
            </a:r>
          </a:p>
          <a:p>
            <a:pPr>
              <a:lnSpc>
                <a:spcPct val="200000"/>
              </a:lnSpc>
              <a:spcBef>
                <a:spcPts val="600"/>
              </a:spcBef>
              <a:spcAft>
                <a:spcPts val="600"/>
              </a:spcAft>
            </a:pPr>
            <a:r>
              <a:rPr lang="en-GB" dirty="0">
                <a:latin typeface="Arial" panose="020B0604020202020204" pitchFamily="34" charset="0"/>
                <a:ea typeface="Times New Roman" panose="02020603050405020304" pitchFamily="18" charset="0"/>
                <a:cs typeface="Times New Roman" panose="02020603050405020304" pitchFamily="18" charset="0"/>
              </a:rPr>
              <a:t>Who might be involved in providing this support?		(Use whiteboard) Then choose one</a:t>
            </a:r>
          </a:p>
          <a:p>
            <a:endParaRPr lang="en-US" dirty="0"/>
          </a:p>
        </p:txBody>
      </p:sp>
      <p:sp>
        <p:nvSpPr>
          <p:cNvPr id="4" name="Date Placeholder 3">
            <a:extLst>
              <a:ext uri="{FF2B5EF4-FFF2-40B4-BE49-F238E27FC236}">
                <a16:creationId xmlns:a16="http://schemas.microsoft.com/office/drawing/2014/main" id="{859049DD-307C-924C-ABB7-057D79C99203}"/>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6D5F838C-9178-824E-AFBA-8F82CF5D2AD2}"/>
              </a:ext>
            </a:extLst>
          </p:cNvPr>
          <p:cNvSpPr>
            <a:spLocks noGrp="1"/>
          </p:cNvSpPr>
          <p:nvPr>
            <p:ph type="sldNum" sz="quarter" idx="12"/>
          </p:nvPr>
        </p:nvSpPr>
        <p:spPr/>
        <p:txBody>
          <a:bodyPr/>
          <a:lstStyle/>
          <a:p>
            <a:pPr>
              <a:defRPr/>
            </a:pPr>
            <a:fld id="{B4C3F47E-DD02-FB45-82B3-7F77F7ED4894}" type="slidenum">
              <a:rPr lang="en-GB" altLang="en-US" smtClean="0"/>
              <a:pPr>
                <a:defRPr/>
              </a:pPr>
              <a:t>9</a:t>
            </a:fld>
            <a:endParaRPr lang="en-GB" altLang="en-US"/>
          </a:p>
        </p:txBody>
      </p:sp>
    </p:spTree>
    <p:extLst>
      <p:ext uri="{BB962C8B-B14F-4D97-AF65-F5344CB8AC3E}">
        <p14:creationId xmlns:p14="http://schemas.microsoft.com/office/powerpoint/2010/main" val="3578587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33062-4A75-464C-92A0-24E0DAE4569A}"/>
              </a:ext>
            </a:extLst>
          </p:cNvPr>
          <p:cNvSpPr>
            <a:spLocks noGrp="1"/>
          </p:cNvSpPr>
          <p:nvPr>
            <p:ph type="title"/>
          </p:nvPr>
        </p:nvSpPr>
        <p:spPr/>
        <p:txBody>
          <a:bodyPr/>
          <a:lstStyle/>
          <a:p>
            <a:r>
              <a:rPr lang="en-US" dirty="0"/>
              <a:t>Answering the question</a:t>
            </a:r>
          </a:p>
        </p:txBody>
      </p:sp>
      <p:sp>
        <p:nvSpPr>
          <p:cNvPr id="3" name="Content Placeholder 2">
            <a:extLst>
              <a:ext uri="{FF2B5EF4-FFF2-40B4-BE49-F238E27FC236}">
                <a16:creationId xmlns:a16="http://schemas.microsoft.com/office/drawing/2014/main" id="{14759163-F71E-C449-BC05-076E33BE6F14}"/>
              </a:ext>
            </a:extLst>
          </p:cNvPr>
          <p:cNvSpPr>
            <a:spLocks noGrp="1"/>
          </p:cNvSpPr>
          <p:nvPr>
            <p:ph idx="1"/>
          </p:nvPr>
        </p:nvSpPr>
        <p:spPr/>
        <p:txBody>
          <a:bodyPr/>
          <a:lstStyle/>
          <a:p>
            <a:pPr marL="0" indent="0">
              <a:buNone/>
            </a:pPr>
            <a:r>
              <a:rPr lang="en-US" dirty="0"/>
              <a:t>First we’re going to consider structure and answering the question, so……….</a:t>
            </a:r>
          </a:p>
          <a:p>
            <a:pPr marL="514350" indent="-514350">
              <a:buFont typeface="+mj-lt"/>
              <a:buAutoNum type="arabicPeriod"/>
            </a:pPr>
            <a:r>
              <a:rPr lang="en-US" dirty="0"/>
              <a:t>Read the question once</a:t>
            </a:r>
          </a:p>
          <a:p>
            <a:pPr marL="514350" indent="-514350">
              <a:buFont typeface="+mj-lt"/>
              <a:buAutoNum type="arabicPeriod"/>
            </a:pPr>
            <a:r>
              <a:rPr lang="en-US" dirty="0"/>
              <a:t>Read it again and make notes</a:t>
            </a:r>
          </a:p>
          <a:p>
            <a:pPr marL="514350" indent="-514350">
              <a:buFont typeface="+mj-lt"/>
              <a:buAutoNum type="arabicPeriod"/>
            </a:pPr>
            <a:r>
              <a:rPr lang="en-US" dirty="0"/>
              <a:t>Read it again and think which options you have</a:t>
            </a:r>
          </a:p>
          <a:p>
            <a:pPr marL="514350" indent="-514350">
              <a:buFont typeface="+mj-lt"/>
              <a:buAutoNum type="arabicPeriod"/>
            </a:pPr>
            <a:r>
              <a:rPr lang="en-US" dirty="0">
                <a:highlight>
                  <a:srgbClr val="FFFF00"/>
                </a:highlight>
              </a:rPr>
              <a:t>Read it again and draw mind map</a:t>
            </a:r>
          </a:p>
        </p:txBody>
      </p:sp>
      <p:sp>
        <p:nvSpPr>
          <p:cNvPr id="4" name="Date Placeholder 3">
            <a:extLst>
              <a:ext uri="{FF2B5EF4-FFF2-40B4-BE49-F238E27FC236}">
                <a16:creationId xmlns:a16="http://schemas.microsoft.com/office/drawing/2014/main" id="{C94DD7D8-8DDC-BB48-8E63-54424E5F6B41}"/>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54B2CE49-71A9-4342-A2E0-25BFBF4804CA}"/>
              </a:ext>
            </a:extLst>
          </p:cNvPr>
          <p:cNvSpPr>
            <a:spLocks noGrp="1"/>
          </p:cNvSpPr>
          <p:nvPr>
            <p:ph type="sldNum" sz="quarter" idx="12"/>
          </p:nvPr>
        </p:nvSpPr>
        <p:spPr/>
        <p:txBody>
          <a:bodyPr/>
          <a:lstStyle/>
          <a:p>
            <a:pPr>
              <a:defRPr/>
            </a:pPr>
            <a:fld id="{B4C3F47E-DD02-FB45-82B3-7F77F7ED4894}" type="slidenum">
              <a:rPr lang="en-GB" altLang="en-US" smtClean="0"/>
              <a:pPr>
                <a:defRPr/>
              </a:pPr>
              <a:t>10</a:t>
            </a:fld>
            <a:endParaRPr lang="en-GB" altLang="en-US"/>
          </a:p>
        </p:txBody>
      </p:sp>
    </p:spTree>
    <p:extLst>
      <p:ext uri="{BB962C8B-B14F-4D97-AF65-F5344CB8AC3E}">
        <p14:creationId xmlns:p14="http://schemas.microsoft.com/office/powerpoint/2010/main" val="571496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p:txBody>
          <a:bodyPr/>
          <a:lstStyle/>
          <a:p>
            <a:br>
              <a:rPr lang="en-US" dirty="0"/>
            </a:br>
            <a:r>
              <a:rPr lang="en-US" dirty="0"/>
              <a:t>Having chosen one aspect…….Critically evaluate the support available</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609600" y="2358359"/>
            <a:ext cx="10972800" cy="3917032"/>
          </a:xfrm>
        </p:spPr>
        <p:txBody>
          <a:bodyPr/>
          <a:lstStyle/>
          <a:p>
            <a:r>
              <a:rPr lang="en-GB" dirty="0"/>
              <a:t>What practical support would you recommend? Why?</a:t>
            </a:r>
          </a:p>
          <a:p>
            <a:r>
              <a:rPr lang="en-GB" dirty="0"/>
              <a:t>How might you achieve that within person centred care?</a:t>
            </a:r>
          </a:p>
          <a:p>
            <a:endParaRPr lang="en-US" dirty="0"/>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11</a:t>
            </a:fld>
            <a:endParaRPr lang="en-GB" altLang="en-US"/>
          </a:p>
        </p:txBody>
      </p:sp>
    </p:spTree>
    <p:extLst>
      <p:ext uri="{BB962C8B-B14F-4D97-AF65-F5344CB8AC3E}">
        <p14:creationId xmlns:p14="http://schemas.microsoft.com/office/powerpoint/2010/main" val="2411368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609600" y="848644"/>
            <a:ext cx="10972800" cy="1143000"/>
          </a:xfrm>
        </p:spPr>
        <p:txBody>
          <a:bodyPr/>
          <a:lstStyle/>
          <a:p>
            <a:r>
              <a:rPr lang="en-US" dirty="0"/>
              <a:t>Having chosen one aspect…Examine the principles of support, policy and practice</a:t>
            </a:r>
            <a:br>
              <a:rPr lang="en-US" dirty="0"/>
            </a:br>
            <a:endParaRPr lang="en-US" dirty="0"/>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609600" y="2358359"/>
            <a:ext cx="10972800" cy="3917032"/>
          </a:xfrm>
        </p:spPr>
        <p:txBody>
          <a:bodyPr/>
          <a:lstStyle/>
          <a:p>
            <a:r>
              <a:rPr lang="en-GB" dirty="0"/>
              <a:t>What principles of support or theories are involved here?</a:t>
            </a:r>
          </a:p>
          <a:p>
            <a:r>
              <a:rPr lang="en-GB" dirty="0"/>
              <a:t>Which policies are relevant?</a:t>
            </a:r>
          </a:p>
          <a:p>
            <a:r>
              <a:rPr lang="en-GB" dirty="0"/>
              <a:t>Are there any limitations to provision?</a:t>
            </a:r>
          </a:p>
          <a:p>
            <a:endParaRPr lang="en-US" dirty="0"/>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12</a:t>
            </a:fld>
            <a:endParaRPr lang="en-GB" altLang="en-US"/>
          </a:p>
        </p:txBody>
      </p:sp>
    </p:spTree>
    <p:extLst>
      <p:ext uri="{BB962C8B-B14F-4D97-AF65-F5344CB8AC3E}">
        <p14:creationId xmlns:p14="http://schemas.microsoft.com/office/powerpoint/2010/main" val="2378899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US" dirty="0"/>
              <a:t>Other things to consider……</a:t>
            </a:r>
          </a:p>
        </p:txBody>
      </p:sp>
      <p:sp>
        <p:nvSpPr>
          <p:cNvPr id="3" name="Content Placeholder 2">
            <a:extLst>
              <a:ext uri="{FF2B5EF4-FFF2-40B4-BE49-F238E27FC236}">
                <a16:creationId xmlns:a16="http://schemas.microsoft.com/office/drawing/2014/main" id="{18B15536-43AE-B946-B1B4-9800E1822D3E}"/>
              </a:ext>
            </a:extLst>
          </p:cNvPr>
          <p:cNvSpPr>
            <a:spLocks noGrp="1"/>
          </p:cNvSpPr>
          <p:nvPr>
            <p:ph idx="1"/>
          </p:nvPr>
        </p:nvSpPr>
        <p:spPr/>
        <p:txBody>
          <a:bodyPr/>
          <a:lstStyle/>
          <a:p>
            <a:r>
              <a:rPr lang="en-GB" dirty="0"/>
              <a:t>Who will fund the care?</a:t>
            </a:r>
          </a:p>
          <a:p>
            <a:r>
              <a:rPr lang="en-GB" dirty="0"/>
              <a:t>What might prevent Mrs Smith receiving or accessing the care?</a:t>
            </a:r>
          </a:p>
          <a:p>
            <a:endParaRPr lang="en-GB" dirty="0"/>
          </a:p>
          <a:p>
            <a:r>
              <a:rPr lang="en-GB" dirty="0"/>
              <a:t>In summary, what are your main concerns about Mrs Smith and how the care will be delivered?</a:t>
            </a:r>
          </a:p>
          <a:p>
            <a:endParaRPr lang="en-US" dirty="0"/>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13</a:t>
            </a:fld>
            <a:endParaRPr lang="en-GB" altLang="en-US"/>
          </a:p>
        </p:txBody>
      </p:sp>
    </p:spTree>
    <p:extLst>
      <p:ext uri="{BB962C8B-B14F-4D97-AF65-F5344CB8AC3E}">
        <p14:creationId xmlns:p14="http://schemas.microsoft.com/office/powerpoint/2010/main" val="257739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a:extLst>
              <a:ext uri="{FF2B5EF4-FFF2-40B4-BE49-F238E27FC236}">
                <a16:creationId xmlns:a16="http://schemas.microsoft.com/office/drawing/2014/main" id="{A537495D-5EF0-E948-96E3-CF5EE2E775F0}"/>
              </a:ext>
            </a:extLst>
          </p:cNvPr>
          <p:cNvSpPr>
            <a:spLocks noGrp="1"/>
          </p:cNvSpPr>
          <p:nvPr>
            <p:ph type="title"/>
          </p:nvPr>
        </p:nvSpPr>
        <p:spPr>
          <a:xfrm>
            <a:off x="1981200" y="142875"/>
            <a:ext cx="8229600" cy="1143000"/>
          </a:xfrm>
        </p:spPr>
        <p:txBody>
          <a:bodyPr/>
          <a:lstStyle/>
          <a:p>
            <a:r>
              <a:rPr lang="en-US" altLang="en-US"/>
              <a:t>Transferable skills</a:t>
            </a:r>
          </a:p>
        </p:txBody>
      </p:sp>
      <p:graphicFrame>
        <p:nvGraphicFramePr>
          <p:cNvPr id="6" name="Content Placeholder 5">
            <a:extLst>
              <a:ext uri="{FF2B5EF4-FFF2-40B4-BE49-F238E27FC236}">
                <a16:creationId xmlns:a16="http://schemas.microsoft.com/office/drawing/2014/main" id="{207C3E7E-26F3-BA45-87E3-69380B47AA48}"/>
              </a:ext>
            </a:extLst>
          </p:cNvPr>
          <p:cNvGraphicFramePr>
            <a:graphicFrameLocks noGrp="1"/>
          </p:cNvGraphicFramePr>
          <p:nvPr>
            <p:ph idx="1"/>
          </p:nvPr>
        </p:nvGraphicFramePr>
        <p:xfrm>
          <a:off x="4110608" y="1218456"/>
          <a:ext cx="3970784" cy="4421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0B03969-D267-EE49-A015-51777A8B04D3}"/>
              </a:ext>
            </a:extLst>
          </p:cNvPr>
          <p:cNvSpPr>
            <a:spLocks noGrp="1"/>
          </p:cNvSpPr>
          <p:nvPr>
            <p:ph type="dt" sz="quarter" idx="10"/>
          </p:nvPr>
        </p:nvSpPr>
        <p:spPr/>
        <p:txBody>
          <a:bodyPr/>
          <a:lstStyle/>
          <a:p>
            <a:pPr>
              <a:defRPr/>
            </a:pPr>
            <a:fld id="{15CD255C-B2BC-9942-9A21-886CB6AA5651}" type="datetime1">
              <a:rPr lang="en-GB" altLang="en-US" smtClean="0"/>
              <a:pPr>
                <a:defRPr/>
              </a:pPr>
              <a:t>07/10/2020</a:t>
            </a:fld>
            <a:endParaRPr lang="en-GB" altLang="en-US" dirty="0"/>
          </a:p>
        </p:txBody>
      </p:sp>
      <p:sp>
        <p:nvSpPr>
          <p:cNvPr id="86020" name="Slide Number Placeholder 4">
            <a:extLst>
              <a:ext uri="{FF2B5EF4-FFF2-40B4-BE49-F238E27FC236}">
                <a16:creationId xmlns:a16="http://schemas.microsoft.com/office/drawing/2014/main" id="{93809A96-5AFA-4C43-BACB-4D4AE307B8B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160919-0406-5740-8ED5-645CA47E8C0B}" type="slidenum">
              <a:rPr lang="en-GB" altLang="en-US" smtClean="0">
                <a:solidFill>
                  <a:srgbClr val="898989"/>
                </a:solidFill>
                <a:latin typeface="Myriad Pro"/>
              </a:rPr>
              <a:pPr/>
              <a:t>14</a:t>
            </a:fld>
            <a:endParaRPr lang="en-GB" altLang="en-US">
              <a:solidFill>
                <a:srgbClr val="898989"/>
              </a:solidFill>
              <a:latin typeface="Myriad Pro"/>
            </a:endParaRPr>
          </a:p>
        </p:txBody>
      </p:sp>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13CAE659-88DE-7240-BB07-0D99EB0A9C97}"/>
                  </a:ext>
                </a:extLst>
              </p14:cNvPr>
              <p14:cNvContentPartPr/>
              <p14:nvPr/>
            </p14:nvContentPartPr>
            <p14:xfrm>
              <a:off x="8795820" y="2486745"/>
              <a:ext cx="360" cy="360"/>
            </p14:xfrm>
          </p:contentPart>
        </mc:Choice>
        <mc:Fallback xmlns="">
          <p:pic>
            <p:nvPicPr>
              <p:cNvPr id="10" name="Ink 9">
                <a:extLst>
                  <a:ext uri="{FF2B5EF4-FFF2-40B4-BE49-F238E27FC236}">
                    <a16:creationId xmlns:a16="http://schemas.microsoft.com/office/drawing/2014/main" id="{13CAE659-88DE-7240-BB07-0D99EB0A9C97}"/>
                  </a:ext>
                </a:extLst>
              </p:cNvPr>
              <p:cNvPicPr/>
              <p:nvPr/>
            </p:nvPicPr>
            <p:blipFill>
              <a:blip r:embed="rId9"/>
              <a:stretch>
                <a:fillRect/>
              </a:stretch>
            </p:blipFill>
            <p:spPr>
              <a:xfrm>
                <a:off x="8786820" y="2477745"/>
                <a:ext cx="18000" cy="18000"/>
              </a:xfrm>
              <a:prstGeom prst="rect">
                <a:avLst/>
              </a:prstGeom>
            </p:spPr>
          </p:pic>
        </mc:Fallback>
      </mc:AlternateContent>
      <p:sp>
        <p:nvSpPr>
          <p:cNvPr id="15" name="Striped Right Arrow 14">
            <a:extLst>
              <a:ext uri="{FF2B5EF4-FFF2-40B4-BE49-F238E27FC236}">
                <a16:creationId xmlns:a16="http://schemas.microsoft.com/office/drawing/2014/main" id="{B6DD78E1-74C9-C749-9162-FF4064B2A008}"/>
              </a:ext>
            </a:extLst>
          </p:cNvPr>
          <p:cNvSpPr/>
          <p:nvPr/>
        </p:nvSpPr>
        <p:spPr>
          <a:xfrm rot="751753">
            <a:off x="3084513" y="2984501"/>
            <a:ext cx="1509712" cy="28416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3" name="TextBox 15">
            <a:extLst>
              <a:ext uri="{FF2B5EF4-FFF2-40B4-BE49-F238E27FC236}">
                <a16:creationId xmlns:a16="http://schemas.microsoft.com/office/drawing/2014/main" id="{54090D66-348C-6E48-AF81-F7F2451397A5}"/>
              </a:ext>
            </a:extLst>
          </p:cNvPr>
          <p:cNvSpPr txBox="1">
            <a:spLocks noChangeArrowheads="1"/>
          </p:cNvSpPr>
          <p:nvPr/>
        </p:nvSpPr>
        <p:spPr bwMode="auto">
          <a:xfrm>
            <a:off x="2171701" y="4038600"/>
            <a:ext cx="180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Story flows</a:t>
            </a:r>
          </a:p>
        </p:txBody>
      </p:sp>
      <p:sp>
        <p:nvSpPr>
          <p:cNvPr id="17" name="Striped Right Arrow 16">
            <a:extLst>
              <a:ext uri="{FF2B5EF4-FFF2-40B4-BE49-F238E27FC236}">
                <a16:creationId xmlns:a16="http://schemas.microsoft.com/office/drawing/2014/main" id="{C0476D89-998F-DE4E-A3D9-015081F35339}"/>
              </a:ext>
            </a:extLst>
          </p:cNvPr>
          <p:cNvSpPr/>
          <p:nvPr/>
        </p:nvSpPr>
        <p:spPr>
          <a:xfrm rot="11184992">
            <a:off x="7494588" y="4530725"/>
            <a:ext cx="1039812" cy="236538"/>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Striped Right Arrow 17">
            <a:extLst>
              <a:ext uri="{FF2B5EF4-FFF2-40B4-BE49-F238E27FC236}">
                <a16:creationId xmlns:a16="http://schemas.microsoft.com/office/drawing/2014/main" id="{AA3879F1-7D82-0D4C-BE43-C65308C26AF4}"/>
              </a:ext>
            </a:extLst>
          </p:cNvPr>
          <p:cNvSpPr/>
          <p:nvPr/>
        </p:nvSpPr>
        <p:spPr>
          <a:xfrm rot="21040112">
            <a:off x="3681413" y="3948114"/>
            <a:ext cx="963612"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6" name="TextBox 18">
            <a:extLst>
              <a:ext uri="{FF2B5EF4-FFF2-40B4-BE49-F238E27FC236}">
                <a16:creationId xmlns:a16="http://schemas.microsoft.com/office/drawing/2014/main" id="{838F9321-4B23-F84F-86CC-B4FAED70F593}"/>
              </a:ext>
            </a:extLst>
          </p:cNvPr>
          <p:cNvSpPr txBox="1">
            <a:spLocks noChangeArrowheads="1"/>
          </p:cNvSpPr>
          <p:nvPr/>
        </p:nvSpPr>
        <p:spPr bwMode="auto">
          <a:xfrm>
            <a:off x="8643938" y="4364039"/>
            <a:ext cx="1871662"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Short sentences, </a:t>
            </a:r>
          </a:p>
          <a:p>
            <a:r>
              <a:rPr lang="en-US" altLang="en-US"/>
              <a:t>third person</a:t>
            </a:r>
          </a:p>
        </p:txBody>
      </p:sp>
      <p:sp>
        <p:nvSpPr>
          <p:cNvPr id="86027" name="TextBox 19">
            <a:extLst>
              <a:ext uri="{FF2B5EF4-FFF2-40B4-BE49-F238E27FC236}">
                <a16:creationId xmlns:a16="http://schemas.microsoft.com/office/drawing/2014/main" id="{FE23AAB4-35C6-C645-B3D3-A64BB15D9C82}"/>
              </a:ext>
            </a:extLst>
          </p:cNvPr>
          <p:cNvSpPr txBox="1">
            <a:spLocks noChangeArrowheads="1"/>
          </p:cNvSpPr>
          <p:nvPr/>
        </p:nvSpPr>
        <p:spPr bwMode="auto">
          <a:xfrm>
            <a:off x="1774825" y="1955801"/>
            <a:ext cx="15684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Headings, introductions, summaries</a:t>
            </a:r>
          </a:p>
        </p:txBody>
      </p:sp>
      <p:sp>
        <p:nvSpPr>
          <p:cNvPr id="13" name="Striped Right Arrow 12">
            <a:extLst>
              <a:ext uri="{FF2B5EF4-FFF2-40B4-BE49-F238E27FC236}">
                <a16:creationId xmlns:a16="http://schemas.microsoft.com/office/drawing/2014/main" id="{7ED28008-7847-134A-A664-2B85A65FEA90}"/>
              </a:ext>
            </a:extLst>
          </p:cNvPr>
          <p:cNvSpPr/>
          <p:nvPr/>
        </p:nvSpPr>
        <p:spPr>
          <a:xfrm rot="10231894">
            <a:off x="7564439" y="1720851"/>
            <a:ext cx="1038225" cy="2508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9" name="TextBox 2">
            <a:extLst>
              <a:ext uri="{FF2B5EF4-FFF2-40B4-BE49-F238E27FC236}">
                <a16:creationId xmlns:a16="http://schemas.microsoft.com/office/drawing/2014/main" id="{105756CC-D264-2148-AB1A-613EEEA7AC0A}"/>
              </a:ext>
            </a:extLst>
          </p:cNvPr>
          <p:cNvSpPr txBox="1">
            <a:spLocks noChangeArrowheads="1"/>
          </p:cNvSpPr>
          <p:nvPr/>
        </p:nvSpPr>
        <p:spPr bwMode="auto">
          <a:xfrm>
            <a:off x="8907464" y="1179513"/>
            <a:ext cx="13033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Good English, grammar, spelling</a:t>
            </a:r>
          </a:p>
        </p:txBody>
      </p:sp>
    </p:spTree>
    <p:extLst>
      <p:ext uri="{BB962C8B-B14F-4D97-AF65-F5344CB8AC3E}">
        <p14:creationId xmlns:p14="http://schemas.microsoft.com/office/powerpoint/2010/main" val="2249141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609600" y="485385"/>
            <a:ext cx="10972800" cy="3917032"/>
          </a:xfrm>
        </p:spPr>
        <p:txBody>
          <a:bodyPr/>
          <a:lstStyle/>
          <a:p>
            <a:r>
              <a:rPr lang="en-US" dirty="0"/>
              <a:t>Use whiteboard to demonstrate planning</a:t>
            </a:r>
          </a:p>
          <a:p>
            <a:r>
              <a:rPr lang="en-US" dirty="0"/>
              <a:t>Daughter phones 10 mins before class</a:t>
            </a:r>
          </a:p>
          <a:p>
            <a:r>
              <a:rPr lang="en-US" dirty="0"/>
              <a:t>Age concern volunteer walks her to class</a:t>
            </a:r>
          </a:p>
          <a:p>
            <a:r>
              <a:rPr lang="en-US" dirty="0"/>
              <a:t>Agreed with </a:t>
            </a:r>
            <a:r>
              <a:rPr lang="en-US" dirty="0" err="1"/>
              <a:t>Mrs</a:t>
            </a:r>
            <a:r>
              <a:rPr lang="en-US" dirty="0"/>
              <a:t> Smith</a:t>
            </a:r>
          </a:p>
          <a:p>
            <a:r>
              <a:rPr lang="en-US" dirty="0"/>
              <a:t>Relates to theory (e.g. Maslow’s need – sense of connection)</a:t>
            </a:r>
          </a:p>
          <a:p>
            <a:r>
              <a:rPr lang="en-US" dirty="0"/>
              <a:t> and policy (e.g. Health &amp; Social Care Act 2012 - NHS using voluntary agencies)</a:t>
            </a: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07/10/2020</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15</a:t>
            </a:fld>
            <a:endParaRPr lang="en-GB" altLang="en-US"/>
          </a:p>
        </p:txBody>
      </p:sp>
    </p:spTree>
    <p:extLst>
      <p:ext uri="{BB962C8B-B14F-4D97-AF65-F5344CB8AC3E}">
        <p14:creationId xmlns:p14="http://schemas.microsoft.com/office/powerpoint/2010/main" val="1934721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743</Words>
  <Application>Microsoft Macintosh PowerPoint</Application>
  <PresentationFormat>Widescreen</PresentationFormat>
  <Paragraphs>112</Paragraphs>
  <Slides>15</Slides>
  <Notes>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Arial</vt:lpstr>
      <vt:lpstr>Calibri</vt:lpstr>
      <vt:lpstr>Calibri Light</vt:lpstr>
      <vt:lpstr>Myriad Pro</vt:lpstr>
      <vt:lpstr>Verdana</vt:lpstr>
      <vt:lpstr>Office Theme</vt:lpstr>
      <vt:lpstr>20140311PresentationUWTSDTemplate</vt:lpstr>
      <vt:lpstr>Assignment workshop 4</vt:lpstr>
      <vt:lpstr>Module BMHP5016</vt:lpstr>
      <vt:lpstr>Assessment criteria</vt:lpstr>
      <vt:lpstr>Transferable skills</vt:lpstr>
      <vt:lpstr>Answering the question</vt:lpstr>
      <vt:lpstr>Case study – Mrs Smith</vt:lpstr>
      <vt:lpstr>Case study – Mrs Smith</vt:lpstr>
      <vt:lpstr>Answering the question</vt:lpstr>
      <vt:lpstr>If the question is…… “focusing on one aspect of care or care provider”</vt:lpstr>
      <vt:lpstr>Answering the question</vt:lpstr>
      <vt:lpstr> Having chosen one aspect…….Critically evaluate the support available</vt:lpstr>
      <vt:lpstr>Having chosen one aspect…Examine the principles of support, policy and practice </vt:lpstr>
      <vt:lpstr>Other things to consider……</vt:lpstr>
      <vt:lpstr>Transferable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Clare Stradling</cp:lastModifiedBy>
  <cp:revision>6</cp:revision>
  <dcterms:created xsi:type="dcterms:W3CDTF">2020-10-07T11:02:52Z</dcterms:created>
  <dcterms:modified xsi:type="dcterms:W3CDTF">2020-10-07T20:11:58Z</dcterms:modified>
</cp:coreProperties>
</file>