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</p:sldMasterIdLst>
  <p:notesMasterIdLst>
    <p:notesMasterId r:id="rId19"/>
  </p:notesMasterIdLst>
  <p:sldIdLst>
    <p:sldId id="292" r:id="rId9"/>
    <p:sldId id="294" r:id="rId10"/>
    <p:sldId id="295" r:id="rId11"/>
    <p:sldId id="1165" r:id="rId12"/>
    <p:sldId id="1091" r:id="rId13"/>
    <p:sldId id="1183" r:id="rId14"/>
    <p:sldId id="1116" r:id="rId15"/>
    <p:sldId id="1181" r:id="rId16"/>
    <p:sldId id="1180" r:id="rId17"/>
    <p:sldId id="40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7894E3B-29AC-49BD-BA5C-8A3D3B2EBA48}" v="6" dt="2026-09-28T21:44:15.5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79" d="100"/>
          <a:sy n="79" d="100"/>
        </p:scale>
        <p:origin x="126" y="4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9-28T21:45:24.955" v="372" actId="47"/>
      <pc:docMkLst>
        <pc:docMk/>
      </pc:docMkLst>
      <pc:sldChg chg="modSp mod">
        <pc:chgData name="Munyaradzi Nicholas Murira" userId="6ab3fae5-94bd-47ef-9f25-6c1f645127cf" providerId="ADAL" clId="{BBAD60DF-75FC-47FB-864F-62F5392E6509}" dt="2026-09-28T21:26:22.949" v="248" actId="6549"/>
        <pc:sldMkLst>
          <pc:docMk/>
          <pc:sldMk cId="4059603072" sldId="294"/>
        </pc:sldMkLst>
        <pc:spChg chg="mod">
          <ac:chgData name="Munyaradzi Nicholas Murira" userId="6ab3fae5-94bd-47ef-9f25-6c1f645127cf" providerId="ADAL" clId="{BBAD60DF-75FC-47FB-864F-62F5392E6509}" dt="2026-09-28T21:26:22.949" v="248" actId="6549"/>
          <ac:spMkLst>
            <pc:docMk/>
            <pc:sldMk cId="4059603072" sldId="294"/>
            <ac:spMk id="3" creationId="{8A24508A-09F8-407C-BCEE-EED5957725C5}"/>
          </ac:spMkLst>
        </pc:spChg>
      </pc:sldChg>
      <pc:sldChg chg="modSp mod">
        <pc:chgData name="Munyaradzi Nicholas Murira" userId="6ab3fae5-94bd-47ef-9f25-6c1f645127cf" providerId="ADAL" clId="{BBAD60DF-75FC-47FB-864F-62F5392E6509}" dt="2026-09-28T21:28:37.633" v="289" actId="20577"/>
        <pc:sldMkLst>
          <pc:docMk/>
          <pc:sldMk cId="3229398234" sldId="295"/>
        </pc:sldMkLst>
        <pc:spChg chg="mod">
          <ac:chgData name="Munyaradzi Nicholas Murira" userId="6ab3fae5-94bd-47ef-9f25-6c1f645127cf" providerId="ADAL" clId="{BBAD60DF-75FC-47FB-864F-62F5392E6509}" dt="2026-09-28T21:28:37.633" v="289" actId="20577"/>
          <ac:spMkLst>
            <pc:docMk/>
            <pc:sldMk cId="3229398234" sldId="295"/>
            <ac:spMk id="4" creationId="{00000000-0000-0000-0000-000000000000}"/>
          </ac:spMkLst>
        </pc:spChg>
      </pc:sldChg>
      <pc:sldChg chg="addSp delSp modSp add del mod">
        <pc:chgData name="Munyaradzi Nicholas Murira" userId="6ab3fae5-94bd-47ef-9f25-6c1f645127cf" providerId="ADAL" clId="{BBAD60DF-75FC-47FB-864F-62F5392E6509}" dt="2026-09-28T21:30:38.182" v="295" actId="1076"/>
        <pc:sldMkLst>
          <pc:docMk/>
          <pc:sldMk cId="3203328640" sldId="1091"/>
        </pc:sldMkLst>
        <pc:picChg chg="add mod">
          <ac:chgData name="Munyaradzi Nicholas Murira" userId="6ab3fae5-94bd-47ef-9f25-6c1f645127cf" providerId="ADAL" clId="{BBAD60DF-75FC-47FB-864F-62F5392E6509}" dt="2026-09-28T21:30:38.182" v="295" actId="1076"/>
          <ac:picMkLst>
            <pc:docMk/>
            <pc:sldMk cId="3203328640" sldId="1091"/>
            <ac:picMk id="5" creationId="{C3DA466F-3819-13BE-375C-9AE75D99A274}"/>
          </ac:picMkLst>
        </pc:picChg>
        <pc:picChg chg="del">
          <ac:chgData name="Munyaradzi Nicholas Murira" userId="6ab3fae5-94bd-47ef-9f25-6c1f645127cf" providerId="ADAL" clId="{BBAD60DF-75FC-47FB-864F-62F5392E6509}" dt="2026-09-28T21:28:43.951" v="290" actId="478"/>
          <ac:picMkLst>
            <pc:docMk/>
            <pc:sldMk cId="3203328640" sldId="1091"/>
            <ac:picMk id="6" creationId="{1F728BF9-97FD-9378-7243-AF038F1A458A}"/>
          </ac:picMkLst>
        </pc:picChg>
      </pc:sldChg>
      <pc:sldChg chg="modSp mod">
        <pc:chgData name="Munyaradzi Nicholas Murira" userId="6ab3fae5-94bd-47ef-9f25-6c1f645127cf" providerId="ADAL" clId="{BBAD60DF-75FC-47FB-864F-62F5392E6509}" dt="2026-09-28T21:32:00.972" v="320" actId="255"/>
        <pc:sldMkLst>
          <pc:docMk/>
          <pc:sldMk cId="2423516101" sldId="1116"/>
        </pc:sldMkLst>
        <pc:spChg chg="mod">
          <ac:chgData name="Munyaradzi Nicholas Murira" userId="6ab3fae5-94bd-47ef-9f25-6c1f645127cf" providerId="ADAL" clId="{BBAD60DF-75FC-47FB-864F-62F5392E6509}" dt="2026-09-28T21:31:42.420" v="318" actId="20577"/>
          <ac:spMkLst>
            <pc:docMk/>
            <pc:sldMk cId="2423516101" sldId="1116"/>
            <ac:spMk id="6" creationId="{AF73ADC6-961E-4C33-468F-5D1521A02E4F}"/>
          </ac:spMkLst>
        </pc:spChg>
        <pc:spChg chg="mod">
          <ac:chgData name="Munyaradzi Nicholas Murira" userId="6ab3fae5-94bd-47ef-9f25-6c1f645127cf" providerId="ADAL" clId="{BBAD60DF-75FC-47FB-864F-62F5392E6509}" dt="2026-09-28T21:32:00.972" v="320" actId="255"/>
          <ac:spMkLst>
            <pc:docMk/>
            <pc:sldMk cId="2423516101" sldId="1116"/>
            <ac:spMk id="9" creationId="{B979D5F8-DA07-F346-5605-4C398C9DECC4}"/>
          </ac:spMkLst>
        </pc:spChg>
      </pc:sldChg>
      <pc:sldChg chg="modSp add mod">
        <pc:chgData name="Munyaradzi Nicholas Murira" userId="6ab3fae5-94bd-47ef-9f25-6c1f645127cf" providerId="ADAL" clId="{BBAD60DF-75FC-47FB-864F-62F5392E6509}" dt="2026-09-28T21:33:18.698" v="341" actId="255"/>
        <pc:sldMkLst>
          <pc:docMk/>
          <pc:sldMk cId="787388350" sldId="1181"/>
        </pc:sldMkLst>
        <pc:spChg chg="mod">
          <ac:chgData name="Munyaradzi Nicholas Murira" userId="6ab3fae5-94bd-47ef-9f25-6c1f645127cf" providerId="ADAL" clId="{BBAD60DF-75FC-47FB-864F-62F5392E6509}" dt="2026-09-28T21:32:51.216" v="338" actId="27636"/>
          <ac:spMkLst>
            <pc:docMk/>
            <pc:sldMk cId="787388350" sldId="1181"/>
            <ac:spMk id="6" creationId="{10B254D3-4539-1F97-B1D1-640917DDC813}"/>
          </ac:spMkLst>
        </pc:spChg>
        <pc:spChg chg="mod">
          <ac:chgData name="Munyaradzi Nicholas Murira" userId="6ab3fae5-94bd-47ef-9f25-6c1f645127cf" providerId="ADAL" clId="{BBAD60DF-75FC-47FB-864F-62F5392E6509}" dt="2026-09-28T21:33:18.698" v="341" actId="255"/>
          <ac:spMkLst>
            <pc:docMk/>
            <pc:sldMk cId="787388350" sldId="1181"/>
            <ac:spMk id="9" creationId="{78559C07-D432-993A-DB03-A52CA532C1B0}"/>
          </ac:spMkLst>
        </pc:spChg>
      </pc:sldChg>
      <pc:sldChg chg="add del">
        <pc:chgData name="Munyaradzi Nicholas Murira" userId="6ab3fae5-94bd-47ef-9f25-6c1f645127cf" providerId="ADAL" clId="{BBAD60DF-75FC-47FB-864F-62F5392E6509}" dt="2026-09-28T21:45:24.955" v="372" actId="47"/>
        <pc:sldMkLst>
          <pc:docMk/>
          <pc:sldMk cId="1570679341" sldId="1182"/>
        </pc:sldMkLst>
      </pc:sldChg>
      <pc:sldChg chg="addSp delSp modSp add mod">
        <pc:chgData name="Munyaradzi Nicholas Murira" userId="6ab3fae5-94bd-47ef-9f25-6c1f645127cf" providerId="ADAL" clId="{BBAD60DF-75FC-47FB-864F-62F5392E6509}" dt="2026-09-28T21:45:03.084" v="371" actId="20577"/>
        <pc:sldMkLst>
          <pc:docMk/>
          <pc:sldMk cId="255626780" sldId="1183"/>
        </pc:sldMkLst>
        <pc:spChg chg="mod">
          <ac:chgData name="Munyaradzi Nicholas Murira" userId="6ab3fae5-94bd-47ef-9f25-6c1f645127cf" providerId="ADAL" clId="{BBAD60DF-75FC-47FB-864F-62F5392E6509}" dt="2026-09-28T21:45:03.084" v="371" actId="20577"/>
          <ac:spMkLst>
            <pc:docMk/>
            <pc:sldMk cId="255626780" sldId="1183"/>
            <ac:spMk id="3" creationId="{FB28F516-17CF-4EDC-14FD-FA79751A4AA3}"/>
          </ac:spMkLst>
        </pc:spChg>
        <pc:picChg chg="del">
          <ac:chgData name="Munyaradzi Nicholas Murira" userId="6ab3fae5-94bd-47ef-9f25-6c1f645127cf" providerId="ADAL" clId="{BBAD60DF-75FC-47FB-864F-62F5392E6509}" dt="2026-09-28T21:44:11.711" v="344" actId="478"/>
          <ac:picMkLst>
            <pc:docMk/>
            <pc:sldMk cId="255626780" sldId="1183"/>
            <ac:picMk id="5" creationId="{6E36700F-059E-C39F-B9D3-8AB6D7E78AD1}"/>
          </ac:picMkLst>
        </pc:picChg>
        <pc:picChg chg="add mod">
          <ac:chgData name="Munyaradzi Nicholas Murira" userId="6ab3fae5-94bd-47ef-9f25-6c1f645127cf" providerId="ADAL" clId="{BBAD60DF-75FC-47FB-864F-62F5392E6509}" dt="2026-09-28T21:44:48.455" v="348" actId="1076"/>
          <ac:picMkLst>
            <pc:docMk/>
            <pc:sldMk cId="255626780" sldId="1183"/>
            <ac:picMk id="6" creationId="{98EE68CB-0E50-81F8-1505-254BE50C8BAF}"/>
          </ac:picMkLst>
        </pc:picChg>
      </pc:sldChg>
      <pc:sldChg chg="add del">
        <pc:chgData name="Munyaradzi Nicholas Murira" userId="6ab3fae5-94bd-47ef-9f25-6c1f645127cf" providerId="ADAL" clId="{BBAD60DF-75FC-47FB-864F-62F5392E6509}" dt="2026-09-28T21:44:15.504" v="346"/>
        <pc:sldMkLst>
          <pc:docMk/>
          <pc:sldMk cId="3163227023" sldId="11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579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FA76E7-355C-DC45-B6E0-E1A084A79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55FB52-B551-DE46-B809-FAA520DDC6B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2D427D-1E01-EDAB-4D11-1A72FFF2865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4DD7C3-3ABF-C3D2-6B74-12F17330E95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3734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05920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F66EE-4ADF-9107-0E28-91B04D66E2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DC796F3-0133-18C1-3778-280D01FC7BD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C338CF-ABBD-7756-1B6C-A8270CACFEE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FAFE45-1780-3AAC-E1DC-5A8F428A69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48522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9990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28/09/2026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934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9/28/2026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</a:t>
            </a:r>
            <a:r>
              <a:rPr lang="en-US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Networks and Cyber Security Essentials</a:t>
            </a:r>
            <a:endParaRPr lang="en-GB" b="1" i="1" dirty="0"/>
          </a:p>
          <a:p>
            <a:r>
              <a:rPr lang="en-GB" sz="2400" b="1" i="1" dirty="0"/>
              <a:t>Module Code: ACCA4024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dirty="0"/>
              <a:t>Mr. Munyaradzi Nicholas Murira </a:t>
            </a:r>
          </a:p>
          <a:p>
            <a:r>
              <a:rPr lang="en-GB" dirty="0"/>
              <a:t>Munya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Tuesday: 09:00am – 11.00am : Lectures (IQ 108)</a:t>
            </a:r>
          </a:p>
          <a:p>
            <a:endParaRPr lang="en-GB" dirty="0"/>
          </a:p>
          <a:p>
            <a:r>
              <a:rPr lang="en-GB" dirty="0"/>
              <a:t>  Tuesdays 2:00PM- :00PM Tutorials (IQ 205)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rgbClr val="E0BC4C"/>
              </a:solidFill>
            </a:endParaRP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Lectures and Tutorials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Two Components 50% &amp; 50 % Weightage 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8CC976A-A73A-E9EE-E427-2CF4F4202F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9632423"/>
              </p:ext>
            </p:extLst>
          </p:nvPr>
        </p:nvGraphicFramePr>
        <p:xfrm>
          <a:off x="7127540" y="1003298"/>
          <a:ext cx="4323480" cy="100417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323480">
                  <a:extLst>
                    <a:ext uri="{9D8B030D-6E8A-4147-A177-3AD203B41FA5}">
                      <a16:colId xmlns:a16="http://schemas.microsoft.com/office/drawing/2014/main" val="867228752"/>
                    </a:ext>
                  </a:extLst>
                </a:gridCol>
              </a:tblGrid>
              <a:tr h="1004177"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15000"/>
                        </a:lnSpc>
                        <a:spcAft>
                          <a:spcPts val="1000"/>
                        </a:spcAft>
                        <a:tabLst>
                          <a:tab pos="457200" algn="l"/>
                          <a:tab pos="914400" algn="l"/>
                          <a:tab pos="1371600" algn="l"/>
                          <a:tab pos="1828800" algn="l"/>
                        </a:tabLst>
                      </a:pPr>
                      <a:r>
                        <a:rPr lang="en-US" sz="28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</a:rPr>
                        <a:t>Networks and Cyber Security Essentials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133496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7C42E-044A-49B6-BA44-3A5245E5B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84043"/>
            <a:ext cx="4558204" cy="737310"/>
          </a:xfrm>
        </p:spPr>
        <p:txBody>
          <a:bodyPr>
            <a:normAutofit/>
          </a:bodyPr>
          <a:lstStyle/>
          <a:p>
            <a:r>
              <a:rPr lang="en-GB" sz="2800" dirty="0"/>
              <a:t>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C8E72-9D69-4A46-A3EB-A48DCBB93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569" y="821353"/>
            <a:ext cx="4312635" cy="3269064"/>
          </a:xfrm>
        </p:spPr>
        <p:txBody>
          <a:bodyPr>
            <a:norm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Cisco Networking Academy Course Enrolment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 Enrolled for CCNA –Intro to Packet Tracer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41AFCD1-4392-0C02-D3D0-F2CA81C1A2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3688" y="1637946"/>
            <a:ext cx="6382303" cy="3029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03714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Topics to cover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93879-5816-3444-9D50-A12F1F37F5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 routing protocols, distance vector and link state routing protocols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OSPF – single and multi-area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design and management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security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control lists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Address Translation for IPv4 &amp; IPv6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Virtual Private Networks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IPSec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QoS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virtualisation and automation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DA466F-3819-13BE-375C-9AE75D99A2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09" y="571818"/>
            <a:ext cx="7020989" cy="48780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28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734F93-E461-4D86-506E-1136C0A3D8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B28F516-17CF-4EDC-14FD-FA79751A4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134158"/>
            <a:ext cx="6702251" cy="54913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chemeClr val="accent1">
                    <a:lumMod val="50000"/>
                  </a:schemeClr>
                </a:solidFill>
              </a:rPr>
              <a:t>Study Time Allocation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A88F2D-EB0F-F5C8-ABC6-F9EC7CE2C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1099" y="673240"/>
            <a:ext cx="11394989" cy="4665168"/>
          </a:xfrm>
        </p:spPr>
        <p:txBody>
          <a:bodyPr/>
          <a:lstStyle/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Advanced routing protocols, distance vector and link state routing protocols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OSPF – single and multi-area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design and management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security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control lists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Address Translation for IPv4 &amp; IPv6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Virtual Private Networks and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IPSec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concepts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QoS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115000"/>
              </a:lnSpc>
              <a:spcBef>
                <a:spcPts val="1200"/>
              </a:spcBef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Network virtualisation and automation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 algn="l"/>
            <a:endParaRPr lang="en-GB" sz="2400" dirty="0">
              <a:solidFill>
                <a:schemeClr val="accent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EE68CB-0E50-81F8-1505-254BE50C8B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35589"/>
            <a:ext cx="10012172" cy="26959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6267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3" y="204795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Module Aim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979D5F8-DA07-F346-5605-4C398C9DECC4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To provide the students with an understanding of the key concepts and fundamentals of data communications, computer networks and security of data and devices in a network.</a:t>
            </a:r>
            <a:endParaRPr lang="en-GB" sz="3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3516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D30231-52A6-4048-3BBF-C05C22FF5C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10B254D3-4539-1F97-B1D1-640917DDC813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Learning Outcomes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8559C07-D432-993A-DB03-A52CA532C1B0}"/>
              </a:ext>
            </a:extLst>
          </p:cNvPr>
          <p:cNvSpPr/>
          <p:nvPr/>
        </p:nvSpPr>
        <p:spPr>
          <a:xfrm>
            <a:off x="150323" y="1166894"/>
            <a:ext cx="11808796" cy="41191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algn="just">
              <a:lnSpc>
                <a:spcPct val="90000"/>
              </a:lnSpc>
              <a:spcAft>
                <a:spcPts val="600"/>
              </a:spcAft>
            </a:pPr>
            <a:r>
              <a:rPr lang="en-GB" sz="3200" dirty="0"/>
              <a:t>Upon the successful completion of this module, the student should be able to: </a:t>
            </a: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Develop fundamental understanding of network basics in terms of architecture, devices, application and protocols.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 algn="just" fontAlgn="auto" hangingPunct="1">
              <a:spcBef>
                <a:spcPts val="1200"/>
              </a:spcBef>
              <a:spcAft>
                <a:spcPts val="0"/>
              </a:spcAft>
              <a:buFont typeface="Symbol" panose="05050102010706020507" pitchFamily="18" charset="2"/>
              <a:buChar char=""/>
            </a:pPr>
            <a:r>
              <a:rPr lang="en-GB" sz="2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Demonstrate systematic understanding of security policies and measures to mitigate internal and external attacks and threats in a network.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US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 algn="just">
              <a:lnSpc>
                <a:spcPct val="90000"/>
              </a:lnSpc>
              <a:spcAft>
                <a:spcPts val="600"/>
              </a:spcAft>
            </a:pPr>
            <a:endParaRPr lang="en-GB" sz="24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7388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>
            <a:extLst>
              <a:ext uri="{FF2B5EF4-FFF2-40B4-BE49-F238E27FC236}">
                <a16:creationId xmlns:a16="http://schemas.microsoft.com/office/drawing/2014/main" id="{AF73ADC6-961E-4C33-468F-5D1521A02E4F}"/>
              </a:ext>
            </a:extLst>
          </p:cNvPr>
          <p:cNvSpPr txBox="1">
            <a:spLocks/>
          </p:cNvSpPr>
          <p:nvPr/>
        </p:nvSpPr>
        <p:spPr bwMode="auto">
          <a:xfrm>
            <a:off x="150322" y="145160"/>
            <a:ext cx="5295015" cy="8566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4C69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5400" dirty="0">
                <a:solidFill>
                  <a:schemeClr val="tx1"/>
                </a:solidFill>
              </a:rPr>
              <a:t>Assessments </a:t>
            </a:r>
            <a:endParaRPr lang="en-US" sz="5400" i="1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D5BA963-9F0E-87AB-B9D9-A703EDA9E4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395" y="1147675"/>
            <a:ext cx="10216163" cy="4131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283</Words>
  <Application>Microsoft Office PowerPoint</Application>
  <PresentationFormat>Widescreen</PresentationFormat>
  <Paragraphs>64</Paragraphs>
  <Slides>10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10</vt:i4>
      </vt:variant>
    </vt:vector>
  </HeadingPairs>
  <TitlesOfParts>
    <vt:vector size="22" baseType="lpstr">
      <vt:lpstr>Arial</vt:lpstr>
      <vt:lpstr>Calibri</vt:lpstr>
      <vt:lpstr>Calibri Light</vt:lpstr>
      <vt:lpstr>Courier New</vt:lpstr>
      <vt:lpstr>Symbol</vt:lpstr>
      <vt:lpstr>Times New Roman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PowerPoint Presentation</vt:lpstr>
      <vt:lpstr>PowerPoint Presentation</vt:lpstr>
      <vt:lpstr>PowerPoint Presentation</vt:lpstr>
      <vt:lpstr>Reading List</vt:lpstr>
      <vt:lpstr>Topics to cover</vt:lpstr>
      <vt:lpstr>Study Time Allocation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56</cp:revision>
  <dcterms:created xsi:type="dcterms:W3CDTF">2021-03-05T06:07:01Z</dcterms:created>
  <dcterms:modified xsi:type="dcterms:W3CDTF">2026-09-28T21:45:31Z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