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61" r:id="rId2"/>
    <p:sldId id="283" r:id="rId3"/>
    <p:sldId id="257" r:id="rId4"/>
    <p:sldId id="268" r:id="rId5"/>
    <p:sldId id="265" r:id="rId6"/>
    <p:sldId id="284" r:id="rId7"/>
    <p:sldId id="258" r:id="rId8"/>
    <p:sldId id="279" r:id="rId9"/>
    <p:sldId id="266" r:id="rId10"/>
    <p:sldId id="285" r:id="rId11"/>
    <p:sldId id="282" r:id="rId12"/>
    <p:sldId id="280" r:id="rId13"/>
    <p:sldId id="270" r:id="rId14"/>
    <p:sldId id="274" r:id="rId15"/>
    <p:sldId id="271" r:id="rId16"/>
    <p:sldId id="272" r:id="rId17"/>
    <p:sldId id="275" r:id="rId18"/>
    <p:sldId id="269" r:id="rId19"/>
    <p:sldId id="264" r:id="rId20"/>
    <p:sldId id="262" r:id="rId21"/>
    <p:sldId id="28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B6CF28-7452-43C5-8F3F-3F0378FC6988}" v="112" dt="2023-05-14T17:00:38.0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3" d="100"/>
          <a:sy n="63" d="100"/>
        </p:scale>
        <p:origin x="10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riet nwabuzor" userId="1d715b1dc8595064" providerId="LiveId" clId="{03049189-3565-49B4-A692-C161A0C659DE}"/>
    <pc:docChg chg="modSld">
      <pc:chgData name="harriet nwabuzor" userId="1d715b1dc8595064" providerId="LiveId" clId="{03049189-3565-49B4-A692-C161A0C659DE}" dt="2023-04-18T15:50:13.495" v="0" actId="20577"/>
      <pc:docMkLst>
        <pc:docMk/>
      </pc:docMkLst>
      <pc:sldChg chg="modSp mod">
        <pc:chgData name="harriet nwabuzor" userId="1d715b1dc8595064" providerId="LiveId" clId="{03049189-3565-49B4-A692-C161A0C659DE}" dt="2023-04-18T15:50:13.495" v="0" actId="20577"/>
        <pc:sldMkLst>
          <pc:docMk/>
          <pc:sldMk cId="1512845258" sldId="257"/>
        </pc:sldMkLst>
        <pc:spChg chg="mod">
          <ac:chgData name="harriet nwabuzor" userId="1d715b1dc8595064" providerId="LiveId" clId="{03049189-3565-49B4-A692-C161A0C659DE}" dt="2023-04-18T15:50:13.495" v="0" actId="20577"/>
          <ac:spMkLst>
            <pc:docMk/>
            <pc:sldMk cId="1512845258" sldId="257"/>
            <ac:spMk id="2" creationId="{CF7B95FD-75B9-45E4-993D-A06DD4DE0C0B}"/>
          </ac:spMkLst>
        </pc:spChg>
      </pc:sldChg>
    </pc:docChg>
  </pc:docChgLst>
  <pc:docChgLst>
    <pc:chgData name="harriet nwabuzor" userId="1d715b1dc8595064" providerId="LiveId" clId="{F5B6CF28-7452-43C5-8F3F-3F0378FC6988}"/>
    <pc:docChg chg="undo redo custSel addSld delSld modSld sldOrd">
      <pc:chgData name="harriet nwabuzor" userId="1d715b1dc8595064" providerId="LiveId" clId="{F5B6CF28-7452-43C5-8F3F-3F0378FC6988}" dt="2023-05-15T08:47:02.544" v="2143" actId="20577"/>
      <pc:docMkLst>
        <pc:docMk/>
      </pc:docMkLst>
      <pc:sldChg chg="addSp delSp modSp mod modNotesTx">
        <pc:chgData name="harriet nwabuzor" userId="1d715b1dc8595064" providerId="LiveId" clId="{F5B6CF28-7452-43C5-8F3F-3F0378FC6988}" dt="2023-05-14T15:03:55.794" v="1996" actId="20577"/>
        <pc:sldMkLst>
          <pc:docMk/>
          <pc:sldMk cId="1512845258" sldId="257"/>
        </pc:sldMkLst>
        <pc:spChg chg="mod">
          <ac:chgData name="harriet nwabuzor" userId="1d715b1dc8595064" providerId="LiveId" clId="{F5B6CF28-7452-43C5-8F3F-3F0378FC6988}" dt="2023-05-08T11:37:34.059" v="139" actId="20577"/>
          <ac:spMkLst>
            <pc:docMk/>
            <pc:sldMk cId="1512845258" sldId="257"/>
            <ac:spMk id="2" creationId="{CF7B95FD-75B9-45E4-993D-A06DD4DE0C0B}"/>
          </ac:spMkLst>
        </pc:spChg>
        <pc:spChg chg="mod">
          <ac:chgData name="harriet nwabuzor" userId="1d715b1dc8595064" providerId="LiveId" clId="{F5B6CF28-7452-43C5-8F3F-3F0378FC6988}" dt="2023-05-14T15:03:55.794" v="1996" actId="20577"/>
          <ac:spMkLst>
            <pc:docMk/>
            <pc:sldMk cId="1512845258" sldId="257"/>
            <ac:spMk id="3" creationId="{7C55405F-B1B5-4DEF-B747-6D8A425C7DED}"/>
          </ac:spMkLst>
        </pc:spChg>
        <pc:picChg chg="add del mod">
          <ac:chgData name="harriet nwabuzor" userId="1d715b1dc8595064" providerId="LiveId" clId="{F5B6CF28-7452-43C5-8F3F-3F0378FC6988}" dt="2023-05-13T06:13:26.120" v="1863" actId="21"/>
          <ac:picMkLst>
            <pc:docMk/>
            <pc:sldMk cId="1512845258" sldId="257"/>
            <ac:picMk id="4" creationId="{8E86944B-DAD5-3668-EC59-30DE279EF1FF}"/>
          </ac:picMkLst>
        </pc:picChg>
        <pc:picChg chg="add mod">
          <ac:chgData name="harriet nwabuzor" userId="1d715b1dc8595064" providerId="LiveId" clId="{F5B6CF28-7452-43C5-8F3F-3F0378FC6988}" dt="2023-05-13T06:14:13.278" v="1890" actId="14100"/>
          <ac:picMkLst>
            <pc:docMk/>
            <pc:sldMk cId="1512845258" sldId="257"/>
            <ac:picMk id="5" creationId="{A90BF67A-E8BC-1A13-6914-34D464327256}"/>
          </ac:picMkLst>
        </pc:picChg>
      </pc:sldChg>
      <pc:sldChg chg="modSp mod modNotesTx">
        <pc:chgData name="harriet nwabuzor" userId="1d715b1dc8595064" providerId="LiveId" clId="{F5B6CF28-7452-43C5-8F3F-3F0378FC6988}" dt="2023-05-15T08:44:50.572" v="2124"/>
        <pc:sldMkLst>
          <pc:docMk/>
          <pc:sldMk cId="2274947693" sldId="258"/>
        </pc:sldMkLst>
        <pc:spChg chg="mod">
          <ac:chgData name="harriet nwabuzor" userId="1d715b1dc8595064" providerId="LiveId" clId="{F5B6CF28-7452-43C5-8F3F-3F0378FC6988}" dt="2023-05-15T08:44:50.572" v="2124"/>
          <ac:spMkLst>
            <pc:docMk/>
            <pc:sldMk cId="2274947693" sldId="258"/>
            <ac:spMk id="3" creationId="{D342EDA8-78A7-48B7-9C96-97679DE6DE9B}"/>
          </ac:spMkLst>
        </pc:spChg>
      </pc:sldChg>
      <pc:sldChg chg="modSp del mod modNotesTx">
        <pc:chgData name="harriet nwabuzor" userId="1d715b1dc8595064" providerId="LiveId" clId="{F5B6CF28-7452-43C5-8F3F-3F0378FC6988}" dt="2023-05-13T04:54:59.773" v="1642" actId="2696"/>
        <pc:sldMkLst>
          <pc:docMk/>
          <pc:sldMk cId="42112689" sldId="259"/>
        </pc:sldMkLst>
        <pc:spChg chg="mod">
          <ac:chgData name="harriet nwabuzor" userId="1d715b1dc8595064" providerId="LiveId" clId="{F5B6CF28-7452-43C5-8F3F-3F0378FC6988}" dt="2023-05-09T10:19:46.775" v="1041" actId="255"/>
          <ac:spMkLst>
            <pc:docMk/>
            <pc:sldMk cId="42112689" sldId="259"/>
            <ac:spMk id="2" creationId="{3B16B467-C08C-466F-BE6B-7F9ED5E6F580}"/>
          </ac:spMkLst>
        </pc:spChg>
        <pc:spChg chg="mod">
          <ac:chgData name="harriet nwabuzor" userId="1d715b1dc8595064" providerId="LiveId" clId="{F5B6CF28-7452-43C5-8F3F-3F0378FC6988}" dt="2023-05-13T04:53:58.211" v="1641" actId="255"/>
          <ac:spMkLst>
            <pc:docMk/>
            <pc:sldMk cId="42112689" sldId="259"/>
            <ac:spMk id="3" creationId="{7D0CCD17-28FE-496A-8B33-DCC80EBEBEEF}"/>
          </ac:spMkLst>
        </pc:spChg>
      </pc:sldChg>
      <pc:sldChg chg="modSp del mod">
        <pc:chgData name="harriet nwabuzor" userId="1d715b1dc8595064" providerId="LiveId" clId="{F5B6CF28-7452-43C5-8F3F-3F0378FC6988}" dt="2023-05-09T15:49:32.234" v="1533" actId="2696"/>
        <pc:sldMkLst>
          <pc:docMk/>
          <pc:sldMk cId="999340479" sldId="260"/>
        </pc:sldMkLst>
        <pc:graphicFrameChg chg="mod modGraphic">
          <ac:chgData name="harriet nwabuzor" userId="1d715b1dc8595064" providerId="LiveId" clId="{F5B6CF28-7452-43C5-8F3F-3F0378FC6988}" dt="2023-05-09T15:15:35.477" v="1385"/>
          <ac:graphicFrameMkLst>
            <pc:docMk/>
            <pc:sldMk cId="999340479" sldId="260"/>
            <ac:graphicFrameMk id="6" creationId="{4E015688-109E-44EE-8228-480161D6B8B2}"/>
          </ac:graphicFrameMkLst>
        </pc:graphicFrameChg>
      </pc:sldChg>
      <pc:sldChg chg="addSp modSp mod">
        <pc:chgData name="harriet nwabuzor" userId="1d715b1dc8595064" providerId="LiveId" clId="{F5B6CF28-7452-43C5-8F3F-3F0378FC6988}" dt="2023-05-09T12:37:13.684" v="1382" actId="14100"/>
        <pc:sldMkLst>
          <pc:docMk/>
          <pc:sldMk cId="1995036363" sldId="261"/>
        </pc:sldMkLst>
        <pc:picChg chg="add mod">
          <ac:chgData name="harriet nwabuzor" userId="1d715b1dc8595064" providerId="LiveId" clId="{F5B6CF28-7452-43C5-8F3F-3F0378FC6988}" dt="2023-05-09T12:37:13.684" v="1382" actId="14100"/>
          <ac:picMkLst>
            <pc:docMk/>
            <pc:sldMk cId="1995036363" sldId="261"/>
            <ac:picMk id="4" creationId="{A7BC9BB1-439E-6601-FB43-A40A03D77A05}"/>
          </ac:picMkLst>
        </pc:picChg>
      </pc:sldChg>
      <pc:sldChg chg="modSp mod modNotesTx">
        <pc:chgData name="harriet nwabuzor" userId="1d715b1dc8595064" providerId="LiveId" clId="{F5B6CF28-7452-43C5-8F3F-3F0378FC6988}" dt="2023-05-13T05:58:44.262" v="1805" actId="27636"/>
        <pc:sldMkLst>
          <pc:docMk/>
          <pc:sldMk cId="2004148177" sldId="262"/>
        </pc:sldMkLst>
        <pc:spChg chg="mod">
          <ac:chgData name="harriet nwabuzor" userId="1d715b1dc8595064" providerId="LiveId" clId="{F5B6CF28-7452-43C5-8F3F-3F0378FC6988}" dt="2023-05-13T05:58:44.262" v="1805" actId="27636"/>
          <ac:spMkLst>
            <pc:docMk/>
            <pc:sldMk cId="2004148177" sldId="262"/>
            <ac:spMk id="3" creationId="{75495F6A-65A2-4AA0-99F0-C1CE50AECCD5}"/>
          </ac:spMkLst>
        </pc:spChg>
      </pc:sldChg>
      <pc:sldChg chg="del modNotesTx">
        <pc:chgData name="harriet nwabuzor" userId="1d715b1dc8595064" providerId="LiveId" clId="{F5B6CF28-7452-43C5-8F3F-3F0378FC6988}" dt="2023-05-09T16:15:00.416" v="1584" actId="2696"/>
        <pc:sldMkLst>
          <pc:docMk/>
          <pc:sldMk cId="1687209664" sldId="263"/>
        </pc:sldMkLst>
      </pc:sldChg>
      <pc:sldChg chg="modSp mod modNotesTx">
        <pc:chgData name="harriet nwabuzor" userId="1d715b1dc8595064" providerId="LiveId" clId="{F5B6CF28-7452-43C5-8F3F-3F0378FC6988}" dt="2023-05-13T05:55:52.245" v="1799" actId="14100"/>
        <pc:sldMkLst>
          <pc:docMk/>
          <pc:sldMk cId="312729849" sldId="264"/>
        </pc:sldMkLst>
        <pc:spChg chg="mod">
          <ac:chgData name="harriet nwabuzor" userId="1d715b1dc8595064" providerId="LiveId" clId="{F5B6CF28-7452-43C5-8F3F-3F0378FC6988}" dt="2023-05-13T05:55:43.749" v="1798" actId="14100"/>
          <ac:spMkLst>
            <pc:docMk/>
            <pc:sldMk cId="312729849" sldId="264"/>
            <ac:spMk id="2" creationId="{301B7B18-A401-4BEB-9851-132F7EA50741}"/>
          </ac:spMkLst>
        </pc:spChg>
        <pc:spChg chg="mod">
          <ac:chgData name="harriet nwabuzor" userId="1d715b1dc8595064" providerId="LiveId" clId="{F5B6CF28-7452-43C5-8F3F-3F0378FC6988}" dt="2023-05-13T05:55:52.245" v="1799" actId="14100"/>
          <ac:spMkLst>
            <pc:docMk/>
            <pc:sldMk cId="312729849" sldId="264"/>
            <ac:spMk id="3" creationId="{AA95E790-DB23-4A3D-ABAC-1F7706960BAE}"/>
          </ac:spMkLst>
        </pc:spChg>
      </pc:sldChg>
      <pc:sldChg chg="modSp mod modNotesTx">
        <pc:chgData name="harriet nwabuzor" userId="1d715b1dc8595064" providerId="LiveId" clId="{F5B6CF28-7452-43C5-8F3F-3F0378FC6988}" dt="2023-05-15T08:43:45.593" v="2122" actId="20577"/>
        <pc:sldMkLst>
          <pc:docMk/>
          <pc:sldMk cId="3934021112" sldId="265"/>
        </pc:sldMkLst>
        <pc:spChg chg="mod">
          <ac:chgData name="harriet nwabuzor" userId="1d715b1dc8595064" providerId="LiveId" clId="{F5B6CF28-7452-43C5-8F3F-3F0378FC6988}" dt="2023-05-04T22:25:19.374" v="51" actId="14100"/>
          <ac:spMkLst>
            <pc:docMk/>
            <pc:sldMk cId="3934021112" sldId="265"/>
            <ac:spMk id="2" creationId="{C3BD3C65-A438-44A6-B474-C277C53B2D10}"/>
          </ac:spMkLst>
        </pc:spChg>
        <pc:spChg chg="mod">
          <ac:chgData name="harriet nwabuzor" userId="1d715b1dc8595064" providerId="LiveId" clId="{F5B6CF28-7452-43C5-8F3F-3F0378FC6988}" dt="2023-05-15T08:43:45.593" v="2122" actId="20577"/>
          <ac:spMkLst>
            <pc:docMk/>
            <pc:sldMk cId="3934021112" sldId="265"/>
            <ac:spMk id="3" creationId="{BA4E5680-CAD8-443C-891C-DA8D2F87CBE0}"/>
          </ac:spMkLst>
        </pc:spChg>
      </pc:sldChg>
      <pc:sldChg chg="addSp delSp modSp mod modNotesTx">
        <pc:chgData name="harriet nwabuzor" userId="1d715b1dc8595064" providerId="LiveId" clId="{F5B6CF28-7452-43C5-8F3F-3F0378FC6988}" dt="2023-05-15T08:45:12.724" v="2126" actId="22"/>
        <pc:sldMkLst>
          <pc:docMk/>
          <pc:sldMk cId="1933418317" sldId="266"/>
        </pc:sldMkLst>
        <pc:spChg chg="mod">
          <ac:chgData name="harriet nwabuzor" userId="1d715b1dc8595064" providerId="LiveId" clId="{F5B6CF28-7452-43C5-8F3F-3F0378FC6988}" dt="2023-05-14T17:01:07.756" v="2120" actId="255"/>
          <ac:spMkLst>
            <pc:docMk/>
            <pc:sldMk cId="1933418317" sldId="266"/>
            <ac:spMk id="2" creationId="{A51820A4-43F4-4895-851C-BEE3BFEA7477}"/>
          </ac:spMkLst>
        </pc:spChg>
        <pc:spChg chg="mod">
          <ac:chgData name="harriet nwabuzor" userId="1d715b1dc8595064" providerId="LiveId" clId="{F5B6CF28-7452-43C5-8F3F-3F0378FC6988}" dt="2023-05-14T17:00:20.709" v="2102" actId="21"/>
          <ac:spMkLst>
            <pc:docMk/>
            <pc:sldMk cId="1933418317" sldId="266"/>
            <ac:spMk id="3" creationId="{2689D9DC-5A63-477C-AC52-B4F5D271A913}"/>
          </ac:spMkLst>
        </pc:spChg>
        <pc:spChg chg="add del">
          <ac:chgData name="harriet nwabuzor" userId="1d715b1dc8595064" providerId="LiveId" clId="{F5B6CF28-7452-43C5-8F3F-3F0378FC6988}" dt="2023-05-15T08:45:12.724" v="2126" actId="22"/>
          <ac:spMkLst>
            <pc:docMk/>
            <pc:sldMk cId="1933418317" sldId="266"/>
            <ac:spMk id="5" creationId="{F2B94BD2-4D28-CF8E-D955-4BAAEF50FF0C}"/>
          </ac:spMkLst>
        </pc:spChg>
      </pc:sldChg>
      <pc:sldChg chg="modSp new del mod">
        <pc:chgData name="harriet nwabuzor" userId="1d715b1dc8595064" providerId="LiveId" clId="{F5B6CF28-7452-43C5-8F3F-3F0378FC6988}" dt="2023-05-09T11:38:23.889" v="1194" actId="2696"/>
        <pc:sldMkLst>
          <pc:docMk/>
          <pc:sldMk cId="3847320903" sldId="267"/>
        </pc:sldMkLst>
        <pc:spChg chg="mod">
          <ac:chgData name="harriet nwabuzor" userId="1d715b1dc8595064" providerId="LiveId" clId="{F5B6CF28-7452-43C5-8F3F-3F0378FC6988}" dt="2023-05-08T11:44:10.913" v="170" actId="20577"/>
          <ac:spMkLst>
            <pc:docMk/>
            <pc:sldMk cId="3847320903" sldId="267"/>
            <ac:spMk id="2" creationId="{FD0DD506-D494-5445-F11C-6190168F562C}"/>
          </ac:spMkLst>
        </pc:spChg>
        <pc:spChg chg="mod">
          <ac:chgData name="harriet nwabuzor" userId="1d715b1dc8595064" providerId="LiveId" clId="{F5B6CF28-7452-43C5-8F3F-3F0378FC6988}" dt="2023-05-09T10:40:49.686" v="1104" actId="20577"/>
          <ac:spMkLst>
            <pc:docMk/>
            <pc:sldMk cId="3847320903" sldId="267"/>
            <ac:spMk id="3" creationId="{ABB2A99D-2D11-4512-87E8-E318D9DDE909}"/>
          </ac:spMkLst>
        </pc:spChg>
      </pc:sldChg>
      <pc:sldChg chg="modSp new mod">
        <pc:chgData name="harriet nwabuzor" userId="1d715b1dc8595064" providerId="LiveId" clId="{F5B6CF28-7452-43C5-8F3F-3F0378FC6988}" dt="2023-05-14T15:15:13.118" v="2002" actId="20577"/>
        <pc:sldMkLst>
          <pc:docMk/>
          <pc:sldMk cId="1720047682" sldId="268"/>
        </pc:sldMkLst>
        <pc:spChg chg="mod">
          <ac:chgData name="harriet nwabuzor" userId="1d715b1dc8595064" providerId="LiveId" clId="{F5B6CF28-7452-43C5-8F3F-3F0378FC6988}" dt="2023-05-14T15:04:14.446" v="2000" actId="20577"/>
          <ac:spMkLst>
            <pc:docMk/>
            <pc:sldMk cId="1720047682" sldId="268"/>
            <ac:spMk id="2" creationId="{F7F2B340-EF87-AF61-05D0-83F2F8C314AC}"/>
          </ac:spMkLst>
        </pc:spChg>
        <pc:spChg chg="mod">
          <ac:chgData name="harriet nwabuzor" userId="1d715b1dc8595064" providerId="LiveId" clId="{F5B6CF28-7452-43C5-8F3F-3F0378FC6988}" dt="2023-05-14T15:15:13.118" v="2002" actId="20577"/>
          <ac:spMkLst>
            <pc:docMk/>
            <pc:sldMk cId="1720047682" sldId="268"/>
            <ac:spMk id="3" creationId="{633F84B0-81EF-EEA5-5F60-297292386A65}"/>
          </ac:spMkLst>
        </pc:spChg>
      </pc:sldChg>
      <pc:sldChg chg="addSp delSp modSp new del mod">
        <pc:chgData name="harriet nwabuzor" userId="1d715b1dc8595064" providerId="LiveId" clId="{F5B6CF28-7452-43C5-8F3F-3F0378FC6988}" dt="2023-05-08T07:18:39.702" v="96" actId="2696"/>
        <pc:sldMkLst>
          <pc:docMk/>
          <pc:sldMk cId="1908424656" sldId="268"/>
        </pc:sldMkLst>
        <pc:spChg chg="mod">
          <ac:chgData name="harriet nwabuzor" userId="1d715b1dc8595064" providerId="LiveId" clId="{F5B6CF28-7452-43C5-8F3F-3F0378FC6988}" dt="2023-05-04T22:26:40.955" v="56"/>
          <ac:spMkLst>
            <pc:docMk/>
            <pc:sldMk cId="1908424656" sldId="268"/>
            <ac:spMk id="2" creationId="{8BC7F111-622F-475F-66CA-A82CBB3ACBF6}"/>
          </ac:spMkLst>
        </pc:spChg>
        <pc:spChg chg="add del mod">
          <ac:chgData name="harriet nwabuzor" userId="1d715b1dc8595064" providerId="LiveId" clId="{F5B6CF28-7452-43C5-8F3F-3F0378FC6988}" dt="2023-05-04T22:30:24.872" v="70"/>
          <ac:spMkLst>
            <pc:docMk/>
            <pc:sldMk cId="1908424656" sldId="268"/>
            <ac:spMk id="3" creationId="{1AC99674-DFA2-161F-8B88-CD592129BC8D}"/>
          </ac:spMkLst>
        </pc:spChg>
        <pc:spChg chg="add del mod">
          <ac:chgData name="harriet nwabuzor" userId="1d715b1dc8595064" providerId="LiveId" clId="{F5B6CF28-7452-43C5-8F3F-3F0378FC6988}" dt="2023-05-04T22:28:37.026" v="67"/>
          <ac:spMkLst>
            <pc:docMk/>
            <pc:sldMk cId="1908424656" sldId="268"/>
            <ac:spMk id="5" creationId="{F50F081D-0A62-8659-7E6D-CEA4C241AFE3}"/>
          </ac:spMkLst>
        </pc:spChg>
        <pc:spChg chg="add del">
          <ac:chgData name="harriet nwabuzor" userId="1d715b1dc8595064" providerId="LiveId" clId="{F5B6CF28-7452-43C5-8F3F-3F0378FC6988}" dt="2023-05-04T22:28:50.031" v="69"/>
          <ac:spMkLst>
            <pc:docMk/>
            <pc:sldMk cId="1908424656" sldId="268"/>
            <ac:spMk id="7" creationId="{C11815AD-F4EE-E0BE-8A37-23B9DB661CBF}"/>
          </ac:spMkLst>
        </pc:spChg>
        <pc:graphicFrameChg chg="add del mod">
          <ac:chgData name="harriet nwabuzor" userId="1d715b1dc8595064" providerId="LiveId" clId="{F5B6CF28-7452-43C5-8F3F-3F0378FC6988}" dt="2023-05-04T22:28:37.026" v="67"/>
          <ac:graphicFrameMkLst>
            <pc:docMk/>
            <pc:sldMk cId="1908424656" sldId="268"/>
            <ac:graphicFrameMk id="4" creationId="{27CC2B19-D047-E137-F427-75F18E3ABBFD}"/>
          </ac:graphicFrameMkLst>
        </pc:graphicFrameChg>
        <pc:graphicFrameChg chg="add del mod">
          <ac:chgData name="harriet nwabuzor" userId="1d715b1dc8595064" providerId="LiveId" clId="{F5B6CF28-7452-43C5-8F3F-3F0378FC6988}" dt="2023-05-04T22:28:50.031" v="69"/>
          <ac:graphicFrameMkLst>
            <pc:docMk/>
            <pc:sldMk cId="1908424656" sldId="268"/>
            <ac:graphicFrameMk id="6" creationId="{5EB64AB5-7EF9-05AD-790F-E890603AB19F}"/>
          </ac:graphicFrameMkLst>
        </pc:graphicFrameChg>
        <pc:graphicFrameChg chg="add mod modGraphic">
          <ac:chgData name="harriet nwabuzor" userId="1d715b1dc8595064" providerId="LiveId" clId="{F5B6CF28-7452-43C5-8F3F-3F0378FC6988}" dt="2023-05-04T22:31:37.667" v="82" actId="14100"/>
          <ac:graphicFrameMkLst>
            <pc:docMk/>
            <pc:sldMk cId="1908424656" sldId="268"/>
            <ac:graphicFrameMk id="8" creationId="{2155BEEF-0F48-5E22-F2E8-13CC30D7495E}"/>
          </ac:graphicFrameMkLst>
        </pc:graphicFrameChg>
      </pc:sldChg>
      <pc:sldChg chg="modSp new mod">
        <pc:chgData name="harriet nwabuzor" userId="1d715b1dc8595064" providerId="LiveId" clId="{F5B6CF28-7452-43C5-8F3F-3F0378FC6988}" dt="2023-05-13T05:49:38.592" v="1773" actId="33524"/>
        <pc:sldMkLst>
          <pc:docMk/>
          <pc:sldMk cId="1794988545" sldId="269"/>
        </pc:sldMkLst>
        <pc:spChg chg="mod">
          <ac:chgData name="harriet nwabuzor" userId="1d715b1dc8595064" providerId="LiveId" clId="{F5B6CF28-7452-43C5-8F3F-3F0378FC6988}" dt="2023-05-13T05:48:19.477" v="1760" actId="14100"/>
          <ac:spMkLst>
            <pc:docMk/>
            <pc:sldMk cId="1794988545" sldId="269"/>
            <ac:spMk id="2" creationId="{30319E1D-2CCB-0EB6-2DFD-150BD3BEA66C}"/>
          </ac:spMkLst>
        </pc:spChg>
        <pc:spChg chg="mod">
          <ac:chgData name="harriet nwabuzor" userId="1d715b1dc8595064" providerId="LiveId" clId="{F5B6CF28-7452-43C5-8F3F-3F0378FC6988}" dt="2023-05-13T05:49:38.592" v="1773" actId="33524"/>
          <ac:spMkLst>
            <pc:docMk/>
            <pc:sldMk cId="1794988545" sldId="269"/>
            <ac:spMk id="3" creationId="{95BD5A7C-2D1A-5A93-C0C0-1F17D82F5812}"/>
          </ac:spMkLst>
        </pc:spChg>
      </pc:sldChg>
      <pc:sldChg chg="modSp new mod">
        <pc:chgData name="harriet nwabuzor" userId="1d715b1dc8595064" providerId="LiveId" clId="{F5B6CF28-7452-43C5-8F3F-3F0378FC6988}" dt="2023-05-09T10:19:15.558" v="1038" actId="255"/>
        <pc:sldMkLst>
          <pc:docMk/>
          <pc:sldMk cId="2167635366" sldId="270"/>
        </pc:sldMkLst>
        <pc:spChg chg="mod">
          <ac:chgData name="harriet nwabuzor" userId="1d715b1dc8595064" providerId="LiveId" clId="{F5B6CF28-7452-43C5-8F3F-3F0378FC6988}" dt="2023-05-09T10:19:15.558" v="1038" actId="255"/>
          <ac:spMkLst>
            <pc:docMk/>
            <pc:sldMk cId="2167635366" sldId="270"/>
            <ac:spMk id="2" creationId="{5C65422E-EC28-52EB-3F62-B7C04BA026F3}"/>
          </ac:spMkLst>
        </pc:spChg>
        <pc:spChg chg="mod">
          <ac:chgData name="harriet nwabuzor" userId="1d715b1dc8595064" providerId="LiveId" clId="{F5B6CF28-7452-43C5-8F3F-3F0378FC6988}" dt="2023-05-08T17:51:20.329" v="876" actId="27636"/>
          <ac:spMkLst>
            <pc:docMk/>
            <pc:sldMk cId="2167635366" sldId="270"/>
            <ac:spMk id="3" creationId="{913518DB-EB52-8A7F-FD73-43D9347E9114}"/>
          </ac:spMkLst>
        </pc:spChg>
      </pc:sldChg>
      <pc:sldChg chg="addSp delSp modSp new mod setBg">
        <pc:chgData name="harriet nwabuzor" userId="1d715b1dc8595064" providerId="LiveId" clId="{F5B6CF28-7452-43C5-8F3F-3F0378FC6988}" dt="2023-05-13T05:37:42.581" v="1686" actId="27107"/>
        <pc:sldMkLst>
          <pc:docMk/>
          <pc:sldMk cId="1826097520" sldId="271"/>
        </pc:sldMkLst>
        <pc:spChg chg="mod">
          <ac:chgData name="harriet nwabuzor" userId="1d715b1dc8595064" providerId="LiveId" clId="{F5B6CF28-7452-43C5-8F3F-3F0378FC6988}" dt="2023-05-08T16:18:59.325" v="527" actId="26606"/>
          <ac:spMkLst>
            <pc:docMk/>
            <pc:sldMk cId="1826097520" sldId="271"/>
            <ac:spMk id="2" creationId="{8665812F-3CD0-2A9D-B15D-0A7262DB1172}"/>
          </ac:spMkLst>
        </pc:spChg>
        <pc:spChg chg="mod">
          <ac:chgData name="harriet nwabuzor" userId="1d715b1dc8595064" providerId="LiveId" clId="{F5B6CF28-7452-43C5-8F3F-3F0378FC6988}" dt="2023-05-13T05:37:42.581" v="1686" actId="27107"/>
          <ac:spMkLst>
            <pc:docMk/>
            <pc:sldMk cId="1826097520" sldId="271"/>
            <ac:spMk id="3" creationId="{FDEFBD11-E610-90DF-46B8-9F899143E2CB}"/>
          </ac:spMkLst>
        </pc:spChg>
        <pc:spChg chg="add mod">
          <ac:chgData name="harriet nwabuzor" userId="1d715b1dc8595064" providerId="LiveId" clId="{F5B6CF28-7452-43C5-8F3F-3F0378FC6988}" dt="2023-05-13T05:34:56.336" v="1685" actId="2711"/>
          <ac:spMkLst>
            <pc:docMk/>
            <pc:sldMk cId="1826097520" sldId="271"/>
            <ac:spMk id="7" creationId="{012B7AF2-6A36-359C-3154-EAF3DFB0943E}"/>
          </ac:spMkLst>
        </pc:spChg>
        <pc:picChg chg="add del mod">
          <ac:chgData name="harriet nwabuzor" userId="1d715b1dc8595064" providerId="LiveId" clId="{F5B6CF28-7452-43C5-8F3F-3F0378FC6988}" dt="2023-05-08T13:02:47.707" v="394" actId="21"/>
          <ac:picMkLst>
            <pc:docMk/>
            <pc:sldMk cId="1826097520" sldId="271"/>
            <ac:picMk id="4" creationId="{582CBFE8-AFBB-5376-A233-1C5800A595C2}"/>
          </ac:picMkLst>
        </pc:picChg>
        <pc:picChg chg="add mod">
          <ac:chgData name="harriet nwabuzor" userId="1d715b1dc8595064" providerId="LiveId" clId="{F5B6CF28-7452-43C5-8F3F-3F0378FC6988}" dt="2023-05-13T05:30:14.274" v="1678" actId="14100"/>
          <ac:picMkLst>
            <pc:docMk/>
            <pc:sldMk cId="1826097520" sldId="271"/>
            <ac:picMk id="4" creationId="{EABFCC5F-D5EE-5BBF-77A2-7545848CAB34}"/>
          </ac:picMkLst>
        </pc:picChg>
        <pc:picChg chg="add del mod">
          <ac:chgData name="harriet nwabuzor" userId="1d715b1dc8595064" providerId="LiveId" clId="{F5B6CF28-7452-43C5-8F3F-3F0378FC6988}" dt="2023-05-09T12:19:20.201" v="1303" actId="478"/>
          <ac:picMkLst>
            <pc:docMk/>
            <pc:sldMk cId="1826097520" sldId="271"/>
            <ac:picMk id="5" creationId="{8049B48E-50A3-CE48-00A9-476324AC59EC}"/>
          </ac:picMkLst>
        </pc:picChg>
      </pc:sldChg>
      <pc:sldChg chg="addSp delSp modSp new mod">
        <pc:chgData name="harriet nwabuzor" userId="1d715b1dc8595064" providerId="LiveId" clId="{F5B6CF28-7452-43C5-8F3F-3F0378FC6988}" dt="2023-05-13T05:43:05.317" v="1730" actId="20577"/>
        <pc:sldMkLst>
          <pc:docMk/>
          <pc:sldMk cId="2121263128" sldId="272"/>
        </pc:sldMkLst>
        <pc:spChg chg="mod">
          <ac:chgData name="harriet nwabuzor" userId="1d715b1dc8595064" providerId="LiveId" clId="{F5B6CF28-7452-43C5-8F3F-3F0378FC6988}" dt="2023-05-13T05:37:53.198" v="1688" actId="14100"/>
          <ac:spMkLst>
            <pc:docMk/>
            <pc:sldMk cId="2121263128" sldId="272"/>
            <ac:spMk id="2" creationId="{8D36CFC3-6D53-A4F4-7468-BA2AFCF25337}"/>
          </ac:spMkLst>
        </pc:spChg>
        <pc:spChg chg="mod">
          <ac:chgData name="harriet nwabuzor" userId="1d715b1dc8595064" providerId="LiveId" clId="{F5B6CF28-7452-43C5-8F3F-3F0378FC6988}" dt="2023-05-13T05:43:05.317" v="1730" actId="20577"/>
          <ac:spMkLst>
            <pc:docMk/>
            <pc:sldMk cId="2121263128" sldId="272"/>
            <ac:spMk id="3" creationId="{24F6FF18-FE86-7642-4114-15A64261C805}"/>
          </ac:spMkLst>
        </pc:spChg>
        <pc:picChg chg="add del mod">
          <ac:chgData name="harriet nwabuzor" userId="1d715b1dc8595064" providerId="LiveId" clId="{F5B6CF28-7452-43C5-8F3F-3F0378FC6988}" dt="2023-05-13T05:23:28.888" v="1659" actId="478"/>
          <ac:picMkLst>
            <pc:docMk/>
            <pc:sldMk cId="2121263128" sldId="272"/>
            <ac:picMk id="4" creationId="{00D8D99F-C90D-5CAA-02D0-7A83C58EE77A}"/>
          </ac:picMkLst>
        </pc:picChg>
      </pc:sldChg>
      <pc:sldChg chg="addSp delSp modSp new del mod">
        <pc:chgData name="harriet nwabuzor" userId="1d715b1dc8595064" providerId="LiveId" clId="{F5B6CF28-7452-43C5-8F3F-3F0378FC6988}" dt="2023-05-08T16:08:45.061" v="522" actId="2696"/>
        <pc:sldMkLst>
          <pc:docMk/>
          <pc:sldMk cId="3053070781" sldId="273"/>
        </pc:sldMkLst>
        <pc:spChg chg="mod">
          <ac:chgData name="harriet nwabuzor" userId="1d715b1dc8595064" providerId="LiveId" clId="{F5B6CF28-7452-43C5-8F3F-3F0378FC6988}" dt="2023-05-08T16:07:28.686" v="516" actId="27636"/>
          <ac:spMkLst>
            <pc:docMk/>
            <pc:sldMk cId="3053070781" sldId="273"/>
            <ac:spMk id="2" creationId="{7EE9156D-93C5-C092-41EA-2157CFDF2683}"/>
          </ac:spMkLst>
        </pc:spChg>
        <pc:spChg chg="del mod">
          <ac:chgData name="harriet nwabuzor" userId="1d715b1dc8595064" providerId="LiveId" clId="{F5B6CF28-7452-43C5-8F3F-3F0378FC6988}" dt="2023-05-08T15:59:22.069" v="453"/>
          <ac:spMkLst>
            <pc:docMk/>
            <pc:sldMk cId="3053070781" sldId="273"/>
            <ac:spMk id="3" creationId="{6F409E6A-0F8E-987B-88F2-EFF278ADB22F}"/>
          </ac:spMkLst>
        </pc:spChg>
        <pc:spChg chg="add del">
          <ac:chgData name="harriet nwabuzor" userId="1d715b1dc8595064" providerId="LiveId" clId="{F5B6CF28-7452-43C5-8F3F-3F0378FC6988}" dt="2023-05-08T16:01:41.989" v="467" actId="22"/>
          <ac:spMkLst>
            <pc:docMk/>
            <pc:sldMk cId="3053070781" sldId="273"/>
            <ac:spMk id="6" creationId="{F2DE2DD6-437D-214B-3AD4-805A33D0732D}"/>
          </ac:spMkLst>
        </pc:spChg>
        <pc:spChg chg="add del">
          <ac:chgData name="harriet nwabuzor" userId="1d715b1dc8595064" providerId="LiveId" clId="{F5B6CF28-7452-43C5-8F3F-3F0378FC6988}" dt="2023-05-08T16:01:51.193" v="469" actId="22"/>
          <ac:spMkLst>
            <pc:docMk/>
            <pc:sldMk cId="3053070781" sldId="273"/>
            <ac:spMk id="8" creationId="{1DEC2AB6-B72E-B07A-9C61-92437FE89B20}"/>
          </ac:spMkLst>
        </pc:spChg>
        <pc:spChg chg="add del">
          <ac:chgData name="harriet nwabuzor" userId="1d715b1dc8595064" providerId="LiveId" clId="{F5B6CF28-7452-43C5-8F3F-3F0378FC6988}" dt="2023-05-08T16:01:59.468" v="471" actId="22"/>
          <ac:spMkLst>
            <pc:docMk/>
            <pc:sldMk cId="3053070781" sldId="273"/>
            <ac:spMk id="10" creationId="{82A8713E-7DC5-1905-D50D-5DD3AAC087D4}"/>
          </ac:spMkLst>
        </pc:spChg>
        <pc:spChg chg="add del">
          <ac:chgData name="harriet nwabuzor" userId="1d715b1dc8595064" providerId="LiveId" clId="{F5B6CF28-7452-43C5-8F3F-3F0378FC6988}" dt="2023-05-08T16:02:20.229" v="473" actId="22"/>
          <ac:spMkLst>
            <pc:docMk/>
            <pc:sldMk cId="3053070781" sldId="273"/>
            <ac:spMk id="12" creationId="{C3604602-9961-811C-CD93-32CFD69A5CCD}"/>
          </ac:spMkLst>
        </pc:spChg>
        <pc:spChg chg="add del">
          <ac:chgData name="harriet nwabuzor" userId="1d715b1dc8595064" providerId="LiveId" clId="{F5B6CF28-7452-43C5-8F3F-3F0378FC6988}" dt="2023-05-08T16:02:43.082" v="477" actId="22"/>
          <ac:spMkLst>
            <pc:docMk/>
            <pc:sldMk cId="3053070781" sldId="273"/>
            <ac:spMk id="14" creationId="{A56FFC73-F0A5-355B-4FFC-5CFDCD8E1AB8}"/>
          </ac:spMkLst>
        </pc:spChg>
        <pc:spChg chg="add del">
          <ac:chgData name="harriet nwabuzor" userId="1d715b1dc8595064" providerId="LiveId" clId="{F5B6CF28-7452-43C5-8F3F-3F0378FC6988}" dt="2023-05-08T16:02:42.393" v="476" actId="22"/>
          <ac:spMkLst>
            <pc:docMk/>
            <pc:sldMk cId="3053070781" sldId="273"/>
            <ac:spMk id="16" creationId="{60B24086-653C-9752-ED35-DAAE93C4384C}"/>
          </ac:spMkLst>
        </pc:spChg>
        <pc:spChg chg="add del">
          <ac:chgData name="harriet nwabuzor" userId="1d715b1dc8595064" providerId="LiveId" clId="{F5B6CF28-7452-43C5-8F3F-3F0378FC6988}" dt="2023-05-08T16:03:03.705" v="480" actId="22"/>
          <ac:spMkLst>
            <pc:docMk/>
            <pc:sldMk cId="3053070781" sldId="273"/>
            <ac:spMk id="18" creationId="{86643FEB-B6DA-2C6F-D329-99F322A46E1A}"/>
          </ac:spMkLst>
        </pc:spChg>
        <pc:picChg chg="add mod">
          <ac:chgData name="harriet nwabuzor" userId="1d715b1dc8595064" providerId="LiveId" clId="{F5B6CF28-7452-43C5-8F3F-3F0378FC6988}" dt="2023-05-08T16:02:45.426" v="478" actId="14100"/>
          <ac:picMkLst>
            <pc:docMk/>
            <pc:sldMk cId="3053070781" sldId="273"/>
            <ac:picMk id="4" creationId="{CD265E08-3606-076D-1A68-CBD773246EAA}"/>
          </ac:picMkLst>
        </pc:picChg>
      </pc:sldChg>
      <pc:sldChg chg="addSp modSp new mod setBg">
        <pc:chgData name="harriet nwabuzor" userId="1d715b1dc8595064" providerId="LiveId" clId="{F5B6CF28-7452-43C5-8F3F-3F0378FC6988}" dt="2023-05-13T05:46:37.649" v="1737" actId="1076"/>
        <pc:sldMkLst>
          <pc:docMk/>
          <pc:sldMk cId="4277112742" sldId="274"/>
        </pc:sldMkLst>
        <pc:spChg chg="mod">
          <ac:chgData name="harriet nwabuzor" userId="1d715b1dc8595064" providerId="LiveId" clId="{F5B6CF28-7452-43C5-8F3F-3F0378FC6988}" dt="2023-05-09T11:41:00.517" v="1197" actId="27636"/>
          <ac:spMkLst>
            <pc:docMk/>
            <pc:sldMk cId="4277112742" sldId="274"/>
            <ac:spMk id="2" creationId="{2376D563-82F9-0781-FB3C-04CA57F99DEC}"/>
          </ac:spMkLst>
        </pc:spChg>
        <pc:spChg chg="mod">
          <ac:chgData name="harriet nwabuzor" userId="1d715b1dc8595064" providerId="LiveId" clId="{F5B6CF28-7452-43C5-8F3F-3F0378FC6988}" dt="2023-05-13T05:28:39.448" v="1675" actId="255"/>
          <ac:spMkLst>
            <pc:docMk/>
            <pc:sldMk cId="4277112742" sldId="274"/>
            <ac:spMk id="3" creationId="{05742D17-9CF1-F20B-AF21-211B709479D9}"/>
          </ac:spMkLst>
        </pc:spChg>
        <pc:picChg chg="add mod">
          <ac:chgData name="harriet nwabuzor" userId="1d715b1dc8595064" providerId="LiveId" clId="{F5B6CF28-7452-43C5-8F3F-3F0378FC6988}" dt="2023-05-09T11:42:32.007" v="1201" actId="14100"/>
          <ac:picMkLst>
            <pc:docMk/>
            <pc:sldMk cId="4277112742" sldId="274"/>
            <ac:picMk id="4" creationId="{7520348F-1D83-4851-5615-EF9913DE1B31}"/>
          </ac:picMkLst>
        </pc:picChg>
        <pc:picChg chg="add mod">
          <ac:chgData name="harriet nwabuzor" userId="1d715b1dc8595064" providerId="LiveId" clId="{F5B6CF28-7452-43C5-8F3F-3F0378FC6988}" dt="2023-05-13T05:46:37.649" v="1737" actId="1076"/>
          <ac:picMkLst>
            <pc:docMk/>
            <pc:sldMk cId="4277112742" sldId="274"/>
            <ac:picMk id="6" creationId="{B13A200F-D081-CFC6-5C00-D7392F7A2CB0}"/>
          </ac:picMkLst>
        </pc:picChg>
      </pc:sldChg>
      <pc:sldChg chg="addSp modSp new mod setBg">
        <pc:chgData name="harriet nwabuzor" userId="1d715b1dc8595064" providerId="LiveId" clId="{F5B6CF28-7452-43C5-8F3F-3F0378FC6988}" dt="2023-05-13T05:47:34.662" v="1752" actId="1076"/>
        <pc:sldMkLst>
          <pc:docMk/>
          <pc:sldMk cId="4262703244" sldId="275"/>
        </pc:sldMkLst>
        <pc:spChg chg="mod">
          <ac:chgData name="harriet nwabuzor" userId="1d715b1dc8595064" providerId="LiveId" clId="{F5B6CF28-7452-43C5-8F3F-3F0378FC6988}" dt="2023-05-09T16:17:26.026" v="1598" actId="20577"/>
          <ac:spMkLst>
            <pc:docMk/>
            <pc:sldMk cId="4262703244" sldId="275"/>
            <ac:spMk id="2" creationId="{603B7551-BA6E-18B8-DE41-0016990CDDC9}"/>
          </ac:spMkLst>
        </pc:spChg>
        <pc:spChg chg="mod">
          <ac:chgData name="harriet nwabuzor" userId="1d715b1dc8595064" providerId="LiveId" clId="{F5B6CF28-7452-43C5-8F3F-3F0378FC6988}" dt="2023-05-13T05:46:14.676" v="1736" actId="255"/>
          <ac:spMkLst>
            <pc:docMk/>
            <pc:sldMk cId="4262703244" sldId="275"/>
            <ac:spMk id="3" creationId="{9E53B7A1-84FE-96C4-D8C1-80A3F8FC81F7}"/>
          </ac:spMkLst>
        </pc:spChg>
        <pc:picChg chg="add mod">
          <ac:chgData name="harriet nwabuzor" userId="1d715b1dc8595064" providerId="LiveId" clId="{F5B6CF28-7452-43C5-8F3F-3F0378FC6988}" dt="2023-05-13T05:45:56.508" v="1733" actId="14100"/>
          <ac:picMkLst>
            <pc:docMk/>
            <pc:sldMk cId="4262703244" sldId="275"/>
            <ac:picMk id="4" creationId="{C896837B-63C1-1F79-1DF0-890B01F4CFD5}"/>
          </ac:picMkLst>
        </pc:picChg>
        <pc:picChg chg="add mod">
          <ac:chgData name="harriet nwabuzor" userId="1d715b1dc8595064" providerId="LiveId" clId="{F5B6CF28-7452-43C5-8F3F-3F0378FC6988}" dt="2023-05-13T05:47:34.662" v="1752" actId="1076"/>
          <ac:picMkLst>
            <pc:docMk/>
            <pc:sldMk cId="4262703244" sldId="275"/>
            <ac:picMk id="5" creationId="{A6553AD1-59B3-E8F4-6F95-58405417053A}"/>
          </ac:picMkLst>
        </pc:picChg>
      </pc:sldChg>
      <pc:sldChg chg="addSp delSp modSp new del mod ord">
        <pc:chgData name="harriet nwabuzor" userId="1d715b1dc8595064" providerId="LiveId" clId="{F5B6CF28-7452-43C5-8F3F-3F0378FC6988}" dt="2023-05-08T18:13:16.702" v="953" actId="2696"/>
        <pc:sldMkLst>
          <pc:docMk/>
          <pc:sldMk cId="1426142977" sldId="276"/>
        </pc:sldMkLst>
        <pc:spChg chg="del">
          <ac:chgData name="harriet nwabuzor" userId="1d715b1dc8595064" providerId="LiveId" clId="{F5B6CF28-7452-43C5-8F3F-3F0378FC6988}" dt="2023-05-08T16:58:35.513" v="553" actId="21"/>
          <ac:spMkLst>
            <pc:docMk/>
            <pc:sldMk cId="1426142977" sldId="276"/>
            <ac:spMk id="2" creationId="{E3BEAADE-2C84-8C95-D121-142CCC34BB16}"/>
          </ac:spMkLst>
        </pc:spChg>
        <pc:spChg chg="del">
          <ac:chgData name="harriet nwabuzor" userId="1d715b1dc8595064" providerId="LiveId" clId="{F5B6CF28-7452-43C5-8F3F-3F0378FC6988}" dt="2023-05-08T16:59:02.378" v="556" actId="21"/>
          <ac:spMkLst>
            <pc:docMk/>
            <pc:sldMk cId="1426142977" sldId="276"/>
            <ac:spMk id="3" creationId="{17FC334C-3FCB-16ED-2D6D-D597D51C1B77}"/>
          </ac:spMkLst>
        </pc:spChg>
        <pc:picChg chg="add del mod">
          <ac:chgData name="harriet nwabuzor" userId="1d715b1dc8595064" providerId="LiveId" clId="{F5B6CF28-7452-43C5-8F3F-3F0378FC6988}" dt="2023-05-08T18:13:10.781" v="952" actId="21"/>
          <ac:picMkLst>
            <pc:docMk/>
            <pc:sldMk cId="1426142977" sldId="276"/>
            <ac:picMk id="4" creationId="{89E3A570-949D-FBA2-243E-D59845EB09F3}"/>
          </ac:picMkLst>
        </pc:picChg>
      </pc:sldChg>
      <pc:sldChg chg="addSp delSp modSp new del mod setBg">
        <pc:chgData name="harriet nwabuzor" userId="1d715b1dc8595064" providerId="LiveId" clId="{F5B6CF28-7452-43C5-8F3F-3F0378FC6988}" dt="2023-05-08T17:50:49.074" v="870" actId="2696"/>
        <pc:sldMkLst>
          <pc:docMk/>
          <pc:sldMk cId="936780731" sldId="277"/>
        </pc:sldMkLst>
        <pc:spChg chg="add del">
          <ac:chgData name="harriet nwabuzor" userId="1d715b1dc8595064" providerId="LiveId" clId="{F5B6CF28-7452-43C5-8F3F-3F0378FC6988}" dt="2023-05-08T17:01:36.809" v="572" actId="26606"/>
          <ac:spMkLst>
            <pc:docMk/>
            <pc:sldMk cId="936780731" sldId="277"/>
            <ac:spMk id="2" creationId="{022FDBCD-4C3A-9B28-2FAF-5C852F23C8B2}"/>
          </ac:spMkLst>
        </pc:spChg>
        <pc:spChg chg="add del">
          <ac:chgData name="harriet nwabuzor" userId="1d715b1dc8595064" providerId="LiveId" clId="{F5B6CF28-7452-43C5-8F3F-3F0378FC6988}" dt="2023-05-08T17:01:40.615" v="575"/>
          <ac:spMkLst>
            <pc:docMk/>
            <pc:sldMk cId="936780731" sldId="277"/>
            <ac:spMk id="3" creationId="{D49D92FB-0D9B-CA15-508E-A08C0F093D6C}"/>
          </ac:spMkLst>
        </pc:spChg>
        <pc:spChg chg="add del">
          <ac:chgData name="harriet nwabuzor" userId="1d715b1dc8595064" providerId="LiveId" clId="{F5B6CF28-7452-43C5-8F3F-3F0378FC6988}" dt="2023-05-08T17:01:29.541" v="570" actId="26606"/>
          <ac:spMkLst>
            <pc:docMk/>
            <pc:sldMk cId="936780731" sldId="277"/>
            <ac:spMk id="8" creationId="{77C0F3F7-11EF-1FD8-4334-87180E28A938}"/>
          </ac:spMkLst>
        </pc:spChg>
        <pc:spChg chg="add del">
          <ac:chgData name="harriet nwabuzor" userId="1d715b1dc8595064" providerId="LiveId" clId="{F5B6CF28-7452-43C5-8F3F-3F0378FC6988}" dt="2023-05-08T17:01:25.561" v="568" actId="26606"/>
          <ac:spMkLst>
            <pc:docMk/>
            <pc:sldMk cId="936780731" sldId="277"/>
            <ac:spMk id="9" creationId="{C2579DAE-C141-48DB-810E-C070C300819E}"/>
          </ac:spMkLst>
        </pc:spChg>
        <pc:spChg chg="add del">
          <ac:chgData name="harriet nwabuzor" userId="1d715b1dc8595064" providerId="LiveId" clId="{F5B6CF28-7452-43C5-8F3F-3F0378FC6988}" dt="2023-05-08T17:01:25.561" v="568" actId="26606"/>
          <ac:spMkLst>
            <pc:docMk/>
            <pc:sldMk cId="936780731" sldId="277"/>
            <ac:spMk id="11" creationId="{02FD90C3-6350-4D5B-9738-6E94EDF30F74}"/>
          </ac:spMkLst>
        </pc:spChg>
        <pc:spChg chg="add del">
          <ac:chgData name="harriet nwabuzor" userId="1d715b1dc8595064" providerId="LiveId" clId="{F5B6CF28-7452-43C5-8F3F-3F0378FC6988}" dt="2023-05-08T17:01:29.541" v="570" actId="26606"/>
          <ac:spMkLst>
            <pc:docMk/>
            <pc:sldMk cId="936780731" sldId="277"/>
            <ac:spMk id="13" creationId="{59FAB3DA-E9ED-4574-ABCC-378BC0FF1BBC}"/>
          </ac:spMkLst>
        </pc:spChg>
        <pc:spChg chg="add del">
          <ac:chgData name="harriet nwabuzor" userId="1d715b1dc8595064" providerId="LiveId" clId="{F5B6CF28-7452-43C5-8F3F-3F0378FC6988}" dt="2023-05-08T17:01:29.541" v="570" actId="26606"/>
          <ac:spMkLst>
            <pc:docMk/>
            <pc:sldMk cId="936780731" sldId="277"/>
            <ac:spMk id="14" creationId="{44CC594A-A820-450F-B363-C19201FCFEC6}"/>
          </ac:spMkLst>
        </pc:spChg>
        <pc:spChg chg="add del">
          <ac:chgData name="harriet nwabuzor" userId="1d715b1dc8595064" providerId="LiveId" clId="{F5B6CF28-7452-43C5-8F3F-3F0378FC6988}" dt="2023-05-08T17:01:29.541" v="570" actId="26606"/>
          <ac:spMkLst>
            <pc:docMk/>
            <pc:sldMk cId="936780731" sldId="277"/>
            <ac:spMk id="15" creationId="{53B8D6B0-55D6-48DC-86D8-FD95D5F118AB}"/>
          </ac:spMkLst>
        </pc:spChg>
        <pc:spChg chg="add del">
          <ac:chgData name="harriet nwabuzor" userId="1d715b1dc8595064" providerId="LiveId" clId="{F5B6CF28-7452-43C5-8F3F-3F0378FC6988}" dt="2023-05-08T17:01:29.541" v="570" actId="26606"/>
          <ac:spMkLst>
            <pc:docMk/>
            <pc:sldMk cId="936780731" sldId="277"/>
            <ac:spMk id="16" creationId="{022FDBCD-4C3A-9B28-2FAF-5C852F23C8B2}"/>
          </ac:spMkLst>
        </pc:spChg>
        <pc:spChg chg="add del">
          <ac:chgData name="harriet nwabuzor" userId="1d715b1dc8595064" providerId="LiveId" clId="{F5B6CF28-7452-43C5-8F3F-3F0378FC6988}" dt="2023-05-08T17:01:36.809" v="572" actId="26606"/>
          <ac:spMkLst>
            <pc:docMk/>
            <pc:sldMk cId="936780731" sldId="277"/>
            <ac:spMk id="18" creationId="{C2579DAE-C141-48DB-810E-C070C300819E}"/>
          </ac:spMkLst>
        </pc:spChg>
        <pc:spChg chg="add del">
          <ac:chgData name="harriet nwabuzor" userId="1d715b1dc8595064" providerId="LiveId" clId="{F5B6CF28-7452-43C5-8F3F-3F0378FC6988}" dt="2023-05-08T17:01:36.809" v="572" actId="26606"/>
          <ac:spMkLst>
            <pc:docMk/>
            <pc:sldMk cId="936780731" sldId="277"/>
            <ac:spMk id="19" creationId="{02FD90C3-6350-4D5B-9738-6E94EDF30F74}"/>
          </ac:spMkLst>
        </pc:spChg>
        <pc:picChg chg="add del mod">
          <ac:chgData name="harriet nwabuzor" userId="1d715b1dc8595064" providerId="LiveId" clId="{F5B6CF28-7452-43C5-8F3F-3F0378FC6988}" dt="2023-05-08T17:01:40.615" v="575"/>
          <ac:picMkLst>
            <pc:docMk/>
            <pc:sldMk cId="936780731" sldId="277"/>
            <ac:picMk id="4" creationId="{94BC5F11-1ABF-90FC-F988-0362E07BFED9}"/>
          </ac:picMkLst>
        </pc:picChg>
      </pc:sldChg>
      <pc:sldChg chg="addSp delSp modSp new del mod">
        <pc:chgData name="harriet nwabuzor" userId="1d715b1dc8595064" providerId="LiveId" clId="{F5B6CF28-7452-43C5-8F3F-3F0378FC6988}" dt="2023-05-09T09:21:35.061" v="1016" actId="2696"/>
        <pc:sldMkLst>
          <pc:docMk/>
          <pc:sldMk cId="1214499786" sldId="278"/>
        </pc:sldMkLst>
        <pc:spChg chg="del mod">
          <ac:chgData name="harriet nwabuzor" userId="1d715b1dc8595064" providerId="LiveId" clId="{F5B6CF28-7452-43C5-8F3F-3F0378FC6988}" dt="2023-05-08T17:44:00.313" v="603"/>
          <ac:spMkLst>
            <pc:docMk/>
            <pc:sldMk cId="1214499786" sldId="278"/>
            <ac:spMk id="3" creationId="{A7DA2AE2-D6B4-966D-0129-7B6AC864F908}"/>
          </ac:spMkLst>
        </pc:spChg>
        <pc:graphicFrameChg chg="add del mod">
          <ac:chgData name="harriet nwabuzor" userId="1d715b1dc8595064" providerId="LiveId" clId="{F5B6CF28-7452-43C5-8F3F-3F0378FC6988}" dt="2023-05-08T17:43:52.712" v="602"/>
          <ac:graphicFrameMkLst>
            <pc:docMk/>
            <pc:sldMk cId="1214499786" sldId="278"/>
            <ac:graphicFrameMk id="4" creationId="{2B607F1F-DA9F-F71F-9013-241AC73B0088}"/>
          </ac:graphicFrameMkLst>
        </pc:graphicFrameChg>
        <pc:picChg chg="add mod">
          <ac:chgData name="harriet nwabuzor" userId="1d715b1dc8595064" providerId="LiveId" clId="{F5B6CF28-7452-43C5-8F3F-3F0378FC6988}" dt="2023-05-08T18:13:38.939" v="955" actId="1076"/>
          <ac:picMkLst>
            <pc:docMk/>
            <pc:sldMk cId="1214499786" sldId="278"/>
            <ac:picMk id="5" creationId="{757DCD56-B7B6-2966-EF6E-D95927001420}"/>
          </ac:picMkLst>
        </pc:picChg>
      </pc:sldChg>
      <pc:sldChg chg="modSp new mod">
        <pc:chgData name="harriet nwabuzor" userId="1d715b1dc8595064" providerId="LiveId" clId="{F5B6CF28-7452-43C5-8F3F-3F0378FC6988}" dt="2023-05-14T16:58:28.871" v="2090" actId="20577"/>
        <pc:sldMkLst>
          <pc:docMk/>
          <pc:sldMk cId="3425849982" sldId="279"/>
        </pc:sldMkLst>
        <pc:spChg chg="mod">
          <ac:chgData name="harriet nwabuzor" userId="1d715b1dc8595064" providerId="LiveId" clId="{F5B6CF28-7452-43C5-8F3F-3F0378FC6988}" dt="2023-05-14T16:58:28.871" v="2090" actId="20577"/>
          <ac:spMkLst>
            <pc:docMk/>
            <pc:sldMk cId="3425849982" sldId="279"/>
            <ac:spMk id="2" creationId="{D35285C7-8607-FB63-918F-4F489CA0F462}"/>
          </ac:spMkLst>
        </pc:spChg>
        <pc:spChg chg="mod">
          <ac:chgData name="harriet nwabuzor" userId="1d715b1dc8595064" providerId="LiveId" clId="{F5B6CF28-7452-43C5-8F3F-3F0378FC6988}" dt="2023-05-14T16:30:05.534" v="2062" actId="27636"/>
          <ac:spMkLst>
            <pc:docMk/>
            <pc:sldMk cId="3425849982" sldId="279"/>
            <ac:spMk id="3" creationId="{80ED3DB5-9557-ADAB-7E03-4A652A8B009F}"/>
          </ac:spMkLst>
        </pc:spChg>
      </pc:sldChg>
      <pc:sldChg chg="modSp new mod">
        <pc:chgData name="harriet nwabuzor" userId="1d715b1dc8595064" providerId="LiveId" clId="{F5B6CF28-7452-43C5-8F3F-3F0378FC6988}" dt="2023-05-13T06:04:24.677" v="1841" actId="20577"/>
        <pc:sldMkLst>
          <pc:docMk/>
          <pc:sldMk cId="2804119171" sldId="280"/>
        </pc:sldMkLst>
        <pc:spChg chg="mod">
          <ac:chgData name="harriet nwabuzor" userId="1d715b1dc8595064" providerId="LiveId" clId="{F5B6CF28-7452-43C5-8F3F-3F0378FC6988}" dt="2023-05-09T11:33:11.304" v="1191" actId="255"/>
          <ac:spMkLst>
            <pc:docMk/>
            <pc:sldMk cId="2804119171" sldId="280"/>
            <ac:spMk id="2" creationId="{3E7EDF92-EC53-63CE-F92E-D306FB55F90D}"/>
          </ac:spMkLst>
        </pc:spChg>
        <pc:spChg chg="mod">
          <ac:chgData name="harriet nwabuzor" userId="1d715b1dc8595064" providerId="LiveId" clId="{F5B6CF28-7452-43C5-8F3F-3F0378FC6988}" dt="2023-05-13T06:04:24.677" v="1841" actId="20577"/>
          <ac:spMkLst>
            <pc:docMk/>
            <pc:sldMk cId="2804119171" sldId="280"/>
            <ac:spMk id="3" creationId="{A9A09E3A-800F-2ED9-72C5-9558D45795BC}"/>
          </ac:spMkLst>
        </pc:spChg>
      </pc:sldChg>
      <pc:sldChg chg="addSp delSp modSp new del mod">
        <pc:chgData name="harriet nwabuzor" userId="1d715b1dc8595064" providerId="LiveId" clId="{F5B6CF28-7452-43C5-8F3F-3F0378FC6988}" dt="2023-05-09T10:17:15.823" v="1025" actId="2696"/>
        <pc:sldMkLst>
          <pc:docMk/>
          <pc:sldMk cId="3399311119" sldId="280"/>
        </pc:sldMkLst>
        <pc:spChg chg="add del mod">
          <ac:chgData name="harriet nwabuzor" userId="1d715b1dc8595064" providerId="LiveId" clId="{F5B6CF28-7452-43C5-8F3F-3F0378FC6988}" dt="2023-05-08T18:14:39.044" v="963"/>
          <ac:spMkLst>
            <pc:docMk/>
            <pc:sldMk cId="3399311119" sldId="280"/>
            <ac:spMk id="2" creationId="{63B42CE7-ECCD-DECC-8BF7-FE8F178787D6}"/>
          </ac:spMkLst>
        </pc:spChg>
        <pc:spChg chg="add del mod">
          <ac:chgData name="harriet nwabuzor" userId="1d715b1dc8595064" providerId="LiveId" clId="{F5B6CF28-7452-43C5-8F3F-3F0378FC6988}" dt="2023-05-08T18:14:24.088" v="962" actId="21"/>
          <ac:spMkLst>
            <pc:docMk/>
            <pc:sldMk cId="3399311119" sldId="280"/>
            <ac:spMk id="3" creationId="{C177B5DE-A010-7F51-6DBF-A2003655E89E}"/>
          </ac:spMkLst>
        </pc:spChg>
        <pc:picChg chg="add mod">
          <ac:chgData name="harriet nwabuzor" userId="1d715b1dc8595064" providerId="LiveId" clId="{F5B6CF28-7452-43C5-8F3F-3F0378FC6988}" dt="2023-05-09T09:21:01.067" v="1015" actId="14100"/>
          <ac:picMkLst>
            <pc:docMk/>
            <pc:sldMk cId="3399311119" sldId="280"/>
            <ac:picMk id="4" creationId="{4B5033BA-B986-6CD2-8E94-5F0BCF3D3BAB}"/>
          </ac:picMkLst>
        </pc:picChg>
      </pc:sldChg>
      <pc:sldChg chg="modSp new mod">
        <pc:chgData name="harriet nwabuzor" userId="1d715b1dc8595064" providerId="LiveId" clId="{F5B6CF28-7452-43C5-8F3F-3F0378FC6988}" dt="2023-05-13T05:59:11.778" v="1809" actId="27636"/>
        <pc:sldMkLst>
          <pc:docMk/>
          <pc:sldMk cId="2797700997" sldId="281"/>
        </pc:sldMkLst>
        <pc:spChg chg="mod">
          <ac:chgData name="harriet nwabuzor" userId="1d715b1dc8595064" providerId="LiveId" clId="{F5B6CF28-7452-43C5-8F3F-3F0378FC6988}" dt="2023-05-09T12:33:17.331" v="1366" actId="20577"/>
          <ac:spMkLst>
            <pc:docMk/>
            <pc:sldMk cId="2797700997" sldId="281"/>
            <ac:spMk id="2" creationId="{1941479A-F9EA-C060-D6CE-CDE89AFA02C2}"/>
          </ac:spMkLst>
        </pc:spChg>
        <pc:spChg chg="mod">
          <ac:chgData name="harriet nwabuzor" userId="1d715b1dc8595064" providerId="LiveId" clId="{F5B6CF28-7452-43C5-8F3F-3F0378FC6988}" dt="2023-05-13T05:59:11.778" v="1809" actId="27636"/>
          <ac:spMkLst>
            <pc:docMk/>
            <pc:sldMk cId="2797700997" sldId="281"/>
            <ac:spMk id="3" creationId="{58D11A51-5071-6634-5F54-DB2A962EA17B}"/>
          </ac:spMkLst>
        </pc:spChg>
      </pc:sldChg>
      <pc:sldChg chg="addSp delSp modSp new del mod">
        <pc:chgData name="harriet nwabuzor" userId="1d715b1dc8595064" providerId="LiveId" clId="{F5B6CF28-7452-43C5-8F3F-3F0378FC6988}" dt="2023-05-09T15:29:36.655" v="1411" actId="2696"/>
        <pc:sldMkLst>
          <pc:docMk/>
          <pc:sldMk cId="446940044" sldId="282"/>
        </pc:sldMkLst>
        <pc:spChg chg="del">
          <ac:chgData name="harriet nwabuzor" userId="1d715b1dc8595064" providerId="LiveId" clId="{F5B6CF28-7452-43C5-8F3F-3F0378FC6988}" dt="2023-05-09T15:19:37.775" v="1387" actId="21"/>
          <ac:spMkLst>
            <pc:docMk/>
            <pc:sldMk cId="446940044" sldId="282"/>
            <ac:spMk id="3" creationId="{A126F91A-54B4-CD90-3314-4D29C067AF66}"/>
          </ac:spMkLst>
        </pc:spChg>
        <pc:graphicFrameChg chg="add del mod">
          <ac:chgData name="harriet nwabuzor" userId="1d715b1dc8595064" providerId="LiveId" clId="{F5B6CF28-7452-43C5-8F3F-3F0378FC6988}" dt="2023-05-09T15:23:44.909" v="1389"/>
          <ac:graphicFrameMkLst>
            <pc:docMk/>
            <pc:sldMk cId="446940044" sldId="282"/>
            <ac:graphicFrameMk id="4" creationId="{E3C71FEB-274D-5ACE-E507-970A71BAE3F0}"/>
          </ac:graphicFrameMkLst>
        </pc:graphicFrameChg>
        <pc:picChg chg="add mod">
          <ac:chgData name="harriet nwabuzor" userId="1d715b1dc8595064" providerId="LiveId" clId="{F5B6CF28-7452-43C5-8F3F-3F0378FC6988}" dt="2023-05-09T15:27:19.015" v="1410" actId="14100"/>
          <ac:picMkLst>
            <pc:docMk/>
            <pc:sldMk cId="446940044" sldId="282"/>
            <ac:picMk id="5" creationId="{4DB925BF-4D43-4A17-9B53-B06BD82615B8}"/>
          </ac:picMkLst>
        </pc:picChg>
      </pc:sldChg>
      <pc:sldChg chg="addSp delSp modSp new mod">
        <pc:chgData name="harriet nwabuzor" userId="1d715b1dc8595064" providerId="LiveId" clId="{F5B6CF28-7452-43C5-8F3F-3F0378FC6988}" dt="2023-05-13T06:09:13.896" v="1858" actId="948"/>
        <pc:sldMkLst>
          <pc:docMk/>
          <pc:sldMk cId="1040417442" sldId="282"/>
        </pc:sldMkLst>
        <pc:spChg chg="mod">
          <ac:chgData name="harriet nwabuzor" userId="1d715b1dc8595064" providerId="LiveId" clId="{F5B6CF28-7452-43C5-8F3F-3F0378FC6988}" dt="2023-05-09T15:49:21.521" v="1532" actId="20577"/>
          <ac:spMkLst>
            <pc:docMk/>
            <pc:sldMk cId="1040417442" sldId="282"/>
            <ac:spMk id="2" creationId="{5878410E-F2BF-1013-3707-2B6B790E467C}"/>
          </ac:spMkLst>
        </pc:spChg>
        <pc:spChg chg="del">
          <ac:chgData name="harriet nwabuzor" userId="1d715b1dc8595064" providerId="LiveId" clId="{F5B6CF28-7452-43C5-8F3F-3F0378FC6988}" dt="2023-05-09T15:30:48.724" v="1413" actId="478"/>
          <ac:spMkLst>
            <pc:docMk/>
            <pc:sldMk cId="1040417442" sldId="282"/>
            <ac:spMk id="3" creationId="{6F7FCD37-2144-7FF8-E730-0FCE0329D3D9}"/>
          </ac:spMkLst>
        </pc:spChg>
        <pc:graphicFrameChg chg="add del mod modGraphic">
          <ac:chgData name="harriet nwabuzor" userId="1d715b1dc8595064" providerId="LiveId" clId="{F5B6CF28-7452-43C5-8F3F-3F0378FC6988}" dt="2023-05-09T15:32:04.413" v="1425" actId="3680"/>
          <ac:graphicFrameMkLst>
            <pc:docMk/>
            <pc:sldMk cId="1040417442" sldId="282"/>
            <ac:graphicFrameMk id="4" creationId="{DF099420-461A-A584-7D03-54FAC4221AA8}"/>
          </ac:graphicFrameMkLst>
        </pc:graphicFrameChg>
        <pc:graphicFrameChg chg="add del mod modGraphic">
          <ac:chgData name="harriet nwabuzor" userId="1d715b1dc8595064" providerId="LiveId" clId="{F5B6CF28-7452-43C5-8F3F-3F0378FC6988}" dt="2023-05-09T15:33:56.178" v="1437" actId="3680"/>
          <ac:graphicFrameMkLst>
            <pc:docMk/>
            <pc:sldMk cId="1040417442" sldId="282"/>
            <ac:graphicFrameMk id="5" creationId="{0B1A4B69-0A88-35BB-92C5-7272F3C4782C}"/>
          </ac:graphicFrameMkLst>
        </pc:graphicFrameChg>
        <pc:graphicFrameChg chg="add del mod modGraphic">
          <ac:chgData name="harriet nwabuzor" userId="1d715b1dc8595064" providerId="LiveId" clId="{F5B6CF28-7452-43C5-8F3F-3F0378FC6988}" dt="2023-05-09T15:35:58.168" v="1457" actId="3680"/>
          <ac:graphicFrameMkLst>
            <pc:docMk/>
            <pc:sldMk cId="1040417442" sldId="282"/>
            <ac:graphicFrameMk id="6" creationId="{2E6D6730-529D-CC21-B82B-14EB7F0363D6}"/>
          </ac:graphicFrameMkLst>
        </pc:graphicFrameChg>
        <pc:graphicFrameChg chg="add mod modGraphic">
          <ac:chgData name="harriet nwabuzor" userId="1d715b1dc8595064" providerId="LiveId" clId="{F5B6CF28-7452-43C5-8F3F-3F0378FC6988}" dt="2023-05-13T06:09:13.896" v="1858" actId="948"/>
          <ac:graphicFrameMkLst>
            <pc:docMk/>
            <pc:sldMk cId="1040417442" sldId="282"/>
            <ac:graphicFrameMk id="7" creationId="{73BA6AEA-67DE-823F-FBA7-B786F29FAB84}"/>
          </ac:graphicFrameMkLst>
        </pc:graphicFrameChg>
      </pc:sldChg>
      <pc:sldChg chg="modSp new mod ord">
        <pc:chgData name="harriet nwabuzor" userId="1d715b1dc8595064" providerId="LiveId" clId="{F5B6CF28-7452-43C5-8F3F-3F0378FC6988}" dt="2023-05-14T14:27:25.365" v="1990" actId="20577"/>
        <pc:sldMkLst>
          <pc:docMk/>
          <pc:sldMk cId="4249149566" sldId="283"/>
        </pc:sldMkLst>
        <pc:spChg chg="mod">
          <ac:chgData name="harriet nwabuzor" userId="1d715b1dc8595064" providerId="LiveId" clId="{F5B6CF28-7452-43C5-8F3F-3F0378FC6988}" dt="2023-05-13T06:37:08.925" v="1902" actId="255"/>
          <ac:spMkLst>
            <pc:docMk/>
            <pc:sldMk cId="4249149566" sldId="283"/>
            <ac:spMk id="2" creationId="{7DEDC958-6745-20E6-8951-9F5CC589D9E4}"/>
          </ac:spMkLst>
        </pc:spChg>
        <pc:spChg chg="mod">
          <ac:chgData name="harriet nwabuzor" userId="1d715b1dc8595064" providerId="LiveId" clId="{F5B6CF28-7452-43C5-8F3F-3F0378FC6988}" dt="2023-05-14T14:27:25.365" v="1990" actId="20577"/>
          <ac:spMkLst>
            <pc:docMk/>
            <pc:sldMk cId="4249149566" sldId="283"/>
            <ac:spMk id="3" creationId="{A04CBC4B-98DC-A44E-A63C-3442FD85315B}"/>
          </ac:spMkLst>
        </pc:spChg>
      </pc:sldChg>
      <pc:sldChg chg="modSp new mod">
        <pc:chgData name="harriet nwabuzor" userId="1d715b1dc8595064" providerId="LiveId" clId="{F5B6CF28-7452-43C5-8F3F-3F0378FC6988}" dt="2023-05-14T16:58:00.395" v="2088" actId="20577"/>
        <pc:sldMkLst>
          <pc:docMk/>
          <pc:sldMk cId="2009016515" sldId="284"/>
        </pc:sldMkLst>
        <pc:spChg chg="mod">
          <ac:chgData name="harriet nwabuzor" userId="1d715b1dc8595064" providerId="LiveId" clId="{F5B6CF28-7452-43C5-8F3F-3F0378FC6988}" dt="2023-05-14T15:17:24.098" v="2004" actId="113"/>
          <ac:spMkLst>
            <pc:docMk/>
            <pc:sldMk cId="2009016515" sldId="284"/>
            <ac:spMk id="2" creationId="{FE527C21-E255-1846-0317-565F525392FA}"/>
          </ac:spMkLst>
        </pc:spChg>
        <pc:spChg chg="mod">
          <ac:chgData name="harriet nwabuzor" userId="1d715b1dc8595064" providerId="LiveId" clId="{F5B6CF28-7452-43C5-8F3F-3F0378FC6988}" dt="2023-05-14T16:58:00.395" v="2088" actId="20577"/>
          <ac:spMkLst>
            <pc:docMk/>
            <pc:sldMk cId="2009016515" sldId="284"/>
            <ac:spMk id="3" creationId="{D7F175B4-37EE-6DCC-EC1D-DC7056D722B2}"/>
          </ac:spMkLst>
        </pc:spChg>
      </pc:sldChg>
      <pc:sldChg chg="modSp new mod">
        <pc:chgData name="harriet nwabuzor" userId="1d715b1dc8595064" providerId="LiveId" clId="{F5B6CF28-7452-43C5-8F3F-3F0378FC6988}" dt="2023-05-15T08:47:02.544" v="2143" actId="20577"/>
        <pc:sldMkLst>
          <pc:docMk/>
          <pc:sldMk cId="3881400791" sldId="285"/>
        </pc:sldMkLst>
        <pc:spChg chg="mod">
          <ac:chgData name="harriet nwabuzor" userId="1d715b1dc8595064" providerId="LiveId" clId="{F5B6CF28-7452-43C5-8F3F-3F0378FC6988}" dt="2023-05-15T08:46:47.535" v="2139" actId="20577"/>
          <ac:spMkLst>
            <pc:docMk/>
            <pc:sldMk cId="3881400791" sldId="285"/>
            <ac:spMk id="2" creationId="{C42304F7-D1E6-C934-85CC-2F546F5CF42D}"/>
          </ac:spMkLst>
        </pc:spChg>
        <pc:spChg chg="mod">
          <ac:chgData name="harriet nwabuzor" userId="1d715b1dc8595064" providerId="LiveId" clId="{F5B6CF28-7452-43C5-8F3F-3F0378FC6988}" dt="2023-05-15T08:47:02.544" v="2143" actId="20577"/>
          <ac:spMkLst>
            <pc:docMk/>
            <pc:sldMk cId="3881400791" sldId="285"/>
            <ac:spMk id="3" creationId="{1944820E-A913-F4A3-229C-6861FB6EE93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390D46-7C76-4EE1-A2C2-790F8E0C5D3B}" type="datetimeFigureOut">
              <a:rPr lang="en-GB" smtClean="0"/>
              <a:t>15/05/2023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E4BEC4-ADCD-4BFC-A594-2F658FC49E16}" type="slidenum">
              <a:rPr lang="en-GB" smtClean="0"/>
              <a:t>‹#›</a:t>
            </a:fld>
            <a:endParaRPr lang="en-GB"/>
          </a:p>
        </p:txBody>
      </p:sp>
    </p:spTree>
    <p:extLst>
      <p:ext uri="{BB962C8B-B14F-4D97-AF65-F5344CB8AC3E}">
        <p14:creationId xmlns:p14="http://schemas.microsoft.com/office/powerpoint/2010/main" val="3183593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EE4BEC4-ADCD-4BFC-A594-2F658FC49E16}" type="slidenum">
              <a:rPr lang="en-GB" smtClean="0"/>
              <a:t>3</a:t>
            </a:fld>
            <a:endParaRPr lang="en-GB"/>
          </a:p>
        </p:txBody>
      </p:sp>
    </p:spTree>
    <p:extLst>
      <p:ext uri="{BB962C8B-B14F-4D97-AF65-F5344CB8AC3E}">
        <p14:creationId xmlns:p14="http://schemas.microsoft.com/office/powerpoint/2010/main" val="18389199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FEE4BEC4-ADCD-4BFC-A594-2F658FC49E16}" type="slidenum">
              <a:rPr lang="en-GB" smtClean="0"/>
              <a:t>5</a:t>
            </a:fld>
            <a:endParaRPr lang="en-GB"/>
          </a:p>
        </p:txBody>
      </p:sp>
    </p:spTree>
    <p:extLst>
      <p:ext uri="{BB962C8B-B14F-4D97-AF65-F5344CB8AC3E}">
        <p14:creationId xmlns:p14="http://schemas.microsoft.com/office/powerpoint/2010/main" val="3104157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E4BEC4-ADCD-4BFC-A594-2F658FC49E16}" type="slidenum">
              <a:rPr lang="en-GB" smtClean="0"/>
              <a:t>7</a:t>
            </a:fld>
            <a:endParaRPr lang="en-GB"/>
          </a:p>
        </p:txBody>
      </p:sp>
    </p:spTree>
    <p:extLst>
      <p:ext uri="{BB962C8B-B14F-4D97-AF65-F5344CB8AC3E}">
        <p14:creationId xmlns:p14="http://schemas.microsoft.com/office/powerpoint/2010/main" val="37179119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E4BEC4-ADCD-4BFC-A594-2F658FC49E16}" type="slidenum">
              <a:rPr lang="en-GB" smtClean="0"/>
              <a:t>9</a:t>
            </a:fld>
            <a:endParaRPr lang="en-GB"/>
          </a:p>
        </p:txBody>
      </p:sp>
    </p:spTree>
    <p:extLst>
      <p:ext uri="{BB962C8B-B14F-4D97-AF65-F5344CB8AC3E}">
        <p14:creationId xmlns:p14="http://schemas.microsoft.com/office/powerpoint/2010/main" val="3127889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FEE4BEC4-ADCD-4BFC-A594-2F658FC49E16}" type="slidenum">
              <a:rPr lang="en-GB" smtClean="0"/>
              <a:t>19</a:t>
            </a:fld>
            <a:endParaRPr lang="en-GB"/>
          </a:p>
        </p:txBody>
      </p:sp>
    </p:spTree>
    <p:extLst>
      <p:ext uri="{BB962C8B-B14F-4D97-AF65-F5344CB8AC3E}">
        <p14:creationId xmlns:p14="http://schemas.microsoft.com/office/powerpoint/2010/main" val="5564386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E4BEC4-ADCD-4BFC-A594-2F658FC49E16}" type="slidenum">
              <a:rPr lang="en-GB" smtClean="0"/>
              <a:t>20</a:t>
            </a:fld>
            <a:endParaRPr lang="en-GB"/>
          </a:p>
        </p:txBody>
      </p:sp>
    </p:spTree>
    <p:extLst>
      <p:ext uri="{BB962C8B-B14F-4D97-AF65-F5344CB8AC3E}">
        <p14:creationId xmlns:p14="http://schemas.microsoft.com/office/powerpoint/2010/main" val="239400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E4BEC4-ADCD-4BFC-A594-2F658FC49E16}" type="slidenum">
              <a:rPr lang="en-GB" smtClean="0"/>
              <a:t>21</a:t>
            </a:fld>
            <a:endParaRPr lang="en-GB"/>
          </a:p>
        </p:txBody>
      </p:sp>
    </p:spTree>
    <p:extLst>
      <p:ext uri="{BB962C8B-B14F-4D97-AF65-F5344CB8AC3E}">
        <p14:creationId xmlns:p14="http://schemas.microsoft.com/office/powerpoint/2010/main" val="1217599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15/05/2023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8430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15/05/2023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12023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15/05/2023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0215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11222D-1497-48C5-AB7E-D38FF1BE8D50}" type="datetimeFigureOut">
              <a:rPr lang="en-GB" smtClean="0"/>
              <a:t>15/05/2023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516842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11222D-1497-48C5-AB7E-D38FF1BE8D50}" type="datetimeFigureOut">
              <a:rPr lang="en-GB" smtClean="0"/>
              <a:t>15/05/2023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695031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11222D-1497-48C5-AB7E-D38FF1BE8D50}" type="datetimeFigureOut">
              <a:rPr lang="en-GB" smtClean="0"/>
              <a:t>15/05/2023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575152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811222D-1497-48C5-AB7E-D38FF1BE8D50}" type="datetimeFigureOut">
              <a:rPr lang="en-GB" smtClean="0"/>
              <a:t>15/05/2023</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910747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811222D-1497-48C5-AB7E-D38FF1BE8D50}" type="datetimeFigureOut">
              <a:rPr lang="en-GB" smtClean="0"/>
              <a:t>15/05/2023</a:t>
            </a:fld>
            <a:endParaRPr lang="en-GB"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1388513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15/05/2023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27487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15/05/2023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161781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15/05/2023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554140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811222D-1497-48C5-AB7E-D38FF1BE8D50}" type="datetimeFigureOut">
              <a:rPr lang="en-GB" smtClean="0"/>
              <a:t>15/05/2023</a:t>
            </a:fld>
            <a:endParaRPr lang="en-GB"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029412C-A950-4FEA-8934-3DE23815A09E}"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95511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542925" y="0"/>
            <a:ext cx="10668000" cy="2554514"/>
          </a:xfrm>
        </p:spPr>
        <p:txBody>
          <a:bodyPr>
            <a:noAutofit/>
          </a:bodyPr>
          <a:lstStyle/>
          <a:p>
            <a:r>
              <a:rPr lang="en-GB" sz="4000" b="1" dirty="0">
                <a:latin typeface="Arial" panose="020B0604020202020204" pitchFamily="34" charset="0"/>
                <a:cs typeface="Arial" panose="020B0604020202020204" pitchFamily="34" charset="0"/>
              </a:rPr>
              <a:t>Module: Independent Project (BMHP6020)</a:t>
            </a:r>
            <a:br>
              <a:rPr lang="en-GB" sz="4000" b="1" dirty="0">
                <a:latin typeface="Arial" panose="020B0604020202020204" pitchFamily="34" charset="0"/>
                <a:cs typeface="Arial" panose="020B0604020202020204" pitchFamily="34" charset="0"/>
              </a:rPr>
            </a:b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Assessment: Viva Voce</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143000" y="4000500"/>
            <a:ext cx="9372600" cy="2085975"/>
          </a:xfrm>
        </p:spPr>
        <p:txBody>
          <a:bodyPr>
            <a:normAutofit/>
          </a:bodyPr>
          <a:lstStyle/>
          <a:p>
            <a:pPr algn="l"/>
            <a:r>
              <a:rPr lang="en-GB" sz="2800" b="1" dirty="0">
                <a:latin typeface="Arial" panose="020B0604020202020204" pitchFamily="34" charset="0"/>
                <a:cs typeface="Arial" panose="020B0604020202020204" pitchFamily="34" charset="0"/>
              </a:rPr>
              <a:t>Student Name: </a:t>
            </a:r>
            <a:r>
              <a:rPr lang="en-GB" sz="2800" dirty="0">
                <a:latin typeface="Arial" panose="020B0604020202020204" pitchFamily="34" charset="0"/>
                <a:cs typeface="Arial" panose="020B0604020202020204" pitchFamily="34" charset="0"/>
              </a:rPr>
              <a:t>Harriet Anyanwu</a:t>
            </a:r>
          </a:p>
          <a:p>
            <a:pPr algn="l"/>
            <a:endParaRPr lang="en-GB" sz="2800" dirty="0"/>
          </a:p>
          <a:p>
            <a:pPr algn="l"/>
            <a:r>
              <a:rPr lang="en-GB" sz="2800" b="1" dirty="0">
                <a:latin typeface="Arial" panose="020B0604020202020204" pitchFamily="34" charset="0"/>
                <a:cs typeface="Arial" panose="020B0604020202020204" pitchFamily="34" charset="0"/>
              </a:rPr>
              <a:t>Student Number: </a:t>
            </a:r>
            <a:r>
              <a:rPr lang="en-GB" sz="2800" dirty="0">
                <a:latin typeface="Arial" panose="020B0604020202020204" pitchFamily="34" charset="0"/>
                <a:cs typeface="Arial" panose="020B0604020202020204" pitchFamily="34" charset="0"/>
              </a:rPr>
              <a:t>1916050</a:t>
            </a:r>
            <a:r>
              <a:rPr lang="en-GB" sz="2800" dirty="0"/>
              <a:t>   </a:t>
            </a:r>
          </a:p>
        </p:txBody>
      </p:sp>
      <p:pic>
        <p:nvPicPr>
          <p:cNvPr id="4" name="Picture 3">
            <a:extLst>
              <a:ext uri="{FF2B5EF4-FFF2-40B4-BE49-F238E27FC236}">
                <a16:creationId xmlns:a16="http://schemas.microsoft.com/office/drawing/2014/main" id="{A7BC9BB1-439E-6601-FB43-A40A03D77A05}"/>
              </a:ext>
            </a:extLst>
          </p:cNvPr>
          <p:cNvPicPr>
            <a:picLocks noChangeAspect="1"/>
          </p:cNvPicPr>
          <p:nvPr/>
        </p:nvPicPr>
        <p:blipFill>
          <a:blip r:embed="rId2"/>
          <a:stretch>
            <a:fillRect/>
          </a:stretch>
        </p:blipFill>
        <p:spPr>
          <a:xfrm>
            <a:off x="542925" y="2947374"/>
            <a:ext cx="3968115" cy="963251"/>
          </a:xfrm>
          <a:prstGeom prst="rect">
            <a:avLst/>
          </a:prstGeom>
        </p:spPr>
      </p:pic>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DC958-6745-20E6-8951-9F5CC589D9E4}"/>
              </a:ext>
            </a:extLst>
          </p:cNvPr>
          <p:cNvSpPr>
            <a:spLocks noGrp="1"/>
          </p:cNvSpPr>
          <p:nvPr>
            <p:ph type="title"/>
          </p:nvPr>
        </p:nvSpPr>
        <p:spPr>
          <a:xfrm>
            <a:off x="1097280" y="286603"/>
            <a:ext cx="10058400" cy="1450757"/>
          </a:xfrm>
        </p:spPr>
        <p:txBody>
          <a:bodyPr/>
          <a:lstStyle/>
          <a:p>
            <a:r>
              <a:rPr lang="en-US"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32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ABSTRACT</a:t>
            </a:r>
            <a:br>
              <a:rPr lang="en-GB" sz="32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A04CBC4B-98DC-A44E-A63C-3442FD85315B}"/>
              </a:ext>
            </a:extLst>
          </p:cNvPr>
          <p:cNvSpPr>
            <a:spLocks noGrp="1"/>
          </p:cNvSpPr>
          <p:nvPr>
            <p:ph idx="1"/>
          </p:nvPr>
        </p:nvSpPr>
        <p:spPr>
          <a:xfrm>
            <a:off x="807720" y="1356360"/>
            <a:ext cx="10866120" cy="4527974"/>
          </a:xfrm>
        </p:spPr>
        <p:txBody>
          <a:bodyPr>
            <a:normAutofit fontScale="92500"/>
          </a:bodyPr>
          <a:lstStyle/>
          <a:p>
            <a:pPr marL="0" indent="0">
              <a:buNone/>
            </a:pPr>
            <a:r>
              <a:rPr lang="en-GB" dirty="0"/>
              <a:t> </a:t>
            </a:r>
          </a:p>
          <a:p>
            <a:pPr marL="0" indent="0">
              <a:buNone/>
            </a:pPr>
            <a:r>
              <a:rPr lang="en-GB" sz="2800" dirty="0"/>
              <a:t> Depression and social impairment are closely related. As a result, especially as  they become   older, persons who have it may suffer severely by being dysfunctional at all levels (such as at  work, school, and in the family). </a:t>
            </a:r>
          </a:p>
          <a:p>
            <a:r>
              <a:rPr lang="en-GB" sz="2800" dirty="0"/>
              <a:t>The purpose of the study is to examine how depression affects older individuals' mental health in the United Kingdom. </a:t>
            </a:r>
          </a:p>
          <a:p>
            <a:r>
              <a:rPr lang="en-GB" sz="2800" dirty="0"/>
              <a:t>The general objective of this study is to review the impact of depression on older adults' mental wellbeing in the United Kingdom. Similarly, a systematic literature review was used to engage previously done research and contemporary pieces of literature about the influence of depression on the mental wellness of older persons in the United Kingdom.</a:t>
            </a:r>
          </a:p>
        </p:txBody>
      </p:sp>
    </p:spTree>
    <p:extLst>
      <p:ext uri="{BB962C8B-B14F-4D97-AF65-F5344CB8AC3E}">
        <p14:creationId xmlns:p14="http://schemas.microsoft.com/office/powerpoint/2010/main" val="42491495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551543" y="365126"/>
            <a:ext cx="11103427" cy="1202418"/>
          </a:xfrm>
        </p:spPr>
        <p:txBody>
          <a:bodyPr>
            <a:normAutofit/>
          </a:bodyPr>
          <a:lstStyle/>
          <a:p>
            <a:r>
              <a:rPr lang="en-US" sz="3600" b="1" dirty="0">
                <a:effectLst/>
                <a:latin typeface="Arial" panose="020B0604020202020204" pitchFamily="34" charset="0"/>
                <a:ea typeface="Times New Roman" panose="02020603050405020304" pitchFamily="18" charset="0"/>
              </a:rPr>
              <a:t>		         	Topic</a:t>
            </a:r>
            <a:endParaRPr lang="en-GB" sz="3600" b="1" dirty="0"/>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426720" y="1712686"/>
            <a:ext cx="11597639" cy="4581434"/>
          </a:xfrm>
        </p:spPr>
        <p:txBody>
          <a:bodyPr>
            <a:normAutofit/>
          </a:bodyPr>
          <a:lstStyle/>
          <a:p>
            <a:pPr marL="0" indent="0">
              <a:lnSpc>
                <a:spcPct val="100000"/>
              </a:lnSpc>
              <a:spcBef>
                <a:spcPts val="0"/>
              </a:spcBef>
              <a:buNone/>
            </a:pPr>
            <a:endParaRPr lang="en-US" sz="2400" b="1" dirty="0">
              <a:latin typeface="Arial" panose="020B0604020202020204" pitchFamily="34" charset="0"/>
              <a:cs typeface="Arial" panose="020B0604020202020204" pitchFamily="34" charset="0"/>
            </a:endParaRPr>
          </a:p>
          <a:p>
            <a:pPr marL="0" indent="0">
              <a:lnSpc>
                <a:spcPct val="100000"/>
              </a:lnSpc>
              <a:spcBef>
                <a:spcPts val="0"/>
              </a:spcBef>
              <a:buNone/>
            </a:pPr>
            <a:r>
              <a:rPr lang="en-US" sz="3200" b="1" dirty="0">
                <a:latin typeface="Arial" panose="020B0604020202020204" pitchFamily="34" charset="0"/>
                <a:cs typeface="Arial" panose="020B0604020202020204" pitchFamily="34" charset="0"/>
              </a:rPr>
              <a:t>Topic: </a:t>
            </a:r>
            <a:r>
              <a:rPr lang="en-GB" sz="2400" dirty="0">
                <a:latin typeface="Arial" panose="020B0604020202020204" pitchFamily="34" charset="0"/>
                <a:cs typeface="Arial" panose="020B0604020202020204" pitchFamily="34" charset="0"/>
              </a:rPr>
              <a:t>The Impact of Depression on Older Adults’ Mental Health and Wellbeing in the United Kingdom.</a:t>
            </a:r>
          </a:p>
          <a:p>
            <a:pPr marL="0" indent="0">
              <a:lnSpc>
                <a:spcPct val="100000"/>
              </a:lnSpc>
              <a:spcBef>
                <a:spcPts val="0"/>
              </a:spcBef>
              <a:buNone/>
            </a:pPr>
            <a:endParaRPr lang="en-US" sz="3200" b="1" dirty="0">
              <a:latin typeface="Arial" panose="020B0604020202020204" pitchFamily="34" charset="0"/>
              <a:cs typeface="Arial" panose="020B0604020202020204" pitchFamily="34" charset="0"/>
            </a:endParaRPr>
          </a:p>
          <a:p>
            <a:pPr marL="0" indent="0">
              <a:lnSpc>
                <a:spcPct val="100000"/>
              </a:lnSpc>
              <a:spcBef>
                <a:spcPts val="0"/>
              </a:spcBef>
              <a:buNone/>
            </a:pPr>
            <a:r>
              <a:rPr lang="en-US" sz="3200" b="1" dirty="0">
                <a:latin typeface="Arial" panose="020B0604020202020204" pitchFamily="34" charset="0"/>
                <a:cs typeface="Arial" panose="020B0604020202020204" pitchFamily="34" charset="0"/>
              </a:rPr>
              <a:t>Aim: </a:t>
            </a:r>
            <a:r>
              <a:rPr lang="en-GB" sz="2400" dirty="0">
                <a:latin typeface="Arial" panose="020B0604020202020204" pitchFamily="34" charset="0"/>
                <a:cs typeface="Arial" panose="020B0604020202020204" pitchFamily="34" charset="0"/>
              </a:rPr>
              <a:t>To reduce the causes of Depression on Older Adults’ Mental Health and Wellbeing in the United Kingdom.</a:t>
            </a:r>
          </a:p>
          <a:p>
            <a:pPr marL="0" indent="0">
              <a:lnSpc>
                <a:spcPct val="100000"/>
              </a:lnSpc>
              <a:spcBef>
                <a:spcPts val="0"/>
              </a:spcBef>
              <a:buNone/>
            </a:pPr>
            <a:endParaRPr lang="en-GB" sz="2400"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2400"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2400" dirty="0">
              <a:latin typeface="Arial" panose="020B0604020202020204" pitchFamily="34" charset="0"/>
              <a:cs typeface="Arial" panose="020B0604020202020204" pitchFamily="34" charset="0"/>
            </a:endParaRPr>
          </a:p>
          <a:p>
            <a:pPr marL="0" indent="0">
              <a:lnSpc>
                <a:spcPct val="100000"/>
              </a:lnSpc>
              <a:spcBef>
                <a:spcPts val="0"/>
              </a:spcBef>
              <a:buNone/>
            </a:pPr>
            <a:r>
              <a:rPr lang="en-GB" sz="2400" dirty="0">
                <a:latin typeface="Arial" panose="020B0604020202020204" pitchFamily="34" charset="0"/>
                <a:cs typeface="Arial" panose="020B0604020202020204" pitchFamily="34" charset="0"/>
              </a:rPr>
              <a:t>									</a:t>
            </a:r>
            <a:endParaRPr 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90BF67A-E8BC-1A13-6914-34D464327256}"/>
              </a:ext>
            </a:extLst>
          </p:cNvPr>
          <p:cNvPicPr>
            <a:picLocks noChangeAspect="1"/>
          </p:cNvPicPr>
          <p:nvPr/>
        </p:nvPicPr>
        <p:blipFill>
          <a:blip r:embed="rId3"/>
          <a:stretch>
            <a:fillRect/>
          </a:stretch>
        </p:blipFill>
        <p:spPr>
          <a:xfrm>
            <a:off x="8976360" y="4419600"/>
            <a:ext cx="3048000" cy="1874520"/>
          </a:xfrm>
          <a:prstGeom prst="rect">
            <a:avLst/>
          </a:prstGeom>
        </p:spPr>
      </p:pic>
    </p:spTree>
    <p:extLst>
      <p:ext uri="{BB962C8B-B14F-4D97-AF65-F5344CB8AC3E}">
        <p14:creationId xmlns:p14="http://schemas.microsoft.com/office/powerpoint/2010/main" val="1512845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2B340-EF87-AF61-05D0-83F2F8C314AC}"/>
              </a:ext>
            </a:extLst>
          </p:cNvPr>
          <p:cNvSpPr>
            <a:spLocks noGrp="1"/>
          </p:cNvSpPr>
          <p:nvPr>
            <p:ph type="title"/>
          </p:nvPr>
        </p:nvSpPr>
        <p:spPr/>
        <p:txBody>
          <a:bodyPr/>
          <a:lstStyle/>
          <a:p>
            <a:r>
              <a:rPr lang="en-US" sz="4800" b="1"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T</a:t>
            </a:r>
            <a:r>
              <a:rPr lang="en-US" sz="4800" b="1" dirty="0">
                <a:latin typeface="Arial" panose="020B0604020202020204" pitchFamily="34" charset="0"/>
                <a:cs typeface="Arial" panose="020B0604020202020204" pitchFamily="34" charset="0"/>
              </a:rPr>
              <a:t>he Objectives are </a:t>
            </a:r>
            <a:br>
              <a:rPr lang="en-US" sz="4800"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33F84B0-81EF-EEA5-5F60-297292386A65}"/>
              </a:ext>
            </a:extLst>
          </p:cNvPr>
          <p:cNvSpPr>
            <a:spLocks noGrp="1"/>
          </p:cNvSpPr>
          <p:nvPr>
            <p:ph idx="1"/>
          </p:nvPr>
        </p:nvSpPr>
        <p:spPr/>
        <p:txBody>
          <a:bodyPr>
            <a:normAutofit fontScale="92500" lnSpcReduction="20000"/>
          </a:bodyPr>
          <a:lstStyle/>
          <a:p>
            <a:pPr marL="342900" indent="-342900">
              <a:lnSpc>
                <a:spcPct val="100000"/>
              </a:lnSpc>
              <a:spcBef>
                <a:spcPts val="0"/>
              </a:spcBef>
              <a:buFont typeface="+mj-lt"/>
              <a:buAutoNum type="arabicPeriod"/>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 explore the effect of depression on the mental wellbeing of older adults in the United Kingdom.</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mj-lt"/>
              <a:buAutoNum type="arabicPeriod"/>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 examine the strategy used in reducing the prevalence of depression in older adults' mental health in the United Kingdom.</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mj-lt"/>
              <a:buAutoNum type="arabicPeriod"/>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 analyse the historical, theoretical background, international, national, and local content used in managing depression in older adults.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mj-lt"/>
              <a:buAutoNum type="arabicPeriod"/>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 study the data and academic researches on the prevention and management of age-associated depression and mental health.</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200476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D3C65-A438-44A6-B474-C277C53B2D10}"/>
              </a:ext>
            </a:extLst>
          </p:cNvPr>
          <p:cNvSpPr>
            <a:spLocks noGrp="1"/>
          </p:cNvSpPr>
          <p:nvPr>
            <p:ph type="title"/>
          </p:nvPr>
        </p:nvSpPr>
        <p:spPr>
          <a:xfrm>
            <a:off x="1097280" y="286603"/>
            <a:ext cx="10058400" cy="963077"/>
          </a:xfrm>
        </p:spPr>
        <p:txBody>
          <a:bodyPr/>
          <a:lstStyle/>
          <a:p>
            <a:r>
              <a:rPr lang="en-GB" b="1" dirty="0"/>
              <a:t>			</a:t>
            </a:r>
            <a:r>
              <a:rPr lang="en-GB" b="1" dirty="0">
                <a:latin typeface="Arial" panose="020B0604020202020204" pitchFamily="34" charset="0"/>
                <a:cs typeface="Arial" panose="020B0604020202020204" pitchFamily="34" charset="0"/>
              </a:rPr>
              <a:t>Introduction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A4E5680-CAD8-443C-891C-DA8D2F87CBE0}"/>
              </a:ext>
            </a:extLst>
          </p:cNvPr>
          <p:cNvSpPr>
            <a:spLocks noGrp="1"/>
          </p:cNvSpPr>
          <p:nvPr>
            <p:ph idx="1"/>
          </p:nvPr>
        </p:nvSpPr>
        <p:spPr>
          <a:xfrm>
            <a:off x="853440" y="1356360"/>
            <a:ext cx="10424159" cy="5215037"/>
          </a:xfrm>
        </p:spPr>
        <p:txBody>
          <a:bodyPr>
            <a:noAutofit/>
          </a:bodyPr>
          <a:lstStyle/>
          <a:p>
            <a:pPr indent="0" algn="just">
              <a:lnSpc>
                <a:spcPct val="150000"/>
              </a:lnSpc>
              <a:spcAft>
                <a:spcPts val="800"/>
              </a:spcAft>
              <a:buNone/>
            </a:pPr>
            <a:endParaRPr lang="en-GB"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indent="0" algn="just">
              <a:lnSpc>
                <a:spcPct val="150000"/>
              </a:lnSpc>
              <a:spcAft>
                <a:spcPts val="800"/>
              </a:spcAft>
              <a:buNone/>
            </a:pPr>
            <a:r>
              <a:rPr lang="en-GB"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According to (GBD, 2017), it estimates that 264 million people worldwide of all ages are depressed. It has been discovered that depression is a significant contributor to the global illness burden and a major cause of disability worldwide. Depression is strongly associated with social impairment</a:t>
            </a:r>
          </a:p>
          <a:p>
            <a:pPr indent="0" algn="just">
              <a:lnSpc>
                <a:spcPct val="150000"/>
              </a:lnSpc>
              <a:spcAft>
                <a:spcPts val="800"/>
              </a:spcAft>
              <a:buNone/>
            </a:pPr>
            <a:r>
              <a:rPr lang="en-GB"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Similarly, the National Health Services (NHS) describes depression as an unhappily persistent condition that impairs day-to-day functioning (NHS, 2023). Additionally, depression is regarded as a common mental disorder by the World Health Organization (WHO, 2021).</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br>
              <a:rPr lang="en-GB" dirty="0"/>
            </a:br>
            <a:endParaRPr lang="en-GB" dirty="0"/>
          </a:p>
        </p:txBody>
      </p:sp>
    </p:spTree>
    <p:extLst>
      <p:ext uri="{BB962C8B-B14F-4D97-AF65-F5344CB8AC3E}">
        <p14:creationId xmlns:p14="http://schemas.microsoft.com/office/powerpoint/2010/main" val="3934021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27C21-E255-1846-0317-565F525392FA}"/>
              </a:ext>
            </a:extLst>
          </p:cNvPr>
          <p:cNvSpPr>
            <a:spLocks noGrp="1"/>
          </p:cNvSpPr>
          <p:nvPr>
            <p:ph type="title"/>
          </p:nvPr>
        </p:nvSpPr>
        <p:spPr/>
        <p:txBody>
          <a:bodyPr/>
          <a:lstStyle/>
          <a:p>
            <a:r>
              <a:rPr lang="en-GB" b="1" dirty="0">
                <a:solidFill>
                  <a:srgbClr val="000000"/>
                </a:solidFill>
                <a:latin typeface="Arial" panose="020B0604020202020204" pitchFamily="34" charset="0"/>
                <a:ea typeface="Calibri" panose="020F0502020204030204" pitchFamily="34" charset="0"/>
                <a:cs typeface="Times New Roman" panose="02020603050405020304" pitchFamily="18" charset="0"/>
              </a:rPr>
              <a:t>                E</a:t>
            </a:r>
            <a:r>
              <a:rPr lang="en-GB" sz="4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lderly Status</a:t>
            </a:r>
            <a:endParaRPr lang="en-GB" b="1" dirty="0"/>
          </a:p>
        </p:txBody>
      </p:sp>
      <p:sp>
        <p:nvSpPr>
          <p:cNvPr id="3" name="Content Placeholder 2">
            <a:extLst>
              <a:ext uri="{FF2B5EF4-FFF2-40B4-BE49-F238E27FC236}">
                <a16:creationId xmlns:a16="http://schemas.microsoft.com/office/drawing/2014/main" id="{D7F175B4-37EE-6DCC-EC1D-DC7056D722B2}"/>
              </a:ext>
            </a:extLst>
          </p:cNvPr>
          <p:cNvSpPr>
            <a:spLocks noGrp="1"/>
          </p:cNvSpPr>
          <p:nvPr>
            <p:ph idx="1"/>
          </p:nvPr>
        </p:nvSpPr>
        <p:spPr/>
        <p:txBody>
          <a:bodyPr>
            <a:normAutofit fontScale="70000" lnSpcReduction="20000"/>
          </a:bodyPr>
          <a:lstStyle/>
          <a:p>
            <a:pPr>
              <a:lnSpc>
                <a:spcPct val="150000"/>
              </a:lnSpc>
            </a:pPr>
            <a:r>
              <a:rPr lang="en-GB" sz="2800" dirty="0">
                <a:solidFill>
                  <a:srgbClr val="000000"/>
                </a:solidFill>
                <a:latin typeface="Arial" panose="020B0604020202020204" pitchFamily="34" charset="0"/>
                <a:ea typeface="Calibri" panose="020F0502020204030204" pitchFamily="34" charset="0"/>
                <a:cs typeface="Times New Roman" panose="02020603050405020304" pitchFamily="18" charset="0"/>
              </a:rPr>
              <a:t>A</a:t>
            </a:r>
            <a:r>
              <a:rPr lang="en-GB" sz="2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ny person over the age of sixty-five is considered old. Most developed countries recognises sixty-five as the cut-off point for more senior or elderly status. In addition, the Royal College of Psychiatrists (2017) observed that as people age, they might experience more causes for depression, including the loss of a job, health problems, a decrease in income, or the death of a friend or partner.</a:t>
            </a:r>
            <a:endParaRPr lang="en-GB" sz="2800" kern="0" dirty="0">
              <a:solidFill>
                <a:srgbClr val="000000"/>
              </a:solidFill>
              <a:effectLst/>
              <a:latin typeface="Arial" panose="020B0604020202020204" pitchFamily="34" charset="0"/>
              <a:ea typeface="Calibri" panose="020F0502020204030204" pitchFamily="34" charset="0"/>
            </a:endParaRPr>
          </a:p>
          <a:p>
            <a:pPr>
              <a:lnSpc>
                <a:spcPct val="150000"/>
              </a:lnSpc>
            </a:pPr>
            <a:r>
              <a:rPr lang="en-GB" sz="2800" kern="0" dirty="0">
                <a:solidFill>
                  <a:srgbClr val="000000"/>
                </a:solidFill>
                <a:effectLst/>
                <a:latin typeface="Arial" panose="020B0604020202020204" pitchFamily="34" charset="0"/>
                <a:ea typeface="Calibri" panose="020F0502020204030204" pitchFamily="34" charset="0"/>
              </a:rPr>
              <a:t>Similarly, one billion individuals were sixty or older as of 2019. By 2030, this number will probably reach 1.4 billion, and by 2050, 2.1 billion. Also, the World Health Organisation predicts that 80 percent of older adults will reside in low- and middle-income nations by 2050. (WHO, 2018). </a:t>
            </a:r>
          </a:p>
          <a:p>
            <a:endParaRPr lang="en-GB" dirty="0"/>
          </a:p>
        </p:txBody>
      </p:sp>
    </p:spTree>
    <p:extLst>
      <p:ext uri="{BB962C8B-B14F-4D97-AF65-F5344CB8AC3E}">
        <p14:creationId xmlns:p14="http://schemas.microsoft.com/office/powerpoint/2010/main" val="20090165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838200" y="365126"/>
            <a:ext cx="10515600" cy="607331"/>
          </a:xfrm>
        </p:spPr>
        <p:txBody>
          <a:bodyPr>
            <a:normAutofit fontScale="90000"/>
          </a:bodyPr>
          <a:lstStyle/>
          <a:p>
            <a:r>
              <a:rPr lang="en-GB" b="1" dirty="0"/>
              <a:t>				</a:t>
            </a:r>
            <a:r>
              <a:rPr lang="en-GB" sz="4900" b="1" dirty="0">
                <a:latin typeface="Arial" panose="020B0604020202020204" pitchFamily="34" charset="0"/>
                <a:cs typeface="Arial" panose="020B0604020202020204" pitchFamily="34" charset="0"/>
              </a:rPr>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609601" y="1175657"/>
            <a:ext cx="11045370" cy="5573485"/>
          </a:xfrm>
        </p:spPr>
        <p:txBody>
          <a:bodyPr>
            <a:normAutofit/>
          </a:bodyPr>
          <a:lstStyle/>
          <a:p>
            <a:pPr marL="0" indent="0">
              <a:lnSpc>
                <a:spcPct val="100000"/>
              </a:lnSpc>
              <a:spcBef>
                <a:spcPts val="0"/>
              </a:spcBef>
              <a:buNone/>
            </a:pPr>
            <a:r>
              <a:rPr lang="en-US" sz="2400" b="1" u="sng" dirty="0">
                <a:latin typeface="Arial" panose="020B0604020202020204" pitchFamily="34" charset="0"/>
                <a:ea typeface="Times New Roman" panose="02020603050405020304" pitchFamily="18" charset="0"/>
              </a:rPr>
              <a:t>Inclusions:</a:t>
            </a:r>
            <a:endParaRPr lang="en-GB" sz="2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indent="0" algn="just">
              <a:lnSpc>
                <a:spcPct val="120000"/>
              </a:lnSpc>
              <a:spcAft>
                <a:spcPts val="800"/>
              </a:spcAft>
              <a:buNone/>
            </a:pPr>
            <a:r>
              <a:rPr lang="en-GB" sz="2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following inclusive criteria were used to choose articles for this investigation. The following are the inclusion criteria:</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just">
              <a:lnSpc>
                <a:spcPct val="120000"/>
              </a:lnSpc>
              <a:buNone/>
            </a:pPr>
            <a:r>
              <a:rPr lang="en-GB" sz="2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article or publication must be written in English and published in the United Kingdom (England, Wales, Scotland, etc.).</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just">
              <a:lnSpc>
                <a:spcPct val="120000"/>
              </a:lnSpc>
              <a:buNone/>
            </a:pPr>
            <a:r>
              <a:rPr lang="en-GB" sz="2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paper must be scientifically written, include an abstract, and have a meaningful result.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just">
              <a:lnSpc>
                <a:spcPct val="120000"/>
              </a:lnSpc>
              <a:spcAft>
                <a:spcPts val="800"/>
              </a:spcAft>
              <a:buNone/>
            </a:pPr>
            <a:r>
              <a:rPr lang="en-GB" sz="2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paper must contain original data and be published between 2012 and 2022.</a:t>
            </a:r>
            <a:endParaRPr lang="en-GB" sz="2800" b="1" u="sng" dirty="0">
              <a:latin typeface="Arial" panose="020B0604020202020204" pitchFamily="34" charset="0"/>
              <a:ea typeface="Times New Roman" panose="02020603050405020304" pitchFamily="18" charset="0"/>
              <a:cs typeface="Arial" panose="020B0604020202020204" pitchFamily="34" charset="0"/>
            </a:endParaRPr>
          </a:p>
          <a:p>
            <a:pPr marL="0" indent="0">
              <a:lnSpc>
                <a:spcPct val="100000"/>
              </a:lnSpc>
              <a:spcBef>
                <a:spcPts val="0"/>
              </a:spcBef>
              <a:buNone/>
            </a:pPr>
            <a:endParaRPr lang="en-US" sz="1800" dirty="0">
              <a:latin typeface="Arial" panose="020B0604020202020204" pitchFamily="34" charset="0"/>
              <a:ea typeface="Times New Roman" panose="02020603050405020304" pitchFamily="18" charset="0"/>
            </a:endParaRPr>
          </a:p>
          <a:p>
            <a:pPr marL="0" indent="0">
              <a:lnSpc>
                <a:spcPct val="100000"/>
              </a:lnSpc>
              <a:spcBef>
                <a:spcPts val="0"/>
              </a:spcBef>
              <a:buNone/>
            </a:pPr>
            <a:endParaRPr lang="en-US" dirty="0">
              <a:solidFill>
                <a:srgbClr val="0070C0"/>
              </a:solidFill>
            </a:endParaRPr>
          </a:p>
          <a:p>
            <a:pPr marL="0" indent="0">
              <a:lnSpc>
                <a:spcPct val="100000"/>
              </a:lnSpc>
              <a:spcBef>
                <a:spcPts val="0"/>
              </a:spcBef>
              <a:buNone/>
            </a:pPr>
            <a:endParaRPr lang="en-GB" i="1" dirty="0"/>
          </a:p>
        </p:txBody>
      </p:sp>
    </p:spTree>
    <p:extLst>
      <p:ext uri="{BB962C8B-B14F-4D97-AF65-F5344CB8AC3E}">
        <p14:creationId xmlns:p14="http://schemas.microsoft.com/office/powerpoint/2010/main" val="2274947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285C7-8607-FB63-918F-4F489CA0F462}"/>
              </a:ext>
            </a:extLst>
          </p:cNvPr>
          <p:cNvSpPr>
            <a:spLocks noGrp="1"/>
          </p:cNvSpPr>
          <p:nvPr>
            <p:ph type="title"/>
          </p:nvPr>
        </p:nvSpPr>
        <p:spPr/>
        <p:txBody>
          <a:bodyPr>
            <a:normAutofit/>
          </a:bodyPr>
          <a:lstStyle/>
          <a:p>
            <a:r>
              <a:rPr lang="en-US" sz="4800" b="1" dirty="0">
                <a:effectLst/>
                <a:latin typeface="Arial" panose="020B0604020202020204" pitchFamily="34" charset="0"/>
                <a:ea typeface="Times New Roman" panose="02020603050405020304" pitchFamily="18" charset="0"/>
              </a:rPr>
              <a:t> 				</a:t>
            </a:r>
            <a:r>
              <a:rPr lang="en-GB" sz="4800" b="1" dirty="0">
                <a:latin typeface="Arial" panose="020B0604020202020204" pitchFamily="34" charset="0"/>
                <a:cs typeface="Arial" panose="020B0604020202020204" pitchFamily="34" charset="0"/>
              </a:rPr>
              <a:t>Methods</a:t>
            </a:r>
            <a:br>
              <a:rPr lang="en-US" b="1" u="sng" dirty="0">
                <a:latin typeface="Arial" panose="020B0604020202020204" pitchFamily="34" charset="0"/>
                <a:cs typeface="Arial" panose="020B0604020202020204" pitchFamily="34" charset="0"/>
              </a:rPr>
            </a:br>
            <a:r>
              <a:rPr lang="en-GB" sz="2400" b="1" u="sng" dirty="0">
                <a:solidFill>
                  <a:srgbClr val="000000"/>
                </a:solidFill>
                <a:latin typeface="Arial" panose="020B0604020202020204" pitchFamily="34" charset="0"/>
                <a:ea typeface="Calibri" panose="020F0502020204030204" pitchFamily="34" charset="0"/>
                <a:cs typeface="Arial" panose="020B0604020202020204" pitchFamily="34" charset="0"/>
              </a:rPr>
              <a:t>T</a:t>
            </a:r>
            <a:r>
              <a:rPr lang="en-GB" sz="2400" b="1" u="sng" dirty="0">
                <a:solidFill>
                  <a:srgbClr val="000000"/>
                </a:solidFill>
                <a:effectLst/>
                <a:latin typeface="Arial" panose="020B0604020202020204" pitchFamily="34" charset="0"/>
                <a:ea typeface="Calibri" panose="020F0502020204030204" pitchFamily="34" charset="0"/>
                <a:cs typeface="Arial" panose="020B0604020202020204" pitchFamily="34" charset="0"/>
              </a:rPr>
              <a:t>he Exclusion </a:t>
            </a:r>
            <a:r>
              <a:rPr lang="en-GB" sz="2400" b="1" u="sng" dirty="0">
                <a:solidFill>
                  <a:srgbClr val="000000"/>
                </a:solidFill>
                <a:latin typeface="Arial" panose="020B0604020202020204" pitchFamily="34" charset="0"/>
                <a:ea typeface="Calibri" panose="020F0502020204030204" pitchFamily="34" charset="0"/>
                <a:cs typeface="Arial" panose="020B0604020202020204" pitchFamily="34" charset="0"/>
              </a:rPr>
              <a:t>C</a:t>
            </a:r>
            <a:r>
              <a:rPr lang="en-GB" sz="2400" b="1" u="sng" dirty="0">
                <a:solidFill>
                  <a:srgbClr val="000000"/>
                </a:solidFill>
                <a:effectLst/>
                <a:latin typeface="Arial" panose="020B0604020202020204" pitchFamily="34" charset="0"/>
                <a:ea typeface="Calibri" panose="020F0502020204030204" pitchFamily="34" charset="0"/>
                <a:cs typeface="Arial" panose="020B0604020202020204" pitchFamily="34" charset="0"/>
              </a:rPr>
              <a:t>riteria:</a:t>
            </a:r>
            <a:endParaRPr lang="en-GB" sz="2400" dirty="0"/>
          </a:p>
        </p:txBody>
      </p:sp>
      <p:sp>
        <p:nvSpPr>
          <p:cNvPr id="3" name="Content Placeholder 2">
            <a:extLst>
              <a:ext uri="{FF2B5EF4-FFF2-40B4-BE49-F238E27FC236}">
                <a16:creationId xmlns:a16="http://schemas.microsoft.com/office/drawing/2014/main" id="{80ED3DB5-9557-ADAB-7E03-4A652A8B009F}"/>
              </a:ext>
            </a:extLst>
          </p:cNvPr>
          <p:cNvSpPr>
            <a:spLocks noGrp="1"/>
          </p:cNvSpPr>
          <p:nvPr>
            <p:ph idx="1"/>
          </p:nvPr>
        </p:nvSpPr>
        <p:spPr/>
        <p:txBody>
          <a:bodyPr>
            <a:normAutofit lnSpcReduction="10000"/>
          </a:bodyPr>
          <a:lstStyle/>
          <a:p>
            <a:pPr marL="0" indent="0">
              <a:buNone/>
            </a:pPr>
            <a:endPar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Furthermore, the exclusive criteria for the selection of the articles used for the study include the following: </a:t>
            </a:r>
          </a:p>
          <a:p>
            <a:pPr marL="0" indent="0">
              <a:lnSpc>
                <a:spcPct val="150000"/>
              </a:lnSpc>
              <a:buNone/>
            </a:pPr>
            <a:r>
              <a:rPr lang="en-GB" sz="2400" dirty="0">
                <a:solidFill>
                  <a:srgbClr val="000000"/>
                </a:solidFill>
                <a:latin typeface="Arial" panose="020B0604020202020204" pitchFamily="34" charset="0"/>
                <a:ea typeface="Calibri" panose="020F0502020204030204" pitchFamily="34" charset="0"/>
                <a:cs typeface="Arial" panose="020B0604020202020204" pitchFamily="34" charset="0"/>
              </a:rPr>
              <a:t>T</a:t>
            </a: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he article lacks concrete evidence, requires further research, the article was published before 2012, lacks full text, was conducted outside the United Kingdom, does not report a portion of the study, and was published in another language.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25849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820A4-43F4-4895-851C-BEE3BFEA7477}"/>
              </a:ext>
            </a:extLst>
          </p:cNvPr>
          <p:cNvSpPr>
            <a:spLocks noGrp="1"/>
          </p:cNvSpPr>
          <p:nvPr>
            <p:ph type="title"/>
          </p:nvPr>
        </p:nvSpPr>
        <p:spPr/>
        <p:txBody>
          <a:bodyPr>
            <a:normAutofit/>
          </a:bodyPr>
          <a:lstStyle/>
          <a:p>
            <a:r>
              <a:rPr lang="en-GB" b="1" dirty="0"/>
              <a:t>		</a:t>
            </a:r>
            <a:br>
              <a:rPr lang="en-US" sz="4800" b="1" u="sng" dirty="0">
                <a:effectLst/>
                <a:latin typeface="Arial" panose="020B0604020202020204" pitchFamily="34" charset="0"/>
                <a:ea typeface="Times New Roman" panose="02020603050405020304" pitchFamily="18" charset="0"/>
              </a:rPr>
            </a:br>
            <a:r>
              <a:rPr lang="en-US" sz="4800" b="1" dirty="0">
                <a:effectLst/>
                <a:latin typeface="Arial" panose="020B0604020202020204" pitchFamily="34" charset="0"/>
                <a:ea typeface="Times New Roman" panose="02020603050405020304" pitchFamily="18" charset="0"/>
              </a:rPr>
              <a:t>        </a:t>
            </a:r>
            <a:r>
              <a:rPr lang="en-US" sz="3600" b="1" dirty="0">
                <a:latin typeface="Arial" panose="020B0604020202020204" pitchFamily="34" charset="0"/>
                <a:ea typeface="Times New Roman" panose="02020603050405020304" pitchFamily="18" charset="0"/>
              </a:rPr>
              <a:t>Data search summaries</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689D9DC-5A63-477C-AC52-B4F5D271A913}"/>
              </a:ext>
            </a:extLst>
          </p:cNvPr>
          <p:cNvSpPr>
            <a:spLocks noGrp="1"/>
          </p:cNvSpPr>
          <p:nvPr>
            <p:ph idx="1"/>
          </p:nvPr>
        </p:nvSpPr>
        <p:spPr/>
        <p:txBody>
          <a:bodyPr>
            <a:normAutofit fontScale="47500" lnSpcReduction="20000"/>
          </a:bodyPr>
          <a:lstStyle/>
          <a:p>
            <a:pPr marL="0" indent="0">
              <a:lnSpc>
                <a:spcPct val="150000"/>
              </a:lnSpc>
              <a:buNone/>
            </a:pPr>
            <a:r>
              <a:rPr lang="en-GB" sz="5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extent to which depression influences the mental wellness of older persons in the United Kingdom was investigated using published literatures. The research also includes locating studies directly connected to the study's goals. A literature search was conducted through electronic searches of computerized databases on English language databases such as Research gate, Medline, CINAHL, Cochrane Database, PubMed, Google Scholar and British Nursing Index (BNI), etc.</a:t>
            </a:r>
            <a:endParaRPr lang="en-GB" sz="5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400" b="1" u="sng" dirty="0">
              <a:effectLst/>
              <a:latin typeface="Arial" panose="020B0604020202020204" pitchFamily="34" charset="0"/>
              <a:ea typeface="Times New Roman" panose="02020603050405020304" pitchFamily="18" charset="0"/>
            </a:endParaRPr>
          </a:p>
          <a:p>
            <a:pPr marL="0" indent="0">
              <a:buNone/>
            </a:pPr>
            <a:endParaRPr lang="en-US" sz="2400" dirty="0">
              <a:effectLst/>
              <a:latin typeface="Arial" panose="020B0604020202020204" pitchFamily="34"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9334183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304F7-D1E6-C934-85CC-2F546F5CF42D}"/>
              </a:ext>
            </a:extLst>
          </p:cNvPr>
          <p:cNvSpPr>
            <a:spLocks noGrp="1"/>
          </p:cNvSpPr>
          <p:nvPr>
            <p:ph type="title"/>
          </p:nvPr>
        </p:nvSpPr>
        <p:spPr/>
        <p:txBody>
          <a:bodyPr>
            <a:normAutofit/>
          </a:bodyPr>
          <a:lstStyle/>
          <a:p>
            <a:r>
              <a:rPr lang="en-GB" sz="3600" b="1" kern="0" dirty="0">
                <a:solidFill>
                  <a:srgbClr val="000000"/>
                </a:solidFill>
                <a:effectLst/>
                <a:latin typeface="Arial" panose="020B0604020202020204" pitchFamily="34" charset="0"/>
                <a:ea typeface="Calibri" panose="020F0502020204030204" pitchFamily="34" charset="0"/>
              </a:rPr>
              <a:t>	Process of Selection of Paper</a:t>
            </a:r>
            <a:endParaRPr lang="en-GB" sz="3600" dirty="0"/>
          </a:p>
        </p:txBody>
      </p:sp>
      <p:sp>
        <p:nvSpPr>
          <p:cNvPr id="3" name="Content Placeholder 2">
            <a:extLst>
              <a:ext uri="{FF2B5EF4-FFF2-40B4-BE49-F238E27FC236}">
                <a16:creationId xmlns:a16="http://schemas.microsoft.com/office/drawing/2014/main" id="{1944820E-A913-F4A3-229C-6861FB6EE93C}"/>
              </a:ext>
            </a:extLst>
          </p:cNvPr>
          <p:cNvSpPr>
            <a:spLocks noGrp="1"/>
          </p:cNvSpPr>
          <p:nvPr>
            <p:ph idx="1"/>
          </p:nvPr>
        </p:nvSpPr>
        <p:spPr/>
        <p:txBody>
          <a:bodyPr>
            <a:normAutofit fontScale="92500"/>
          </a:bodyPr>
          <a:lstStyle/>
          <a:p>
            <a:pPr marL="0" indent="0">
              <a:buNone/>
            </a:pPr>
            <a:endParaRPr lang="en-GB" sz="18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a:lnSpc>
                <a:spcPct val="150000"/>
              </a:lnSpc>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total of 35,060 potentially relevant hits arose from the original and updated search, of which thirty-six proceeded to full-text review. Figure 1 presents the process of study selection according to the PRISMA statement. A total of fifteen studies published between 2012 and 2022 were selected, with the majority published in the last five years. Sample sizes ranged from 10 – 986 and the majority included impact of depression on older adults' mental wellbeing.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81400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8410E-F2BF-1013-3707-2B6B790E467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			Literature Review</a:t>
            </a:r>
            <a:endParaRPr lang="en-GB" dirty="0"/>
          </a:p>
        </p:txBody>
      </p:sp>
      <p:graphicFrame>
        <p:nvGraphicFramePr>
          <p:cNvPr id="7" name="Table 7">
            <a:extLst>
              <a:ext uri="{FF2B5EF4-FFF2-40B4-BE49-F238E27FC236}">
                <a16:creationId xmlns:a16="http://schemas.microsoft.com/office/drawing/2014/main" id="{73BA6AEA-67DE-823F-FBA7-B786F29FAB84}"/>
              </a:ext>
            </a:extLst>
          </p:cNvPr>
          <p:cNvGraphicFramePr>
            <a:graphicFrameLocks noGrp="1"/>
          </p:cNvGraphicFramePr>
          <p:nvPr>
            <p:extLst>
              <p:ext uri="{D42A27DB-BD31-4B8C-83A1-F6EECF244321}">
                <p14:modId xmlns:p14="http://schemas.microsoft.com/office/powerpoint/2010/main" val="1937077476"/>
              </p:ext>
            </p:extLst>
          </p:nvPr>
        </p:nvGraphicFramePr>
        <p:xfrm>
          <a:off x="304800" y="1859278"/>
          <a:ext cx="11323320" cy="102048107"/>
        </p:xfrm>
        <a:graphic>
          <a:graphicData uri="http://schemas.openxmlformats.org/drawingml/2006/table">
            <a:tbl>
              <a:tblPr firstRow="1" bandRow="1">
                <a:tableStyleId>{5C22544A-7EE6-4342-B048-85BDC9FD1C3A}</a:tableStyleId>
              </a:tblPr>
              <a:tblGrid>
                <a:gridCol w="2264664">
                  <a:extLst>
                    <a:ext uri="{9D8B030D-6E8A-4147-A177-3AD203B41FA5}">
                      <a16:colId xmlns:a16="http://schemas.microsoft.com/office/drawing/2014/main" val="3555849728"/>
                    </a:ext>
                  </a:extLst>
                </a:gridCol>
                <a:gridCol w="2264664">
                  <a:extLst>
                    <a:ext uri="{9D8B030D-6E8A-4147-A177-3AD203B41FA5}">
                      <a16:colId xmlns:a16="http://schemas.microsoft.com/office/drawing/2014/main" val="738938459"/>
                    </a:ext>
                  </a:extLst>
                </a:gridCol>
                <a:gridCol w="2264664">
                  <a:extLst>
                    <a:ext uri="{9D8B030D-6E8A-4147-A177-3AD203B41FA5}">
                      <a16:colId xmlns:a16="http://schemas.microsoft.com/office/drawing/2014/main" val="1607733535"/>
                    </a:ext>
                  </a:extLst>
                </a:gridCol>
                <a:gridCol w="2264664">
                  <a:extLst>
                    <a:ext uri="{9D8B030D-6E8A-4147-A177-3AD203B41FA5}">
                      <a16:colId xmlns:a16="http://schemas.microsoft.com/office/drawing/2014/main" val="3183946527"/>
                    </a:ext>
                  </a:extLst>
                </a:gridCol>
                <a:gridCol w="2264664">
                  <a:extLst>
                    <a:ext uri="{9D8B030D-6E8A-4147-A177-3AD203B41FA5}">
                      <a16:colId xmlns:a16="http://schemas.microsoft.com/office/drawing/2014/main" val="2804287981"/>
                    </a:ext>
                  </a:extLst>
                </a:gridCol>
              </a:tblGrid>
              <a:tr h="466898">
                <a:tc>
                  <a:txBody>
                    <a:bodyPr/>
                    <a:lstStyle/>
                    <a:p>
                      <a:r>
                        <a:rPr lang="en-GB" sz="1800" b="1" kern="1200" dirty="0">
                          <a:solidFill>
                            <a:schemeClr val="lt1"/>
                          </a:solidFill>
                          <a:effectLst/>
                          <a:latin typeface="+mn-lt"/>
                          <a:ea typeface="+mn-ea"/>
                          <a:cs typeface="+mn-cs"/>
                        </a:rPr>
                        <a:t>Author/Year</a:t>
                      </a:r>
                      <a:endParaRPr lang="en-GB" dirty="0"/>
                    </a:p>
                  </a:txBody>
                  <a:tcPr/>
                </a:tc>
                <a:tc>
                  <a:txBody>
                    <a:bodyPr/>
                    <a:lstStyle/>
                    <a:p>
                      <a:r>
                        <a:rPr lang="en-GB" sz="1800" b="1" kern="1200" dirty="0">
                          <a:solidFill>
                            <a:schemeClr val="lt1"/>
                          </a:solidFill>
                          <a:effectLst/>
                          <a:latin typeface="+mn-lt"/>
                          <a:ea typeface="+mn-ea"/>
                          <a:cs typeface="+mn-cs"/>
                        </a:rPr>
                        <a:t>Title</a:t>
                      </a:r>
                      <a:endParaRPr lang="en-GB" dirty="0"/>
                    </a:p>
                  </a:txBody>
                  <a:tcPr/>
                </a:tc>
                <a:tc>
                  <a:txBody>
                    <a:bodyPr/>
                    <a:lstStyle/>
                    <a:p>
                      <a:r>
                        <a:rPr lang="en-GB" sz="1800" b="1" kern="1200" dirty="0">
                          <a:solidFill>
                            <a:schemeClr val="lt1"/>
                          </a:solidFill>
                          <a:effectLst/>
                          <a:latin typeface="+mn-lt"/>
                          <a:ea typeface="+mn-ea"/>
                          <a:cs typeface="+mn-cs"/>
                        </a:rPr>
                        <a:t>Aim</a:t>
                      </a:r>
                      <a:endParaRPr lang="en-GB" dirty="0"/>
                    </a:p>
                  </a:txBody>
                  <a:tcPr/>
                </a:tc>
                <a:tc>
                  <a:txBody>
                    <a:bodyPr/>
                    <a:lstStyle/>
                    <a:p>
                      <a:r>
                        <a:rPr lang="en-GB" sz="1800" b="1" kern="1200" dirty="0">
                          <a:solidFill>
                            <a:schemeClr val="lt1"/>
                          </a:solidFill>
                          <a:effectLst/>
                          <a:latin typeface="+mn-lt"/>
                          <a:ea typeface="+mn-ea"/>
                          <a:cs typeface="+mn-cs"/>
                        </a:rPr>
                        <a:t>Key findings</a:t>
                      </a:r>
                      <a:endParaRPr lang="en-GB" dirty="0"/>
                    </a:p>
                  </a:txBody>
                  <a:tcPr/>
                </a:tc>
                <a:tc>
                  <a:txBody>
                    <a:bodyPr/>
                    <a:lstStyle/>
                    <a:p>
                      <a:r>
                        <a:rPr lang="en-GB" sz="1800" b="1" kern="1200" dirty="0">
                          <a:solidFill>
                            <a:schemeClr val="lt1"/>
                          </a:solidFill>
                          <a:effectLst/>
                          <a:latin typeface="+mn-lt"/>
                          <a:ea typeface="+mn-ea"/>
                          <a:cs typeface="+mn-cs"/>
                        </a:rPr>
                        <a:t>Methodology</a:t>
                      </a:r>
                      <a:endParaRPr lang="en-GB" dirty="0"/>
                    </a:p>
                  </a:txBody>
                  <a:tcPr/>
                </a:tc>
                <a:extLst>
                  <a:ext uri="{0D108BD9-81ED-4DB2-BD59-A6C34878D82A}">
                    <a16:rowId xmlns:a16="http://schemas.microsoft.com/office/drawing/2014/main" val="2342753969"/>
                  </a:ext>
                </a:extLst>
              </a:tr>
              <a:tr h="466898">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(Walker, et al., 2018)</a:t>
                      </a:r>
                      <a:endParaRPr lang="en-GB" sz="2000" dirty="0">
                        <a:latin typeface="Arial" panose="020B0604020202020204" pitchFamily="34" charset="0"/>
                        <a:cs typeface="Arial" panose="020B0604020202020204" pitchFamily="34" charset="0"/>
                      </a:endParaRPr>
                    </a:p>
                  </a:txBody>
                  <a:tcPr/>
                </a:tc>
                <a:tc>
                  <a:txBody>
                    <a:bodyPr/>
                    <a:lstStyle/>
                    <a:p>
                      <a:pPr>
                        <a:lnSpc>
                          <a:spcPct val="150000"/>
                        </a:lnSpc>
                      </a:pPr>
                      <a:r>
                        <a:rPr lang="en-GB" sz="2000" kern="1200" dirty="0">
                          <a:solidFill>
                            <a:schemeClr val="dk1"/>
                          </a:solidFill>
                          <a:effectLst/>
                          <a:latin typeface="Arial" panose="020B0604020202020204" pitchFamily="34" charset="0"/>
                          <a:ea typeface="+mn-ea"/>
                          <a:cs typeface="Arial" panose="020B0604020202020204" pitchFamily="34" charset="0"/>
                        </a:rPr>
                        <a:t>Mental health literacy, folic acid, and vitamin B12, and physical activity for the prevention of depression in older adults: randomised controlled trial</a:t>
                      </a:r>
                      <a:endParaRPr lang="en-GB" sz="2000" dirty="0">
                        <a:latin typeface="Arial" panose="020B0604020202020204" pitchFamily="34" charset="0"/>
                        <a:cs typeface="Arial" panose="020B0604020202020204" pitchFamily="34" charset="0"/>
                      </a:endParaRPr>
                    </a:p>
                  </a:txBody>
                  <a:tcPr/>
                </a:tc>
                <a:tc>
                  <a:txBody>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 ascertain if folic acid plus vitamin B12 reduces depressive symptoms in community-dwelling older persons with elevated psychological distress, a mental health literacy intervention, or the promotion of physical activity.</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From randomization to the 24-month assessment, there was a low drop-out rate (13.5%). At any point in time, neither folic acid + B12 nor physical activity decreased depression symptoms. When compared to its control condition, the mental health literacy intervention's 6-week depressive symptom score was lower.</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Questionnaire</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90640518"/>
                  </a:ext>
                </a:extLst>
              </a:tr>
              <a:tr h="466898">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(Sadler, et al., 2018)</a:t>
                      </a:r>
                      <a:endParaRPr lang="en-GB" sz="2000" dirty="0">
                        <a:latin typeface="Arial" panose="020B0604020202020204" pitchFamily="34" charset="0"/>
                        <a:cs typeface="Arial" panose="020B0604020202020204" pitchFamily="34" charset="0"/>
                      </a:endParaRPr>
                    </a:p>
                  </a:txBody>
                  <a:tcPr/>
                </a:tc>
                <a:tc>
                  <a:txBody>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Cognitive behaviour therapy for older adults with insomnia and depression: a randomized controlled trial in community mental health services</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To determine the effectiveness of cognitive behaviour therapy for older individuals with comorbid sleeplessness and depression in a setting of community mental health.</a:t>
                      </a:r>
                    </a:p>
                  </a:txBody>
                  <a:tcPr marL="68580" marR="68580" marT="0" marB="0"/>
                </a:tc>
                <a:tc>
                  <a:txBody>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When compared to PCG from pre to post (p .001), CBT-I and CBT-I+ both produced significantly greater reductions in insomnia and depression severity that were maintained at follow-up. Although there were no statistically significant differences between the two treatment conditions' outcomes, the study's power was insufficient to determine which treatment was superior.</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Group therapy format </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37772748"/>
                  </a:ext>
                </a:extLst>
              </a:tr>
              <a:tr h="466898">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(Kendrick, et al., 2019)</a:t>
                      </a:r>
                      <a:endParaRPr lang="en-GB" sz="2000" dirty="0">
                        <a:latin typeface="Arial" panose="020B0604020202020204" pitchFamily="34" charset="0"/>
                        <a:cs typeface="Arial" panose="020B0604020202020204" pitchFamily="34" charset="0"/>
                      </a:endParaRPr>
                    </a:p>
                  </a:txBody>
                  <a:tcPr/>
                </a:tc>
                <a:tc>
                  <a:txBody>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Management of depression in UK general practice in relation to scores on depression severity questionnaires: analysis of medical record data</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to find out if patients' scores on depression severity questionnaires correlate with the rates at which general practitioners prescribe antidepressant drugs and refer patients to specialised treatments for depression.</a:t>
                      </a:r>
                    </a:p>
                  </a:txBody>
                  <a:tcPr marL="68580" marR="68580" marT="0" marB="0"/>
                </a:tc>
                <a:tc>
                  <a:txBody>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Even though the quality and outcomes framework encourage screening for depression among patients who have comorbid physical illnesses (such as coronary heart disease and diabetes), treatment rates were lower for older patients and for those with concomitant physical illnesses.</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Questionnaire</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52308349"/>
                  </a:ext>
                </a:extLst>
              </a:tr>
              <a:tr h="466898">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a:t>
                      </a:r>
                      <a:r>
                        <a:rPr lang="en-GB" sz="2000" kern="1200" dirty="0" err="1">
                          <a:solidFill>
                            <a:schemeClr val="dk1"/>
                          </a:solidFill>
                          <a:effectLst/>
                          <a:latin typeface="Arial" panose="020B0604020202020204" pitchFamily="34" charset="0"/>
                          <a:ea typeface="+mn-ea"/>
                          <a:cs typeface="Arial" panose="020B0604020202020204" pitchFamily="34" charset="0"/>
                        </a:rPr>
                        <a:t>Kok</a:t>
                      </a:r>
                      <a:r>
                        <a:rPr lang="en-GB" sz="2000" kern="1200" dirty="0">
                          <a:solidFill>
                            <a:schemeClr val="dk1"/>
                          </a:solidFill>
                          <a:effectLst/>
                          <a:latin typeface="Arial" panose="020B0604020202020204" pitchFamily="34" charset="0"/>
                          <a:ea typeface="+mn-ea"/>
                          <a:cs typeface="Arial" panose="020B0604020202020204" pitchFamily="34" charset="0"/>
                        </a:rPr>
                        <a:t> &amp; Reynold, 2017)</a:t>
                      </a:r>
                      <a:endParaRPr lang="en-GB" sz="2000" dirty="0">
                        <a:latin typeface="Arial" panose="020B0604020202020204" pitchFamily="34" charset="0"/>
                        <a:cs typeface="Arial" panose="020B0604020202020204" pitchFamily="34" charset="0"/>
                      </a:endParaRPr>
                    </a:p>
                  </a:txBody>
                  <a:tcPr/>
                </a:tc>
                <a:tc>
                  <a:txBody>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Management of Depression in Older Adults</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pPr>
                      <a:r>
                        <a:rPr lang="en-GB" sz="2000" kern="1200" dirty="0">
                          <a:solidFill>
                            <a:schemeClr val="dk1"/>
                          </a:solidFill>
                          <a:effectLst/>
                          <a:latin typeface="Arial" panose="020B0604020202020204" pitchFamily="34" charset="0"/>
                          <a:ea typeface="+mn-ea"/>
                          <a:cs typeface="Arial" panose="020B0604020202020204" pitchFamily="34" charset="0"/>
                        </a:rPr>
                        <a:t>To discover the most effective approach of treating depression in older adults</a:t>
                      </a:r>
                      <a:endParaRPr lang="en-GB" sz="2000" dirty="0">
                        <a:latin typeface="Arial" panose="020B0604020202020204" pitchFamily="34" charset="0"/>
                        <a:cs typeface="Arial" panose="020B0604020202020204" pitchFamily="34" charset="0"/>
                      </a:endParaRPr>
                    </a:p>
                  </a:txBody>
                  <a:tcPr/>
                </a:tc>
                <a:tc>
                  <a:txBody>
                    <a:bodyPr/>
                    <a:lstStyle/>
                    <a:p>
                      <a:pPr>
                        <a:lnSpc>
                          <a:spcPct val="150000"/>
                        </a:lnSpc>
                      </a:pPr>
                      <a:r>
                        <a:rPr lang="en-GB" sz="2000" kern="1200" dirty="0">
                          <a:solidFill>
                            <a:schemeClr val="dk1"/>
                          </a:solidFill>
                          <a:effectLst/>
                          <a:latin typeface="Arial" panose="020B0604020202020204" pitchFamily="34" charset="0"/>
                          <a:ea typeface="+mn-ea"/>
                          <a:cs typeface="Arial" panose="020B0604020202020204" pitchFamily="34" charset="0"/>
                        </a:rPr>
                        <a:t>Antidepressants and electroconvulsive treatment can be used to treat major depression in older persons, who experience it frequently. Exercise and psychological therapy can be helpful for mild-moderate depression, for patients who prefer non-pharmacological treatment or who are too fragile for drug treatments, and for patients who prefer non-pharmacological treatment.</a:t>
                      </a:r>
                      <a:endParaRPr lang="en-GB" sz="2000" dirty="0">
                        <a:latin typeface="Arial" panose="020B0604020202020204" pitchFamily="34" charset="0"/>
                        <a:cs typeface="Arial" panose="020B0604020202020204" pitchFamily="34" charset="0"/>
                      </a:endParaRPr>
                    </a:p>
                  </a:txBody>
                  <a:tcPr/>
                </a:tc>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Case study</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12679909"/>
                  </a:ext>
                </a:extLst>
              </a:tr>
              <a:tr h="466898">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(Beck, et al., 2021)</a:t>
                      </a:r>
                      <a:endParaRPr lang="en-GB" sz="2000" dirty="0">
                        <a:latin typeface="Arial" panose="020B0604020202020204" pitchFamily="34" charset="0"/>
                        <a:cs typeface="Arial" panose="020B0604020202020204" pitchFamily="34" charset="0"/>
                      </a:endParaRPr>
                    </a:p>
                  </a:txBody>
                  <a:tcPr/>
                </a:tc>
                <a:tc>
                  <a:txBody>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Effects of aspirin on the long-term management of depression in older people: a double-blind randomised placebo-controlled trial</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An examination of how aspirin affects the long-term treatment of depression in older people</a:t>
                      </a:r>
                      <a:endParaRPr lang="en-GB" sz="2000" dirty="0">
                        <a:latin typeface="Arial" panose="020B0604020202020204" pitchFamily="34" charset="0"/>
                        <a:cs typeface="Arial" panose="020B0604020202020204" pitchFamily="34" charset="0"/>
                      </a:endParaRPr>
                    </a:p>
                  </a:txBody>
                  <a:tcPr/>
                </a:tc>
                <a:tc>
                  <a:txBody>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validated, self-rated abbreviated version of the Centre for Epidemiological Studies Depression scale was used to measure depressive symptoms on a yearly basis. When compared to the placebo group, the aspirin group had significantly higher depressive scores and lower scores on a quality-of-life scale that measures mental health.</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Randomised trial</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30920205"/>
                  </a:ext>
                </a:extLst>
              </a:tr>
              <a:tr h="466898">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(Barbour &amp; Blumenthal, 2015)</a:t>
                      </a:r>
                      <a:endParaRPr lang="en-GB" sz="2000" dirty="0">
                        <a:latin typeface="Arial" panose="020B0604020202020204" pitchFamily="34" charset="0"/>
                        <a:cs typeface="Arial" panose="020B0604020202020204" pitchFamily="34" charset="0"/>
                      </a:endParaRPr>
                    </a:p>
                  </a:txBody>
                  <a:tcPr/>
                </a:tc>
                <a:tc>
                  <a:txBody>
                    <a:bodyPr/>
                    <a:lstStyle/>
                    <a:p>
                      <a:pPr>
                        <a:lnSpc>
                          <a:spcPct val="150000"/>
                        </a:lnSpc>
                      </a:pPr>
                      <a:r>
                        <a:rPr lang="en-GB" sz="2000" kern="1200" dirty="0">
                          <a:solidFill>
                            <a:schemeClr val="dk1"/>
                          </a:solidFill>
                          <a:effectLst/>
                          <a:latin typeface="Arial" panose="020B0604020202020204" pitchFamily="34" charset="0"/>
                          <a:ea typeface="+mn-ea"/>
                          <a:cs typeface="Arial" panose="020B0604020202020204" pitchFamily="34" charset="0"/>
                        </a:rPr>
                        <a:t>Exercise training and depression in older adults</a:t>
                      </a:r>
                      <a:endParaRPr lang="en-GB" sz="2000" dirty="0">
                        <a:latin typeface="Arial" panose="020B0604020202020204" pitchFamily="34" charset="0"/>
                        <a:cs typeface="Arial" panose="020B0604020202020204" pitchFamily="34" charset="0"/>
                      </a:endParaRPr>
                    </a:p>
                  </a:txBody>
                  <a:tcPr/>
                </a:tc>
                <a:tc>
                  <a:txBody>
                    <a:bodyPr/>
                    <a:lstStyle/>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To assess the evidence showing that engaging in physical activity can successfully alleviate depression in older people.</a:t>
                      </a:r>
                    </a:p>
                  </a:txBody>
                  <a:tcPr marL="68580" marR="68580" marT="0" marB="0"/>
                </a:tc>
                <a:tc>
                  <a:txBody>
                    <a:bodyPr/>
                    <a:lstStyle/>
                    <a:p>
                      <a:pPr>
                        <a:lnSpc>
                          <a:spcPct val="150000"/>
                        </a:lnSpc>
                      </a:pPr>
                      <a:r>
                        <a:rPr lang="en-GB" sz="2000" kern="1200" dirty="0">
                          <a:solidFill>
                            <a:schemeClr val="dk1"/>
                          </a:solidFill>
                          <a:effectLst/>
                          <a:latin typeface="Arial" panose="020B0604020202020204" pitchFamily="34" charset="0"/>
                          <a:ea typeface="+mn-ea"/>
                          <a:cs typeface="Arial" panose="020B0604020202020204" pitchFamily="34" charset="0"/>
                        </a:rPr>
                        <a:t>When compared to the waiting list, social contact controls, and antidepressant medication, the results indicate that exercise reduces depressive symptoms.</a:t>
                      </a:r>
                      <a:endParaRPr lang="en-GB" sz="2000" dirty="0">
                        <a:latin typeface="Arial" panose="020B0604020202020204" pitchFamily="34" charset="0"/>
                        <a:cs typeface="Arial" panose="020B0604020202020204" pitchFamily="34" charset="0"/>
                      </a:endParaRPr>
                    </a:p>
                  </a:txBody>
                  <a:tcPr/>
                </a:tc>
                <a:tc>
                  <a:txBody>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Case study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15461434"/>
                  </a:ext>
                </a:extLst>
              </a:tr>
              <a:tr h="466898">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(Robb, et al., 2020)</a:t>
                      </a:r>
                      <a:endParaRPr lang="en-GB" sz="2000" dirty="0">
                        <a:latin typeface="Arial" panose="020B0604020202020204" pitchFamily="34" charset="0"/>
                        <a:cs typeface="Arial" panose="020B0604020202020204" pitchFamily="34" charset="0"/>
                      </a:endParaRPr>
                    </a:p>
                  </a:txBody>
                  <a:tcPr/>
                </a:tc>
                <a:tc>
                  <a:txBody>
                    <a:bodyPr/>
                    <a:lstStyle/>
                    <a:p>
                      <a:pPr>
                        <a:lnSpc>
                          <a:spcPct val="150000"/>
                        </a:lnSpc>
                      </a:pPr>
                      <a:r>
                        <a:rPr lang="en-GB" sz="2000" kern="1200" dirty="0">
                          <a:solidFill>
                            <a:schemeClr val="dk1"/>
                          </a:solidFill>
                          <a:effectLst/>
                          <a:latin typeface="Arial" panose="020B0604020202020204" pitchFamily="34" charset="0"/>
                          <a:ea typeface="+mn-ea"/>
                          <a:cs typeface="Arial" panose="020B0604020202020204" pitchFamily="34" charset="0"/>
                        </a:rPr>
                        <a:t>Associations of Social Isolation with Anxiety and Depression during the Early COVID-19 Pandemic: A Survey of Older Adults in London, UK</a:t>
                      </a:r>
                      <a:endParaRPr lang="en-GB" sz="2000" dirty="0">
                        <a:latin typeface="Arial" panose="020B0604020202020204" pitchFamily="34" charset="0"/>
                        <a:cs typeface="Arial" panose="020B0604020202020204" pitchFamily="34" charset="0"/>
                      </a:endParaRPr>
                    </a:p>
                  </a:txBody>
                  <a:tcPr/>
                </a:tc>
                <a:tc>
                  <a:txBody>
                    <a:bodyPr/>
                    <a:lstStyle/>
                    <a:p>
                      <a:pPr>
                        <a:lnSpc>
                          <a:spcPct val="150000"/>
                        </a:lnSpc>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Investigating the impact of COVID-19 and associated social isolation on one's emotional and physical wellbeing.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12.8% of participants overall said they felt worse on the HADS's depression components (7.8% males and 17.3% women), and 12.3% said they felt worse on the HADS's anxiety components (7.8% men and 16.5% women). Less people (1.5% for depression and 4.9% for anxiety) reported feeling better. Women, younger participants, those who were single, widowed, or divorced, reported experiencing bad sleep and feelings of loneliness, and those who said they lived alone were more likely to indicate that they felt worse on the HADS's depression and/or anxiety components.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Survey</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96405216"/>
                  </a:ext>
                </a:extLst>
              </a:tr>
              <a:tr h="466898">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(Nair, et al., 2022)</a:t>
                      </a:r>
                      <a:endParaRPr lang="en-GB" sz="2000" dirty="0">
                        <a:latin typeface="Arial" panose="020B0604020202020204" pitchFamily="34" charset="0"/>
                        <a:cs typeface="Arial" panose="020B0604020202020204" pitchFamily="34" charset="0"/>
                      </a:endParaRPr>
                    </a:p>
                  </a:txBody>
                  <a:tcPr/>
                </a:tc>
                <a:tc>
                  <a:txBody>
                    <a:bodyPr/>
                    <a:lstStyle/>
                    <a:p>
                      <a:pPr>
                        <a:lnSpc>
                          <a:spcPct val="150000"/>
                        </a:lnSpc>
                      </a:pPr>
                      <a:r>
                        <a:rPr lang="en-GB" sz="2000" kern="1200" dirty="0">
                          <a:solidFill>
                            <a:schemeClr val="dk1"/>
                          </a:solidFill>
                          <a:effectLst/>
                          <a:latin typeface="Arial" panose="020B0604020202020204" pitchFamily="34" charset="0"/>
                          <a:ea typeface="+mn-ea"/>
                          <a:cs typeface="Arial" panose="020B0604020202020204" pitchFamily="34" charset="0"/>
                        </a:rPr>
                        <a:t>Self-management of depression and anxiety amongst frail older adults in the United Kingdom</a:t>
                      </a:r>
                      <a:endParaRPr lang="en-GB" sz="2000" dirty="0">
                        <a:latin typeface="Arial" panose="020B0604020202020204" pitchFamily="34" charset="0"/>
                        <a:cs typeface="Arial" panose="020B0604020202020204" pitchFamily="34" charset="0"/>
                      </a:endParaRPr>
                    </a:p>
                  </a:txBody>
                  <a:tcPr/>
                </a:tc>
                <a:tc>
                  <a:txBody>
                    <a:bodyPr/>
                    <a:lstStyle/>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Determine the effectiveness of psychosocial interventions in avoiding depression and enhancing mental health in older individuals by looking into how frail elderly persons manage their own anxiety or depressive symptoms.</a:t>
                      </a:r>
                    </a:p>
                  </a:txBody>
                  <a:tcPr marL="68580" marR="68580" marT="0" marB="0"/>
                </a:tc>
                <a:tc>
                  <a:txBody>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According to research, frail older persons believe that preserving their independence, taking part in worthwhile activities, socialising, and receiving peer support are crucial for managing their anxiety and sadness.</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Interview</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93430377"/>
                  </a:ext>
                </a:extLst>
              </a:tr>
              <a:tr h="466898">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(Forsman, et al., 2011)</a:t>
                      </a:r>
                      <a:endParaRPr lang="en-GB" sz="2000" dirty="0">
                        <a:latin typeface="Arial" panose="020B0604020202020204" pitchFamily="34" charset="0"/>
                        <a:cs typeface="Arial" panose="020B0604020202020204" pitchFamily="34" charset="0"/>
                      </a:endParaRPr>
                    </a:p>
                  </a:txBody>
                  <a:tcPr/>
                </a:tc>
                <a:tc>
                  <a:txBody>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Psychosocial interventions for the promotion of mental health and the prevention of depression among older adults</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Determine the effectiveness of psychosocial interventions in avoiding depression and enhancing mental health in older individuals by looking into how frail elderly persons manage their own anxiety or depressive symptoms.</a:t>
                      </a:r>
                    </a:p>
                  </a:txBody>
                  <a:tcPr marL="68580" marR="68580" marT="0" marB="0"/>
                </a:tc>
                <a:tc>
                  <a:txBody>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Psychosocial interventions had a positive effect on quality of life and positive mental health. The pooled interventions also had a statistically significant effect on reduction in depressive symptoms. Social activities significantly improved positive mental health, life satisfaction and quality of life and reduced depressive symptoms</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23777052"/>
                  </a:ext>
                </a:extLst>
              </a:tr>
              <a:tr h="466898">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a:t>
                      </a:r>
                      <a:r>
                        <a:rPr lang="en-GB" sz="2000" kern="1200" dirty="0" err="1">
                          <a:solidFill>
                            <a:schemeClr val="dk1"/>
                          </a:solidFill>
                          <a:effectLst/>
                          <a:latin typeface="Arial" panose="020B0604020202020204" pitchFamily="34" charset="0"/>
                          <a:ea typeface="+mn-ea"/>
                          <a:cs typeface="Arial" panose="020B0604020202020204" pitchFamily="34" charset="0"/>
                        </a:rPr>
                        <a:t>Copl</a:t>
                      </a:r>
                      <a:r>
                        <a:rPr lang="en-GB" sz="2000" kern="1200" dirty="0">
                          <a:solidFill>
                            <a:schemeClr val="dk1"/>
                          </a:solidFill>
                          <a:effectLst/>
                          <a:latin typeface="Arial" panose="020B0604020202020204" pitchFamily="34" charset="0"/>
                          <a:ea typeface="+mn-ea"/>
                          <a:cs typeface="Arial" panose="020B0604020202020204" pitchFamily="34" charset="0"/>
                        </a:rPr>
                        <a:t>, et al., 2011)</a:t>
                      </a:r>
                      <a:endParaRPr lang="en-GB" sz="2000" dirty="0">
                        <a:latin typeface="Arial" panose="020B0604020202020204" pitchFamily="34" charset="0"/>
                        <a:cs typeface="Arial" panose="020B0604020202020204" pitchFamily="34" charset="0"/>
                      </a:endParaRPr>
                    </a:p>
                  </a:txBody>
                  <a:tcPr/>
                </a:tc>
                <a:tc>
                  <a:txBody>
                    <a:bodyPr/>
                    <a:lstStyle/>
                    <a:p>
                      <a:r>
                        <a:rPr lang="en-GB" sz="2000" kern="1200" dirty="0">
                          <a:solidFill>
                            <a:schemeClr val="dk1"/>
                          </a:solidFill>
                          <a:effectLst/>
                          <a:latin typeface="Arial" panose="020B0604020202020204" pitchFamily="34" charset="0"/>
                          <a:ea typeface="+mn-ea"/>
                          <a:cs typeface="Arial" panose="020B0604020202020204" pitchFamily="34" charset="0"/>
                        </a:rPr>
                        <a:t>Antidepressant use and risk of adverse outcomes in older people: population-based cohort study</a:t>
                      </a:r>
                      <a:endParaRPr lang="en-GB" sz="2000" dirty="0">
                        <a:latin typeface="Arial" panose="020B0604020202020204" pitchFamily="34" charset="0"/>
                        <a:cs typeface="Arial" panose="020B0604020202020204" pitchFamily="34" charset="0"/>
                      </a:endParaRPr>
                    </a:p>
                  </a:txBody>
                  <a:tcPr/>
                </a:tc>
                <a:tc>
                  <a:txBody>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To investigate the association between antidepressant treatment and risk of several potential adverse outcomes in older people with depression and to examine risks by class of antidepressant, duration of use, and dose</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Aft>
                          <a:spcPts val="800"/>
                        </a:spcAft>
                      </a:pPr>
                      <a:r>
                        <a:rPr lang="en-GB" sz="2000" dirty="0">
                          <a:solidFill>
                            <a:srgbClr val="000000"/>
                          </a:solidFill>
                          <a:effectLst/>
                          <a:latin typeface="Arial" panose="020B0604020202020204" pitchFamily="34" charset="0"/>
                          <a:ea typeface="Calibri" panose="020F0502020204030204" pitchFamily="34" charset="0"/>
                          <a:cs typeface="Arial" panose="020B0604020202020204" pitchFamily="34" charset="0"/>
                        </a:rPr>
                        <a:t>For seven outcomes, there were substantial differences in the relationships with the negative outcomes between the antidepressant classes. When compared to when antidepressants were not being used, selective serotonin reuptake inhibitors had the highest adjusted hazard ratios for falls (1.66, 95% confidence interval 1.58 to 1.73) and hyponatraemia (1.52, 1.33 to 1.75).</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98525275"/>
                  </a:ext>
                </a:extLst>
              </a:tr>
            </a:tbl>
          </a:graphicData>
        </a:graphic>
      </p:graphicFrame>
    </p:spTree>
    <p:extLst>
      <p:ext uri="{BB962C8B-B14F-4D97-AF65-F5344CB8AC3E}">
        <p14:creationId xmlns:p14="http://schemas.microsoft.com/office/powerpoint/2010/main" val="1040417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EDF92-EC53-63CE-F92E-D306FB55F90D}"/>
              </a:ext>
            </a:extLst>
          </p:cNvPr>
          <p:cNvSpPr>
            <a:spLocks noGrp="1"/>
          </p:cNvSpPr>
          <p:nvPr>
            <p:ph type="title"/>
          </p:nvPr>
        </p:nvSpPr>
        <p:spPr/>
        <p:txBody>
          <a:bodyPr/>
          <a:lstStyle/>
          <a:p>
            <a:r>
              <a:rPr lang="en-US" sz="2800" b="1" dirty="0">
                <a:latin typeface="Arial" panose="020B0604020202020204" pitchFamily="34" charset="0"/>
                <a:ea typeface="Times New Roman" panose="02020603050405020304" pitchFamily="18" charset="0"/>
                <a:cs typeface="Arial" panose="020B0604020202020204" pitchFamily="34" charset="0"/>
              </a:rPr>
              <a:t>                        </a:t>
            </a:r>
            <a:r>
              <a:rPr lang="en-US" sz="3600" b="1" dirty="0">
                <a:latin typeface="Arial" panose="020B0604020202020204" pitchFamily="34" charset="0"/>
                <a:ea typeface="Times New Roman" panose="02020603050405020304" pitchFamily="18" charset="0"/>
                <a:cs typeface="Arial" panose="020B0604020202020204" pitchFamily="34" charset="0"/>
              </a:rPr>
              <a:t>Themes </a:t>
            </a:r>
            <a:r>
              <a:rPr lang="en-US" sz="3600" b="1" dirty="0">
                <a:latin typeface="Arial" panose="020B0604020202020204" pitchFamily="34" charset="0"/>
                <a:cs typeface="Arial" panose="020B0604020202020204" pitchFamily="34" charset="0"/>
              </a:rPr>
              <a:t>identified</a:t>
            </a:r>
            <a:r>
              <a:rPr lang="en-US" sz="3600" b="1" dirty="0">
                <a:latin typeface="Arial" panose="020B0604020202020204" pitchFamily="34" charset="0"/>
                <a:ea typeface="Times New Roman" panose="02020603050405020304" pitchFamily="18" charset="0"/>
                <a:cs typeface="Arial" panose="020B0604020202020204" pitchFamily="34" charset="0"/>
              </a:rPr>
              <a:t>:</a:t>
            </a:r>
            <a:br>
              <a:rPr lang="en-US" sz="4800" b="1" u="sng" dirty="0">
                <a:effectLst/>
                <a:latin typeface="Arial" panose="020B0604020202020204" pitchFamily="34" charset="0"/>
                <a:ea typeface="Times New Roman" panose="02020603050405020304" pitchFamily="18"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A9A09E3A-800F-2ED9-72C5-9558D45795BC}"/>
              </a:ext>
            </a:extLst>
          </p:cNvPr>
          <p:cNvSpPr>
            <a:spLocks noGrp="1"/>
          </p:cNvSpPr>
          <p:nvPr>
            <p:ph idx="1"/>
          </p:nvPr>
        </p:nvSpPr>
        <p:spPr>
          <a:xfrm>
            <a:off x="807720" y="1845734"/>
            <a:ext cx="10347960" cy="4023360"/>
          </a:xfrm>
        </p:spPr>
        <p:txBody>
          <a:bodyPr>
            <a:normAutofit fontScale="25000" lnSpcReduction="20000"/>
          </a:bodyPr>
          <a:lstStyle/>
          <a:p>
            <a:pPr marL="0" indent="0">
              <a:lnSpc>
                <a:spcPct val="100000"/>
              </a:lnSpc>
              <a:spcBef>
                <a:spcPts val="0"/>
              </a:spcBef>
              <a:buNone/>
            </a:pPr>
            <a:r>
              <a:rPr lang="en-US" sz="9600" b="1" u="sng" dirty="0">
                <a:latin typeface="Arial" panose="020B0604020202020204" pitchFamily="34" charset="0"/>
                <a:ea typeface="Times New Roman" panose="02020603050405020304" pitchFamily="18" charset="0"/>
                <a:cs typeface="Arial" panose="020B0604020202020204" pitchFamily="34" charset="0"/>
              </a:rPr>
              <a:t>I</a:t>
            </a:r>
            <a:r>
              <a:rPr lang="en-US" sz="9600" b="1" u="sng" dirty="0">
                <a:latin typeface="Arial" panose="020B0604020202020204" pitchFamily="34" charset="0"/>
                <a:cs typeface="Arial" panose="020B0604020202020204" pitchFamily="34" charset="0"/>
              </a:rPr>
              <a:t>dentified t</a:t>
            </a:r>
            <a:r>
              <a:rPr lang="en-US" sz="9600" b="1" u="sng" dirty="0">
                <a:latin typeface="Arial" panose="020B0604020202020204" pitchFamily="34" charset="0"/>
                <a:ea typeface="Times New Roman" panose="02020603050405020304" pitchFamily="18" charset="0"/>
                <a:cs typeface="Arial" panose="020B0604020202020204" pitchFamily="34" charset="0"/>
              </a:rPr>
              <a:t>hemes :</a:t>
            </a:r>
          </a:p>
          <a:p>
            <a:pPr marL="0" indent="0">
              <a:lnSpc>
                <a:spcPct val="100000"/>
              </a:lnSpc>
              <a:spcBef>
                <a:spcPts val="0"/>
              </a:spcBef>
              <a:buNone/>
            </a:pPr>
            <a:endParaRPr lang="en-US" sz="8000" b="1" u="sng" dirty="0">
              <a:effectLst/>
              <a:latin typeface="Arial" panose="020B0604020202020204" pitchFamily="34" charset="0"/>
              <a:ea typeface="Times New Roman" panose="02020603050405020304" pitchFamily="18" charset="0"/>
              <a:cs typeface="Arial" panose="020B0604020202020204" pitchFamily="34" charset="0"/>
            </a:endParaRPr>
          </a:p>
          <a:p>
            <a:pPr marL="1371600" lvl="0" indent="-1371600">
              <a:lnSpc>
                <a:spcPct val="107000"/>
              </a:lnSpc>
              <a:buFont typeface="+mj-lt"/>
              <a:buAutoNum type="arabicPeriod"/>
            </a:pPr>
            <a:r>
              <a:rPr lang="en-GB" sz="8000" kern="100" dirty="0">
                <a:effectLst/>
                <a:latin typeface="Arial" panose="020B0604020202020204" pitchFamily="34" charset="0"/>
                <a:ea typeface="Calibri" panose="020F0502020204030204" pitchFamily="34" charset="0"/>
                <a:cs typeface="Times New Roman" panose="02020603050405020304" pitchFamily="18" charset="0"/>
              </a:rPr>
              <a:t>Find maintaining independence, engaging in meaningful activities, and socialising and peer support important for self-managing depression and anxiety.</a:t>
            </a:r>
            <a:endParaRPr lang="en-GB" sz="8000" kern="100" dirty="0">
              <a:effectLst/>
              <a:latin typeface="Calibri" panose="020F0502020204030204" pitchFamily="34" charset="0"/>
              <a:ea typeface="Calibri" panose="020F0502020204030204" pitchFamily="34" charset="0"/>
              <a:cs typeface="Times New Roman" panose="02020603050405020304" pitchFamily="18" charset="0"/>
            </a:endParaRPr>
          </a:p>
          <a:p>
            <a:pPr marL="1371600" indent="-1371600">
              <a:lnSpc>
                <a:spcPct val="107000"/>
              </a:lnSpc>
              <a:buFont typeface="+mj-lt"/>
              <a:buAutoNum type="arabicPeriod"/>
            </a:pPr>
            <a:r>
              <a:rPr lang="en-GB" sz="8000" kern="100" dirty="0">
                <a:effectLst/>
                <a:latin typeface="Arial" panose="020B0604020202020204" pitchFamily="34" charset="0"/>
                <a:ea typeface="Calibri" panose="020F0502020204030204" pitchFamily="34" charset="0"/>
                <a:cs typeface="Times New Roman" panose="02020603050405020304" pitchFamily="18" charset="0"/>
              </a:rPr>
              <a:t>Social activities significantly improved positive mental health and reduces </a:t>
            </a:r>
            <a:r>
              <a:rPr lang="en-GB" sz="8000" kern="100" dirty="0">
                <a:latin typeface="Arial" panose="020B0604020202020204" pitchFamily="34" charset="0"/>
                <a:ea typeface="Calibri" panose="020F0502020204030204" pitchFamily="34" charset="0"/>
                <a:cs typeface="Times New Roman" panose="02020603050405020304" pitchFamily="18" charset="0"/>
              </a:rPr>
              <a:t>l</a:t>
            </a:r>
            <a:r>
              <a:rPr lang="en-GB" sz="8000" dirty="0">
                <a:effectLst/>
                <a:latin typeface="Arial" panose="020B0604020202020204" pitchFamily="34" charset="0"/>
                <a:ea typeface="Calibri" panose="020F0502020204030204" pitchFamily="34" charset="0"/>
              </a:rPr>
              <a:t>oneliness</a:t>
            </a:r>
            <a:r>
              <a:rPr lang="en-US" sz="8000" dirty="0">
                <a:latin typeface="Arial" panose="020B0604020202020204" pitchFamily="34" charset="0"/>
                <a:cs typeface="Arial" panose="020B0604020202020204" pitchFamily="34" charset="0"/>
              </a:rPr>
              <a:t>.</a:t>
            </a:r>
            <a:endParaRPr lang="en-GB" sz="8000" kern="100" dirty="0">
              <a:effectLst/>
              <a:latin typeface="Calibri" panose="020F0502020204030204" pitchFamily="34" charset="0"/>
              <a:ea typeface="Calibri" panose="020F0502020204030204" pitchFamily="34" charset="0"/>
              <a:cs typeface="Times New Roman" panose="02020603050405020304" pitchFamily="18" charset="0"/>
            </a:endParaRPr>
          </a:p>
          <a:p>
            <a:pPr marL="1371600" lvl="0" indent="-1371600">
              <a:lnSpc>
                <a:spcPct val="107000"/>
              </a:lnSpc>
              <a:spcAft>
                <a:spcPts val="800"/>
              </a:spcAft>
              <a:buFont typeface="+mj-lt"/>
              <a:buAutoNum type="arabicPeriod"/>
            </a:pPr>
            <a:r>
              <a:rPr lang="en-GB" sz="8000" kern="100" dirty="0">
                <a:effectLst/>
                <a:latin typeface="Arial" panose="020B0604020202020204" pitchFamily="34" charset="0"/>
                <a:ea typeface="Calibri" panose="020F0502020204030204" pitchFamily="34" charset="0"/>
                <a:cs typeface="Times New Roman" panose="02020603050405020304" pitchFamily="18" charset="0"/>
              </a:rPr>
              <a:t>Selective serotonin reuptake inhibitors were associated with the highest adjusted hazard ratios for falls</a:t>
            </a:r>
            <a:endParaRPr lang="en-GB" sz="8000" kern="100" dirty="0">
              <a:effectLst/>
              <a:latin typeface="Calibri" panose="020F0502020204030204" pitchFamily="34" charset="0"/>
              <a:ea typeface="Calibri" panose="020F0502020204030204" pitchFamily="34" charset="0"/>
              <a:cs typeface="Times New Roman" panose="02020603050405020304" pitchFamily="18" charset="0"/>
            </a:endParaRPr>
          </a:p>
          <a:p>
            <a:pPr marL="1371600" lvl="0" indent="-1371600">
              <a:lnSpc>
                <a:spcPct val="107000"/>
              </a:lnSpc>
              <a:buFont typeface="+mj-lt"/>
              <a:buAutoNum type="arabicPeriod"/>
            </a:pPr>
            <a:r>
              <a:rPr lang="en-GB" sz="8000" kern="100" dirty="0">
                <a:effectLst/>
                <a:latin typeface="Arial" panose="020B0604020202020204" pitchFamily="34" charset="0"/>
                <a:ea typeface="Calibri" panose="020F0502020204030204" pitchFamily="34" charset="0"/>
                <a:cs typeface="Times New Roman" panose="02020603050405020304" pitchFamily="18" charset="0"/>
              </a:rPr>
              <a:t>Internet usage (particularly for communication) might benefit middle-aged and older adults’ mental health.</a:t>
            </a:r>
            <a:endParaRPr lang="en-GB" sz="8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Bef>
                <a:spcPts val="0"/>
              </a:spcBef>
            </a:pPr>
            <a:endParaRPr lang="en-US" dirty="0"/>
          </a:p>
          <a:p>
            <a:endParaRPr lang="en-GB" dirty="0"/>
          </a:p>
        </p:txBody>
      </p:sp>
    </p:spTree>
    <p:extLst>
      <p:ext uri="{BB962C8B-B14F-4D97-AF65-F5344CB8AC3E}">
        <p14:creationId xmlns:p14="http://schemas.microsoft.com/office/powerpoint/2010/main" val="2804119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5422E-EC28-52EB-3F62-B7C04BA026F3}"/>
              </a:ext>
            </a:extLst>
          </p:cNvPr>
          <p:cNvSpPr>
            <a:spLocks noGrp="1"/>
          </p:cNvSpPr>
          <p:nvPr>
            <p:ph type="title"/>
          </p:nvPr>
        </p:nvSpPr>
        <p:spPr/>
        <p:txBody>
          <a:bodyPr/>
          <a:lstStyle/>
          <a:p>
            <a:r>
              <a:rPr lang="en-GB" sz="4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Discussion of Findings</a:t>
            </a:r>
            <a:br>
              <a:rPr lang="en-GB"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913518DB-EB52-8A7F-FD73-43D9347E9114}"/>
              </a:ext>
            </a:extLst>
          </p:cNvPr>
          <p:cNvSpPr>
            <a:spLocks noGrp="1"/>
          </p:cNvSpPr>
          <p:nvPr>
            <p:ph idx="1"/>
          </p:nvPr>
        </p:nvSpPr>
        <p:spPr/>
        <p:txBody>
          <a:bodyPr>
            <a:normAutofit lnSpcReduction="10000"/>
          </a:bodyPr>
          <a:lstStyle/>
          <a:p>
            <a:pPr indent="0" algn="just">
              <a:lnSpc>
                <a:spcPct val="150000"/>
              </a:lnSpc>
              <a:spcAft>
                <a:spcPts val="800"/>
              </a:spcAft>
              <a:buNone/>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study focuses on the impact of depression on older adults' mental wellbeing in the United Kingdom. It proposed some research questions to achieve the highlighted objectives relating to the impact of depression on older adults' mental wellbeing. Therefore, themes corresponding to the specific research objectives are formed, as earlier stated. The research findings under each research objective will be discussed. This study presents the objectives thus.</a:t>
            </a:r>
            <a:endParaRPr lang="en-GB" sz="2400" b="1" kern="0" dirty="0">
              <a:solidFill>
                <a:srgbClr val="000000"/>
              </a:solidFill>
              <a:effectLst/>
              <a:latin typeface="Arial" panose="020B0604020202020204" pitchFamily="34" charset="0"/>
              <a:ea typeface="Calibri" panose="020F0502020204030204" pitchFamily="34" charset="0"/>
            </a:endParaRPr>
          </a:p>
          <a:p>
            <a:pPr marL="342900" indent="-342900">
              <a:buFont typeface="+mj-lt"/>
              <a:buAutoNum type="arabicPeriod"/>
            </a:pPr>
            <a:endParaRPr lang="en-GB" sz="1800" b="1" kern="0" dirty="0">
              <a:solidFill>
                <a:srgbClr val="000000"/>
              </a:solidFill>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2167635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6D563-82F9-0781-FB3C-04CA57F99DEC}"/>
              </a:ext>
            </a:extLst>
          </p:cNvPr>
          <p:cNvSpPr>
            <a:spLocks noGrp="1"/>
          </p:cNvSpPr>
          <p:nvPr>
            <p:ph type="title"/>
          </p:nvPr>
        </p:nvSpPr>
        <p:spPr>
          <a:xfrm>
            <a:off x="1097280" y="286603"/>
            <a:ext cx="10058400" cy="1450757"/>
          </a:xfrm>
        </p:spPr>
        <p:txBody>
          <a:bodyPr>
            <a:normAutofit/>
          </a:bodyPr>
          <a:lstStyle/>
          <a:p>
            <a:r>
              <a:rPr lang="en-GB" sz="3100" b="1" kern="0" dirty="0">
                <a:effectLst/>
                <a:latin typeface="Arial" panose="020B0604020202020204" pitchFamily="34" charset="0"/>
                <a:ea typeface="Calibri" panose="020F0502020204030204" pitchFamily="34" charset="0"/>
              </a:rPr>
              <a:t>The impact of depression on the mental wellbeing of older adults in the United Kingdom</a:t>
            </a:r>
            <a:br>
              <a:rPr lang="en-GB" sz="3100" b="1" kern="0" dirty="0">
                <a:effectLst/>
                <a:latin typeface="Arial" panose="020B0604020202020204" pitchFamily="34" charset="0"/>
                <a:ea typeface="Calibri" panose="020F0502020204030204" pitchFamily="34" charset="0"/>
              </a:rPr>
            </a:br>
            <a:endParaRPr lang="en-GB" sz="3100" dirty="0"/>
          </a:p>
        </p:txBody>
      </p:sp>
      <p:sp>
        <p:nvSpPr>
          <p:cNvPr id="3" name="Content Placeholder 2">
            <a:extLst>
              <a:ext uri="{FF2B5EF4-FFF2-40B4-BE49-F238E27FC236}">
                <a16:creationId xmlns:a16="http://schemas.microsoft.com/office/drawing/2014/main" id="{05742D17-9CF1-F20B-AF21-211B709479D9}"/>
              </a:ext>
            </a:extLst>
          </p:cNvPr>
          <p:cNvSpPr>
            <a:spLocks noGrp="1"/>
          </p:cNvSpPr>
          <p:nvPr>
            <p:ph idx="1"/>
          </p:nvPr>
        </p:nvSpPr>
        <p:spPr>
          <a:xfrm>
            <a:off x="685800" y="1845734"/>
            <a:ext cx="8442960" cy="4023360"/>
          </a:xfrm>
        </p:spPr>
        <p:txBody>
          <a:bodyPr>
            <a:noAutofit/>
          </a:bodyPr>
          <a:lstStyle/>
          <a:p>
            <a:pPr marL="0" indent="0">
              <a:buNone/>
            </a:pPr>
            <a:r>
              <a:rPr lang="en-GB" sz="2400" kern="0" dirty="0">
                <a:effectLst/>
                <a:latin typeface="Arial" panose="020B0604020202020204" pitchFamily="34" charset="0"/>
                <a:ea typeface="Calibri" panose="020F0502020204030204" pitchFamily="34" charset="0"/>
              </a:rPr>
              <a:t>Depression can result in social isolation, decreased physical activity, and an increased risk of physical health issues. Studies also shows that depression can have a substantial negative influence on older persons' overall mental wellness (NHS,2023). </a:t>
            </a:r>
          </a:p>
          <a:p>
            <a:r>
              <a:rPr lang="en-GB" sz="2400" kern="0" dirty="0">
                <a:effectLst/>
                <a:latin typeface="Arial" panose="020B0604020202020204" pitchFamily="34" charset="0"/>
                <a:ea typeface="Calibri" panose="020F0502020204030204" pitchFamily="34" charset="0"/>
              </a:rPr>
              <a:t>For older adults, depression is a frequent mental health issue that can have a serious detrimental effect on their general mental wellness. Older adults' depression might manifest differently than it does in younger people, and it is frequently ignored or misunderstood for natural aging (Wallinheimo &amp; Evans, 2021).</a:t>
            </a:r>
          </a:p>
          <a:p>
            <a:r>
              <a:rPr lang="en-GB" sz="2400" kern="0" dirty="0">
                <a:effectLst/>
                <a:latin typeface="Arial" panose="020B0604020202020204" pitchFamily="34" charset="0"/>
                <a:ea typeface="Calibri" panose="020F0502020204030204" pitchFamily="34" charset="0"/>
              </a:rPr>
              <a:t>Furthermore, It can impact memory and cognitive function as well as raise the risk of physical health issues including heart disease and stroke (Wallinheimo &amp; Evans, 2021). 	</a:t>
            </a:r>
            <a:endParaRPr lang="en-GB" sz="2400" dirty="0"/>
          </a:p>
        </p:txBody>
      </p:sp>
      <p:pic>
        <p:nvPicPr>
          <p:cNvPr id="4" name="Picture 3" descr="Sensors | Free Full-Text | Decrease in Mobility during the COVID-19  Pandemic and Its Association with Increase in Depression among Older  Adults: A Longitudinal Remote Mobility Monitoring Using a Wearable Sensor">
            <a:extLst>
              <a:ext uri="{FF2B5EF4-FFF2-40B4-BE49-F238E27FC236}">
                <a16:creationId xmlns:a16="http://schemas.microsoft.com/office/drawing/2014/main" id="{7520348F-1D83-4851-5615-EF9913DE1B31}"/>
              </a:ext>
            </a:extLst>
          </p:cNvPr>
          <p:cNvPicPr>
            <a:picLocks noChangeAspect="1"/>
          </p:cNvPicPr>
          <p:nvPr/>
        </p:nvPicPr>
        <p:blipFill rotWithShape="1">
          <a:blip r:embed="rId2">
            <a:extLst>
              <a:ext uri="{28A0092B-C50C-407E-A947-70E740481C1C}">
                <a14:useLocalDpi xmlns:a14="http://schemas.microsoft.com/office/drawing/2010/main" val="0"/>
              </a:ext>
            </a:extLst>
          </a:blip>
          <a:srcRect l="4923" r="5" b="5"/>
          <a:stretch/>
        </p:blipFill>
        <p:spPr bwMode="auto">
          <a:xfrm>
            <a:off x="9296400" y="2057400"/>
            <a:ext cx="2788920" cy="3375650"/>
          </a:xfrm>
          <a:prstGeom prst="rect">
            <a:avLst/>
          </a:prstGeom>
          <a:noFill/>
        </p:spPr>
      </p:pic>
      <p:pic>
        <p:nvPicPr>
          <p:cNvPr id="6" name="Picture 5">
            <a:extLst>
              <a:ext uri="{FF2B5EF4-FFF2-40B4-BE49-F238E27FC236}">
                <a16:creationId xmlns:a16="http://schemas.microsoft.com/office/drawing/2014/main" id="{B13A200F-D081-CFC6-5C00-D7392F7A2CB0}"/>
              </a:ext>
            </a:extLst>
          </p:cNvPr>
          <p:cNvPicPr>
            <a:picLocks noChangeAspect="1"/>
          </p:cNvPicPr>
          <p:nvPr/>
        </p:nvPicPr>
        <p:blipFill>
          <a:blip r:embed="rId3"/>
          <a:stretch>
            <a:fillRect/>
          </a:stretch>
        </p:blipFill>
        <p:spPr>
          <a:xfrm>
            <a:off x="9471660" y="5324677"/>
            <a:ext cx="2438400" cy="544417"/>
          </a:xfrm>
          <a:prstGeom prst="rect">
            <a:avLst/>
          </a:prstGeom>
        </p:spPr>
      </p:pic>
    </p:spTree>
    <p:extLst>
      <p:ext uri="{BB962C8B-B14F-4D97-AF65-F5344CB8AC3E}">
        <p14:creationId xmlns:p14="http://schemas.microsoft.com/office/powerpoint/2010/main" val="4277112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812F-3CD0-2A9D-B15D-0A7262DB1172}"/>
              </a:ext>
            </a:extLst>
          </p:cNvPr>
          <p:cNvSpPr>
            <a:spLocks noGrp="1"/>
          </p:cNvSpPr>
          <p:nvPr>
            <p:ph type="title"/>
          </p:nvPr>
        </p:nvSpPr>
        <p:spPr>
          <a:xfrm>
            <a:off x="1097280" y="286603"/>
            <a:ext cx="10058400" cy="1450757"/>
          </a:xfrm>
        </p:spPr>
        <p:txBody>
          <a:bodyPr>
            <a:normAutofit/>
          </a:bodyPr>
          <a:lstStyle/>
          <a:p>
            <a:r>
              <a:rPr lang="en-GB" sz="3400" b="1" kern="0">
                <a:effectLst/>
                <a:latin typeface="Arial" panose="020B0604020202020204" pitchFamily="34" charset="0"/>
                <a:ea typeface="Calibri" panose="020F0502020204030204" pitchFamily="34" charset="0"/>
              </a:rPr>
              <a:t>Reducing the prevalence of depression in older adults' mental health in the United Kingdom</a:t>
            </a:r>
            <a:br>
              <a:rPr lang="en-GB" sz="3400" b="1" kern="0">
                <a:latin typeface="Arial" panose="020B0604020202020204" pitchFamily="34" charset="0"/>
                <a:ea typeface="Calibri" panose="020F0502020204030204" pitchFamily="34" charset="0"/>
              </a:rPr>
            </a:br>
            <a:endParaRPr lang="en-GB" sz="3400"/>
          </a:p>
        </p:txBody>
      </p:sp>
      <p:sp>
        <p:nvSpPr>
          <p:cNvPr id="3" name="Content Placeholder 2">
            <a:extLst>
              <a:ext uri="{FF2B5EF4-FFF2-40B4-BE49-F238E27FC236}">
                <a16:creationId xmlns:a16="http://schemas.microsoft.com/office/drawing/2014/main" id="{FDEFBD11-E610-90DF-46B8-9F899143E2CB}"/>
              </a:ext>
            </a:extLst>
          </p:cNvPr>
          <p:cNvSpPr>
            <a:spLocks noGrp="1"/>
          </p:cNvSpPr>
          <p:nvPr>
            <p:ph idx="1"/>
          </p:nvPr>
        </p:nvSpPr>
        <p:spPr>
          <a:xfrm>
            <a:off x="1097279" y="1845734"/>
            <a:ext cx="7574281" cy="4023360"/>
          </a:xfrm>
        </p:spPr>
        <p:txBody>
          <a:bodyPr>
            <a:noAutofit/>
          </a:bodyPr>
          <a:lstStyle/>
          <a:p>
            <a:r>
              <a:rPr lang="en-GB" sz="2400" dirty="0">
                <a:effectLst/>
                <a:latin typeface="Arial" panose="020B0604020202020204" pitchFamily="34" charset="0"/>
                <a:ea typeface="Calibri" panose="020F0502020204030204" pitchFamily="34" charset="0"/>
                <a:cs typeface="Arial" panose="020B0604020202020204" pitchFamily="34" charset="0"/>
              </a:rPr>
              <a:t>Physical health issues, among others, might contribute to depression in older persons. Many causes, such as poor physical condition, social isolations, and sorrow, can contribute to depression in older persons</a:t>
            </a:r>
          </a:p>
          <a:p>
            <a:r>
              <a:rPr lang="en-GB" sz="2400" dirty="0">
                <a:effectLst/>
                <a:latin typeface="Arial" panose="020B0604020202020204" pitchFamily="34" charset="0"/>
                <a:ea typeface="Calibri" panose="020F0502020204030204" pitchFamily="34" charset="0"/>
                <a:cs typeface="Arial" panose="020B0604020202020204" pitchFamily="34" charset="0"/>
              </a:rPr>
              <a:t>By addressing these root reasons via medical care, counselling, and other interventions, older individuals' prevalence of depression may be decreased.</a:t>
            </a:r>
          </a:p>
          <a:p>
            <a:r>
              <a:rPr lang="en-GB" sz="2400" dirty="0">
                <a:effectLst/>
                <a:latin typeface="Arial" panose="020B0604020202020204" pitchFamily="34" charset="0"/>
                <a:ea typeface="Calibri" panose="020F0502020204030204" pitchFamily="34" charset="0"/>
                <a:cs typeface="Arial" panose="020B0604020202020204" pitchFamily="34" charset="0"/>
              </a:rPr>
              <a:t>According to McDougall et al. (2017) the prevalence of depression is high in old age. However, adjusting the unlaying factor causing depression through the use of counselling, medical treatment can reduce the prevalence of depression (Solhaug, et al., 2012). </a:t>
            </a:r>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ABFCC5F-D5EE-5BBF-77A2-7545848CAB34}"/>
              </a:ext>
            </a:extLst>
          </p:cNvPr>
          <p:cNvPicPr>
            <a:picLocks noChangeAspect="1"/>
          </p:cNvPicPr>
          <p:nvPr/>
        </p:nvPicPr>
        <p:blipFill>
          <a:blip r:embed="rId2"/>
          <a:stretch>
            <a:fillRect/>
          </a:stretch>
        </p:blipFill>
        <p:spPr>
          <a:xfrm>
            <a:off x="8884920" y="1971794"/>
            <a:ext cx="3093720" cy="2794754"/>
          </a:xfrm>
          <a:prstGeom prst="rect">
            <a:avLst/>
          </a:prstGeom>
        </p:spPr>
      </p:pic>
      <p:sp>
        <p:nvSpPr>
          <p:cNvPr id="7" name="TextBox 6">
            <a:extLst>
              <a:ext uri="{FF2B5EF4-FFF2-40B4-BE49-F238E27FC236}">
                <a16:creationId xmlns:a16="http://schemas.microsoft.com/office/drawing/2014/main" id="{012B7AF2-6A36-359C-3154-EAF3DFB0943E}"/>
              </a:ext>
            </a:extLst>
          </p:cNvPr>
          <p:cNvSpPr txBox="1"/>
          <p:nvPr/>
        </p:nvSpPr>
        <p:spPr>
          <a:xfrm>
            <a:off x="8671560" y="4766548"/>
            <a:ext cx="2484120"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(Psycom.net, 2022)</a:t>
            </a:r>
          </a:p>
        </p:txBody>
      </p:sp>
    </p:spTree>
    <p:extLst>
      <p:ext uri="{BB962C8B-B14F-4D97-AF65-F5344CB8AC3E}">
        <p14:creationId xmlns:p14="http://schemas.microsoft.com/office/powerpoint/2010/main" val="1826097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6CFC3-6D53-A4F4-7468-BA2AFCF25337}"/>
              </a:ext>
            </a:extLst>
          </p:cNvPr>
          <p:cNvSpPr>
            <a:spLocks noGrp="1"/>
          </p:cNvSpPr>
          <p:nvPr>
            <p:ph type="title"/>
          </p:nvPr>
        </p:nvSpPr>
        <p:spPr>
          <a:xfrm>
            <a:off x="1066800" y="263529"/>
            <a:ext cx="10058400" cy="1245232"/>
          </a:xfrm>
        </p:spPr>
        <p:txBody>
          <a:bodyPr>
            <a:normAutofit/>
          </a:bodyPr>
          <a:lstStyle/>
          <a:p>
            <a:r>
              <a:rPr lang="en-GB" sz="3100" b="1" kern="0" dirty="0">
                <a:solidFill>
                  <a:srgbClr val="000000"/>
                </a:solidFill>
                <a:effectLst/>
                <a:latin typeface="Arial" panose="020B0604020202020204" pitchFamily="34" charset="0"/>
                <a:ea typeface="Calibri" panose="020F0502020204030204" pitchFamily="34" charset="0"/>
              </a:rPr>
              <a:t>	Management of depression in older adults</a:t>
            </a:r>
            <a:br>
              <a:rPr lang="en-GB" sz="4800" b="1" kern="0" dirty="0">
                <a:solidFill>
                  <a:srgbClr val="000000"/>
                </a:solidFill>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24F6FF18-FE86-7642-4114-15A64261C805}"/>
              </a:ext>
            </a:extLst>
          </p:cNvPr>
          <p:cNvSpPr>
            <a:spLocks noGrp="1"/>
          </p:cNvSpPr>
          <p:nvPr>
            <p:ph idx="1"/>
          </p:nvPr>
        </p:nvSpPr>
        <p:spPr>
          <a:xfrm>
            <a:off x="1097280" y="1934216"/>
            <a:ext cx="10302240" cy="3934877"/>
          </a:xfrm>
        </p:spPr>
        <p:txBody>
          <a:bodyPr>
            <a:normAutofit fontScale="85000" lnSpcReduction="10000"/>
          </a:bodyPr>
          <a:lstStyle/>
          <a:p>
            <a:pPr marL="0" indent="0">
              <a:buNone/>
            </a:pPr>
            <a:r>
              <a:rPr lang="en-GB" sz="2600" kern="0" dirty="0">
                <a:solidFill>
                  <a:srgbClr val="000000"/>
                </a:solidFill>
                <a:effectLst/>
                <a:latin typeface="Arial" panose="020B0604020202020204" pitchFamily="34" charset="0"/>
                <a:ea typeface="Calibri" panose="020F0502020204030204" pitchFamily="34" charset="0"/>
              </a:rPr>
              <a:t>To effectively treat the emotional, physical, and social elements of depression in older persons, a variety of therapies and management techniques are used.</a:t>
            </a:r>
          </a:p>
          <a:p>
            <a:pPr marL="0" indent="0">
              <a:buNone/>
            </a:pPr>
            <a:r>
              <a:rPr lang="en-GB" sz="2600" kern="0" dirty="0">
                <a:solidFill>
                  <a:srgbClr val="000000"/>
                </a:solidFill>
                <a:effectLst/>
                <a:latin typeface="Arial" panose="020B0604020202020204" pitchFamily="34" charset="0"/>
                <a:ea typeface="Calibri" panose="020F0502020204030204" pitchFamily="34" charset="0"/>
              </a:rPr>
              <a:t>According to Gilbody et al. (2022) noted that if given in accordance with advised criteria, between 60 and 80% of patients will react to medicine, while the entire therapeutic effect may not be felt for 8 to 12 weeks and only approximately half of patients do so after receiving the initial prescription.</a:t>
            </a:r>
          </a:p>
          <a:p>
            <a:pPr marL="0" indent="0">
              <a:buNone/>
            </a:pPr>
            <a:r>
              <a:rPr lang="en-GB" sz="2600" kern="0" dirty="0">
                <a:solidFill>
                  <a:srgbClr val="000000"/>
                </a:solidFill>
                <a:effectLst/>
                <a:latin typeface="Arial" panose="020B0604020202020204" pitchFamily="34" charset="0"/>
                <a:ea typeface="Calibri" panose="020F0502020204030204" pitchFamily="34" charset="0"/>
              </a:rPr>
              <a:t>Depressive patients who are more profoundly depressed, suicidal, or who also have concomitant anxiety may have a lengthier response time (Kendrick, et al., 2019).</a:t>
            </a:r>
            <a:endParaRPr lang="en-GB" sz="2600" kern="0" dirty="0">
              <a:solidFill>
                <a:srgbClr val="000000"/>
              </a:solidFill>
              <a:latin typeface="Arial" panose="020B0604020202020204" pitchFamily="34" charset="0"/>
              <a:ea typeface="Calibri" panose="020F0502020204030204" pitchFamily="34" charset="0"/>
            </a:endParaRPr>
          </a:p>
          <a:p>
            <a:pPr marL="0" indent="0">
              <a:buNone/>
            </a:pPr>
            <a:r>
              <a:rPr lang="en-GB" sz="2600" kern="0" dirty="0">
                <a:solidFill>
                  <a:srgbClr val="000000"/>
                </a:solidFill>
                <a:effectLst/>
                <a:latin typeface="Arial" panose="020B0604020202020204" pitchFamily="34" charset="0"/>
                <a:ea typeface="Calibri" panose="020F0502020204030204" pitchFamily="34" charset="0"/>
              </a:rPr>
              <a:t>Furthermore, (Beck, et al. 2021) noted that there are still concerns about the efficacy of antidepressants for older adults due to the limited number of studies that have been conducted in this population.</a:t>
            </a:r>
            <a:endParaRPr lang="en-GB" sz="2600" b="1" kern="0" dirty="0">
              <a:solidFill>
                <a:srgbClr val="000000"/>
              </a:solidFill>
              <a:effectLst/>
              <a:latin typeface="Arial" panose="020B0604020202020204" pitchFamily="34" charset="0"/>
              <a:ea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21212631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B7551-BA6E-18B8-DE41-0016990CDDC9}"/>
              </a:ext>
            </a:extLst>
          </p:cNvPr>
          <p:cNvSpPr>
            <a:spLocks noGrp="1"/>
          </p:cNvSpPr>
          <p:nvPr>
            <p:ph type="title"/>
          </p:nvPr>
        </p:nvSpPr>
        <p:spPr>
          <a:xfrm>
            <a:off x="1097280" y="286603"/>
            <a:ext cx="10058400" cy="1450757"/>
          </a:xfrm>
        </p:spPr>
        <p:txBody>
          <a:bodyPr>
            <a:normAutofit/>
          </a:bodyPr>
          <a:lstStyle/>
          <a:p>
            <a:r>
              <a:rPr lang="en-GB" sz="3400" b="1" kern="0" dirty="0">
                <a:effectLst/>
                <a:latin typeface="Arial" panose="020B0604020202020204" pitchFamily="34" charset="0"/>
                <a:ea typeface="Calibri" panose="020F0502020204030204" pitchFamily="34" charset="0"/>
              </a:rPr>
              <a:t>Prevention of age-associated depression and mental health </a:t>
            </a:r>
            <a:br>
              <a:rPr lang="en-GB" sz="3400" dirty="0"/>
            </a:br>
            <a:endParaRPr lang="en-GB" sz="3400" dirty="0"/>
          </a:p>
        </p:txBody>
      </p:sp>
      <p:sp>
        <p:nvSpPr>
          <p:cNvPr id="3" name="Content Placeholder 2">
            <a:extLst>
              <a:ext uri="{FF2B5EF4-FFF2-40B4-BE49-F238E27FC236}">
                <a16:creationId xmlns:a16="http://schemas.microsoft.com/office/drawing/2014/main" id="{9E53B7A1-84FE-96C4-D8C1-80A3F8FC81F7}"/>
              </a:ext>
            </a:extLst>
          </p:cNvPr>
          <p:cNvSpPr>
            <a:spLocks noGrp="1"/>
          </p:cNvSpPr>
          <p:nvPr>
            <p:ph idx="1"/>
          </p:nvPr>
        </p:nvSpPr>
        <p:spPr>
          <a:xfrm>
            <a:off x="1097279" y="1845734"/>
            <a:ext cx="7726681" cy="4023360"/>
          </a:xfrm>
        </p:spPr>
        <p:txBody>
          <a:bodyPr>
            <a:normAutofit/>
          </a:bodyPr>
          <a:lstStyle/>
          <a:p>
            <a:pPr marL="0" indent="0">
              <a:buNone/>
            </a:pPr>
            <a:r>
              <a:rPr lang="en-GB" sz="2400" dirty="0">
                <a:latin typeface="Arial" panose="020B0604020202020204" pitchFamily="34" charset="0"/>
                <a:cs typeface="Arial" panose="020B0604020202020204" pitchFamily="34" charset="0"/>
              </a:rPr>
              <a:t>Age-associated depression and mental health decline are not inevitable consequences of aging. The age associated can be prevented by maintaining social connection. In older adults, social isolation is a significant risk factor for depression (Robb, et al., 2020)</a:t>
            </a:r>
          </a:p>
          <a:p>
            <a:pPr marL="0" indent="0">
              <a:buNone/>
            </a:pPr>
            <a:r>
              <a:rPr lang="en-GB" sz="2400" kern="0" dirty="0">
                <a:effectLst/>
                <a:latin typeface="Arial" panose="020B0604020202020204" pitchFamily="34" charset="0"/>
                <a:ea typeface="Calibri" panose="020F0502020204030204" pitchFamily="34" charset="0"/>
                <a:cs typeface="Arial" panose="020B0604020202020204" pitchFamily="34" charset="0"/>
              </a:rPr>
              <a:t>Furthermore, eating balanced diet prevent age associated depression. Both physical and mental health may be maintained with a balanced diet that contains lots of fruits, vegetables, complete grains, and lean protein.</a:t>
            </a:r>
          </a:p>
          <a:p>
            <a:endParaRPr lang="en-GB" sz="2400" dirty="0"/>
          </a:p>
          <a:p>
            <a:endParaRPr lang="en-GB" sz="2400" dirty="0"/>
          </a:p>
          <a:p>
            <a:endParaRPr lang="en-GB" sz="2400" dirty="0"/>
          </a:p>
          <a:p>
            <a:endParaRPr lang="en-GB" sz="2400" dirty="0"/>
          </a:p>
          <a:p>
            <a:endParaRPr lang="en-GB" sz="2400" dirty="0"/>
          </a:p>
          <a:p>
            <a:endParaRPr lang="en-GB" sz="2400" dirty="0"/>
          </a:p>
          <a:p>
            <a:pPr lvl="8"/>
            <a:endParaRPr lang="en-GB" sz="2400" dirty="0"/>
          </a:p>
        </p:txBody>
      </p:sp>
      <p:pic>
        <p:nvPicPr>
          <p:cNvPr id="4" name="Picture 3">
            <a:extLst>
              <a:ext uri="{FF2B5EF4-FFF2-40B4-BE49-F238E27FC236}">
                <a16:creationId xmlns:a16="http://schemas.microsoft.com/office/drawing/2014/main" id="{C896837B-63C1-1F79-1DF0-890B01F4CFD5}"/>
              </a:ext>
            </a:extLst>
          </p:cNvPr>
          <p:cNvPicPr>
            <a:picLocks noChangeAspect="1"/>
          </p:cNvPicPr>
          <p:nvPr/>
        </p:nvPicPr>
        <p:blipFill>
          <a:blip r:embed="rId2"/>
          <a:stretch>
            <a:fillRect/>
          </a:stretch>
        </p:blipFill>
        <p:spPr>
          <a:xfrm>
            <a:off x="8961120" y="2164081"/>
            <a:ext cx="2697480" cy="2133600"/>
          </a:xfrm>
          <a:prstGeom prst="rect">
            <a:avLst/>
          </a:prstGeom>
        </p:spPr>
      </p:pic>
      <p:pic>
        <p:nvPicPr>
          <p:cNvPr id="5" name="Picture 4">
            <a:extLst>
              <a:ext uri="{FF2B5EF4-FFF2-40B4-BE49-F238E27FC236}">
                <a16:creationId xmlns:a16="http://schemas.microsoft.com/office/drawing/2014/main" id="{A6553AD1-59B3-E8F4-6F95-58405417053A}"/>
              </a:ext>
            </a:extLst>
          </p:cNvPr>
          <p:cNvPicPr>
            <a:picLocks noChangeAspect="1"/>
          </p:cNvPicPr>
          <p:nvPr/>
        </p:nvPicPr>
        <p:blipFill>
          <a:blip r:embed="rId3"/>
          <a:stretch>
            <a:fillRect/>
          </a:stretch>
        </p:blipFill>
        <p:spPr>
          <a:xfrm>
            <a:off x="9236855" y="4389122"/>
            <a:ext cx="2146010" cy="335280"/>
          </a:xfrm>
          <a:prstGeom prst="rect">
            <a:avLst/>
          </a:prstGeom>
        </p:spPr>
      </p:pic>
    </p:spTree>
    <p:extLst>
      <p:ext uri="{BB962C8B-B14F-4D97-AF65-F5344CB8AC3E}">
        <p14:creationId xmlns:p14="http://schemas.microsoft.com/office/powerpoint/2010/main" val="42627032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19E1D-2CCB-0EB6-2DFD-150BD3BEA66C}"/>
              </a:ext>
            </a:extLst>
          </p:cNvPr>
          <p:cNvSpPr>
            <a:spLocks noGrp="1"/>
          </p:cNvSpPr>
          <p:nvPr>
            <p:ph type="title"/>
          </p:nvPr>
        </p:nvSpPr>
        <p:spPr>
          <a:xfrm>
            <a:off x="1097280" y="286603"/>
            <a:ext cx="10058400" cy="932597"/>
          </a:xfrm>
        </p:spPr>
        <p:txBody>
          <a:bodyPr>
            <a:normAutofit fontScale="90000"/>
          </a:bodyPr>
          <a:lstStyle/>
          <a:p>
            <a:br>
              <a:rPr lang="en-GB" sz="4800" dirty="0">
                <a:effectLst/>
                <a:latin typeface="Calibri" panose="020F0502020204030204" pitchFamily="34" charset="0"/>
                <a:ea typeface="Calibri" panose="020F0502020204030204" pitchFamily="34" charset="0"/>
                <a:cs typeface="Times New Roman" panose="02020603050405020304" pitchFamily="18" charset="0"/>
              </a:rPr>
            </a:br>
            <a:r>
              <a:rPr lang="en-GB" sz="4800" dirty="0">
                <a:effectLst/>
                <a:latin typeface="Calibri" panose="020F0502020204030204" pitchFamily="34" charset="0"/>
                <a:ea typeface="Calibri" panose="020F0502020204030204" pitchFamily="34" charset="0"/>
                <a:cs typeface="Times New Roman" panose="02020603050405020304" pitchFamily="18" charset="0"/>
              </a:rPr>
              <a:t>                </a:t>
            </a:r>
            <a:r>
              <a:rPr lang="en-GB" sz="31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Limitation of the Study</a:t>
            </a:r>
            <a:br>
              <a:rPr lang="en-GB" sz="4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95BD5A7C-2D1A-5A93-C0C0-1F17D82F5812}"/>
              </a:ext>
            </a:extLst>
          </p:cNvPr>
          <p:cNvSpPr>
            <a:spLocks noGrp="1"/>
          </p:cNvSpPr>
          <p:nvPr>
            <p:ph idx="1"/>
          </p:nvPr>
        </p:nvSpPr>
        <p:spPr>
          <a:xfrm>
            <a:off x="853440" y="1219200"/>
            <a:ext cx="10302240" cy="4649894"/>
          </a:xfrm>
        </p:spPr>
        <p:txBody>
          <a:bodyPr>
            <a:normAutofit fontScale="32500" lnSpcReduction="20000"/>
          </a:bodyPr>
          <a:lstStyle/>
          <a:p>
            <a:pPr algn="just">
              <a:lnSpc>
                <a:spcPct val="150000"/>
              </a:lnSpc>
              <a:spcAft>
                <a:spcPts val="800"/>
              </a:spcAft>
            </a:pPr>
            <a:r>
              <a:rPr lang="en-GB" sz="67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following problems were encountered during the collection of data are</a:t>
            </a:r>
            <a:r>
              <a:rPr lang="en-GB" sz="6700" dirty="0">
                <a:solidFill>
                  <a:srgbClr val="000000"/>
                </a:solidFill>
                <a:latin typeface="Arial" panose="020B0604020202020204" pitchFamily="34" charset="0"/>
                <a:ea typeface="Calibri" panose="020F0502020204030204" pitchFamily="34" charset="0"/>
                <a:cs typeface="Arial" panose="020B0604020202020204" pitchFamily="34" charset="0"/>
              </a:rPr>
              <a:t>:</a:t>
            </a:r>
            <a:endParaRPr lang="en-GB" sz="67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endParaRPr lang="en-GB" sz="67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67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There were lack of control over data collection process which led to incomplete data.</a:t>
            </a:r>
            <a:endParaRPr lang="en-GB" sz="67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6700" dirty="0">
                <a:solidFill>
                  <a:srgbClr val="000000"/>
                </a:solidFill>
                <a:effectLst/>
                <a:latin typeface="Arial" panose="020B0604020202020204" pitchFamily="34" charset="0"/>
                <a:ea typeface="Calibri" panose="020F0502020204030204" pitchFamily="34" charset="0"/>
                <a:cs typeface="Arial" panose="020B0604020202020204" pitchFamily="34" charset="0"/>
              </a:rPr>
              <a:t>Some of the collected data are outdated, biased and incomplete. </a:t>
            </a:r>
            <a:endParaRPr lang="en-GB" sz="67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GB" sz="6700" dirty="0">
                <a:solidFill>
                  <a:srgbClr val="000000"/>
                </a:solidFill>
                <a:effectLst/>
                <a:latin typeface="Arial" panose="020B0604020202020204" pitchFamily="34" charset="0"/>
                <a:ea typeface="Calibri" panose="020F0502020204030204" pitchFamily="34" charset="0"/>
                <a:cs typeface="Arial" panose="020B0604020202020204" pitchFamily="34" charset="0"/>
              </a:rPr>
              <a:t>Some of the data are not publicly available and some data are restricted to some certain organization and group which reduce the scope of the research</a:t>
            </a:r>
            <a:r>
              <a:rPr lang="en-GB" sz="33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33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949885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1097280" y="-259079"/>
            <a:ext cx="10058400" cy="975359"/>
          </a:xfrm>
        </p:spPr>
        <p:txBody>
          <a:bodyPr/>
          <a:lstStyle/>
          <a:p>
            <a:r>
              <a:rPr lang="en-GB" b="1" dirty="0"/>
              <a:t>			</a:t>
            </a:r>
            <a:r>
              <a:rPr lang="en-GB"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320040" y="929640"/>
            <a:ext cx="11689080" cy="6172200"/>
          </a:xfrm>
        </p:spPr>
        <p:txBody>
          <a:bodyPr>
            <a:normAutofit fontScale="25000" lnSpcReduction="20000"/>
          </a:bodyPr>
          <a:lstStyle/>
          <a:p>
            <a:pPr algn="just">
              <a:lnSpc>
                <a:spcPct val="170000"/>
              </a:lnSpc>
              <a:spcAft>
                <a:spcPts val="800"/>
              </a:spcAft>
            </a:pPr>
            <a:r>
              <a:rPr lang="en-GB" sz="8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This research was conducted to examine the effects of depression on the mental health of older persons in the United Kingdom. Following the study of the various secondary data, it can be concluded that depression significantly affects the mental health of older persons in the United Kingdom. </a:t>
            </a:r>
          </a:p>
          <a:p>
            <a:pPr algn="just">
              <a:lnSpc>
                <a:spcPct val="170000"/>
              </a:lnSpc>
              <a:spcAft>
                <a:spcPts val="800"/>
              </a:spcAft>
            </a:pPr>
            <a:r>
              <a:rPr lang="en-GB" sz="8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analysis of the data reveals that depression is a common mental health problem that can seriously harm older persons' overall mental health. Additionally, it may result in social exclusion and withdrawal from once-enjoyed pursuits, which may sap the patient's sense of purpose and direction in life.</a:t>
            </a:r>
            <a:r>
              <a:rPr lang="en-GB" sz="8000" dirty="0">
                <a:latin typeface="Arial" panose="020B0604020202020204" pitchFamily="34" charset="0"/>
                <a:ea typeface="Calibri" panose="020F0502020204030204" pitchFamily="34" charset="0"/>
                <a:cs typeface="Arial" panose="020B0604020202020204" pitchFamily="34" charset="0"/>
              </a:rPr>
              <a:t> </a:t>
            </a:r>
          </a:p>
          <a:p>
            <a:pPr algn="just">
              <a:lnSpc>
                <a:spcPct val="170000"/>
              </a:lnSpc>
              <a:spcAft>
                <a:spcPts val="800"/>
              </a:spcAft>
            </a:pPr>
            <a:r>
              <a:rPr lang="en-GB" sz="8000" dirty="0">
                <a:solidFill>
                  <a:srgbClr val="000000"/>
                </a:solidFill>
                <a:effectLst/>
                <a:latin typeface="Arial" panose="020B0604020202020204" pitchFamily="34" charset="0"/>
                <a:ea typeface="Calibri" panose="020F0502020204030204" pitchFamily="34" charset="0"/>
                <a:cs typeface="Arial" panose="020B0604020202020204" pitchFamily="34" charset="0"/>
              </a:rPr>
              <a:t>Similarly, for the treatment of emotional, physical, and social elements of depression in older persons, a variety of therapies such as Cognitive-Behavioural Therapy (CBT) and Problem-Solving Treatment (PST) and management techniques such as maintaining relationships with friends and family and eating balanced diet are used. Also, age associated depression is reduced by getting professional help from professionals and getting enough sleep.</a:t>
            </a:r>
            <a:endParaRPr lang="en-GB" sz="8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127298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p:txBody>
          <a:bodyPr/>
          <a:lstStyle/>
          <a:p>
            <a:r>
              <a:rPr lang="en-GB" b="1" dirty="0"/>
              <a:t>				</a:t>
            </a:r>
            <a:r>
              <a:rPr lang="en-GB"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838200" y="1690688"/>
            <a:ext cx="10515600" cy="4486275"/>
          </a:xfrm>
        </p:spPr>
        <p:txBody>
          <a:bodyPr>
            <a:normAutofit fontScale="25000" lnSpcReduction="20000"/>
          </a:bodyPr>
          <a:lstStyle/>
          <a:p>
            <a:pPr>
              <a:lnSpc>
                <a:spcPct val="115000"/>
              </a:lnSpc>
              <a:spcAft>
                <a:spcPts val="800"/>
              </a:spcAft>
            </a:pPr>
            <a:r>
              <a:rPr lang="en-US" sz="8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Matthews, F. et al., 2013. A two-decade comparison of prevalence of dementia in individuals aged 65 years and older from three geographical areas of England: results of the Cognitive Function and Ageing Study I and II. </a:t>
            </a:r>
            <a:r>
              <a:rPr lang="en-US" sz="8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Lancet , </a:t>
            </a:r>
            <a:r>
              <a:rPr lang="en-US" sz="8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pp. 2-12.</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US" sz="8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McDougall, K. K. et al., 2017. Prevalence of depression in older people in England and Wales: The MRC CFA Study. </a:t>
            </a:r>
            <a:r>
              <a:rPr lang="en-US" sz="8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PubMed, </a:t>
            </a:r>
            <a:r>
              <a:rPr lang="en-US" sz="8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36(14), pp. 87-95</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US" sz="8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Mhaka-Mutepfa, M. et al., 2021. Well-being, loneliness, and quality of relationships before and during the COVID-19 pandemic in Botswana: Findings from cross-sectional analysis.. </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US" sz="8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Mind UK, 2019. </a:t>
            </a:r>
            <a:r>
              <a:rPr lang="en-US" sz="8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What is Depression?. </a:t>
            </a:r>
            <a:r>
              <a:rPr lang="en-US" sz="8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[Online] </a:t>
            </a:r>
            <a:br>
              <a:rPr lang="en-US" sz="8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br>
            <a:r>
              <a:rPr lang="en-US" sz="8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Available at: </a:t>
            </a:r>
            <a:r>
              <a:rPr lang="en-US" sz="8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https://www.mind.org.uk/information-support/types-of-mental-health-problems/depression/about-depression/</a:t>
            </a:r>
            <a:br>
              <a:rPr lang="en-US" sz="8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br>
            <a:r>
              <a:rPr lang="en-US" sz="8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[Accessed 1 8 2023].</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US" sz="8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Mohamed, S., Neale, M. S. &amp; </a:t>
            </a:r>
            <a:r>
              <a:rPr lang="en-US" sz="80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Rosenheck</a:t>
            </a:r>
            <a:r>
              <a:rPr lang="en-US" sz="8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2009. Veterans Affairs intensive case management for older veterans. </a:t>
            </a:r>
            <a:r>
              <a:rPr lang="en-US" sz="8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American Journal of Geriatric Psychiatry, </a:t>
            </a:r>
            <a:r>
              <a:rPr lang="en-US" sz="8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17(8), pp. 671-681.</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US" sz="80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Morete</a:t>
            </a:r>
            <a:r>
              <a:rPr lang="en-US" sz="8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C. et al., 2018. Resilience, depression, and quality of life in elderly individuals with chronic pain followed up in an outpatient clinic in the city of São Paulo. </a:t>
            </a:r>
            <a:r>
              <a:rPr lang="en-US" sz="8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Brazil. Journal of Pain Research, </a:t>
            </a:r>
            <a:r>
              <a:rPr lang="en-US" sz="8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Volume 11, pp. 2561-2566.</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50000"/>
              </a:lnSpc>
            </a:pP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0041481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1479A-F9EA-C060-D6CE-CDE89AFA02C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			References</a:t>
            </a:r>
            <a:endParaRPr lang="en-GB" dirty="0"/>
          </a:p>
        </p:txBody>
      </p:sp>
      <p:sp>
        <p:nvSpPr>
          <p:cNvPr id="3" name="Content Placeholder 2">
            <a:extLst>
              <a:ext uri="{FF2B5EF4-FFF2-40B4-BE49-F238E27FC236}">
                <a16:creationId xmlns:a16="http://schemas.microsoft.com/office/drawing/2014/main" id="{58D11A51-5071-6634-5F54-DB2A962EA17B}"/>
              </a:ext>
            </a:extLst>
          </p:cNvPr>
          <p:cNvSpPr>
            <a:spLocks noGrp="1"/>
          </p:cNvSpPr>
          <p:nvPr>
            <p:ph idx="1"/>
          </p:nvPr>
        </p:nvSpPr>
        <p:spPr/>
        <p:txBody>
          <a:bodyPr>
            <a:normAutofit fontScale="25000" lnSpcReduction="20000"/>
          </a:bodyPr>
          <a:lstStyle/>
          <a:p>
            <a:pPr>
              <a:lnSpc>
                <a:spcPct val="115000"/>
              </a:lnSpc>
              <a:spcAft>
                <a:spcPts val="800"/>
              </a:spcAft>
            </a:pPr>
            <a:r>
              <a:rPr lang="en-US" sz="7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Morgan, D. L., 2017. Paradigms lost and pragmatism regained: Methodological implications of combining qualitative and quantitative methods. </a:t>
            </a:r>
            <a:r>
              <a:rPr lang="en-US" sz="7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Mixed Methods Research, </a:t>
            </a:r>
            <a:r>
              <a:rPr lang="en-US" sz="7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1(1), pp. 48-76.</a:t>
            </a:r>
            <a:endParaRPr lang="en-GB" sz="7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US" sz="7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Mu, W. et al., 2019. The relationship between self-esteem and depression when controlling for neuroticism. </a:t>
            </a:r>
            <a:r>
              <a:rPr lang="en-US" sz="7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Collabra: Psychology, </a:t>
            </a:r>
            <a:r>
              <a:rPr lang="en-US" sz="7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5(1), pp. 1-13.</a:t>
            </a:r>
            <a:endParaRPr lang="en-GB" sz="7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US" sz="7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Nair, P. et al., 2022. Self-management of depression and anxiety amongst frail older adults in the United Kingdom. </a:t>
            </a:r>
            <a:endParaRPr lang="en-GB" sz="7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US" sz="7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Newman, S., Bland, R. &amp; </a:t>
            </a:r>
            <a:r>
              <a:rPr lang="en-US" sz="70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Orn</a:t>
            </a:r>
            <a:r>
              <a:rPr lang="en-US" sz="7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H., 2018. he prevalence of mental disorders in the elderly in Edmonton: A community survey using GMS-AGECAT. </a:t>
            </a:r>
            <a:r>
              <a:rPr lang="en-US" sz="7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Canadian Journal of Psychiatry, </a:t>
            </a:r>
            <a:r>
              <a:rPr lang="en-US" sz="7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43(9).</a:t>
            </a:r>
            <a:endParaRPr lang="en-GB" sz="7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US" sz="7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NHS, 2023. </a:t>
            </a:r>
            <a:r>
              <a:rPr lang="en-US" sz="7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Depression. </a:t>
            </a:r>
            <a:r>
              <a:rPr lang="en-US" sz="7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[Online] </a:t>
            </a:r>
            <a:br>
              <a:rPr lang="en-US" sz="7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br>
            <a:r>
              <a:rPr lang="en-US" sz="7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Available at: </a:t>
            </a:r>
            <a:r>
              <a:rPr lang="en-US" sz="7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https://www.nhs.uk/mental-health/conditions/depression/</a:t>
            </a:r>
            <a:br>
              <a:rPr lang="en-US" sz="7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br>
            <a:r>
              <a:rPr lang="en-US" sz="7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[Accessed 16 1 2023].</a:t>
            </a:r>
            <a:endParaRPr lang="en-GB" sz="7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US" sz="7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Nyirenda, M. et al., 2013. Health, wellbeing, and disability among older people infected or affected by HIV in Uganda and South Africa. </a:t>
            </a:r>
            <a:r>
              <a:rPr lang="en-US" sz="7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Global Health Action, </a:t>
            </a:r>
            <a:r>
              <a:rPr lang="en-US" sz="7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6(1), pp. 19201- 19211.</a:t>
            </a:r>
            <a:endParaRPr lang="en-GB" sz="7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9770099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5065</TotalTime>
  <Words>3308</Words>
  <Application>Microsoft Office PowerPoint</Application>
  <PresentationFormat>Widescreen</PresentationFormat>
  <Paragraphs>164</Paragraphs>
  <Slides>21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Symbol</vt:lpstr>
      <vt:lpstr>Times New Roman</vt:lpstr>
      <vt:lpstr>Retrospect</vt:lpstr>
      <vt:lpstr>Module: Independent Project (BMHP6020)  Assessment: Viva Voce</vt:lpstr>
      <vt:lpstr>    ABSTRACT </vt:lpstr>
      <vt:lpstr>            Topic</vt:lpstr>
      <vt:lpstr>          The Objectives are  </vt:lpstr>
      <vt:lpstr>   Introduction</vt:lpstr>
      <vt:lpstr>                Elderly Status</vt:lpstr>
      <vt:lpstr>    Methods</vt:lpstr>
      <vt:lpstr>     Methods The Exclusion Criteria:</vt:lpstr>
      <vt:lpstr>           Data search summaries</vt:lpstr>
      <vt:lpstr> Process of Selection of Paper</vt:lpstr>
      <vt:lpstr>   Literature Review</vt:lpstr>
      <vt:lpstr>                        Themes identified: </vt:lpstr>
      <vt:lpstr>  Discussion of Findings </vt:lpstr>
      <vt:lpstr>The impact of depression on the mental wellbeing of older adults in the United Kingdom </vt:lpstr>
      <vt:lpstr>Reducing the prevalence of depression in older adults' mental health in the United Kingdom </vt:lpstr>
      <vt:lpstr> Management of depression in older adults </vt:lpstr>
      <vt:lpstr>Prevention of age-associated depression and mental health  </vt:lpstr>
      <vt:lpstr>                 Limitation of the Study </vt:lpstr>
      <vt:lpstr>   Conclusion</vt:lpstr>
      <vt:lpstr>    References </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harriet nwabuzor</cp:lastModifiedBy>
  <cp:revision>92</cp:revision>
  <dcterms:created xsi:type="dcterms:W3CDTF">2020-04-30T09:56:57Z</dcterms:created>
  <dcterms:modified xsi:type="dcterms:W3CDTF">2023-05-15T08:47:03Z</dcterms:modified>
</cp:coreProperties>
</file>