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4"/>
    <p:sldMasterId id="2147483648" r:id="rId5"/>
  </p:sldMasterIdLst>
  <p:notesMasterIdLst>
    <p:notesMasterId r:id="rId24"/>
  </p:notesMasterIdLst>
  <p:handoutMasterIdLst>
    <p:handoutMasterId r:id="rId25"/>
  </p:handoutMasterIdLst>
  <p:sldIdLst>
    <p:sldId id="290" r:id="rId6"/>
    <p:sldId id="292" r:id="rId7"/>
    <p:sldId id="298" r:id="rId8"/>
    <p:sldId id="315" r:id="rId9"/>
    <p:sldId id="321" r:id="rId10"/>
    <p:sldId id="320" r:id="rId11"/>
    <p:sldId id="319" r:id="rId12"/>
    <p:sldId id="318" r:id="rId13"/>
    <p:sldId id="322" r:id="rId14"/>
    <p:sldId id="316" r:id="rId15"/>
    <p:sldId id="301" r:id="rId16"/>
    <p:sldId id="304" r:id="rId17"/>
    <p:sldId id="282" r:id="rId18"/>
    <p:sldId id="284" r:id="rId19"/>
    <p:sldId id="309" r:id="rId20"/>
    <p:sldId id="306" r:id="rId21"/>
    <p:sldId id="312" r:id="rId22"/>
    <p:sldId id="314"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67BD28-2115-195E-9C0C-890C26123B08}" v="351" dt="2023-02-03T16:40:24.956"/>
    <p1510:client id="{C85AD782-629F-932D-3619-7CC824395A4F}" v="1537" dt="2023-02-26T12:10:52.0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39" autoAdjust="0"/>
  </p:normalViewPr>
  <p:slideViewPr>
    <p:cSldViewPr>
      <p:cViewPr varScale="1">
        <p:scale>
          <a:sx n="82" d="100"/>
          <a:sy n="82" d="100"/>
        </p:scale>
        <p:origin x="245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C85AD782-629F-932D-3619-7CC824395A4F}"/>
    <pc:docChg chg="addSld delSld modSld sldOrd addMainMaster">
      <pc:chgData name="Rebecca Stewart" userId="S::r.stewart@uwtsd.ac.uk::e4dbdf3f-b99f-4ed4-aef6-c26f104e6967" providerId="AD" clId="Web-{C85AD782-629F-932D-3619-7CC824395A4F}" dt="2023-02-26T12:10:52.077" v="1108"/>
      <pc:docMkLst>
        <pc:docMk/>
      </pc:docMkLst>
      <pc:sldChg chg="addSp delSp modSp delAnim modNotes">
        <pc:chgData name="Rebecca Stewart" userId="S::r.stewart@uwtsd.ac.uk::e4dbdf3f-b99f-4ed4-aef6-c26f104e6967" providerId="AD" clId="Web-{C85AD782-629F-932D-3619-7CC824395A4F}" dt="2023-02-26T11:55:56.864" v="632" actId="1076"/>
        <pc:sldMkLst>
          <pc:docMk/>
          <pc:sldMk cId="0" sldId="282"/>
        </pc:sldMkLst>
        <pc:spChg chg="mod">
          <ac:chgData name="Rebecca Stewart" userId="S::r.stewart@uwtsd.ac.uk::e4dbdf3f-b99f-4ed4-aef6-c26f104e6967" providerId="AD" clId="Web-{C85AD782-629F-932D-3619-7CC824395A4F}" dt="2023-02-26T11:55:36.801" v="626" actId="1076"/>
          <ac:spMkLst>
            <pc:docMk/>
            <pc:sldMk cId="0" sldId="282"/>
            <ac:spMk id="2" creationId="{6E185944-2785-EF4F-4DB7-EFDA2C34B73F}"/>
          </ac:spMkLst>
        </pc:spChg>
        <pc:spChg chg="del">
          <ac:chgData name="Rebecca Stewart" userId="S::r.stewart@uwtsd.ac.uk::e4dbdf3f-b99f-4ed4-aef6-c26f104e6967" providerId="AD" clId="Web-{C85AD782-629F-932D-3619-7CC824395A4F}" dt="2023-02-26T11:53:43.642" v="589"/>
          <ac:spMkLst>
            <pc:docMk/>
            <pc:sldMk cId="0" sldId="282"/>
            <ac:spMk id="3" creationId="{BE18F1DC-3A9E-046A-A1F0-84C4D018902E}"/>
          </ac:spMkLst>
        </pc:spChg>
        <pc:spChg chg="add mod">
          <ac:chgData name="Rebecca Stewart" userId="S::r.stewart@uwtsd.ac.uk::e4dbdf3f-b99f-4ed4-aef6-c26f104e6967" providerId="AD" clId="Web-{C85AD782-629F-932D-3619-7CC824395A4F}" dt="2023-02-26T11:55:56.864" v="632" actId="1076"/>
          <ac:spMkLst>
            <pc:docMk/>
            <pc:sldMk cId="0" sldId="282"/>
            <ac:spMk id="5" creationId="{A0953A05-B7D1-CE67-F9BF-B2B1CDBCD61C}"/>
          </ac:spMkLst>
        </pc:spChg>
        <pc:spChg chg="del">
          <ac:chgData name="Rebecca Stewart" userId="S::r.stewart@uwtsd.ac.uk::e4dbdf3f-b99f-4ed4-aef6-c26f104e6967" providerId="AD" clId="Web-{C85AD782-629F-932D-3619-7CC824395A4F}" dt="2023-02-26T11:53:52.361" v="591"/>
          <ac:spMkLst>
            <pc:docMk/>
            <pc:sldMk cId="0" sldId="282"/>
            <ac:spMk id="7" creationId="{DCCEE67B-9DA8-5DDF-0342-03C6C2B86ECA}"/>
          </ac:spMkLst>
        </pc:spChg>
        <pc:spChg chg="add mod">
          <ac:chgData name="Rebecca Stewart" userId="S::r.stewart@uwtsd.ac.uk::e4dbdf3f-b99f-4ed4-aef6-c26f104e6967" providerId="AD" clId="Web-{C85AD782-629F-932D-3619-7CC824395A4F}" dt="2023-02-26T11:55:53.973" v="631" actId="1076"/>
          <ac:spMkLst>
            <pc:docMk/>
            <pc:sldMk cId="0" sldId="282"/>
            <ac:spMk id="8" creationId="{D8B05C73-1185-B0FF-EB14-381ECB4398C7}"/>
          </ac:spMkLst>
        </pc:spChg>
        <pc:spChg chg="add mod">
          <ac:chgData name="Rebecca Stewart" userId="S::r.stewart@uwtsd.ac.uk::e4dbdf3f-b99f-4ed4-aef6-c26f104e6967" providerId="AD" clId="Web-{C85AD782-629F-932D-3619-7CC824395A4F}" dt="2023-02-26T11:55:46.348" v="629" actId="1076"/>
          <ac:spMkLst>
            <pc:docMk/>
            <pc:sldMk cId="0" sldId="282"/>
            <ac:spMk id="9" creationId="{B9F2041C-2BA7-B5CC-A841-3CAC42C8A68F}"/>
          </ac:spMkLst>
        </pc:spChg>
        <pc:spChg chg="mod">
          <ac:chgData name="Rebecca Stewart" userId="S::r.stewart@uwtsd.ac.uk::e4dbdf3f-b99f-4ed4-aef6-c26f104e6967" providerId="AD" clId="Web-{C85AD782-629F-932D-3619-7CC824395A4F}" dt="2023-02-26T11:55:29.629" v="625" actId="20577"/>
          <ac:spMkLst>
            <pc:docMk/>
            <pc:sldMk cId="0" sldId="282"/>
            <ac:spMk id="14339" creationId="{FEB268CD-8D57-EB94-3BD2-81CBEB09089C}"/>
          </ac:spMkLst>
        </pc:spChg>
        <pc:picChg chg="add del mod">
          <ac:chgData name="Rebecca Stewart" userId="S::r.stewart@uwtsd.ac.uk::e4dbdf3f-b99f-4ed4-aef6-c26f104e6967" providerId="AD" clId="Web-{C85AD782-629F-932D-3619-7CC824395A4F}" dt="2023-02-26T11:55:23.660" v="624"/>
          <ac:picMkLst>
            <pc:docMk/>
            <pc:sldMk cId="0" sldId="282"/>
            <ac:picMk id="4" creationId="{4CCF2D88-5854-28DA-8D7B-91F2448D0776}"/>
          </ac:picMkLst>
        </pc:picChg>
        <pc:picChg chg="add del mod">
          <ac:chgData name="Rebecca Stewart" userId="S::r.stewart@uwtsd.ac.uk::e4dbdf3f-b99f-4ed4-aef6-c26f104e6967" providerId="AD" clId="Web-{C85AD782-629F-932D-3619-7CC824395A4F}" dt="2023-02-26T11:54:21.143" v="601"/>
          <ac:picMkLst>
            <pc:docMk/>
            <pc:sldMk cId="0" sldId="282"/>
            <ac:picMk id="6" creationId="{0F451828-D363-548C-0C80-3FEB347D2C73}"/>
          </ac:picMkLst>
        </pc:picChg>
      </pc:sldChg>
      <pc:sldChg chg="modSp modNotes">
        <pc:chgData name="Rebecca Stewart" userId="S::r.stewart@uwtsd.ac.uk::e4dbdf3f-b99f-4ed4-aef6-c26f104e6967" providerId="AD" clId="Web-{C85AD782-629F-932D-3619-7CC824395A4F}" dt="2023-02-26T11:58:24.649" v="764"/>
        <pc:sldMkLst>
          <pc:docMk/>
          <pc:sldMk cId="0" sldId="284"/>
        </pc:sldMkLst>
        <pc:spChg chg="mod">
          <ac:chgData name="Rebecca Stewart" userId="S::r.stewart@uwtsd.ac.uk::e4dbdf3f-b99f-4ed4-aef6-c26f104e6967" providerId="AD" clId="Web-{C85AD782-629F-932D-3619-7CC824395A4F}" dt="2023-02-26T11:57:31.585" v="721" actId="20577"/>
          <ac:spMkLst>
            <pc:docMk/>
            <pc:sldMk cId="0" sldId="284"/>
            <ac:spMk id="2" creationId="{9C0AC6A4-6A0A-C5A2-1942-56949AF09398}"/>
          </ac:spMkLst>
        </pc:spChg>
        <pc:spChg chg="mod">
          <ac:chgData name="Rebecca Stewart" userId="S::r.stewart@uwtsd.ac.uk::e4dbdf3f-b99f-4ed4-aef6-c26f104e6967" providerId="AD" clId="Web-{C85AD782-629F-932D-3619-7CC824395A4F}" dt="2023-02-26T11:56:15.708" v="636" actId="20577"/>
          <ac:spMkLst>
            <pc:docMk/>
            <pc:sldMk cId="0" sldId="284"/>
            <ac:spMk id="3" creationId="{CFC6A80B-4920-6E98-CEFD-2D3A678BBD7E}"/>
          </ac:spMkLst>
        </pc:spChg>
        <pc:spChg chg="mod">
          <ac:chgData name="Rebecca Stewart" userId="S::r.stewart@uwtsd.ac.uk::e4dbdf3f-b99f-4ed4-aef6-c26f104e6967" providerId="AD" clId="Web-{C85AD782-629F-932D-3619-7CC824395A4F}" dt="2023-02-26T11:58:15.242" v="763" actId="14100"/>
          <ac:spMkLst>
            <pc:docMk/>
            <pc:sldMk cId="0" sldId="284"/>
            <ac:spMk id="4" creationId="{4A8C5913-8DC0-9265-7FD3-7C5B2B8AE663}"/>
          </ac:spMkLst>
        </pc:spChg>
      </pc:sldChg>
      <pc:sldChg chg="modSp">
        <pc:chgData name="Rebecca Stewart" userId="S::r.stewart@uwtsd.ac.uk::e4dbdf3f-b99f-4ed4-aef6-c26f104e6967" providerId="AD" clId="Web-{C85AD782-629F-932D-3619-7CC824395A4F}" dt="2023-02-26T11:08:43.748" v="4" actId="20577"/>
        <pc:sldMkLst>
          <pc:docMk/>
          <pc:sldMk cId="0" sldId="290"/>
        </pc:sldMkLst>
        <pc:spChg chg="mod">
          <ac:chgData name="Rebecca Stewart" userId="S::r.stewart@uwtsd.ac.uk::e4dbdf3f-b99f-4ed4-aef6-c26f104e6967" providerId="AD" clId="Web-{C85AD782-629F-932D-3619-7CC824395A4F}" dt="2023-02-26T11:08:43.748" v="4" actId="20577"/>
          <ac:spMkLst>
            <pc:docMk/>
            <pc:sldMk cId="0" sldId="290"/>
            <ac:spMk id="6147" creationId="{70BE55E3-4B63-08FC-F518-E61514AD0E6C}"/>
          </ac:spMkLst>
        </pc:spChg>
      </pc:sldChg>
      <pc:sldChg chg="modSp delAnim">
        <pc:chgData name="Rebecca Stewart" userId="S::r.stewart@uwtsd.ac.uk::e4dbdf3f-b99f-4ed4-aef6-c26f104e6967" providerId="AD" clId="Web-{C85AD782-629F-932D-3619-7CC824395A4F}" dt="2023-02-26T12:10:52.077" v="1108"/>
        <pc:sldMkLst>
          <pc:docMk/>
          <pc:sldMk cId="0" sldId="292"/>
        </pc:sldMkLst>
        <pc:spChg chg="mod">
          <ac:chgData name="Rebecca Stewart" userId="S::r.stewart@uwtsd.ac.uk::e4dbdf3f-b99f-4ed4-aef6-c26f104e6967" providerId="AD" clId="Web-{C85AD782-629F-932D-3619-7CC824395A4F}" dt="2023-02-26T11:10:08.579" v="34" actId="20577"/>
          <ac:spMkLst>
            <pc:docMk/>
            <pc:sldMk cId="0" sldId="292"/>
            <ac:spMk id="3" creationId="{CA03787A-1BA2-DE46-7060-CB3AF0433466}"/>
          </ac:spMkLst>
        </pc:spChg>
      </pc:sldChg>
      <pc:sldChg chg="modSp">
        <pc:chgData name="Rebecca Stewart" userId="S::r.stewart@uwtsd.ac.uk::e4dbdf3f-b99f-4ed4-aef6-c26f104e6967" providerId="AD" clId="Web-{C85AD782-629F-932D-3619-7CC824395A4F}" dt="2023-02-26T12:10:35.826" v="1107" actId="1076"/>
        <pc:sldMkLst>
          <pc:docMk/>
          <pc:sldMk cId="0" sldId="298"/>
        </pc:sldMkLst>
        <pc:spChg chg="mod">
          <ac:chgData name="Rebecca Stewart" userId="S::r.stewart@uwtsd.ac.uk::e4dbdf3f-b99f-4ed4-aef6-c26f104e6967" providerId="AD" clId="Web-{C85AD782-629F-932D-3619-7CC824395A4F}" dt="2023-02-26T11:13:10.553" v="60" actId="1076"/>
          <ac:spMkLst>
            <pc:docMk/>
            <pc:sldMk cId="0" sldId="298"/>
            <ac:spMk id="4" creationId="{1B1E206B-E23A-4A01-29F9-4C60FE742530}"/>
          </ac:spMkLst>
        </pc:spChg>
        <pc:spChg chg="mod">
          <ac:chgData name="Rebecca Stewart" userId="S::r.stewart@uwtsd.ac.uk::e4dbdf3f-b99f-4ed4-aef6-c26f104e6967" providerId="AD" clId="Web-{C85AD782-629F-932D-3619-7CC824395A4F}" dt="2023-02-26T12:10:35.826" v="1107" actId="1076"/>
          <ac:spMkLst>
            <pc:docMk/>
            <pc:sldMk cId="0" sldId="298"/>
            <ac:spMk id="6" creationId="{E9C056E9-254F-64DC-A181-EC2D4655A3BB}"/>
          </ac:spMkLst>
        </pc:spChg>
        <pc:spChg chg="mod">
          <ac:chgData name="Rebecca Stewart" userId="S::r.stewart@uwtsd.ac.uk::e4dbdf3f-b99f-4ed4-aef6-c26f104e6967" providerId="AD" clId="Web-{C85AD782-629F-932D-3619-7CC824395A4F}" dt="2023-02-26T11:12:18.973" v="45" actId="20577"/>
          <ac:spMkLst>
            <pc:docMk/>
            <pc:sldMk cId="0" sldId="298"/>
            <ac:spMk id="8" creationId="{13648411-E9E1-5C16-B2F3-F6F5678058C8}"/>
          </ac:spMkLst>
        </pc:spChg>
        <pc:spChg chg="mod">
          <ac:chgData name="Rebecca Stewart" userId="S::r.stewart@uwtsd.ac.uk::e4dbdf3f-b99f-4ed4-aef6-c26f104e6967" providerId="AD" clId="Web-{C85AD782-629F-932D-3619-7CC824395A4F}" dt="2023-02-26T11:12:46.958" v="56" actId="20577"/>
          <ac:spMkLst>
            <pc:docMk/>
            <pc:sldMk cId="0" sldId="298"/>
            <ac:spMk id="10" creationId="{6087E22C-80DE-20E0-186D-918B6AF84FFA}"/>
          </ac:spMkLst>
        </pc:spChg>
        <pc:spChg chg="mod">
          <ac:chgData name="Rebecca Stewart" userId="S::r.stewart@uwtsd.ac.uk::e4dbdf3f-b99f-4ed4-aef6-c26f104e6967" providerId="AD" clId="Web-{C85AD782-629F-932D-3619-7CC824395A4F}" dt="2023-02-26T11:10:15.407" v="38" actId="20577"/>
          <ac:spMkLst>
            <pc:docMk/>
            <pc:sldMk cId="0" sldId="298"/>
            <ac:spMk id="8194" creationId="{98E01F58-2309-AF0D-CFCC-3D7D0262BED0}"/>
          </ac:spMkLst>
        </pc:spChg>
      </pc:sldChg>
      <pc:sldChg chg="del">
        <pc:chgData name="Rebecca Stewart" userId="S::r.stewart@uwtsd.ac.uk::e4dbdf3f-b99f-4ed4-aef6-c26f104e6967" providerId="AD" clId="Web-{C85AD782-629F-932D-3619-7CC824395A4F}" dt="2023-02-26T11:14:51.384" v="70"/>
        <pc:sldMkLst>
          <pc:docMk/>
          <pc:sldMk cId="0" sldId="299"/>
        </pc:sldMkLst>
      </pc:sldChg>
      <pc:sldChg chg="addSp delSp modSp addAnim modNotes">
        <pc:chgData name="Rebecca Stewart" userId="S::r.stewart@uwtsd.ac.uk::e4dbdf3f-b99f-4ed4-aef6-c26f104e6967" providerId="AD" clId="Web-{C85AD782-629F-932D-3619-7CC824395A4F}" dt="2023-02-26T11:49:19.778" v="550"/>
        <pc:sldMkLst>
          <pc:docMk/>
          <pc:sldMk cId="0" sldId="301"/>
        </pc:sldMkLst>
        <pc:spChg chg="mod">
          <ac:chgData name="Rebecca Stewart" userId="S::r.stewart@uwtsd.ac.uk::e4dbdf3f-b99f-4ed4-aef6-c26f104e6967" providerId="AD" clId="Web-{C85AD782-629F-932D-3619-7CC824395A4F}" dt="2023-02-26T11:46:50.352" v="472" actId="1076"/>
          <ac:spMkLst>
            <pc:docMk/>
            <pc:sldMk cId="0" sldId="301"/>
            <ac:spMk id="2" creationId="{708E42E1-5B50-E9C4-A052-0CC7F4D07261}"/>
          </ac:spMkLst>
        </pc:spChg>
        <pc:spChg chg="add del">
          <ac:chgData name="Rebecca Stewart" userId="S::r.stewart@uwtsd.ac.uk::e4dbdf3f-b99f-4ed4-aef6-c26f104e6967" providerId="AD" clId="Web-{C85AD782-629F-932D-3619-7CC824395A4F}" dt="2023-02-26T11:43:40.514" v="355"/>
          <ac:spMkLst>
            <pc:docMk/>
            <pc:sldMk cId="0" sldId="301"/>
            <ac:spMk id="3" creationId="{A3938EFC-A823-4883-C28B-B1666FFF98DB}"/>
          </ac:spMkLst>
        </pc:spChg>
        <pc:spChg chg="add mod">
          <ac:chgData name="Rebecca Stewart" userId="S::r.stewart@uwtsd.ac.uk::e4dbdf3f-b99f-4ed4-aef6-c26f104e6967" providerId="AD" clId="Web-{C85AD782-629F-932D-3619-7CC824395A4F}" dt="2023-02-26T11:47:37.604" v="535" actId="20577"/>
          <ac:spMkLst>
            <pc:docMk/>
            <pc:sldMk cId="0" sldId="301"/>
            <ac:spMk id="6" creationId="{4074070C-5122-BB7E-5689-DEDCF120BA63}"/>
          </ac:spMkLst>
        </pc:spChg>
        <pc:spChg chg="mod">
          <ac:chgData name="Rebecca Stewart" userId="S::r.stewart@uwtsd.ac.uk::e4dbdf3f-b99f-4ed4-aef6-c26f104e6967" providerId="AD" clId="Web-{C85AD782-629F-932D-3619-7CC824395A4F}" dt="2023-02-26T11:43:10.590" v="348" actId="20577"/>
          <ac:spMkLst>
            <pc:docMk/>
            <pc:sldMk cId="0" sldId="301"/>
            <ac:spMk id="12290" creationId="{C69E69D8-E9A9-ED1D-6F7F-B42BA39D6D17}"/>
          </ac:spMkLst>
        </pc:spChg>
        <pc:picChg chg="add mod">
          <ac:chgData name="Rebecca Stewart" userId="S::r.stewart@uwtsd.ac.uk::e4dbdf3f-b99f-4ed4-aef6-c26f104e6967" providerId="AD" clId="Web-{C85AD782-629F-932D-3619-7CC824395A4F}" dt="2023-02-26T11:44:24.035" v="361" actId="1076"/>
          <ac:picMkLst>
            <pc:docMk/>
            <pc:sldMk cId="0" sldId="301"/>
            <ac:picMk id="4" creationId="{E6839BC0-6551-11A1-F9C1-31D3EC6F66FA}"/>
          </ac:picMkLst>
        </pc:picChg>
        <pc:picChg chg="del">
          <ac:chgData name="Rebecca Stewart" userId="S::r.stewart@uwtsd.ac.uk::e4dbdf3f-b99f-4ed4-aef6-c26f104e6967" providerId="AD" clId="Web-{C85AD782-629F-932D-3619-7CC824395A4F}" dt="2023-02-26T11:43:11.762" v="349"/>
          <ac:picMkLst>
            <pc:docMk/>
            <pc:sldMk cId="0" sldId="301"/>
            <ac:picMk id="12291" creationId="{9CC3F973-F818-B293-4C75-05E8A6D32CBA}"/>
          </ac:picMkLst>
        </pc:picChg>
      </pc:sldChg>
      <pc:sldChg chg="addSp delSp modSp delAnim modNotes">
        <pc:chgData name="Rebecca Stewart" userId="S::r.stewart@uwtsd.ac.uk::e4dbdf3f-b99f-4ed4-aef6-c26f104e6967" providerId="AD" clId="Web-{C85AD782-629F-932D-3619-7CC824395A4F}" dt="2023-02-26T11:49:28.935" v="552"/>
        <pc:sldMkLst>
          <pc:docMk/>
          <pc:sldMk cId="0" sldId="304"/>
        </pc:sldMkLst>
        <pc:spChg chg="del">
          <ac:chgData name="Rebecca Stewart" userId="S::r.stewart@uwtsd.ac.uk::e4dbdf3f-b99f-4ed4-aef6-c26f104e6967" providerId="AD" clId="Web-{C85AD782-629F-932D-3619-7CC824395A4F}" dt="2023-02-26T11:47:44.916" v="536"/>
          <ac:spMkLst>
            <pc:docMk/>
            <pc:sldMk cId="0" sldId="304"/>
            <ac:spMk id="3" creationId="{8BF7D206-761D-E43E-11AD-02171E866B19}"/>
          </ac:spMkLst>
        </pc:spChg>
        <pc:spChg chg="del">
          <ac:chgData name="Rebecca Stewart" userId="S::r.stewart@uwtsd.ac.uk::e4dbdf3f-b99f-4ed4-aef6-c26f104e6967" providerId="AD" clId="Web-{C85AD782-629F-932D-3619-7CC824395A4F}" dt="2023-02-26T11:47:45.557" v="537"/>
          <ac:spMkLst>
            <pc:docMk/>
            <pc:sldMk cId="0" sldId="304"/>
            <ac:spMk id="5" creationId="{52D739E5-B684-7FEC-C77A-481219AC0BF9}"/>
          </ac:spMkLst>
        </pc:spChg>
        <pc:spChg chg="del">
          <ac:chgData name="Rebecca Stewart" userId="S::r.stewart@uwtsd.ac.uk::e4dbdf3f-b99f-4ed4-aef6-c26f104e6967" providerId="AD" clId="Web-{C85AD782-629F-932D-3619-7CC824395A4F}" dt="2023-02-26T11:47:46.354" v="538"/>
          <ac:spMkLst>
            <pc:docMk/>
            <pc:sldMk cId="0" sldId="304"/>
            <ac:spMk id="6" creationId="{6DE1186E-F45B-A94C-6626-B2AD0A14048D}"/>
          </ac:spMkLst>
        </pc:spChg>
        <pc:spChg chg="del">
          <ac:chgData name="Rebecca Stewart" userId="S::r.stewart@uwtsd.ac.uk::e4dbdf3f-b99f-4ed4-aef6-c26f104e6967" providerId="AD" clId="Web-{C85AD782-629F-932D-3619-7CC824395A4F}" dt="2023-02-26T11:47:47.229" v="539"/>
          <ac:spMkLst>
            <pc:docMk/>
            <pc:sldMk cId="0" sldId="304"/>
            <ac:spMk id="7" creationId="{FBD8E852-5BDB-D7B8-24DA-05E174500636}"/>
          </ac:spMkLst>
        </pc:spChg>
        <pc:spChg chg="del">
          <ac:chgData name="Rebecca Stewart" userId="S::r.stewart@uwtsd.ac.uk::e4dbdf3f-b99f-4ed4-aef6-c26f104e6967" providerId="AD" clId="Web-{C85AD782-629F-932D-3619-7CC824395A4F}" dt="2023-02-26T11:47:48.682" v="540"/>
          <ac:spMkLst>
            <pc:docMk/>
            <pc:sldMk cId="0" sldId="304"/>
            <ac:spMk id="9" creationId="{3F82B4B9-D624-324B-5D8C-3F7079CFCEFE}"/>
          </ac:spMkLst>
        </pc:spChg>
        <pc:spChg chg="mod">
          <ac:chgData name="Rebecca Stewart" userId="S::r.stewart@uwtsd.ac.uk::e4dbdf3f-b99f-4ed4-aef6-c26f104e6967" providerId="AD" clId="Web-{C85AD782-629F-932D-3619-7CC824395A4F}" dt="2023-02-26T11:47:59.667" v="544" actId="20577"/>
          <ac:spMkLst>
            <pc:docMk/>
            <pc:sldMk cId="0" sldId="304"/>
            <ac:spMk id="14338" creationId="{799F075D-5BB4-B844-74F9-C4290F11E3FE}"/>
          </ac:spMkLst>
        </pc:spChg>
        <pc:picChg chg="add mod">
          <ac:chgData name="Rebecca Stewart" userId="S::r.stewart@uwtsd.ac.uk::e4dbdf3f-b99f-4ed4-aef6-c26f104e6967" providerId="AD" clId="Web-{C85AD782-629F-932D-3619-7CC824395A4F}" dt="2023-02-26T11:49:09.387" v="549" actId="1076"/>
          <ac:picMkLst>
            <pc:docMk/>
            <pc:sldMk cId="0" sldId="304"/>
            <ac:picMk id="2" creationId="{9DCF387A-13E8-2756-7A01-2B1C20E0A0B1}"/>
          </ac:picMkLst>
        </pc:picChg>
      </pc:sldChg>
      <pc:sldChg chg="addSp delSp modSp delAnim">
        <pc:chgData name="Rebecca Stewart" userId="S::r.stewart@uwtsd.ac.uk::e4dbdf3f-b99f-4ed4-aef6-c26f104e6967" providerId="AD" clId="Web-{C85AD782-629F-932D-3619-7CC824395A4F}" dt="2023-02-26T12:10:11.482" v="1105"/>
        <pc:sldMkLst>
          <pc:docMk/>
          <pc:sldMk cId="0" sldId="306"/>
        </pc:sldMkLst>
        <pc:spChg chg="add mod">
          <ac:chgData name="Rebecca Stewart" userId="S::r.stewart@uwtsd.ac.uk::e4dbdf3f-b99f-4ed4-aef6-c26f104e6967" providerId="AD" clId="Web-{C85AD782-629F-932D-3619-7CC824395A4F}" dt="2023-02-26T12:08:35.292" v="1095" actId="20577"/>
          <ac:spMkLst>
            <pc:docMk/>
            <pc:sldMk cId="0" sldId="306"/>
            <ac:spMk id="2" creationId="{B6294E53-DB56-85CE-2AE0-5FC1B0FE372C}"/>
          </ac:spMkLst>
        </pc:spChg>
        <pc:spChg chg="del">
          <ac:chgData name="Rebecca Stewart" userId="S::r.stewart@uwtsd.ac.uk::e4dbdf3f-b99f-4ed4-aef6-c26f104e6967" providerId="AD" clId="Web-{C85AD782-629F-932D-3619-7CC824395A4F}" dt="2023-02-26T12:05:20.256" v="997"/>
          <ac:spMkLst>
            <pc:docMk/>
            <pc:sldMk cId="0" sldId="306"/>
            <ac:spMk id="3" creationId="{2EFCE6A6-B4F7-F088-6858-4B2B3D38B73E}"/>
          </ac:spMkLst>
        </pc:spChg>
        <pc:spChg chg="del">
          <ac:chgData name="Rebecca Stewart" userId="S::r.stewart@uwtsd.ac.uk::e4dbdf3f-b99f-4ed4-aef6-c26f104e6967" providerId="AD" clId="Web-{C85AD782-629F-932D-3619-7CC824395A4F}" dt="2023-02-26T12:06:00.116" v="1027"/>
          <ac:spMkLst>
            <pc:docMk/>
            <pc:sldMk cId="0" sldId="306"/>
            <ac:spMk id="4" creationId="{9F97BC4B-3566-4FD1-F0E2-47009D5585C3}"/>
          </ac:spMkLst>
        </pc:spChg>
        <pc:spChg chg="add mod">
          <ac:chgData name="Rebecca Stewart" userId="S::r.stewart@uwtsd.ac.uk::e4dbdf3f-b99f-4ed4-aef6-c26f104e6967" providerId="AD" clId="Web-{C85AD782-629F-932D-3619-7CC824395A4F}" dt="2023-02-26T12:08:45.370" v="1096" actId="20577"/>
          <ac:spMkLst>
            <pc:docMk/>
            <pc:sldMk cId="0" sldId="306"/>
            <ac:spMk id="5" creationId="{F9E3FF68-8F46-DA30-B45F-BA58A1D2E4E6}"/>
          </ac:spMkLst>
        </pc:spChg>
        <pc:spChg chg="mod">
          <ac:chgData name="Rebecca Stewart" userId="S::r.stewart@uwtsd.ac.uk::e4dbdf3f-b99f-4ed4-aef6-c26f104e6967" providerId="AD" clId="Web-{C85AD782-629F-932D-3619-7CC824395A4F}" dt="2023-02-26T12:05:57.444" v="1026" actId="1076"/>
          <ac:spMkLst>
            <pc:docMk/>
            <pc:sldMk cId="0" sldId="306"/>
            <ac:spMk id="17411" creationId="{48DF2D21-1AB2-269E-B767-2F08CF5E72FE}"/>
          </ac:spMkLst>
        </pc:spChg>
        <pc:picChg chg="add mod">
          <ac:chgData name="Rebecca Stewart" userId="S::r.stewart@uwtsd.ac.uk::e4dbdf3f-b99f-4ed4-aef6-c26f104e6967" providerId="AD" clId="Web-{C85AD782-629F-932D-3619-7CC824395A4F}" dt="2023-02-26T12:08:18.026" v="1093" actId="14100"/>
          <ac:picMkLst>
            <pc:docMk/>
            <pc:sldMk cId="0" sldId="306"/>
            <ac:picMk id="7" creationId="{A7F53645-000F-485B-E29A-05C3B5280159}"/>
          </ac:picMkLst>
        </pc:picChg>
      </pc:sldChg>
      <pc:sldChg chg="del">
        <pc:chgData name="Rebecca Stewart" userId="S::r.stewart@uwtsd.ac.uk::e4dbdf3f-b99f-4ed4-aef6-c26f104e6967" providerId="AD" clId="Web-{C85AD782-629F-932D-3619-7CC824395A4F}" dt="2023-02-26T12:06:12.710" v="1029"/>
        <pc:sldMkLst>
          <pc:docMk/>
          <pc:sldMk cId="0" sldId="307"/>
        </pc:sldMkLst>
      </pc:sldChg>
      <pc:sldChg chg="addSp delSp modSp delAnim modNotes">
        <pc:chgData name="Rebecca Stewart" userId="S::r.stewart@uwtsd.ac.uk::e4dbdf3f-b99f-4ed4-aef6-c26f104e6967" providerId="AD" clId="Web-{C85AD782-629F-932D-3619-7CC824395A4F}" dt="2023-02-26T12:05:05.146" v="996" actId="20577"/>
        <pc:sldMkLst>
          <pc:docMk/>
          <pc:sldMk cId="0" sldId="309"/>
        </pc:sldMkLst>
        <pc:spChg chg="mod">
          <ac:chgData name="Rebecca Stewart" userId="S::r.stewart@uwtsd.ac.uk::e4dbdf3f-b99f-4ed4-aef6-c26f104e6967" providerId="AD" clId="Web-{C85AD782-629F-932D-3619-7CC824395A4F}" dt="2023-02-26T12:04:48.895" v="992" actId="1076"/>
          <ac:spMkLst>
            <pc:docMk/>
            <pc:sldMk cId="0" sldId="309"/>
            <ac:spMk id="2" creationId="{74312511-61BE-1D56-E772-BE0DD68CC7EB}"/>
          </ac:spMkLst>
        </pc:spChg>
        <pc:spChg chg="mod">
          <ac:chgData name="Rebecca Stewart" userId="S::r.stewart@uwtsd.ac.uk::e4dbdf3f-b99f-4ed4-aef6-c26f104e6967" providerId="AD" clId="Web-{C85AD782-629F-932D-3619-7CC824395A4F}" dt="2023-02-26T11:58:40.510" v="777" actId="20577"/>
          <ac:spMkLst>
            <pc:docMk/>
            <pc:sldMk cId="0" sldId="309"/>
            <ac:spMk id="4" creationId="{28044B72-01A0-52DC-81B2-DFD0667D8A83}"/>
          </ac:spMkLst>
        </pc:spChg>
        <pc:spChg chg="mod">
          <ac:chgData name="Rebecca Stewart" userId="S::r.stewart@uwtsd.ac.uk::e4dbdf3f-b99f-4ed4-aef6-c26f104e6967" providerId="AD" clId="Web-{C85AD782-629F-932D-3619-7CC824395A4F}" dt="2023-02-26T12:05:05.146" v="996" actId="20577"/>
          <ac:spMkLst>
            <pc:docMk/>
            <pc:sldMk cId="0" sldId="309"/>
            <ac:spMk id="6" creationId="{6190BD7C-2E86-56BE-2495-586747C3F1B0}"/>
          </ac:spMkLst>
        </pc:spChg>
        <pc:spChg chg="del mod">
          <ac:chgData name="Rebecca Stewart" userId="S::r.stewart@uwtsd.ac.uk::e4dbdf3f-b99f-4ed4-aef6-c26f104e6967" providerId="AD" clId="Web-{C85AD782-629F-932D-3619-7CC824395A4F}" dt="2023-02-26T12:04:13.660" v="976"/>
          <ac:spMkLst>
            <pc:docMk/>
            <pc:sldMk cId="0" sldId="309"/>
            <ac:spMk id="7" creationId="{63CAEFF2-8C03-CC76-CCD4-2445AE716877}"/>
          </ac:spMkLst>
        </pc:spChg>
        <pc:picChg chg="add mod">
          <ac:chgData name="Rebecca Stewart" userId="S::r.stewart@uwtsd.ac.uk::e4dbdf3f-b99f-4ed4-aef6-c26f104e6967" providerId="AD" clId="Web-{C85AD782-629F-932D-3619-7CC824395A4F}" dt="2023-02-26T12:04:54.505" v="994" actId="14100"/>
          <ac:picMkLst>
            <pc:docMk/>
            <pc:sldMk cId="0" sldId="309"/>
            <ac:picMk id="3" creationId="{F9EB2962-AC66-49BA-90DC-76E86E7983E3}"/>
          </ac:picMkLst>
        </pc:picChg>
      </pc:sldChg>
      <pc:sldChg chg="del">
        <pc:chgData name="Rebecca Stewart" userId="S::r.stewart@uwtsd.ac.uk::e4dbdf3f-b99f-4ed4-aef6-c26f104e6967" providerId="AD" clId="Web-{C85AD782-629F-932D-3619-7CC824395A4F}" dt="2023-02-26T12:06:15.023" v="1031"/>
        <pc:sldMkLst>
          <pc:docMk/>
          <pc:sldMk cId="0" sldId="311"/>
        </pc:sldMkLst>
      </pc:sldChg>
      <pc:sldChg chg="modSp">
        <pc:chgData name="Rebecca Stewart" userId="S::r.stewart@uwtsd.ac.uk::e4dbdf3f-b99f-4ed4-aef6-c26f104e6967" providerId="AD" clId="Web-{C85AD782-629F-932D-3619-7CC824395A4F}" dt="2023-02-26T12:09:15.184" v="1104" actId="20577"/>
        <pc:sldMkLst>
          <pc:docMk/>
          <pc:sldMk cId="0" sldId="312"/>
        </pc:sldMkLst>
        <pc:spChg chg="mod">
          <ac:chgData name="Rebecca Stewart" userId="S::r.stewart@uwtsd.ac.uk::e4dbdf3f-b99f-4ed4-aef6-c26f104e6967" providerId="AD" clId="Web-{C85AD782-629F-932D-3619-7CC824395A4F}" dt="2023-02-26T12:09:15.184" v="1104" actId="20577"/>
          <ac:spMkLst>
            <pc:docMk/>
            <pc:sldMk cId="0" sldId="312"/>
            <ac:spMk id="3" creationId="{9E3D3FD5-8B88-256B-521C-49365E9BE839}"/>
          </ac:spMkLst>
        </pc:spChg>
      </pc:sldChg>
      <pc:sldChg chg="del">
        <pc:chgData name="Rebecca Stewart" userId="S::r.stewart@uwtsd.ac.uk::e4dbdf3f-b99f-4ed4-aef6-c26f104e6967" providerId="AD" clId="Web-{C85AD782-629F-932D-3619-7CC824395A4F}" dt="2023-02-26T12:06:13.694" v="1030"/>
        <pc:sldMkLst>
          <pc:docMk/>
          <pc:sldMk cId="0" sldId="313"/>
        </pc:sldMkLst>
      </pc:sldChg>
      <pc:sldChg chg="addSp delSp modSp">
        <pc:chgData name="Rebecca Stewart" userId="S::r.stewart@uwtsd.ac.uk::e4dbdf3f-b99f-4ed4-aef6-c26f104e6967" providerId="AD" clId="Web-{C85AD782-629F-932D-3619-7CC824395A4F}" dt="2023-02-26T11:24:17.753" v="276"/>
        <pc:sldMkLst>
          <pc:docMk/>
          <pc:sldMk cId="0" sldId="314"/>
        </pc:sldMkLst>
        <pc:spChg chg="del">
          <ac:chgData name="Rebecca Stewart" userId="S::r.stewart@uwtsd.ac.uk::e4dbdf3f-b99f-4ed4-aef6-c26f104e6967" providerId="AD" clId="Web-{C85AD782-629F-932D-3619-7CC824395A4F}" dt="2023-02-26T11:23:40.861" v="271"/>
          <ac:spMkLst>
            <pc:docMk/>
            <pc:sldMk cId="0" sldId="314"/>
            <ac:spMk id="2" creationId="{B9D624F9-EC25-2F47-D937-B75817146B78}"/>
          </ac:spMkLst>
        </pc:spChg>
        <pc:spChg chg="del">
          <ac:chgData name="Rebecca Stewart" userId="S::r.stewart@uwtsd.ac.uk::e4dbdf3f-b99f-4ed4-aef6-c26f104e6967" providerId="AD" clId="Web-{C85AD782-629F-932D-3619-7CC824395A4F}" dt="2023-02-26T11:23:37.299" v="270"/>
          <ac:spMkLst>
            <pc:docMk/>
            <pc:sldMk cId="0" sldId="314"/>
            <ac:spMk id="3" creationId="{AEE5C7E6-CE7C-F843-DE15-2C2C9ED7072C}"/>
          </ac:spMkLst>
        </pc:spChg>
        <pc:spChg chg="del mod">
          <ac:chgData name="Rebecca Stewart" userId="S::r.stewart@uwtsd.ac.uk::e4dbdf3f-b99f-4ed4-aef6-c26f104e6967" providerId="AD" clId="Web-{C85AD782-629F-932D-3619-7CC824395A4F}" dt="2023-02-26T11:24:12.878" v="274"/>
          <ac:spMkLst>
            <pc:docMk/>
            <pc:sldMk cId="0" sldId="314"/>
            <ac:spMk id="4" creationId="{6E32792A-1BF1-C7CE-BB68-07B4C8755F76}"/>
          </ac:spMkLst>
        </pc:spChg>
        <pc:spChg chg="add">
          <ac:chgData name="Rebecca Stewart" userId="S::r.stewart@uwtsd.ac.uk::e4dbdf3f-b99f-4ed4-aef6-c26f104e6967" providerId="AD" clId="Web-{C85AD782-629F-932D-3619-7CC824395A4F}" dt="2023-02-26T11:24:07.456" v="272"/>
          <ac:spMkLst>
            <pc:docMk/>
            <pc:sldMk cId="0" sldId="314"/>
            <ac:spMk id="5" creationId="{509923CE-ED91-B10A-B6DF-4B01FB5C4C8C}"/>
          </ac:spMkLst>
        </pc:spChg>
        <pc:spChg chg="add del mod">
          <ac:chgData name="Rebecca Stewart" userId="S::r.stewart@uwtsd.ac.uk::e4dbdf3f-b99f-4ed4-aef6-c26f104e6967" providerId="AD" clId="Web-{C85AD782-629F-932D-3619-7CC824395A4F}" dt="2023-02-26T11:24:17.753" v="276"/>
          <ac:spMkLst>
            <pc:docMk/>
            <pc:sldMk cId="0" sldId="314"/>
            <ac:spMk id="7" creationId="{7665564A-CF1E-8370-B607-562651E1CFEF}"/>
          </ac:spMkLst>
        </pc:spChg>
      </pc:sldChg>
      <pc:sldChg chg="add ord">
        <pc:chgData name="Rebecca Stewart" userId="S::r.stewart@uwtsd.ac.uk::e4dbdf3f-b99f-4ed4-aef6-c26f104e6967" providerId="AD" clId="Web-{C85AD782-629F-932D-3619-7CC824395A4F}" dt="2023-02-26T11:14:01.523" v="63"/>
        <pc:sldMkLst>
          <pc:docMk/>
          <pc:sldMk cId="318039144" sldId="315"/>
        </pc:sldMkLst>
      </pc:sldChg>
      <pc:sldChg chg="add del">
        <pc:chgData name="Rebecca Stewart" userId="S::r.stewart@uwtsd.ac.uk::e4dbdf3f-b99f-4ed4-aef6-c26f104e6967" providerId="AD" clId="Web-{C85AD782-629F-932D-3619-7CC824395A4F}" dt="2023-02-26T11:13:19.209" v="61"/>
        <pc:sldMkLst>
          <pc:docMk/>
          <pc:sldMk cId="2742939132" sldId="315"/>
        </pc:sldMkLst>
      </pc:sldChg>
      <pc:sldChg chg="modSp add">
        <pc:chgData name="Rebecca Stewart" userId="S::r.stewart@uwtsd.ac.uk::e4dbdf3f-b99f-4ed4-aef6-c26f104e6967" providerId="AD" clId="Web-{C85AD782-629F-932D-3619-7CC824395A4F}" dt="2023-02-26T11:38:30.394" v="343" actId="20577"/>
        <pc:sldMkLst>
          <pc:docMk/>
          <pc:sldMk cId="1489049536" sldId="316"/>
        </pc:sldMkLst>
        <pc:spChg chg="mod">
          <ac:chgData name="Rebecca Stewart" userId="S::r.stewart@uwtsd.ac.uk::e4dbdf3f-b99f-4ed4-aef6-c26f104e6967" providerId="AD" clId="Web-{C85AD782-629F-932D-3619-7CC824395A4F}" dt="2023-02-26T11:38:30.394" v="343" actId="20577"/>
          <ac:spMkLst>
            <pc:docMk/>
            <pc:sldMk cId="1489049536" sldId="316"/>
            <ac:spMk id="3" creationId="{A4D363CE-C647-44F6-87C8-C4E7D22C0F74}"/>
          </ac:spMkLst>
        </pc:spChg>
        <pc:spChg chg="mod">
          <ac:chgData name="Rebecca Stewart" userId="S::r.stewart@uwtsd.ac.uk::e4dbdf3f-b99f-4ed4-aef6-c26f104e6967" providerId="AD" clId="Web-{C85AD782-629F-932D-3619-7CC824395A4F}" dt="2023-02-26T11:37:47.815" v="312" actId="20577"/>
          <ac:spMkLst>
            <pc:docMk/>
            <pc:sldMk cId="1489049536" sldId="316"/>
            <ac:spMk id="4" creationId="{02FA8931-0459-4B8A-A3BA-156F3B5BBD3E}"/>
          </ac:spMkLst>
        </pc:spChg>
      </pc:sldChg>
      <pc:sldChg chg="add del">
        <pc:chgData name="Rebecca Stewart" userId="S::r.stewart@uwtsd.ac.uk::e4dbdf3f-b99f-4ed4-aef6-c26f104e6967" providerId="AD" clId="Web-{C85AD782-629F-932D-3619-7CC824395A4F}" dt="2023-02-26T11:16:41.797" v="110"/>
        <pc:sldMkLst>
          <pc:docMk/>
          <pc:sldMk cId="727759282" sldId="317"/>
        </pc:sldMkLst>
      </pc:sldChg>
      <pc:sldChg chg="add">
        <pc:chgData name="Rebecca Stewart" userId="S::r.stewart@uwtsd.ac.uk::e4dbdf3f-b99f-4ed4-aef6-c26f104e6967" providerId="AD" clId="Web-{C85AD782-629F-932D-3619-7CC824395A4F}" dt="2023-02-26T11:14:44.962" v="66"/>
        <pc:sldMkLst>
          <pc:docMk/>
          <pc:sldMk cId="1240569433" sldId="318"/>
        </pc:sldMkLst>
      </pc:sldChg>
      <pc:sldChg chg="add">
        <pc:chgData name="Rebecca Stewart" userId="S::r.stewart@uwtsd.ac.uk::e4dbdf3f-b99f-4ed4-aef6-c26f104e6967" providerId="AD" clId="Web-{C85AD782-629F-932D-3619-7CC824395A4F}" dt="2023-02-26T11:14:45.008" v="67"/>
        <pc:sldMkLst>
          <pc:docMk/>
          <pc:sldMk cId="3166675608" sldId="319"/>
        </pc:sldMkLst>
      </pc:sldChg>
      <pc:sldChg chg="add">
        <pc:chgData name="Rebecca Stewart" userId="S::r.stewart@uwtsd.ac.uk::e4dbdf3f-b99f-4ed4-aef6-c26f104e6967" providerId="AD" clId="Web-{C85AD782-629F-932D-3619-7CC824395A4F}" dt="2023-02-26T11:14:45.071" v="68"/>
        <pc:sldMkLst>
          <pc:docMk/>
          <pc:sldMk cId="3478683129" sldId="320"/>
        </pc:sldMkLst>
      </pc:sldChg>
      <pc:sldChg chg="modSp add">
        <pc:chgData name="Rebecca Stewart" userId="S::r.stewart@uwtsd.ac.uk::e4dbdf3f-b99f-4ed4-aef6-c26f104e6967" providerId="AD" clId="Web-{C85AD782-629F-932D-3619-7CC824395A4F}" dt="2023-02-26T11:15:02.884" v="77" actId="20577"/>
        <pc:sldMkLst>
          <pc:docMk/>
          <pc:sldMk cId="2554509579" sldId="321"/>
        </pc:sldMkLst>
        <pc:spChg chg="mod">
          <ac:chgData name="Rebecca Stewart" userId="S::r.stewart@uwtsd.ac.uk::e4dbdf3f-b99f-4ed4-aef6-c26f104e6967" providerId="AD" clId="Web-{C85AD782-629F-932D-3619-7CC824395A4F}" dt="2023-02-26T11:15:02.884" v="77" actId="20577"/>
          <ac:spMkLst>
            <pc:docMk/>
            <pc:sldMk cId="2554509579" sldId="321"/>
            <ac:spMk id="4" creationId="{A23E9348-4284-7511-E4B5-B4F8330BAA28}"/>
          </ac:spMkLst>
        </pc:spChg>
      </pc:sldChg>
      <pc:sldChg chg="addSp modSp new ord">
        <pc:chgData name="Rebecca Stewart" userId="S::r.stewart@uwtsd.ac.uk::e4dbdf3f-b99f-4ed4-aef6-c26f104e6967" providerId="AD" clId="Web-{C85AD782-629F-932D-3619-7CC824395A4F}" dt="2023-02-26T11:37:26.393" v="305" actId="1076"/>
        <pc:sldMkLst>
          <pc:docMk/>
          <pc:sldMk cId="3065543926" sldId="322"/>
        </pc:sldMkLst>
        <pc:spChg chg="mod">
          <ac:chgData name="Rebecca Stewart" userId="S::r.stewart@uwtsd.ac.uk::e4dbdf3f-b99f-4ed4-aef6-c26f104e6967" providerId="AD" clId="Web-{C85AD782-629F-932D-3619-7CC824395A4F}" dt="2023-02-26T11:16:59.297" v="121" actId="20577"/>
          <ac:spMkLst>
            <pc:docMk/>
            <pc:sldMk cId="3065543926" sldId="322"/>
            <ac:spMk id="2" creationId="{16547F2A-D283-49CA-E38E-69622335F34D}"/>
          </ac:spMkLst>
        </pc:spChg>
        <pc:spChg chg="mod">
          <ac:chgData name="Rebecca Stewart" userId="S::r.stewart@uwtsd.ac.uk::e4dbdf3f-b99f-4ed4-aef6-c26f104e6967" providerId="AD" clId="Web-{C85AD782-629F-932D-3619-7CC824395A4F}" dt="2023-02-26T11:22:30.859" v="254" actId="14100"/>
          <ac:spMkLst>
            <pc:docMk/>
            <pc:sldMk cId="3065543926" sldId="322"/>
            <ac:spMk id="3" creationId="{89C47937-A9BA-8FF5-B8E9-216FA3CAA985}"/>
          </ac:spMkLst>
        </pc:spChg>
        <pc:spChg chg="add mod">
          <ac:chgData name="Rebecca Stewart" userId="S::r.stewart@uwtsd.ac.uk::e4dbdf3f-b99f-4ed4-aef6-c26f104e6967" providerId="AD" clId="Web-{C85AD782-629F-932D-3619-7CC824395A4F}" dt="2023-02-26T11:22:40.453" v="258" actId="1076"/>
          <ac:spMkLst>
            <pc:docMk/>
            <pc:sldMk cId="3065543926" sldId="322"/>
            <ac:spMk id="6" creationId="{6BD84B59-2793-812C-C21C-B4150B3164C6}"/>
          </ac:spMkLst>
        </pc:spChg>
        <pc:spChg chg="add mod">
          <ac:chgData name="Rebecca Stewart" userId="S::r.stewart@uwtsd.ac.uk::e4dbdf3f-b99f-4ed4-aef6-c26f104e6967" providerId="AD" clId="Web-{C85AD782-629F-932D-3619-7CC824395A4F}" dt="2023-02-26T11:37:26.393" v="305" actId="1076"/>
          <ac:spMkLst>
            <pc:docMk/>
            <pc:sldMk cId="3065543926" sldId="322"/>
            <ac:spMk id="7" creationId="{4717F29C-F35C-92C2-8517-C02B481955E7}"/>
          </ac:spMkLst>
        </pc:spChg>
        <pc:picChg chg="add mod">
          <ac:chgData name="Rebecca Stewart" userId="S::r.stewart@uwtsd.ac.uk::e4dbdf3f-b99f-4ed4-aef6-c26f104e6967" providerId="AD" clId="Web-{C85AD782-629F-932D-3619-7CC824395A4F}" dt="2023-02-26T11:20:12.662" v="178" actId="1076"/>
          <ac:picMkLst>
            <pc:docMk/>
            <pc:sldMk cId="3065543926" sldId="322"/>
            <ac:picMk id="4" creationId="{71D81B15-B01E-2587-1721-B6CB08FCB458}"/>
          </ac:picMkLst>
        </pc:picChg>
        <pc:picChg chg="add mod">
          <ac:chgData name="Rebecca Stewart" userId="S::r.stewart@uwtsd.ac.uk::e4dbdf3f-b99f-4ed4-aef6-c26f104e6967" providerId="AD" clId="Web-{C85AD782-629F-932D-3619-7CC824395A4F}" dt="2023-02-26T11:20:09.928" v="177" actId="1076"/>
          <ac:picMkLst>
            <pc:docMk/>
            <pc:sldMk cId="3065543926" sldId="322"/>
            <ac:picMk id="5" creationId="{4037345C-C182-1755-A6A7-C8A4EDAF8026}"/>
          </ac:picMkLst>
        </pc:picChg>
      </pc:sldChg>
      <pc:sldMasterChg chg="add addSldLayout">
        <pc:chgData name="Rebecca Stewart" userId="S::r.stewart@uwtsd.ac.uk::e4dbdf3f-b99f-4ed4-aef6-c26f104e6967" providerId="AD" clId="Web-{C85AD782-629F-932D-3619-7CC824395A4F}" dt="2023-02-26T11:11:43.394" v="39"/>
        <pc:sldMasterMkLst>
          <pc:docMk/>
          <pc:sldMasterMk cId="637017333" sldId="2147483648"/>
        </pc:sldMasterMkLst>
        <pc:sldLayoutChg chg="add">
          <pc:chgData name="Rebecca Stewart" userId="S::r.stewart@uwtsd.ac.uk::e4dbdf3f-b99f-4ed4-aef6-c26f104e6967" providerId="AD" clId="Web-{C85AD782-629F-932D-3619-7CC824395A4F}" dt="2023-02-26T11:11:43.394" v="39"/>
          <pc:sldLayoutMkLst>
            <pc:docMk/>
            <pc:sldMasterMk cId="637017333" sldId="2147483648"/>
            <pc:sldLayoutMk cId="75880645" sldId="2147483649"/>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1861903015" sldId="2147483650"/>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181350662" sldId="2147483651"/>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408740811" sldId="2147483652"/>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3044404830" sldId="2147483653"/>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1293505104" sldId="2147483654"/>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31099650" sldId="2147483655"/>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403223369" sldId="2147483656"/>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536763344" sldId="2147483657"/>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885291963" sldId="2147483658"/>
          </pc:sldLayoutMkLst>
        </pc:sldLayoutChg>
        <pc:sldLayoutChg chg="add">
          <pc:chgData name="Rebecca Stewart" userId="S::r.stewart@uwtsd.ac.uk::e4dbdf3f-b99f-4ed4-aef6-c26f104e6967" providerId="AD" clId="Web-{C85AD782-629F-932D-3619-7CC824395A4F}" dt="2023-02-26T11:11:43.394" v="39"/>
          <pc:sldLayoutMkLst>
            <pc:docMk/>
            <pc:sldMasterMk cId="637017333" sldId="2147483648"/>
            <pc:sldLayoutMk cId="2691687140" sldId="214748365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0D9363F-255C-5F4F-DEC7-3075843B673C}"/>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7" name="Rectangle 3">
            <a:extLst>
              <a:ext uri="{FF2B5EF4-FFF2-40B4-BE49-F238E27FC236}">
                <a16:creationId xmlns:a16="http://schemas.microsoft.com/office/drawing/2014/main" id="{A515B0A4-0810-D805-D3CB-F769DB0C0C73}"/>
              </a:ext>
            </a:extLst>
          </p:cNvPr>
          <p:cNvSpPr>
            <a:spLocks noGrp="1" noChangeArrowheads="1"/>
          </p:cNvSpPr>
          <p:nvPr>
            <p:ph type="dt" sz="quarter"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ltLang="en-US"/>
          </a:p>
        </p:txBody>
      </p:sp>
      <p:sp>
        <p:nvSpPr>
          <p:cNvPr id="21508" name="Rectangle 4">
            <a:extLst>
              <a:ext uri="{FF2B5EF4-FFF2-40B4-BE49-F238E27FC236}">
                <a16:creationId xmlns:a16="http://schemas.microsoft.com/office/drawing/2014/main" id="{4AF0F61B-1523-3575-FAEC-01B83E24E6AC}"/>
              </a:ext>
            </a:extLst>
          </p:cNvPr>
          <p:cNvSpPr>
            <a:spLocks noGrp="1" noChangeArrowheads="1"/>
          </p:cNvSpPr>
          <p:nvPr>
            <p:ph type="ftr" sz="quarter" idx="2"/>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9" name="Rectangle 5">
            <a:extLst>
              <a:ext uri="{FF2B5EF4-FFF2-40B4-BE49-F238E27FC236}">
                <a16:creationId xmlns:a16="http://schemas.microsoft.com/office/drawing/2014/main" id="{7E3D57F3-174F-44BD-A9B5-E900332D5353}"/>
              </a:ext>
            </a:extLst>
          </p:cNvPr>
          <p:cNvSpPr>
            <a:spLocks noGrp="1" noChangeArrowheads="1"/>
          </p:cNvSpPr>
          <p:nvPr>
            <p:ph type="sldNum" sz="quarter" idx="3"/>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9B1E735-BB45-4CCE-8AC5-9C68F83F6C7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EFAE6B-0C3E-1ACA-6D6F-F54172237E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989E62BF-5232-D36F-5039-0B9E4EB03BF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E7E16FD5-3D8A-40E0-8165-881FB35691A8}" type="datetimeFigureOut">
              <a:rPr lang="en-GB"/>
              <a:pPr>
                <a:defRPr/>
              </a:pPr>
              <a:t>26/02/2023</a:t>
            </a:fld>
            <a:endParaRPr lang="en-GB"/>
          </a:p>
        </p:txBody>
      </p:sp>
      <p:sp>
        <p:nvSpPr>
          <p:cNvPr id="4" name="Slide Image Placeholder 3">
            <a:extLst>
              <a:ext uri="{FF2B5EF4-FFF2-40B4-BE49-F238E27FC236}">
                <a16:creationId xmlns:a16="http://schemas.microsoft.com/office/drawing/2014/main" id="{5CA5C0FB-68E7-4611-2F18-64842EA21B8B}"/>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C4BB26B-133E-7252-0CC9-D097ED2C3F7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E2F7F6F-3B11-7DDD-561E-6CB30646C5C6}"/>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BC3A380-9A79-9BF9-8515-ECDB37FE5FA7}"/>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888E14F-1D2A-4591-8656-1C3C99294D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C8BCB942-4E66-AF62-70ED-F0878729CC3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90C8473-E66A-1D5E-BF8C-E9118838EC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latin typeface="Arial" panose="020B0604020202020204" pitchFamily="34" charset="0"/>
                <a:cs typeface="Arial" panose="020B0604020202020204" pitchFamily="34" charset="0"/>
              </a:rPr>
              <a:t>If summary and reflection is done well, rapport is enhanced</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Useful summary phrases include:</a:t>
            </a:r>
          </a:p>
          <a:p>
            <a:pPr>
              <a:buFontTx/>
              <a:buChar char="•"/>
            </a:pPr>
            <a:r>
              <a:rPr lang="en-GB" altLang="en-US" dirty="0">
                <a:solidFill>
                  <a:srgbClr val="000000"/>
                </a:solidFill>
                <a:latin typeface="Arial" panose="020B0604020202020204" pitchFamily="34" charset="0"/>
              </a:rPr>
              <a:t>Can I sum up here: the key facts seem to be ...?</a:t>
            </a:r>
          </a:p>
          <a:p>
            <a:pPr>
              <a:buFontTx/>
              <a:buChar char="•"/>
            </a:pPr>
            <a:r>
              <a:rPr lang="en-GB" altLang="en-US" dirty="0">
                <a:solidFill>
                  <a:srgbClr val="000000"/>
                </a:solidFill>
                <a:latin typeface="Arial" panose="020B0604020202020204" pitchFamily="34" charset="0"/>
              </a:rPr>
              <a:t>Can I just check – it sounds as if you are feeling disappointed ...?'</a:t>
            </a:r>
          </a:p>
          <a:p>
            <a:pPr>
              <a:buFontTx/>
              <a:buChar char="•"/>
            </a:pPr>
            <a:r>
              <a:rPr lang="en-GB" altLang="en-US" dirty="0">
                <a:solidFill>
                  <a:srgbClr val="000000"/>
                </a:solidFill>
                <a:latin typeface="Arial" panose="020B0604020202020204" pitchFamily="34" charset="0"/>
              </a:rPr>
              <a:t>It sounds as if the principle of fairness is really important to you – have I got that right?</a:t>
            </a:r>
          </a:p>
          <a:p>
            <a:pPr>
              <a:buFontTx/>
              <a:buChar char="•"/>
            </a:pPr>
            <a:r>
              <a:rPr lang="en-GB" altLang="en-US" dirty="0">
                <a:solidFill>
                  <a:srgbClr val="000000"/>
                </a:solidFill>
                <a:latin typeface="Arial" panose="020B0604020202020204" pitchFamily="34" charset="0"/>
              </a:rPr>
              <a:t>It seems like the bottom line here is that you want to make a decision sooner rather than later – is that right?</a:t>
            </a:r>
          </a:p>
          <a:p>
            <a:pPr>
              <a:buFontTx/>
              <a:buChar char="•"/>
            </a:pPr>
            <a:r>
              <a:rPr lang="en-GB" altLang="en-US" dirty="0">
                <a:solidFill>
                  <a:srgbClr val="000000"/>
                </a:solidFill>
                <a:latin typeface="Arial" panose="020B0604020202020204" pitchFamily="34" charset="0"/>
              </a:rPr>
              <a:t>I notice you have said nothing about how the others in the team see this.</a:t>
            </a:r>
          </a:p>
          <a:p>
            <a:endParaRPr lang="en-GB" altLang="en-US">
              <a:solidFill>
                <a:srgbClr val="000000"/>
              </a:solidFill>
              <a:latin typeface="Arial" panose="020B0604020202020204" pitchFamily="34" charset="0"/>
            </a:endParaRPr>
          </a:p>
          <a:p>
            <a:endParaRPr lang="en-GB" altLang="en-US">
              <a:solidFill>
                <a:srgbClr val="000000"/>
              </a:solidFill>
              <a:latin typeface="Arial" panose="020B0604020202020204" pitchFamily="34" charset="0"/>
            </a:endParaRPr>
          </a:p>
          <a:p>
            <a:r>
              <a:rPr lang="en-GB" altLang="en-US" dirty="0">
                <a:solidFill>
                  <a:srgbClr val="2E2E2E"/>
                </a:solidFill>
                <a:latin typeface="Open Sans" panose="020B0606030504020204" pitchFamily="34" charset="0"/>
              </a:rPr>
              <a:t>Paraphrasing - This gives an opportunity for the person to say, ‘No, that's not quite right’, or ‘Perhaps I said that but what I really meant was this’, so that they correct themselves to add more information.</a:t>
            </a:r>
          </a:p>
          <a:p>
            <a:r>
              <a:rPr lang="en-GB" altLang="en-US" dirty="0">
                <a:solidFill>
                  <a:srgbClr val="2E2E2E"/>
                </a:solidFill>
                <a:latin typeface="Open Sans" panose="020B0606030504020204" pitchFamily="34" charset="0"/>
              </a:rPr>
              <a:t>An accurate paraphrase should capture the essential meaning of the received message, without subtracting or adding to it: subtraction or addition can distort the actual meaning. A paraphrase has more than one effect. It allows the person to know that the coach has in fact listened to what has been said, and demonstrates the precise understanding of the content that the coach has </a:t>
            </a:r>
            <a:r>
              <a:rPr lang="en-GB" altLang="en-US" dirty="0" err="1">
                <a:solidFill>
                  <a:srgbClr val="2E2E2E"/>
                </a:solidFill>
                <a:latin typeface="Open Sans" panose="020B0606030504020204" pitchFamily="34" charset="0"/>
              </a:rPr>
              <a:t>accquired</a:t>
            </a:r>
            <a:r>
              <a:rPr lang="en-GB" altLang="en-US" dirty="0">
                <a:solidFill>
                  <a:srgbClr val="2E2E2E"/>
                </a:solidFill>
                <a:latin typeface="Open Sans" panose="020B0606030504020204" pitchFamily="34" charset="0"/>
              </a:rPr>
              <a:t>. It also allows the </a:t>
            </a:r>
            <a:r>
              <a:rPr lang="en-GB" altLang="en-US" dirty="0" err="1">
                <a:solidFill>
                  <a:srgbClr val="2E2E2E"/>
                </a:solidFill>
                <a:latin typeface="Open Sans" panose="020B0606030504020204" pitchFamily="34" charset="0"/>
              </a:rPr>
              <a:t>coachee</a:t>
            </a:r>
            <a:r>
              <a:rPr lang="en-GB" altLang="en-US" dirty="0">
                <a:solidFill>
                  <a:srgbClr val="2E2E2E"/>
                </a:solidFill>
                <a:latin typeface="Open Sans" panose="020B0606030504020204" pitchFamily="34" charset="0"/>
              </a:rPr>
              <a:t> to rethink, to re-hear and, if necessary, to amend what they have said. It is a fully clarifying procedure.</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When the coach offers summary or reflection there are a number of benefits:</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knows they are being listened to – even if the summary is not 100% accurate.</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has the opportunity to reflect on what they have said – the summary acts as a kind of mirror to them.</a:t>
            </a:r>
          </a:p>
          <a:p>
            <a:pPr>
              <a:buFontTx/>
              <a:buChar char="•"/>
            </a:pPr>
            <a:r>
              <a:rPr lang="en-GB" altLang="en-US" dirty="0">
                <a:solidFill>
                  <a:srgbClr val="000000"/>
                </a:solidFill>
                <a:latin typeface="Arial" panose="020B0604020202020204" pitchFamily="34" charset="0"/>
              </a:rPr>
              <a:t>The coach stays on track – in order to summarise you simply have to listen.</a:t>
            </a:r>
          </a:p>
          <a:p>
            <a:pPr>
              <a:buFontTx/>
              <a:buChar char="•"/>
            </a:pPr>
            <a:r>
              <a:rPr lang="en-GB" altLang="en-US" dirty="0">
                <a:solidFill>
                  <a:srgbClr val="000000"/>
                </a:solidFill>
                <a:latin typeface="Arial" panose="020B0604020202020204" pitchFamily="34" charset="0"/>
              </a:rPr>
              <a:t>If summary and reflection is done well, rapport is enhanced.</a:t>
            </a:r>
          </a:p>
          <a:p>
            <a:r>
              <a:rPr lang="en-GB" altLang="en-US" dirty="0">
                <a:solidFill>
                  <a:srgbClr val="000000"/>
                </a:solidFill>
                <a:latin typeface="Arial" panose="020B0604020202020204" pitchFamily="34" charset="0"/>
              </a:rPr>
              <a:t>It is an art rather than a science knowing when and how often to summarise, but rules of thumb are:</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might be getting a bit lost or confused</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seems to be losing energy in what they are saying</a:t>
            </a:r>
          </a:p>
          <a:p>
            <a:pPr>
              <a:buFontTx/>
              <a:buChar char="•"/>
            </a:pPr>
            <a:r>
              <a:rPr lang="en-GB" altLang="en-US" dirty="0">
                <a:solidFill>
                  <a:srgbClr val="000000"/>
                </a:solidFill>
                <a:latin typeface="Arial" panose="020B0604020202020204" pitchFamily="34" charset="0"/>
              </a:rPr>
              <a:t>when several subjects are raised simultaneously</a:t>
            </a:r>
          </a:p>
          <a:p>
            <a:pPr>
              <a:buFontTx/>
              <a:buChar char="•"/>
            </a:pPr>
            <a:r>
              <a:rPr lang="en-GB" altLang="en-US" dirty="0">
                <a:solidFill>
                  <a:srgbClr val="000000"/>
                </a:solidFill>
                <a:latin typeface="Arial" panose="020B0604020202020204" pitchFamily="34" charset="0"/>
              </a:rPr>
              <a:t>when the coach gets lost or confused!</a:t>
            </a: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A word of caution: summary should be just that – a summing up. The danger is that it becomes </a:t>
            </a:r>
            <a:r>
              <a:rPr lang="en-GB" altLang="en-US" i="1" dirty="0">
                <a:solidFill>
                  <a:srgbClr val="000000"/>
                </a:solidFill>
                <a:latin typeface="Arial" panose="020B0604020202020204" pitchFamily="34" charset="0"/>
              </a:rPr>
              <a:t>interpretation, </a:t>
            </a:r>
            <a:r>
              <a:rPr lang="en-GB" altLang="en-US" dirty="0">
                <a:solidFill>
                  <a:srgbClr val="000000"/>
                </a:solidFill>
                <a:latin typeface="Arial" panose="020B0604020202020204" pitchFamily="34" charset="0"/>
              </a:rPr>
              <a:t>i.e. something filtered through our own judgement and presented back to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with a lot of our thinking in it. Summarising by saying 'It seems that you have identified problematic relationships with two others in your team – have I got this right?' is fine. Saying something like 'It seems you have a subconscious wish to confront other powerful males and I suspect this is firmly connected with your childhood' is </a:t>
            </a:r>
            <a:r>
              <a:rPr lang="en-GB" altLang="en-US" i="1" dirty="0">
                <a:solidFill>
                  <a:srgbClr val="000000"/>
                </a:solidFill>
                <a:latin typeface="Arial" panose="020B0604020202020204" pitchFamily="34" charset="0"/>
              </a:rPr>
              <a:t>not</a:t>
            </a:r>
            <a:r>
              <a:rPr lang="en-GB" altLang="en-US" dirty="0">
                <a:solidFill>
                  <a:srgbClr val="000000"/>
                </a:solidFill>
                <a:latin typeface="Arial" panose="020B0604020202020204" pitchFamily="34" charset="0"/>
              </a:rPr>
              <a:t> OK in coaching! We are there to help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gain insight for themselves, not offer our own.</a:t>
            </a:r>
          </a:p>
          <a:p>
            <a:endParaRPr lang="en-GB" altLang="en-US"/>
          </a:p>
        </p:txBody>
      </p:sp>
      <p:sp>
        <p:nvSpPr>
          <p:cNvPr id="9220" name="Slide Number Placeholder 3">
            <a:extLst>
              <a:ext uri="{FF2B5EF4-FFF2-40B4-BE49-F238E27FC236}">
                <a16:creationId xmlns:a16="http://schemas.microsoft.com/office/drawing/2014/main" id="{15AF66FE-E69F-9445-80A0-5F38BEE9B0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150F77-A177-4616-A08A-31DEAEBA059D}" type="slidenum">
              <a:rPr lang="en-GB" altLang="en-US" smtClean="0"/>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CD1AAE2-1FC0-B3BD-7610-C4F0F802DC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5A4969FA-9ABD-B714-E24F-E045E39AF8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1" dirty="0">
              <a:solidFill>
                <a:srgbClr val="000000"/>
              </a:solidFill>
              <a:latin typeface="Arial" panose="020B0604020202020204" pitchFamily="34" charset="0"/>
              <a:cs typeface="Arial"/>
            </a:endParaRPr>
          </a:p>
          <a:p>
            <a:endParaRPr lang="en-GB" altLang="en-US"/>
          </a:p>
        </p:txBody>
      </p:sp>
      <p:sp>
        <p:nvSpPr>
          <p:cNvPr id="13316" name="Slide Number Placeholder 3">
            <a:extLst>
              <a:ext uri="{FF2B5EF4-FFF2-40B4-BE49-F238E27FC236}">
                <a16:creationId xmlns:a16="http://schemas.microsoft.com/office/drawing/2014/main" id="{E2E8AB3F-844B-43D4-EBF9-E861AE9588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59E358-E16A-4F92-A5CE-1F2A0E698E41}" type="slidenum">
              <a:rPr lang="en-GB" altLang="en-US" smtClean="0"/>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https://youtu.be/Hn2LPOpKebo</a:t>
            </a: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6</a:t>
            </a:fld>
            <a:endParaRPr lang="en-GB" altLang="en-US"/>
          </a:p>
        </p:txBody>
      </p:sp>
    </p:spTree>
    <p:extLst>
      <p:ext uri="{BB962C8B-B14F-4D97-AF65-F5344CB8AC3E}">
        <p14:creationId xmlns:p14="http://schemas.microsoft.com/office/powerpoint/2010/main" val="1296969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DEB39A8-1A10-BC05-7ADF-41F875C3597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3884F48-1CA6-32AB-0084-EA368144AF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a:solidFill>
                <a:srgbClr val="000000"/>
              </a:solidFill>
              <a:latin typeface="Calibri"/>
              <a:cs typeface="Calibri"/>
            </a:endParaRPr>
          </a:p>
          <a:p>
            <a:endParaRPr lang="en-GB" altLang="en-US"/>
          </a:p>
        </p:txBody>
      </p:sp>
      <p:sp>
        <p:nvSpPr>
          <p:cNvPr id="17412" name="Slide Number Placeholder 3">
            <a:extLst>
              <a:ext uri="{FF2B5EF4-FFF2-40B4-BE49-F238E27FC236}">
                <a16:creationId xmlns:a16="http://schemas.microsoft.com/office/drawing/2014/main" id="{E9D38798-8B76-093B-86A4-C5FF35DE5A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7606264-7020-4218-B6D4-200F95155083}"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033E3BE-181E-8189-DE26-0BDFE7A06DC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FF8E4D7D-5976-530C-9094-EFD332D85A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DEDA7450-2079-A591-2313-3ADBD721CA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D7435B-3081-40C5-8728-4463B864A797}"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68D8E5D-FFEB-56AD-BCEF-64353BBDE2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653F370-F6B7-3C95-E3F7-6A5502C28B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a:cs typeface="Calibri"/>
            </a:endParaRPr>
          </a:p>
          <a:p>
            <a:endParaRPr lang="en-GB" altLang="en-US" dirty="0">
              <a:cs typeface="Calibri"/>
            </a:endParaRPr>
          </a:p>
          <a:p>
            <a:endParaRPr lang="en-GB" altLang="en-US" dirty="0">
              <a:cs typeface="Calibri"/>
            </a:endParaRPr>
          </a:p>
        </p:txBody>
      </p:sp>
      <p:sp>
        <p:nvSpPr>
          <p:cNvPr id="21508" name="Slide Number Placeholder 3">
            <a:extLst>
              <a:ext uri="{FF2B5EF4-FFF2-40B4-BE49-F238E27FC236}">
                <a16:creationId xmlns:a16="http://schemas.microsoft.com/office/drawing/2014/main" id="{F5E90305-9D20-82A5-7FA0-D0C2B296927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62D53C-FA10-4E03-938A-6EF6739A6E60}" type="slidenum">
              <a:rPr lang="en-GB" altLang="en-US" smtClean="0"/>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pPr>
            <a:r>
              <a:rPr lang="en-GB" dirty="0"/>
              <a:t>A – Actions</a:t>
            </a:r>
            <a:endParaRPr lang="en-US" dirty="0"/>
          </a:p>
          <a:p>
            <a:pPr marL="342900" indent="-342900">
              <a:lnSpc>
                <a:spcPct val="80000"/>
              </a:lnSpc>
              <a:spcBef>
                <a:spcPct val="20000"/>
              </a:spcBef>
            </a:pPr>
            <a:r>
              <a:rPr lang="en-GB" dirty="0"/>
              <a:t>    ‘What actions will you take?’ </a:t>
            </a:r>
          </a:p>
          <a:p>
            <a:pPr marL="342900" indent="-342900">
              <a:lnSpc>
                <a:spcPct val="80000"/>
              </a:lnSpc>
              <a:spcBef>
                <a:spcPct val="20000"/>
              </a:spcBef>
            </a:pPr>
            <a:endParaRPr lang="en-GB" dirty="0">
              <a:cs typeface="Calibri"/>
            </a:endParaRPr>
          </a:p>
          <a:p>
            <a:r>
              <a:rPr lang="en-GB" b="1" dirty="0"/>
              <a:t>Actions:</a:t>
            </a:r>
            <a:endParaRPr lang="en-GB" dirty="0"/>
          </a:p>
          <a:p>
            <a:r>
              <a:rPr lang="en-GB" dirty="0"/>
              <a:t>What actions are you going to take?</a:t>
            </a:r>
            <a:endParaRPr lang="en-GB" dirty="0">
              <a:cs typeface="Calibri"/>
            </a:endParaRPr>
          </a:p>
          <a:p>
            <a:r>
              <a:rPr lang="en-GB" dirty="0"/>
              <a:t>What will you do to move yourself forward?</a:t>
            </a:r>
            <a:endParaRPr lang="en-GB" dirty="0">
              <a:cs typeface="Calibri"/>
            </a:endParaRPr>
          </a:p>
          <a:p>
            <a:r>
              <a:rPr lang="en-GB" dirty="0"/>
              <a:t>What specific actions are you willing to take? When will you take them?</a:t>
            </a:r>
            <a:endParaRPr lang="en-GB" dirty="0">
              <a:cs typeface="Calibri"/>
            </a:endParaRPr>
          </a:p>
          <a:p>
            <a:r>
              <a:rPr lang="en-GB" dirty="0"/>
              <a:t>What support will you need? Where will you find that support?</a:t>
            </a:r>
            <a:endParaRPr lang="en-GB" dirty="0">
              <a:cs typeface="Calibri"/>
            </a:endParaRPr>
          </a:p>
          <a:p>
            <a:r>
              <a:rPr lang="en-GB" dirty="0"/>
              <a:t>How will you maintain your motivation?</a:t>
            </a:r>
            <a:endParaRPr lang="en-GB" dirty="0">
              <a:cs typeface="Calibri"/>
            </a:endParaRPr>
          </a:p>
          <a:p>
            <a:r>
              <a:rPr lang="en-GB" dirty="0"/>
              <a:t>What actions will you take in the next 24 hours to move forward?</a:t>
            </a:r>
            <a:endParaRPr lang="en-GB" dirty="0">
              <a:cs typeface="Calibri"/>
            </a:endParaRPr>
          </a:p>
          <a:p>
            <a:r>
              <a:rPr lang="en-GB" dirty="0"/>
              <a:t>On a scale of 1 to 10, how committed are you to take this action?</a:t>
            </a:r>
            <a:endParaRPr lang="en-GB" dirty="0">
              <a:cs typeface="Calibri"/>
            </a:endParaRPr>
          </a:p>
          <a:p>
            <a:r>
              <a:rPr lang="en-GB" dirty="0"/>
              <a:t>What’s stopping it from being 9 or 10?</a:t>
            </a:r>
            <a:endParaRPr lang="en-GB" dirty="0">
              <a:cs typeface="Calibri"/>
            </a:endParaRPr>
          </a:p>
          <a:p>
            <a:endParaRPr lang="en-GB" dirty="0">
              <a:cs typeface="Calibri"/>
            </a:endParaRPr>
          </a:p>
          <a:p>
            <a:r>
              <a:rPr lang="en-GB" dirty="0"/>
              <a:t>The Actions step is particularly important, as not taking action is a primary reason why outcomes are not achieved. Many researchers have found that self-efﬁcacy (belief in being able to do what is needed to perform a given task/behave in a required way) has a powerful effect on both the level of difﬁculty of actions chosen and commitment to achieving them (Locke and Latham, 2012). Edwin Locke and Gary Latham’s Goal Setting Theory demonstrates that agreed actions need to be specific, achievable and stretching, whilst able to be embarked on immediately, and there also needs to be the right support in place (e.g., management agreement, training courses, mentoring). If an action plan is too far from the </a:t>
            </a:r>
            <a:r>
              <a:rPr lang="en-GB" dirty="0" err="1"/>
              <a:t>coachee’s</a:t>
            </a:r>
            <a:r>
              <a:rPr lang="en-GB" dirty="0"/>
              <a:t> current knowledge, skills or situation, then they may become discouraged and demotivated. Moreover, when designing actions, a crucial aspect is that </a:t>
            </a:r>
            <a:r>
              <a:rPr lang="en-GB" dirty="0" err="1"/>
              <a:t>coachee</a:t>
            </a:r>
            <a:r>
              <a:rPr lang="en-GB" dirty="0"/>
              <a:t> has the responsibility for carrying these out. Therefore, the coach can make a difference by helping </a:t>
            </a:r>
            <a:r>
              <a:rPr lang="en-GB" dirty="0" err="1"/>
              <a:t>coachees</a:t>
            </a:r>
            <a:r>
              <a:rPr lang="en-GB" dirty="0"/>
              <a:t> recognise their responsibility and take ownership of the actions needed to achieve the desired outcome.</a:t>
            </a:r>
            <a:endParaRPr lang="en-GB" dirty="0">
              <a:cs typeface="Calibri"/>
            </a:endParaRPr>
          </a:p>
          <a:p>
            <a:endParaRPr lang="en-GB" dirty="0">
              <a:cs typeface="Calibri"/>
            </a:endParaRPr>
          </a:p>
          <a:p>
            <a:endParaRPr lang="en-GB" dirty="0">
              <a:cs typeface="Calibri"/>
            </a:endParaRPr>
          </a:p>
          <a:p>
            <a:pPr marL="342900" indent="-342900">
              <a:lnSpc>
                <a:spcPct val="80000"/>
              </a:lnSpc>
              <a:spcBef>
                <a:spcPct val="20000"/>
              </a:spcBef>
            </a:pPr>
            <a:endParaRPr lang="en-GB" dirty="0">
              <a:cs typeface="Calibri"/>
            </a:endParaRP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10</a:t>
            </a:fld>
            <a:endParaRPr lang="en-GB" altLang="en-US"/>
          </a:p>
        </p:txBody>
      </p:sp>
    </p:spTree>
    <p:extLst>
      <p:ext uri="{BB962C8B-B14F-4D97-AF65-F5344CB8AC3E}">
        <p14:creationId xmlns:p14="http://schemas.microsoft.com/office/powerpoint/2010/main" val="3702021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EA765-7C15-BCE3-59EE-CBD8E4CA4EEB}"/>
              </a:ext>
            </a:extLst>
          </p:cNvPr>
          <p:cNvSpPr>
            <a:spLocks noGrp="1"/>
          </p:cNvSpPr>
          <p:nvPr>
            <p:ph type="dt" sz="half" idx="10"/>
          </p:nvPr>
        </p:nvSpPr>
        <p:spPr>
          <a:xfrm>
            <a:off x="395288" y="6524625"/>
            <a:ext cx="97155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8D186E6-F01B-27D1-946F-C93969F79F4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A9363F-1243-FCE5-6F49-4ED08DC81DF1}"/>
              </a:ext>
            </a:extLst>
          </p:cNvPr>
          <p:cNvSpPr>
            <a:spLocks noGrp="1"/>
          </p:cNvSpPr>
          <p:nvPr>
            <p:ph type="sldNum" sz="quarter" idx="12"/>
          </p:nvPr>
        </p:nvSpPr>
        <p:spPr/>
        <p:txBody>
          <a:bodyPr/>
          <a:lstStyle>
            <a:lvl1pPr>
              <a:defRPr/>
            </a:lvl1pPr>
          </a:lstStyle>
          <a:p>
            <a:pPr>
              <a:defRPr/>
            </a:pPr>
            <a:fld id="{97ED380D-8808-458F-A8BF-23632166B61F}" type="slidenum">
              <a:rPr lang="en-GB" altLang="en-US"/>
              <a:pPr>
                <a:defRPr/>
              </a:pPr>
              <a:t>‹#›</a:t>
            </a:fld>
            <a:endParaRPr lang="en-GB" altLang="en-US"/>
          </a:p>
        </p:txBody>
      </p:sp>
    </p:spTree>
    <p:extLst>
      <p:ext uri="{BB962C8B-B14F-4D97-AF65-F5344CB8AC3E}">
        <p14:creationId xmlns:p14="http://schemas.microsoft.com/office/powerpoint/2010/main" val="201543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EECD2-32D1-9991-2791-94389C18259E}"/>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C1E4433E-A676-60D2-6C89-D56A8E2220E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8715397-4892-C021-A597-245A9ADF0EA9}"/>
              </a:ext>
            </a:extLst>
          </p:cNvPr>
          <p:cNvSpPr>
            <a:spLocks noGrp="1"/>
          </p:cNvSpPr>
          <p:nvPr>
            <p:ph type="sldNum" sz="quarter" idx="12"/>
          </p:nvPr>
        </p:nvSpPr>
        <p:spPr/>
        <p:txBody>
          <a:bodyPr/>
          <a:lstStyle>
            <a:lvl1pPr>
              <a:defRPr/>
            </a:lvl1pPr>
          </a:lstStyle>
          <a:p>
            <a:pPr>
              <a:defRPr/>
            </a:pPr>
            <a:fld id="{67E31B90-6E75-452E-BA79-584E4046AC30}" type="slidenum">
              <a:rPr lang="en-GB" altLang="en-US"/>
              <a:pPr>
                <a:defRPr/>
              </a:pPr>
              <a:t>‹#›</a:t>
            </a:fld>
            <a:endParaRPr lang="en-GB" altLang="en-US"/>
          </a:p>
        </p:txBody>
      </p:sp>
    </p:spTree>
    <p:extLst>
      <p:ext uri="{BB962C8B-B14F-4D97-AF65-F5344CB8AC3E}">
        <p14:creationId xmlns:p14="http://schemas.microsoft.com/office/powerpoint/2010/main" val="15240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32A5937-0875-73F6-83DF-94C5A80D4393}"/>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662B868C-2A8D-8014-3427-24D18CBBC484}"/>
              </a:ext>
            </a:extLst>
          </p:cNvPr>
          <p:cNvSpPr>
            <a:spLocks noGrp="1"/>
          </p:cNvSpPr>
          <p:nvPr>
            <p:ph type="sldNum" sz="quarter" idx="11"/>
          </p:nvPr>
        </p:nvSpPr>
        <p:spPr/>
        <p:txBody>
          <a:bodyPr/>
          <a:lstStyle>
            <a:lvl1pPr>
              <a:defRPr/>
            </a:lvl1pPr>
          </a:lstStyle>
          <a:p>
            <a:pPr>
              <a:defRPr/>
            </a:pPr>
            <a:fld id="{9B914F11-4BFD-49B7-AF46-1CA6E08F2663}" type="slidenum">
              <a:rPr lang="en-GB" altLang="en-US"/>
              <a:pPr>
                <a:defRPr/>
              </a:pPr>
              <a:t>‹#›</a:t>
            </a:fld>
            <a:endParaRPr lang="en-GB" altLang="en-US"/>
          </a:p>
        </p:txBody>
      </p:sp>
    </p:spTree>
    <p:extLst>
      <p:ext uri="{BB962C8B-B14F-4D97-AF65-F5344CB8AC3E}">
        <p14:creationId xmlns:p14="http://schemas.microsoft.com/office/powerpoint/2010/main" val="4269304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13AB16C-9C52-669D-B97B-5D4290E04860}"/>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C10E79F-0114-0983-E85F-0D05DE1484FE}"/>
              </a:ext>
            </a:extLst>
          </p:cNvPr>
          <p:cNvSpPr>
            <a:spLocks noGrp="1"/>
          </p:cNvSpPr>
          <p:nvPr>
            <p:ph type="sldNum" sz="quarter" idx="11"/>
          </p:nvPr>
        </p:nvSpPr>
        <p:spPr/>
        <p:txBody>
          <a:bodyPr/>
          <a:lstStyle>
            <a:lvl1pPr>
              <a:defRPr/>
            </a:lvl1pPr>
          </a:lstStyle>
          <a:p>
            <a:pPr>
              <a:defRPr/>
            </a:pPr>
            <a:fld id="{6961342F-9C46-4BFC-AE72-2F9D0D8920FB}" type="slidenum">
              <a:rPr lang="en-GB" altLang="en-US"/>
              <a:pPr>
                <a:defRPr/>
              </a:pPr>
              <a:t>‹#›</a:t>
            </a:fld>
            <a:endParaRPr lang="en-GB" altLang="en-US"/>
          </a:p>
        </p:txBody>
      </p:sp>
    </p:spTree>
    <p:extLst>
      <p:ext uri="{BB962C8B-B14F-4D97-AF65-F5344CB8AC3E}">
        <p14:creationId xmlns:p14="http://schemas.microsoft.com/office/powerpoint/2010/main" val="1204500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8EF2C66-817E-87AF-1BFA-4D6DC406D529}"/>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ED348DF6-D612-A861-E43F-67AF46CBCBCC}"/>
              </a:ext>
            </a:extLst>
          </p:cNvPr>
          <p:cNvSpPr>
            <a:spLocks noGrp="1"/>
          </p:cNvSpPr>
          <p:nvPr>
            <p:ph type="sldNum" sz="quarter" idx="11"/>
          </p:nvPr>
        </p:nvSpPr>
        <p:spPr/>
        <p:txBody>
          <a:bodyPr/>
          <a:lstStyle>
            <a:lvl1pPr>
              <a:defRPr/>
            </a:lvl1pPr>
          </a:lstStyle>
          <a:p>
            <a:pPr>
              <a:defRPr/>
            </a:pPr>
            <a:fld id="{5F6AA741-C6A2-42BE-A4C8-2FE9A3B25904}" type="slidenum">
              <a:rPr lang="en-GB" altLang="en-US"/>
              <a:pPr>
                <a:defRPr/>
              </a:pPr>
              <a:t>‹#›</a:t>
            </a:fld>
            <a:endParaRPr lang="en-GB" altLang="en-US"/>
          </a:p>
        </p:txBody>
      </p:sp>
    </p:spTree>
    <p:extLst>
      <p:ext uri="{BB962C8B-B14F-4D97-AF65-F5344CB8AC3E}">
        <p14:creationId xmlns:p14="http://schemas.microsoft.com/office/powerpoint/2010/main" val="1669531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53CB5F-8254-27BE-E4D2-78D1F1C903CC}"/>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52A6267-C6A7-C7D9-93D2-CDDD56FE89D9}"/>
              </a:ext>
            </a:extLst>
          </p:cNvPr>
          <p:cNvSpPr>
            <a:spLocks noGrp="1"/>
          </p:cNvSpPr>
          <p:nvPr>
            <p:ph type="sldNum" sz="quarter" idx="11"/>
          </p:nvPr>
        </p:nvSpPr>
        <p:spPr/>
        <p:txBody>
          <a:bodyPr/>
          <a:lstStyle>
            <a:lvl1pPr>
              <a:defRPr/>
            </a:lvl1pPr>
          </a:lstStyle>
          <a:p>
            <a:pPr>
              <a:defRPr/>
            </a:pPr>
            <a:fld id="{6853B768-7101-44AD-9200-E6AC1CD618AA}" type="slidenum">
              <a:rPr lang="en-GB" altLang="en-US"/>
              <a:pPr>
                <a:defRPr/>
              </a:pPr>
              <a:t>‹#›</a:t>
            </a:fld>
            <a:endParaRPr lang="en-GB" altLang="en-US"/>
          </a:p>
        </p:txBody>
      </p:sp>
    </p:spTree>
    <p:extLst>
      <p:ext uri="{BB962C8B-B14F-4D97-AF65-F5344CB8AC3E}">
        <p14:creationId xmlns:p14="http://schemas.microsoft.com/office/powerpoint/2010/main" val="1529482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6F93166-65CD-825D-F305-FDDA62FE1178}"/>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75FA4736-7D00-94FC-CF6B-0D839CEC7E31}"/>
              </a:ext>
            </a:extLst>
          </p:cNvPr>
          <p:cNvSpPr>
            <a:spLocks noGrp="1"/>
          </p:cNvSpPr>
          <p:nvPr>
            <p:ph type="sldNum" sz="quarter" idx="11"/>
          </p:nvPr>
        </p:nvSpPr>
        <p:spPr/>
        <p:txBody>
          <a:bodyPr/>
          <a:lstStyle>
            <a:lvl1pPr>
              <a:defRPr/>
            </a:lvl1pPr>
          </a:lstStyle>
          <a:p>
            <a:pPr>
              <a:defRPr/>
            </a:pPr>
            <a:fld id="{7830696A-F479-4535-9AB3-B06DD43C6E95}" type="slidenum">
              <a:rPr lang="en-GB" altLang="en-US"/>
              <a:pPr>
                <a:defRPr/>
              </a:pPr>
              <a:t>‹#›</a:t>
            </a:fld>
            <a:endParaRPr lang="en-GB" altLang="en-US"/>
          </a:p>
        </p:txBody>
      </p:sp>
    </p:spTree>
    <p:extLst>
      <p:ext uri="{BB962C8B-B14F-4D97-AF65-F5344CB8AC3E}">
        <p14:creationId xmlns:p14="http://schemas.microsoft.com/office/powerpoint/2010/main" val="332535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99D8B7D-1BE4-13E0-7849-D65FBB71B20F}"/>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56ABABF-6301-66EE-2066-6BB63ABC6362}"/>
              </a:ext>
            </a:extLst>
          </p:cNvPr>
          <p:cNvSpPr>
            <a:spLocks noGrp="1"/>
          </p:cNvSpPr>
          <p:nvPr>
            <p:ph type="sldNum" sz="quarter" idx="11"/>
          </p:nvPr>
        </p:nvSpPr>
        <p:spPr/>
        <p:txBody>
          <a:bodyPr/>
          <a:lstStyle>
            <a:lvl1pPr>
              <a:defRPr/>
            </a:lvl1pPr>
          </a:lstStyle>
          <a:p>
            <a:pPr>
              <a:defRPr/>
            </a:pPr>
            <a:fld id="{CCE96285-DF75-4EDA-8823-EBCFB53EF937}" type="slidenum">
              <a:rPr lang="en-GB" altLang="en-US"/>
              <a:pPr>
                <a:defRPr/>
              </a:pPr>
              <a:t>‹#›</a:t>
            </a:fld>
            <a:endParaRPr lang="en-GB" altLang="en-US"/>
          </a:p>
        </p:txBody>
      </p:sp>
    </p:spTree>
    <p:extLst>
      <p:ext uri="{BB962C8B-B14F-4D97-AF65-F5344CB8AC3E}">
        <p14:creationId xmlns:p14="http://schemas.microsoft.com/office/powerpoint/2010/main" val="239938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1069BFF-B756-2007-1E94-40D2E601CC11}"/>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4F1B315-991D-AC06-8D3A-BE32BFF39E39}"/>
              </a:ext>
            </a:extLst>
          </p:cNvPr>
          <p:cNvSpPr>
            <a:spLocks noGrp="1"/>
          </p:cNvSpPr>
          <p:nvPr>
            <p:ph type="sldNum" sz="quarter" idx="11"/>
          </p:nvPr>
        </p:nvSpPr>
        <p:spPr/>
        <p:txBody>
          <a:bodyPr/>
          <a:lstStyle>
            <a:lvl1pPr>
              <a:defRPr/>
            </a:lvl1pPr>
          </a:lstStyle>
          <a:p>
            <a:pPr>
              <a:defRPr/>
            </a:pPr>
            <a:fld id="{38F693E9-C675-43EF-9103-5007B398E30D}" type="slidenum">
              <a:rPr lang="en-GB" altLang="en-US"/>
              <a:pPr>
                <a:defRPr/>
              </a:pPr>
              <a:t>‹#›</a:t>
            </a:fld>
            <a:endParaRPr lang="en-GB" altLang="en-US"/>
          </a:p>
        </p:txBody>
      </p:sp>
    </p:spTree>
    <p:extLst>
      <p:ext uri="{BB962C8B-B14F-4D97-AF65-F5344CB8AC3E}">
        <p14:creationId xmlns:p14="http://schemas.microsoft.com/office/powerpoint/2010/main" val="32648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9FB9B-28BD-B94F-4AB5-8F8D49B16A00}"/>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72EC7FD0-0D9B-A6AF-0EB3-C1AF16E51ABA}"/>
              </a:ext>
            </a:extLst>
          </p:cNvPr>
          <p:cNvSpPr>
            <a:spLocks noGrp="1"/>
          </p:cNvSpPr>
          <p:nvPr>
            <p:ph type="sldNum" sz="quarter" idx="11"/>
          </p:nvPr>
        </p:nvSpPr>
        <p:spPr/>
        <p:txBody>
          <a:bodyPr/>
          <a:lstStyle>
            <a:lvl1pPr>
              <a:defRPr/>
            </a:lvl1pPr>
          </a:lstStyle>
          <a:p>
            <a:pPr>
              <a:defRPr/>
            </a:pPr>
            <a:fld id="{E9EC7B43-875A-4F6E-A9BE-E5B6B6599ECB}" type="slidenum">
              <a:rPr lang="en-GB" altLang="en-US"/>
              <a:pPr>
                <a:defRPr/>
              </a:pPr>
              <a:t>‹#›</a:t>
            </a:fld>
            <a:endParaRPr lang="en-GB" altLang="en-US"/>
          </a:p>
        </p:txBody>
      </p:sp>
    </p:spTree>
    <p:extLst>
      <p:ext uri="{BB962C8B-B14F-4D97-AF65-F5344CB8AC3E}">
        <p14:creationId xmlns:p14="http://schemas.microsoft.com/office/powerpoint/2010/main" val="2649666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A13BA8-3C2B-F962-74F4-E9C42D4DE23A}"/>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E964768E-7110-45ED-2C71-C9FB1EE245BD}"/>
              </a:ext>
            </a:extLst>
          </p:cNvPr>
          <p:cNvSpPr>
            <a:spLocks noGrp="1"/>
          </p:cNvSpPr>
          <p:nvPr>
            <p:ph type="sldNum" sz="quarter" idx="11"/>
          </p:nvPr>
        </p:nvSpPr>
        <p:spPr/>
        <p:txBody>
          <a:bodyPr/>
          <a:lstStyle>
            <a:lvl1pPr>
              <a:defRPr/>
            </a:lvl1pPr>
          </a:lstStyle>
          <a:p>
            <a:pPr>
              <a:defRPr/>
            </a:pPr>
            <a:fld id="{F514DA70-1FF3-4C19-81E7-6059E49F849D}" type="slidenum">
              <a:rPr lang="en-GB" altLang="en-US"/>
              <a:pPr>
                <a:defRPr/>
              </a:pPr>
              <a:t>‹#›</a:t>
            </a:fld>
            <a:endParaRPr lang="en-GB" altLang="en-US"/>
          </a:p>
        </p:txBody>
      </p:sp>
    </p:spTree>
    <p:extLst>
      <p:ext uri="{BB962C8B-B14F-4D97-AF65-F5344CB8AC3E}">
        <p14:creationId xmlns:p14="http://schemas.microsoft.com/office/powerpoint/2010/main" val="277072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60B0BAF-485B-BCF3-E516-1941035902E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63BF8-7529-1963-3C85-A8BC8687E4C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64C15A1-EDFA-03A1-5443-FBC68ABD27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CF230E9-2907-2D8C-1986-CB13CA64F7C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0675A1A-B28B-4BC4-BDFC-BC802022323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3.xml"/><Relationship Id="rId1" Type="http://schemas.openxmlformats.org/officeDocument/2006/relationships/video" Target="https://www.youtube.com/embed/nC3U_4OtNJ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Hn2LPOpKebo?feature=oembed" TargetMode="Externa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5330D51-6087-3F98-85C7-DC795C266B4C}"/>
              </a:ext>
            </a:extLst>
          </p:cNvPr>
          <p:cNvSpPr>
            <a:spLocks noGrp="1"/>
          </p:cNvSpPr>
          <p:nvPr>
            <p:ph type="title" idx="4294967295"/>
          </p:nvPr>
        </p:nvSpPr>
        <p:spPr/>
        <p:txBody>
          <a:bodyPr/>
          <a:lstStyle/>
          <a:p>
            <a:pPr eaLnBrk="1" hangingPunct="1"/>
            <a:endParaRPr lang="en-GB" altLang="en-US"/>
          </a:p>
        </p:txBody>
      </p:sp>
      <p:sp>
        <p:nvSpPr>
          <p:cNvPr id="6147" name="Rectangle 3">
            <a:extLst>
              <a:ext uri="{FF2B5EF4-FFF2-40B4-BE49-F238E27FC236}">
                <a16:creationId xmlns:a16="http://schemas.microsoft.com/office/drawing/2014/main" id="{70BE55E3-4B63-08FC-F518-E61514AD0E6C}"/>
              </a:ext>
            </a:extLst>
          </p:cNvPr>
          <p:cNvSpPr>
            <a:spLocks noGrp="1"/>
          </p:cNvSpPr>
          <p:nvPr>
            <p:ph type="body" idx="4294967295"/>
          </p:nvPr>
        </p:nvSpPr>
        <p:spPr>
          <a:xfrm>
            <a:off x="2843213" y="1600200"/>
            <a:ext cx="5843587" cy="3916363"/>
          </a:xfrm>
          <a:solidFill>
            <a:schemeClr val="bg1"/>
          </a:solidFill>
          <a:ln>
            <a:solidFill>
              <a:schemeClr val="bg1"/>
            </a:solidFill>
          </a:ln>
        </p:spPr>
        <p:txBody>
          <a:bodyPr/>
          <a:lstStyle/>
          <a:p>
            <a:pPr algn="ctr" eaLnBrk="1" hangingPunct="1">
              <a:defRPr/>
            </a:pPr>
            <a:r>
              <a:rPr lang="en-GB" altLang="en-US" dirty="0"/>
              <a:t>BMSW6105</a:t>
            </a:r>
          </a:p>
          <a:p>
            <a:pPr algn="ctr" eaLnBrk="1" hangingPunct="1">
              <a:defRPr/>
            </a:pPr>
            <a:endParaRPr lang="en-GB" altLang="en-US" dirty="0"/>
          </a:p>
          <a:p>
            <a:pPr marL="0" indent="0" algn="ctr" eaLnBrk="1" hangingPunct="1">
              <a:buFont typeface="Arial" panose="020B0604020202020204" pitchFamily="34" charset="0"/>
              <a:buNone/>
              <a:defRPr/>
            </a:pPr>
            <a:r>
              <a:rPr lang="en-GB" altLang="en-US" dirty="0"/>
              <a:t>Coaching &amp; Mentoring Skills for the Workplace</a:t>
            </a:r>
          </a:p>
          <a:p>
            <a:pPr marL="0" indent="0" algn="ctr">
              <a:buNone/>
              <a:defRPr/>
            </a:pPr>
            <a:endParaRPr lang="en-GB" altLang="en-US" dirty="0"/>
          </a:p>
          <a:p>
            <a:pPr marL="0" indent="0" algn="ctr">
              <a:buNone/>
              <a:defRPr/>
            </a:pPr>
            <a:r>
              <a:rPr lang="en-GB" altLang="en-US" dirty="0"/>
              <a:t>Week 7 </a:t>
            </a:r>
            <a:r>
              <a:rPr lang="en-GB" b="1" dirty="0">
                <a:ea typeface="+mn-lt"/>
                <a:cs typeface="+mn-lt"/>
              </a:rPr>
              <a:t>Mentoring  - Developing Self Awareness</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F969ADD-CC9B-97A7-CE5B-5516F5924D66}"/>
              </a:ext>
            </a:extLst>
          </p:cNvPr>
          <p:cNvSpPr>
            <a:spLocks noGrp="1"/>
          </p:cNvSpPr>
          <p:nvPr>
            <p:ph type="title" idx="4294967295"/>
          </p:nvPr>
        </p:nvSpPr>
        <p:spPr/>
        <p:txBody>
          <a:bodyPr/>
          <a:lstStyle/>
          <a:p>
            <a:pPr eaLnBrk="1" hangingPunct="1"/>
            <a:r>
              <a:rPr lang="en-GB" altLang="en-US"/>
              <a:t>Lesson Aims</a:t>
            </a:r>
          </a:p>
        </p:txBody>
      </p:sp>
      <p:sp>
        <p:nvSpPr>
          <p:cNvPr id="3" name="Content Placeholder 2">
            <a:extLst>
              <a:ext uri="{FF2B5EF4-FFF2-40B4-BE49-F238E27FC236}">
                <a16:creationId xmlns:a16="http://schemas.microsoft.com/office/drawing/2014/main" id="{CA03787A-1BA2-DE46-7060-CB3AF0433466}"/>
              </a:ext>
            </a:extLst>
          </p:cNvPr>
          <p:cNvSpPr>
            <a:spLocks noGrp="1"/>
          </p:cNvSpPr>
          <p:nvPr>
            <p:ph idx="4294967295"/>
          </p:nvPr>
        </p:nvSpPr>
        <p:spPr>
          <a:xfrm>
            <a:off x="352425" y="1601788"/>
            <a:ext cx="8229600" cy="3311525"/>
          </a:xfrm>
        </p:spPr>
        <p:txBody>
          <a:bodyPr/>
          <a:lstStyle/>
          <a:p>
            <a:pPr marL="0" indent="0" eaLnBrk="1" hangingPunct="1">
              <a:buNone/>
              <a:defRPr/>
            </a:pPr>
            <a:r>
              <a:rPr lang="en-GB" dirty="0"/>
              <a:t>This session we will:</a:t>
            </a:r>
          </a:p>
          <a:p>
            <a:pPr eaLnBrk="1" hangingPunct="1">
              <a:buFont typeface="Arial"/>
              <a:buChar char="•"/>
              <a:defRPr/>
            </a:pPr>
            <a:r>
              <a:rPr lang="en-GB" dirty="0">
                <a:ea typeface="+mn-lt"/>
                <a:cs typeface="+mn-lt"/>
              </a:rPr>
              <a:t>Introduce the Johari Window</a:t>
            </a:r>
          </a:p>
          <a:p>
            <a:pPr>
              <a:buFont typeface="Arial"/>
              <a:buChar char="•"/>
              <a:defRPr/>
            </a:pPr>
            <a:r>
              <a:rPr lang="en-GB" dirty="0">
                <a:ea typeface="+mn-lt"/>
                <a:cs typeface="+mn-lt"/>
              </a:rPr>
              <a:t>Use the Johari window as a tool and reflect</a:t>
            </a:r>
            <a:endParaRPr lang="en-GB" dirty="0"/>
          </a:p>
          <a:p>
            <a:pPr>
              <a:buFont typeface="Arial"/>
              <a:buChar char="•"/>
              <a:defRPr/>
            </a:pPr>
            <a:r>
              <a:rPr lang="en-GB" dirty="0">
                <a:ea typeface="+mn-lt"/>
                <a:cs typeface="+mn-lt"/>
              </a:rPr>
              <a:t>Introduce </a:t>
            </a:r>
            <a:r>
              <a:rPr lang="en-GB" dirty="0" err="1">
                <a:ea typeface="+mn-lt"/>
                <a:cs typeface="+mn-lt"/>
              </a:rPr>
              <a:t>Karpmann</a:t>
            </a:r>
            <a:r>
              <a:rPr lang="en-GB" dirty="0">
                <a:ea typeface="+mn-lt"/>
                <a:cs typeface="+mn-lt"/>
              </a:rPr>
              <a:t> Triangle </a:t>
            </a:r>
            <a:endParaRPr lang="en-GB" dirty="0"/>
          </a:p>
          <a:p>
            <a:pPr>
              <a:buFont typeface="Arial"/>
              <a:buChar char="•"/>
              <a:defRPr/>
            </a:pPr>
            <a:r>
              <a:rPr lang="en-GB" dirty="0">
                <a:ea typeface="+mn-lt"/>
                <a:cs typeface="+mn-lt"/>
              </a:rPr>
              <a:t>Use this tool and reflect </a:t>
            </a:r>
            <a:endParaRPr lang="en-GB" dirty="0"/>
          </a:p>
          <a:p>
            <a:pPr marL="0" indent="0" eaLnBrk="1" hangingPunct="1">
              <a:buFont typeface="Arial" panose="020B0604020202020204" pitchFamily="34" charset="0"/>
              <a:buNone/>
              <a:defRPr/>
            </a:pPr>
            <a:endParaRPr lang="en-GB" dirty="0"/>
          </a:p>
        </p:txBody>
      </p:sp>
      <p:sp>
        <p:nvSpPr>
          <p:cNvPr id="5" name="Date Placeholder 4">
            <a:extLst>
              <a:ext uri="{FF2B5EF4-FFF2-40B4-BE49-F238E27FC236}">
                <a16:creationId xmlns:a16="http://schemas.microsoft.com/office/drawing/2014/main" id="{63CF4C57-965E-8DD4-642B-BD173A90B534}"/>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8545989A-FAB5-44A0-803E-C4DFE8E1BAA2}" type="datetime1">
              <a:rPr lang="en-GB" altLang="en-US" sz="1050">
                <a:solidFill>
                  <a:schemeClr val="tx1">
                    <a:tint val="75000"/>
                  </a:schemeClr>
                </a:solidFill>
                <a:latin typeface="+mn-lt"/>
                <a:cs typeface="+mn-cs"/>
              </a:rPr>
              <a:pPr algn="ctr" eaLnBrk="1" fontAlgn="auto" hangingPunct="1">
                <a:spcBef>
                  <a:spcPts val="0"/>
                </a:spcBef>
                <a:spcAft>
                  <a:spcPts val="0"/>
                </a:spcAft>
                <a:defRPr/>
              </a:pPr>
              <a:t>26/02/2023</a:t>
            </a:fld>
            <a:endParaRPr lang="en-GB" altLang="en-US" sz="1050">
              <a:solidFill>
                <a:schemeClr val="tx1">
                  <a:tint val="75000"/>
                </a:schemeClr>
              </a:solidFill>
              <a:latin typeface="+mn-lt"/>
              <a:cs typeface="+mn-cs"/>
            </a:endParaRPr>
          </a:p>
        </p:txBody>
      </p:sp>
      <p:sp>
        <p:nvSpPr>
          <p:cNvPr id="7173" name="Slide Number Placeholder 5">
            <a:extLst>
              <a:ext uri="{FF2B5EF4-FFF2-40B4-BE49-F238E27FC236}">
                <a16:creationId xmlns:a16="http://schemas.microsoft.com/office/drawing/2014/main" id="{F2A08E3A-4588-6B3A-873B-7D31425A1E8F}"/>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9FC0B662-BC31-4433-9C1A-8835EFF668F4}" type="slidenum">
              <a:rPr lang="en-GB" altLang="en-US" sz="1200">
                <a:solidFill>
                  <a:srgbClr val="898989"/>
                </a:solidFill>
              </a:rPr>
              <a:pPr algn="r" eaLnBrk="1" hangingPunct="1">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8E01F58-2309-AF0D-CFCC-3D7D0262BED0}"/>
              </a:ext>
            </a:extLst>
          </p:cNvPr>
          <p:cNvSpPr>
            <a:spLocks noGrp="1"/>
          </p:cNvSpPr>
          <p:nvPr>
            <p:ph type="title" idx="4294967295"/>
          </p:nvPr>
        </p:nvSpPr>
        <p:spPr/>
        <p:txBody>
          <a:bodyPr/>
          <a:lstStyle/>
          <a:p>
            <a:pPr eaLnBrk="1" hangingPunct="1"/>
            <a:r>
              <a:rPr lang="en-GB" altLang="en-US" sz="4000" dirty="0"/>
              <a:t>Mentoring</a:t>
            </a:r>
          </a:p>
        </p:txBody>
      </p:sp>
      <p:sp>
        <p:nvSpPr>
          <p:cNvPr id="4" name="Rectangle 3">
            <a:extLst>
              <a:ext uri="{FF2B5EF4-FFF2-40B4-BE49-F238E27FC236}">
                <a16:creationId xmlns:a16="http://schemas.microsoft.com/office/drawing/2014/main" id="{1B1E206B-E23A-4A01-29F9-4C60FE742530}"/>
              </a:ext>
            </a:extLst>
          </p:cNvPr>
          <p:cNvSpPr txBox="1">
            <a:spLocks/>
          </p:cNvSpPr>
          <p:nvPr/>
        </p:nvSpPr>
        <p:spPr bwMode="auto">
          <a:xfrm>
            <a:off x="4792663" y="5073650"/>
            <a:ext cx="4191000" cy="539750"/>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lIns="91440" tIns="45720" rIns="91440" bIns="45720"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None/>
            </a:pPr>
            <a:r>
              <a:rPr lang="en-GB" sz="2000" dirty="0">
                <a:cs typeface="Arial"/>
              </a:rPr>
              <a:t>(</a:t>
            </a:r>
            <a:r>
              <a:rPr lang="en-GB" sz="2000" dirty="0">
                <a:ea typeface="Open Sans"/>
                <a:cs typeface="Arial"/>
              </a:rPr>
              <a:t>Megginson and Clutterbuck, 2011)</a:t>
            </a:r>
            <a:endParaRPr lang="en-US" dirty="0">
              <a:ea typeface="Open Sans"/>
              <a:cs typeface="Arial"/>
            </a:endParaRPr>
          </a:p>
        </p:txBody>
      </p:sp>
      <p:sp>
        <p:nvSpPr>
          <p:cNvPr id="5" name="Block Arc 4">
            <a:extLst>
              <a:ext uri="{FF2B5EF4-FFF2-40B4-BE49-F238E27FC236}">
                <a16:creationId xmlns:a16="http://schemas.microsoft.com/office/drawing/2014/main" id="{CF60AC41-BBD0-6068-720C-47C675920D67}"/>
              </a:ext>
            </a:extLst>
          </p:cNvPr>
          <p:cNvSpPr/>
          <p:nvPr/>
        </p:nvSpPr>
        <p:spPr>
          <a:xfrm>
            <a:off x="-3213100" y="609600"/>
            <a:ext cx="4559300" cy="4559300"/>
          </a:xfrm>
          <a:prstGeom prst="blockArc">
            <a:avLst>
              <a:gd name="adj1" fmla="val 18900000"/>
              <a:gd name="adj2" fmla="val 2700000"/>
              <a:gd name="adj3" fmla="val 474"/>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6" name="Freeform: Shape 5">
            <a:extLst>
              <a:ext uri="{FF2B5EF4-FFF2-40B4-BE49-F238E27FC236}">
                <a16:creationId xmlns:a16="http://schemas.microsoft.com/office/drawing/2014/main" id="{E9C056E9-254F-64DC-A181-EC2D4655A3BB}"/>
              </a:ext>
            </a:extLst>
          </p:cNvPr>
          <p:cNvSpPr/>
          <p:nvPr/>
        </p:nvSpPr>
        <p:spPr>
          <a:xfrm>
            <a:off x="1124020" y="1318937"/>
            <a:ext cx="7475537" cy="1118566"/>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Relates primarily to the identification and nurturing of potential for the whole person</a:t>
            </a:r>
            <a:r>
              <a:rPr lang="en-GB" sz="2600" dirty="0">
                <a:latin typeface="Arial"/>
                <a:cs typeface="Arial"/>
              </a:rPr>
              <a:t> </a:t>
            </a:r>
            <a:endParaRPr lang="en-GB" sz="2600" dirty="0"/>
          </a:p>
        </p:txBody>
      </p:sp>
      <p:sp>
        <p:nvSpPr>
          <p:cNvPr id="7" name="Oval 6">
            <a:extLst>
              <a:ext uri="{FF2B5EF4-FFF2-40B4-BE49-F238E27FC236}">
                <a16:creationId xmlns:a16="http://schemas.microsoft.com/office/drawing/2014/main" id="{675B3349-69E8-A014-2EBC-A97C6FC19DAD}"/>
              </a:ext>
            </a:extLst>
          </p:cNvPr>
          <p:cNvSpPr/>
          <p:nvPr/>
        </p:nvSpPr>
        <p:spPr>
          <a:xfrm>
            <a:off x="660400" y="1450975"/>
            <a:ext cx="846138" cy="846138"/>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13648411-E9E1-5C16-B2F3-F6F5678058C8}"/>
              </a:ext>
            </a:extLst>
          </p:cNvPr>
          <p:cNvSpPr/>
          <p:nvPr/>
        </p:nvSpPr>
        <p:spPr>
          <a:xfrm>
            <a:off x="1330325" y="2551113"/>
            <a:ext cx="7229475" cy="676275"/>
          </a:xfrm>
          <a:custGeom>
            <a:avLst/>
            <a:gdLst>
              <a:gd name="connsiteX0" fmla="*/ 0 w 7230388"/>
              <a:gd name="connsiteY0" fmla="*/ 0 h 676875"/>
              <a:gd name="connsiteX1" fmla="*/ 7230388 w 7230388"/>
              <a:gd name="connsiteY1" fmla="*/ 0 h 676875"/>
              <a:gd name="connsiteX2" fmla="*/ 7230388 w 7230388"/>
              <a:gd name="connsiteY2" fmla="*/ 676875 h 676875"/>
              <a:gd name="connsiteX3" fmla="*/ 0 w 7230388"/>
              <a:gd name="connsiteY3" fmla="*/ 676875 h 676875"/>
              <a:gd name="connsiteX4" fmla="*/ 0 w 7230388"/>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0388" h="676875">
                <a:moveTo>
                  <a:pt x="0" y="0"/>
                </a:moveTo>
                <a:lnTo>
                  <a:pt x="7230388" y="0"/>
                </a:lnTo>
                <a:lnTo>
                  <a:pt x="7230388" y="676875"/>
                </a:lnTo>
                <a:lnTo>
                  <a:pt x="0" y="676875"/>
                </a:lnTo>
                <a:lnTo>
                  <a:pt x="0" y="0"/>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It can be a long term relationship</a:t>
            </a:r>
            <a:endParaRPr lang="en-US" dirty="0"/>
          </a:p>
        </p:txBody>
      </p:sp>
      <p:sp>
        <p:nvSpPr>
          <p:cNvPr id="9" name="Oval 8">
            <a:extLst>
              <a:ext uri="{FF2B5EF4-FFF2-40B4-BE49-F238E27FC236}">
                <a16:creationId xmlns:a16="http://schemas.microsoft.com/office/drawing/2014/main" id="{DDD9A0F2-CCF7-11E8-1067-314D66D68EB1}"/>
              </a:ext>
            </a:extLst>
          </p:cNvPr>
          <p:cNvSpPr/>
          <p:nvPr/>
        </p:nvSpPr>
        <p:spPr>
          <a:xfrm>
            <a:off x="906463" y="2465388"/>
            <a:ext cx="846137" cy="846137"/>
          </a:xfrm>
          <a:prstGeom prst="ellipse">
            <a:avLst/>
          </a:prstGeom>
        </p:spPr>
        <p:style>
          <a:lnRef idx="2">
            <a:schemeClr val="accent4">
              <a:hueOff val="-2232385"/>
              <a:satOff val="13449"/>
              <a:lumOff val="107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087E22C-80DE-20E0-186D-918B6AF84FFA}"/>
              </a:ext>
            </a:extLst>
          </p:cNvPr>
          <p:cNvSpPr/>
          <p:nvPr/>
        </p:nvSpPr>
        <p:spPr>
          <a:xfrm>
            <a:off x="1084263" y="3565525"/>
            <a:ext cx="7475537" cy="677863"/>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ea typeface="+mn-lt"/>
                <a:cs typeface="+mn-lt"/>
              </a:rPr>
              <a:t>The goals may change but are always set by the learner. (mentee) </a:t>
            </a:r>
            <a:endParaRPr lang="en-US" dirty="0"/>
          </a:p>
        </p:txBody>
      </p:sp>
      <p:sp>
        <p:nvSpPr>
          <p:cNvPr id="11" name="Oval 10">
            <a:extLst>
              <a:ext uri="{FF2B5EF4-FFF2-40B4-BE49-F238E27FC236}">
                <a16:creationId xmlns:a16="http://schemas.microsoft.com/office/drawing/2014/main" id="{FEDDE2B2-35D6-3AD8-9CDF-E13F916D4FB1}"/>
              </a:ext>
            </a:extLst>
          </p:cNvPr>
          <p:cNvSpPr/>
          <p:nvPr/>
        </p:nvSpPr>
        <p:spPr>
          <a:xfrm>
            <a:off x="660400" y="3481388"/>
            <a:ext cx="846138" cy="846137"/>
          </a:xfrm>
          <a:prstGeom prst="ellipse">
            <a:avLst/>
          </a:prstGeom>
        </p:spPr>
        <p:style>
          <a:lnRef idx="2">
            <a:schemeClr val="accent4">
              <a:hueOff val="-4464770"/>
              <a:satOff val="26899"/>
              <a:lumOff val="215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E231-67FD-4165-98C7-368A07A1C7EA}"/>
              </a:ext>
            </a:extLst>
          </p:cNvPr>
          <p:cNvSpPr>
            <a:spLocks noGrp="1"/>
          </p:cNvSpPr>
          <p:nvPr>
            <p:ph type="title"/>
          </p:nvPr>
        </p:nvSpPr>
        <p:spPr>
          <a:xfrm>
            <a:off x="6768791" y="709536"/>
            <a:ext cx="2453268" cy="1299117"/>
          </a:xfrm>
        </p:spPr>
        <p:txBody>
          <a:bodyPr>
            <a:noAutofit/>
          </a:bodyPr>
          <a:lstStyle/>
          <a:p>
            <a:r>
              <a:rPr lang="en-GB" sz="3200"/>
              <a:t>What are the differences?</a:t>
            </a:r>
          </a:p>
        </p:txBody>
      </p:sp>
      <p:sp>
        <p:nvSpPr>
          <p:cNvPr id="5" name="TextBox 4">
            <a:extLst>
              <a:ext uri="{FF2B5EF4-FFF2-40B4-BE49-F238E27FC236}">
                <a16:creationId xmlns:a16="http://schemas.microsoft.com/office/drawing/2014/main" id="{3BA222BE-05BB-669C-1413-D9833133C845}"/>
              </a:ext>
            </a:extLst>
          </p:cNvPr>
          <p:cNvSpPr txBox="1"/>
          <p:nvPr/>
        </p:nvSpPr>
        <p:spPr>
          <a:xfrm>
            <a:off x="6724185" y="5296829"/>
            <a:ext cx="2230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(Connor 2012, p16)</a:t>
            </a:r>
            <a:endParaRPr lang="en-US"/>
          </a:p>
        </p:txBody>
      </p:sp>
      <p:pic>
        <p:nvPicPr>
          <p:cNvPr id="10" name="Picture 4" descr="Table&#10;&#10;Description automatically generated">
            <a:extLst>
              <a:ext uri="{FF2B5EF4-FFF2-40B4-BE49-F238E27FC236}">
                <a16:creationId xmlns:a16="http://schemas.microsoft.com/office/drawing/2014/main" id="{F74D8959-F03B-D09E-F073-E625D7D42360}"/>
              </a:ext>
            </a:extLst>
          </p:cNvPr>
          <p:cNvPicPr>
            <a:picLocks noChangeAspect="1"/>
          </p:cNvPicPr>
          <p:nvPr/>
        </p:nvPicPr>
        <p:blipFill rotWithShape="1">
          <a:blip r:embed="rId2"/>
          <a:srcRect t="551" r="-228" b="4545"/>
          <a:stretch/>
        </p:blipFill>
        <p:spPr>
          <a:xfrm>
            <a:off x="217555" y="360240"/>
            <a:ext cx="6337143" cy="5395907"/>
          </a:xfrm>
          <a:prstGeom prst="rect">
            <a:avLst/>
          </a:prstGeom>
        </p:spPr>
      </p:pic>
      <p:pic>
        <p:nvPicPr>
          <p:cNvPr id="7" name="Picture 4" descr="Table&#10;&#10;Description automatically generated">
            <a:extLst>
              <a:ext uri="{FF2B5EF4-FFF2-40B4-BE49-F238E27FC236}">
                <a16:creationId xmlns:a16="http://schemas.microsoft.com/office/drawing/2014/main" id="{037021BE-8A87-A21A-6055-3043F9FD24F3}"/>
              </a:ext>
            </a:extLst>
          </p:cNvPr>
          <p:cNvPicPr>
            <a:picLocks noChangeAspect="1"/>
          </p:cNvPicPr>
          <p:nvPr/>
        </p:nvPicPr>
        <p:blipFill rotWithShape="1">
          <a:blip r:embed="rId2"/>
          <a:srcRect l="30" t="78" r="-280" b="15404"/>
          <a:stretch/>
        </p:blipFill>
        <p:spPr>
          <a:xfrm>
            <a:off x="215859" y="358539"/>
            <a:ext cx="6338546" cy="4805380"/>
          </a:xfrm>
          <a:prstGeom prst="rect">
            <a:avLst/>
          </a:prstGeom>
        </p:spPr>
      </p:pic>
      <p:pic>
        <p:nvPicPr>
          <p:cNvPr id="11" name="Picture 4" descr="Table&#10;&#10;Description automatically generated">
            <a:extLst>
              <a:ext uri="{FF2B5EF4-FFF2-40B4-BE49-F238E27FC236}">
                <a16:creationId xmlns:a16="http://schemas.microsoft.com/office/drawing/2014/main" id="{99BB43C9-079B-4AD9-30D1-7C111C53325A}"/>
              </a:ext>
            </a:extLst>
          </p:cNvPr>
          <p:cNvPicPr>
            <a:picLocks noChangeAspect="1"/>
          </p:cNvPicPr>
          <p:nvPr/>
        </p:nvPicPr>
        <p:blipFill rotWithShape="1">
          <a:blip r:embed="rId2"/>
          <a:srcRect r="-228" b="28807"/>
          <a:stretch/>
        </p:blipFill>
        <p:spPr>
          <a:xfrm>
            <a:off x="218747" y="358839"/>
            <a:ext cx="6337143" cy="4047772"/>
          </a:xfrm>
          <a:prstGeom prst="rect">
            <a:avLst/>
          </a:prstGeom>
        </p:spPr>
      </p:pic>
      <p:pic>
        <p:nvPicPr>
          <p:cNvPr id="12" name="Picture 4" descr="Table&#10;&#10;Description automatically generated">
            <a:extLst>
              <a:ext uri="{FF2B5EF4-FFF2-40B4-BE49-F238E27FC236}">
                <a16:creationId xmlns:a16="http://schemas.microsoft.com/office/drawing/2014/main" id="{7B72F691-B099-0ED1-F83D-3456C67430FD}"/>
              </a:ext>
            </a:extLst>
          </p:cNvPr>
          <p:cNvPicPr>
            <a:picLocks noChangeAspect="1"/>
          </p:cNvPicPr>
          <p:nvPr/>
        </p:nvPicPr>
        <p:blipFill rotWithShape="1">
          <a:blip r:embed="rId2"/>
          <a:srcRect b="37722"/>
          <a:stretch/>
        </p:blipFill>
        <p:spPr>
          <a:xfrm>
            <a:off x="191186" y="360031"/>
            <a:ext cx="6322740" cy="3540936"/>
          </a:xfrm>
          <a:prstGeom prst="rect">
            <a:avLst/>
          </a:prstGeom>
        </p:spPr>
      </p:pic>
      <p:pic>
        <p:nvPicPr>
          <p:cNvPr id="13" name="Picture 4" descr="Table&#10;&#10;Description automatically generated">
            <a:extLst>
              <a:ext uri="{FF2B5EF4-FFF2-40B4-BE49-F238E27FC236}">
                <a16:creationId xmlns:a16="http://schemas.microsoft.com/office/drawing/2014/main" id="{7D7ED8F2-F034-9DA6-E8A6-BECD0FBC90ED}"/>
              </a:ext>
            </a:extLst>
          </p:cNvPr>
          <p:cNvPicPr>
            <a:picLocks noChangeAspect="1"/>
          </p:cNvPicPr>
          <p:nvPr/>
        </p:nvPicPr>
        <p:blipFill rotWithShape="1">
          <a:blip r:embed="rId2"/>
          <a:srcRect l="107" t="-348" r="-629" b="60253"/>
          <a:stretch/>
        </p:blipFill>
        <p:spPr>
          <a:xfrm>
            <a:off x="199147" y="364708"/>
            <a:ext cx="6355738" cy="2279705"/>
          </a:xfrm>
          <a:prstGeom prst="rect">
            <a:avLst/>
          </a:prstGeom>
        </p:spPr>
      </p:pic>
      <p:pic>
        <p:nvPicPr>
          <p:cNvPr id="14" name="Picture 4" descr="Table&#10;&#10;Description automatically generated">
            <a:extLst>
              <a:ext uri="{FF2B5EF4-FFF2-40B4-BE49-F238E27FC236}">
                <a16:creationId xmlns:a16="http://schemas.microsoft.com/office/drawing/2014/main" id="{177DFD56-0308-F2FB-A860-39B718D39C1D}"/>
              </a:ext>
            </a:extLst>
          </p:cNvPr>
          <p:cNvPicPr>
            <a:picLocks noChangeAspect="1"/>
          </p:cNvPicPr>
          <p:nvPr/>
        </p:nvPicPr>
        <p:blipFill rotWithShape="1">
          <a:blip r:embed="rId2"/>
          <a:srcRect b="71694"/>
          <a:stretch/>
        </p:blipFill>
        <p:spPr>
          <a:xfrm>
            <a:off x="193568" y="362416"/>
            <a:ext cx="6322740" cy="1609386"/>
          </a:xfrm>
          <a:prstGeom prst="rect">
            <a:avLst/>
          </a:prstGeom>
        </p:spPr>
      </p:pic>
      <p:pic>
        <p:nvPicPr>
          <p:cNvPr id="15" name="Picture 4" descr="Table&#10;&#10;Description automatically generated">
            <a:extLst>
              <a:ext uri="{FF2B5EF4-FFF2-40B4-BE49-F238E27FC236}">
                <a16:creationId xmlns:a16="http://schemas.microsoft.com/office/drawing/2014/main" id="{7FA146F8-19DD-0617-CD01-1B6211D5A4BA}"/>
              </a:ext>
            </a:extLst>
          </p:cNvPr>
          <p:cNvPicPr>
            <a:picLocks noChangeAspect="1"/>
          </p:cNvPicPr>
          <p:nvPr/>
        </p:nvPicPr>
        <p:blipFill rotWithShape="1">
          <a:blip r:embed="rId2"/>
          <a:srcRect t="-393" r="-177" b="81506"/>
          <a:stretch/>
        </p:blipFill>
        <p:spPr>
          <a:xfrm>
            <a:off x="201975" y="285665"/>
            <a:ext cx="6333912" cy="1073825"/>
          </a:xfrm>
          <a:prstGeom prst="rect">
            <a:avLst/>
          </a:prstGeom>
        </p:spPr>
      </p:pic>
    </p:spTree>
    <p:extLst>
      <p:ext uri="{BB962C8B-B14F-4D97-AF65-F5344CB8AC3E}">
        <p14:creationId xmlns:p14="http://schemas.microsoft.com/office/powerpoint/2010/main" val="318039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AF123-A6BD-E87A-340F-75E1BEA44EBB}"/>
              </a:ext>
            </a:extLst>
          </p:cNvPr>
          <p:cNvSpPr>
            <a:spLocks noGrp="1"/>
          </p:cNvSpPr>
          <p:nvPr>
            <p:ph type="title"/>
          </p:nvPr>
        </p:nvSpPr>
        <p:spPr/>
        <p:txBody>
          <a:bodyPr/>
          <a:lstStyle/>
          <a:p>
            <a:r>
              <a:rPr lang="en-GB"/>
              <a:t>Developing Self Awareness</a:t>
            </a:r>
          </a:p>
        </p:txBody>
      </p:sp>
      <p:sp>
        <p:nvSpPr>
          <p:cNvPr id="3" name="Content Placeholder 2">
            <a:extLst>
              <a:ext uri="{FF2B5EF4-FFF2-40B4-BE49-F238E27FC236}">
                <a16:creationId xmlns:a16="http://schemas.microsoft.com/office/drawing/2014/main" id="{6518C2EE-E7A3-96AF-652C-6AFF8167AB4B}"/>
              </a:ext>
            </a:extLst>
          </p:cNvPr>
          <p:cNvSpPr>
            <a:spLocks noGrp="1"/>
          </p:cNvSpPr>
          <p:nvPr>
            <p:ph idx="1"/>
          </p:nvPr>
        </p:nvSpPr>
        <p:spPr>
          <a:xfrm>
            <a:off x="457200" y="3733232"/>
            <a:ext cx="7920880" cy="1296144"/>
          </a:xfrm>
          <a:ln w="38100">
            <a:solidFill>
              <a:schemeClr val="accent1"/>
            </a:solidFill>
          </a:ln>
        </p:spPr>
        <p:txBody>
          <a:bodyPr>
            <a:normAutofit/>
          </a:bodyPr>
          <a:lstStyle/>
          <a:p>
            <a:pPr marL="0" indent="0">
              <a:buNone/>
            </a:pPr>
            <a:r>
              <a:rPr lang="en-GB" sz="2400"/>
              <a:t> </a:t>
            </a:r>
            <a:r>
              <a:rPr lang="en-GB" sz="2400">
                <a:latin typeface="Arial" panose="020B0604020202020204" pitchFamily="34" charset="0"/>
                <a:cs typeface="Arial" panose="020B0604020202020204" pitchFamily="34" charset="0"/>
              </a:rPr>
              <a:t>The Johari window (</a:t>
            </a:r>
            <a:r>
              <a:rPr lang="en-GB" sz="2400" err="1">
                <a:latin typeface="Arial" panose="020B0604020202020204" pitchFamily="34" charset="0"/>
                <a:cs typeface="Arial" panose="020B0604020202020204" pitchFamily="34" charset="0"/>
              </a:rPr>
              <a:t>Luft</a:t>
            </a:r>
            <a:r>
              <a:rPr lang="en-GB" sz="2400">
                <a:latin typeface="Arial" panose="020B0604020202020204" pitchFamily="34" charset="0"/>
                <a:cs typeface="Arial" panose="020B0604020202020204" pitchFamily="34" charset="0"/>
              </a:rPr>
              <a:t>, 1970) was developed as a tool for increasing a person’s self-awareness and understanding of how they interact with others. </a:t>
            </a:r>
          </a:p>
        </p:txBody>
      </p:sp>
      <p:sp>
        <p:nvSpPr>
          <p:cNvPr id="4" name="TextBox 3">
            <a:extLst>
              <a:ext uri="{FF2B5EF4-FFF2-40B4-BE49-F238E27FC236}">
                <a16:creationId xmlns:a16="http://schemas.microsoft.com/office/drawing/2014/main" id="{A23E9348-4284-7511-E4B5-B4F8330BAA28}"/>
              </a:ext>
            </a:extLst>
          </p:cNvPr>
          <p:cNvSpPr txBox="1"/>
          <p:nvPr/>
        </p:nvSpPr>
        <p:spPr>
          <a:xfrm>
            <a:off x="457200" y="1772816"/>
            <a:ext cx="7920880" cy="1569660"/>
          </a:xfrm>
          <a:prstGeom prst="rect">
            <a:avLst/>
          </a:prstGeom>
          <a:noFill/>
          <a:ln w="38100">
            <a:solidFill>
              <a:schemeClr val="accent1"/>
            </a:solidFill>
          </a:ln>
        </p:spPr>
        <p:txBody>
          <a:bodyPr wrap="square" lIns="91440" tIns="45720" rIns="91440" bIns="45720" rtlCol="0" anchor="t">
            <a:spAutoFit/>
          </a:bodyPr>
          <a:lstStyle/>
          <a:p>
            <a:r>
              <a:rPr lang="en-GB" sz="2400" dirty="0">
                <a:latin typeface="Arial"/>
                <a:cs typeface="Arial"/>
              </a:rPr>
              <a:t>Often in the workplace we are extremely busy with tasks and relationships that we may neglect our own awareness of self; who we are and how well we share ourself with others. </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450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53F3-0E6A-452E-B93D-20435B0EA787}"/>
              </a:ext>
            </a:extLst>
          </p:cNvPr>
          <p:cNvSpPr>
            <a:spLocks noGrp="1"/>
          </p:cNvSpPr>
          <p:nvPr>
            <p:ph type="title"/>
          </p:nvPr>
        </p:nvSpPr>
        <p:spPr/>
        <p:txBody>
          <a:bodyPr/>
          <a:lstStyle/>
          <a:p>
            <a:r>
              <a:rPr lang="en-GB"/>
              <a:t>The Johari window</a:t>
            </a:r>
          </a:p>
        </p:txBody>
      </p:sp>
      <p:pic>
        <p:nvPicPr>
          <p:cNvPr id="4" name="nC3U_4OtNJs"/>
          <p:cNvPicPr>
            <a:picLocks noRot="1" noChangeAspect="1"/>
          </p:cNvPicPr>
          <p:nvPr>
            <a:videoFile r:link="rId1"/>
          </p:nvPr>
        </p:nvPicPr>
        <p:blipFill>
          <a:blip r:embed="rId3"/>
          <a:stretch>
            <a:fillRect/>
          </a:stretch>
        </p:blipFill>
        <p:spPr>
          <a:xfrm>
            <a:off x="251520" y="1268760"/>
            <a:ext cx="8640960" cy="4320480"/>
          </a:xfrm>
          <a:prstGeom prst="rect">
            <a:avLst/>
          </a:prstGeom>
        </p:spPr>
      </p:pic>
    </p:spTree>
    <p:extLst>
      <p:ext uri="{BB962C8B-B14F-4D97-AF65-F5344CB8AC3E}">
        <p14:creationId xmlns:p14="http://schemas.microsoft.com/office/powerpoint/2010/main" val="347868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53F3-0E6A-452E-B93D-20435B0EA787}"/>
              </a:ext>
            </a:extLst>
          </p:cNvPr>
          <p:cNvSpPr>
            <a:spLocks noGrp="1"/>
          </p:cNvSpPr>
          <p:nvPr>
            <p:ph type="title"/>
          </p:nvPr>
        </p:nvSpPr>
        <p:spPr>
          <a:xfrm>
            <a:off x="457200" y="116632"/>
            <a:ext cx="8229600" cy="706090"/>
          </a:xfrm>
        </p:spPr>
        <p:txBody>
          <a:bodyPr>
            <a:normAutofit/>
          </a:bodyPr>
          <a:lstStyle/>
          <a:p>
            <a:r>
              <a:rPr lang="en-GB" sz="3200" b="1">
                <a:latin typeface="Arial" panose="020B0604020202020204" pitchFamily="34" charset="0"/>
                <a:cs typeface="Arial" panose="020B0604020202020204" pitchFamily="34" charset="0"/>
              </a:rPr>
              <a:t>The Johari window</a:t>
            </a:r>
          </a:p>
        </p:txBody>
      </p:sp>
      <p:pic>
        <p:nvPicPr>
          <p:cNvPr id="4" name="Picture 3">
            <a:extLst>
              <a:ext uri="{FF2B5EF4-FFF2-40B4-BE49-F238E27FC236}">
                <a16:creationId xmlns:a16="http://schemas.microsoft.com/office/drawing/2014/main" id="{85506F77-E874-4E4F-A74C-B0C039E753C8}"/>
              </a:ext>
            </a:extLst>
          </p:cNvPr>
          <p:cNvPicPr>
            <a:picLocks noChangeAspect="1"/>
          </p:cNvPicPr>
          <p:nvPr/>
        </p:nvPicPr>
        <p:blipFill>
          <a:blip r:embed="rId2"/>
          <a:stretch>
            <a:fillRect/>
          </a:stretch>
        </p:blipFill>
        <p:spPr>
          <a:xfrm>
            <a:off x="529208" y="764704"/>
            <a:ext cx="8075240" cy="4820840"/>
          </a:xfrm>
          <a:prstGeom prst="rect">
            <a:avLst/>
          </a:prstGeom>
        </p:spPr>
      </p:pic>
    </p:spTree>
    <p:extLst>
      <p:ext uri="{BB962C8B-B14F-4D97-AF65-F5344CB8AC3E}">
        <p14:creationId xmlns:p14="http://schemas.microsoft.com/office/powerpoint/2010/main" val="316667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33"/>
            <a:ext cx="8229600" cy="687271"/>
          </a:xfrm>
        </p:spPr>
        <p:txBody>
          <a:bodyPr>
            <a:normAutofit fontScale="90000"/>
          </a:bodyPr>
          <a:lstStyle/>
          <a:p>
            <a:r>
              <a:rPr lang="en-GB" b="1">
                <a:latin typeface="Arial" panose="020B0604020202020204" pitchFamily="34" charset="0"/>
                <a:cs typeface="Arial" panose="020B0604020202020204" pitchFamily="34" charset="0"/>
              </a:rPr>
              <a:t>The Johari window</a:t>
            </a:r>
            <a:endParaRPr lang="en-GB"/>
          </a:p>
        </p:txBody>
      </p:sp>
      <p:sp>
        <p:nvSpPr>
          <p:cNvPr id="3" name="Content Placeholder 2"/>
          <p:cNvSpPr>
            <a:spLocks noGrp="1"/>
          </p:cNvSpPr>
          <p:nvPr>
            <p:ph idx="1"/>
          </p:nvPr>
        </p:nvSpPr>
        <p:spPr>
          <a:xfrm>
            <a:off x="457200" y="799786"/>
            <a:ext cx="8229600" cy="1108719"/>
          </a:xfrm>
        </p:spPr>
        <p:txBody>
          <a:bodyPr/>
          <a:lstStyle/>
          <a:p>
            <a:pPr marL="0" indent="0">
              <a:buNone/>
            </a:pPr>
            <a:r>
              <a:rPr lang="en-GB"/>
              <a:t>The objective is to enlarge the ‘open self’ and reduce ‘unknown self’</a:t>
            </a:r>
          </a:p>
        </p:txBody>
      </p:sp>
      <p:pic>
        <p:nvPicPr>
          <p:cNvPr id="4" name="Picture 3"/>
          <p:cNvPicPr>
            <a:picLocks noChangeAspect="1"/>
          </p:cNvPicPr>
          <p:nvPr/>
        </p:nvPicPr>
        <p:blipFill>
          <a:blip r:embed="rId2"/>
          <a:stretch>
            <a:fillRect/>
          </a:stretch>
        </p:blipFill>
        <p:spPr>
          <a:xfrm>
            <a:off x="611560" y="1988840"/>
            <a:ext cx="3617289" cy="3592031"/>
          </a:xfrm>
          <a:prstGeom prst="rect">
            <a:avLst/>
          </a:prstGeom>
        </p:spPr>
      </p:pic>
      <p:pic>
        <p:nvPicPr>
          <p:cNvPr id="5" name="Picture 4"/>
          <p:cNvPicPr>
            <a:picLocks noChangeAspect="1"/>
          </p:cNvPicPr>
          <p:nvPr/>
        </p:nvPicPr>
        <p:blipFill>
          <a:blip r:embed="rId3"/>
          <a:stretch>
            <a:fillRect/>
          </a:stretch>
        </p:blipFill>
        <p:spPr>
          <a:xfrm>
            <a:off x="5095875" y="1984338"/>
            <a:ext cx="3590925" cy="3581400"/>
          </a:xfrm>
          <a:prstGeom prst="rect">
            <a:avLst/>
          </a:prstGeom>
        </p:spPr>
      </p:pic>
      <p:sp>
        <p:nvSpPr>
          <p:cNvPr id="6" name="Right Arrow 5"/>
          <p:cNvSpPr/>
          <p:nvPr/>
        </p:nvSpPr>
        <p:spPr>
          <a:xfrm>
            <a:off x="4355976" y="3284984"/>
            <a:ext cx="576064" cy="936104"/>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40569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47F2A-D283-49CA-E38E-69622335F34D}"/>
              </a:ext>
            </a:extLst>
          </p:cNvPr>
          <p:cNvSpPr>
            <a:spLocks noGrp="1"/>
          </p:cNvSpPr>
          <p:nvPr>
            <p:ph type="title"/>
          </p:nvPr>
        </p:nvSpPr>
        <p:spPr/>
        <p:txBody>
          <a:bodyPr/>
          <a:lstStyle/>
          <a:p>
            <a:r>
              <a:rPr lang="en-GB" dirty="0"/>
              <a:t>Using the Johari window</a:t>
            </a:r>
          </a:p>
        </p:txBody>
      </p:sp>
      <p:sp>
        <p:nvSpPr>
          <p:cNvPr id="3" name="Content Placeholder 2">
            <a:extLst>
              <a:ext uri="{FF2B5EF4-FFF2-40B4-BE49-F238E27FC236}">
                <a16:creationId xmlns:a16="http://schemas.microsoft.com/office/drawing/2014/main" id="{89C47937-A9BA-8FF5-B8E9-216FA3CAA985}"/>
              </a:ext>
            </a:extLst>
          </p:cNvPr>
          <p:cNvSpPr>
            <a:spLocks noGrp="1"/>
          </p:cNvSpPr>
          <p:nvPr>
            <p:ph idx="1"/>
          </p:nvPr>
        </p:nvSpPr>
        <p:spPr>
          <a:xfrm>
            <a:off x="466725" y="1600201"/>
            <a:ext cx="8220075" cy="735682"/>
          </a:xfrm>
          <a:ln w="28575">
            <a:solidFill>
              <a:srgbClr val="4472C4"/>
            </a:solidFill>
          </a:ln>
        </p:spPr>
        <p:txBody>
          <a:bodyPr vert="horz" lIns="91440" tIns="45720" rIns="91440" bIns="45720" rtlCol="0" anchor="t">
            <a:normAutofit/>
          </a:bodyPr>
          <a:lstStyle/>
          <a:p>
            <a:pPr marL="0" indent="0">
              <a:buNone/>
            </a:pPr>
            <a:r>
              <a:rPr lang="en-GB" sz="2000" dirty="0">
                <a:latin typeface="Arial Nova"/>
              </a:rPr>
              <a:t>A person can draw their own window, reflecting the relative sizes of each panel. Quantrants can change over time. </a:t>
            </a:r>
            <a:endParaRPr lang="en-US" sz="2000">
              <a:latin typeface="Arial Nova"/>
            </a:endParaRPr>
          </a:p>
        </p:txBody>
      </p:sp>
      <p:pic>
        <p:nvPicPr>
          <p:cNvPr id="4" name="Picture 4" descr="Businessman with clipboard">
            <a:extLst>
              <a:ext uri="{FF2B5EF4-FFF2-40B4-BE49-F238E27FC236}">
                <a16:creationId xmlns:a16="http://schemas.microsoft.com/office/drawing/2014/main" id="{71D81B15-B01E-2587-1721-B6CB08FCB458}"/>
              </a:ext>
            </a:extLst>
          </p:cNvPr>
          <p:cNvPicPr>
            <a:picLocks noChangeAspect="1"/>
          </p:cNvPicPr>
          <p:nvPr/>
        </p:nvPicPr>
        <p:blipFill>
          <a:blip r:embed="rId2"/>
          <a:stretch>
            <a:fillRect/>
          </a:stretch>
        </p:blipFill>
        <p:spPr>
          <a:xfrm>
            <a:off x="6733563" y="2828925"/>
            <a:ext cx="1020398" cy="2524125"/>
          </a:xfrm>
          <a:prstGeom prst="rect">
            <a:avLst/>
          </a:prstGeom>
        </p:spPr>
      </p:pic>
      <p:pic>
        <p:nvPicPr>
          <p:cNvPr id="5" name="Picture 5" descr="Casual woman writing on notepad">
            <a:extLst>
              <a:ext uri="{FF2B5EF4-FFF2-40B4-BE49-F238E27FC236}">
                <a16:creationId xmlns:a16="http://schemas.microsoft.com/office/drawing/2014/main" id="{4037345C-C182-1755-A6A7-C8A4EDAF8026}"/>
              </a:ext>
            </a:extLst>
          </p:cNvPr>
          <p:cNvPicPr>
            <a:picLocks noChangeAspect="1"/>
          </p:cNvPicPr>
          <p:nvPr/>
        </p:nvPicPr>
        <p:blipFill>
          <a:blip r:embed="rId3"/>
          <a:stretch>
            <a:fillRect/>
          </a:stretch>
        </p:blipFill>
        <p:spPr>
          <a:xfrm>
            <a:off x="7627166" y="3009900"/>
            <a:ext cx="928643" cy="2486024"/>
          </a:xfrm>
          <a:prstGeom prst="rect">
            <a:avLst/>
          </a:prstGeom>
        </p:spPr>
      </p:pic>
      <p:sp>
        <p:nvSpPr>
          <p:cNvPr id="6" name="TextBox 5">
            <a:extLst>
              <a:ext uri="{FF2B5EF4-FFF2-40B4-BE49-F238E27FC236}">
                <a16:creationId xmlns:a16="http://schemas.microsoft.com/office/drawing/2014/main" id="{6BD84B59-2793-812C-C21C-B4150B3164C6}"/>
              </a:ext>
            </a:extLst>
          </p:cNvPr>
          <p:cNvSpPr txBox="1"/>
          <p:nvPr/>
        </p:nvSpPr>
        <p:spPr>
          <a:xfrm>
            <a:off x="457200" y="2466974"/>
            <a:ext cx="5295900" cy="132343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When a person seeks information, such as feedback, the size of their public quadrant increases and so their </a:t>
            </a:r>
            <a:r>
              <a:rPr lang="en-GB" sz="2000" dirty="0" err="1">
                <a:latin typeface="Arial"/>
                <a:cs typeface="Arial"/>
              </a:rPr>
              <a:t>blindspot</a:t>
            </a:r>
            <a:r>
              <a:rPr lang="en-GB" sz="2000" dirty="0">
                <a:latin typeface="Arial"/>
                <a:cs typeface="Arial"/>
              </a:rPr>
              <a:t> quadrant decreases. </a:t>
            </a:r>
            <a:endParaRPr lang="en-GB" sz="2000" dirty="0"/>
          </a:p>
        </p:txBody>
      </p:sp>
      <p:sp>
        <p:nvSpPr>
          <p:cNvPr id="7" name="TextBox 6">
            <a:extLst>
              <a:ext uri="{FF2B5EF4-FFF2-40B4-BE49-F238E27FC236}">
                <a16:creationId xmlns:a16="http://schemas.microsoft.com/office/drawing/2014/main" id="{4717F29C-F35C-92C2-8517-C02B481955E7}"/>
              </a:ext>
            </a:extLst>
          </p:cNvPr>
          <p:cNvSpPr txBox="1"/>
          <p:nvPr/>
        </p:nvSpPr>
        <p:spPr>
          <a:xfrm>
            <a:off x="466724" y="4257674"/>
            <a:ext cx="56673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Use the extract from Connor (2012) to guide you in how to use this tool.  </a:t>
            </a:r>
            <a:endParaRPr lang="en-GB" dirty="0"/>
          </a:p>
        </p:txBody>
      </p:sp>
    </p:spTree>
    <p:extLst>
      <p:ext uri="{BB962C8B-B14F-4D97-AF65-F5344CB8AC3E}">
        <p14:creationId xmlns:p14="http://schemas.microsoft.com/office/powerpoint/2010/main" val="3065543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363CE-C647-44F6-87C8-C4E7D22C0F74}"/>
              </a:ext>
            </a:extLst>
          </p:cNvPr>
          <p:cNvSpPr>
            <a:spLocks noGrp="1"/>
          </p:cNvSpPr>
          <p:nvPr>
            <p:ph idx="1"/>
          </p:nvPr>
        </p:nvSpPr>
        <p:spPr>
          <a:xfrm>
            <a:off x="5364088" y="1772816"/>
            <a:ext cx="3445296" cy="3168352"/>
          </a:xfrm>
          <a:solidFill>
            <a:schemeClr val="accent4">
              <a:lumMod val="20000"/>
              <a:lumOff val="80000"/>
            </a:schemeClr>
          </a:solidFill>
        </p:spPr>
        <p:txBody>
          <a:bodyPr vert="horz" lIns="91440" tIns="45720" rIns="91440" bIns="45720" rtlCol="0" anchor="t">
            <a:noAutofit/>
          </a:bodyPr>
          <a:lstStyle/>
          <a:p>
            <a:pPr marL="0" indent="0">
              <a:lnSpc>
                <a:spcPct val="150000"/>
              </a:lnSpc>
              <a:buNone/>
            </a:pPr>
            <a:r>
              <a:rPr lang="en-GB" sz="2000" dirty="0">
                <a:latin typeface="Arial"/>
                <a:cs typeface="Arial"/>
              </a:rPr>
              <a:t>From what you have learned from The Johari Window</a:t>
            </a:r>
          </a:p>
          <a:p>
            <a:pPr marL="0" indent="0">
              <a:lnSpc>
                <a:spcPct val="150000"/>
              </a:lnSpc>
              <a:buNone/>
            </a:pPr>
            <a:r>
              <a:rPr lang="en-GB" sz="2000" dirty="0">
                <a:latin typeface="Arial"/>
                <a:cs typeface="Arial"/>
              </a:rPr>
              <a:t>Complete the Johari window for a peer. </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a:cs typeface="Arial"/>
              </a:rPr>
              <a:t>Reflect on how easy or difficult this tool was to use.</a:t>
            </a:r>
          </a:p>
        </p:txBody>
      </p:sp>
      <p:sp>
        <p:nvSpPr>
          <p:cNvPr id="4" name="Title 1">
            <a:extLst>
              <a:ext uri="{FF2B5EF4-FFF2-40B4-BE49-F238E27FC236}">
                <a16:creationId xmlns:a16="http://schemas.microsoft.com/office/drawing/2014/main" id="{02FA8931-0459-4B8A-A3BA-156F3B5BBD3E}"/>
              </a:ext>
            </a:extLst>
          </p:cNvPr>
          <p:cNvSpPr>
            <a:spLocks noGrp="1"/>
          </p:cNvSpPr>
          <p:nvPr>
            <p:ph type="title"/>
          </p:nvPr>
        </p:nvSpPr>
        <p:spPr>
          <a:xfrm>
            <a:off x="457200" y="274638"/>
            <a:ext cx="8229600" cy="778098"/>
          </a:xfrm>
        </p:spPr>
        <p:txBody>
          <a:bodyPr>
            <a:normAutofit/>
          </a:bodyPr>
          <a:lstStyle/>
          <a:p>
            <a:r>
              <a:rPr lang="en-GB" sz="3200" b="1" dirty="0">
                <a:latin typeface="Arial"/>
                <a:cs typeface="Arial"/>
              </a:rPr>
              <a:t>Activity – Use the Johari window</a:t>
            </a:r>
          </a:p>
        </p:txBody>
      </p:sp>
      <p:pic>
        <p:nvPicPr>
          <p:cNvPr id="5" name="Picture 4">
            <a:extLst>
              <a:ext uri="{FF2B5EF4-FFF2-40B4-BE49-F238E27FC236}">
                <a16:creationId xmlns:a16="http://schemas.microsoft.com/office/drawing/2014/main" id="{3752BCDE-93A4-6C54-71E7-0B7E2680D357}"/>
              </a:ext>
            </a:extLst>
          </p:cNvPr>
          <p:cNvPicPr>
            <a:picLocks noChangeAspect="1"/>
          </p:cNvPicPr>
          <p:nvPr/>
        </p:nvPicPr>
        <p:blipFill>
          <a:blip r:embed="rId2"/>
          <a:stretch>
            <a:fillRect/>
          </a:stretch>
        </p:blipFill>
        <p:spPr>
          <a:xfrm>
            <a:off x="12204" y="1052735"/>
            <a:ext cx="5063852" cy="4148419"/>
          </a:xfrm>
          <a:prstGeom prst="rect">
            <a:avLst/>
          </a:prstGeom>
        </p:spPr>
      </p:pic>
    </p:spTree>
    <p:extLst>
      <p:ext uri="{BB962C8B-B14F-4D97-AF65-F5344CB8AC3E}">
        <p14:creationId xmlns:p14="http://schemas.microsoft.com/office/powerpoint/2010/main" val="148904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9E69D8-E9A9-ED1D-6F7F-B42BA39D6D17}"/>
              </a:ext>
            </a:extLst>
          </p:cNvPr>
          <p:cNvSpPr>
            <a:spLocks noGrp="1"/>
          </p:cNvSpPr>
          <p:nvPr>
            <p:ph type="title"/>
          </p:nvPr>
        </p:nvSpPr>
        <p:spPr/>
        <p:txBody>
          <a:bodyPr/>
          <a:lstStyle/>
          <a:p>
            <a:pPr eaLnBrk="1" hangingPunct="1"/>
            <a:r>
              <a:rPr lang="en-GB" altLang="en-US" dirty="0" err="1"/>
              <a:t>Karpmann</a:t>
            </a:r>
            <a:r>
              <a:rPr lang="en-GB" altLang="en-US" dirty="0"/>
              <a:t> Triangle</a:t>
            </a:r>
          </a:p>
        </p:txBody>
      </p:sp>
      <p:sp>
        <p:nvSpPr>
          <p:cNvPr id="2" name="TextBox 1">
            <a:extLst>
              <a:ext uri="{FF2B5EF4-FFF2-40B4-BE49-F238E27FC236}">
                <a16:creationId xmlns:a16="http://schemas.microsoft.com/office/drawing/2014/main" id="{708E42E1-5B50-E9C4-A052-0CC7F4D07261}"/>
              </a:ext>
            </a:extLst>
          </p:cNvPr>
          <p:cNvSpPr txBox="1">
            <a:spLocks noChangeArrowheads="1"/>
          </p:cNvSpPr>
          <p:nvPr/>
        </p:nvSpPr>
        <p:spPr bwMode="auto">
          <a:xfrm>
            <a:off x="7167563" y="1800225"/>
            <a:ext cx="1662112" cy="2031325"/>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None/>
            </a:pPr>
            <a:r>
              <a:rPr lang="en-GB" altLang="en-US" sz="1800" dirty="0">
                <a:latin typeface="Arial Nova"/>
                <a:cs typeface="Arial"/>
              </a:rPr>
              <a:t>Developed by </a:t>
            </a:r>
            <a:r>
              <a:rPr lang="en-GB" altLang="en-US" sz="1800" dirty="0" err="1">
                <a:latin typeface="Arial Nova"/>
                <a:cs typeface="Arial"/>
              </a:rPr>
              <a:t>Karpmann</a:t>
            </a:r>
            <a:r>
              <a:rPr lang="en-GB" altLang="en-US" sz="1800" dirty="0">
                <a:latin typeface="Arial Nova"/>
                <a:cs typeface="Arial"/>
              </a:rPr>
              <a:t> (1968) is a way of looking at interactions between people. </a:t>
            </a:r>
            <a:endParaRPr lang="en-US" sz="1800">
              <a:latin typeface="Arial Nova"/>
            </a:endParaRPr>
          </a:p>
        </p:txBody>
      </p:sp>
      <p:pic>
        <p:nvPicPr>
          <p:cNvPr id="4" name="Picture 4" descr="Diagram&#10;&#10;Description automatically generated">
            <a:extLst>
              <a:ext uri="{FF2B5EF4-FFF2-40B4-BE49-F238E27FC236}">
                <a16:creationId xmlns:a16="http://schemas.microsoft.com/office/drawing/2014/main" id="{E6839BC0-6551-11A1-F9C1-31D3EC6F66FA}"/>
              </a:ext>
            </a:extLst>
          </p:cNvPr>
          <p:cNvPicPr>
            <a:picLocks noChangeAspect="1"/>
          </p:cNvPicPr>
          <p:nvPr/>
        </p:nvPicPr>
        <p:blipFill>
          <a:blip r:embed="rId3"/>
          <a:stretch>
            <a:fillRect/>
          </a:stretch>
        </p:blipFill>
        <p:spPr>
          <a:xfrm>
            <a:off x="161925" y="1715239"/>
            <a:ext cx="6372225" cy="2741722"/>
          </a:xfrm>
          <a:prstGeom prst="rect">
            <a:avLst/>
          </a:prstGeom>
        </p:spPr>
      </p:pic>
      <p:sp>
        <p:nvSpPr>
          <p:cNvPr id="6" name="TextBox 5">
            <a:extLst>
              <a:ext uri="{FF2B5EF4-FFF2-40B4-BE49-F238E27FC236}">
                <a16:creationId xmlns:a16="http://schemas.microsoft.com/office/drawing/2014/main" id="{4074070C-5122-BB7E-5689-DEDCF120BA63}"/>
              </a:ext>
            </a:extLst>
          </p:cNvPr>
          <p:cNvSpPr txBox="1">
            <a:spLocks noChangeArrowheads="1"/>
          </p:cNvSpPr>
          <p:nvPr/>
        </p:nvSpPr>
        <p:spPr bwMode="auto">
          <a:xfrm>
            <a:off x="319088" y="4714875"/>
            <a:ext cx="8577262" cy="923330"/>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None/>
            </a:pPr>
            <a:r>
              <a:rPr lang="en-GB" altLang="en-US" sz="1800" dirty="0">
                <a:latin typeface="Arial Nova"/>
                <a:cs typeface="Arial"/>
              </a:rPr>
              <a:t>Sometimes people are stuck in unhelpful patterns of behaviour and they are unaware of these. When they become aware of these patterns, they can make choices about changing it and begin to relate to people in a more productive way. </a:t>
            </a:r>
            <a:endParaRPr lang="en-GB" altLang="en-US" sz="1800" dirty="0">
              <a:latin typeface="Arial Nova"/>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99F075D-5BB4-B844-74F9-C4290F11E3FE}"/>
              </a:ext>
            </a:extLst>
          </p:cNvPr>
          <p:cNvSpPr>
            <a:spLocks noGrp="1"/>
          </p:cNvSpPr>
          <p:nvPr>
            <p:ph type="title"/>
          </p:nvPr>
        </p:nvSpPr>
        <p:spPr/>
        <p:txBody>
          <a:bodyPr/>
          <a:lstStyle/>
          <a:p>
            <a:pPr eaLnBrk="1" hangingPunct="1"/>
            <a:r>
              <a:rPr lang="en-GB" altLang="en-US" dirty="0" err="1"/>
              <a:t>Karpmann</a:t>
            </a:r>
            <a:r>
              <a:rPr lang="en-GB" altLang="en-US" dirty="0"/>
              <a:t> Triangle</a:t>
            </a:r>
          </a:p>
        </p:txBody>
      </p:sp>
      <p:pic>
        <p:nvPicPr>
          <p:cNvPr id="2" name="Online Media 1" title="Karpman Drama Triangle">
            <a:hlinkClick r:id="" action="ppaction://media"/>
            <a:extLst>
              <a:ext uri="{FF2B5EF4-FFF2-40B4-BE49-F238E27FC236}">
                <a16:creationId xmlns:a16="http://schemas.microsoft.com/office/drawing/2014/main" id="{9DCF387A-13E8-2756-7A01-2B1C20E0A0B1}"/>
              </a:ext>
            </a:extLst>
          </p:cNvPr>
          <p:cNvPicPr>
            <a:picLocks noRot="1" noChangeAspect="1"/>
          </p:cNvPicPr>
          <p:nvPr>
            <a:videoFile r:link="rId1"/>
          </p:nvPr>
        </p:nvPicPr>
        <p:blipFill>
          <a:blip r:embed="rId4"/>
          <a:stretch>
            <a:fillRect/>
          </a:stretch>
        </p:blipFill>
        <p:spPr>
          <a:xfrm>
            <a:off x="1120775" y="1387475"/>
            <a:ext cx="6892925" cy="41783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FEB268CD-8D57-EB94-3BD2-81CBEB09089C}"/>
              </a:ext>
            </a:extLst>
          </p:cNvPr>
          <p:cNvSpPr>
            <a:spLocks noGrp="1"/>
          </p:cNvSpPr>
          <p:nvPr>
            <p:ph idx="1"/>
          </p:nvPr>
        </p:nvSpPr>
        <p:spPr>
          <a:xfrm>
            <a:off x="685800" y="1852613"/>
            <a:ext cx="7772400" cy="1008062"/>
          </a:xfrm>
        </p:spPr>
        <p:txBody>
          <a:bodyPr/>
          <a:lstStyle/>
          <a:p>
            <a:pPr marL="0" indent="0">
              <a:buNone/>
            </a:pPr>
            <a:r>
              <a:rPr lang="en-GB" altLang="en-US" sz="2000" b="1" dirty="0">
                <a:latin typeface="Arial"/>
                <a:cs typeface="Arial"/>
              </a:rPr>
              <a:t>What skills will the mentor need?</a:t>
            </a:r>
            <a:r>
              <a:rPr lang="en-GB" altLang="en-US" sz="1800" b="1" dirty="0">
                <a:latin typeface="Arial"/>
                <a:cs typeface="Arial"/>
              </a:rPr>
              <a:t> </a:t>
            </a:r>
            <a:endParaRPr lang="en-GB" altLang="en-US" sz="1800" b="1" dirty="0">
              <a:latin typeface="Arial" panose="020B0604020202020204" pitchFamily="34" charset="0"/>
              <a:cs typeface="Arial" panose="020B0604020202020204" pitchFamily="34" charset="0"/>
            </a:endParaRPr>
          </a:p>
          <a:p>
            <a:pPr marL="0" indent="0" eaLnBrk="1" hangingPunct="1">
              <a:buFont typeface="Arial" panose="020B0604020202020204" pitchFamily="34" charset="0"/>
              <a:buNone/>
            </a:pPr>
            <a:endParaRPr lang="en-GB" altLang="en-US" sz="2800"/>
          </a:p>
        </p:txBody>
      </p:sp>
      <p:sp>
        <p:nvSpPr>
          <p:cNvPr id="2" name="Rectangle: Rounded Corners 1">
            <a:extLst>
              <a:ext uri="{FF2B5EF4-FFF2-40B4-BE49-F238E27FC236}">
                <a16:creationId xmlns:a16="http://schemas.microsoft.com/office/drawing/2014/main" id="{6E185944-2785-EF4F-4DB7-EFDA2C34B73F}"/>
              </a:ext>
            </a:extLst>
          </p:cNvPr>
          <p:cNvSpPr/>
          <p:nvPr/>
        </p:nvSpPr>
        <p:spPr>
          <a:xfrm>
            <a:off x="1433513" y="560388"/>
            <a:ext cx="6523037" cy="1027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GB" sz="3200" dirty="0">
                <a:latin typeface="Arial"/>
                <a:cs typeface="Arial"/>
              </a:rPr>
              <a:t>The </a:t>
            </a:r>
            <a:r>
              <a:rPr lang="en-GB" sz="3200" dirty="0" err="1">
                <a:latin typeface="Arial"/>
                <a:cs typeface="Arial"/>
              </a:rPr>
              <a:t>Karpmann</a:t>
            </a:r>
            <a:r>
              <a:rPr lang="en-GB" sz="3200" dirty="0">
                <a:latin typeface="Arial"/>
                <a:cs typeface="Arial"/>
              </a:rPr>
              <a:t> Triangle </a:t>
            </a:r>
            <a:endParaRPr lang="en-GB" sz="320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A0953A05-B7D1-CE67-F9BF-B2B1CDBCD61C}"/>
              </a:ext>
            </a:extLst>
          </p:cNvPr>
          <p:cNvSpPr/>
          <p:nvPr/>
        </p:nvSpPr>
        <p:spPr>
          <a:xfrm>
            <a:off x="3312202" y="3543300"/>
            <a:ext cx="2524125" cy="1047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a:cs typeface="Arial"/>
              </a:rPr>
              <a:t>Sensitivity </a:t>
            </a:r>
          </a:p>
        </p:txBody>
      </p:sp>
      <p:sp>
        <p:nvSpPr>
          <p:cNvPr id="8" name="Rectangle: Rounded Corners 7">
            <a:extLst>
              <a:ext uri="{FF2B5EF4-FFF2-40B4-BE49-F238E27FC236}">
                <a16:creationId xmlns:a16="http://schemas.microsoft.com/office/drawing/2014/main" id="{D8B05C73-1185-B0FF-EB14-381ECB4398C7}"/>
              </a:ext>
            </a:extLst>
          </p:cNvPr>
          <p:cNvSpPr/>
          <p:nvPr/>
        </p:nvSpPr>
        <p:spPr>
          <a:xfrm>
            <a:off x="616626" y="2647949"/>
            <a:ext cx="2524125" cy="1047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latin typeface="Arial"/>
                <a:cs typeface="Arial"/>
              </a:rPr>
              <a:t>Careful timing </a:t>
            </a:r>
          </a:p>
        </p:txBody>
      </p:sp>
      <p:sp>
        <p:nvSpPr>
          <p:cNvPr id="9" name="Rectangle: Rounded Corners 8">
            <a:extLst>
              <a:ext uri="{FF2B5EF4-FFF2-40B4-BE49-F238E27FC236}">
                <a16:creationId xmlns:a16="http://schemas.microsoft.com/office/drawing/2014/main" id="{B9F2041C-2BA7-B5CC-A841-3CAC42C8A68F}"/>
              </a:ext>
            </a:extLst>
          </p:cNvPr>
          <p:cNvSpPr/>
          <p:nvPr/>
        </p:nvSpPr>
        <p:spPr>
          <a:xfrm>
            <a:off x="6169701" y="4305299"/>
            <a:ext cx="2524125" cy="1047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latin typeface="Arial"/>
                <a:cs typeface="Arial"/>
              </a:rPr>
              <a:t>Be ready to challenge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0AC6A4-6A0A-C5A2-1942-56949AF09398}"/>
              </a:ext>
            </a:extLst>
          </p:cNvPr>
          <p:cNvSpPr>
            <a:spLocks noGrp="1"/>
          </p:cNvSpPr>
          <p:nvPr>
            <p:ph idx="1"/>
          </p:nvPr>
        </p:nvSpPr>
        <p:spPr>
          <a:xfrm>
            <a:off x="404813" y="1481138"/>
            <a:ext cx="7696200" cy="2000250"/>
          </a:xfrm>
          <a:ln w="57150">
            <a:solidFill>
              <a:schemeClr val="accent1"/>
            </a:solidFill>
            <a:miter lim="800000"/>
            <a:headEnd/>
            <a:tailEnd/>
          </a:ln>
        </p:spPr>
        <p:txBody>
          <a:bodyPr/>
          <a:lstStyle/>
          <a:p>
            <a:pPr marL="0" indent="0">
              <a:lnSpc>
                <a:spcPct val="150000"/>
              </a:lnSpc>
              <a:buNone/>
            </a:pPr>
            <a:r>
              <a:rPr lang="en-GB" altLang="en-US" sz="2000" dirty="0">
                <a:latin typeface="Arial"/>
                <a:cs typeface="Arial"/>
              </a:rPr>
              <a:t>Connor (2012) highlights that using the </a:t>
            </a:r>
            <a:r>
              <a:rPr lang="en-GB" altLang="en-US" sz="2000" dirty="0" err="1">
                <a:latin typeface="Arial"/>
                <a:cs typeface="Arial"/>
              </a:rPr>
              <a:t>Karpmann</a:t>
            </a:r>
            <a:r>
              <a:rPr lang="en-GB" altLang="en-US" sz="2000" dirty="0">
                <a:latin typeface="Arial"/>
                <a:cs typeface="Arial"/>
              </a:rPr>
              <a:t> Triangle to recognise patterns of behaviour in relationships can be liberating for employees. Powerful life changes can occur from changing their usual script. </a:t>
            </a:r>
            <a:endParaRPr lang="en-GB"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2000">
              <a:latin typeface="Arial" panose="020B0604020202020204" pitchFamily="34" charset="0"/>
              <a:cs typeface="Arial" panose="020B0604020202020204" pitchFamily="34" charset="0"/>
            </a:endParaRPr>
          </a:p>
        </p:txBody>
      </p:sp>
      <p:pic>
        <p:nvPicPr>
          <p:cNvPr id="18435" name="Picture 3" descr="Businesswoman sitting down">
            <a:extLst>
              <a:ext uri="{FF2B5EF4-FFF2-40B4-BE49-F238E27FC236}">
                <a16:creationId xmlns:a16="http://schemas.microsoft.com/office/drawing/2014/main" id="{FD7D0EBA-3115-4015-6946-57433DB66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988" y="2884488"/>
            <a:ext cx="1374775"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7" descr="Businessman in wheelchair biting eyeglasses">
            <a:extLst>
              <a:ext uri="{FF2B5EF4-FFF2-40B4-BE49-F238E27FC236}">
                <a16:creationId xmlns:a16="http://schemas.microsoft.com/office/drawing/2014/main" id="{8C8B71FC-5B69-BD77-8A4D-D9EF20360E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0513" y="3314700"/>
            <a:ext cx="2185987"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Rounded Corners 2">
            <a:extLst>
              <a:ext uri="{FF2B5EF4-FFF2-40B4-BE49-F238E27FC236}">
                <a16:creationId xmlns:a16="http://schemas.microsoft.com/office/drawing/2014/main" id="{CFC6A80B-4920-6E98-CEFD-2D3A678BBD7E}"/>
              </a:ext>
            </a:extLst>
          </p:cNvPr>
          <p:cNvSpPr/>
          <p:nvPr/>
        </p:nvSpPr>
        <p:spPr>
          <a:xfrm>
            <a:off x="611188" y="549275"/>
            <a:ext cx="3455987"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GB" sz="3600" b="1" dirty="0">
                <a:latin typeface="Arial"/>
                <a:cs typeface="Arial"/>
              </a:rPr>
              <a:t>Advantages</a:t>
            </a:r>
            <a:endParaRPr lang="en-GB" sz="3600" dirty="0">
              <a:latin typeface="Arial" panose="020B0604020202020204" pitchFamily="34" charset="0"/>
              <a:cs typeface="Arial" panose="020B0604020202020204" pitchFamily="34" charset="0"/>
            </a:endParaRPr>
          </a:p>
        </p:txBody>
      </p:sp>
      <p:sp>
        <p:nvSpPr>
          <p:cNvPr id="4" name="Flowchart: Sequential Access Storage 3">
            <a:extLst>
              <a:ext uri="{FF2B5EF4-FFF2-40B4-BE49-F238E27FC236}">
                <a16:creationId xmlns:a16="http://schemas.microsoft.com/office/drawing/2014/main" id="{4A8C5913-8DC0-9265-7FD3-7C5B2B8AE663}"/>
              </a:ext>
            </a:extLst>
          </p:cNvPr>
          <p:cNvSpPr/>
          <p:nvPr/>
        </p:nvSpPr>
        <p:spPr>
          <a:xfrm>
            <a:off x="1322388" y="3573463"/>
            <a:ext cx="4545012" cy="1732533"/>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defRPr/>
            </a:pPr>
            <a:r>
              <a:rPr lang="en-GB" b="1" dirty="0">
                <a:solidFill>
                  <a:srgbClr val="1D1D1D"/>
                </a:solidFill>
                <a:latin typeface="arial"/>
                <a:cs typeface="arial"/>
              </a:rPr>
              <a:t>I don't feel stuck in a cycle anymore, I always felt exhausted and under-valued before. </a:t>
            </a:r>
            <a:endParaRPr lang="en-GB" b="1" dirty="0">
              <a:solidFill>
                <a:srgbClr val="1D1D1D"/>
              </a:solidFill>
              <a:latin typeface="arial" panose="020B0604020202020204" pitchFamily="34" charset="0"/>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8044B72-01A0-52DC-81B2-DFD0667D8A83}"/>
              </a:ext>
            </a:extLst>
          </p:cNvPr>
          <p:cNvSpPr/>
          <p:nvPr/>
        </p:nvSpPr>
        <p:spPr>
          <a:xfrm>
            <a:off x="550769" y="691029"/>
            <a:ext cx="5651500"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GB" sz="2800" dirty="0">
                <a:latin typeface="Arial"/>
                <a:cs typeface="Arial"/>
              </a:rPr>
              <a:t>Disadvantages</a:t>
            </a:r>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4312511-61BE-1D56-E772-BE0DD68CC7EB}"/>
              </a:ext>
            </a:extLst>
          </p:cNvPr>
          <p:cNvSpPr txBox="1"/>
          <p:nvPr/>
        </p:nvSpPr>
        <p:spPr>
          <a:xfrm>
            <a:off x="4531220" y="1370556"/>
            <a:ext cx="4562774" cy="4190314"/>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dirty="0">
                <a:solidFill>
                  <a:srgbClr val="1D1D1D"/>
                </a:solidFill>
                <a:latin typeface="Arial"/>
                <a:cs typeface="arial"/>
              </a:rPr>
              <a:t>It may be extremely challenging for some employees to move away from long established 'scripts'. </a:t>
            </a:r>
            <a:endParaRPr lang="en-US"/>
          </a:p>
          <a:p>
            <a:pPr>
              <a:lnSpc>
                <a:spcPct val="150000"/>
              </a:lnSpc>
            </a:pPr>
            <a:endParaRPr lang="en-GB" sz="2000" dirty="0">
              <a:solidFill>
                <a:srgbClr val="1D1D1D"/>
              </a:solidFill>
              <a:latin typeface="Arial"/>
              <a:cs typeface="arial"/>
            </a:endParaRPr>
          </a:p>
          <a:p>
            <a:pPr>
              <a:lnSpc>
                <a:spcPct val="150000"/>
              </a:lnSpc>
            </a:pPr>
            <a:r>
              <a:rPr lang="en-GB" sz="2000" dirty="0">
                <a:solidFill>
                  <a:srgbClr val="1D1D1D"/>
                </a:solidFill>
                <a:latin typeface="Arial"/>
                <a:cs typeface="arial"/>
              </a:rPr>
              <a:t>Their attempts to behave differently may upset friends or colleagues. Therefore longer term support is required from the mentor to support this behaviour change. </a:t>
            </a:r>
            <a:endParaRPr lang="en-GB"/>
          </a:p>
        </p:txBody>
      </p:sp>
      <p:sp>
        <p:nvSpPr>
          <p:cNvPr id="6" name="Speech Bubble: Rectangle with Corners Rounded 5">
            <a:extLst>
              <a:ext uri="{FF2B5EF4-FFF2-40B4-BE49-F238E27FC236}">
                <a16:creationId xmlns:a16="http://schemas.microsoft.com/office/drawing/2014/main" id="{6190BD7C-2E86-56BE-2495-586747C3F1B0}"/>
              </a:ext>
            </a:extLst>
          </p:cNvPr>
          <p:cNvSpPr/>
          <p:nvPr/>
        </p:nvSpPr>
        <p:spPr>
          <a:xfrm>
            <a:off x="1616162" y="1789839"/>
            <a:ext cx="2618779" cy="141655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dirty="0">
                <a:latin typeface="Arial"/>
                <a:ea typeface="+mn-lt"/>
                <a:cs typeface="+mn-lt"/>
              </a:rPr>
              <a:t>I am so used to helping everyone, I feel unfriendly now.  </a:t>
            </a:r>
          </a:p>
        </p:txBody>
      </p:sp>
      <p:pic>
        <p:nvPicPr>
          <p:cNvPr id="3" name="Picture 4" descr="Young businessman hands on head">
            <a:extLst>
              <a:ext uri="{FF2B5EF4-FFF2-40B4-BE49-F238E27FC236}">
                <a16:creationId xmlns:a16="http://schemas.microsoft.com/office/drawing/2014/main" id="{F9EB2962-AC66-49BA-90DC-76E86E7983E3}"/>
              </a:ext>
            </a:extLst>
          </p:cNvPr>
          <p:cNvPicPr>
            <a:picLocks noChangeAspect="1"/>
          </p:cNvPicPr>
          <p:nvPr/>
        </p:nvPicPr>
        <p:blipFill>
          <a:blip r:embed="rId3"/>
          <a:stretch>
            <a:fillRect/>
          </a:stretch>
        </p:blipFill>
        <p:spPr>
          <a:xfrm>
            <a:off x="449582" y="2792029"/>
            <a:ext cx="1253672" cy="288302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48DF2D21-1AB2-269E-B767-2F08CF5E72FE}"/>
              </a:ext>
            </a:extLst>
          </p:cNvPr>
          <p:cNvSpPr>
            <a:spLocks noGrp="1"/>
          </p:cNvSpPr>
          <p:nvPr>
            <p:ph type="body" idx="4294967295"/>
          </p:nvPr>
        </p:nvSpPr>
        <p:spPr>
          <a:xfrm>
            <a:off x="838610" y="520817"/>
            <a:ext cx="7753514" cy="614927"/>
          </a:xfrm>
          <a:ln w="57150">
            <a:solidFill>
              <a:schemeClr val="accent1"/>
            </a:solidFill>
          </a:ln>
        </p:spPr>
        <p:txBody>
          <a:bodyPr/>
          <a:lstStyle/>
          <a:p>
            <a:pPr>
              <a:buNone/>
            </a:pPr>
            <a:r>
              <a:rPr lang="en-GB" dirty="0">
                <a:latin typeface="Arial"/>
                <a:cs typeface="Arial"/>
              </a:rPr>
              <a:t>Activity – Use the </a:t>
            </a:r>
            <a:r>
              <a:rPr lang="en-GB" dirty="0" err="1">
                <a:latin typeface="Arial"/>
                <a:cs typeface="Arial"/>
              </a:rPr>
              <a:t>Karpmann</a:t>
            </a:r>
            <a:r>
              <a:rPr lang="en-GB" dirty="0">
                <a:latin typeface="Arial"/>
                <a:cs typeface="Arial"/>
              </a:rPr>
              <a:t> Triangle</a:t>
            </a:r>
            <a:r>
              <a:rPr lang="en-GB" sz="2400" dirty="0">
                <a:latin typeface="Arial"/>
                <a:cs typeface="Arial"/>
              </a:rPr>
              <a:t> </a:t>
            </a:r>
            <a:endParaRPr lang="en-GB" sz="2400" dirty="0">
              <a:latin typeface="Arial"/>
            </a:endParaRPr>
          </a:p>
          <a:p>
            <a:pPr>
              <a:buNone/>
            </a:pPr>
            <a:endParaRPr lang="en-GB" sz="2400" dirty="0"/>
          </a:p>
        </p:txBody>
      </p:sp>
      <p:sp>
        <p:nvSpPr>
          <p:cNvPr id="2" name="TextBox 1">
            <a:extLst>
              <a:ext uri="{FF2B5EF4-FFF2-40B4-BE49-F238E27FC236}">
                <a16:creationId xmlns:a16="http://schemas.microsoft.com/office/drawing/2014/main" id="{B6294E53-DB56-85CE-2AE0-5FC1B0FE372C}"/>
              </a:ext>
            </a:extLst>
          </p:cNvPr>
          <p:cNvSpPr txBox="1"/>
          <p:nvPr/>
        </p:nvSpPr>
        <p:spPr>
          <a:xfrm>
            <a:off x="6158882" y="1897601"/>
            <a:ext cx="243026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Arial"/>
                <a:cs typeface="Arial"/>
              </a:rPr>
              <a:t>Use the </a:t>
            </a:r>
            <a:r>
              <a:rPr lang="en-GB" sz="2400" dirty="0" err="1">
                <a:latin typeface="Arial"/>
                <a:cs typeface="Arial"/>
              </a:rPr>
              <a:t>Karpmann</a:t>
            </a:r>
            <a:r>
              <a:rPr lang="en-GB" sz="2400" dirty="0">
                <a:latin typeface="Arial"/>
                <a:cs typeface="Arial"/>
              </a:rPr>
              <a:t> Triangle with a peer or using a profile person. </a:t>
            </a:r>
            <a:endParaRPr lang="en-GB" sz="2400"/>
          </a:p>
        </p:txBody>
      </p:sp>
      <p:sp>
        <p:nvSpPr>
          <p:cNvPr id="5" name="TextBox 4">
            <a:extLst>
              <a:ext uri="{FF2B5EF4-FFF2-40B4-BE49-F238E27FC236}">
                <a16:creationId xmlns:a16="http://schemas.microsoft.com/office/drawing/2014/main" id="{F9E3FF68-8F46-DA30-B45F-BA58A1D2E4E6}"/>
              </a:ext>
            </a:extLst>
          </p:cNvPr>
          <p:cNvSpPr txBox="1"/>
          <p:nvPr/>
        </p:nvSpPr>
        <p:spPr>
          <a:xfrm>
            <a:off x="1258409" y="4953740"/>
            <a:ext cx="7226422" cy="46166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Reflect </a:t>
            </a:r>
            <a:r>
              <a:rPr lang="en-GB" sz="2400" dirty="0">
                <a:latin typeface="Arial"/>
                <a:cs typeface="Arial"/>
              </a:rPr>
              <a:t>on how easy or difficult this tool was to use.</a:t>
            </a:r>
          </a:p>
        </p:txBody>
      </p:sp>
      <p:pic>
        <p:nvPicPr>
          <p:cNvPr id="7" name="Picture 4" descr="Diagram&#10;&#10;Description automatically generated">
            <a:extLst>
              <a:ext uri="{FF2B5EF4-FFF2-40B4-BE49-F238E27FC236}">
                <a16:creationId xmlns:a16="http://schemas.microsoft.com/office/drawing/2014/main" id="{A7F53645-000F-485B-E29A-05C3B5280159}"/>
              </a:ext>
            </a:extLst>
          </p:cNvPr>
          <p:cNvPicPr>
            <a:picLocks noChangeAspect="1"/>
          </p:cNvPicPr>
          <p:nvPr/>
        </p:nvPicPr>
        <p:blipFill>
          <a:blip r:embed="rId3"/>
          <a:stretch>
            <a:fillRect/>
          </a:stretch>
        </p:blipFill>
        <p:spPr>
          <a:xfrm>
            <a:off x="672391" y="1892792"/>
            <a:ext cx="5584331" cy="243100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BEA55462-166A-9216-8C0B-FFB59CF6ED27}"/>
              </a:ext>
            </a:extLst>
          </p:cNvPr>
          <p:cNvSpPr txBox="1">
            <a:spLocks noChangeArrowheads="1"/>
          </p:cNvSpPr>
          <p:nvPr/>
        </p:nvSpPr>
        <p:spPr bwMode="auto">
          <a:xfrm>
            <a:off x="1331913" y="585788"/>
            <a:ext cx="64801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3600">
                <a:latin typeface="Arial" panose="020B0604020202020204" pitchFamily="34" charset="0"/>
              </a:rPr>
              <a:t>Summary</a:t>
            </a:r>
            <a:r>
              <a:rPr lang="en-GB" altLang="en-US" sz="2800">
                <a:latin typeface="Arial" panose="020B0604020202020204" pitchFamily="34" charset="0"/>
              </a:rPr>
              <a:t> </a:t>
            </a:r>
          </a:p>
        </p:txBody>
      </p:sp>
      <p:sp>
        <p:nvSpPr>
          <p:cNvPr id="3" name="TextBox 2">
            <a:extLst>
              <a:ext uri="{FF2B5EF4-FFF2-40B4-BE49-F238E27FC236}">
                <a16:creationId xmlns:a16="http://schemas.microsoft.com/office/drawing/2014/main" id="{9E3D3FD5-8B88-256B-521C-49365E9BE839}"/>
              </a:ext>
            </a:extLst>
          </p:cNvPr>
          <p:cNvSpPr txBox="1"/>
          <p:nvPr/>
        </p:nvSpPr>
        <p:spPr>
          <a:xfrm>
            <a:off x="935038" y="1700213"/>
            <a:ext cx="7273925" cy="3404009"/>
          </a:xfrm>
          <a:prstGeom prst="rect">
            <a:avLst/>
          </a:prstGeom>
          <a:noFill/>
          <a:ln>
            <a:solidFill>
              <a:schemeClr val="tx2"/>
            </a:solidFill>
          </a:ln>
        </p:spPr>
        <p:txBody>
          <a:bodyPr lIns="91440" tIns="45720" rIns="91440" bIns="45720" anchor="t">
            <a:spAutoFit/>
          </a:bodyPr>
          <a:lstStyle/>
          <a:p>
            <a:pPr marL="285750" indent="-285750">
              <a:spcBef>
                <a:spcPct val="20000"/>
              </a:spcBef>
              <a:buFont typeface="Arial,Sans-Serif"/>
              <a:buChar char="•"/>
              <a:defRPr/>
            </a:pPr>
            <a:r>
              <a:rPr lang="en-GB" sz="3200" dirty="0">
                <a:latin typeface="Arial"/>
                <a:cs typeface="Arial"/>
              </a:rPr>
              <a:t>Introduced the Johari Window</a:t>
            </a:r>
            <a:endParaRPr lang="en-US" sz="3200" dirty="0"/>
          </a:p>
          <a:p>
            <a:pPr marL="285750" indent="-285750">
              <a:spcBef>
                <a:spcPct val="20000"/>
              </a:spcBef>
              <a:buFont typeface="Arial,Sans-Serif"/>
              <a:buChar char="•"/>
              <a:defRPr/>
            </a:pPr>
            <a:r>
              <a:rPr lang="en-GB" sz="3200" dirty="0">
                <a:latin typeface="Arial"/>
                <a:cs typeface="Arial"/>
              </a:rPr>
              <a:t>Used the Johari window as a tool and reflected</a:t>
            </a:r>
            <a:endParaRPr lang="en-GB" sz="3200" dirty="0"/>
          </a:p>
          <a:p>
            <a:pPr marL="285750" indent="-285750">
              <a:spcBef>
                <a:spcPct val="20000"/>
              </a:spcBef>
              <a:buFont typeface="Arial,Sans-Serif"/>
              <a:buChar char="•"/>
              <a:defRPr/>
            </a:pPr>
            <a:r>
              <a:rPr lang="en-GB" sz="3200" dirty="0">
                <a:latin typeface="Arial"/>
                <a:cs typeface="Arial"/>
              </a:rPr>
              <a:t>Introduced </a:t>
            </a:r>
            <a:r>
              <a:rPr lang="en-GB" sz="3200" dirty="0" err="1">
                <a:latin typeface="Arial"/>
                <a:cs typeface="Arial"/>
              </a:rPr>
              <a:t>Karpmann</a:t>
            </a:r>
            <a:r>
              <a:rPr lang="en-GB" sz="3200" dirty="0">
                <a:latin typeface="Arial"/>
                <a:cs typeface="Arial"/>
              </a:rPr>
              <a:t> Triangle </a:t>
            </a:r>
            <a:endParaRPr lang="en-GB" sz="3200" dirty="0"/>
          </a:p>
          <a:p>
            <a:pPr marL="285750" indent="-285750">
              <a:spcBef>
                <a:spcPct val="20000"/>
              </a:spcBef>
              <a:buFont typeface="Arial,Sans-Serif"/>
              <a:buChar char="•"/>
              <a:defRPr/>
            </a:pPr>
            <a:r>
              <a:rPr lang="en-GB" sz="3200" dirty="0">
                <a:latin typeface="Arial"/>
                <a:cs typeface="Arial"/>
              </a:rPr>
              <a:t>Used this tool and reflected </a:t>
            </a:r>
            <a:endParaRPr lang="en-GB" dirty="0"/>
          </a:p>
          <a:p>
            <a:pPr marL="285750" indent="-285750">
              <a:buFontTx/>
              <a:buChar char="-"/>
              <a:defRPr/>
            </a:pPr>
            <a:endParaRPr lang="en-GB" dirty="0"/>
          </a:p>
          <a:p>
            <a:pPr marL="285750" indent="-285750">
              <a:buFontTx/>
              <a:buChar char="-"/>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4705578-9E7B-F434-F734-E98808163649}"/>
              </a:ext>
            </a:extLst>
          </p:cNvPr>
          <p:cNvSpPr>
            <a:spLocks noGrp="1"/>
          </p:cNvSpPr>
          <p:nvPr>
            <p:ph type="title"/>
          </p:nvPr>
        </p:nvSpPr>
        <p:spPr/>
        <p:txBody>
          <a:bodyPr/>
          <a:lstStyle/>
          <a:p>
            <a:r>
              <a:rPr lang="en-GB" altLang="en-US" dirty="0"/>
              <a:t>References</a:t>
            </a:r>
          </a:p>
        </p:txBody>
      </p:sp>
      <p:sp>
        <p:nvSpPr>
          <p:cNvPr id="5" name="Content Placeholder 2">
            <a:extLst>
              <a:ext uri="{FF2B5EF4-FFF2-40B4-BE49-F238E27FC236}">
                <a16:creationId xmlns:a16="http://schemas.microsoft.com/office/drawing/2014/main" id="{509923CE-ED91-B10A-B6DF-4B01FB5C4C8C}"/>
              </a:ext>
            </a:extLst>
          </p:cNvPr>
          <p:cNvSpPr>
            <a:spLocks noGrp="1"/>
          </p:cNvSpPr>
          <p:nvPr/>
        </p:nvSpPr>
        <p:spPr>
          <a:xfrm>
            <a:off x="457200" y="1600201"/>
            <a:ext cx="8229600" cy="3917032"/>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a:ea typeface="+mn-lt"/>
                <a:cs typeface="+mn-lt"/>
              </a:rPr>
              <a:t>Clutterbuck, D. (2009) </a:t>
            </a:r>
            <a:r>
              <a:rPr lang="en-GB" sz="2000" i="1">
                <a:ea typeface="+mn-lt"/>
                <a:cs typeface="+mn-lt"/>
              </a:rPr>
              <a:t>Further techniques for coaching and mentoring </a:t>
            </a:r>
            <a:r>
              <a:rPr lang="en-GB" sz="2000">
                <a:ea typeface="+mn-lt"/>
                <a:cs typeface="+mn-lt"/>
              </a:rPr>
              <a:t>[electronic resource] . 1st ed. Amsterdam ; Butterworth-Heinemann. </a:t>
            </a:r>
          </a:p>
          <a:p>
            <a:pPr marL="0" indent="0">
              <a:buNone/>
            </a:pPr>
            <a:endParaRPr lang="en-GB" sz="2000"/>
          </a:p>
          <a:p>
            <a:pPr marL="0" indent="0">
              <a:buNone/>
            </a:pPr>
            <a:r>
              <a:rPr lang="en-GB" sz="2000">
                <a:ea typeface="+mn-lt"/>
                <a:cs typeface="+mn-lt"/>
              </a:rPr>
              <a:t>Connor, M. (2012)</a:t>
            </a:r>
            <a:r>
              <a:rPr lang="en-GB" sz="2000" i="1">
                <a:ea typeface="+mn-lt"/>
                <a:cs typeface="+mn-lt"/>
              </a:rPr>
              <a:t> Coaching and mentoring at work</a:t>
            </a:r>
            <a:r>
              <a:rPr lang="en-GB" sz="2000">
                <a:ea typeface="+mn-lt"/>
                <a:cs typeface="+mn-lt"/>
              </a:rPr>
              <a:t> [electronic resource] </a:t>
            </a:r>
            <a:r>
              <a:rPr lang="en-GB" sz="2000" i="1">
                <a:ea typeface="+mn-lt"/>
                <a:cs typeface="+mn-lt"/>
              </a:rPr>
              <a:t>developing effective practice</a:t>
            </a:r>
            <a:r>
              <a:rPr lang="en-GB" sz="2000">
                <a:ea typeface="+mn-lt"/>
                <a:cs typeface="+mn-lt"/>
              </a:rPr>
              <a:t> . 2nd ed. </a:t>
            </a:r>
            <a:r>
              <a:rPr lang="en-GB" sz="2000" err="1">
                <a:ea typeface="+mn-lt"/>
                <a:cs typeface="+mn-lt"/>
              </a:rPr>
              <a:t>Slough:McGraw-Hill</a:t>
            </a:r>
            <a:endParaRPr lang="en-GB" sz="2000">
              <a:ea typeface="+mn-lt"/>
              <a:cs typeface="+mn-lt"/>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BEC3ADF-62CF-4BD5-9DCC-BAED5CCD01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54C8BF-0ADD-450D-BCDB-8826ABDEF9EB}">
  <ds:schemaRefs>
    <ds:schemaRef ds:uri="ebe861c4-9752-476b-95bf-faec8d80e167"/>
    <ds:schemaRef ds:uri="http://schemas.microsoft.com/office/2006/documentManagement/types"/>
    <ds:schemaRef ds:uri="http://schemas.microsoft.com/office/2006/metadata/properties"/>
    <ds:schemaRef ds:uri="http://purl.org/dc/terms/"/>
    <ds:schemaRef ds:uri="f9cd839b-d2f7-4d79-867e-33235b171cd7"/>
    <ds:schemaRef ds:uri="http://www.w3.org/XML/1998/namespace"/>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A19E31FB-A121-445C-A906-E146E38089C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480</TotalTime>
  <Words>1533</Words>
  <Application>Microsoft Office PowerPoint</Application>
  <PresentationFormat>On-screen Show (4:3)</PresentationFormat>
  <Paragraphs>121</Paragraphs>
  <Slides>18</Slides>
  <Notes>7</Notes>
  <HiddenSlides>0</HiddenSlides>
  <MMClips>0</MMClip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20140311PresentationUWTSDTemplate</vt:lpstr>
      <vt:lpstr>20140311PresentationUWTSDTemplate</vt:lpstr>
      <vt:lpstr>PowerPoint Presentation</vt:lpstr>
      <vt:lpstr>Lesson Aims</vt:lpstr>
      <vt:lpstr>Mentoring</vt:lpstr>
      <vt:lpstr>What are the differences?</vt:lpstr>
      <vt:lpstr>Developing Self Awareness</vt:lpstr>
      <vt:lpstr>The Johari window</vt:lpstr>
      <vt:lpstr>The Johari window</vt:lpstr>
      <vt:lpstr>The Johari window</vt:lpstr>
      <vt:lpstr>Using the Johari window</vt:lpstr>
      <vt:lpstr>Activity – Use the Johari window</vt:lpstr>
      <vt:lpstr>Karpmann Triangle</vt:lpstr>
      <vt:lpstr>Karpmann Triangle</vt:lpstr>
      <vt:lpstr>PowerPoint Presentation</vt:lpstr>
      <vt:lpstr>PowerPoint Presentation</vt:lpstr>
      <vt:lpstr>PowerPoint Presentation</vt:lpstr>
      <vt:lpstr>PowerPoint Presentation</vt:lpstr>
      <vt:lpstr>PowerPoint Presentation</vt:lpstr>
      <vt:lpstr>References</vt:lpstr>
    </vt:vector>
  </TitlesOfParts>
  <Company>Us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Marlow Ropes Management Development Programme Coaching for performance</dc:title>
  <dc:creator>Andrew and Jane</dc:creator>
  <cp:lastModifiedBy>Rebecca Stewart</cp:lastModifiedBy>
  <cp:revision>449</cp:revision>
  <cp:lastPrinted>2000-03-24T01:54:28Z</cp:lastPrinted>
  <dcterms:created xsi:type="dcterms:W3CDTF">2000-03-23T23:53:36Z</dcterms:created>
  <dcterms:modified xsi:type="dcterms:W3CDTF">2023-02-26T12:10:54Z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_activity">
    <vt:lpwstr/>
  </property>
</Properties>
</file>