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AB51A4-8B2F-944C-ABF0-CB0772708838}" v="212" dt="2021-05-05T17:16:08.1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1"/>
    <p:restoredTop sz="94674"/>
  </p:normalViewPr>
  <p:slideViewPr>
    <p:cSldViewPr snapToGrid="0" snapToObjects="1">
      <p:cViewPr>
        <p:scale>
          <a:sx n="100" d="100"/>
          <a:sy n="100" d="100"/>
        </p:scale>
        <p:origin x="128" y="21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ek Traczewski (2022703)" userId="28ef3b0c-901b-48aa-8e91-c412d161568a" providerId="ADAL" clId="{D4AB51A4-8B2F-944C-ABF0-CB0772708838}"/>
    <pc:docChg chg="undo custSel addSld modSld modMainMaster">
      <pc:chgData name="Jacek Traczewski (2022703)" userId="28ef3b0c-901b-48aa-8e91-c412d161568a" providerId="ADAL" clId="{D4AB51A4-8B2F-944C-ABF0-CB0772708838}" dt="2021-05-05T17:16:08.146" v="1208"/>
      <pc:docMkLst>
        <pc:docMk/>
      </pc:docMkLst>
      <pc:sldChg chg="setBg">
        <pc:chgData name="Jacek Traczewski (2022703)" userId="28ef3b0c-901b-48aa-8e91-c412d161568a" providerId="ADAL" clId="{D4AB51A4-8B2F-944C-ABF0-CB0772708838}" dt="2021-04-29T17:34:30.651" v="156"/>
        <pc:sldMkLst>
          <pc:docMk/>
          <pc:sldMk cId="80874585" sldId="256"/>
        </pc:sldMkLst>
      </pc:sldChg>
      <pc:sldChg chg="addSp modSp mod modAnim">
        <pc:chgData name="Jacek Traczewski (2022703)" userId="28ef3b0c-901b-48aa-8e91-c412d161568a" providerId="ADAL" clId="{D4AB51A4-8B2F-944C-ABF0-CB0772708838}" dt="2021-05-05T17:12:53.375" v="1184"/>
        <pc:sldMkLst>
          <pc:docMk/>
          <pc:sldMk cId="3392613190" sldId="257"/>
        </pc:sldMkLst>
        <pc:spChg chg="add mod">
          <ac:chgData name="Jacek Traczewski (2022703)" userId="28ef3b0c-901b-48aa-8e91-c412d161568a" providerId="ADAL" clId="{D4AB51A4-8B2F-944C-ABF0-CB0772708838}" dt="2021-04-29T17:16:29.445" v="45" actId="1076"/>
          <ac:spMkLst>
            <pc:docMk/>
            <pc:sldMk cId="3392613190" sldId="257"/>
            <ac:spMk id="13" creationId="{BEC3E654-DF37-9647-AE24-8F1CE60CCF6A}"/>
          </ac:spMkLst>
        </pc:spChg>
        <pc:picChg chg="add mod">
          <ac:chgData name="Jacek Traczewski (2022703)" userId="28ef3b0c-901b-48aa-8e91-c412d161568a" providerId="ADAL" clId="{D4AB51A4-8B2F-944C-ABF0-CB0772708838}" dt="2021-04-29T17:32:33.969" v="147" actId="1076"/>
          <ac:picMkLst>
            <pc:docMk/>
            <pc:sldMk cId="3392613190" sldId="257"/>
            <ac:picMk id="15" creationId="{03BEA191-30D7-B64B-A7D0-BD250BB18E2B}"/>
          </ac:picMkLst>
        </pc:picChg>
        <pc:picChg chg="add mod">
          <ac:chgData name="Jacek Traczewski (2022703)" userId="28ef3b0c-901b-48aa-8e91-c412d161568a" providerId="ADAL" clId="{D4AB51A4-8B2F-944C-ABF0-CB0772708838}" dt="2021-04-29T17:25:51.630" v="57" actId="1076"/>
          <ac:picMkLst>
            <pc:docMk/>
            <pc:sldMk cId="3392613190" sldId="257"/>
            <ac:picMk id="1026" creationId="{3FA46B91-D607-D343-B101-7CF98D66FC41}"/>
          </ac:picMkLst>
        </pc:picChg>
      </pc:sldChg>
      <pc:sldChg chg="addSp delSp modSp mod setBg modAnim">
        <pc:chgData name="Jacek Traczewski (2022703)" userId="28ef3b0c-901b-48aa-8e91-c412d161568a" providerId="ADAL" clId="{D4AB51A4-8B2F-944C-ABF0-CB0772708838}" dt="2021-05-05T17:13:01.160" v="1187"/>
        <pc:sldMkLst>
          <pc:docMk/>
          <pc:sldMk cId="590147386" sldId="258"/>
        </pc:sldMkLst>
        <pc:spChg chg="add del mod">
          <ac:chgData name="Jacek Traczewski (2022703)" userId="28ef3b0c-901b-48aa-8e91-c412d161568a" providerId="ADAL" clId="{D4AB51A4-8B2F-944C-ABF0-CB0772708838}" dt="2021-05-05T17:13:01.160" v="1187"/>
          <ac:spMkLst>
            <pc:docMk/>
            <pc:sldMk cId="590147386" sldId="258"/>
            <ac:spMk id="2" creationId="{24524E2A-8C8D-1245-8069-6771D1D6C852}"/>
          </ac:spMkLst>
        </pc:spChg>
        <pc:spChg chg="del mod">
          <ac:chgData name="Jacek Traczewski (2022703)" userId="28ef3b0c-901b-48aa-8e91-c412d161568a" providerId="ADAL" clId="{D4AB51A4-8B2F-944C-ABF0-CB0772708838}" dt="2021-04-29T17:34:20.649" v="154" actId="478"/>
          <ac:spMkLst>
            <pc:docMk/>
            <pc:sldMk cId="590147386" sldId="258"/>
            <ac:spMk id="2" creationId="{683D5F2E-2539-3544-A07F-9EF5B6F45D65}"/>
          </ac:spMkLst>
        </pc:spChg>
        <pc:spChg chg="add mod">
          <ac:chgData name="Jacek Traczewski (2022703)" userId="28ef3b0c-901b-48aa-8e91-c412d161568a" providerId="ADAL" clId="{D4AB51A4-8B2F-944C-ABF0-CB0772708838}" dt="2021-04-29T17:36:22.497" v="658" actId="1076"/>
          <ac:spMkLst>
            <pc:docMk/>
            <pc:sldMk cId="590147386" sldId="258"/>
            <ac:spMk id="3" creationId="{226FF8F6-A1EA-ED46-87A8-160A082178D1}"/>
          </ac:spMkLst>
        </pc:spChg>
        <pc:picChg chg="add mod">
          <ac:chgData name="Jacek Traczewski (2022703)" userId="28ef3b0c-901b-48aa-8e91-c412d161568a" providerId="ADAL" clId="{D4AB51A4-8B2F-944C-ABF0-CB0772708838}" dt="2021-04-29T17:35:34.317" v="654" actId="1076"/>
          <ac:picMkLst>
            <pc:docMk/>
            <pc:sldMk cId="590147386" sldId="258"/>
            <ac:picMk id="4" creationId="{416ED85D-CC9C-4F48-AB55-0C7E1B86BDA4}"/>
          </ac:picMkLst>
        </pc:picChg>
        <pc:picChg chg="add del mod">
          <ac:chgData name="Jacek Traczewski (2022703)" userId="28ef3b0c-901b-48aa-8e91-c412d161568a" providerId="ADAL" clId="{D4AB51A4-8B2F-944C-ABF0-CB0772708838}" dt="2021-04-29T17:32:33.650" v="145"/>
          <ac:picMkLst>
            <pc:docMk/>
            <pc:sldMk cId="590147386" sldId="258"/>
            <ac:picMk id="2050" creationId="{CBC05A14-D496-BB4F-8C0E-35BCBF359743}"/>
          </ac:picMkLst>
        </pc:picChg>
      </pc:sldChg>
      <pc:sldChg chg="addSp delSp modSp new mod modAnim">
        <pc:chgData name="Jacek Traczewski (2022703)" userId="28ef3b0c-901b-48aa-8e91-c412d161568a" providerId="ADAL" clId="{D4AB51A4-8B2F-944C-ABF0-CB0772708838}" dt="2021-05-05T09:16:59.876" v="830"/>
        <pc:sldMkLst>
          <pc:docMk/>
          <pc:sldMk cId="3446541544" sldId="259"/>
        </pc:sldMkLst>
        <pc:spChg chg="add del mod">
          <ac:chgData name="Jacek Traczewski (2022703)" userId="28ef3b0c-901b-48aa-8e91-c412d161568a" providerId="ADAL" clId="{D4AB51A4-8B2F-944C-ABF0-CB0772708838}" dt="2021-04-29T17:38:09.107" v="666" actId="767"/>
          <ac:spMkLst>
            <pc:docMk/>
            <pc:sldMk cId="3446541544" sldId="259"/>
            <ac:spMk id="2" creationId="{965AEF91-07AE-CA41-A5E0-9A095A82A416}"/>
          </ac:spMkLst>
        </pc:spChg>
        <pc:spChg chg="add del mod">
          <ac:chgData name="Jacek Traczewski (2022703)" userId="28ef3b0c-901b-48aa-8e91-c412d161568a" providerId="ADAL" clId="{D4AB51A4-8B2F-944C-ABF0-CB0772708838}" dt="2021-05-05T09:09:54.749" v="709" actId="478"/>
          <ac:spMkLst>
            <pc:docMk/>
            <pc:sldMk cId="3446541544" sldId="259"/>
            <ac:spMk id="3" creationId="{F64F49DE-5BDE-4D46-9081-9CAD3B351065}"/>
          </ac:spMkLst>
        </pc:spChg>
        <pc:spChg chg="add mod">
          <ac:chgData name="Jacek Traczewski (2022703)" userId="28ef3b0c-901b-48aa-8e91-c412d161568a" providerId="ADAL" clId="{D4AB51A4-8B2F-944C-ABF0-CB0772708838}" dt="2021-04-29T17:39:52.293" v="683" actId="1076"/>
          <ac:spMkLst>
            <pc:docMk/>
            <pc:sldMk cId="3446541544" sldId="259"/>
            <ac:spMk id="5" creationId="{EEDDEBFA-6FAB-5E4B-AAB6-59CC2B854425}"/>
          </ac:spMkLst>
        </pc:spChg>
        <pc:spChg chg="add mod">
          <ac:chgData name="Jacek Traczewski (2022703)" userId="28ef3b0c-901b-48aa-8e91-c412d161568a" providerId="ADAL" clId="{D4AB51A4-8B2F-944C-ABF0-CB0772708838}" dt="2021-05-05T09:13:53.065" v="780" actId="255"/>
          <ac:spMkLst>
            <pc:docMk/>
            <pc:sldMk cId="3446541544" sldId="259"/>
            <ac:spMk id="6" creationId="{C0592520-9E6E-7A4A-A0FB-AF40D097082B}"/>
          </ac:spMkLst>
        </pc:spChg>
        <pc:spChg chg="add del mod">
          <ac:chgData name="Jacek Traczewski (2022703)" userId="28ef3b0c-901b-48aa-8e91-c412d161568a" providerId="ADAL" clId="{D4AB51A4-8B2F-944C-ABF0-CB0772708838}" dt="2021-05-05T09:16:08.870" v="820" actId="478"/>
          <ac:spMkLst>
            <pc:docMk/>
            <pc:sldMk cId="3446541544" sldId="259"/>
            <ac:spMk id="8" creationId="{3D6D6D77-20BB-DE4A-9466-23CED6014090}"/>
          </ac:spMkLst>
        </pc:spChg>
        <pc:picChg chg="add mod">
          <ac:chgData name="Jacek Traczewski (2022703)" userId="28ef3b0c-901b-48aa-8e91-c412d161568a" providerId="ADAL" clId="{D4AB51A4-8B2F-944C-ABF0-CB0772708838}" dt="2021-04-29T17:39:25.231" v="679"/>
          <ac:picMkLst>
            <pc:docMk/>
            <pc:sldMk cId="3446541544" sldId="259"/>
            <ac:picMk id="4" creationId="{B87D23F5-CDB8-DA43-B7C6-2B06AC713217}"/>
          </ac:picMkLst>
        </pc:picChg>
        <pc:picChg chg="add mod">
          <ac:chgData name="Jacek Traczewski (2022703)" userId="28ef3b0c-901b-48aa-8e91-c412d161568a" providerId="ADAL" clId="{D4AB51A4-8B2F-944C-ABF0-CB0772708838}" dt="2021-05-05T09:15:51.650" v="785" actId="14100"/>
          <ac:picMkLst>
            <pc:docMk/>
            <pc:sldMk cId="3446541544" sldId="259"/>
            <ac:picMk id="7" creationId="{D33B6E94-1915-F847-B834-9E7D415E0057}"/>
          </ac:picMkLst>
        </pc:picChg>
      </pc:sldChg>
      <pc:sldChg chg="addSp delSp modSp new mod modAnim">
        <pc:chgData name="Jacek Traczewski (2022703)" userId="28ef3b0c-901b-48aa-8e91-c412d161568a" providerId="ADAL" clId="{D4AB51A4-8B2F-944C-ABF0-CB0772708838}" dt="2021-05-05T17:13:55.360" v="1192"/>
        <pc:sldMkLst>
          <pc:docMk/>
          <pc:sldMk cId="2630866385" sldId="260"/>
        </pc:sldMkLst>
        <pc:spChg chg="add mod">
          <ac:chgData name="Jacek Traczewski (2022703)" userId="28ef3b0c-901b-48aa-8e91-c412d161568a" providerId="ADAL" clId="{D4AB51A4-8B2F-944C-ABF0-CB0772708838}" dt="2021-05-05T09:19:01.447" v="842" actId="1076"/>
          <ac:spMkLst>
            <pc:docMk/>
            <pc:sldMk cId="2630866385" sldId="260"/>
            <ac:spMk id="2" creationId="{FF99CFB4-CD5E-0C43-88CB-13B7BD29DB64}"/>
          </ac:spMkLst>
        </pc:spChg>
        <pc:spChg chg="add mod">
          <ac:chgData name="Jacek Traczewski (2022703)" userId="28ef3b0c-901b-48aa-8e91-c412d161568a" providerId="ADAL" clId="{D4AB51A4-8B2F-944C-ABF0-CB0772708838}" dt="2021-05-05T09:29:06.864" v="867" actId="20577"/>
          <ac:spMkLst>
            <pc:docMk/>
            <pc:sldMk cId="2630866385" sldId="260"/>
            <ac:spMk id="3" creationId="{7FF6A6ED-9E03-0445-B795-0677E30D7EC4}"/>
          </ac:spMkLst>
        </pc:spChg>
        <pc:spChg chg="add mod">
          <ac:chgData name="Jacek Traczewski (2022703)" userId="28ef3b0c-901b-48aa-8e91-c412d161568a" providerId="ADAL" clId="{D4AB51A4-8B2F-944C-ABF0-CB0772708838}" dt="2021-05-05T09:30:57.787" v="879" actId="1076"/>
          <ac:spMkLst>
            <pc:docMk/>
            <pc:sldMk cId="2630866385" sldId="260"/>
            <ac:spMk id="6" creationId="{304C6A93-F84A-6340-BF8B-CC14E1905292}"/>
          </ac:spMkLst>
        </pc:spChg>
        <pc:spChg chg="add del mod">
          <ac:chgData name="Jacek Traczewski (2022703)" userId="28ef3b0c-901b-48aa-8e91-c412d161568a" providerId="ADAL" clId="{D4AB51A4-8B2F-944C-ABF0-CB0772708838}" dt="2021-05-05T10:01:28.068" v="927"/>
          <ac:spMkLst>
            <pc:docMk/>
            <pc:sldMk cId="2630866385" sldId="260"/>
            <ac:spMk id="7" creationId="{3DAC31C4-A917-7942-8CF7-09760AD871A0}"/>
          </ac:spMkLst>
        </pc:spChg>
        <pc:picChg chg="add mod">
          <ac:chgData name="Jacek Traczewski (2022703)" userId="28ef3b0c-901b-48aa-8e91-c412d161568a" providerId="ADAL" clId="{D4AB51A4-8B2F-944C-ABF0-CB0772708838}" dt="2021-05-05T09:29:33.389" v="870" actId="1076"/>
          <ac:picMkLst>
            <pc:docMk/>
            <pc:sldMk cId="2630866385" sldId="260"/>
            <ac:picMk id="4" creationId="{9E6E528A-D797-BF44-A759-C30DA74281AE}"/>
          </ac:picMkLst>
        </pc:picChg>
        <pc:picChg chg="add mod">
          <ac:chgData name="Jacek Traczewski (2022703)" userId="28ef3b0c-901b-48aa-8e91-c412d161568a" providerId="ADAL" clId="{D4AB51A4-8B2F-944C-ABF0-CB0772708838}" dt="2021-05-05T09:29:45.094" v="871"/>
          <ac:picMkLst>
            <pc:docMk/>
            <pc:sldMk cId="2630866385" sldId="260"/>
            <ac:picMk id="5" creationId="{5EF3A0E8-46B2-8149-AAE2-09842686D640}"/>
          </ac:picMkLst>
        </pc:picChg>
        <pc:picChg chg="add mod">
          <ac:chgData name="Jacek Traczewski (2022703)" userId="28ef3b0c-901b-48aa-8e91-c412d161568a" providerId="ADAL" clId="{D4AB51A4-8B2F-944C-ABF0-CB0772708838}" dt="2021-05-05T11:07:20.606" v="1012" actId="1076"/>
          <ac:picMkLst>
            <pc:docMk/>
            <pc:sldMk cId="2630866385" sldId="260"/>
            <ac:picMk id="9" creationId="{CF14F596-C0CE-2340-B24B-179CC58DAE52}"/>
          </ac:picMkLst>
        </pc:picChg>
      </pc:sldChg>
      <pc:sldChg chg="addSp delSp modSp new mod modAnim">
        <pc:chgData name="Jacek Traczewski (2022703)" userId="28ef3b0c-901b-48aa-8e91-c412d161568a" providerId="ADAL" clId="{D4AB51A4-8B2F-944C-ABF0-CB0772708838}" dt="2021-05-05T17:14:15.795" v="1196"/>
        <pc:sldMkLst>
          <pc:docMk/>
          <pc:sldMk cId="3935699714" sldId="261"/>
        </pc:sldMkLst>
        <pc:spChg chg="add del mod">
          <ac:chgData name="Jacek Traczewski (2022703)" userId="28ef3b0c-901b-48aa-8e91-c412d161568a" providerId="ADAL" clId="{D4AB51A4-8B2F-944C-ABF0-CB0772708838}" dt="2021-05-05T09:48:45.539" v="887" actId="478"/>
          <ac:spMkLst>
            <pc:docMk/>
            <pc:sldMk cId="3935699714" sldId="261"/>
            <ac:spMk id="2" creationId="{11A78B25-F97D-F249-8A4C-7DB9FF473E00}"/>
          </ac:spMkLst>
        </pc:spChg>
        <pc:spChg chg="add del mod">
          <ac:chgData name="Jacek Traczewski (2022703)" userId="28ef3b0c-901b-48aa-8e91-c412d161568a" providerId="ADAL" clId="{D4AB51A4-8B2F-944C-ABF0-CB0772708838}" dt="2021-05-05T09:49:02.564" v="906"/>
          <ac:spMkLst>
            <pc:docMk/>
            <pc:sldMk cId="3935699714" sldId="261"/>
            <ac:spMk id="3" creationId="{D96517BC-127E-CD42-9149-84889E074607}"/>
          </ac:spMkLst>
        </pc:spChg>
        <pc:spChg chg="add mod">
          <ac:chgData name="Jacek Traczewski (2022703)" userId="28ef3b0c-901b-48aa-8e91-c412d161568a" providerId="ADAL" clId="{D4AB51A4-8B2F-944C-ABF0-CB0772708838}" dt="2021-05-05T09:50:20.727" v="923" actId="1076"/>
          <ac:spMkLst>
            <pc:docMk/>
            <pc:sldMk cId="3935699714" sldId="261"/>
            <ac:spMk id="4" creationId="{40A206BB-0F0C-4741-89B6-C79EDA7E8B7C}"/>
          </ac:spMkLst>
        </pc:spChg>
        <pc:spChg chg="add mod">
          <ac:chgData name="Jacek Traczewski (2022703)" userId="28ef3b0c-901b-48aa-8e91-c412d161568a" providerId="ADAL" clId="{D4AB51A4-8B2F-944C-ABF0-CB0772708838}" dt="2021-05-05T10:05:19.789" v="944" actId="1076"/>
          <ac:spMkLst>
            <pc:docMk/>
            <pc:sldMk cId="3935699714" sldId="261"/>
            <ac:spMk id="5" creationId="{B716B257-B383-6E4E-AF47-E37A6CA95B39}"/>
          </ac:spMkLst>
        </pc:spChg>
        <pc:spChg chg="add del mod">
          <ac:chgData name="Jacek Traczewski (2022703)" userId="28ef3b0c-901b-48aa-8e91-c412d161568a" providerId="ADAL" clId="{D4AB51A4-8B2F-944C-ABF0-CB0772708838}" dt="2021-05-05T10:02:00.555" v="930" actId="767"/>
          <ac:spMkLst>
            <pc:docMk/>
            <pc:sldMk cId="3935699714" sldId="261"/>
            <ac:spMk id="7" creationId="{7CE39C4F-CE84-9A45-A945-D59F6505E97D}"/>
          </ac:spMkLst>
        </pc:spChg>
        <pc:spChg chg="add mod">
          <ac:chgData name="Jacek Traczewski (2022703)" userId="28ef3b0c-901b-48aa-8e91-c412d161568a" providerId="ADAL" clId="{D4AB51A4-8B2F-944C-ABF0-CB0772708838}" dt="2021-05-05T10:02:25.050" v="936" actId="1076"/>
          <ac:spMkLst>
            <pc:docMk/>
            <pc:sldMk cId="3935699714" sldId="261"/>
            <ac:spMk id="8" creationId="{49711970-4A3C-F544-A503-BBCF42A94E8E}"/>
          </ac:spMkLst>
        </pc:spChg>
        <pc:picChg chg="add mod">
          <ac:chgData name="Jacek Traczewski (2022703)" userId="28ef3b0c-901b-48aa-8e91-c412d161568a" providerId="ADAL" clId="{D4AB51A4-8B2F-944C-ABF0-CB0772708838}" dt="2021-05-05T10:28:54.813" v="952" actId="1076"/>
          <ac:picMkLst>
            <pc:docMk/>
            <pc:sldMk cId="3935699714" sldId="261"/>
            <ac:picMk id="6" creationId="{F4D855EB-E863-6549-B13A-F008E3934705}"/>
          </ac:picMkLst>
        </pc:picChg>
        <pc:picChg chg="add mod">
          <ac:chgData name="Jacek Traczewski (2022703)" userId="28ef3b0c-901b-48aa-8e91-c412d161568a" providerId="ADAL" clId="{D4AB51A4-8B2F-944C-ABF0-CB0772708838}" dt="2021-05-05T10:05:25.033" v="945" actId="14100"/>
          <ac:picMkLst>
            <pc:docMk/>
            <pc:sldMk cId="3935699714" sldId="261"/>
            <ac:picMk id="9" creationId="{26722232-1042-3C4C-858E-ADF754205203}"/>
          </ac:picMkLst>
        </pc:picChg>
        <pc:picChg chg="add mod">
          <ac:chgData name="Jacek Traczewski (2022703)" userId="28ef3b0c-901b-48aa-8e91-c412d161568a" providerId="ADAL" clId="{D4AB51A4-8B2F-944C-ABF0-CB0772708838}" dt="2021-05-05T10:28:51.610" v="950"/>
          <ac:picMkLst>
            <pc:docMk/>
            <pc:sldMk cId="3935699714" sldId="261"/>
            <ac:picMk id="10" creationId="{7FAB8E38-3DA9-E34E-BCFD-8B469026C72D}"/>
          </ac:picMkLst>
        </pc:picChg>
        <pc:picChg chg="add mod">
          <ac:chgData name="Jacek Traczewski (2022703)" userId="28ef3b0c-901b-48aa-8e91-c412d161568a" providerId="ADAL" clId="{D4AB51A4-8B2F-944C-ABF0-CB0772708838}" dt="2021-05-05T11:04:26.216" v="1004" actId="1076"/>
          <ac:picMkLst>
            <pc:docMk/>
            <pc:sldMk cId="3935699714" sldId="261"/>
            <ac:picMk id="12" creationId="{E87BBE6E-51C7-F341-B485-14B4E82AC7BD}"/>
          </ac:picMkLst>
        </pc:picChg>
      </pc:sldChg>
      <pc:sldChg chg="addSp modSp new mod modAnim">
        <pc:chgData name="Jacek Traczewski (2022703)" userId="28ef3b0c-901b-48aa-8e91-c412d161568a" providerId="ADAL" clId="{D4AB51A4-8B2F-944C-ABF0-CB0772708838}" dt="2021-05-05T17:14:32.261" v="1200"/>
        <pc:sldMkLst>
          <pc:docMk/>
          <pc:sldMk cId="2861853052" sldId="262"/>
        </pc:sldMkLst>
        <pc:spChg chg="add mod">
          <ac:chgData name="Jacek Traczewski (2022703)" userId="28ef3b0c-901b-48aa-8e91-c412d161568a" providerId="ADAL" clId="{D4AB51A4-8B2F-944C-ABF0-CB0772708838}" dt="2021-05-05T10:29:36.378" v="957" actId="1076"/>
          <ac:spMkLst>
            <pc:docMk/>
            <pc:sldMk cId="2861853052" sldId="262"/>
            <ac:spMk id="4" creationId="{F500D1A7-E471-D84E-AE59-B32275F12153}"/>
          </ac:spMkLst>
        </pc:spChg>
        <pc:spChg chg="add mod">
          <ac:chgData name="Jacek Traczewski (2022703)" userId="28ef3b0c-901b-48aa-8e91-c412d161568a" providerId="ADAL" clId="{D4AB51A4-8B2F-944C-ABF0-CB0772708838}" dt="2021-05-05T10:30:14.701" v="985" actId="1076"/>
          <ac:spMkLst>
            <pc:docMk/>
            <pc:sldMk cId="2861853052" sldId="262"/>
            <ac:spMk id="5" creationId="{9E36DBC8-5645-B842-BFC0-8A3D48E48D75}"/>
          </ac:spMkLst>
        </pc:spChg>
        <pc:spChg chg="add mod">
          <ac:chgData name="Jacek Traczewski (2022703)" userId="28ef3b0c-901b-48aa-8e91-c412d161568a" providerId="ADAL" clId="{D4AB51A4-8B2F-944C-ABF0-CB0772708838}" dt="2021-05-05T10:34:40.923" v="991" actId="14100"/>
          <ac:spMkLst>
            <pc:docMk/>
            <pc:sldMk cId="2861853052" sldId="262"/>
            <ac:spMk id="6" creationId="{1C572446-063F-964B-AB09-FBA0776566D4}"/>
          </ac:spMkLst>
        </pc:spChg>
        <pc:picChg chg="add mod">
          <ac:chgData name="Jacek Traczewski (2022703)" userId="28ef3b0c-901b-48aa-8e91-c412d161568a" providerId="ADAL" clId="{D4AB51A4-8B2F-944C-ABF0-CB0772708838}" dt="2021-05-05T10:28:44.862" v="948"/>
          <ac:picMkLst>
            <pc:docMk/>
            <pc:sldMk cId="2861853052" sldId="262"/>
            <ac:picMk id="2" creationId="{993367CC-E49D-EB4E-93AE-3D1C2A47B400}"/>
          </ac:picMkLst>
        </pc:picChg>
        <pc:picChg chg="add mod">
          <ac:chgData name="Jacek Traczewski (2022703)" userId="28ef3b0c-901b-48aa-8e91-c412d161568a" providerId="ADAL" clId="{D4AB51A4-8B2F-944C-ABF0-CB0772708838}" dt="2021-05-05T10:29:00.519" v="953"/>
          <ac:picMkLst>
            <pc:docMk/>
            <pc:sldMk cId="2861853052" sldId="262"/>
            <ac:picMk id="3" creationId="{250CD224-F811-434E-BCAF-D9DDC616A307}"/>
          </ac:picMkLst>
        </pc:picChg>
        <pc:picChg chg="add mod">
          <ac:chgData name="Jacek Traczewski (2022703)" userId="28ef3b0c-901b-48aa-8e91-c412d161568a" providerId="ADAL" clId="{D4AB51A4-8B2F-944C-ABF0-CB0772708838}" dt="2021-05-05T10:38:24.207" v="992" actId="14100"/>
          <ac:picMkLst>
            <pc:docMk/>
            <pc:sldMk cId="2861853052" sldId="262"/>
            <ac:picMk id="7" creationId="{94FDAC09-CC68-5348-AA4A-B6803F30651E}"/>
          </ac:picMkLst>
        </pc:picChg>
        <pc:picChg chg="add mod">
          <ac:chgData name="Jacek Traczewski (2022703)" userId="28ef3b0c-901b-48aa-8e91-c412d161568a" providerId="ADAL" clId="{D4AB51A4-8B2F-944C-ABF0-CB0772708838}" dt="2021-05-05T10:39:14.330" v="997" actId="1076"/>
          <ac:picMkLst>
            <pc:docMk/>
            <pc:sldMk cId="2861853052" sldId="262"/>
            <ac:picMk id="9" creationId="{68791B63-D2DF-6449-8B92-74F8D4090D59}"/>
          </ac:picMkLst>
        </pc:picChg>
      </pc:sldChg>
      <pc:sldChg chg="addSp delSp modSp new mod modAnim">
        <pc:chgData name="Jacek Traczewski (2022703)" userId="28ef3b0c-901b-48aa-8e91-c412d161568a" providerId="ADAL" clId="{D4AB51A4-8B2F-944C-ABF0-CB0772708838}" dt="2021-05-05T17:15:00.666" v="1204"/>
        <pc:sldMkLst>
          <pc:docMk/>
          <pc:sldMk cId="552772607" sldId="263"/>
        </pc:sldMkLst>
        <pc:spChg chg="add del mod">
          <ac:chgData name="Jacek Traczewski (2022703)" userId="28ef3b0c-901b-48aa-8e91-c412d161568a" providerId="ADAL" clId="{D4AB51A4-8B2F-944C-ABF0-CB0772708838}" dt="2021-05-05T11:08:34.442" v="1019" actId="478"/>
          <ac:spMkLst>
            <pc:docMk/>
            <pc:sldMk cId="552772607" sldId="263"/>
            <ac:spMk id="2" creationId="{D6058025-E30D-8446-B137-5BDA7B4E361C}"/>
          </ac:spMkLst>
        </pc:spChg>
        <pc:spChg chg="add mod">
          <ac:chgData name="Jacek Traczewski (2022703)" userId="28ef3b0c-901b-48aa-8e91-c412d161568a" providerId="ADAL" clId="{D4AB51A4-8B2F-944C-ABF0-CB0772708838}" dt="2021-05-05T11:11:01.259" v="1042" actId="1076"/>
          <ac:spMkLst>
            <pc:docMk/>
            <pc:sldMk cId="552772607" sldId="263"/>
            <ac:spMk id="3" creationId="{2AED7FB1-268F-2344-9E1D-393F6B914B6D}"/>
          </ac:spMkLst>
        </pc:spChg>
        <pc:spChg chg="add mod">
          <ac:chgData name="Jacek Traczewski (2022703)" userId="28ef3b0c-901b-48aa-8e91-c412d161568a" providerId="ADAL" clId="{D4AB51A4-8B2F-944C-ABF0-CB0772708838}" dt="2021-05-05T11:16:50.605" v="1047" actId="1076"/>
          <ac:spMkLst>
            <pc:docMk/>
            <pc:sldMk cId="552772607" sldId="263"/>
            <ac:spMk id="5" creationId="{A9C4A5ED-E742-3546-9845-8C8D341F1652}"/>
          </ac:spMkLst>
        </pc:spChg>
        <pc:spChg chg="add mod">
          <ac:chgData name="Jacek Traczewski (2022703)" userId="28ef3b0c-901b-48aa-8e91-c412d161568a" providerId="ADAL" clId="{D4AB51A4-8B2F-944C-ABF0-CB0772708838}" dt="2021-05-05T16:59:36.785" v="1050" actId="14100"/>
          <ac:spMkLst>
            <pc:docMk/>
            <pc:sldMk cId="552772607" sldId="263"/>
            <ac:spMk id="6" creationId="{B0967704-3650-8749-9940-7447E8ED30F7}"/>
          </ac:spMkLst>
        </pc:spChg>
        <pc:picChg chg="add mod">
          <ac:chgData name="Jacek Traczewski (2022703)" userId="28ef3b0c-901b-48aa-8e91-c412d161568a" providerId="ADAL" clId="{D4AB51A4-8B2F-944C-ABF0-CB0772708838}" dt="2021-05-05T11:16:21.671" v="1043"/>
          <ac:picMkLst>
            <pc:docMk/>
            <pc:sldMk cId="552772607" sldId="263"/>
            <ac:picMk id="4" creationId="{67180BE2-6C42-6742-92BF-4E6EBDA85338}"/>
          </ac:picMkLst>
        </pc:picChg>
        <pc:picChg chg="add mod">
          <ac:chgData name="Jacek Traczewski (2022703)" userId="28ef3b0c-901b-48aa-8e91-c412d161568a" providerId="ADAL" clId="{D4AB51A4-8B2F-944C-ABF0-CB0772708838}" dt="2021-05-05T17:14:55.114" v="1203" actId="14100"/>
          <ac:picMkLst>
            <pc:docMk/>
            <pc:sldMk cId="552772607" sldId="263"/>
            <ac:picMk id="8" creationId="{8D979A20-43FE-0540-A645-50156E82E3FF}"/>
          </ac:picMkLst>
        </pc:picChg>
        <pc:picChg chg="add mod">
          <ac:chgData name="Jacek Traczewski (2022703)" userId="28ef3b0c-901b-48aa-8e91-c412d161568a" providerId="ADAL" clId="{D4AB51A4-8B2F-944C-ABF0-CB0772708838}" dt="2021-05-05T17:01:09.641" v="1057" actId="1076"/>
          <ac:picMkLst>
            <pc:docMk/>
            <pc:sldMk cId="552772607" sldId="263"/>
            <ac:picMk id="9" creationId="{7AE72272-2CCB-DB42-86A1-067C26BD4346}"/>
          </ac:picMkLst>
        </pc:picChg>
      </pc:sldChg>
      <pc:sldChg chg="addSp modSp new mod modAnim">
        <pc:chgData name="Jacek Traczewski (2022703)" userId="28ef3b0c-901b-48aa-8e91-c412d161568a" providerId="ADAL" clId="{D4AB51A4-8B2F-944C-ABF0-CB0772708838}" dt="2021-05-05T17:15:50.781" v="1207"/>
        <pc:sldMkLst>
          <pc:docMk/>
          <pc:sldMk cId="655319188" sldId="264"/>
        </pc:sldMkLst>
        <pc:spChg chg="add mod">
          <ac:chgData name="Jacek Traczewski (2022703)" userId="28ef3b0c-901b-48aa-8e91-c412d161568a" providerId="ADAL" clId="{D4AB51A4-8B2F-944C-ABF0-CB0772708838}" dt="2021-05-05T17:01:59.369" v="1064" actId="1076"/>
          <ac:spMkLst>
            <pc:docMk/>
            <pc:sldMk cId="655319188" sldId="264"/>
            <ac:spMk id="3" creationId="{1B47D29D-AE57-E241-92BE-C6602A01B6A5}"/>
          </ac:spMkLst>
        </pc:spChg>
        <pc:spChg chg="add mod">
          <ac:chgData name="Jacek Traczewski (2022703)" userId="28ef3b0c-901b-48aa-8e91-c412d161568a" providerId="ADAL" clId="{D4AB51A4-8B2F-944C-ABF0-CB0772708838}" dt="2021-05-05T17:03:14.136" v="1088" actId="1076"/>
          <ac:spMkLst>
            <pc:docMk/>
            <pc:sldMk cId="655319188" sldId="264"/>
            <ac:spMk id="4" creationId="{7BD57E98-DE71-4E4D-AF0D-2CBE0C5784E8}"/>
          </ac:spMkLst>
        </pc:spChg>
        <pc:spChg chg="add mod">
          <ac:chgData name="Jacek Traczewski (2022703)" userId="28ef3b0c-901b-48aa-8e91-c412d161568a" providerId="ADAL" clId="{D4AB51A4-8B2F-944C-ABF0-CB0772708838}" dt="2021-05-05T17:03:50.135" v="1091" actId="113"/>
          <ac:spMkLst>
            <pc:docMk/>
            <pc:sldMk cId="655319188" sldId="264"/>
            <ac:spMk id="5" creationId="{F188F29E-1510-7140-BA98-FCCB850FBBE9}"/>
          </ac:spMkLst>
        </pc:spChg>
        <pc:picChg chg="add mod">
          <ac:chgData name="Jacek Traczewski (2022703)" userId="28ef3b0c-901b-48aa-8e91-c412d161568a" providerId="ADAL" clId="{D4AB51A4-8B2F-944C-ABF0-CB0772708838}" dt="2021-05-05T17:02:12.254" v="1065" actId="1076"/>
          <ac:picMkLst>
            <pc:docMk/>
            <pc:sldMk cId="655319188" sldId="264"/>
            <ac:picMk id="2" creationId="{175074AE-E8F7-2447-B1E0-4ADA54C2F0B8}"/>
          </ac:picMkLst>
        </pc:picChg>
        <pc:picChg chg="add mod">
          <ac:chgData name="Jacek Traczewski (2022703)" userId="28ef3b0c-901b-48aa-8e91-c412d161568a" providerId="ADAL" clId="{D4AB51A4-8B2F-944C-ABF0-CB0772708838}" dt="2021-05-05T17:04:58.877" v="1095" actId="1076"/>
          <ac:picMkLst>
            <pc:docMk/>
            <pc:sldMk cId="655319188" sldId="264"/>
            <ac:picMk id="7" creationId="{A70601EB-8EB6-794F-94F4-194C4DC90B8B}"/>
          </ac:picMkLst>
        </pc:picChg>
        <pc:picChg chg="add mod">
          <ac:chgData name="Jacek Traczewski (2022703)" userId="28ef3b0c-901b-48aa-8e91-c412d161568a" providerId="ADAL" clId="{D4AB51A4-8B2F-944C-ABF0-CB0772708838}" dt="2021-05-05T17:05:17.962" v="1097" actId="1076"/>
          <ac:picMkLst>
            <pc:docMk/>
            <pc:sldMk cId="655319188" sldId="264"/>
            <ac:picMk id="8" creationId="{4A4D4007-ED57-184E-9E3C-B8F631903483}"/>
          </ac:picMkLst>
        </pc:picChg>
      </pc:sldChg>
      <pc:sldChg chg="addSp modSp new mod modAnim">
        <pc:chgData name="Jacek Traczewski (2022703)" userId="28ef3b0c-901b-48aa-8e91-c412d161568a" providerId="ADAL" clId="{D4AB51A4-8B2F-944C-ABF0-CB0772708838}" dt="2021-05-05T17:16:08.146" v="1208"/>
        <pc:sldMkLst>
          <pc:docMk/>
          <pc:sldMk cId="11418356" sldId="265"/>
        </pc:sldMkLst>
        <pc:spChg chg="add mod">
          <ac:chgData name="Jacek Traczewski (2022703)" userId="28ef3b0c-901b-48aa-8e91-c412d161568a" providerId="ADAL" clId="{D4AB51A4-8B2F-944C-ABF0-CB0772708838}" dt="2021-05-05T17:06:06.662" v="1104" actId="1076"/>
          <ac:spMkLst>
            <pc:docMk/>
            <pc:sldMk cId="11418356" sldId="265"/>
            <ac:spMk id="3" creationId="{03B1179E-000D-814A-A308-565E64DFE0C6}"/>
          </ac:spMkLst>
        </pc:spChg>
        <pc:spChg chg="add mod">
          <ac:chgData name="Jacek Traczewski (2022703)" userId="28ef3b0c-901b-48aa-8e91-c412d161568a" providerId="ADAL" clId="{D4AB51A4-8B2F-944C-ABF0-CB0772708838}" dt="2021-05-05T17:06:46.416" v="1129" actId="1076"/>
          <ac:spMkLst>
            <pc:docMk/>
            <pc:sldMk cId="11418356" sldId="265"/>
            <ac:spMk id="4" creationId="{7B1FE3C0-29E5-4F44-837D-A61DF5ED43D7}"/>
          </ac:spMkLst>
        </pc:spChg>
        <pc:spChg chg="add mod">
          <ac:chgData name="Jacek Traczewski (2022703)" userId="28ef3b0c-901b-48aa-8e91-c412d161568a" providerId="ADAL" clId="{D4AB51A4-8B2F-944C-ABF0-CB0772708838}" dt="2021-05-05T17:07:10.564" v="1131"/>
          <ac:spMkLst>
            <pc:docMk/>
            <pc:sldMk cId="11418356" sldId="265"/>
            <ac:spMk id="5" creationId="{18307A71-E9AD-C74F-B9B9-075C6E74CF31}"/>
          </ac:spMkLst>
        </pc:spChg>
        <pc:picChg chg="add mod">
          <ac:chgData name="Jacek Traczewski (2022703)" userId="28ef3b0c-901b-48aa-8e91-c412d161568a" providerId="ADAL" clId="{D4AB51A4-8B2F-944C-ABF0-CB0772708838}" dt="2021-05-05T17:05:35.432" v="1100" actId="1076"/>
          <ac:picMkLst>
            <pc:docMk/>
            <pc:sldMk cId="11418356" sldId="265"/>
            <ac:picMk id="2" creationId="{D6670200-6991-F646-9B5E-485BCD7BB2E8}"/>
          </ac:picMkLst>
        </pc:picChg>
        <pc:picChg chg="add mod">
          <ac:chgData name="Jacek Traczewski (2022703)" userId="28ef3b0c-901b-48aa-8e91-c412d161568a" providerId="ADAL" clId="{D4AB51A4-8B2F-944C-ABF0-CB0772708838}" dt="2021-05-05T17:07:25.860" v="1133" actId="1076"/>
          <ac:picMkLst>
            <pc:docMk/>
            <pc:sldMk cId="11418356" sldId="265"/>
            <ac:picMk id="6" creationId="{AEFC3D87-A5CA-BB4F-A87C-29464105E856}"/>
          </ac:picMkLst>
        </pc:picChg>
        <pc:picChg chg="add mod">
          <ac:chgData name="Jacek Traczewski (2022703)" userId="28ef3b0c-901b-48aa-8e91-c412d161568a" providerId="ADAL" clId="{D4AB51A4-8B2F-944C-ABF0-CB0772708838}" dt="2021-05-05T17:08:59.861" v="1137" actId="1076"/>
          <ac:picMkLst>
            <pc:docMk/>
            <pc:sldMk cId="11418356" sldId="265"/>
            <ac:picMk id="8" creationId="{FBC1E94E-E4C2-8D49-A195-82D547ADBDE0}"/>
          </ac:picMkLst>
        </pc:picChg>
      </pc:sldChg>
      <pc:sldChg chg="addSp modSp new mod modAnim">
        <pc:chgData name="Jacek Traczewski (2022703)" userId="28ef3b0c-901b-48aa-8e91-c412d161568a" providerId="ADAL" clId="{D4AB51A4-8B2F-944C-ABF0-CB0772708838}" dt="2021-05-05T17:10:21.608" v="1175"/>
        <pc:sldMkLst>
          <pc:docMk/>
          <pc:sldMk cId="1209857687" sldId="266"/>
        </pc:sldMkLst>
        <pc:spChg chg="add mod">
          <ac:chgData name="Jacek Traczewski (2022703)" userId="28ef3b0c-901b-48aa-8e91-c412d161568a" providerId="ADAL" clId="{D4AB51A4-8B2F-944C-ABF0-CB0772708838}" dt="2021-05-05T17:09:42.009" v="1172" actId="20577"/>
          <ac:spMkLst>
            <pc:docMk/>
            <pc:sldMk cId="1209857687" sldId="266"/>
            <ac:spMk id="2" creationId="{8EFC42E5-A3A2-F647-82BC-1C05621172D0}"/>
          </ac:spMkLst>
        </pc:spChg>
      </pc:sldChg>
      <pc:sldMasterChg chg="setBg modSldLayout">
        <pc:chgData name="Jacek Traczewski (2022703)" userId="28ef3b0c-901b-48aa-8e91-c412d161568a" providerId="ADAL" clId="{D4AB51A4-8B2F-944C-ABF0-CB0772708838}" dt="2021-04-29T17:34:30.651" v="156"/>
        <pc:sldMasterMkLst>
          <pc:docMk/>
          <pc:sldMasterMk cId="1648430762" sldId="2147483648"/>
        </pc:sldMasterMkLst>
        <pc:sldLayoutChg chg="setBg">
          <pc:chgData name="Jacek Traczewski (2022703)" userId="28ef3b0c-901b-48aa-8e91-c412d161568a" providerId="ADAL" clId="{D4AB51A4-8B2F-944C-ABF0-CB0772708838}" dt="2021-04-29T17:34:30.651" v="156"/>
          <pc:sldLayoutMkLst>
            <pc:docMk/>
            <pc:sldMasterMk cId="1648430762" sldId="2147483648"/>
            <pc:sldLayoutMk cId="2975259464" sldId="2147483649"/>
          </pc:sldLayoutMkLst>
        </pc:sldLayoutChg>
        <pc:sldLayoutChg chg="setBg">
          <pc:chgData name="Jacek Traczewski (2022703)" userId="28ef3b0c-901b-48aa-8e91-c412d161568a" providerId="ADAL" clId="{D4AB51A4-8B2F-944C-ABF0-CB0772708838}" dt="2021-04-29T17:34:30.651" v="156"/>
          <pc:sldLayoutMkLst>
            <pc:docMk/>
            <pc:sldMasterMk cId="1648430762" sldId="2147483648"/>
            <pc:sldLayoutMk cId="2709442479" sldId="2147483650"/>
          </pc:sldLayoutMkLst>
        </pc:sldLayoutChg>
        <pc:sldLayoutChg chg="setBg">
          <pc:chgData name="Jacek Traczewski (2022703)" userId="28ef3b0c-901b-48aa-8e91-c412d161568a" providerId="ADAL" clId="{D4AB51A4-8B2F-944C-ABF0-CB0772708838}" dt="2021-04-29T17:34:30.651" v="156"/>
          <pc:sldLayoutMkLst>
            <pc:docMk/>
            <pc:sldMasterMk cId="1648430762" sldId="2147483648"/>
            <pc:sldLayoutMk cId="2629817187" sldId="2147483651"/>
          </pc:sldLayoutMkLst>
        </pc:sldLayoutChg>
        <pc:sldLayoutChg chg="setBg">
          <pc:chgData name="Jacek Traczewski (2022703)" userId="28ef3b0c-901b-48aa-8e91-c412d161568a" providerId="ADAL" clId="{D4AB51A4-8B2F-944C-ABF0-CB0772708838}" dt="2021-04-29T17:34:30.651" v="156"/>
          <pc:sldLayoutMkLst>
            <pc:docMk/>
            <pc:sldMasterMk cId="1648430762" sldId="2147483648"/>
            <pc:sldLayoutMk cId="110450662" sldId="2147483652"/>
          </pc:sldLayoutMkLst>
        </pc:sldLayoutChg>
        <pc:sldLayoutChg chg="setBg">
          <pc:chgData name="Jacek Traczewski (2022703)" userId="28ef3b0c-901b-48aa-8e91-c412d161568a" providerId="ADAL" clId="{D4AB51A4-8B2F-944C-ABF0-CB0772708838}" dt="2021-04-29T17:34:30.651" v="156"/>
          <pc:sldLayoutMkLst>
            <pc:docMk/>
            <pc:sldMasterMk cId="1648430762" sldId="2147483648"/>
            <pc:sldLayoutMk cId="1435723782" sldId="2147483653"/>
          </pc:sldLayoutMkLst>
        </pc:sldLayoutChg>
        <pc:sldLayoutChg chg="setBg">
          <pc:chgData name="Jacek Traczewski (2022703)" userId="28ef3b0c-901b-48aa-8e91-c412d161568a" providerId="ADAL" clId="{D4AB51A4-8B2F-944C-ABF0-CB0772708838}" dt="2021-04-29T17:34:30.651" v="156"/>
          <pc:sldLayoutMkLst>
            <pc:docMk/>
            <pc:sldMasterMk cId="1648430762" sldId="2147483648"/>
            <pc:sldLayoutMk cId="2563873349" sldId="2147483654"/>
          </pc:sldLayoutMkLst>
        </pc:sldLayoutChg>
        <pc:sldLayoutChg chg="setBg">
          <pc:chgData name="Jacek Traczewski (2022703)" userId="28ef3b0c-901b-48aa-8e91-c412d161568a" providerId="ADAL" clId="{D4AB51A4-8B2F-944C-ABF0-CB0772708838}" dt="2021-04-29T17:34:30.651" v="156"/>
          <pc:sldLayoutMkLst>
            <pc:docMk/>
            <pc:sldMasterMk cId="1648430762" sldId="2147483648"/>
            <pc:sldLayoutMk cId="700027780" sldId="2147483655"/>
          </pc:sldLayoutMkLst>
        </pc:sldLayoutChg>
        <pc:sldLayoutChg chg="setBg">
          <pc:chgData name="Jacek Traczewski (2022703)" userId="28ef3b0c-901b-48aa-8e91-c412d161568a" providerId="ADAL" clId="{D4AB51A4-8B2F-944C-ABF0-CB0772708838}" dt="2021-04-29T17:34:30.651" v="156"/>
          <pc:sldLayoutMkLst>
            <pc:docMk/>
            <pc:sldMasterMk cId="1648430762" sldId="2147483648"/>
            <pc:sldLayoutMk cId="1637149680" sldId="2147483656"/>
          </pc:sldLayoutMkLst>
        </pc:sldLayoutChg>
        <pc:sldLayoutChg chg="setBg">
          <pc:chgData name="Jacek Traczewski (2022703)" userId="28ef3b0c-901b-48aa-8e91-c412d161568a" providerId="ADAL" clId="{D4AB51A4-8B2F-944C-ABF0-CB0772708838}" dt="2021-04-29T17:34:30.651" v="156"/>
          <pc:sldLayoutMkLst>
            <pc:docMk/>
            <pc:sldMasterMk cId="1648430762" sldId="2147483648"/>
            <pc:sldLayoutMk cId="2663186584" sldId="2147483657"/>
          </pc:sldLayoutMkLst>
        </pc:sldLayoutChg>
        <pc:sldLayoutChg chg="setBg">
          <pc:chgData name="Jacek Traczewski (2022703)" userId="28ef3b0c-901b-48aa-8e91-c412d161568a" providerId="ADAL" clId="{D4AB51A4-8B2F-944C-ABF0-CB0772708838}" dt="2021-04-29T17:34:30.651" v="156"/>
          <pc:sldLayoutMkLst>
            <pc:docMk/>
            <pc:sldMasterMk cId="1648430762" sldId="2147483648"/>
            <pc:sldLayoutMk cId="3780675338" sldId="2147483658"/>
          </pc:sldLayoutMkLst>
        </pc:sldLayoutChg>
        <pc:sldLayoutChg chg="setBg">
          <pc:chgData name="Jacek Traczewski (2022703)" userId="28ef3b0c-901b-48aa-8e91-c412d161568a" providerId="ADAL" clId="{D4AB51A4-8B2F-944C-ABF0-CB0772708838}" dt="2021-04-29T17:34:30.651" v="156"/>
          <pc:sldLayoutMkLst>
            <pc:docMk/>
            <pc:sldMasterMk cId="1648430762" sldId="2147483648"/>
            <pc:sldLayoutMk cId="998944048"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78E8BF-D17A-F544-8C8E-740CFEB062EB}" type="datetimeFigureOut">
              <a:rPr lang="en-US" smtClean="0"/>
              <a:t>5/5/21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A0EDA0-E936-0D4C-9899-8960683C725E}" type="slidenum">
              <a:rPr lang="en-US" smtClean="0"/>
              <a:t>‹#›</a:t>
            </a:fld>
            <a:endParaRPr lang="en-US"/>
          </a:p>
        </p:txBody>
      </p:sp>
    </p:spTree>
    <p:extLst>
      <p:ext uri="{BB962C8B-B14F-4D97-AF65-F5344CB8AC3E}">
        <p14:creationId xmlns:p14="http://schemas.microsoft.com/office/powerpoint/2010/main" val="3325291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A0EDA0-E936-0D4C-9899-8960683C725E}" type="slidenum">
              <a:rPr lang="en-US" smtClean="0"/>
              <a:t>3</a:t>
            </a:fld>
            <a:endParaRPr lang="en-US"/>
          </a:p>
        </p:txBody>
      </p:sp>
    </p:spTree>
    <p:extLst>
      <p:ext uri="{BB962C8B-B14F-4D97-AF65-F5344CB8AC3E}">
        <p14:creationId xmlns:p14="http://schemas.microsoft.com/office/powerpoint/2010/main" val="470292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E6DC7-3DC9-A646-926E-7646DD44F0E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B878C51-D98F-3641-9D6E-7085518022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2F63373-6462-7845-AAE9-8D55C8A21154}"/>
              </a:ext>
            </a:extLst>
          </p:cNvPr>
          <p:cNvSpPr>
            <a:spLocks noGrp="1"/>
          </p:cNvSpPr>
          <p:nvPr>
            <p:ph type="dt" sz="half" idx="10"/>
          </p:nvPr>
        </p:nvSpPr>
        <p:spPr/>
        <p:txBody>
          <a:bodyPr/>
          <a:lstStyle/>
          <a:p>
            <a:fld id="{22761510-695C-C743-B39A-9F0ADCB37DAF}" type="datetimeFigureOut">
              <a:rPr lang="en-US" smtClean="0"/>
              <a:t>5/5/21</a:t>
            </a:fld>
            <a:endParaRPr lang="en-US"/>
          </a:p>
        </p:txBody>
      </p:sp>
      <p:sp>
        <p:nvSpPr>
          <p:cNvPr id="5" name="Footer Placeholder 4">
            <a:extLst>
              <a:ext uri="{FF2B5EF4-FFF2-40B4-BE49-F238E27FC236}">
                <a16:creationId xmlns:a16="http://schemas.microsoft.com/office/drawing/2014/main" id="{766D67F2-F424-9E4C-A605-7D77F4A1BE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755AEB-FC5B-5240-BB0A-40C8E2CD4176}"/>
              </a:ext>
            </a:extLst>
          </p:cNvPr>
          <p:cNvSpPr>
            <a:spLocks noGrp="1"/>
          </p:cNvSpPr>
          <p:nvPr>
            <p:ph type="sldNum" sz="quarter" idx="12"/>
          </p:nvPr>
        </p:nvSpPr>
        <p:spPr/>
        <p:txBody>
          <a:bodyPr/>
          <a:lstStyle/>
          <a:p>
            <a:fld id="{2837DD88-4A1C-F940-ACA0-3B9085CF4576}" type="slidenum">
              <a:rPr lang="en-US" smtClean="0"/>
              <a:t>‹#›</a:t>
            </a:fld>
            <a:endParaRPr lang="en-US"/>
          </a:p>
        </p:txBody>
      </p:sp>
    </p:spTree>
    <p:extLst>
      <p:ext uri="{BB962C8B-B14F-4D97-AF65-F5344CB8AC3E}">
        <p14:creationId xmlns:p14="http://schemas.microsoft.com/office/powerpoint/2010/main" val="2975259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202EB-B1F5-0540-9D92-3C608BCF817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9F75421-8564-9349-9C0E-89F54B3ADB5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2D56F0-3F69-EB40-975D-DC0183BC304D}"/>
              </a:ext>
            </a:extLst>
          </p:cNvPr>
          <p:cNvSpPr>
            <a:spLocks noGrp="1"/>
          </p:cNvSpPr>
          <p:nvPr>
            <p:ph type="dt" sz="half" idx="10"/>
          </p:nvPr>
        </p:nvSpPr>
        <p:spPr/>
        <p:txBody>
          <a:bodyPr/>
          <a:lstStyle/>
          <a:p>
            <a:fld id="{22761510-695C-C743-B39A-9F0ADCB37DAF}" type="datetimeFigureOut">
              <a:rPr lang="en-US" smtClean="0"/>
              <a:t>5/5/21</a:t>
            </a:fld>
            <a:endParaRPr lang="en-US"/>
          </a:p>
        </p:txBody>
      </p:sp>
      <p:sp>
        <p:nvSpPr>
          <p:cNvPr id="5" name="Footer Placeholder 4">
            <a:extLst>
              <a:ext uri="{FF2B5EF4-FFF2-40B4-BE49-F238E27FC236}">
                <a16:creationId xmlns:a16="http://schemas.microsoft.com/office/drawing/2014/main" id="{AE39D11A-28AE-9649-B848-960AEB00AD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8F88FE-6FB8-C444-B899-A36C95C8E97B}"/>
              </a:ext>
            </a:extLst>
          </p:cNvPr>
          <p:cNvSpPr>
            <a:spLocks noGrp="1"/>
          </p:cNvSpPr>
          <p:nvPr>
            <p:ph type="sldNum" sz="quarter" idx="12"/>
          </p:nvPr>
        </p:nvSpPr>
        <p:spPr/>
        <p:txBody>
          <a:bodyPr/>
          <a:lstStyle/>
          <a:p>
            <a:fld id="{2837DD88-4A1C-F940-ACA0-3B9085CF4576}" type="slidenum">
              <a:rPr lang="en-US" smtClean="0"/>
              <a:t>‹#›</a:t>
            </a:fld>
            <a:endParaRPr lang="en-US"/>
          </a:p>
        </p:txBody>
      </p:sp>
    </p:spTree>
    <p:extLst>
      <p:ext uri="{BB962C8B-B14F-4D97-AF65-F5344CB8AC3E}">
        <p14:creationId xmlns:p14="http://schemas.microsoft.com/office/powerpoint/2010/main" val="2709442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ABB11-4468-094A-99D2-90C73B7F72B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8326BBF-C219-2246-9EBE-75D7635A88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28213D3-952B-2E4F-A4D8-ED89BF44E805}"/>
              </a:ext>
            </a:extLst>
          </p:cNvPr>
          <p:cNvSpPr>
            <a:spLocks noGrp="1"/>
          </p:cNvSpPr>
          <p:nvPr>
            <p:ph type="dt" sz="half" idx="10"/>
          </p:nvPr>
        </p:nvSpPr>
        <p:spPr/>
        <p:txBody>
          <a:bodyPr/>
          <a:lstStyle/>
          <a:p>
            <a:fld id="{22761510-695C-C743-B39A-9F0ADCB37DAF}" type="datetimeFigureOut">
              <a:rPr lang="en-US" smtClean="0"/>
              <a:t>5/5/21</a:t>
            </a:fld>
            <a:endParaRPr lang="en-US"/>
          </a:p>
        </p:txBody>
      </p:sp>
      <p:sp>
        <p:nvSpPr>
          <p:cNvPr id="5" name="Footer Placeholder 4">
            <a:extLst>
              <a:ext uri="{FF2B5EF4-FFF2-40B4-BE49-F238E27FC236}">
                <a16:creationId xmlns:a16="http://schemas.microsoft.com/office/drawing/2014/main" id="{FEDE9CFF-0D13-8F4A-A3DC-F138C9EE9A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88BE48-95B2-574A-A841-8BA9FAB4AB90}"/>
              </a:ext>
            </a:extLst>
          </p:cNvPr>
          <p:cNvSpPr>
            <a:spLocks noGrp="1"/>
          </p:cNvSpPr>
          <p:nvPr>
            <p:ph type="sldNum" sz="quarter" idx="12"/>
          </p:nvPr>
        </p:nvSpPr>
        <p:spPr/>
        <p:txBody>
          <a:bodyPr/>
          <a:lstStyle/>
          <a:p>
            <a:fld id="{2837DD88-4A1C-F940-ACA0-3B9085CF4576}" type="slidenum">
              <a:rPr lang="en-US" smtClean="0"/>
              <a:t>‹#›</a:t>
            </a:fld>
            <a:endParaRPr lang="en-US"/>
          </a:p>
        </p:txBody>
      </p:sp>
    </p:spTree>
    <p:extLst>
      <p:ext uri="{BB962C8B-B14F-4D97-AF65-F5344CB8AC3E}">
        <p14:creationId xmlns:p14="http://schemas.microsoft.com/office/powerpoint/2010/main" val="2629817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89D0A-719F-114A-8A93-A2B02E0DC6A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541220C-A064-F94C-B84B-F309160CF53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C5B5E3A-1A0C-1748-B08C-C16EA114108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BB6CED7-0195-B047-A08C-FBA56A8CF097}"/>
              </a:ext>
            </a:extLst>
          </p:cNvPr>
          <p:cNvSpPr>
            <a:spLocks noGrp="1"/>
          </p:cNvSpPr>
          <p:nvPr>
            <p:ph type="dt" sz="half" idx="10"/>
          </p:nvPr>
        </p:nvSpPr>
        <p:spPr/>
        <p:txBody>
          <a:bodyPr/>
          <a:lstStyle/>
          <a:p>
            <a:fld id="{22761510-695C-C743-B39A-9F0ADCB37DAF}" type="datetimeFigureOut">
              <a:rPr lang="en-US" smtClean="0"/>
              <a:t>5/5/21</a:t>
            </a:fld>
            <a:endParaRPr lang="en-US"/>
          </a:p>
        </p:txBody>
      </p:sp>
      <p:sp>
        <p:nvSpPr>
          <p:cNvPr id="6" name="Footer Placeholder 5">
            <a:extLst>
              <a:ext uri="{FF2B5EF4-FFF2-40B4-BE49-F238E27FC236}">
                <a16:creationId xmlns:a16="http://schemas.microsoft.com/office/drawing/2014/main" id="{B505E11D-A987-3148-A508-4695E86A59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2FF2A8-281C-A443-BA65-BFC8C01768C0}"/>
              </a:ext>
            </a:extLst>
          </p:cNvPr>
          <p:cNvSpPr>
            <a:spLocks noGrp="1"/>
          </p:cNvSpPr>
          <p:nvPr>
            <p:ph type="sldNum" sz="quarter" idx="12"/>
          </p:nvPr>
        </p:nvSpPr>
        <p:spPr/>
        <p:txBody>
          <a:bodyPr/>
          <a:lstStyle/>
          <a:p>
            <a:fld id="{2837DD88-4A1C-F940-ACA0-3B9085CF4576}" type="slidenum">
              <a:rPr lang="en-US" smtClean="0"/>
              <a:t>‹#›</a:t>
            </a:fld>
            <a:endParaRPr lang="en-US"/>
          </a:p>
        </p:txBody>
      </p:sp>
    </p:spTree>
    <p:extLst>
      <p:ext uri="{BB962C8B-B14F-4D97-AF65-F5344CB8AC3E}">
        <p14:creationId xmlns:p14="http://schemas.microsoft.com/office/powerpoint/2010/main" val="110450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E02E1-B947-7549-8DFA-5E16B278822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637444-2A07-5543-97D5-01D152D110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F1E897-4136-B245-B7A6-5A73ECC14F3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035CC42-F68F-0342-92D1-11E58549EA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1D4FC0-2EDE-E248-909D-1AB257261DA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FAA6580-A90F-3A47-B60E-3ADC7D39DFA4}"/>
              </a:ext>
            </a:extLst>
          </p:cNvPr>
          <p:cNvSpPr>
            <a:spLocks noGrp="1"/>
          </p:cNvSpPr>
          <p:nvPr>
            <p:ph type="dt" sz="half" idx="10"/>
          </p:nvPr>
        </p:nvSpPr>
        <p:spPr/>
        <p:txBody>
          <a:bodyPr/>
          <a:lstStyle/>
          <a:p>
            <a:fld id="{22761510-695C-C743-B39A-9F0ADCB37DAF}" type="datetimeFigureOut">
              <a:rPr lang="en-US" smtClean="0"/>
              <a:t>5/5/21</a:t>
            </a:fld>
            <a:endParaRPr lang="en-US"/>
          </a:p>
        </p:txBody>
      </p:sp>
      <p:sp>
        <p:nvSpPr>
          <p:cNvPr id="8" name="Footer Placeholder 7">
            <a:extLst>
              <a:ext uri="{FF2B5EF4-FFF2-40B4-BE49-F238E27FC236}">
                <a16:creationId xmlns:a16="http://schemas.microsoft.com/office/drawing/2014/main" id="{E6E89E31-1687-E742-89D6-FC6188A793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948F3F-4C04-2A4D-925B-3245935D15B8}"/>
              </a:ext>
            </a:extLst>
          </p:cNvPr>
          <p:cNvSpPr>
            <a:spLocks noGrp="1"/>
          </p:cNvSpPr>
          <p:nvPr>
            <p:ph type="sldNum" sz="quarter" idx="12"/>
          </p:nvPr>
        </p:nvSpPr>
        <p:spPr/>
        <p:txBody>
          <a:bodyPr/>
          <a:lstStyle/>
          <a:p>
            <a:fld id="{2837DD88-4A1C-F940-ACA0-3B9085CF4576}" type="slidenum">
              <a:rPr lang="en-US" smtClean="0"/>
              <a:t>‹#›</a:t>
            </a:fld>
            <a:endParaRPr lang="en-US"/>
          </a:p>
        </p:txBody>
      </p:sp>
    </p:spTree>
    <p:extLst>
      <p:ext uri="{BB962C8B-B14F-4D97-AF65-F5344CB8AC3E}">
        <p14:creationId xmlns:p14="http://schemas.microsoft.com/office/powerpoint/2010/main" val="1435723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C983E-50D1-4D46-A9C7-0559C306112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0F91F67-3741-2649-BEB3-3976CD9C2581}"/>
              </a:ext>
            </a:extLst>
          </p:cNvPr>
          <p:cNvSpPr>
            <a:spLocks noGrp="1"/>
          </p:cNvSpPr>
          <p:nvPr>
            <p:ph type="dt" sz="half" idx="10"/>
          </p:nvPr>
        </p:nvSpPr>
        <p:spPr/>
        <p:txBody>
          <a:bodyPr/>
          <a:lstStyle/>
          <a:p>
            <a:fld id="{22761510-695C-C743-B39A-9F0ADCB37DAF}" type="datetimeFigureOut">
              <a:rPr lang="en-US" smtClean="0"/>
              <a:t>5/5/21</a:t>
            </a:fld>
            <a:endParaRPr lang="en-US"/>
          </a:p>
        </p:txBody>
      </p:sp>
      <p:sp>
        <p:nvSpPr>
          <p:cNvPr id="4" name="Footer Placeholder 3">
            <a:extLst>
              <a:ext uri="{FF2B5EF4-FFF2-40B4-BE49-F238E27FC236}">
                <a16:creationId xmlns:a16="http://schemas.microsoft.com/office/drawing/2014/main" id="{B65841E8-1ACD-EF48-9194-F3BE4CF6584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70AC90-141C-EB40-9EBC-AEE4AB8A4B76}"/>
              </a:ext>
            </a:extLst>
          </p:cNvPr>
          <p:cNvSpPr>
            <a:spLocks noGrp="1"/>
          </p:cNvSpPr>
          <p:nvPr>
            <p:ph type="sldNum" sz="quarter" idx="12"/>
          </p:nvPr>
        </p:nvSpPr>
        <p:spPr/>
        <p:txBody>
          <a:bodyPr/>
          <a:lstStyle/>
          <a:p>
            <a:fld id="{2837DD88-4A1C-F940-ACA0-3B9085CF4576}" type="slidenum">
              <a:rPr lang="en-US" smtClean="0"/>
              <a:t>‹#›</a:t>
            </a:fld>
            <a:endParaRPr lang="en-US"/>
          </a:p>
        </p:txBody>
      </p:sp>
    </p:spTree>
    <p:extLst>
      <p:ext uri="{BB962C8B-B14F-4D97-AF65-F5344CB8AC3E}">
        <p14:creationId xmlns:p14="http://schemas.microsoft.com/office/powerpoint/2010/main" val="2563873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467A30-602F-E543-A813-BEDF83C76230}"/>
              </a:ext>
            </a:extLst>
          </p:cNvPr>
          <p:cNvSpPr>
            <a:spLocks noGrp="1"/>
          </p:cNvSpPr>
          <p:nvPr>
            <p:ph type="dt" sz="half" idx="10"/>
          </p:nvPr>
        </p:nvSpPr>
        <p:spPr/>
        <p:txBody>
          <a:bodyPr/>
          <a:lstStyle/>
          <a:p>
            <a:fld id="{22761510-695C-C743-B39A-9F0ADCB37DAF}" type="datetimeFigureOut">
              <a:rPr lang="en-US" smtClean="0"/>
              <a:t>5/5/21</a:t>
            </a:fld>
            <a:endParaRPr lang="en-US"/>
          </a:p>
        </p:txBody>
      </p:sp>
      <p:sp>
        <p:nvSpPr>
          <p:cNvPr id="3" name="Footer Placeholder 2">
            <a:extLst>
              <a:ext uri="{FF2B5EF4-FFF2-40B4-BE49-F238E27FC236}">
                <a16:creationId xmlns:a16="http://schemas.microsoft.com/office/drawing/2014/main" id="{2B2A8656-1EE1-654D-91E5-E5D94EB4BF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DE35BB8-88E5-B243-9623-CE687EB905E0}"/>
              </a:ext>
            </a:extLst>
          </p:cNvPr>
          <p:cNvSpPr>
            <a:spLocks noGrp="1"/>
          </p:cNvSpPr>
          <p:nvPr>
            <p:ph type="sldNum" sz="quarter" idx="12"/>
          </p:nvPr>
        </p:nvSpPr>
        <p:spPr/>
        <p:txBody>
          <a:bodyPr/>
          <a:lstStyle/>
          <a:p>
            <a:fld id="{2837DD88-4A1C-F940-ACA0-3B9085CF4576}" type="slidenum">
              <a:rPr lang="en-US" smtClean="0"/>
              <a:t>‹#›</a:t>
            </a:fld>
            <a:endParaRPr lang="en-US"/>
          </a:p>
        </p:txBody>
      </p:sp>
    </p:spTree>
    <p:extLst>
      <p:ext uri="{BB962C8B-B14F-4D97-AF65-F5344CB8AC3E}">
        <p14:creationId xmlns:p14="http://schemas.microsoft.com/office/powerpoint/2010/main" val="700027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6FFE0-B234-6A49-8F11-5EC75F4150E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AC3B951-7191-5444-A223-F6ED5DA0CE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9A6A812-90B4-E842-A25C-538F9A7EE0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F6C3236-22DC-3546-953C-3A17D9ABC8A5}"/>
              </a:ext>
            </a:extLst>
          </p:cNvPr>
          <p:cNvSpPr>
            <a:spLocks noGrp="1"/>
          </p:cNvSpPr>
          <p:nvPr>
            <p:ph type="dt" sz="half" idx="10"/>
          </p:nvPr>
        </p:nvSpPr>
        <p:spPr/>
        <p:txBody>
          <a:bodyPr/>
          <a:lstStyle/>
          <a:p>
            <a:fld id="{22761510-695C-C743-B39A-9F0ADCB37DAF}" type="datetimeFigureOut">
              <a:rPr lang="en-US" smtClean="0"/>
              <a:t>5/5/21</a:t>
            </a:fld>
            <a:endParaRPr lang="en-US"/>
          </a:p>
        </p:txBody>
      </p:sp>
      <p:sp>
        <p:nvSpPr>
          <p:cNvPr id="6" name="Footer Placeholder 5">
            <a:extLst>
              <a:ext uri="{FF2B5EF4-FFF2-40B4-BE49-F238E27FC236}">
                <a16:creationId xmlns:a16="http://schemas.microsoft.com/office/drawing/2014/main" id="{F213E7C3-B730-F04E-8914-D9383031A2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FF92D9-E442-9345-A8C8-A890DF21C73B}"/>
              </a:ext>
            </a:extLst>
          </p:cNvPr>
          <p:cNvSpPr>
            <a:spLocks noGrp="1"/>
          </p:cNvSpPr>
          <p:nvPr>
            <p:ph type="sldNum" sz="quarter" idx="12"/>
          </p:nvPr>
        </p:nvSpPr>
        <p:spPr/>
        <p:txBody>
          <a:bodyPr/>
          <a:lstStyle/>
          <a:p>
            <a:fld id="{2837DD88-4A1C-F940-ACA0-3B9085CF4576}" type="slidenum">
              <a:rPr lang="en-US" smtClean="0"/>
              <a:t>‹#›</a:t>
            </a:fld>
            <a:endParaRPr lang="en-US"/>
          </a:p>
        </p:txBody>
      </p:sp>
    </p:spTree>
    <p:extLst>
      <p:ext uri="{BB962C8B-B14F-4D97-AF65-F5344CB8AC3E}">
        <p14:creationId xmlns:p14="http://schemas.microsoft.com/office/powerpoint/2010/main" val="1637149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6045D-7D30-5246-994B-B15B2123E5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725655B-1611-3140-B623-61C548FDB2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991E91-E0BB-334A-BB19-01CF6F5BE7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D95431-88D9-D246-92E3-4DD5D991FF8A}"/>
              </a:ext>
            </a:extLst>
          </p:cNvPr>
          <p:cNvSpPr>
            <a:spLocks noGrp="1"/>
          </p:cNvSpPr>
          <p:nvPr>
            <p:ph type="dt" sz="half" idx="10"/>
          </p:nvPr>
        </p:nvSpPr>
        <p:spPr/>
        <p:txBody>
          <a:bodyPr/>
          <a:lstStyle/>
          <a:p>
            <a:fld id="{22761510-695C-C743-B39A-9F0ADCB37DAF}" type="datetimeFigureOut">
              <a:rPr lang="en-US" smtClean="0"/>
              <a:t>5/5/21</a:t>
            </a:fld>
            <a:endParaRPr lang="en-US"/>
          </a:p>
        </p:txBody>
      </p:sp>
      <p:sp>
        <p:nvSpPr>
          <p:cNvPr id="6" name="Footer Placeholder 5">
            <a:extLst>
              <a:ext uri="{FF2B5EF4-FFF2-40B4-BE49-F238E27FC236}">
                <a16:creationId xmlns:a16="http://schemas.microsoft.com/office/drawing/2014/main" id="{6BBD3800-119F-F247-A2FD-FDE3008F6C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DF122C-9F9D-9241-8F7D-5E65EB9AC25D}"/>
              </a:ext>
            </a:extLst>
          </p:cNvPr>
          <p:cNvSpPr>
            <a:spLocks noGrp="1"/>
          </p:cNvSpPr>
          <p:nvPr>
            <p:ph type="sldNum" sz="quarter" idx="12"/>
          </p:nvPr>
        </p:nvSpPr>
        <p:spPr/>
        <p:txBody>
          <a:bodyPr/>
          <a:lstStyle/>
          <a:p>
            <a:fld id="{2837DD88-4A1C-F940-ACA0-3B9085CF4576}" type="slidenum">
              <a:rPr lang="en-US" smtClean="0"/>
              <a:t>‹#›</a:t>
            </a:fld>
            <a:endParaRPr lang="en-US"/>
          </a:p>
        </p:txBody>
      </p:sp>
    </p:spTree>
    <p:extLst>
      <p:ext uri="{BB962C8B-B14F-4D97-AF65-F5344CB8AC3E}">
        <p14:creationId xmlns:p14="http://schemas.microsoft.com/office/powerpoint/2010/main" val="2663186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5DAC1-2088-7945-B5D5-A18F4ADA0A1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B0D4F4-C37A-414D-BC19-F03D493F77F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0A9EE6-719B-1F44-9B48-2DA9DA5964F5}"/>
              </a:ext>
            </a:extLst>
          </p:cNvPr>
          <p:cNvSpPr>
            <a:spLocks noGrp="1"/>
          </p:cNvSpPr>
          <p:nvPr>
            <p:ph type="dt" sz="half" idx="10"/>
          </p:nvPr>
        </p:nvSpPr>
        <p:spPr/>
        <p:txBody>
          <a:bodyPr/>
          <a:lstStyle/>
          <a:p>
            <a:fld id="{22761510-695C-C743-B39A-9F0ADCB37DAF}" type="datetimeFigureOut">
              <a:rPr lang="en-US" smtClean="0"/>
              <a:t>5/5/21</a:t>
            </a:fld>
            <a:endParaRPr lang="en-US"/>
          </a:p>
        </p:txBody>
      </p:sp>
      <p:sp>
        <p:nvSpPr>
          <p:cNvPr id="5" name="Footer Placeholder 4">
            <a:extLst>
              <a:ext uri="{FF2B5EF4-FFF2-40B4-BE49-F238E27FC236}">
                <a16:creationId xmlns:a16="http://schemas.microsoft.com/office/drawing/2014/main" id="{1C460AE7-B399-2B4F-B25C-7C2528C4EB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E8BB88-905B-FE49-A479-0A309E98F3F4}"/>
              </a:ext>
            </a:extLst>
          </p:cNvPr>
          <p:cNvSpPr>
            <a:spLocks noGrp="1"/>
          </p:cNvSpPr>
          <p:nvPr>
            <p:ph type="sldNum" sz="quarter" idx="12"/>
          </p:nvPr>
        </p:nvSpPr>
        <p:spPr/>
        <p:txBody>
          <a:bodyPr/>
          <a:lstStyle/>
          <a:p>
            <a:fld id="{2837DD88-4A1C-F940-ACA0-3B9085CF4576}" type="slidenum">
              <a:rPr lang="en-US" smtClean="0"/>
              <a:t>‹#›</a:t>
            </a:fld>
            <a:endParaRPr lang="en-US"/>
          </a:p>
        </p:txBody>
      </p:sp>
    </p:spTree>
    <p:extLst>
      <p:ext uri="{BB962C8B-B14F-4D97-AF65-F5344CB8AC3E}">
        <p14:creationId xmlns:p14="http://schemas.microsoft.com/office/powerpoint/2010/main" val="3780675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B02F33-0EE9-2A4B-927A-D4ABE8A6E0B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113CEF0-F07C-6C4C-B0EB-60ACE96CBD4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8776E6-E61B-8940-8EA5-9A43246A8647}"/>
              </a:ext>
            </a:extLst>
          </p:cNvPr>
          <p:cNvSpPr>
            <a:spLocks noGrp="1"/>
          </p:cNvSpPr>
          <p:nvPr>
            <p:ph type="dt" sz="half" idx="10"/>
          </p:nvPr>
        </p:nvSpPr>
        <p:spPr/>
        <p:txBody>
          <a:bodyPr/>
          <a:lstStyle/>
          <a:p>
            <a:fld id="{22761510-695C-C743-B39A-9F0ADCB37DAF}" type="datetimeFigureOut">
              <a:rPr lang="en-US" smtClean="0"/>
              <a:t>5/5/21</a:t>
            </a:fld>
            <a:endParaRPr lang="en-US"/>
          </a:p>
        </p:txBody>
      </p:sp>
      <p:sp>
        <p:nvSpPr>
          <p:cNvPr id="5" name="Footer Placeholder 4">
            <a:extLst>
              <a:ext uri="{FF2B5EF4-FFF2-40B4-BE49-F238E27FC236}">
                <a16:creationId xmlns:a16="http://schemas.microsoft.com/office/drawing/2014/main" id="{7704EDD5-8F24-6F43-8DD7-4AD7B68F84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E5A4D2-943D-184D-974B-984887523210}"/>
              </a:ext>
            </a:extLst>
          </p:cNvPr>
          <p:cNvSpPr>
            <a:spLocks noGrp="1"/>
          </p:cNvSpPr>
          <p:nvPr>
            <p:ph type="sldNum" sz="quarter" idx="12"/>
          </p:nvPr>
        </p:nvSpPr>
        <p:spPr/>
        <p:txBody>
          <a:bodyPr/>
          <a:lstStyle/>
          <a:p>
            <a:fld id="{2837DD88-4A1C-F940-ACA0-3B9085CF4576}" type="slidenum">
              <a:rPr lang="en-US" smtClean="0"/>
              <a:t>‹#›</a:t>
            </a:fld>
            <a:endParaRPr lang="en-US"/>
          </a:p>
        </p:txBody>
      </p:sp>
    </p:spTree>
    <p:extLst>
      <p:ext uri="{BB962C8B-B14F-4D97-AF65-F5344CB8AC3E}">
        <p14:creationId xmlns:p14="http://schemas.microsoft.com/office/powerpoint/2010/main" val="998944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525911-7C1F-D54A-81B0-FA0B88D46B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831026-C37A-F447-8941-F99BA0E3C0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8AF7A1-9CBD-6C4A-860D-3B3D8E281E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761510-695C-C743-B39A-9F0ADCB37DAF}" type="datetimeFigureOut">
              <a:rPr lang="en-US" smtClean="0"/>
              <a:t>5/5/21</a:t>
            </a:fld>
            <a:endParaRPr lang="en-US"/>
          </a:p>
        </p:txBody>
      </p:sp>
      <p:sp>
        <p:nvSpPr>
          <p:cNvPr id="5" name="Footer Placeholder 4">
            <a:extLst>
              <a:ext uri="{FF2B5EF4-FFF2-40B4-BE49-F238E27FC236}">
                <a16:creationId xmlns:a16="http://schemas.microsoft.com/office/drawing/2014/main" id="{62FBA295-85F2-DB4F-AB9E-3A7F513A47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EF2ED95-4B24-D446-A5EC-CD8C3BD2E1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37DD88-4A1C-F940-ACA0-3B9085CF4576}" type="slidenum">
              <a:rPr lang="en-US" smtClean="0"/>
              <a:t>‹#›</a:t>
            </a:fld>
            <a:endParaRPr lang="en-US"/>
          </a:p>
        </p:txBody>
      </p:sp>
    </p:spTree>
    <p:extLst>
      <p:ext uri="{BB962C8B-B14F-4D97-AF65-F5344CB8AC3E}">
        <p14:creationId xmlns:p14="http://schemas.microsoft.com/office/powerpoint/2010/main" val="16484307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hyperlink" Target="https://www.microsoft.com/en-gb/microsoft-365/business/compare-all-microsoft-365-business-products-b?&amp;ef_id=Cj0KCQjwse-DBhC7ARIsAI8YcWKrFKwT_dDKn1r-3vrOQZ09iYIVDoIATYapGR-2C8xc3RNQ3E6P8J8aAmWwEALw_wcB:G:s&amp;OCID=AID2100139_SEM_Cj0KCQjwse-DBhC7ARIsAI8YcWKrFKwT_dDKn1r-3vrOQZ09iYIVDoIATYapGR-2C8xc3RNQ3E6P8J8aAmWwEALw_wcB:G:s&amp;lnkd=Google_O365SMB_Brand&amp;gclid=Cj0KCQjwse-DBhC7ARIsAI8YcWKrFKwT_dDKn1r-3vrOQZ09iYIVDoIATYapGR-2C8xc3RNQ3E6P8J8aAmWwEALw_wcB"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hrbartender.com/2020/employee-engagement/remote-work-strategies-suppor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6FA11DD5-E0E6-F14E-AC02-DC76684829ED}"/>
              </a:ext>
            </a:extLst>
          </p:cNvPr>
          <p:cNvSpPr/>
          <p:nvPr/>
        </p:nvSpPr>
        <p:spPr>
          <a:xfrm>
            <a:off x="6903862" y="819121"/>
            <a:ext cx="4805996" cy="1297115"/>
          </a:xfrm>
          <a:prstGeom prst="rect">
            <a:avLst/>
          </a:prstGeom>
        </p:spPr>
        <p:txBody>
          <a:bodyPr vert="horz" lIns="91440" tIns="45720" rIns="91440" bIns="45720" rtlCol="0" anchor="t">
            <a:normAutofit/>
          </a:bodyPr>
          <a:lstStyle/>
          <a:p>
            <a:pPr>
              <a:lnSpc>
                <a:spcPct val="90000"/>
              </a:lnSpc>
              <a:spcBef>
                <a:spcPct val="0"/>
              </a:spcBef>
              <a:spcAft>
                <a:spcPts val="800"/>
              </a:spcAft>
            </a:pPr>
            <a:r>
              <a:rPr lang="en-US" sz="2400" b="1" kern="1200" dirty="0">
                <a:solidFill>
                  <a:srgbClr val="000000"/>
                </a:solidFill>
                <a:latin typeface="+mj-lt"/>
                <a:ea typeface="+mj-ea"/>
                <a:cs typeface="+mj-cs"/>
              </a:rPr>
              <a:t>University of Wales Trinity Saint David</a:t>
            </a:r>
            <a:endParaRPr lang="en-US" sz="2400" kern="1200" dirty="0">
              <a:solidFill>
                <a:srgbClr val="000000"/>
              </a:solidFill>
              <a:effectLst/>
              <a:latin typeface="+mj-lt"/>
              <a:ea typeface="+mj-ea"/>
              <a:cs typeface="+mj-cs"/>
            </a:endParaRPr>
          </a:p>
          <a:p>
            <a:pPr>
              <a:lnSpc>
                <a:spcPct val="90000"/>
              </a:lnSpc>
              <a:spcBef>
                <a:spcPct val="0"/>
              </a:spcBef>
              <a:spcAft>
                <a:spcPts val="800"/>
              </a:spcAft>
            </a:pPr>
            <a:r>
              <a:rPr lang="en-US" sz="2400" b="1" kern="1200" dirty="0">
                <a:solidFill>
                  <a:srgbClr val="000000"/>
                </a:solidFill>
                <a:effectLst/>
                <a:latin typeface="+mj-lt"/>
                <a:ea typeface="+mj-ea"/>
                <a:cs typeface="+mj-cs"/>
              </a:rPr>
              <a:t>Wales Institute of Science &amp; Art</a:t>
            </a:r>
            <a:endParaRPr lang="en-US" sz="2400" kern="1200" dirty="0">
              <a:solidFill>
                <a:srgbClr val="000000"/>
              </a:solidFill>
              <a:effectLst/>
              <a:latin typeface="+mj-lt"/>
              <a:ea typeface="+mj-ea"/>
              <a:cs typeface="+mj-cs"/>
            </a:endParaRP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4"/>
                </a:gs>
                <a:gs pos="23000">
                  <a:schemeClr val="accent4"/>
                </a:gs>
                <a:gs pos="83000">
                  <a:schemeClr val="accent2"/>
                </a:gs>
                <a:gs pos="100000">
                  <a:schemeClr val="accent2"/>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Press Releases 2018 | University of Wales Trinity Saint David">
            <a:extLst>
              <a:ext uri="{FF2B5EF4-FFF2-40B4-BE49-F238E27FC236}">
                <a16:creationId xmlns:a16="http://schemas.microsoft.com/office/drawing/2014/main" id="{67F32223-6B4A-AF4C-BD17-C33883B3B1FC}"/>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340470" y="3057848"/>
            <a:ext cx="4141760" cy="1656704"/>
          </a:xfrm>
          <a:custGeom>
            <a:avLst/>
            <a:gdLst/>
            <a:ahLst/>
            <a:cxnLst/>
            <a:rect l="l" t="t" r="r" b="b"/>
            <a:pathLst>
              <a:path w="4141760" h="4377846">
                <a:moveTo>
                  <a:pt x="0" y="0"/>
                </a:moveTo>
                <a:lnTo>
                  <a:pt x="4141760" y="0"/>
                </a:lnTo>
                <a:lnTo>
                  <a:pt x="4141760" y="4377846"/>
                </a:lnTo>
                <a:lnTo>
                  <a:pt x="0" y="4377846"/>
                </a:lnTo>
                <a:close/>
              </a:path>
            </a:pathLst>
          </a:custGeom>
          <a:noFill/>
        </p:spPr>
      </p:pic>
      <p:sp>
        <p:nvSpPr>
          <p:cNvPr id="6" name="Rectangle 5">
            <a:extLst>
              <a:ext uri="{FF2B5EF4-FFF2-40B4-BE49-F238E27FC236}">
                <a16:creationId xmlns:a16="http://schemas.microsoft.com/office/drawing/2014/main" id="{66FA3CC8-CB16-0B4E-981F-C12733CFFD31}"/>
              </a:ext>
            </a:extLst>
          </p:cNvPr>
          <p:cNvSpPr/>
          <p:nvPr/>
        </p:nvSpPr>
        <p:spPr>
          <a:xfrm>
            <a:off x="6043888" y="2215206"/>
            <a:ext cx="6096000" cy="1213794"/>
          </a:xfrm>
          <a:prstGeom prst="rect">
            <a:avLst/>
          </a:prstGeom>
        </p:spPr>
        <p:txBody>
          <a:bodyPr>
            <a:spAutoFit/>
          </a:bodyPr>
          <a:lstStyle/>
          <a:p>
            <a:pPr algn="ctr">
              <a:lnSpc>
                <a:spcPct val="150000"/>
              </a:lnSpc>
              <a:spcAft>
                <a:spcPts val="800"/>
              </a:spcAft>
            </a:pPr>
            <a:r>
              <a:rPr lang="en-GB" sz="2800" b="1" i="1" dirty="0">
                <a:effectLst/>
                <a:latin typeface="Calibri" panose="020F0502020204030204" pitchFamily="34" charset="0"/>
                <a:ea typeface="Calibri" panose="020F0502020204030204" pitchFamily="34" charset="0"/>
                <a:cs typeface="Times New Roman" panose="02020603050405020304" pitchFamily="18" charset="0"/>
              </a:rPr>
              <a:t>Use of applications Portfolio</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b="1" i="1" dirty="0">
                <a:latin typeface="Calibri" panose="020F0502020204030204" pitchFamily="34" charset="0"/>
                <a:ea typeface="Calibri" panose="020F0502020204030204" pitchFamily="34" charset="0"/>
                <a:cs typeface="Times New Roman" panose="02020603050405020304" pitchFamily="18" charset="0"/>
              </a:rPr>
              <a:t>Software &amp; Apps for Business (ACCA4031)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3A7FA3BC-75EC-0B4D-A093-9D8AE4CBFFC9}"/>
              </a:ext>
            </a:extLst>
          </p:cNvPr>
          <p:cNvSpPr/>
          <p:nvPr/>
        </p:nvSpPr>
        <p:spPr>
          <a:xfrm rot="10800000" flipV="1">
            <a:off x="9814487" y="5946289"/>
            <a:ext cx="1903956" cy="588944"/>
          </a:xfrm>
          <a:prstGeom prst="rect">
            <a:avLst/>
          </a:prstGeom>
        </p:spPr>
        <p:txBody>
          <a:bodyPr wrap="square">
            <a:spAutoFit/>
          </a:bodyPr>
          <a:lstStyle/>
          <a:p>
            <a:pPr algn="ctr">
              <a:lnSpc>
                <a:spcPct val="150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Jacek </a:t>
            </a:r>
            <a:r>
              <a:rPr lang="en-GB" sz="900" dirty="0" err="1">
                <a:latin typeface="Calibri" panose="020F0502020204030204" pitchFamily="34" charset="0"/>
                <a:ea typeface="Calibri" panose="020F0502020204030204" pitchFamily="34" charset="0"/>
                <a:cs typeface="Times New Roman" panose="02020603050405020304" pitchFamily="18" charset="0"/>
              </a:rPr>
              <a:t>Traczewski</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2022703</a:t>
            </a:r>
          </a:p>
        </p:txBody>
      </p:sp>
    </p:spTree>
    <p:extLst>
      <p:ext uri="{BB962C8B-B14F-4D97-AF65-F5344CB8AC3E}">
        <p14:creationId xmlns:p14="http://schemas.microsoft.com/office/powerpoint/2010/main" val="80874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55"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p:cTn id="18" dur="1000" fill="hold"/>
                                        <p:tgtEl>
                                          <p:spTgt spid="6"/>
                                        </p:tgtEl>
                                        <p:attrNameLst>
                                          <p:attrName>ppt_w</p:attrName>
                                        </p:attrNameLst>
                                      </p:cBhvr>
                                      <p:tavLst>
                                        <p:tav tm="0">
                                          <p:val>
                                            <p:strVal val="#ppt_w*0.70"/>
                                          </p:val>
                                        </p:tav>
                                        <p:tav tm="100000">
                                          <p:val>
                                            <p:strVal val="#ppt_w"/>
                                          </p:val>
                                        </p:tav>
                                      </p:tavLst>
                                    </p:anim>
                                    <p:anim calcmode="lin" valueType="num">
                                      <p:cBhvr>
                                        <p:cTn id="19" dur="1000" fill="hold"/>
                                        <p:tgtEl>
                                          <p:spTgt spid="6"/>
                                        </p:tgtEl>
                                        <p:attrNameLst>
                                          <p:attrName>ppt_h</p:attrName>
                                        </p:attrNameLst>
                                      </p:cBhvr>
                                      <p:tavLst>
                                        <p:tav tm="0">
                                          <p:val>
                                            <p:strVal val="#ppt_h"/>
                                          </p:val>
                                        </p:tav>
                                        <p:tav tm="100000">
                                          <p:val>
                                            <p:strVal val="#ppt_h"/>
                                          </p:val>
                                        </p:tav>
                                      </p:tavLst>
                                    </p:anim>
                                    <p:animEffect transition="in" filter="fade">
                                      <p:cBhvr>
                                        <p:cTn id="2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E440C32-FBE1-A249-8921-4D3D59AE46A6}"/>
              </a:ext>
            </a:extLst>
          </p:cNvPr>
          <p:cNvSpPr/>
          <p:nvPr/>
        </p:nvSpPr>
        <p:spPr>
          <a:xfrm>
            <a:off x="9674087" y="6176963"/>
            <a:ext cx="2517913" cy="588944"/>
          </a:xfrm>
          <a:prstGeom prst="rect">
            <a:avLst/>
          </a:prstGeom>
        </p:spPr>
        <p:txBody>
          <a:bodyPr wrap="square">
            <a:spAutoFit/>
          </a:bodyPr>
          <a:lstStyle/>
          <a:p>
            <a:pPr algn="ctr">
              <a:lnSpc>
                <a:spcPct val="150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Jacek </a:t>
            </a:r>
            <a:r>
              <a:rPr lang="en-GB" sz="900" dirty="0" err="1">
                <a:latin typeface="Calibri" panose="020F0502020204030204" pitchFamily="34" charset="0"/>
                <a:ea typeface="Calibri" panose="020F0502020204030204" pitchFamily="34" charset="0"/>
                <a:cs typeface="Times New Roman" panose="02020603050405020304" pitchFamily="18" charset="0"/>
              </a:rPr>
              <a:t>Traczewski</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2022703</a:t>
            </a:r>
          </a:p>
        </p:txBody>
      </p:sp>
      <p:pic>
        <p:nvPicPr>
          <p:cNvPr id="5" name="Content Placeholder 4" descr="Press Releases 2018 | University of Wales Trinity Saint David">
            <a:extLst>
              <a:ext uri="{FF2B5EF4-FFF2-40B4-BE49-F238E27FC236}">
                <a16:creationId xmlns:a16="http://schemas.microsoft.com/office/drawing/2014/main" id="{40E08190-CA70-BC41-863A-27D8F574CD43}"/>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bwMode="auto">
          <a:xfrm>
            <a:off x="185529" y="5982959"/>
            <a:ext cx="2141607" cy="782948"/>
          </a:xfrm>
          <a:custGeom>
            <a:avLst/>
            <a:gdLst/>
            <a:ahLst/>
            <a:cxnLst/>
            <a:rect l="l" t="t" r="r" b="b"/>
            <a:pathLst>
              <a:path w="4141760" h="4377846">
                <a:moveTo>
                  <a:pt x="0" y="0"/>
                </a:moveTo>
                <a:lnTo>
                  <a:pt x="4141760" y="0"/>
                </a:lnTo>
                <a:lnTo>
                  <a:pt x="4141760" y="4377846"/>
                </a:lnTo>
                <a:lnTo>
                  <a:pt x="0" y="4377846"/>
                </a:lnTo>
                <a:close/>
              </a:path>
            </a:pathLst>
          </a:custGeom>
          <a:noFill/>
        </p:spPr>
      </p:pic>
      <p:sp>
        <p:nvSpPr>
          <p:cNvPr id="13" name="TextBox 12">
            <a:extLst>
              <a:ext uri="{FF2B5EF4-FFF2-40B4-BE49-F238E27FC236}">
                <a16:creationId xmlns:a16="http://schemas.microsoft.com/office/drawing/2014/main" id="{BEC3E654-DF37-9647-AE24-8F1CE60CCF6A}"/>
              </a:ext>
            </a:extLst>
          </p:cNvPr>
          <p:cNvSpPr txBox="1"/>
          <p:nvPr/>
        </p:nvSpPr>
        <p:spPr>
          <a:xfrm>
            <a:off x="815008" y="1219200"/>
            <a:ext cx="10561983" cy="2031325"/>
          </a:xfrm>
          <a:prstGeom prst="rect">
            <a:avLst/>
          </a:prstGeom>
          <a:noFill/>
        </p:spPr>
        <p:txBody>
          <a:bodyPr wrap="square" rtlCol="0">
            <a:spAutoFit/>
          </a:bodyPr>
          <a:lstStyle/>
          <a:p>
            <a:r>
              <a:rPr lang="en-GB" dirty="0"/>
              <a:t>This presentation will show how we can work together as students in a pandemic period when our university is closed. We all need to stay home and not spread virus to protect the NHS in its fight against COVID19. These are hard times for everyone. Our life is changing. We students cannot physically attend lectures. My school </a:t>
            </a:r>
            <a:r>
              <a:rPr lang="en-GB" u="sng" dirty="0">
                <a:hlinkClick r:id="rId3"/>
              </a:rPr>
              <a:t>University of Wales Trinity Saint David</a:t>
            </a:r>
            <a:r>
              <a:rPr lang="en-GB" dirty="0"/>
              <a:t> give for students access to tools withs is give us opportunity to attendant class. All students have their on-line accounts thanks to them we can use the software in the browser version, and we can download and use the desktop versions. We use a suite of programs that allows us to study remotely </a:t>
            </a:r>
            <a:r>
              <a:rPr lang="en-GB" u="sng" dirty="0">
                <a:hlinkClick r:id="rId4"/>
              </a:rPr>
              <a:t>Microsoft Office 365</a:t>
            </a:r>
            <a:r>
              <a:rPr lang="en-GB" dirty="0"/>
              <a:t> is the most popular. Various alternatives are available on the market.</a:t>
            </a:r>
          </a:p>
        </p:txBody>
      </p:sp>
      <p:pic>
        <p:nvPicPr>
          <p:cNvPr id="15" name="Picture 14" descr="A picture containing plant, flower&#10;&#10;Description automatically generated">
            <a:extLst>
              <a:ext uri="{FF2B5EF4-FFF2-40B4-BE49-F238E27FC236}">
                <a16:creationId xmlns:a16="http://schemas.microsoft.com/office/drawing/2014/main" id="{03BEA191-30D7-B64B-A7D0-BD250BB18E2B}"/>
              </a:ext>
            </a:extLst>
          </p:cNvPr>
          <p:cNvPicPr>
            <a:picLocks noChangeAspect="1"/>
          </p:cNvPicPr>
          <p:nvPr/>
        </p:nvPicPr>
        <p:blipFill>
          <a:blip r:embed="rId5"/>
          <a:stretch>
            <a:fillRect/>
          </a:stretch>
        </p:blipFill>
        <p:spPr>
          <a:xfrm>
            <a:off x="8336998" y="3916018"/>
            <a:ext cx="2197100" cy="1848677"/>
          </a:xfrm>
          <a:prstGeom prst="rect">
            <a:avLst/>
          </a:prstGeom>
        </p:spPr>
      </p:pic>
      <p:pic>
        <p:nvPicPr>
          <p:cNvPr id="1026" name="Picture 2" descr="13 Tips for How to Work from Home Productively | Steelcase">
            <a:extLst>
              <a:ext uri="{FF2B5EF4-FFF2-40B4-BE49-F238E27FC236}">
                <a16:creationId xmlns:a16="http://schemas.microsoft.com/office/drawing/2014/main" id="{3FA46B91-D607-D343-B101-7CF98D66FC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4774" y="3429000"/>
            <a:ext cx="5041140" cy="20952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2613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2000"/>
                                        <p:tgtEl>
                                          <p:spTgt spid="13"/>
                                        </p:tgtEl>
                                      </p:cBhvr>
                                    </p:animEffect>
                                    <p:anim calcmode="lin" valueType="num">
                                      <p:cBhvr>
                                        <p:cTn id="14" dur="2000" fill="hold"/>
                                        <p:tgtEl>
                                          <p:spTgt spid="13"/>
                                        </p:tgtEl>
                                        <p:attrNameLst>
                                          <p:attrName>ppt_w</p:attrName>
                                        </p:attrNameLst>
                                      </p:cBhvr>
                                      <p:tavLst>
                                        <p:tav tm="0" fmla="#ppt_w*sin(2.5*pi*$)">
                                          <p:val>
                                            <p:fltVal val="0"/>
                                          </p:val>
                                        </p:tav>
                                        <p:tav tm="100000">
                                          <p:val>
                                            <p:fltVal val="1"/>
                                          </p:val>
                                        </p:tav>
                                      </p:tavLst>
                                    </p:anim>
                                    <p:anim calcmode="lin" valueType="num">
                                      <p:cBhvr>
                                        <p:cTn id="15" dur="20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nodeType="clickEffect">
                                  <p:stCondLst>
                                    <p:cond delay="0"/>
                                  </p:stCondLst>
                                  <p:childTnLst>
                                    <p:set>
                                      <p:cBhvr>
                                        <p:cTn id="19" dur="1" fill="hold">
                                          <p:stCondLst>
                                            <p:cond delay="0"/>
                                          </p:stCondLst>
                                        </p:cTn>
                                        <p:tgtEl>
                                          <p:spTgt spid="1026"/>
                                        </p:tgtEl>
                                        <p:attrNameLst>
                                          <p:attrName>style.visibility</p:attrName>
                                        </p:attrNameLst>
                                      </p:cBhvr>
                                      <p:to>
                                        <p:strVal val="visible"/>
                                      </p:to>
                                    </p:set>
                                    <p:animEffect transition="in" filter="checkerboard(across)">
                                      <p:cBhvr>
                                        <p:cTn id="20" dur="500"/>
                                        <p:tgtEl>
                                          <p:spTgt spid="1026"/>
                                        </p:tgtEl>
                                      </p:cBhvr>
                                    </p:animEffect>
                                  </p:childTnLst>
                                </p:cTn>
                              </p:par>
                            </p:childTnLst>
                          </p:cTn>
                        </p:par>
                      </p:childTnLst>
                    </p:cTn>
                  </p:par>
                  <p:par>
                    <p:cTn id="21" fill="hold">
                      <p:stCondLst>
                        <p:cond delay="indefinite"/>
                      </p:stCondLst>
                      <p:childTnLst>
                        <p:par>
                          <p:cTn id="22" fill="hold">
                            <p:stCondLst>
                              <p:cond delay="0"/>
                            </p:stCondLst>
                            <p:childTnLst>
                              <p:par>
                                <p:cTn id="23" presetID="5" presetClass="entr" presetSubtype="10"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checkerboard(across)">
                                      <p:cBhvr>
                                        <p:cTn id="2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Content Placeholder 4" descr="Press Releases 2018 | University of Wales Trinity Saint David">
            <a:extLst>
              <a:ext uri="{FF2B5EF4-FFF2-40B4-BE49-F238E27FC236}">
                <a16:creationId xmlns:a16="http://schemas.microsoft.com/office/drawing/2014/main" id="{416ED85D-CC9C-4F48-AB55-0C7E1B86BDA4}"/>
              </a:ext>
            </a:extLst>
          </p:cNvPr>
          <p:cNvPicPr>
            <a:picLocks/>
          </p:cNvPicPr>
          <p:nvPr/>
        </p:nvPicPr>
        <p:blipFill>
          <a:blip r:embed="rId4">
            <a:alphaModFix amt="95000"/>
            <a:extLst>
              <a:ext uri="{28A0092B-C50C-407E-A947-70E740481C1C}">
                <a14:useLocalDpi xmlns:a14="http://schemas.microsoft.com/office/drawing/2010/main" val="0"/>
              </a:ext>
            </a:extLst>
          </a:blip>
          <a:stretch>
            <a:fillRect/>
          </a:stretch>
        </p:blipFill>
        <p:spPr bwMode="auto">
          <a:xfrm>
            <a:off x="0" y="6075052"/>
            <a:ext cx="2141607" cy="782948"/>
          </a:xfrm>
          <a:custGeom>
            <a:avLst/>
            <a:gdLst/>
            <a:ahLst/>
            <a:cxnLst/>
            <a:rect l="l" t="t" r="r" b="b"/>
            <a:pathLst>
              <a:path w="4141760" h="4377846">
                <a:moveTo>
                  <a:pt x="0" y="0"/>
                </a:moveTo>
                <a:lnTo>
                  <a:pt x="4141760" y="0"/>
                </a:lnTo>
                <a:lnTo>
                  <a:pt x="4141760" y="4377846"/>
                </a:lnTo>
                <a:lnTo>
                  <a:pt x="0" y="4377846"/>
                </a:lnTo>
                <a:close/>
              </a:path>
            </a:pathLst>
          </a:custGeom>
          <a:noFill/>
        </p:spPr>
      </p:pic>
      <p:sp>
        <p:nvSpPr>
          <p:cNvPr id="3" name="Rectangle 2">
            <a:extLst>
              <a:ext uri="{FF2B5EF4-FFF2-40B4-BE49-F238E27FC236}">
                <a16:creationId xmlns:a16="http://schemas.microsoft.com/office/drawing/2014/main" id="{226FF8F6-A1EA-ED46-87A8-160A082178D1}"/>
              </a:ext>
            </a:extLst>
          </p:cNvPr>
          <p:cNvSpPr/>
          <p:nvPr/>
        </p:nvSpPr>
        <p:spPr>
          <a:xfrm>
            <a:off x="10349948" y="6193951"/>
            <a:ext cx="1669774" cy="545149"/>
          </a:xfrm>
          <a:prstGeom prst="rect">
            <a:avLst/>
          </a:prstGeom>
        </p:spPr>
        <p:txBody>
          <a:bodyPr wrap="square">
            <a:spAutoFit/>
          </a:bodyPr>
          <a:lstStyle/>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Jacek </a:t>
            </a:r>
            <a:r>
              <a:rPr lang="en-GB" sz="800" dirty="0" err="1">
                <a:latin typeface="Calibri" panose="020F0502020204030204" pitchFamily="34" charset="0"/>
                <a:ea typeface="Calibri" panose="020F0502020204030204" pitchFamily="34" charset="0"/>
                <a:cs typeface="Times New Roman" panose="02020603050405020304" pitchFamily="18" charset="0"/>
              </a:rPr>
              <a:t>Traczewski</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2022703</a:t>
            </a:r>
          </a:p>
        </p:txBody>
      </p:sp>
    </p:spTree>
    <p:extLst>
      <p:ext uri="{BB962C8B-B14F-4D97-AF65-F5344CB8AC3E}">
        <p14:creationId xmlns:p14="http://schemas.microsoft.com/office/powerpoint/2010/main" val="590147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Press Releases 2018 | University of Wales Trinity Saint David">
            <a:extLst>
              <a:ext uri="{FF2B5EF4-FFF2-40B4-BE49-F238E27FC236}">
                <a16:creationId xmlns:a16="http://schemas.microsoft.com/office/drawing/2014/main" id="{B87D23F5-CDB8-DA43-B7C6-2B06AC713217}"/>
              </a:ext>
            </a:extLst>
          </p:cNvPr>
          <p:cNvPicPr>
            <a:picLocks/>
          </p:cNvPicPr>
          <p:nvPr/>
        </p:nvPicPr>
        <p:blipFill>
          <a:blip r:embed="rId2">
            <a:alphaModFix amt="95000"/>
            <a:extLst>
              <a:ext uri="{28A0092B-C50C-407E-A947-70E740481C1C}">
                <a14:useLocalDpi xmlns:a14="http://schemas.microsoft.com/office/drawing/2010/main" val="0"/>
              </a:ext>
            </a:extLst>
          </a:blip>
          <a:stretch>
            <a:fillRect/>
          </a:stretch>
        </p:blipFill>
        <p:spPr bwMode="auto">
          <a:xfrm>
            <a:off x="0" y="6075052"/>
            <a:ext cx="2141607" cy="782948"/>
          </a:xfrm>
          <a:custGeom>
            <a:avLst/>
            <a:gdLst/>
            <a:ahLst/>
            <a:cxnLst/>
            <a:rect l="l" t="t" r="r" b="b"/>
            <a:pathLst>
              <a:path w="4141760" h="4377846">
                <a:moveTo>
                  <a:pt x="0" y="0"/>
                </a:moveTo>
                <a:lnTo>
                  <a:pt x="4141760" y="0"/>
                </a:lnTo>
                <a:lnTo>
                  <a:pt x="4141760" y="4377846"/>
                </a:lnTo>
                <a:lnTo>
                  <a:pt x="0" y="4377846"/>
                </a:lnTo>
                <a:close/>
              </a:path>
            </a:pathLst>
          </a:custGeom>
          <a:noFill/>
        </p:spPr>
      </p:pic>
      <p:sp>
        <p:nvSpPr>
          <p:cNvPr id="5" name="Rectangle 4">
            <a:extLst>
              <a:ext uri="{FF2B5EF4-FFF2-40B4-BE49-F238E27FC236}">
                <a16:creationId xmlns:a16="http://schemas.microsoft.com/office/drawing/2014/main" id="{EEDDEBFA-6FAB-5E4B-AAB6-59CC2B854425}"/>
              </a:ext>
            </a:extLst>
          </p:cNvPr>
          <p:cNvSpPr/>
          <p:nvPr/>
        </p:nvSpPr>
        <p:spPr>
          <a:xfrm>
            <a:off x="10774017" y="6070720"/>
            <a:ext cx="1166191" cy="545149"/>
          </a:xfrm>
          <a:prstGeom prst="rect">
            <a:avLst/>
          </a:prstGeom>
        </p:spPr>
        <p:txBody>
          <a:bodyPr wrap="square">
            <a:spAutoFit/>
          </a:bodyPr>
          <a:lstStyle/>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Jacek </a:t>
            </a:r>
            <a:r>
              <a:rPr lang="en-GB" sz="800" dirty="0" err="1">
                <a:latin typeface="Calibri" panose="020F0502020204030204" pitchFamily="34" charset="0"/>
                <a:ea typeface="Calibri" panose="020F0502020204030204" pitchFamily="34" charset="0"/>
                <a:cs typeface="Times New Roman" panose="02020603050405020304" pitchFamily="18" charset="0"/>
              </a:rPr>
              <a:t>Traczewski</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2022703</a:t>
            </a:r>
          </a:p>
        </p:txBody>
      </p:sp>
      <p:sp>
        <p:nvSpPr>
          <p:cNvPr id="6" name="TextBox 5">
            <a:extLst>
              <a:ext uri="{FF2B5EF4-FFF2-40B4-BE49-F238E27FC236}">
                <a16:creationId xmlns:a16="http://schemas.microsoft.com/office/drawing/2014/main" id="{C0592520-9E6E-7A4A-A0FB-AF40D097082B}"/>
              </a:ext>
            </a:extLst>
          </p:cNvPr>
          <p:cNvSpPr txBox="1"/>
          <p:nvPr/>
        </p:nvSpPr>
        <p:spPr>
          <a:xfrm>
            <a:off x="1070803" y="1775791"/>
            <a:ext cx="8073197" cy="1938992"/>
          </a:xfrm>
          <a:prstGeom prst="rect">
            <a:avLst/>
          </a:prstGeom>
          <a:noFill/>
        </p:spPr>
        <p:txBody>
          <a:bodyPr wrap="square" rtlCol="0">
            <a:spAutoFit/>
          </a:bodyPr>
          <a:lstStyle/>
          <a:p>
            <a:pPr marL="285750" indent="-285750">
              <a:buFont typeface="Arial" panose="020B0604020202020204" pitchFamily="34" charset="0"/>
              <a:buChar char="•"/>
            </a:pPr>
            <a:r>
              <a:rPr lang="en-US" sz="2000" dirty="0"/>
              <a:t>E-mail</a:t>
            </a:r>
          </a:p>
          <a:p>
            <a:pPr marL="285750" indent="-285750">
              <a:buFont typeface="Arial" panose="020B0604020202020204" pitchFamily="34" charset="0"/>
              <a:buChar char="•"/>
            </a:pPr>
            <a:r>
              <a:rPr lang="en-US" sz="2000" dirty="0"/>
              <a:t>Video meeting</a:t>
            </a:r>
          </a:p>
          <a:p>
            <a:pPr marL="285750" indent="-285750">
              <a:buFont typeface="Arial" panose="020B0604020202020204" pitchFamily="34" charset="0"/>
              <a:buChar char="•"/>
            </a:pPr>
            <a:r>
              <a:rPr lang="en-US" sz="2000" dirty="0"/>
              <a:t>Cloud storage data</a:t>
            </a:r>
          </a:p>
          <a:p>
            <a:pPr marL="285750" indent="-285750">
              <a:buFont typeface="Arial" panose="020B0604020202020204" pitchFamily="34" charset="0"/>
              <a:buChar char="•"/>
            </a:pPr>
            <a:r>
              <a:rPr lang="en-US" sz="2000" dirty="0"/>
              <a:t>Word processing</a:t>
            </a:r>
          </a:p>
          <a:p>
            <a:pPr marL="285750" indent="-285750">
              <a:buFont typeface="Arial" panose="020B0604020202020204" pitchFamily="34" charset="0"/>
              <a:buChar char="•"/>
            </a:pPr>
            <a:r>
              <a:rPr lang="en-US" sz="2000" dirty="0"/>
              <a:t>Spreadsheets</a:t>
            </a:r>
          </a:p>
          <a:p>
            <a:pPr marL="285750" indent="-285750">
              <a:buFont typeface="Arial" panose="020B0604020202020204" pitchFamily="34" charset="0"/>
              <a:buChar char="•"/>
            </a:pPr>
            <a:r>
              <a:rPr lang="en-US" sz="2000" dirty="0"/>
              <a:t>Presentation software</a:t>
            </a:r>
          </a:p>
        </p:txBody>
      </p:sp>
      <p:pic>
        <p:nvPicPr>
          <p:cNvPr id="7" name="Picture 6" descr="A person using a computer&#10;&#10;Description automatically generated with low confidence">
            <a:extLst>
              <a:ext uri="{FF2B5EF4-FFF2-40B4-BE49-F238E27FC236}">
                <a16:creationId xmlns:a16="http://schemas.microsoft.com/office/drawing/2014/main" id="{D33B6E94-1915-F847-B834-9E7D415E005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495800" y="1346200"/>
            <a:ext cx="6502400" cy="3622233"/>
          </a:xfrm>
          <a:prstGeom prst="rect">
            <a:avLst/>
          </a:prstGeom>
        </p:spPr>
      </p:pic>
    </p:spTree>
    <p:extLst>
      <p:ext uri="{BB962C8B-B14F-4D97-AF65-F5344CB8AC3E}">
        <p14:creationId xmlns:p14="http://schemas.microsoft.com/office/powerpoint/2010/main" val="3446541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5"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1000" fill="hold"/>
                                        <p:tgtEl>
                                          <p:spTgt spid="6"/>
                                        </p:tgtEl>
                                        <p:attrNameLst>
                                          <p:attrName>ppt_w</p:attrName>
                                        </p:attrNameLst>
                                      </p:cBhvr>
                                      <p:tavLst>
                                        <p:tav tm="0">
                                          <p:val>
                                            <p:fltVal val="0"/>
                                          </p:val>
                                        </p:tav>
                                        <p:tav tm="100000">
                                          <p:val>
                                            <p:strVal val="#ppt_w"/>
                                          </p:val>
                                        </p:tav>
                                      </p:tavLst>
                                    </p:anim>
                                    <p:anim calcmode="lin" valueType="num">
                                      <p:cBhvr>
                                        <p:cTn id="14" dur="1000" fill="hold"/>
                                        <p:tgtEl>
                                          <p:spTgt spid="6"/>
                                        </p:tgtEl>
                                        <p:attrNameLst>
                                          <p:attrName>ppt_h</p:attrName>
                                        </p:attrNameLst>
                                      </p:cBhvr>
                                      <p:tavLst>
                                        <p:tav tm="0">
                                          <p:val>
                                            <p:fltVal val="0"/>
                                          </p:val>
                                        </p:tav>
                                        <p:tav tm="100000">
                                          <p:val>
                                            <p:strVal val="#ppt_h"/>
                                          </p:val>
                                        </p:tav>
                                      </p:tavLst>
                                    </p:anim>
                                    <p:anim calcmode="lin" valueType="num">
                                      <p:cBhvr>
                                        <p:cTn id="15" dur="1000" fill="hold"/>
                                        <p:tgtEl>
                                          <p:spTgt spid="6"/>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ID="15"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p:cTn id="21" dur="1000" fill="hold"/>
                                        <p:tgtEl>
                                          <p:spTgt spid="7"/>
                                        </p:tgtEl>
                                        <p:attrNameLst>
                                          <p:attrName>ppt_w</p:attrName>
                                        </p:attrNameLst>
                                      </p:cBhvr>
                                      <p:tavLst>
                                        <p:tav tm="0">
                                          <p:val>
                                            <p:fltVal val="0"/>
                                          </p:val>
                                        </p:tav>
                                        <p:tav tm="100000">
                                          <p:val>
                                            <p:strVal val="#ppt_w"/>
                                          </p:val>
                                        </p:tav>
                                      </p:tavLst>
                                    </p:anim>
                                    <p:anim calcmode="lin" valueType="num">
                                      <p:cBhvr>
                                        <p:cTn id="22" dur="1000" fill="hold"/>
                                        <p:tgtEl>
                                          <p:spTgt spid="7"/>
                                        </p:tgtEl>
                                        <p:attrNameLst>
                                          <p:attrName>ppt_h</p:attrName>
                                        </p:attrNameLst>
                                      </p:cBhvr>
                                      <p:tavLst>
                                        <p:tav tm="0">
                                          <p:val>
                                            <p:fltVal val="0"/>
                                          </p:val>
                                        </p:tav>
                                        <p:tav tm="100000">
                                          <p:val>
                                            <p:strVal val="#ppt_h"/>
                                          </p:val>
                                        </p:tav>
                                      </p:tavLst>
                                    </p:anim>
                                    <p:anim calcmode="lin" valueType="num">
                                      <p:cBhvr>
                                        <p:cTn id="23"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F99CFB4-CD5E-0C43-88CB-13B7BD29DB64}"/>
              </a:ext>
            </a:extLst>
          </p:cNvPr>
          <p:cNvSpPr/>
          <p:nvPr/>
        </p:nvSpPr>
        <p:spPr>
          <a:xfrm>
            <a:off x="5113551" y="312420"/>
            <a:ext cx="1964897"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E-mail</a:t>
            </a:r>
          </a:p>
        </p:txBody>
      </p:sp>
      <p:sp>
        <p:nvSpPr>
          <p:cNvPr id="3" name="TextBox 2">
            <a:extLst>
              <a:ext uri="{FF2B5EF4-FFF2-40B4-BE49-F238E27FC236}">
                <a16:creationId xmlns:a16="http://schemas.microsoft.com/office/drawing/2014/main" id="{7FF6A6ED-9E03-0445-B795-0677E30D7EC4}"/>
              </a:ext>
            </a:extLst>
          </p:cNvPr>
          <p:cNvSpPr txBox="1"/>
          <p:nvPr/>
        </p:nvSpPr>
        <p:spPr>
          <a:xfrm>
            <a:off x="876300" y="1714500"/>
            <a:ext cx="5219700" cy="2585323"/>
          </a:xfrm>
          <a:prstGeom prst="rect">
            <a:avLst/>
          </a:prstGeom>
          <a:noFill/>
        </p:spPr>
        <p:txBody>
          <a:bodyPr wrap="square" rtlCol="0">
            <a:spAutoFit/>
          </a:bodyPr>
          <a:lstStyle/>
          <a:p>
            <a:r>
              <a:rPr lang="en-US" dirty="0"/>
              <a:t>Microsoft Outlook is an extensive mailbox that has the function of e-mail, calendar and tasks. With its help, you can receive e-mail messages that support push mode, and you can merge e-mails, contacts and appointments from </a:t>
            </a:r>
            <a:r>
              <a:rPr lang="en-US" dirty="0" err="1"/>
              <a:t>Outlook.com</a:t>
            </a:r>
            <a:r>
              <a:rPr lang="en-US" dirty="0"/>
              <a:t> and Hotmail. You can easily organize your time, organize individual e-mails into folders and set rules thanks to which incoming messages will immediately go to the appropriate folders. </a:t>
            </a:r>
          </a:p>
        </p:txBody>
      </p:sp>
      <p:pic>
        <p:nvPicPr>
          <p:cNvPr id="4" name="Picture 3" descr="A screenshot of a computer&#10;&#10;Description automatically generated with medium confidence">
            <a:extLst>
              <a:ext uri="{FF2B5EF4-FFF2-40B4-BE49-F238E27FC236}">
                <a16:creationId xmlns:a16="http://schemas.microsoft.com/office/drawing/2014/main" id="{9E6E528A-D797-BF44-A759-C30DA74281AE}"/>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6095999" y="1714500"/>
            <a:ext cx="5731510" cy="3790950"/>
          </a:xfrm>
          <a:prstGeom prst="rect">
            <a:avLst/>
          </a:prstGeom>
        </p:spPr>
      </p:pic>
      <p:pic>
        <p:nvPicPr>
          <p:cNvPr id="5" name="Content Placeholder 4" descr="Press Releases 2018 | University of Wales Trinity Saint David">
            <a:extLst>
              <a:ext uri="{FF2B5EF4-FFF2-40B4-BE49-F238E27FC236}">
                <a16:creationId xmlns:a16="http://schemas.microsoft.com/office/drawing/2014/main" id="{5EF3A0E8-46B2-8149-AAE2-09842686D640}"/>
              </a:ext>
            </a:extLst>
          </p:cNvPr>
          <p:cNvPicPr>
            <a:picLocks/>
          </p:cNvPicPr>
          <p:nvPr/>
        </p:nvPicPr>
        <p:blipFill>
          <a:blip r:embed="rId3">
            <a:alphaModFix amt="95000"/>
            <a:extLst>
              <a:ext uri="{28A0092B-C50C-407E-A947-70E740481C1C}">
                <a14:useLocalDpi xmlns:a14="http://schemas.microsoft.com/office/drawing/2010/main" val="0"/>
              </a:ext>
            </a:extLst>
          </a:blip>
          <a:stretch>
            <a:fillRect/>
          </a:stretch>
        </p:blipFill>
        <p:spPr bwMode="auto">
          <a:xfrm>
            <a:off x="0" y="6075052"/>
            <a:ext cx="2141607" cy="782948"/>
          </a:xfrm>
          <a:custGeom>
            <a:avLst/>
            <a:gdLst/>
            <a:ahLst/>
            <a:cxnLst/>
            <a:rect l="l" t="t" r="r" b="b"/>
            <a:pathLst>
              <a:path w="4141760" h="4377846">
                <a:moveTo>
                  <a:pt x="0" y="0"/>
                </a:moveTo>
                <a:lnTo>
                  <a:pt x="4141760" y="0"/>
                </a:lnTo>
                <a:lnTo>
                  <a:pt x="4141760" y="4377846"/>
                </a:lnTo>
                <a:lnTo>
                  <a:pt x="0" y="4377846"/>
                </a:lnTo>
                <a:close/>
              </a:path>
            </a:pathLst>
          </a:custGeom>
          <a:noFill/>
        </p:spPr>
      </p:pic>
      <p:sp>
        <p:nvSpPr>
          <p:cNvPr id="6" name="Rectangle 5">
            <a:extLst>
              <a:ext uri="{FF2B5EF4-FFF2-40B4-BE49-F238E27FC236}">
                <a16:creationId xmlns:a16="http://schemas.microsoft.com/office/drawing/2014/main" id="{304C6A93-F84A-6340-BF8B-CC14E1905292}"/>
              </a:ext>
            </a:extLst>
          </p:cNvPr>
          <p:cNvSpPr/>
          <p:nvPr/>
        </p:nvSpPr>
        <p:spPr>
          <a:xfrm>
            <a:off x="10227309" y="6039452"/>
            <a:ext cx="1866900" cy="545149"/>
          </a:xfrm>
          <a:prstGeom prst="rect">
            <a:avLst/>
          </a:prstGeom>
        </p:spPr>
        <p:txBody>
          <a:bodyPr wrap="square">
            <a:spAutoFit/>
          </a:bodyPr>
          <a:lstStyle/>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Jacek </a:t>
            </a:r>
            <a:r>
              <a:rPr lang="en-GB" sz="800" dirty="0" err="1">
                <a:latin typeface="Calibri" panose="020F0502020204030204" pitchFamily="34" charset="0"/>
                <a:ea typeface="Calibri" panose="020F0502020204030204" pitchFamily="34" charset="0"/>
                <a:cs typeface="Times New Roman" panose="02020603050405020304" pitchFamily="18" charset="0"/>
              </a:rPr>
              <a:t>Traczewski</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2022703</a:t>
            </a:r>
          </a:p>
        </p:txBody>
      </p:sp>
      <p:pic>
        <p:nvPicPr>
          <p:cNvPr id="9" name="Picture 8" descr="Icon&#10;&#10;Description automatically generated">
            <a:extLst>
              <a:ext uri="{FF2B5EF4-FFF2-40B4-BE49-F238E27FC236}">
                <a16:creationId xmlns:a16="http://schemas.microsoft.com/office/drawing/2014/main" id="{CF14F596-C0CE-2340-B24B-179CC58DAE52}"/>
              </a:ext>
            </a:extLst>
          </p:cNvPr>
          <p:cNvPicPr>
            <a:picLocks noChangeAspect="1"/>
          </p:cNvPicPr>
          <p:nvPr/>
        </p:nvPicPr>
        <p:blipFill>
          <a:blip r:embed="rId4"/>
          <a:stretch>
            <a:fillRect/>
          </a:stretch>
        </p:blipFill>
        <p:spPr>
          <a:xfrm>
            <a:off x="876300" y="4299823"/>
            <a:ext cx="1828800" cy="1536098"/>
          </a:xfrm>
          <a:prstGeom prst="rect">
            <a:avLst/>
          </a:prstGeom>
        </p:spPr>
      </p:pic>
    </p:spTree>
    <p:extLst>
      <p:ext uri="{BB962C8B-B14F-4D97-AF65-F5344CB8AC3E}">
        <p14:creationId xmlns:p14="http://schemas.microsoft.com/office/powerpoint/2010/main" val="2630866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linds(horizont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barn(inVertical)">
                                      <p:cBhvr>
                                        <p:cTn id="18" dur="5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ppt_x"/>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0A206BB-0F0C-4741-89B6-C79EDA7E8B7C}"/>
              </a:ext>
            </a:extLst>
          </p:cNvPr>
          <p:cNvSpPr/>
          <p:nvPr/>
        </p:nvSpPr>
        <p:spPr>
          <a:xfrm>
            <a:off x="3907708" y="375920"/>
            <a:ext cx="4376584"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Video meeting</a:t>
            </a:r>
          </a:p>
        </p:txBody>
      </p:sp>
      <p:sp>
        <p:nvSpPr>
          <p:cNvPr id="5" name="TextBox 4">
            <a:extLst>
              <a:ext uri="{FF2B5EF4-FFF2-40B4-BE49-F238E27FC236}">
                <a16:creationId xmlns:a16="http://schemas.microsoft.com/office/drawing/2014/main" id="{B716B257-B383-6E4E-AF47-E37A6CA95B39}"/>
              </a:ext>
            </a:extLst>
          </p:cNvPr>
          <p:cNvSpPr txBox="1"/>
          <p:nvPr/>
        </p:nvSpPr>
        <p:spPr>
          <a:xfrm>
            <a:off x="241300" y="1803400"/>
            <a:ext cx="5854700" cy="2031325"/>
          </a:xfrm>
          <a:prstGeom prst="rect">
            <a:avLst/>
          </a:prstGeom>
          <a:noFill/>
        </p:spPr>
        <p:txBody>
          <a:bodyPr wrap="square" rtlCol="0">
            <a:spAutoFit/>
          </a:bodyPr>
          <a:lstStyle/>
          <a:p>
            <a:r>
              <a:rPr lang="en-US" dirty="0"/>
              <a:t>Microsoft Teams is a communication platform that is a combination of chat, a virtual meeting place, and a workspace. The Teams platform is used, among others to keep in touch with colleagues, chat and videoconference with them. Microsoft Teams is also a platform for independent or team work on files and for coordinating and organizing teamwork.</a:t>
            </a:r>
          </a:p>
        </p:txBody>
      </p:sp>
      <p:pic>
        <p:nvPicPr>
          <p:cNvPr id="6" name="Content Placeholder 4" descr="Press Releases 2018 | University of Wales Trinity Saint David">
            <a:extLst>
              <a:ext uri="{FF2B5EF4-FFF2-40B4-BE49-F238E27FC236}">
                <a16:creationId xmlns:a16="http://schemas.microsoft.com/office/drawing/2014/main" id="{F4D855EB-E863-6549-B13A-F008E3934705}"/>
              </a:ext>
            </a:extLst>
          </p:cNvPr>
          <p:cNvPicPr>
            <a:picLocks/>
          </p:cNvPicPr>
          <p:nvPr/>
        </p:nvPicPr>
        <p:blipFill>
          <a:blip r:embed="rId2">
            <a:alphaModFix amt="95000"/>
            <a:extLst>
              <a:ext uri="{28A0092B-C50C-407E-A947-70E740481C1C}">
                <a14:useLocalDpi xmlns:a14="http://schemas.microsoft.com/office/drawing/2010/main" val="0"/>
              </a:ext>
            </a:extLst>
          </a:blip>
          <a:stretch>
            <a:fillRect/>
          </a:stretch>
        </p:blipFill>
        <p:spPr bwMode="auto">
          <a:xfrm>
            <a:off x="0" y="6075052"/>
            <a:ext cx="2141607" cy="782948"/>
          </a:xfrm>
          <a:custGeom>
            <a:avLst/>
            <a:gdLst/>
            <a:ahLst/>
            <a:cxnLst/>
            <a:rect l="l" t="t" r="r" b="b"/>
            <a:pathLst>
              <a:path w="4141760" h="4377846">
                <a:moveTo>
                  <a:pt x="0" y="0"/>
                </a:moveTo>
                <a:lnTo>
                  <a:pt x="4141760" y="0"/>
                </a:lnTo>
                <a:lnTo>
                  <a:pt x="4141760" y="4377846"/>
                </a:lnTo>
                <a:lnTo>
                  <a:pt x="0" y="4377846"/>
                </a:lnTo>
                <a:close/>
              </a:path>
            </a:pathLst>
          </a:custGeom>
          <a:noFill/>
        </p:spPr>
      </p:pic>
      <p:sp>
        <p:nvSpPr>
          <p:cNvPr id="8" name="Rectangle 7">
            <a:extLst>
              <a:ext uri="{FF2B5EF4-FFF2-40B4-BE49-F238E27FC236}">
                <a16:creationId xmlns:a16="http://schemas.microsoft.com/office/drawing/2014/main" id="{49711970-4A3C-F544-A503-BBCF42A94E8E}"/>
              </a:ext>
            </a:extLst>
          </p:cNvPr>
          <p:cNvSpPr/>
          <p:nvPr/>
        </p:nvSpPr>
        <p:spPr>
          <a:xfrm>
            <a:off x="10172700" y="6075052"/>
            <a:ext cx="1828800" cy="545149"/>
          </a:xfrm>
          <a:prstGeom prst="rect">
            <a:avLst/>
          </a:prstGeom>
        </p:spPr>
        <p:txBody>
          <a:bodyPr wrap="square">
            <a:spAutoFit/>
          </a:bodyPr>
          <a:lstStyle/>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Jacek </a:t>
            </a:r>
            <a:r>
              <a:rPr lang="en-GB" sz="800" dirty="0" err="1">
                <a:latin typeface="Calibri" panose="020F0502020204030204" pitchFamily="34" charset="0"/>
                <a:ea typeface="Calibri" panose="020F0502020204030204" pitchFamily="34" charset="0"/>
                <a:cs typeface="Times New Roman" panose="02020603050405020304" pitchFamily="18" charset="0"/>
              </a:rPr>
              <a:t>Traczewski</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2022703</a:t>
            </a:r>
          </a:p>
        </p:txBody>
      </p:sp>
      <p:pic>
        <p:nvPicPr>
          <p:cNvPr id="9" name="Picture 8" descr="Graphical user interface, application, Teams&#10;&#10;Description automatically generated">
            <a:extLst>
              <a:ext uri="{FF2B5EF4-FFF2-40B4-BE49-F238E27FC236}">
                <a16:creationId xmlns:a16="http://schemas.microsoft.com/office/drawing/2014/main" id="{26722232-1042-3C4C-858E-ADF754205203}"/>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6096000" y="1803400"/>
            <a:ext cx="5737860" cy="3575050"/>
          </a:xfrm>
          <a:prstGeom prst="rect">
            <a:avLst/>
          </a:prstGeom>
        </p:spPr>
      </p:pic>
      <p:pic>
        <p:nvPicPr>
          <p:cNvPr id="12" name="Picture 11" descr="Icon&#10;&#10;Description automatically generated">
            <a:extLst>
              <a:ext uri="{FF2B5EF4-FFF2-40B4-BE49-F238E27FC236}">
                <a16:creationId xmlns:a16="http://schemas.microsoft.com/office/drawing/2014/main" id="{E87BBE6E-51C7-F341-B485-14B4E82AC7BD}"/>
              </a:ext>
            </a:extLst>
          </p:cNvPr>
          <p:cNvPicPr>
            <a:picLocks noChangeAspect="1"/>
          </p:cNvPicPr>
          <p:nvPr/>
        </p:nvPicPr>
        <p:blipFill>
          <a:blip r:embed="rId4"/>
          <a:stretch>
            <a:fillRect/>
          </a:stretch>
        </p:blipFill>
        <p:spPr>
          <a:xfrm>
            <a:off x="527050" y="4051300"/>
            <a:ext cx="1466850" cy="1549400"/>
          </a:xfrm>
          <a:prstGeom prst="rect">
            <a:avLst/>
          </a:prstGeom>
        </p:spPr>
      </p:pic>
    </p:spTree>
    <p:extLst>
      <p:ext uri="{BB962C8B-B14F-4D97-AF65-F5344CB8AC3E}">
        <p14:creationId xmlns:p14="http://schemas.microsoft.com/office/powerpoint/2010/main" val="3935699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8" presetClass="entr" presetSubtype="12"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strips(downLeft)">
                                      <p:cBhvr>
                                        <p:cTn id="19" dur="500"/>
                                        <p:tgtEl>
                                          <p:spTgt spid="12"/>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descr="Press Releases 2018 | University of Wales Trinity Saint David">
            <a:extLst>
              <a:ext uri="{FF2B5EF4-FFF2-40B4-BE49-F238E27FC236}">
                <a16:creationId xmlns:a16="http://schemas.microsoft.com/office/drawing/2014/main" id="{250CD224-F811-434E-BCAF-D9DDC616A307}"/>
              </a:ext>
            </a:extLst>
          </p:cNvPr>
          <p:cNvPicPr>
            <a:picLocks/>
          </p:cNvPicPr>
          <p:nvPr/>
        </p:nvPicPr>
        <p:blipFill>
          <a:blip r:embed="rId2">
            <a:alphaModFix amt="95000"/>
            <a:extLst>
              <a:ext uri="{28A0092B-C50C-407E-A947-70E740481C1C}">
                <a14:useLocalDpi xmlns:a14="http://schemas.microsoft.com/office/drawing/2010/main" val="0"/>
              </a:ext>
            </a:extLst>
          </a:blip>
          <a:stretch>
            <a:fillRect/>
          </a:stretch>
        </p:blipFill>
        <p:spPr bwMode="auto">
          <a:xfrm>
            <a:off x="0" y="6075052"/>
            <a:ext cx="2141607" cy="782948"/>
          </a:xfrm>
          <a:custGeom>
            <a:avLst/>
            <a:gdLst/>
            <a:ahLst/>
            <a:cxnLst/>
            <a:rect l="l" t="t" r="r" b="b"/>
            <a:pathLst>
              <a:path w="4141760" h="4377846">
                <a:moveTo>
                  <a:pt x="0" y="0"/>
                </a:moveTo>
                <a:lnTo>
                  <a:pt x="4141760" y="0"/>
                </a:lnTo>
                <a:lnTo>
                  <a:pt x="4141760" y="4377846"/>
                </a:lnTo>
                <a:lnTo>
                  <a:pt x="0" y="4377846"/>
                </a:lnTo>
                <a:close/>
              </a:path>
            </a:pathLst>
          </a:custGeom>
          <a:noFill/>
        </p:spPr>
      </p:pic>
      <p:sp>
        <p:nvSpPr>
          <p:cNvPr id="4" name="Rectangle 3">
            <a:extLst>
              <a:ext uri="{FF2B5EF4-FFF2-40B4-BE49-F238E27FC236}">
                <a16:creationId xmlns:a16="http://schemas.microsoft.com/office/drawing/2014/main" id="{F500D1A7-E471-D84E-AE59-B32275F12153}"/>
              </a:ext>
            </a:extLst>
          </p:cNvPr>
          <p:cNvSpPr/>
          <p:nvPr/>
        </p:nvSpPr>
        <p:spPr>
          <a:xfrm>
            <a:off x="10668000" y="6075052"/>
            <a:ext cx="990600" cy="545149"/>
          </a:xfrm>
          <a:prstGeom prst="rect">
            <a:avLst/>
          </a:prstGeom>
        </p:spPr>
        <p:txBody>
          <a:bodyPr wrap="square">
            <a:spAutoFit/>
          </a:bodyPr>
          <a:lstStyle/>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Jacek </a:t>
            </a:r>
            <a:r>
              <a:rPr lang="en-GB" sz="800" dirty="0" err="1">
                <a:latin typeface="Calibri" panose="020F0502020204030204" pitchFamily="34" charset="0"/>
                <a:ea typeface="Calibri" panose="020F0502020204030204" pitchFamily="34" charset="0"/>
                <a:cs typeface="Times New Roman" panose="02020603050405020304" pitchFamily="18" charset="0"/>
              </a:rPr>
              <a:t>Traczewski</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2022703</a:t>
            </a:r>
          </a:p>
        </p:txBody>
      </p:sp>
      <p:sp>
        <p:nvSpPr>
          <p:cNvPr id="5" name="Rectangle 4">
            <a:extLst>
              <a:ext uri="{FF2B5EF4-FFF2-40B4-BE49-F238E27FC236}">
                <a16:creationId xmlns:a16="http://schemas.microsoft.com/office/drawing/2014/main" id="{9E36DBC8-5645-B842-BFC0-8A3D48E48D75}"/>
              </a:ext>
            </a:extLst>
          </p:cNvPr>
          <p:cNvSpPr/>
          <p:nvPr/>
        </p:nvSpPr>
        <p:spPr>
          <a:xfrm>
            <a:off x="3488523" y="299720"/>
            <a:ext cx="5214954"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Cloud storge data</a:t>
            </a:r>
          </a:p>
        </p:txBody>
      </p:sp>
      <p:sp>
        <p:nvSpPr>
          <p:cNvPr id="6" name="TextBox 5">
            <a:extLst>
              <a:ext uri="{FF2B5EF4-FFF2-40B4-BE49-F238E27FC236}">
                <a16:creationId xmlns:a16="http://schemas.microsoft.com/office/drawing/2014/main" id="{1C572446-063F-964B-AB09-FBA0776566D4}"/>
              </a:ext>
            </a:extLst>
          </p:cNvPr>
          <p:cNvSpPr txBox="1"/>
          <p:nvPr/>
        </p:nvSpPr>
        <p:spPr>
          <a:xfrm>
            <a:off x="368935" y="2032000"/>
            <a:ext cx="5727065" cy="1754326"/>
          </a:xfrm>
          <a:prstGeom prst="rect">
            <a:avLst/>
          </a:prstGeom>
          <a:noFill/>
        </p:spPr>
        <p:txBody>
          <a:bodyPr wrap="square" rtlCol="0">
            <a:spAutoFit/>
          </a:bodyPr>
          <a:lstStyle/>
          <a:p>
            <a:r>
              <a:rPr lang="en-US" dirty="0"/>
              <a:t>OneDrive is Microsoft's cloud-based service - it's extra storage for your documents, photos, and other files. It started in 2007 and was then called SkyDrive. Seven years later, however, the Redmond giant changed its name after it was sued by British media company Sky. This was not satisfied with the use of the prefix he had reserved.</a:t>
            </a:r>
          </a:p>
        </p:txBody>
      </p:sp>
      <p:pic>
        <p:nvPicPr>
          <p:cNvPr id="7" name="Picture 6" descr="Graphical user interface, text, application, email&#10;&#10;Description automatically generated">
            <a:extLst>
              <a:ext uri="{FF2B5EF4-FFF2-40B4-BE49-F238E27FC236}">
                <a16:creationId xmlns:a16="http://schemas.microsoft.com/office/drawing/2014/main" id="{94FDAC09-CC68-5348-AA4A-B6803F30651E}"/>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6286500" y="1580515"/>
            <a:ext cx="5536565" cy="3265170"/>
          </a:xfrm>
          <a:prstGeom prst="rect">
            <a:avLst/>
          </a:prstGeom>
        </p:spPr>
      </p:pic>
      <p:pic>
        <p:nvPicPr>
          <p:cNvPr id="9" name="Picture 8" descr="A blue circle with a white background&#10;&#10;Description automatically generated with medium confidence">
            <a:extLst>
              <a:ext uri="{FF2B5EF4-FFF2-40B4-BE49-F238E27FC236}">
                <a16:creationId xmlns:a16="http://schemas.microsoft.com/office/drawing/2014/main" id="{68791B63-D2DF-6449-8B92-74F8D4090D59}"/>
              </a:ext>
            </a:extLst>
          </p:cNvPr>
          <p:cNvPicPr>
            <a:picLocks noChangeAspect="1"/>
          </p:cNvPicPr>
          <p:nvPr/>
        </p:nvPicPr>
        <p:blipFill>
          <a:blip r:embed="rId4"/>
          <a:stretch>
            <a:fillRect/>
          </a:stretch>
        </p:blipFill>
        <p:spPr>
          <a:xfrm>
            <a:off x="889000" y="4187046"/>
            <a:ext cx="2120900" cy="1317278"/>
          </a:xfrm>
          <a:prstGeom prst="rect">
            <a:avLst/>
          </a:prstGeom>
        </p:spPr>
      </p:pic>
    </p:spTree>
    <p:extLst>
      <p:ext uri="{BB962C8B-B14F-4D97-AF65-F5344CB8AC3E}">
        <p14:creationId xmlns:p14="http://schemas.microsoft.com/office/powerpoint/2010/main" val="2861853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blinds(horizontal)">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heel(1)">
                                      <p:cBhvr>
                                        <p:cTn id="24"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AED7FB1-268F-2344-9E1D-393F6B914B6D}"/>
              </a:ext>
            </a:extLst>
          </p:cNvPr>
          <p:cNvSpPr/>
          <p:nvPr/>
        </p:nvSpPr>
        <p:spPr>
          <a:xfrm>
            <a:off x="3613942" y="210820"/>
            <a:ext cx="496411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Word Processing</a:t>
            </a:r>
          </a:p>
        </p:txBody>
      </p:sp>
      <p:pic>
        <p:nvPicPr>
          <p:cNvPr id="4" name="Content Placeholder 4" descr="Press Releases 2018 | University of Wales Trinity Saint David">
            <a:extLst>
              <a:ext uri="{FF2B5EF4-FFF2-40B4-BE49-F238E27FC236}">
                <a16:creationId xmlns:a16="http://schemas.microsoft.com/office/drawing/2014/main" id="{67180BE2-6C42-6742-92BF-4E6EBDA85338}"/>
              </a:ext>
            </a:extLst>
          </p:cNvPr>
          <p:cNvPicPr>
            <a:picLocks/>
          </p:cNvPicPr>
          <p:nvPr/>
        </p:nvPicPr>
        <p:blipFill>
          <a:blip r:embed="rId2">
            <a:alphaModFix amt="95000"/>
            <a:extLst>
              <a:ext uri="{28A0092B-C50C-407E-A947-70E740481C1C}">
                <a14:useLocalDpi xmlns:a14="http://schemas.microsoft.com/office/drawing/2010/main" val="0"/>
              </a:ext>
            </a:extLst>
          </a:blip>
          <a:stretch>
            <a:fillRect/>
          </a:stretch>
        </p:blipFill>
        <p:spPr bwMode="auto">
          <a:xfrm>
            <a:off x="0" y="6075052"/>
            <a:ext cx="2141607" cy="782948"/>
          </a:xfrm>
          <a:custGeom>
            <a:avLst/>
            <a:gdLst/>
            <a:ahLst/>
            <a:cxnLst/>
            <a:rect l="l" t="t" r="r" b="b"/>
            <a:pathLst>
              <a:path w="4141760" h="4377846">
                <a:moveTo>
                  <a:pt x="0" y="0"/>
                </a:moveTo>
                <a:lnTo>
                  <a:pt x="4141760" y="0"/>
                </a:lnTo>
                <a:lnTo>
                  <a:pt x="4141760" y="4377846"/>
                </a:lnTo>
                <a:lnTo>
                  <a:pt x="0" y="4377846"/>
                </a:lnTo>
                <a:close/>
              </a:path>
            </a:pathLst>
          </a:custGeom>
          <a:noFill/>
        </p:spPr>
      </p:pic>
      <p:sp>
        <p:nvSpPr>
          <p:cNvPr id="5" name="Rectangle 4">
            <a:extLst>
              <a:ext uri="{FF2B5EF4-FFF2-40B4-BE49-F238E27FC236}">
                <a16:creationId xmlns:a16="http://schemas.microsoft.com/office/drawing/2014/main" id="{A9C4A5ED-E742-3546-9845-8C8D341F1652}"/>
              </a:ext>
            </a:extLst>
          </p:cNvPr>
          <p:cNvSpPr/>
          <p:nvPr/>
        </p:nvSpPr>
        <p:spPr>
          <a:xfrm>
            <a:off x="10579100" y="6075052"/>
            <a:ext cx="1358900" cy="545149"/>
          </a:xfrm>
          <a:prstGeom prst="rect">
            <a:avLst/>
          </a:prstGeom>
        </p:spPr>
        <p:txBody>
          <a:bodyPr wrap="square">
            <a:spAutoFit/>
          </a:bodyPr>
          <a:lstStyle/>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Jacek </a:t>
            </a:r>
            <a:r>
              <a:rPr lang="en-GB" sz="800" dirty="0" err="1">
                <a:latin typeface="Calibri" panose="020F0502020204030204" pitchFamily="34" charset="0"/>
                <a:ea typeface="Calibri" panose="020F0502020204030204" pitchFamily="34" charset="0"/>
                <a:cs typeface="Times New Roman" panose="02020603050405020304" pitchFamily="18" charset="0"/>
              </a:rPr>
              <a:t>Traczewski</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2022703</a:t>
            </a:r>
          </a:p>
        </p:txBody>
      </p:sp>
      <p:sp>
        <p:nvSpPr>
          <p:cNvPr id="6" name="TextBox 5">
            <a:extLst>
              <a:ext uri="{FF2B5EF4-FFF2-40B4-BE49-F238E27FC236}">
                <a16:creationId xmlns:a16="http://schemas.microsoft.com/office/drawing/2014/main" id="{B0967704-3650-8749-9940-7447E8ED30F7}"/>
              </a:ext>
            </a:extLst>
          </p:cNvPr>
          <p:cNvSpPr txBox="1"/>
          <p:nvPr/>
        </p:nvSpPr>
        <p:spPr>
          <a:xfrm>
            <a:off x="1092200" y="1943100"/>
            <a:ext cx="4711700" cy="1200329"/>
          </a:xfrm>
          <a:prstGeom prst="rect">
            <a:avLst/>
          </a:prstGeom>
          <a:noFill/>
        </p:spPr>
        <p:txBody>
          <a:bodyPr wrap="square" rtlCol="0">
            <a:spAutoFit/>
          </a:bodyPr>
          <a:lstStyle/>
          <a:p>
            <a:r>
              <a:rPr lang="en-GB" dirty="0"/>
              <a:t>A word processor is software that allows you to create, store and print documents. The most popular is the Microsoft word we use at the university. It helps us to write the reports.</a:t>
            </a:r>
          </a:p>
        </p:txBody>
      </p:sp>
      <p:pic>
        <p:nvPicPr>
          <p:cNvPr id="8" name="Picture 7" descr="Text, icon&#10;&#10;Description automatically generated">
            <a:extLst>
              <a:ext uri="{FF2B5EF4-FFF2-40B4-BE49-F238E27FC236}">
                <a16:creationId xmlns:a16="http://schemas.microsoft.com/office/drawing/2014/main" id="{8D979A20-43FE-0540-A645-50156E82E3FF}"/>
              </a:ext>
            </a:extLst>
          </p:cNvPr>
          <p:cNvPicPr>
            <a:picLocks noChangeAspect="1"/>
          </p:cNvPicPr>
          <p:nvPr/>
        </p:nvPicPr>
        <p:blipFill>
          <a:blip r:embed="rId3"/>
          <a:stretch>
            <a:fillRect/>
          </a:stretch>
        </p:blipFill>
        <p:spPr>
          <a:xfrm>
            <a:off x="1258957" y="3416300"/>
            <a:ext cx="1700143" cy="1701800"/>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7AE72272-2CCB-DB42-86A1-067C26BD4346}"/>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5803900" y="1800047"/>
            <a:ext cx="5918200" cy="3829050"/>
          </a:xfrm>
          <a:prstGeom prst="rect">
            <a:avLst/>
          </a:prstGeom>
        </p:spPr>
      </p:pic>
    </p:spTree>
    <p:extLst>
      <p:ext uri="{BB962C8B-B14F-4D97-AF65-F5344CB8AC3E}">
        <p14:creationId xmlns:p14="http://schemas.microsoft.com/office/powerpoint/2010/main" val="552772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ircle(in)">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additive="base">
                                        <p:cTn id="18" dur="500"/>
                                        <p:tgtEl>
                                          <p:spTgt spid="9"/>
                                        </p:tgtEl>
                                        <p:attrNameLst>
                                          <p:attrName>ppt_y</p:attrName>
                                        </p:attrNameLst>
                                      </p:cBhvr>
                                      <p:tavLst>
                                        <p:tav tm="0">
                                          <p:val>
                                            <p:strVal val="#ppt_y+#ppt_h*1.125000"/>
                                          </p:val>
                                        </p:tav>
                                        <p:tav tm="100000">
                                          <p:val>
                                            <p:strVal val="#ppt_y"/>
                                          </p:val>
                                        </p:tav>
                                      </p:tavLst>
                                    </p:anim>
                                    <p:animEffect transition="in" filter="wipe(up)">
                                      <p:cBhvr>
                                        <p:cTn id="19" dur="500"/>
                                        <p:tgtEl>
                                          <p:spTgt spid="9"/>
                                        </p:tgtEl>
                                      </p:cBhvr>
                                    </p:animEffect>
                                  </p:childTnLst>
                                </p:cTn>
                              </p:par>
                            </p:childTnLst>
                          </p:cTn>
                        </p:par>
                      </p:childTnLst>
                    </p:cTn>
                  </p:par>
                  <p:par>
                    <p:cTn id="20" fill="hold">
                      <p:stCondLst>
                        <p:cond delay="indefinite"/>
                      </p:stCondLst>
                      <p:childTnLst>
                        <p:par>
                          <p:cTn id="21" fill="hold">
                            <p:stCondLst>
                              <p:cond delay="0"/>
                            </p:stCondLst>
                            <p:childTnLst>
                              <p:par>
                                <p:cTn id="22" presetID="31" presetClass="entr" presetSubtype="0"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p:cTn id="24" dur="1000" fill="hold"/>
                                        <p:tgtEl>
                                          <p:spTgt spid="8"/>
                                        </p:tgtEl>
                                        <p:attrNameLst>
                                          <p:attrName>ppt_w</p:attrName>
                                        </p:attrNameLst>
                                      </p:cBhvr>
                                      <p:tavLst>
                                        <p:tav tm="0">
                                          <p:val>
                                            <p:fltVal val="0"/>
                                          </p:val>
                                        </p:tav>
                                        <p:tav tm="100000">
                                          <p:val>
                                            <p:strVal val="#ppt_w"/>
                                          </p:val>
                                        </p:tav>
                                      </p:tavLst>
                                    </p:anim>
                                    <p:anim calcmode="lin" valueType="num">
                                      <p:cBhvr>
                                        <p:cTn id="25" dur="1000" fill="hold"/>
                                        <p:tgtEl>
                                          <p:spTgt spid="8"/>
                                        </p:tgtEl>
                                        <p:attrNameLst>
                                          <p:attrName>ppt_h</p:attrName>
                                        </p:attrNameLst>
                                      </p:cBhvr>
                                      <p:tavLst>
                                        <p:tav tm="0">
                                          <p:val>
                                            <p:fltVal val="0"/>
                                          </p:val>
                                        </p:tav>
                                        <p:tav tm="100000">
                                          <p:val>
                                            <p:strVal val="#ppt_h"/>
                                          </p:val>
                                        </p:tav>
                                      </p:tavLst>
                                    </p:anim>
                                    <p:anim calcmode="lin" valueType="num">
                                      <p:cBhvr>
                                        <p:cTn id="26" dur="1000" fill="hold"/>
                                        <p:tgtEl>
                                          <p:spTgt spid="8"/>
                                        </p:tgtEl>
                                        <p:attrNameLst>
                                          <p:attrName>style.rotation</p:attrName>
                                        </p:attrNameLst>
                                      </p:cBhvr>
                                      <p:tavLst>
                                        <p:tav tm="0">
                                          <p:val>
                                            <p:fltVal val="90"/>
                                          </p:val>
                                        </p:tav>
                                        <p:tav tm="100000">
                                          <p:val>
                                            <p:fltVal val="0"/>
                                          </p:val>
                                        </p:tav>
                                      </p:tavLst>
                                    </p:anim>
                                    <p:animEffect transition="in" filter="fade">
                                      <p:cBhvr>
                                        <p:cTn id="2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descr="Press Releases 2018 | University of Wales Trinity Saint David">
            <a:extLst>
              <a:ext uri="{FF2B5EF4-FFF2-40B4-BE49-F238E27FC236}">
                <a16:creationId xmlns:a16="http://schemas.microsoft.com/office/drawing/2014/main" id="{175074AE-E8F7-2447-B1E0-4ADA54C2F0B8}"/>
              </a:ext>
            </a:extLst>
          </p:cNvPr>
          <p:cNvPicPr>
            <a:picLocks/>
          </p:cNvPicPr>
          <p:nvPr/>
        </p:nvPicPr>
        <p:blipFill>
          <a:blip r:embed="rId2">
            <a:alphaModFix amt="95000"/>
            <a:extLst>
              <a:ext uri="{28A0092B-C50C-407E-A947-70E740481C1C}">
                <a14:useLocalDpi xmlns:a14="http://schemas.microsoft.com/office/drawing/2010/main" val="0"/>
              </a:ext>
            </a:extLst>
          </a:blip>
          <a:stretch>
            <a:fillRect/>
          </a:stretch>
        </p:blipFill>
        <p:spPr bwMode="auto">
          <a:xfrm>
            <a:off x="139700" y="5956152"/>
            <a:ext cx="2141607" cy="782948"/>
          </a:xfrm>
          <a:custGeom>
            <a:avLst/>
            <a:gdLst/>
            <a:ahLst/>
            <a:cxnLst/>
            <a:rect l="l" t="t" r="r" b="b"/>
            <a:pathLst>
              <a:path w="4141760" h="4377846">
                <a:moveTo>
                  <a:pt x="0" y="0"/>
                </a:moveTo>
                <a:lnTo>
                  <a:pt x="4141760" y="0"/>
                </a:lnTo>
                <a:lnTo>
                  <a:pt x="4141760" y="4377846"/>
                </a:lnTo>
                <a:lnTo>
                  <a:pt x="0" y="4377846"/>
                </a:lnTo>
                <a:close/>
              </a:path>
            </a:pathLst>
          </a:custGeom>
          <a:noFill/>
        </p:spPr>
      </p:pic>
      <p:sp>
        <p:nvSpPr>
          <p:cNvPr id="3" name="Rectangle 2">
            <a:extLst>
              <a:ext uri="{FF2B5EF4-FFF2-40B4-BE49-F238E27FC236}">
                <a16:creationId xmlns:a16="http://schemas.microsoft.com/office/drawing/2014/main" id="{1B47D29D-AE57-E241-92BE-C6602A01B6A5}"/>
              </a:ext>
            </a:extLst>
          </p:cNvPr>
          <p:cNvSpPr/>
          <p:nvPr/>
        </p:nvSpPr>
        <p:spPr>
          <a:xfrm>
            <a:off x="9842500" y="6193951"/>
            <a:ext cx="2489200" cy="545149"/>
          </a:xfrm>
          <a:prstGeom prst="rect">
            <a:avLst/>
          </a:prstGeom>
        </p:spPr>
        <p:txBody>
          <a:bodyPr wrap="square">
            <a:spAutoFit/>
          </a:bodyPr>
          <a:lstStyle/>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Jacek </a:t>
            </a:r>
            <a:r>
              <a:rPr lang="en-GB" sz="800" dirty="0" err="1">
                <a:latin typeface="Calibri" panose="020F0502020204030204" pitchFamily="34" charset="0"/>
                <a:ea typeface="Calibri" panose="020F0502020204030204" pitchFamily="34" charset="0"/>
                <a:cs typeface="Times New Roman" panose="02020603050405020304" pitchFamily="18" charset="0"/>
              </a:rPr>
              <a:t>Traczewski</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2022703</a:t>
            </a:r>
          </a:p>
        </p:txBody>
      </p:sp>
      <p:sp>
        <p:nvSpPr>
          <p:cNvPr id="4" name="Rectangle 3">
            <a:extLst>
              <a:ext uri="{FF2B5EF4-FFF2-40B4-BE49-F238E27FC236}">
                <a16:creationId xmlns:a16="http://schemas.microsoft.com/office/drawing/2014/main" id="{7BD57E98-DE71-4E4D-AF0D-2CBE0C5784E8}"/>
              </a:ext>
            </a:extLst>
          </p:cNvPr>
          <p:cNvSpPr/>
          <p:nvPr/>
        </p:nvSpPr>
        <p:spPr>
          <a:xfrm>
            <a:off x="4214555" y="287020"/>
            <a:ext cx="3762890"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Spreadsheet</a:t>
            </a:r>
          </a:p>
        </p:txBody>
      </p:sp>
      <p:sp>
        <p:nvSpPr>
          <p:cNvPr id="5" name="TextBox 4">
            <a:extLst>
              <a:ext uri="{FF2B5EF4-FFF2-40B4-BE49-F238E27FC236}">
                <a16:creationId xmlns:a16="http://schemas.microsoft.com/office/drawing/2014/main" id="{F188F29E-1510-7140-BA98-FCCB850FBBE9}"/>
              </a:ext>
            </a:extLst>
          </p:cNvPr>
          <p:cNvSpPr txBox="1"/>
          <p:nvPr/>
        </p:nvSpPr>
        <p:spPr>
          <a:xfrm>
            <a:off x="927100" y="1790700"/>
            <a:ext cx="5283200" cy="1200329"/>
          </a:xfrm>
          <a:prstGeom prst="rect">
            <a:avLst/>
          </a:prstGeom>
          <a:noFill/>
        </p:spPr>
        <p:txBody>
          <a:bodyPr wrap="square" rtlCol="0">
            <a:spAutoFit/>
          </a:bodyPr>
          <a:lstStyle/>
          <a:p>
            <a:r>
              <a:rPr lang="en-GB" dirty="0"/>
              <a:t>Most popular spreadsheet is Microsoft Excel we us them in university to presentation of research results, data comparisons and calculations. Can also be used as a database </a:t>
            </a:r>
            <a:endParaRPr lang="en-US" dirty="0"/>
          </a:p>
        </p:txBody>
      </p:sp>
      <p:pic>
        <p:nvPicPr>
          <p:cNvPr id="7" name="Picture 6" descr="Icon&#10;&#10;Description automatically generated">
            <a:extLst>
              <a:ext uri="{FF2B5EF4-FFF2-40B4-BE49-F238E27FC236}">
                <a16:creationId xmlns:a16="http://schemas.microsoft.com/office/drawing/2014/main" id="{A70601EB-8EB6-794F-94F4-194C4DC90B8B}"/>
              </a:ext>
            </a:extLst>
          </p:cNvPr>
          <p:cNvPicPr>
            <a:picLocks noChangeAspect="1"/>
          </p:cNvPicPr>
          <p:nvPr/>
        </p:nvPicPr>
        <p:blipFill>
          <a:blip r:embed="rId3"/>
          <a:stretch>
            <a:fillRect/>
          </a:stretch>
        </p:blipFill>
        <p:spPr>
          <a:xfrm>
            <a:off x="927100" y="3429000"/>
            <a:ext cx="1651000" cy="1498600"/>
          </a:xfrm>
          <a:prstGeom prst="rect">
            <a:avLst/>
          </a:prstGeom>
        </p:spPr>
      </p:pic>
      <p:pic>
        <p:nvPicPr>
          <p:cNvPr id="8" name="Picture 7" descr="Graphical user interface, application, table, Excel&#10;&#10;Description automatically generated">
            <a:extLst>
              <a:ext uri="{FF2B5EF4-FFF2-40B4-BE49-F238E27FC236}">
                <a16:creationId xmlns:a16="http://schemas.microsoft.com/office/drawing/2014/main" id="{4A4D4007-ED57-184E-9E3C-B8F631903483}"/>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6184900" y="1824990"/>
            <a:ext cx="5731510" cy="3208020"/>
          </a:xfrm>
          <a:prstGeom prst="rect">
            <a:avLst/>
          </a:prstGeom>
        </p:spPr>
      </p:pic>
    </p:spTree>
    <p:extLst>
      <p:ext uri="{BB962C8B-B14F-4D97-AF65-F5344CB8AC3E}">
        <p14:creationId xmlns:p14="http://schemas.microsoft.com/office/powerpoint/2010/main" val="655319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heckerboard(across)">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barn(inVertical)">
                                      <p:cBhvr>
                                        <p:cTn id="2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descr="Press Releases 2018 | University of Wales Trinity Saint David">
            <a:extLst>
              <a:ext uri="{FF2B5EF4-FFF2-40B4-BE49-F238E27FC236}">
                <a16:creationId xmlns:a16="http://schemas.microsoft.com/office/drawing/2014/main" id="{D6670200-6991-F646-9B5E-485BCD7BB2E8}"/>
              </a:ext>
            </a:extLst>
          </p:cNvPr>
          <p:cNvPicPr>
            <a:picLocks/>
          </p:cNvPicPr>
          <p:nvPr/>
        </p:nvPicPr>
        <p:blipFill>
          <a:blip r:embed="rId2">
            <a:alphaModFix amt="95000"/>
            <a:extLst>
              <a:ext uri="{28A0092B-C50C-407E-A947-70E740481C1C}">
                <a14:useLocalDpi xmlns:a14="http://schemas.microsoft.com/office/drawing/2010/main" val="0"/>
              </a:ext>
            </a:extLst>
          </a:blip>
          <a:stretch>
            <a:fillRect/>
          </a:stretch>
        </p:blipFill>
        <p:spPr bwMode="auto">
          <a:xfrm>
            <a:off x="127000" y="5905352"/>
            <a:ext cx="2141607" cy="782948"/>
          </a:xfrm>
          <a:custGeom>
            <a:avLst/>
            <a:gdLst/>
            <a:ahLst/>
            <a:cxnLst/>
            <a:rect l="l" t="t" r="r" b="b"/>
            <a:pathLst>
              <a:path w="4141760" h="4377846">
                <a:moveTo>
                  <a:pt x="0" y="0"/>
                </a:moveTo>
                <a:lnTo>
                  <a:pt x="4141760" y="0"/>
                </a:lnTo>
                <a:lnTo>
                  <a:pt x="4141760" y="4377846"/>
                </a:lnTo>
                <a:lnTo>
                  <a:pt x="0" y="4377846"/>
                </a:lnTo>
                <a:close/>
              </a:path>
            </a:pathLst>
          </a:custGeom>
          <a:noFill/>
        </p:spPr>
      </p:pic>
      <p:sp>
        <p:nvSpPr>
          <p:cNvPr id="3" name="Rectangle 2">
            <a:extLst>
              <a:ext uri="{FF2B5EF4-FFF2-40B4-BE49-F238E27FC236}">
                <a16:creationId xmlns:a16="http://schemas.microsoft.com/office/drawing/2014/main" id="{03B1179E-000D-814A-A308-565E64DFE0C6}"/>
              </a:ext>
            </a:extLst>
          </p:cNvPr>
          <p:cNvSpPr/>
          <p:nvPr/>
        </p:nvSpPr>
        <p:spPr>
          <a:xfrm>
            <a:off x="10668000" y="5905352"/>
            <a:ext cx="1054100" cy="545149"/>
          </a:xfrm>
          <a:prstGeom prst="rect">
            <a:avLst/>
          </a:prstGeom>
        </p:spPr>
        <p:txBody>
          <a:bodyPr wrap="square">
            <a:spAutoFit/>
          </a:bodyPr>
          <a:lstStyle/>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Jacek </a:t>
            </a:r>
            <a:r>
              <a:rPr lang="en-GB" sz="800" dirty="0" err="1">
                <a:latin typeface="Calibri" panose="020F0502020204030204" pitchFamily="34" charset="0"/>
                <a:ea typeface="Calibri" panose="020F0502020204030204" pitchFamily="34" charset="0"/>
                <a:cs typeface="Times New Roman" panose="02020603050405020304" pitchFamily="18" charset="0"/>
              </a:rPr>
              <a:t>Traczewski</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2022703</a:t>
            </a:r>
            <a:endParaRPr lang="en-US" sz="800" dirty="0"/>
          </a:p>
        </p:txBody>
      </p:sp>
      <p:sp>
        <p:nvSpPr>
          <p:cNvPr id="4" name="Rectangle 3">
            <a:extLst>
              <a:ext uri="{FF2B5EF4-FFF2-40B4-BE49-F238E27FC236}">
                <a16:creationId xmlns:a16="http://schemas.microsoft.com/office/drawing/2014/main" id="{7B1FE3C0-29E5-4F44-837D-A61DF5ED43D7}"/>
              </a:ext>
            </a:extLst>
          </p:cNvPr>
          <p:cNvSpPr/>
          <p:nvPr/>
        </p:nvSpPr>
        <p:spPr>
          <a:xfrm>
            <a:off x="2818916" y="0"/>
            <a:ext cx="6554167"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Presentation software</a:t>
            </a:r>
          </a:p>
        </p:txBody>
      </p:sp>
      <p:sp>
        <p:nvSpPr>
          <p:cNvPr id="5" name="TextBox 4">
            <a:extLst>
              <a:ext uri="{FF2B5EF4-FFF2-40B4-BE49-F238E27FC236}">
                <a16:creationId xmlns:a16="http://schemas.microsoft.com/office/drawing/2014/main" id="{18307A71-E9AD-C74F-B9B9-075C6E74CF31}"/>
              </a:ext>
            </a:extLst>
          </p:cNvPr>
          <p:cNvSpPr txBox="1"/>
          <p:nvPr/>
        </p:nvSpPr>
        <p:spPr>
          <a:xfrm>
            <a:off x="977900" y="1498600"/>
            <a:ext cx="4635500" cy="1477328"/>
          </a:xfrm>
          <a:prstGeom prst="rect">
            <a:avLst/>
          </a:prstGeom>
          <a:noFill/>
        </p:spPr>
        <p:txBody>
          <a:bodyPr wrap="square" rtlCol="0">
            <a:spAutoFit/>
          </a:bodyPr>
          <a:lstStyle/>
          <a:p>
            <a:r>
              <a:rPr lang="en-GB" dirty="0"/>
              <a:t>Here, Microsoft PowerPoint is irreplaceable without this program, it was hard to organize a lecture, each class is based on the presentation of the material for which the lecturer uses Microsoft PowerPoint.</a:t>
            </a:r>
          </a:p>
        </p:txBody>
      </p:sp>
      <p:pic>
        <p:nvPicPr>
          <p:cNvPr id="6" name="Picture 5" descr="Graphical user interface, application, PowerPoint&#10;&#10;Description automatically generated">
            <a:extLst>
              <a:ext uri="{FF2B5EF4-FFF2-40B4-BE49-F238E27FC236}">
                <a16:creationId xmlns:a16="http://schemas.microsoft.com/office/drawing/2014/main" id="{AEFC3D87-A5CA-BB4F-A87C-29464105E856}"/>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5990590" y="1687830"/>
            <a:ext cx="5731510" cy="3253740"/>
          </a:xfrm>
          <a:prstGeom prst="rect">
            <a:avLst/>
          </a:prstGeom>
        </p:spPr>
      </p:pic>
      <p:pic>
        <p:nvPicPr>
          <p:cNvPr id="8" name="Picture 7" descr="Icon&#10;&#10;Description automatically generated">
            <a:extLst>
              <a:ext uri="{FF2B5EF4-FFF2-40B4-BE49-F238E27FC236}">
                <a16:creationId xmlns:a16="http://schemas.microsoft.com/office/drawing/2014/main" id="{FBC1E94E-E4C2-8D49-A195-82D547ADBDE0}"/>
              </a:ext>
            </a:extLst>
          </p:cNvPr>
          <p:cNvPicPr>
            <a:picLocks noChangeAspect="1"/>
          </p:cNvPicPr>
          <p:nvPr/>
        </p:nvPicPr>
        <p:blipFill>
          <a:blip r:embed="rId4"/>
          <a:stretch>
            <a:fillRect/>
          </a:stretch>
        </p:blipFill>
        <p:spPr>
          <a:xfrm>
            <a:off x="977900" y="3479800"/>
            <a:ext cx="1574800" cy="1549400"/>
          </a:xfrm>
          <a:prstGeom prst="rect">
            <a:avLst/>
          </a:prstGeom>
        </p:spPr>
      </p:pic>
    </p:spTree>
    <p:extLst>
      <p:ext uri="{BB962C8B-B14F-4D97-AF65-F5344CB8AC3E}">
        <p14:creationId xmlns:p14="http://schemas.microsoft.com/office/powerpoint/2010/main" val="11418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dissolv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additive="base">
                                        <p:cTn id="18" dur="500" fill="hold"/>
                                        <p:tgtEl>
                                          <p:spTgt spid="6"/>
                                        </p:tgtEl>
                                        <p:attrNameLst>
                                          <p:attrName>ppt_x</p:attrName>
                                        </p:attrNameLst>
                                      </p:cBhvr>
                                      <p:tavLst>
                                        <p:tav tm="0">
                                          <p:val>
                                            <p:strVal val="#ppt_x"/>
                                          </p:val>
                                        </p:tav>
                                        <p:tav tm="100000">
                                          <p:val>
                                            <p:strVal val="#ppt_x"/>
                                          </p:val>
                                        </p:tav>
                                      </p:tavLst>
                                    </p:anim>
                                    <p:anim calcmode="lin" valueType="num">
                                      <p:cBhvr additive="base">
                                        <p:cTn id="1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dissolv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FC42E5-A3A2-F647-82BC-1C05621172D0}"/>
              </a:ext>
            </a:extLst>
          </p:cNvPr>
          <p:cNvSpPr/>
          <p:nvPr/>
        </p:nvSpPr>
        <p:spPr>
          <a:xfrm>
            <a:off x="4377611" y="3017520"/>
            <a:ext cx="3436775"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Thanks you</a:t>
            </a:r>
          </a:p>
        </p:txBody>
      </p:sp>
    </p:spTree>
    <p:extLst>
      <p:ext uri="{BB962C8B-B14F-4D97-AF65-F5344CB8AC3E}">
        <p14:creationId xmlns:p14="http://schemas.microsoft.com/office/powerpoint/2010/main" val="1209857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6" presetClass="emph" presetSubtype="0" fill="hold" grpId="0" nodeType="clickEffect">
                                  <p:stCondLst>
                                    <p:cond delay="0"/>
                                  </p:stCondLst>
                                  <p:iterate type="lt">
                                    <p:tmPct val="10000"/>
                                  </p:iterate>
                                  <p:childTnLst>
                                    <p:animScale>
                                      <p:cBhvr>
                                        <p:cTn id="6" dur="250" autoRev="1" fill="hold">
                                          <p:stCondLst>
                                            <p:cond delay="0"/>
                                          </p:stCondLst>
                                        </p:cTn>
                                        <p:tgtEl>
                                          <p:spTgt spid="2"/>
                                        </p:tgtEl>
                                      </p:cBhvr>
                                      <p:to x="80000" y="100000"/>
                                    </p:animScale>
                                    <p:anim by="(#ppt_w*0.10)" calcmode="lin" valueType="num">
                                      <p:cBhvr>
                                        <p:cTn id="7" dur="250" autoRev="1" fill="hold">
                                          <p:stCondLst>
                                            <p:cond delay="0"/>
                                          </p:stCondLst>
                                        </p:cTn>
                                        <p:tgtEl>
                                          <p:spTgt spid="2"/>
                                        </p:tgtEl>
                                        <p:attrNameLst>
                                          <p:attrName>ppt_x</p:attrName>
                                        </p:attrNameLst>
                                      </p:cBhvr>
                                    </p:anim>
                                    <p:anim by="(-#ppt_w*0.10)" calcmode="lin" valueType="num">
                                      <p:cBhvr>
                                        <p:cTn id="8" dur="250" autoRev="1" fill="hold">
                                          <p:stCondLst>
                                            <p:cond delay="0"/>
                                          </p:stCondLst>
                                        </p:cTn>
                                        <p:tgtEl>
                                          <p:spTgt spid="2"/>
                                        </p:tgtEl>
                                        <p:attrNameLst>
                                          <p:attrName>ppt_y</p:attrName>
                                        </p:attrNameLst>
                                      </p:cBhvr>
                                    </p:anim>
                                    <p:animRot by="-480000">
                                      <p:cBhvr>
                                        <p:cTn id="9" dur="250" autoRev="1" fill="hold">
                                          <p:stCondLst>
                                            <p:cond delay="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571</TotalTime>
  <Words>524</Words>
  <Application>Microsoft Macintosh PowerPoint</Application>
  <PresentationFormat>Widescreen</PresentationFormat>
  <Paragraphs>45</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Jacek Traczewski (2022703)</dc:creator>
  <cp:lastModifiedBy>Jacek Traczewski (2022703)</cp:lastModifiedBy>
  <cp:revision>2</cp:revision>
  <dcterms:created xsi:type="dcterms:W3CDTF">2021-04-29T16:18:37Z</dcterms:created>
  <dcterms:modified xsi:type="dcterms:W3CDTF">2021-05-05T17:16:11Z</dcterms:modified>
</cp:coreProperties>
</file>