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4"/>
  </p:notesMasterIdLst>
  <p:sldIdLst>
    <p:sldId id="719" r:id="rId24"/>
    <p:sldId id="769" r:id="rId25"/>
    <p:sldId id="782" r:id="rId26"/>
    <p:sldId id="783" r:id="rId27"/>
    <p:sldId id="784" r:id="rId28"/>
    <p:sldId id="785" r:id="rId29"/>
    <p:sldId id="787" r:id="rId30"/>
    <p:sldId id="760" r:id="rId31"/>
    <p:sldId id="786" r:id="rId32"/>
    <p:sldId id="732" r:id="rId33"/>
  </p:sldIdLst>
  <p:sldSz cx="12192000" cy="685800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821578-E6A9-42BB-8725-15AC5E421EE7}" v="6" dt="2024-03-12T15:25:10.3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6" d="100"/>
          <a:sy n="76" d="100"/>
        </p:scale>
        <p:origin x="69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ableStyles" Target="tableStyles.xml"/><Relationship Id="rId21" Type="http://schemas.openxmlformats.org/officeDocument/2006/relationships/slideMaster" Target="slideMasters/slideMaster18.xml"/><Relationship Id="rId34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tags" Target="tags/tag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3821578-E6A9-42BB-8725-15AC5E421EE7}"/>
    <pc:docChg chg="undo custSel addSld delSld modSld">
      <pc:chgData name="Jenifer Prince Devaraj" userId="c3fb109c-09d1-42a6-93f4-69472d709861" providerId="ADAL" clId="{03821578-E6A9-42BB-8725-15AC5E421EE7}" dt="2024-03-12T16:20:34.545" v="863" actId="1076"/>
      <pc:docMkLst>
        <pc:docMk/>
      </pc:docMkLst>
      <pc:sldChg chg="modSp mod">
        <pc:chgData name="Jenifer Prince Devaraj" userId="c3fb109c-09d1-42a6-93f4-69472d709861" providerId="ADAL" clId="{03821578-E6A9-42BB-8725-15AC5E421EE7}" dt="2024-03-12T15:04:00.867" v="58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3821578-E6A9-42BB-8725-15AC5E421EE7}" dt="2024-03-12T15:04:00.867" v="58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del">
        <pc:chgData name="Jenifer Prince Devaraj" userId="c3fb109c-09d1-42a6-93f4-69472d709861" providerId="ADAL" clId="{03821578-E6A9-42BB-8725-15AC5E421EE7}" dt="2024-03-12T15:09:19.730" v="304" actId="47"/>
        <pc:sldMkLst>
          <pc:docMk/>
          <pc:sldMk cId="1983031508" sldId="759"/>
        </pc:sldMkLst>
      </pc:sldChg>
      <pc:sldChg chg="addSp delSp modSp mod delAnim modAnim">
        <pc:chgData name="Jenifer Prince Devaraj" userId="c3fb109c-09d1-42a6-93f4-69472d709861" providerId="ADAL" clId="{03821578-E6A9-42BB-8725-15AC5E421EE7}" dt="2024-03-12T15:25:29.598" v="831" actId="1076"/>
        <pc:sldMkLst>
          <pc:docMk/>
          <pc:sldMk cId="367757290" sldId="760"/>
        </pc:sldMkLst>
        <pc:spChg chg="mod">
          <ac:chgData name="Jenifer Prince Devaraj" userId="c3fb109c-09d1-42a6-93f4-69472d709861" providerId="ADAL" clId="{03821578-E6A9-42BB-8725-15AC5E421EE7}" dt="2024-03-12T15:25:21.655" v="827" actId="20577"/>
          <ac:spMkLst>
            <pc:docMk/>
            <pc:sldMk cId="367757290" sldId="760"/>
            <ac:spMk id="4" creationId="{D5A8CBA3-8AC7-410A-5598-3954622EB88B}"/>
          </ac:spMkLst>
        </pc:spChg>
        <pc:picChg chg="del">
          <ac:chgData name="Jenifer Prince Devaraj" userId="c3fb109c-09d1-42a6-93f4-69472d709861" providerId="ADAL" clId="{03821578-E6A9-42BB-8725-15AC5E421EE7}" dt="2024-03-12T15:23:03.434" v="798" actId="478"/>
          <ac:picMkLst>
            <pc:docMk/>
            <pc:sldMk cId="367757290" sldId="760"/>
            <ac:picMk id="6" creationId="{22208D7F-A179-EFA4-4717-479FF9B5BD86}"/>
          </ac:picMkLst>
        </pc:picChg>
        <pc:picChg chg="add del mod">
          <ac:chgData name="Jenifer Prince Devaraj" userId="c3fb109c-09d1-42a6-93f4-69472d709861" providerId="ADAL" clId="{03821578-E6A9-42BB-8725-15AC5E421EE7}" dt="2024-03-12T15:25:23.501" v="828" actId="478"/>
          <ac:picMkLst>
            <pc:docMk/>
            <pc:sldMk cId="367757290" sldId="760"/>
            <ac:picMk id="7" creationId="{D352DA10-B7F6-62F5-C7E3-319F8A311D40}"/>
          </ac:picMkLst>
        </pc:picChg>
        <pc:picChg chg="add mod">
          <ac:chgData name="Jenifer Prince Devaraj" userId="c3fb109c-09d1-42a6-93f4-69472d709861" providerId="ADAL" clId="{03821578-E6A9-42BB-8725-15AC5E421EE7}" dt="2024-03-12T15:25:29.598" v="831" actId="1076"/>
          <ac:picMkLst>
            <pc:docMk/>
            <pc:sldMk cId="367757290" sldId="760"/>
            <ac:picMk id="9" creationId="{8F1D3979-AE23-8F93-70E0-93E1C36925AA}"/>
          </ac:picMkLst>
        </pc:picChg>
      </pc:sldChg>
      <pc:sldChg chg="modSp mod">
        <pc:chgData name="Jenifer Prince Devaraj" userId="c3fb109c-09d1-42a6-93f4-69472d709861" providerId="ADAL" clId="{03821578-E6A9-42BB-8725-15AC5E421EE7}" dt="2024-03-12T15:08:52.783" v="302" actId="13926"/>
        <pc:sldMkLst>
          <pc:docMk/>
          <pc:sldMk cId="3792804094" sldId="769"/>
        </pc:sldMkLst>
        <pc:spChg chg="mod">
          <ac:chgData name="Jenifer Prince Devaraj" userId="c3fb109c-09d1-42a6-93f4-69472d709861" providerId="ADAL" clId="{03821578-E6A9-42BB-8725-15AC5E421EE7}" dt="2024-03-12T15:08:52.783" v="302" actId="13926"/>
          <ac:spMkLst>
            <pc:docMk/>
            <pc:sldMk cId="3792804094" sldId="769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03821578-E6A9-42BB-8725-15AC5E421EE7}" dt="2024-03-12T15:09:18.033" v="303" actId="47"/>
        <pc:sldMkLst>
          <pc:docMk/>
          <pc:sldMk cId="3852226212" sldId="773"/>
        </pc:sldMkLst>
      </pc:sldChg>
      <pc:sldChg chg="del">
        <pc:chgData name="Jenifer Prince Devaraj" userId="c3fb109c-09d1-42a6-93f4-69472d709861" providerId="ADAL" clId="{03821578-E6A9-42BB-8725-15AC5E421EE7}" dt="2024-03-12T15:24:22.416" v="803" actId="47"/>
        <pc:sldMkLst>
          <pc:docMk/>
          <pc:sldMk cId="3000786789" sldId="775"/>
        </pc:sldMkLst>
      </pc:sldChg>
      <pc:sldChg chg="del">
        <pc:chgData name="Jenifer Prince Devaraj" userId="c3fb109c-09d1-42a6-93f4-69472d709861" providerId="ADAL" clId="{03821578-E6A9-42BB-8725-15AC5E421EE7}" dt="2024-03-12T15:24:23.218" v="804" actId="47"/>
        <pc:sldMkLst>
          <pc:docMk/>
          <pc:sldMk cId="749039422" sldId="776"/>
        </pc:sldMkLst>
      </pc:sldChg>
      <pc:sldChg chg="del">
        <pc:chgData name="Jenifer Prince Devaraj" userId="c3fb109c-09d1-42a6-93f4-69472d709861" providerId="ADAL" clId="{03821578-E6A9-42BB-8725-15AC5E421EE7}" dt="2024-03-12T15:22:59.159" v="797" actId="47"/>
        <pc:sldMkLst>
          <pc:docMk/>
          <pc:sldMk cId="4060442003" sldId="777"/>
        </pc:sldMkLst>
      </pc:sldChg>
      <pc:sldChg chg="del">
        <pc:chgData name="Jenifer Prince Devaraj" userId="c3fb109c-09d1-42a6-93f4-69472d709861" providerId="ADAL" clId="{03821578-E6A9-42BB-8725-15AC5E421EE7}" dt="2024-03-12T15:24:26.085" v="805" actId="47"/>
        <pc:sldMkLst>
          <pc:docMk/>
          <pc:sldMk cId="4293390607" sldId="780"/>
        </pc:sldMkLst>
      </pc:sldChg>
      <pc:sldChg chg="modSp del mod">
        <pc:chgData name="Jenifer Prince Devaraj" userId="c3fb109c-09d1-42a6-93f4-69472d709861" providerId="ADAL" clId="{03821578-E6A9-42BB-8725-15AC5E421EE7}" dt="2024-03-12T15:26:53.550" v="852" actId="47"/>
        <pc:sldMkLst>
          <pc:docMk/>
          <pc:sldMk cId="2064259661" sldId="781"/>
        </pc:sldMkLst>
        <pc:spChg chg="mod">
          <ac:chgData name="Jenifer Prince Devaraj" userId="c3fb109c-09d1-42a6-93f4-69472d709861" providerId="ADAL" clId="{03821578-E6A9-42BB-8725-15AC5E421EE7}" dt="2024-03-12T15:26:43.164" v="851" actId="20577"/>
          <ac:spMkLst>
            <pc:docMk/>
            <pc:sldMk cId="2064259661" sldId="781"/>
            <ac:spMk id="4" creationId="{D5A8CBA3-8AC7-410A-5598-3954622EB88B}"/>
          </ac:spMkLst>
        </pc:spChg>
      </pc:sldChg>
      <pc:sldChg chg="del">
        <pc:chgData name="Jenifer Prince Devaraj" userId="c3fb109c-09d1-42a6-93f4-69472d709861" providerId="ADAL" clId="{03821578-E6A9-42BB-8725-15AC5E421EE7}" dt="2024-03-12T15:09:21.058" v="305" actId="47"/>
        <pc:sldMkLst>
          <pc:docMk/>
          <pc:sldMk cId="308219213" sldId="782"/>
        </pc:sldMkLst>
      </pc:sldChg>
      <pc:sldChg chg="addSp delSp modSp add mod">
        <pc:chgData name="Jenifer Prince Devaraj" userId="c3fb109c-09d1-42a6-93f4-69472d709861" providerId="ADAL" clId="{03821578-E6A9-42BB-8725-15AC5E421EE7}" dt="2024-03-12T15:10:52.687" v="354" actId="1076"/>
        <pc:sldMkLst>
          <pc:docMk/>
          <pc:sldMk cId="1548175322" sldId="782"/>
        </pc:sldMkLst>
        <pc:spChg chg="mod">
          <ac:chgData name="Jenifer Prince Devaraj" userId="c3fb109c-09d1-42a6-93f4-69472d709861" providerId="ADAL" clId="{03821578-E6A9-42BB-8725-15AC5E421EE7}" dt="2024-03-12T15:10:49.568" v="353" actId="14100"/>
          <ac:spMkLst>
            <pc:docMk/>
            <pc:sldMk cId="1548175322" sldId="782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03821578-E6A9-42BB-8725-15AC5E421EE7}" dt="2024-03-12T15:10:52.687" v="354" actId="1076"/>
          <ac:spMkLst>
            <pc:docMk/>
            <pc:sldMk cId="1548175322" sldId="782"/>
            <ac:spMk id="6" creationId="{9EA41BF5-B96D-9553-26EF-9D0DE885F855}"/>
          </ac:spMkLst>
        </pc:spChg>
        <pc:spChg chg="add mod">
          <ac:chgData name="Jenifer Prince Devaraj" userId="c3fb109c-09d1-42a6-93f4-69472d709861" providerId="ADAL" clId="{03821578-E6A9-42BB-8725-15AC5E421EE7}" dt="2024-03-12T15:10:30.643" v="316"/>
          <ac:spMkLst>
            <pc:docMk/>
            <pc:sldMk cId="1548175322" sldId="782"/>
            <ac:spMk id="9" creationId="{A51B3C30-1989-332E-2997-64305B37D868}"/>
          </ac:spMkLst>
        </pc:spChg>
        <pc:picChg chg="del">
          <ac:chgData name="Jenifer Prince Devaraj" userId="c3fb109c-09d1-42a6-93f4-69472d709861" providerId="ADAL" clId="{03821578-E6A9-42BB-8725-15AC5E421EE7}" dt="2024-03-12T15:10:18.897" v="312" actId="478"/>
          <ac:picMkLst>
            <pc:docMk/>
            <pc:sldMk cId="1548175322" sldId="782"/>
            <ac:picMk id="7" creationId="{0CE9D9E7-F028-FC1A-EC11-82F6E0EA9846}"/>
          </ac:picMkLst>
        </pc:picChg>
        <pc:picChg chg="add mod">
          <ac:chgData name="Jenifer Prince Devaraj" userId="c3fb109c-09d1-42a6-93f4-69472d709861" providerId="ADAL" clId="{03821578-E6A9-42BB-8725-15AC5E421EE7}" dt="2024-03-12T15:10:22.516" v="315"/>
          <ac:picMkLst>
            <pc:docMk/>
            <pc:sldMk cId="1548175322" sldId="782"/>
            <ac:picMk id="8" creationId="{5A428C10-8873-CD6D-C3A7-353395CA2FF0}"/>
          </ac:picMkLst>
        </pc:picChg>
        <pc:picChg chg="del">
          <ac:chgData name="Jenifer Prince Devaraj" userId="c3fb109c-09d1-42a6-93f4-69472d709861" providerId="ADAL" clId="{03821578-E6A9-42BB-8725-15AC5E421EE7}" dt="2024-03-12T15:10:20.365" v="313" actId="478"/>
          <ac:picMkLst>
            <pc:docMk/>
            <pc:sldMk cId="1548175322" sldId="782"/>
            <ac:picMk id="10" creationId="{C342C383-978B-1C98-21B9-61078324EEBE}"/>
          </ac:picMkLst>
        </pc:picChg>
        <pc:picChg chg="del">
          <ac:chgData name="Jenifer Prince Devaraj" userId="c3fb109c-09d1-42a6-93f4-69472d709861" providerId="ADAL" clId="{03821578-E6A9-42BB-8725-15AC5E421EE7}" dt="2024-03-12T15:10:21.910" v="314" actId="478"/>
          <ac:picMkLst>
            <pc:docMk/>
            <pc:sldMk cId="1548175322" sldId="782"/>
            <ac:picMk id="13" creationId="{F22D96B8-2826-B8E3-33E3-A6FCFA375A32}"/>
          </ac:picMkLst>
        </pc:picChg>
      </pc:sldChg>
      <pc:sldChg chg="addSp delSp modSp add mod">
        <pc:chgData name="Jenifer Prince Devaraj" userId="c3fb109c-09d1-42a6-93f4-69472d709861" providerId="ADAL" clId="{03821578-E6A9-42BB-8725-15AC5E421EE7}" dt="2024-03-12T15:14:12.638" v="471" actId="313"/>
        <pc:sldMkLst>
          <pc:docMk/>
          <pc:sldMk cId="1027351509" sldId="783"/>
        </pc:sldMkLst>
        <pc:spChg chg="mod">
          <ac:chgData name="Jenifer Prince Devaraj" userId="c3fb109c-09d1-42a6-93f4-69472d709861" providerId="ADAL" clId="{03821578-E6A9-42BB-8725-15AC5E421EE7}" dt="2024-03-12T15:12:42.040" v="390" actId="5793"/>
          <ac:spMkLst>
            <pc:docMk/>
            <pc:sldMk cId="1027351509" sldId="783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03821578-E6A9-42BB-8725-15AC5E421EE7}" dt="2024-03-12T15:12:48.323" v="392" actId="478"/>
          <ac:spMkLst>
            <pc:docMk/>
            <pc:sldMk cId="1027351509" sldId="783"/>
            <ac:spMk id="6" creationId="{9EA41BF5-B96D-9553-26EF-9D0DE885F855}"/>
          </ac:spMkLst>
        </pc:spChg>
        <pc:spChg chg="del">
          <ac:chgData name="Jenifer Prince Devaraj" userId="c3fb109c-09d1-42a6-93f4-69472d709861" providerId="ADAL" clId="{03821578-E6A9-42BB-8725-15AC5E421EE7}" dt="2024-03-12T15:12:50.707" v="393" actId="478"/>
          <ac:spMkLst>
            <pc:docMk/>
            <pc:sldMk cId="1027351509" sldId="783"/>
            <ac:spMk id="9" creationId="{A51B3C30-1989-332E-2997-64305B37D868}"/>
          </ac:spMkLst>
        </pc:spChg>
        <pc:spChg chg="add mod">
          <ac:chgData name="Jenifer Prince Devaraj" userId="c3fb109c-09d1-42a6-93f4-69472d709861" providerId="ADAL" clId="{03821578-E6A9-42BB-8725-15AC5E421EE7}" dt="2024-03-12T15:14:12.638" v="471" actId="313"/>
          <ac:spMkLst>
            <pc:docMk/>
            <pc:sldMk cId="1027351509" sldId="783"/>
            <ac:spMk id="11" creationId="{585BA21F-B3E4-01C2-9B8A-81A537B72A44}"/>
          </ac:spMkLst>
        </pc:spChg>
        <pc:picChg chg="del">
          <ac:chgData name="Jenifer Prince Devaraj" userId="c3fb109c-09d1-42a6-93f4-69472d709861" providerId="ADAL" clId="{03821578-E6A9-42BB-8725-15AC5E421EE7}" dt="2024-03-12T15:12:44.568" v="391" actId="478"/>
          <ac:picMkLst>
            <pc:docMk/>
            <pc:sldMk cId="1027351509" sldId="783"/>
            <ac:picMk id="8" creationId="{5A428C10-8873-CD6D-C3A7-353395CA2FF0}"/>
          </ac:picMkLst>
        </pc:picChg>
        <pc:picChg chg="add mod">
          <ac:chgData name="Jenifer Prince Devaraj" userId="c3fb109c-09d1-42a6-93f4-69472d709861" providerId="ADAL" clId="{03821578-E6A9-42BB-8725-15AC5E421EE7}" dt="2024-03-12T15:14:07.270" v="469" actId="14100"/>
          <ac:picMkLst>
            <pc:docMk/>
            <pc:sldMk cId="1027351509" sldId="783"/>
            <ac:picMk id="10" creationId="{D647CB6B-0337-1C2F-39B1-F45EFF987D52}"/>
          </ac:picMkLst>
        </pc:picChg>
      </pc:sldChg>
      <pc:sldChg chg="addSp delSp modSp add mod">
        <pc:chgData name="Jenifer Prince Devaraj" userId="c3fb109c-09d1-42a6-93f4-69472d709861" providerId="ADAL" clId="{03821578-E6A9-42BB-8725-15AC5E421EE7}" dt="2024-03-12T15:16:40.777" v="677" actId="313"/>
        <pc:sldMkLst>
          <pc:docMk/>
          <pc:sldMk cId="1611811302" sldId="784"/>
        </pc:sldMkLst>
        <pc:spChg chg="mod">
          <ac:chgData name="Jenifer Prince Devaraj" userId="c3fb109c-09d1-42a6-93f4-69472d709861" providerId="ADAL" clId="{03821578-E6A9-42BB-8725-15AC5E421EE7}" dt="2024-03-12T15:15:26.658" v="523" actId="313"/>
          <ac:spMkLst>
            <pc:docMk/>
            <pc:sldMk cId="1611811302" sldId="784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3821578-E6A9-42BB-8725-15AC5E421EE7}" dt="2024-03-12T15:16:40.777" v="677" actId="313"/>
          <ac:spMkLst>
            <pc:docMk/>
            <pc:sldMk cId="1611811302" sldId="784"/>
            <ac:spMk id="11" creationId="{585BA21F-B3E4-01C2-9B8A-81A537B72A44}"/>
          </ac:spMkLst>
        </pc:spChg>
        <pc:picChg chg="add mod">
          <ac:chgData name="Jenifer Prince Devaraj" userId="c3fb109c-09d1-42a6-93f4-69472d709861" providerId="ADAL" clId="{03821578-E6A9-42BB-8725-15AC5E421EE7}" dt="2024-03-12T15:15:32.174" v="527" actId="1076"/>
          <ac:picMkLst>
            <pc:docMk/>
            <pc:sldMk cId="1611811302" sldId="784"/>
            <ac:picMk id="7" creationId="{14FAEBCF-5EED-1088-2846-A0F460850386}"/>
          </ac:picMkLst>
        </pc:picChg>
        <pc:picChg chg="del">
          <ac:chgData name="Jenifer Prince Devaraj" userId="c3fb109c-09d1-42a6-93f4-69472d709861" providerId="ADAL" clId="{03821578-E6A9-42BB-8725-15AC5E421EE7}" dt="2024-03-12T15:15:27.868" v="524" actId="478"/>
          <ac:picMkLst>
            <pc:docMk/>
            <pc:sldMk cId="1611811302" sldId="784"/>
            <ac:picMk id="10" creationId="{D647CB6B-0337-1C2F-39B1-F45EFF987D52}"/>
          </ac:picMkLst>
        </pc:picChg>
      </pc:sldChg>
      <pc:sldChg chg="addSp delSp modSp add mod">
        <pc:chgData name="Jenifer Prince Devaraj" userId="c3fb109c-09d1-42a6-93f4-69472d709861" providerId="ADAL" clId="{03821578-E6A9-42BB-8725-15AC5E421EE7}" dt="2024-03-12T15:20:15.679" v="780" actId="1076"/>
        <pc:sldMkLst>
          <pc:docMk/>
          <pc:sldMk cId="725946100" sldId="785"/>
        </pc:sldMkLst>
        <pc:spChg chg="mod">
          <ac:chgData name="Jenifer Prince Devaraj" userId="c3fb109c-09d1-42a6-93f4-69472d709861" providerId="ADAL" clId="{03821578-E6A9-42BB-8725-15AC5E421EE7}" dt="2024-03-12T15:17:37.611" v="750" actId="5793"/>
          <ac:spMkLst>
            <pc:docMk/>
            <pc:sldMk cId="725946100" sldId="785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03821578-E6A9-42BB-8725-15AC5E421EE7}" dt="2024-03-12T15:17:59.526" v="752" actId="478"/>
          <ac:spMkLst>
            <pc:docMk/>
            <pc:sldMk cId="725946100" sldId="785"/>
            <ac:spMk id="11" creationId="{585BA21F-B3E4-01C2-9B8A-81A537B72A44}"/>
          </ac:spMkLst>
        </pc:spChg>
        <pc:picChg chg="del">
          <ac:chgData name="Jenifer Prince Devaraj" userId="c3fb109c-09d1-42a6-93f4-69472d709861" providerId="ADAL" clId="{03821578-E6A9-42BB-8725-15AC5E421EE7}" dt="2024-03-12T15:17:39.926" v="751" actId="478"/>
          <ac:picMkLst>
            <pc:docMk/>
            <pc:sldMk cId="725946100" sldId="785"/>
            <ac:picMk id="7" creationId="{14FAEBCF-5EED-1088-2846-A0F460850386}"/>
          </ac:picMkLst>
        </pc:picChg>
        <pc:picChg chg="add mod">
          <ac:chgData name="Jenifer Prince Devaraj" userId="c3fb109c-09d1-42a6-93f4-69472d709861" providerId="ADAL" clId="{03821578-E6A9-42BB-8725-15AC5E421EE7}" dt="2024-03-12T15:19:21.738" v="769" actId="1076"/>
          <ac:picMkLst>
            <pc:docMk/>
            <pc:sldMk cId="725946100" sldId="785"/>
            <ac:picMk id="8" creationId="{BFCED4EA-A488-4068-64A1-864BFAC9AA2B}"/>
          </ac:picMkLst>
        </pc:picChg>
        <pc:picChg chg="add mod">
          <ac:chgData name="Jenifer Prince Devaraj" userId="c3fb109c-09d1-42a6-93f4-69472d709861" providerId="ADAL" clId="{03821578-E6A9-42BB-8725-15AC5E421EE7}" dt="2024-03-12T15:19:37.507" v="774" actId="1076"/>
          <ac:picMkLst>
            <pc:docMk/>
            <pc:sldMk cId="725946100" sldId="785"/>
            <ac:picMk id="10" creationId="{39BEE5DA-4BAA-306D-A0D1-9B5AD0CC3529}"/>
          </ac:picMkLst>
        </pc:picChg>
        <pc:picChg chg="add mod">
          <ac:chgData name="Jenifer Prince Devaraj" userId="c3fb109c-09d1-42a6-93f4-69472d709861" providerId="ADAL" clId="{03821578-E6A9-42BB-8725-15AC5E421EE7}" dt="2024-03-12T15:19:39.626" v="775" actId="1076"/>
          <ac:picMkLst>
            <pc:docMk/>
            <pc:sldMk cId="725946100" sldId="785"/>
            <ac:picMk id="13" creationId="{944A7CBF-B987-46E4-0ABC-79B20D24EBA1}"/>
          </ac:picMkLst>
        </pc:picChg>
        <pc:picChg chg="add mod">
          <ac:chgData name="Jenifer Prince Devaraj" userId="c3fb109c-09d1-42a6-93f4-69472d709861" providerId="ADAL" clId="{03821578-E6A9-42BB-8725-15AC5E421EE7}" dt="2024-03-12T15:20:15.679" v="780" actId="1076"/>
          <ac:picMkLst>
            <pc:docMk/>
            <pc:sldMk cId="725946100" sldId="785"/>
            <ac:picMk id="15" creationId="{99FFD91A-09B8-70F4-F41F-082540CDD4E3}"/>
          </ac:picMkLst>
        </pc:picChg>
      </pc:sldChg>
      <pc:sldChg chg="addSp delSp modSp add mod setBg">
        <pc:chgData name="Jenifer Prince Devaraj" userId="c3fb109c-09d1-42a6-93f4-69472d709861" providerId="ADAL" clId="{03821578-E6A9-42BB-8725-15AC5E421EE7}" dt="2024-03-12T15:25:54.967" v="835" actId="26606"/>
        <pc:sldMkLst>
          <pc:docMk/>
          <pc:sldMk cId="2150631488" sldId="786"/>
        </pc:sldMkLst>
        <pc:spChg chg="mod">
          <ac:chgData name="Jenifer Prince Devaraj" userId="c3fb109c-09d1-42a6-93f4-69472d709861" providerId="ADAL" clId="{03821578-E6A9-42BB-8725-15AC5E421EE7}" dt="2024-03-12T15:25:54.967" v="835" actId="26606"/>
          <ac:spMkLst>
            <pc:docMk/>
            <pc:sldMk cId="2150631488" sldId="78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03821578-E6A9-42BB-8725-15AC5E421EE7}" dt="2024-03-12T15:25:54.967" v="835" actId="26606"/>
          <ac:spMkLst>
            <pc:docMk/>
            <pc:sldMk cId="2150631488" sldId="786"/>
            <ac:spMk id="3" creationId="{A96050BB-709E-6C0A-01C5-CFEA0C28E0BD}"/>
          </ac:spMkLst>
        </pc:spChg>
        <pc:spChg chg="mod">
          <ac:chgData name="Jenifer Prince Devaraj" userId="c3fb109c-09d1-42a6-93f4-69472d709861" providerId="ADAL" clId="{03821578-E6A9-42BB-8725-15AC5E421EE7}" dt="2024-03-12T15:25:54.967" v="835" actId="26606"/>
          <ac:spMkLst>
            <pc:docMk/>
            <pc:sldMk cId="2150631488" sldId="786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03821578-E6A9-42BB-8725-15AC5E421EE7}" dt="2024-03-12T15:25:54.967" v="835" actId="26606"/>
          <ac:spMkLst>
            <pc:docMk/>
            <pc:sldMk cId="2150631488" sldId="786"/>
            <ac:spMk id="5" creationId="{B814BF6C-A7A7-6E0F-47E5-13C6A8C912A3}"/>
          </ac:spMkLst>
        </pc:spChg>
        <pc:spChg chg="add del">
          <ac:chgData name="Jenifer Prince Devaraj" userId="c3fb109c-09d1-42a6-93f4-69472d709861" providerId="ADAL" clId="{03821578-E6A9-42BB-8725-15AC5E421EE7}" dt="2024-03-12T15:25:54.967" v="835" actId="26606"/>
          <ac:spMkLst>
            <pc:docMk/>
            <pc:sldMk cId="2150631488" sldId="786"/>
            <ac:spMk id="12" creationId="{16AC3602-3348-4F31-9E43-076B03514ECB}"/>
          </ac:spMkLst>
        </pc:spChg>
        <pc:spChg chg="add del">
          <ac:chgData name="Jenifer Prince Devaraj" userId="c3fb109c-09d1-42a6-93f4-69472d709861" providerId="ADAL" clId="{03821578-E6A9-42BB-8725-15AC5E421EE7}" dt="2024-03-12T15:25:54.967" v="835" actId="26606"/>
          <ac:spMkLst>
            <pc:docMk/>
            <pc:sldMk cId="2150631488" sldId="786"/>
            <ac:spMk id="14" creationId="{394094B0-A6C9-44BE-9042-66EF0612F625}"/>
          </ac:spMkLst>
        </pc:spChg>
        <pc:spChg chg="add del">
          <ac:chgData name="Jenifer Prince Devaraj" userId="c3fb109c-09d1-42a6-93f4-69472d709861" providerId="ADAL" clId="{03821578-E6A9-42BB-8725-15AC5E421EE7}" dt="2024-03-12T15:25:54.967" v="835" actId="26606"/>
          <ac:spMkLst>
            <pc:docMk/>
            <pc:sldMk cId="2150631488" sldId="786"/>
            <ac:spMk id="16" creationId="{64C2CA96-0B16-4AA7-B340-33044D238597}"/>
          </ac:spMkLst>
        </pc:spChg>
        <pc:spChg chg="add del">
          <ac:chgData name="Jenifer Prince Devaraj" userId="c3fb109c-09d1-42a6-93f4-69472d709861" providerId="ADAL" clId="{03821578-E6A9-42BB-8725-15AC5E421EE7}" dt="2024-03-12T15:25:54.967" v="835" actId="26606"/>
          <ac:spMkLst>
            <pc:docMk/>
            <pc:sldMk cId="2150631488" sldId="786"/>
            <ac:spMk id="18" creationId="{1D50D7A8-F1D5-4306-8A9B-DD7A73EB8BCE}"/>
          </ac:spMkLst>
        </pc:spChg>
        <pc:picChg chg="mod">
          <ac:chgData name="Jenifer Prince Devaraj" userId="c3fb109c-09d1-42a6-93f4-69472d709861" providerId="ADAL" clId="{03821578-E6A9-42BB-8725-15AC5E421EE7}" dt="2024-03-12T15:25:54.967" v="835" actId="26606"/>
          <ac:picMkLst>
            <pc:docMk/>
            <pc:sldMk cId="2150631488" sldId="786"/>
            <ac:picMk id="7" creationId="{D352DA10-B7F6-62F5-C7E3-319F8A311D40}"/>
          </ac:picMkLst>
        </pc:picChg>
      </pc:sldChg>
      <pc:sldChg chg="addSp delSp modSp add del mod">
        <pc:chgData name="Jenifer Prince Devaraj" userId="c3fb109c-09d1-42a6-93f4-69472d709861" providerId="ADAL" clId="{03821578-E6A9-42BB-8725-15AC5E421EE7}" dt="2024-03-12T15:22:57.231" v="796" actId="47"/>
        <pc:sldMkLst>
          <pc:docMk/>
          <pc:sldMk cId="3003825981" sldId="786"/>
        </pc:sldMkLst>
        <pc:picChg chg="add mod">
          <ac:chgData name="Jenifer Prince Devaraj" userId="c3fb109c-09d1-42a6-93f4-69472d709861" providerId="ADAL" clId="{03821578-E6A9-42BB-8725-15AC5E421EE7}" dt="2024-03-12T15:20:57.431" v="790" actId="1076"/>
          <ac:picMkLst>
            <pc:docMk/>
            <pc:sldMk cId="3003825981" sldId="786"/>
            <ac:picMk id="7" creationId="{F31BDB1D-18A4-6036-A43A-DE4760987ECC}"/>
          </ac:picMkLst>
        </pc:picChg>
        <pc:picChg chg="del">
          <ac:chgData name="Jenifer Prince Devaraj" userId="c3fb109c-09d1-42a6-93f4-69472d709861" providerId="ADAL" clId="{03821578-E6A9-42BB-8725-15AC5E421EE7}" dt="2024-03-12T15:20:26.218" v="782" actId="478"/>
          <ac:picMkLst>
            <pc:docMk/>
            <pc:sldMk cId="3003825981" sldId="786"/>
            <ac:picMk id="8" creationId="{BFCED4EA-A488-4068-64A1-864BFAC9AA2B}"/>
          </ac:picMkLst>
        </pc:picChg>
        <pc:picChg chg="del">
          <ac:chgData name="Jenifer Prince Devaraj" userId="c3fb109c-09d1-42a6-93f4-69472d709861" providerId="ADAL" clId="{03821578-E6A9-42BB-8725-15AC5E421EE7}" dt="2024-03-12T15:20:27.770" v="783" actId="478"/>
          <ac:picMkLst>
            <pc:docMk/>
            <pc:sldMk cId="3003825981" sldId="786"/>
            <ac:picMk id="10" creationId="{39BEE5DA-4BAA-306D-A0D1-9B5AD0CC3529}"/>
          </ac:picMkLst>
        </pc:picChg>
        <pc:picChg chg="add mod">
          <ac:chgData name="Jenifer Prince Devaraj" userId="c3fb109c-09d1-42a6-93f4-69472d709861" providerId="ADAL" clId="{03821578-E6A9-42BB-8725-15AC5E421EE7}" dt="2024-03-12T15:21:27.239" v="795" actId="1076"/>
          <ac:picMkLst>
            <pc:docMk/>
            <pc:sldMk cId="3003825981" sldId="786"/>
            <ac:picMk id="11" creationId="{16199447-2F65-3D1F-ECED-BC796B784F54}"/>
          </ac:picMkLst>
        </pc:picChg>
        <pc:picChg chg="del">
          <ac:chgData name="Jenifer Prince Devaraj" userId="c3fb109c-09d1-42a6-93f4-69472d709861" providerId="ADAL" clId="{03821578-E6A9-42BB-8725-15AC5E421EE7}" dt="2024-03-12T15:20:29.246" v="784" actId="478"/>
          <ac:picMkLst>
            <pc:docMk/>
            <pc:sldMk cId="3003825981" sldId="786"/>
            <ac:picMk id="13" creationId="{944A7CBF-B987-46E4-0ABC-79B20D24EBA1}"/>
          </ac:picMkLst>
        </pc:picChg>
        <pc:picChg chg="del">
          <ac:chgData name="Jenifer Prince Devaraj" userId="c3fb109c-09d1-42a6-93f4-69472d709861" providerId="ADAL" clId="{03821578-E6A9-42BB-8725-15AC5E421EE7}" dt="2024-03-12T15:20:30.659" v="785" actId="478"/>
          <ac:picMkLst>
            <pc:docMk/>
            <pc:sldMk cId="3003825981" sldId="786"/>
            <ac:picMk id="15" creationId="{99FFD91A-09B8-70F4-F41F-082540CDD4E3}"/>
          </ac:picMkLst>
        </pc:picChg>
      </pc:sldChg>
      <pc:sldChg chg="addSp delSp modSp add mod">
        <pc:chgData name="Jenifer Prince Devaraj" userId="c3fb109c-09d1-42a6-93f4-69472d709861" providerId="ADAL" clId="{03821578-E6A9-42BB-8725-15AC5E421EE7}" dt="2024-03-12T16:20:34.545" v="863" actId="1076"/>
        <pc:sldMkLst>
          <pc:docMk/>
          <pc:sldMk cId="4206501068" sldId="787"/>
        </pc:sldMkLst>
        <pc:picChg chg="add mod">
          <ac:chgData name="Jenifer Prince Devaraj" userId="c3fb109c-09d1-42a6-93f4-69472d709861" providerId="ADAL" clId="{03821578-E6A9-42BB-8725-15AC5E421EE7}" dt="2024-03-12T16:20:13.392" v="860" actId="1076"/>
          <ac:picMkLst>
            <pc:docMk/>
            <pc:sldMk cId="4206501068" sldId="787"/>
            <ac:picMk id="7" creationId="{ECEFD3BE-9562-EE9D-3D80-47DE364A8F72}"/>
          </ac:picMkLst>
        </pc:picChg>
        <pc:picChg chg="del">
          <ac:chgData name="Jenifer Prince Devaraj" userId="c3fb109c-09d1-42a6-93f4-69472d709861" providerId="ADAL" clId="{03821578-E6A9-42BB-8725-15AC5E421EE7}" dt="2024-03-12T16:20:02.810" v="854" actId="478"/>
          <ac:picMkLst>
            <pc:docMk/>
            <pc:sldMk cId="4206501068" sldId="787"/>
            <ac:picMk id="8" creationId="{BFCED4EA-A488-4068-64A1-864BFAC9AA2B}"/>
          </ac:picMkLst>
        </pc:picChg>
        <pc:picChg chg="del">
          <ac:chgData name="Jenifer Prince Devaraj" userId="c3fb109c-09d1-42a6-93f4-69472d709861" providerId="ADAL" clId="{03821578-E6A9-42BB-8725-15AC5E421EE7}" dt="2024-03-12T16:20:04.214" v="855" actId="478"/>
          <ac:picMkLst>
            <pc:docMk/>
            <pc:sldMk cId="4206501068" sldId="787"/>
            <ac:picMk id="10" creationId="{39BEE5DA-4BAA-306D-A0D1-9B5AD0CC3529}"/>
          </ac:picMkLst>
        </pc:picChg>
        <pc:picChg chg="add mod">
          <ac:chgData name="Jenifer Prince Devaraj" userId="c3fb109c-09d1-42a6-93f4-69472d709861" providerId="ADAL" clId="{03821578-E6A9-42BB-8725-15AC5E421EE7}" dt="2024-03-12T16:20:34.545" v="863" actId="1076"/>
          <ac:picMkLst>
            <pc:docMk/>
            <pc:sldMk cId="4206501068" sldId="787"/>
            <ac:picMk id="11" creationId="{FF6B5B4B-0B64-25E5-CABE-33F5FD40BFE2}"/>
          </ac:picMkLst>
        </pc:picChg>
        <pc:picChg chg="del">
          <ac:chgData name="Jenifer Prince Devaraj" userId="c3fb109c-09d1-42a6-93f4-69472d709861" providerId="ADAL" clId="{03821578-E6A9-42BB-8725-15AC5E421EE7}" dt="2024-03-12T16:20:05.627" v="856" actId="478"/>
          <ac:picMkLst>
            <pc:docMk/>
            <pc:sldMk cId="4206501068" sldId="787"/>
            <ac:picMk id="13" creationId="{944A7CBF-B987-46E4-0ABC-79B20D24EBA1}"/>
          </ac:picMkLst>
        </pc:picChg>
        <pc:picChg chg="del">
          <ac:chgData name="Jenifer Prince Devaraj" userId="c3fb109c-09d1-42a6-93f4-69472d709861" providerId="ADAL" clId="{03821578-E6A9-42BB-8725-15AC5E421EE7}" dt="2024-03-12T16:20:07.043" v="857" actId="478"/>
          <ac:picMkLst>
            <pc:docMk/>
            <pc:sldMk cId="4206501068" sldId="787"/>
            <ac:picMk id="15" creationId="{99FFD91A-09B8-70F4-F41F-082540CDD4E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12/03/2024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4- Junction Traffic Light with Timer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17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258397"/>
            <a:ext cx="11272520" cy="394223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b="1" dirty="0">
                <a:latin typeface="Cambria"/>
                <a:ea typeface="Cambria"/>
              </a:rPr>
              <a:t>Example  : </a:t>
            </a:r>
            <a:r>
              <a:rPr lang="en-GB" dirty="0">
                <a:latin typeface="Cambria"/>
                <a:ea typeface="Cambria"/>
              </a:rPr>
              <a:t>Write a Program to operate Traffic Light Signals for a 4- Junction using Traffic Light Module which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Changes its states and repeats in  a loop using Matrix Method.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Make all the LEDs to be OFF for 10 seconds Providing a way for Pedestrian Crossing.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Install two LEDs at each Traffic Signal:</a:t>
            </a:r>
          </a:p>
          <a:p>
            <a:pPr marL="914400" lvl="1" indent="-4572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one displaying a Green Light to signify pedestrian crossing and</a:t>
            </a:r>
          </a:p>
          <a:p>
            <a:pPr marL="914400" lvl="1" indent="-457200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the other displaying a Red Light to indicate the halt of crossing.</a:t>
            </a:r>
          </a:p>
          <a:p>
            <a:pPr marL="269875" lvl="1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/>
                <a:ea typeface="Cambria"/>
              </a:rPr>
              <a:t>Set a Timer by implementing 7 segment on each junction that counts from 0 to 50 allowing the traffic light to operate for 40 seconds and 10 seconds assigned to switch ON the Green Pedestrian LED.</a:t>
            </a:r>
          </a:p>
          <a:p>
            <a:pPr algn="just">
              <a:lnSpc>
                <a:spcPct val="150000"/>
              </a:lnSpc>
            </a:pP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0" y="1470141"/>
            <a:ext cx="778741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Matrix method 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2804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4240" y="-1945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31009"/>
            <a:ext cx="8981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To include the Timer in existing project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A41BF5-B96D-9553-26EF-9D0DE885F855}"/>
              </a:ext>
            </a:extLst>
          </p:cNvPr>
          <p:cNvSpPr txBox="1"/>
          <p:nvPr/>
        </p:nvSpPr>
        <p:spPr>
          <a:xfrm>
            <a:off x="172941" y="1724058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A428C10-8873-CD6D-C3A7-353395CA2F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2517902"/>
            <a:ext cx="11473699" cy="72158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51B3C30-1989-332E-2997-64305B37D868}"/>
              </a:ext>
            </a:extLst>
          </p:cNvPr>
          <p:cNvSpPr txBox="1"/>
          <p:nvPr/>
        </p:nvSpPr>
        <p:spPr>
          <a:xfrm>
            <a:off x="895395" y="3514904"/>
            <a:ext cx="9342646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int 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Declares an integer variable named ‘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’.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unsigned 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[] 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					 	 named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and initializes it with 				  	  10 hexadecimal values. </a:t>
            </a:r>
          </a:p>
        </p:txBody>
      </p:sp>
    </p:spTree>
    <p:extLst>
      <p:ext uri="{BB962C8B-B14F-4D97-AF65-F5344CB8AC3E}">
        <p14:creationId xmlns:p14="http://schemas.microsoft.com/office/powerpoint/2010/main" val="1548175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4240" y="-1945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31009"/>
            <a:ext cx="8981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Declaring other Modules(Existing)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647CB6B-0337-1C2F-39B1-F45EFF987D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683" y="1924050"/>
            <a:ext cx="6009958" cy="24254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85BA21F-B3E4-01C2-9B8A-81A537B72A44}"/>
              </a:ext>
            </a:extLst>
          </p:cNvPr>
          <p:cNvSpPr txBox="1"/>
          <p:nvPr/>
        </p:nvSpPr>
        <p:spPr>
          <a:xfrm>
            <a:off x="342900" y="4299325"/>
            <a:ext cx="9370060" cy="16857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It  uses six pins namely RB0, RB1, RB2, RB3, RB4, RB5 from Port B which is used for two 3 traffic Light Modules.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RB6 and RB7 are used as Pedestrian Crossing LEDs</a:t>
            </a:r>
          </a:p>
        </p:txBody>
      </p:sp>
    </p:spTree>
    <p:extLst>
      <p:ext uri="{BB962C8B-B14F-4D97-AF65-F5344CB8AC3E}">
        <p14:creationId xmlns:p14="http://schemas.microsoft.com/office/powerpoint/2010/main" val="10273515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4240" y="-1945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31009"/>
            <a:ext cx="89814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Initializing and setting the direction of the ports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85BA21F-B3E4-01C2-9B8A-81A537B72A44}"/>
              </a:ext>
            </a:extLst>
          </p:cNvPr>
          <p:cNvSpPr txBox="1"/>
          <p:nvPr/>
        </p:nvSpPr>
        <p:spPr>
          <a:xfrm>
            <a:off x="1155700" y="4431405"/>
            <a:ext cx="9370060" cy="16857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Port B is used by the Traffic Modules and the Pedestrian LEDs.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Port C and Ds are used by the 7 segments which acts as a Timer module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4FAEBCF-5EED-1088-2846-A0F4608503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2639" y="1966395"/>
            <a:ext cx="7973695" cy="2681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811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4240" y="-1945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31009"/>
            <a:ext cx="89814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Setting the 7 segment conditions and the Traffic Modules(existing)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FCED4EA-A488-4068-64A1-864BFAC9AA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13" y="2215518"/>
            <a:ext cx="3711397" cy="419063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9BEE5DA-4BAA-306D-A0D1-9B5AD0CC35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0729" y="2456572"/>
            <a:ext cx="2811373" cy="408927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44A7CBF-B987-46E4-0ABC-79B20D24EB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5452" y="2435666"/>
            <a:ext cx="2995988" cy="414608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9FFD91A-09B8-70F4-F41F-082540CDD4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14161" y="2582227"/>
            <a:ext cx="2904153" cy="4035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5946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4240" y="-1945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31009"/>
            <a:ext cx="89814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Setting the 7 segment conditions and the Traffic Modules(existing)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CEFD3BE-9562-EE9D-3D80-47DE364A8F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023" y="2054609"/>
            <a:ext cx="6275357" cy="471665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F6B5B4B-0B64-25E5-CABE-33F5FD40BF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0588" y="1827201"/>
            <a:ext cx="3414877" cy="4944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5010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5989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 – Pin Connection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F1D3979-AE23-8F93-70E0-93E1C36925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9933" y="1879250"/>
            <a:ext cx="4188533" cy="4671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57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285"/>
    </mc:Choice>
    <mc:Fallback xmlns="">
      <p:transition spd="slow" advTm="39285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  <a:endParaRPr lang="en-GB" sz="800" b="1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06680" y="3067801"/>
            <a:ext cx="5989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Simulation</a:t>
            </a: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Screen Recording 6">
            <a:hlinkClick r:id="" action="ppaction://media"/>
            <a:extLst>
              <a:ext uri="{FF2B5EF4-FFF2-40B4-BE49-F238E27FC236}">
                <a16:creationId xmlns:a16="http://schemas.microsoft.com/office/drawing/2014/main" id="{D352DA10-B7F6-62F5-C7E3-319F8A311D4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34488" y="1267226"/>
            <a:ext cx="7609490" cy="5350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631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285"/>
    </mc:Choice>
    <mc:Fallback xmlns="">
      <p:transition spd="slow" advTm="392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55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451</Words>
  <Application>Microsoft Office PowerPoint</Application>
  <PresentationFormat>Widescreen</PresentationFormat>
  <Paragraphs>65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10</vt:i4>
      </vt:variant>
    </vt:vector>
  </HeadingPairs>
  <TitlesOfParts>
    <vt:vector size="35" baseType="lpstr">
      <vt:lpstr>Arial</vt:lpstr>
      <vt:lpstr>Calibri</vt:lpstr>
      <vt:lpstr>Calibri Light</vt:lpstr>
      <vt:lpstr>Cambria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</cp:revision>
  <dcterms:created xsi:type="dcterms:W3CDTF">2021-03-09T15:35:42Z</dcterms:created>
  <dcterms:modified xsi:type="dcterms:W3CDTF">2024-03-12T16:20:35Z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