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71" r:id="rId4"/>
  </p:sldMasterIdLst>
  <p:notesMasterIdLst>
    <p:notesMasterId r:id="rId18"/>
  </p:notesMasterIdLst>
  <p:handoutMasterIdLst>
    <p:handoutMasterId r:id="rId19"/>
  </p:handoutMasterIdLst>
  <p:sldIdLst>
    <p:sldId id="400" r:id="rId5"/>
    <p:sldId id="401" r:id="rId6"/>
    <p:sldId id="413" r:id="rId7"/>
    <p:sldId id="403" r:id="rId8"/>
    <p:sldId id="405" r:id="rId9"/>
    <p:sldId id="407" r:id="rId10"/>
    <p:sldId id="416" r:id="rId11"/>
    <p:sldId id="417" r:id="rId12"/>
    <p:sldId id="406" r:id="rId13"/>
    <p:sldId id="408" r:id="rId14"/>
    <p:sldId id="414" r:id="rId15"/>
    <p:sldId id="411" r:id="rId16"/>
    <p:sldId id="415"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B6A3D024-909B-3BC2-1496-FEEAB652808A}" name="Sher Dionisio" initials="" userId="S::Sher.Dionisio@teksystemsgs.com::02daa716-9709-4d47-a153-1943ce1675cb"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CFE8477-3EBC-4368-BE15-46A8E9133F40}" v="10" dt="2026-06-18T16:22:49.580"/>
  </p1510:revLst>
</p1510:revInfo>
</file>

<file path=ppt/tableStyles.xml><?xml version="1.0" encoding="utf-8"?>
<a:tblStyleLst xmlns:a="http://schemas.openxmlformats.org/drawingml/2006/main" def="{912C8C85-51F0-491E-9774-3900AFEF0FD7}">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ED083AE6-46FA-4A59-8FB0-9F97EB10719F}" styleName="Light Style 3 - Accent 4">
    <a:wholeTbl>
      <a:tcTxStyle>
        <a:fontRef idx="minor">
          <a:scrgbClr r="0" g="0" b="0"/>
        </a:fontRef>
        <a:schemeClr val="tx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noFill/>
        </a:fill>
      </a:tcStyle>
    </a:wholeTbl>
    <a:band1H>
      <a:tcStyle>
        <a:tcBdr/>
        <a:fill>
          <a:solidFill>
            <a:schemeClr val="accent4">
              <a:alpha val="20000"/>
            </a:schemeClr>
          </a:solidFill>
        </a:fill>
      </a:tcStyle>
    </a:band1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50800" cmpd="dbl">
              <a:solidFill>
                <a:schemeClr val="accent4"/>
              </a:solidFill>
            </a:ln>
          </a:top>
        </a:tcBdr>
        <a:fill>
          <a:noFill/>
        </a:fill>
      </a:tcStyle>
    </a:lastRow>
    <a:firstRow>
      <a:tcTxStyle b="on"/>
      <a:tcStyle>
        <a:tcBdr>
          <a:bottom>
            <a:ln w="25400" cmpd="sng">
              <a:solidFill>
                <a:schemeClr val="accent4"/>
              </a:solidFill>
            </a:ln>
          </a:bottom>
        </a:tcBdr>
        <a:fill>
          <a:noFill/>
        </a:fill>
      </a:tcStyle>
    </a:firstRow>
  </a:tblStyle>
  <a:tblStyle styleId="{5A111915-BE36-4E01-A7E5-04B1672EAD32}" styleName="Light Style 2 - Accent 5">
    <a:wholeTbl>
      <a:tcTxStyle>
        <a:fontRef idx="minor">
          <a:scrgbClr r="0" g="0" b="0"/>
        </a:fontRef>
        <a:schemeClr val="tx1"/>
      </a:tcTxStyle>
      <a:tcStyle>
        <a:tcBdr>
          <a:left>
            <a:lnRef idx="1">
              <a:schemeClr val="accent5"/>
            </a:lnRef>
          </a:left>
          <a:right>
            <a:lnRef idx="1">
              <a:schemeClr val="accent5"/>
            </a:lnRef>
          </a:right>
          <a:top>
            <a:lnRef idx="1">
              <a:schemeClr val="accent5"/>
            </a:lnRef>
          </a:top>
          <a:bottom>
            <a:lnRef idx="1">
              <a:schemeClr val="accent5"/>
            </a:lnRef>
          </a:bottom>
          <a:insideH>
            <a:ln>
              <a:noFill/>
            </a:ln>
          </a:insideH>
          <a:insideV>
            <a:ln>
              <a:noFill/>
            </a:ln>
          </a:insideV>
        </a:tcBdr>
        <a:fill>
          <a:noFill/>
        </a:fill>
      </a:tcStyle>
    </a:wholeTbl>
    <a:band1H>
      <a:tcStyle>
        <a:tcBdr>
          <a:top>
            <a:lnRef idx="1">
              <a:schemeClr val="accent5"/>
            </a:lnRef>
          </a:top>
          <a:bottom>
            <a:lnRef idx="1">
              <a:schemeClr val="accent5"/>
            </a:lnRef>
          </a:bottom>
        </a:tcBdr>
      </a:tcStyle>
    </a:band1H>
    <a:band1V>
      <a:tcStyle>
        <a:tcBdr>
          <a:left>
            <a:lnRef idx="1">
              <a:schemeClr val="accent5"/>
            </a:lnRef>
          </a:left>
          <a:right>
            <a:lnRef idx="1">
              <a:schemeClr val="accent5"/>
            </a:lnRef>
          </a:right>
        </a:tcBdr>
      </a:tcStyle>
    </a:band1V>
    <a:band2V>
      <a:tcStyle>
        <a:tcBdr>
          <a:left>
            <a:lnRef idx="1">
              <a:schemeClr val="accent5"/>
            </a:lnRef>
          </a:left>
          <a:right>
            <a:lnRef idx="1">
              <a:schemeClr val="accent5"/>
            </a:lnRef>
          </a:right>
        </a:tcBdr>
      </a:tcStyle>
    </a:band2V>
    <a:lastCol>
      <a:tcTxStyle b="on"/>
      <a:tcStyle>
        <a:tcBdr/>
      </a:tcStyle>
    </a:lastCol>
    <a:firstCol>
      <a:tcTxStyle b="on"/>
      <a:tcStyle>
        <a:tcBdr/>
      </a:tcStyle>
    </a:firstCol>
    <a:lastRow>
      <a:tcTxStyle b="on"/>
      <a:tcStyle>
        <a:tcBdr>
          <a:top>
            <a:ln w="50800" cmpd="dbl">
              <a:solidFill>
                <a:schemeClr val="accent5"/>
              </a:solidFill>
            </a:ln>
          </a:top>
        </a:tcBdr>
      </a:tcStyle>
    </a:lastRow>
    <a:firstRow>
      <a:tcTxStyle b="on">
        <a:fontRef idx="minor">
          <a:scrgbClr r="0" g="0" b="0"/>
        </a:fontRef>
        <a:schemeClr val="bg1"/>
      </a:tcTxStyle>
      <a:tcStyle>
        <a:tcBdr/>
        <a:fillRef idx="1">
          <a:schemeClr val="accent5"/>
        </a:fillRef>
      </a:tcStyle>
    </a:firstRow>
  </a:tblStyle>
  <a:tblStyle styleId="{72833802-FEF1-4C79-8D5D-14CF1EAF98D9}" styleName="Light Style 2 - Accent 2">
    <a:wholeTbl>
      <a:tcTxStyle>
        <a:fontRef idx="minor">
          <a:scrgbClr r="0" g="0" b="0"/>
        </a:fontRef>
        <a:schemeClr val="tx1"/>
      </a:tcTxStyle>
      <a:tcStyle>
        <a:tcBdr>
          <a:left>
            <a:lnRef idx="1">
              <a:schemeClr val="accent2"/>
            </a:lnRef>
          </a:left>
          <a:right>
            <a:lnRef idx="1">
              <a:schemeClr val="accent2"/>
            </a:lnRef>
          </a:right>
          <a:top>
            <a:lnRef idx="1">
              <a:schemeClr val="accent2"/>
            </a:lnRef>
          </a:top>
          <a:bottom>
            <a:lnRef idx="1">
              <a:schemeClr val="accent2"/>
            </a:lnRef>
          </a:bottom>
          <a:insideH>
            <a:ln>
              <a:noFill/>
            </a:ln>
          </a:insideH>
          <a:insideV>
            <a:ln>
              <a:noFill/>
            </a:ln>
          </a:insideV>
        </a:tcBdr>
        <a:fill>
          <a:noFill/>
        </a:fill>
      </a:tcStyle>
    </a:wholeTbl>
    <a:band1H>
      <a:tcStyle>
        <a:tcBdr>
          <a:top>
            <a:lnRef idx="1">
              <a:schemeClr val="accent2"/>
            </a:lnRef>
          </a:top>
          <a:bottom>
            <a:lnRef idx="1">
              <a:schemeClr val="accent2"/>
            </a:lnRef>
          </a:bottom>
        </a:tcBdr>
      </a:tcStyle>
    </a:band1H>
    <a:band1V>
      <a:tcStyle>
        <a:tcBdr>
          <a:left>
            <a:lnRef idx="1">
              <a:schemeClr val="accent2"/>
            </a:lnRef>
          </a:left>
          <a:right>
            <a:lnRef idx="1">
              <a:schemeClr val="accent2"/>
            </a:lnRef>
          </a:right>
        </a:tcBdr>
      </a:tcStyle>
    </a:band1V>
    <a:band2V>
      <a:tcStyle>
        <a:tcBdr>
          <a:left>
            <a:lnRef idx="1">
              <a:schemeClr val="accent2"/>
            </a:lnRef>
          </a:left>
          <a:right>
            <a:lnRef idx="1">
              <a:schemeClr val="accent2"/>
            </a:lnRef>
          </a:right>
        </a:tcBdr>
      </a:tcStyle>
    </a:band2V>
    <a:lastCol>
      <a:tcTxStyle b="on"/>
      <a:tcStyle>
        <a:tcBdr/>
      </a:tcStyle>
    </a:lastCol>
    <a:firstCol>
      <a:tcTxStyle b="on"/>
      <a:tcStyle>
        <a:tcBdr/>
      </a:tcStyle>
    </a:firstCol>
    <a:lastRow>
      <a:tcTxStyle b="on"/>
      <a:tcStyle>
        <a:tcBdr>
          <a:top>
            <a:ln w="50800" cmpd="dbl">
              <a:solidFill>
                <a:schemeClr val="accent2"/>
              </a:solidFill>
            </a:ln>
          </a:top>
        </a:tcBdr>
      </a:tcStyle>
    </a:lastRow>
    <a:firstRow>
      <a:tcTxStyle b="on">
        <a:fontRef idx="minor">
          <a:scrgbClr r="0" g="0" b="0"/>
        </a:fontRef>
        <a:schemeClr val="bg1"/>
      </a:tcTxStyle>
      <a:tcStyle>
        <a:tcBdr/>
        <a:fillRef idx="1">
          <a:schemeClr val="accent2"/>
        </a:fillRef>
      </a:tcStyle>
    </a:firstRow>
  </a:tblStyle>
  <a:tblStyle styleId="{F2DE63D5-997A-4646-A377-4702673A728D}" styleName="Light Style 2 - Accent 3">
    <a:wholeTbl>
      <a:tcTxStyle>
        <a:fontRef idx="minor">
          <a:scrgbClr r="0" g="0" b="0"/>
        </a:fontRef>
        <a:schemeClr val="tx1"/>
      </a:tcTxStyle>
      <a:tcStyle>
        <a:tcBdr>
          <a:left>
            <a:lnRef idx="1">
              <a:schemeClr val="accent3"/>
            </a:lnRef>
          </a:left>
          <a:right>
            <a:lnRef idx="1">
              <a:schemeClr val="accent3"/>
            </a:lnRef>
          </a:right>
          <a:top>
            <a:lnRef idx="1">
              <a:schemeClr val="accent3"/>
            </a:lnRef>
          </a:top>
          <a:bottom>
            <a:lnRef idx="1">
              <a:schemeClr val="accent3"/>
            </a:lnRef>
          </a:bottom>
          <a:insideH>
            <a:ln>
              <a:noFill/>
            </a:ln>
          </a:insideH>
          <a:insideV>
            <a:ln>
              <a:noFill/>
            </a:ln>
          </a:insideV>
        </a:tcBdr>
        <a:fill>
          <a:noFill/>
        </a:fill>
      </a:tcStyle>
    </a:wholeTbl>
    <a:band1H>
      <a:tcStyle>
        <a:tcBdr>
          <a:top>
            <a:lnRef idx="1">
              <a:schemeClr val="accent3"/>
            </a:lnRef>
          </a:top>
          <a:bottom>
            <a:lnRef idx="1">
              <a:schemeClr val="accent3"/>
            </a:lnRef>
          </a:bottom>
        </a:tcBdr>
      </a:tcStyle>
    </a:band1H>
    <a:band1V>
      <a:tcStyle>
        <a:tcBdr>
          <a:left>
            <a:lnRef idx="1">
              <a:schemeClr val="accent3"/>
            </a:lnRef>
          </a:left>
          <a:right>
            <a:lnRef idx="1">
              <a:schemeClr val="accent3"/>
            </a:lnRef>
          </a:right>
        </a:tcBdr>
      </a:tcStyle>
    </a:band1V>
    <a:band2V>
      <a:tcStyle>
        <a:tcBdr>
          <a:left>
            <a:lnRef idx="1">
              <a:schemeClr val="accent3"/>
            </a:lnRef>
          </a:left>
          <a:right>
            <a:lnRef idx="1">
              <a:schemeClr val="accent3"/>
            </a:lnRef>
          </a:right>
        </a:tcBdr>
      </a:tcStyle>
    </a:band2V>
    <a:lastCol>
      <a:tcTxStyle b="on"/>
      <a:tcStyle>
        <a:tcBdr/>
      </a:tcStyle>
    </a:lastCol>
    <a:firstCol>
      <a:tcTxStyle b="on"/>
      <a:tcStyle>
        <a:tcBdr/>
      </a:tcStyle>
    </a:firstCol>
    <a:lastRow>
      <a:tcTxStyle b="on"/>
      <a:tcStyle>
        <a:tcBdr>
          <a:top>
            <a:ln w="50800" cmpd="dbl">
              <a:solidFill>
                <a:schemeClr val="accent3"/>
              </a:solidFill>
            </a:ln>
          </a:top>
        </a:tcBdr>
      </a:tcStyle>
    </a:lastRow>
    <a:firstRow>
      <a:tcTxStyle b="on">
        <a:fontRef idx="minor">
          <a:scrgbClr r="0" g="0" b="0"/>
        </a:fontRef>
        <a:schemeClr val="bg1"/>
      </a:tcTxStyle>
      <a:tcStyle>
        <a:tcBdr/>
        <a:fillRef idx="1">
          <a:schemeClr val="accent3"/>
        </a:fillRef>
      </a:tcStyle>
    </a:firstRow>
  </a:tblStyle>
  <a:tblStyle styleId="{7E9639D4-E3E2-4D34-9284-5A2195B3D0D7}" styleName="Light Style 2">
    <a:wholeTbl>
      <a:tcTxStyle>
        <a:fontRef idx="minor">
          <a:scrgbClr r="0" g="0" b="0"/>
        </a:fontRef>
        <a:schemeClr val="tx1"/>
      </a:tcTxStyle>
      <a:tcStyle>
        <a:tcBdr>
          <a:left>
            <a:lnRef idx="1">
              <a:schemeClr val="tx1"/>
            </a:lnRef>
          </a:left>
          <a:right>
            <a:lnRef idx="1">
              <a:schemeClr val="tx1"/>
            </a:lnRef>
          </a:right>
          <a:top>
            <a:lnRef idx="1">
              <a:schemeClr val="tx1"/>
            </a:lnRef>
          </a:top>
          <a:bottom>
            <a:lnRef idx="1">
              <a:schemeClr val="tx1"/>
            </a:lnRef>
          </a:bottom>
          <a:insideH>
            <a:ln>
              <a:noFill/>
            </a:ln>
          </a:insideH>
          <a:insideV>
            <a:ln>
              <a:noFill/>
            </a:ln>
          </a:insideV>
        </a:tcBdr>
        <a:fill>
          <a:noFill/>
        </a:fill>
      </a:tcStyle>
    </a:wholeTbl>
    <a:band1H>
      <a:tcStyle>
        <a:tcBdr>
          <a:top>
            <a:lnRef idx="1">
              <a:schemeClr val="tx1"/>
            </a:lnRef>
          </a:top>
          <a:bottom>
            <a:lnRef idx="1">
              <a:schemeClr val="tx1"/>
            </a:lnRef>
          </a:bottom>
        </a:tcBdr>
      </a:tcStyle>
    </a:band1H>
    <a:band1V>
      <a:tcStyle>
        <a:tcBdr>
          <a:left>
            <a:lnRef idx="1">
              <a:schemeClr val="tx1"/>
            </a:lnRef>
          </a:left>
          <a:right>
            <a:lnRef idx="1">
              <a:schemeClr val="tx1"/>
            </a:lnRef>
          </a:right>
        </a:tcBdr>
      </a:tcStyle>
    </a:band1V>
    <a:band2V>
      <a:tcStyle>
        <a:tcBdr>
          <a:left>
            <a:lnRef idx="1">
              <a:schemeClr val="tx1"/>
            </a:lnRef>
          </a:left>
          <a:right>
            <a:lnRef idx="1">
              <a:schemeClr val="tx1"/>
            </a:lnRef>
          </a:right>
        </a:tcBdr>
      </a:tcStyle>
    </a:band2V>
    <a:lastCol>
      <a:tcTxStyle b="on"/>
      <a:tcStyle>
        <a:tcBdr/>
      </a:tcStyle>
    </a:lastCol>
    <a:firstCol>
      <a:tcTxStyle b="on"/>
      <a:tcStyle>
        <a:tcBdr/>
      </a:tcStyle>
    </a:firstCol>
    <a:lastRow>
      <a:tcTxStyle b="on"/>
      <a:tcStyle>
        <a:tcBdr>
          <a:top>
            <a:ln w="50800" cmpd="dbl">
              <a:solidFill>
                <a:schemeClr val="tx1"/>
              </a:solidFill>
            </a:ln>
          </a:top>
        </a:tcBdr>
      </a:tcStyle>
    </a:lastRow>
    <a:firstRow>
      <a:tcTxStyle b="on">
        <a:fontRef idx="minor">
          <a:scrgbClr r="0" g="0" b="0"/>
        </a:fontRef>
        <a:schemeClr val="bg1"/>
      </a:tcTxStyle>
      <a:tcStyle>
        <a:tcBdr/>
        <a:fillRef idx="1">
          <a:schemeClr val="tx1"/>
        </a:fillRef>
      </a:tcStyle>
    </a:firstRow>
  </a:tblStyle>
  <a:tblStyle styleId="{912C8C85-51F0-491E-9774-3900AFEF0FD7}" styleName="Light Style 2 - Accent 6">
    <a:wholeTbl>
      <a:tcTxStyle>
        <a:fontRef idx="minor">
          <a:scrgbClr r="0" g="0" b="0"/>
        </a:fontRef>
        <a:schemeClr val="tx1"/>
      </a:tcTxStyle>
      <a:tcStyle>
        <a:tcBdr>
          <a:left>
            <a:lnRef idx="1">
              <a:schemeClr val="accent6"/>
            </a:lnRef>
          </a:left>
          <a:right>
            <a:lnRef idx="1">
              <a:schemeClr val="accent6"/>
            </a:lnRef>
          </a:right>
          <a:top>
            <a:lnRef idx="1">
              <a:schemeClr val="accent6"/>
            </a:lnRef>
          </a:top>
          <a:bottom>
            <a:lnRef idx="1">
              <a:schemeClr val="accent6"/>
            </a:lnRef>
          </a:bottom>
          <a:insideH>
            <a:ln>
              <a:noFill/>
            </a:ln>
          </a:insideH>
          <a:insideV>
            <a:ln>
              <a:noFill/>
            </a:ln>
          </a:insideV>
        </a:tcBdr>
        <a:fill>
          <a:noFill/>
        </a:fill>
      </a:tcStyle>
    </a:wholeTbl>
    <a:band1H>
      <a:tcStyle>
        <a:tcBdr>
          <a:top>
            <a:lnRef idx="1">
              <a:schemeClr val="accent6"/>
            </a:lnRef>
          </a:top>
          <a:bottom>
            <a:lnRef idx="1">
              <a:schemeClr val="accent6"/>
            </a:lnRef>
          </a:bottom>
        </a:tcBdr>
      </a:tcStyle>
    </a:band1H>
    <a:band1V>
      <a:tcStyle>
        <a:tcBdr>
          <a:left>
            <a:lnRef idx="1">
              <a:schemeClr val="accent6"/>
            </a:lnRef>
          </a:left>
          <a:right>
            <a:lnRef idx="1">
              <a:schemeClr val="accent6"/>
            </a:lnRef>
          </a:right>
        </a:tcBdr>
      </a:tcStyle>
    </a:band1V>
    <a:band2V>
      <a:tcStyle>
        <a:tcBdr>
          <a:left>
            <a:lnRef idx="1">
              <a:schemeClr val="accent6"/>
            </a:lnRef>
          </a:left>
          <a:right>
            <a:lnRef idx="1">
              <a:schemeClr val="accent6"/>
            </a:lnRef>
          </a:right>
        </a:tcBdr>
      </a:tcStyle>
    </a:band2V>
    <a:lastCol>
      <a:tcTxStyle b="on"/>
      <a:tcStyle>
        <a:tcBdr/>
      </a:tcStyle>
    </a:lastCol>
    <a:firstCol>
      <a:tcTxStyle b="on"/>
      <a:tcStyle>
        <a:tcBdr/>
      </a:tcStyle>
    </a:firstCol>
    <a:lastRow>
      <a:tcTxStyle b="on"/>
      <a:tcStyle>
        <a:tcBdr>
          <a:top>
            <a:ln w="50800" cmpd="dbl">
              <a:solidFill>
                <a:schemeClr val="accent6"/>
              </a:solidFill>
            </a:ln>
          </a:top>
        </a:tcBdr>
      </a:tcStyle>
    </a:lastRow>
    <a:firstRow>
      <a:tcTxStyle b="on">
        <a:fontRef idx="minor">
          <a:scrgbClr r="0" g="0" b="0"/>
        </a:fontRef>
        <a:schemeClr val="bg1"/>
      </a:tcTxStyle>
      <a:tcStyle>
        <a:tcBdr/>
        <a:fillRef idx="1">
          <a:schemeClr val="accent6"/>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5928" autoAdjust="0"/>
  </p:normalViewPr>
  <p:slideViewPr>
    <p:cSldViewPr snapToGrid="0">
      <p:cViewPr varScale="1">
        <p:scale>
          <a:sx n="59" d="100"/>
          <a:sy n="59" d="100"/>
        </p:scale>
        <p:origin x="964" y="52"/>
      </p:cViewPr>
      <p:guideLst/>
    </p:cSldViewPr>
  </p:slideViewPr>
  <p:outlineViewPr>
    <p:cViewPr>
      <p:scale>
        <a:sx n="33" d="100"/>
        <a:sy n="33" d="100"/>
      </p:scale>
      <p:origin x="0" y="-3902"/>
    </p:cViewPr>
  </p:outlineViewPr>
  <p:notesTextViewPr>
    <p:cViewPr>
      <p:scale>
        <a:sx n="1" d="1"/>
        <a:sy n="1" d="1"/>
      </p:scale>
      <p:origin x="0" y="0"/>
    </p:cViewPr>
  </p:notesTextViewPr>
  <p:sorterViewPr>
    <p:cViewPr>
      <p:scale>
        <a:sx n="100" d="100"/>
        <a:sy n="100" d="100"/>
      </p:scale>
      <p:origin x="0" y="-1757"/>
    </p:cViewPr>
  </p:sorterViewPr>
  <p:notesViewPr>
    <p:cSldViewPr snapToGrid="0">
      <p:cViewPr varScale="1">
        <p:scale>
          <a:sx n="67" d="100"/>
          <a:sy n="67" d="100"/>
        </p:scale>
        <p:origin x="3120" y="72"/>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notesMaster" Target="notesMasters/notesMaster1.xml"/><Relationship Id="rId26" Type="http://schemas.microsoft.com/office/2018/10/relationships/authors" Target="authors.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6/11/relationships/changesInfo" Target="changesInfos/changesInfo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handoutMaster" Target="handoutMasters/handout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alimah Saleem" userId="8fdd6d29ad6d68f5" providerId="LiveId" clId="{5DF45A1B-D0D0-4CAC-A0F2-0F86FDF31FEF}"/>
    <pc:docChg chg="custSel addSld delSld modSld">
      <pc:chgData name="Halimah Saleem" userId="8fdd6d29ad6d68f5" providerId="LiveId" clId="{5DF45A1B-D0D0-4CAC-A0F2-0F86FDF31FEF}" dt="2026-06-18T16:23:24.579" v="1008" actId="1076"/>
      <pc:docMkLst>
        <pc:docMk/>
      </pc:docMkLst>
      <pc:sldChg chg="modSp mod">
        <pc:chgData name="Halimah Saleem" userId="8fdd6d29ad6d68f5" providerId="LiveId" clId="{5DF45A1B-D0D0-4CAC-A0F2-0F86FDF31FEF}" dt="2026-06-18T15:42:35.534" v="335" actId="20577"/>
        <pc:sldMkLst>
          <pc:docMk/>
          <pc:sldMk cId="2327685564" sldId="401"/>
        </pc:sldMkLst>
        <pc:spChg chg="mod">
          <ac:chgData name="Halimah Saleem" userId="8fdd6d29ad6d68f5" providerId="LiveId" clId="{5DF45A1B-D0D0-4CAC-A0F2-0F86FDF31FEF}" dt="2026-06-18T15:42:35.534" v="335" actId="20577"/>
          <ac:spMkLst>
            <pc:docMk/>
            <pc:sldMk cId="2327685564" sldId="401"/>
            <ac:spMk id="17" creationId="{3C52F232-E382-1875-253E-990D50C62826}"/>
          </ac:spMkLst>
        </pc:spChg>
      </pc:sldChg>
      <pc:sldChg chg="addSp delSp modSp mod">
        <pc:chgData name="Halimah Saleem" userId="8fdd6d29ad6d68f5" providerId="LiveId" clId="{5DF45A1B-D0D0-4CAC-A0F2-0F86FDF31FEF}" dt="2026-06-18T16:21:04.660" v="972" actId="1076"/>
        <pc:sldMkLst>
          <pc:docMk/>
          <pc:sldMk cId="1653022953" sldId="405"/>
        </pc:sldMkLst>
        <pc:spChg chg="add del mod">
          <ac:chgData name="Halimah Saleem" userId="8fdd6d29ad6d68f5" providerId="LiveId" clId="{5DF45A1B-D0D0-4CAC-A0F2-0F86FDF31FEF}" dt="2026-06-18T15:47:57.384" v="365"/>
          <ac:spMkLst>
            <pc:docMk/>
            <pc:sldMk cId="1653022953" sldId="405"/>
            <ac:spMk id="7" creationId="{ED9438B8-F1E3-81EA-4CA5-0BF8D4FEC78F}"/>
          </ac:spMkLst>
        </pc:spChg>
        <pc:spChg chg="add mod">
          <ac:chgData name="Halimah Saleem" userId="8fdd6d29ad6d68f5" providerId="LiveId" clId="{5DF45A1B-D0D0-4CAC-A0F2-0F86FDF31FEF}" dt="2026-06-18T16:21:04.660" v="972" actId="1076"/>
          <ac:spMkLst>
            <pc:docMk/>
            <pc:sldMk cId="1653022953" sldId="405"/>
            <ac:spMk id="8" creationId="{0A701038-A543-DEAF-860C-51DC7757153F}"/>
          </ac:spMkLst>
        </pc:spChg>
        <pc:spChg chg="mod">
          <ac:chgData name="Halimah Saleem" userId="8fdd6d29ad6d68f5" providerId="LiveId" clId="{5DF45A1B-D0D0-4CAC-A0F2-0F86FDF31FEF}" dt="2026-06-18T15:46:49.430" v="345" actId="1076"/>
          <ac:spMkLst>
            <pc:docMk/>
            <pc:sldMk cId="1653022953" sldId="405"/>
            <ac:spMk id="16" creationId="{59398941-F062-C237-A74C-20400DE1554B}"/>
          </ac:spMkLst>
        </pc:spChg>
        <pc:picChg chg="add mod">
          <ac:chgData name="Halimah Saleem" userId="8fdd6d29ad6d68f5" providerId="LiveId" clId="{5DF45A1B-D0D0-4CAC-A0F2-0F86FDF31FEF}" dt="2026-06-18T16:14:31.078" v="954" actId="692"/>
          <ac:picMkLst>
            <pc:docMk/>
            <pc:sldMk cId="1653022953" sldId="405"/>
            <ac:picMk id="3" creationId="{9B82FEEF-07FB-C736-BFD3-D8D4AA62132C}"/>
          </ac:picMkLst>
        </pc:picChg>
      </pc:sldChg>
      <pc:sldChg chg="addSp delSp modSp mod">
        <pc:chgData name="Halimah Saleem" userId="8fdd6d29ad6d68f5" providerId="LiveId" clId="{5DF45A1B-D0D0-4CAC-A0F2-0F86FDF31FEF}" dt="2026-06-18T16:09:30.715" v="938" actId="1076"/>
        <pc:sldMkLst>
          <pc:docMk/>
          <pc:sldMk cId="2179534570" sldId="406"/>
        </pc:sldMkLst>
        <pc:spChg chg="add del">
          <ac:chgData name="Halimah Saleem" userId="8fdd6d29ad6d68f5" providerId="LiveId" clId="{5DF45A1B-D0D0-4CAC-A0F2-0F86FDF31FEF}" dt="2026-06-18T16:06:29.307" v="912" actId="21"/>
          <ac:spMkLst>
            <pc:docMk/>
            <pc:sldMk cId="2179534570" sldId="406"/>
            <ac:spMk id="2" creationId="{3B7A74A2-DD05-DDA2-C1BB-A83FF8EFCC31}"/>
          </ac:spMkLst>
        </pc:spChg>
        <pc:spChg chg="del">
          <ac:chgData name="Halimah Saleem" userId="8fdd6d29ad6d68f5" providerId="LiveId" clId="{5DF45A1B-D0D0-4CAC-A0F2-0F86FDF31FEF}" dt="2026-06-18T16:06:32.036" v="913" actId="21"/>
          <ac:spMkLst>
            <pc:docMk/>
            <pc:sldMk cId="2179534570" sldId="406"/>
            <ac:spMk id="4" creationId="{520618DF-C6EC-EFFF-FBF4-518AAC6B29AB}"/>
          </ac:spMkLst>
        </pc:spChg>
        <pc:spChg chg="add mod">
          <ac:chgData name="Halimah Saleem" userId="8fdd6d29ad6d68f5" providerId="LiveId" clId="{5DF45A1B-D0D0-4CAC-A0F2-0F86FDF31FEF}" dt="2026-06-18T16:09:30.715" v="938" actId="1076"/>
          <ac:spMkLst>
            <pc:docMk/>
            <pc:sldMk cId="2179534570" sldId="406"/>
            <ac:spMk id="5" creationId="{2F8616DC-E0C8-3D2B-3FE6-5C43A14F829C}"/>
          </ac:spMkLst>
        </pc:spChg>
        <pc:spChg chg="mod">
          <ac:chgData name="Halimah Saleem" userId="8fdd6d29ad6d68f5" providerId="LiveId" clId="{5DF45A1B-D0D0-4CAC-A0F2-0F86FDF31FEF}" dt="2026-06-18T16:09:09.123" v="936" actId="14100"/>
          <ac:spMkLst>
            <pc:docMk/>
            <pc:sldMk cId="2179534570" sldId="406"/>
            <ac:spMk id="6" creationId="{B3B62618-23CE-29C0-4073-14601F67C2EC}"/>
          </ac:spMkLst>
        </pc:spChg>
      </pc:sldChg>
      <pc:sldChg chg="modSp mod">
        <pc:chgData name="Halimah Saleem" userId="8fdd6d29ad6d68f5" providerId="LiveId" clId="{5DF45A1B-D0D0-4CAC-A0F2-0F86FDF31FEF}" dt="2026-06-18T16:23:24.579" v="1008" actId="1076"/>
        <pc:sldMkLst>
          <pc:docMk/>
          <pc:sldMk cId="3245909491" sldId="411"/>
        </pc:sldMkLst>
        <pc:spChg chg="mod">
          <ac:chgData name="Halimah Saleem" userId="8fdd6d29ad6d68f5" providerId="LiveId" clId="{5DF45A1B-D0D0-4CAC-A0F2-0F86FDF31FEF}" dt="2026-06-18T16:23:24.579" v="1008" actId="1076"/>
          <ac:spMkLst>
            <pc:docMk/>
            <pc:sldMk cId="3245909491" sldId="411"/>
            <ac:spMk id="5" creationId="{41BC1D82-139C-82AC-55F4-E3E89012CDF0}"/>
          </ac:spMkLst>
        </pc:spChg>
      </pc:sldChg>
      <pc:sldChg chg="addSp delSp modSp mod">
        <pc:chgData name="Halimah Saleem" userId="8fdd6d29ad6d68f5" providerId="LiveId" clId="{5DF45A1B-D0D0-4CAC-A0F2-0F86FDF31FEF}" dt="2026-06-18T16:20:40.980" v="971" actId="1076"/>
        <pc:sldMkLst>
          <pc:docMk/>
          <pc:sldMk cId="1912333959" sldId="413"/>
        </pc:sldMkLst>
        <pc:spChg chg="del mod">
          <ac:chgData name="Halimah Saleem" userId="8fdd6d29ad6d68f5" providerId="LiveId" clId="{5DF45A1B-D0D0-4CAC-A0F2-0F86FDF31FEF}" dt="2026-06-18T15:41:26.261" v="328" actId="21"/>
          <ac:spMkLst>
            <pc:docMk/>
            <pc:sldMk cId="1912333959" sldId="413"/>
            <ac:spMk id="3" creationId="{2919B8AF-CC9A-6FA2-6EF2-4A782EBED1BB}"/>
          </ac:spMkLst>
        </pc:spChg>
        <pc:spChg chg="add mod">
          <ac:chgData name="Halimah Saleem" userId="8fdd6d29ad6d68f5" providerId="LiveId" clId="{5DF45A1B-D0D0-4CAC-A0F2-0F86FDF31FEF}" dt="2026-06-18T16:20:40.980" v="971" actId="1076"/>
          <ac:spMkLst>
            <pc:docMk/>
            <pc:sldMk cId="1912333959" sldId="413"/>
            <ac:spMk id="7" creationId="{7AA3154B-222E-8FB6-A653-54C47A90DCA4}"/>
          </ac:spMkLst>
        </pc:spChg>
        <pc:picChg chg="add mod">
          <ac:chgData name="Halimah Saleem" userId="8fdd6d29ad6d68f5" providerId="LiveId" clId="{5DF45A1B-D0D0-4CAC-A0F2-0F86FDF31FEF}" dt="2026-06-18T16:14:54.110" v="956" actId="1076"/>
          <ac:picMkLst>
            <pc:docMk/>
            <pc:sldMk cId="1912333959" sldId="413"/>
            <ac:picMk id="6" creationId="{4374D600-7F1F-7A01-83CE-168DC6C17392}"/>
          </ac:picMkLst>
        </pc:picChg>
      </pc:sldChg>
      <pc:sldChg chg="modSp mod">
        <pc:chgData name="Halimah Saleem" userId="8fdd6d29ad6d68f5" providerId="LiveId" clId="{5DF45A1B-D0D0-4CAC-A0F2-0F86FDF31FEF}" dt="2026-06-18T16:03:49.984" v="907" actId="1076"/>
        <pc:sldMkLst>
          <pc:docMk/>
          <pc:sldMk cId="165928644" sldId="415"/>
        </pc:sldMkLst>
        <pc:spChg chg="mod">
          <ac:chgData name="Halimah Saleem" userId="8fdd6d29ad6d68f5" providerId="LiveId" clId="{5DF45A1B-D0D0-4CAC-A0F2-0F86FDF31FEF}" dt="2026-06-18T16:03:49.984" v="907" actId="1076"/>
          <ac:spMkLst>
            <pc:docMk/>
            <pc:sldMk cId="165928644" sldId="415"/>
            <ac:spMk id="3" creationId="{9712A0FC-A46C-16DF-F8D3-9128292A23EA}"/>
          </ac:spMkLst>
        </pc:spChg>
      </pc:sldChg>
      <pc:sldChg chg="addSp modSp mod">
        <pc:chgData name="Halimah Saleem" userId="8fdd6d29ad6d68f5" providerId="LiveId" clId="{5DF45A1B-D0D0-4CAC-A0F2-0F86FDF31FEF}" dt="2026-06-18T16:21:34.140" v="975" actId="1076"/>
        <pc:sldMkLst>
          <pc:docMk/>
          <pc:sldMk cId="1572249090" sldId="416"/>
        </pc:sldMkLst>
        <pc:spChg chg="mod">
          <ac:chgData name="Halimah Saleem" userId="8fdd6d29ad6d68f5" providerId="LiveId" clId="{5DF45A1B-D0D0-4CAC-A0F2-0F86FDF31FEF}" dt="2026-06-18T16:21:34.140" v="975" actId="1076"/>
          <ac:spMkLst>
            <pc:docMk/>
            <pc:sldMk cId="1572249090" sldId="416"/>
            <ac:spMk id="5" creationId="{D562E1BC-2E0E-05C4-92B4-C9EE9BBB1415}"/>
          </ac:spMkLst>
        </pc:spChg>
        <pc:spChg chg="add mod">
          <ac:chgData name="Halimah Saleem" userId="8fdd6d29ad6d68f5" providerId="LiveId" clId="{5DF45A1B-D0D0-4CAC-A0F2-0F86FDF31FEF}" dt="2026-06-18T15:53:50.971" v="405" actId="1076"/>
          <ac:spMkLst>
            <pc:docMk/>
            <pc:sldMk cId="1572249090" sldId="416"/>
            <ac:spMk id="8" creationId="{63807ABD-53D9-1117-A06B-6A0978B441AC}"/>
          </ac:spMkLst>
        </pc:spChg>
        <pc:picChg chg="add mod">
          <ac:chgData name="Halimah Saleem" userId="8fdd6d29ad6d68f5" providerId="LiveId" clId="{5DF45A1B-D0D0-4CAC-A0F2-0F86FDF31FEF}" dt="2026-06-18T16:21:26.431" v="974" actId="14100"/>
          <ac:picMkLst>
            <pc:docMk/>
            <pc:sldMk cId="1572249090" sldId="416"/>
            <ac:picMk id="7" creationId="{66308452-AAB0-EEE6-9054-03BEBAD2969E}"/>
          </ac:picMkLst>
        </pc:picChg>
      </pc:sldChg>
      <pc:sldChg chg="delSp modSp new mod">
        <pc:chgData name="Halimah Saleem" userId="8fdd6d29ad6d68f5" providerId="LiveId" clId="{5DF45A1B-D0D0-4CAC-A0F2-0F86FDF31FEF}" dt="2026-06-18T15:41:15.891" v="326" actId="478"/>
        <pc:sldMkLst>
          <pc:docMk/>
          <pc:sldMk cId="1094661402" sldId="417"/>
        </pc:sldMkLst>
        <pc:spChg chg="mod">
          <ac:chgData name="Halimah Saleem" userId="8fdd6d29ad6d68f5" providerId="LiveId" clId="{5DF45A1B-D0D0-4CAC-A0F2-0F86FDF31FEF}" dt="2026-06-18T14:40:24.618" v="225" actId="113"/>
          <ac:spMkLst>
            <pc:docMk/>
            <pc:sldMk cId="1094661402" sldId="417"/>
            <ac:spMk id="2" creationId="{93FBB0C5-D604-DEC7-CA4A-13F4805095C4}"/>
          </ac:spMkLst>
        </pc:spChg>
        <pc:spChg chg="del">
          <ac:chgData name="Halimah Saleem" userId="8fdd6d29ad6d68f5" providerId="LiveId" clId="{5DF45A1B-D0D0-4CAC-A0F2-0F86FDF31FEF}" dt="2026-06-18T15:41:15.891" v="326" actId="478"/>
          <ac:spMkLst>
            <pc:docMk/>
            <pc:sldMk cId="1094661402" sldId="417"/>
            <ac:spMk id="3" creationId="{6C3100BA-07BA-F462-2B04-DBD33A682D40}"/>
          </ac:spMkLst>
        </pc:spChg>
        <pc:spChg chg="mod">
          <ac:chgData name="Halimah Saleem" userId="8fdd6d29ad6d68f5" providerId="LiveId" clId="{5DF45A1B-D0D0-4CAC-A0F2-0F86FDF31FEF}" dt="2026-06-18T15:26:17.149" v="325" actId="20577"/>
          <ac:spMkLst>
            <pc:docMk/>
            <pc:sldMk cId="1094661402" sldId="417"/>
            <ac:spMk id="5" creationId="{2CC3F3B0-4AE3-4DBF-5F4B-74273BE98268}"/>
          </ac:spMkLst>
        </pc:spChg>
      </pc:sldChg>
      <pc:sldChg chg="new del">
        <pc:chgData name="Halimah Saleem" userId="8fdd6d29ad6d68f5" providerId="LiveId" clId="{5DF45A1B-D0D0-4CAC-A0F2-0F86FDF31FEF}" dt="2026-06-18T14:38:35.164" v="176" actId="2696"/>
        <pc:sldMkLst>
          <pc:docMk/>
          <pc:sldMk cId="2351166936" sldId="417"/>
        </pc:sldMkLst>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654ACDB4-642F-4F82-9C8D-2DC384BF8F23}"/>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9ABB06E6-7341-4F07-8285-8B35565B99C1}"/>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41CC4456-0E88-4EB2-8FDA-8240F984B54A}" type="datetimeFigureOut">
              <a:rPr lang="en-US" smtClean="0"/>
              <a:t>6/18/2026</a:t>
            </a:fld>
            <a:endParaRPr lang="en-US" dirty="0"/>
          </a:p>
        </p:txBody>
      </p:sp>
      <p:sp>
        <p:nvSpPr>
          <p:cNvPr id="4" name="Footer Placeholder 3">
            <a:extLst>
              <a:ext uri="{FF2B5EF4-FFF2-40B4-BE49-F238E27FC236}">
                <a16:creationId xmlns:a16="http://schemas.microsoft.com/office/drawing/2014/main" id="{F2C88C94-6E7C-4506-82BE-23DAD04DCE10}"/>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45A5C082-911A-46EA-8DF6-A63F9F9E0A6E}"/>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DC3086C9-2826-46AE-BD8E-F12CB3F9C8B4}" type="slidenum">
              <a:rPr lang="en-US" smtClean="0"/>
              <a:t>‹#›</a:t>
            </a:fld>
            <a:endParaRPr lang="en-US" dirty="0"/>
          </a:p>
        </p:txBody>
      </p:sp>
    </p:spTree>
    <p:extLst>
      <p:ext uri="{BB962C8B-B14F-4D97-AF65-F5344CB8AC3E}">
        <p14:creationId xmlns:p14="http://schemas.microsoft.com/office/powerpoint/2010/main" val="187591032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E5E9994-CBF9-4364-B2D1-761774B9F53C}" type="datetimeFigureOut">
              <a:rPr lang="en-US" smtClean="0"/>
              <a:t>6/18/2026</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FAD0BC5-116C-42CF-8B28-245F66D50665}" type="slidenum">
              <a:rPr lang="en-US" smtClean="0"/>
              <a:t>‹#›</a:t>
            </a:fld>
            <a:endParaRPr lang="en-US" dirty="0"/>
          </a:p>
        </p:txBody>
      </p:sp>
    </p:spTree>
    <p:extLst>
      <p:ext uri="{BB962C8B-B14F-4D97-AF65-F5344CB8AC3E}">
        <p14:creationId xmlns:p14="http://schemas.microsoft.com/office/powerpoint/2010/main" val="249981893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FAD0BC5-116C-42CF-8B28-245F66D50665}" type="slidenum">
              <a:rPr lang="en-US" smtClean="0"/>
              <a:t>1</a:t>
            </a:fld>
            <a:endParaRPr lang="en-US" dirty="0"/>
          </a:p>
        </p:txBody>
      </p:sp>
    </p:spTree>
    <p:extLst>
      <p:ext uri="{BB962C8B-B14F-4D97-AF65-F5344CB8AC3E}">
        <p14:creationId xmlns:p14="http://schemas.microsoft.com/office/powerpoint/2010/main" val="165074099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FAD0BC5-116C-42CF-8B28-245F66D50665}" type="slidenum">
              <a:rPr lang="en-US" smtClean="0"/>
              <a:t>2</a:t>
            </a:fld>
            <a:endParaRPr lang="en-US" dirty="0"/>
          </a:p>
        </p:txBody>
      </p:sp>
    </p:spTree>
    <p:extLst>
      <p:ext uri="{BB962C8B-B14F-4D97-AF65-F5344CB8AC3E}">
        <p14:creationId xmlns:p14="http://schemas.microsoft.com/office/powerpoint/2010/main" val="228304742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FAD0BC5-116C-42CF-8B28-245F66D50665}" type="slidenum">
              <a:rPr lang="en-US" smtClean="0"/>
              <a:t>4</a:t>
            </a:fld>
            <a:endParaRPr lang="en-US" dirty="0"/>
          </a:p>
        </p:txBody>
      </p:sp>
    </p:spTree>
    <p:extLst>
      <p:ext uri="{BB962C8B-B14F-4D97-AF65-F5344CB8AC3E}">
        <p14:creationId xmlns:p14="http://schemas.microsoft.com/office/powerpoint/2010/main" val="230772714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FAD0BC5-116C-42CF-8B28-245F66D50665}" type="slidenum">
              <a:rPr lang="en-US" smtClean="0"/>
              <a:t>5</a:t>
            </a:fld>
            <a:endParaRPr lang="en-US" dirty="0"/>
          </a:p>
        </p:txBody>
      </p:sp>
    </p:spTree>
    <p:extLst>
      <p:ext uri="{BB962C8B-B14F-4D97-AF65-F5344CB8AC3E}">
        <p14:creationId xmlns:p14="http://schemas.microsoft.com/office/powerpoint/2010/main" val="15736545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FAD0BC5-116C-42CF-8B28-245F66D50665}" type="slidenum">
              <a:rPr lang="en-US" smtClean="0"/>
              <a:t>6</a:t>
            </a:fld>
            <a:endParaRPr lang="en-US" dirty="0"/>
          </a:p>
        </p:txBody>
      </p:sp>
    </p:spTree>
    <p:extLst>
      <p:ext uri="{BB962C8B-B14F-4D97-AF65-F5344CB8AC3E}">
        <p14:creationId xmlns:p14="http://schemas.microsoft.com/office/powerpoint/2010/main" val="387915200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FAD0BC5-116C-42CF-8B28-245F66D50665}" type="slidenum">
              <a:rPr lang="en-US" smtClean="0"/>
              <a:t>9</a:t>
            </a:fld>
            <a:endParaRPr lang="en-US" dirty="0"/>
          </a:p>
        </p:txBody>
      </p:sp>
    </p:spTree>
    <p:extLst>
      <p:ext uri="{BB962C8B-B14F-4D97-AF65-F5344CB8AC3E}">
        <p14:creationId xmlns:p14="http://schemas.microsoft.com/office/powerpoint/2010/main" val="294539214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FAD0BC5-116C-42CF-8B28-245F66D50665}" type="slidenum">
              <a:rPr lang="en-US" smtClean="0"/>
              <a:t>10</a:t>
            </a:fld>
            <a:endParaRPr lang="en-US" dirty="0"/>
          </a:p>
        </p:txBody>
      </p:sp>
    </p:spTree>
    <p:extLst>
      <p:ext uri="{BB962C8B-B14F-4D97-AF65-F5344CB8AC3E}">
        <p14:creationId xmlns:p14="http://schemas.microsoft.com/office/powerpoint/2010/main" val="282707563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FAD0BC5-116C-42CF-8B28-245F66D50665}" type="slidenum">
              <a:rPr lang="en-US" smtClean="0"/>
              <a:t>12</a:t>
            </a:fld>
            <a:endParaRPr lang="en-US" dirty="0"/>
          </a:p>
        </p:txBody>
      </p:sp>
    </p:spTree>
    <p:extLst>
      <p:ext uri="{BB962C8B-B14F-4D97-AF65-F5344CB8AC3E}">
        <p14:creationId xmlns:p14="http://schemas.microsoft.com/office/powerpoint/2010/main" val="2357018901"/>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svg"/><Relationship Id="rId1" Type="http://schemas.openxmlformats.org/officeDocument/2006/relationships/slideMaster" Target="../slideMasters/slideMaster1.xml"/><Relationship Id="rId5" Type="http://schemas.openxmlformats.org/officeDocument/2006/relationships/image" Target="../media/image4.svg"/><Relationship Id="rId4" Type="http://schemas.openxmlformats.org/officeDocument/2006/relationships/image" Target="../media/image3.sv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5.sv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5.sv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p:bg>
      <p:bgPr>
        <a:solidFill>
          <a:schemeClr val="accent5"/>
        </a:solidFill>
        <a:effectLst/>
      </p:bgPr>
    </p:bg>
    <p:spTree>
      <p:nvGrpSpPr>
        <p:cNvPr id="1" name=""/>
        <p:cNvGrpSpPr/>
        <p:nvPr/>
      </p:nvGrpSpPr>
      <p:grpSpPr>
        <a:xfrm>
          <a:off x="0" y="0"/>
          <a:ext cx="0" cy="0"/>
          <a:chOff x="0" y="0"/>
          <a:chExt cx="0" cy="0"/>
        </a:xfrm>
      </p:grpSpPr>
      <p:pic>
        <p:nvPicPr>
          <p:cNvPr id="6" name="Graphic 5">
            <a:extLst>
              <a:ext uri="{FF2B5EF4-FFF2-40B4-BE49-F238E27FC236}">
                <a16:creationId xmlns:a16="http://schemas.microsoft.com/office/drawing/2014/main" id="{3E68AC08-60AB-59E0-DA8F-498C9F26A03E}"/>
              </a:ext>
              <a:ext uri="{C183D7F6-B498-43B3-948B-1728B52AA6E4}">
                <adec:decorative xmlns:adec="http://schemas.microsoft.com/office/drawing/2017/decorative" val="1"/>
              </a:ext>
            </a:extLst>
          </p:cNvPr>
          <p:cNvPicPr>
            <a:picLocks noChangeAspect="1"/>
          </p:cNvPicPr>
          <p:nvPr userDrawn="1"/>
        </p:nvPicPr>
        <p:blipFill>
          <a:blip>
            <a:extLst>
              <a:ext uri="{96DAC541-7B7A-43D3-8B79-37D633B846F1}">
                <asvg:svgBlip xmlns:asvg="http://schemas.microsoft.com/office/drawing/2016/SVG/main" r:embed="rId2"/>
              </a:ext>
            </a:extLst>
          </a:blip>
          <a:srcRect l="37393" t="46146"/>
          <a:stretch>
            <a:fillRect/>
          </a:stretch>
        </p:blipFill>
        <p:spPr>
          <a:xfrm rot="10431885">
            <a:off x="8397863" y="4155450"/>
            <a:ext cx="3961007" cy="2910382"/>
          </a:xfrm>
          <a:custGeom>
            <a:avLst/>
            <a:gdLst>
              <a:gd name="connsiteX0" fmla="*/ 0 w 3961007"/>
              <a:gd name="connsiteY0" fmla="*/ 2910382 h 2910382"/>
              <a:gd name="connsiteX1" fmla="*/ 312841 w 3961007"/>
              <a:gd name="connsiteY1" fmla="*/ 0 h 2910382"/>
              <a:gd name="connsiteX2" fmla="*/ 3961007 w 3961007"/>
              <a:gd name="connsiteY2" fmla="*/ 392147 h 2910382"/>
              <a:gd name="connsiteX3" fmla="*/ 3961007 w 3961007"/>
              <a:gd name="connsiteY3" fmla="*/ 2910382 h 2910382"/>
            </a:gdLst>
            <a:ahLst/>
            <a:cxnLst>
              <a:cxn ang="0">
                <a:pos x="connsiteX0" y="connsiteY0"/>
              </a:cxn>
              <a:cxn ang="0">
                <a:pos x="connsiteX1" y="connsiteY1"/>
              </a:cxn>
              <a:cxn ang="0">
                <a:pos x="connsiteX2" y="connsiteY2"/>
              </a:cxn>
              <a:cxn ang="0">
                <a:pos x="connsiteX3" y="connsiteY3"/>
              </a:cxn>
            </a:cxnLst>
            <a:rect l="l" t="t" r="r" b="b"/>
            <a:pathLst>
              <a:path w="3961007" h="2910382">
                <a:moveTo>
                  <a:pt x="0" y="2910382"/>
                </a:moveTo>
                <a:lnTo>
                  <a:pt x="312841" y="0"/>
                </a:lnTo>
                <a:lnTo>
                  <a:pt x="3961007" y="392147"/>
                </a:lnTo>
                <a:lnTo>
                  <a:pt x="3961007" y="2910382"/>
                </a:lnTo>
                <a:close/>
              </a:path>
            </a:pathLst>
          </a:custGeom>
        </p:spPr>
      </p:pic>
      <p:pic>
        <p:nvPicPr>
          <p:cNvPr id="7" name="Graphic 6">
            <a:extLst>
              <a:ext uri="{FF2B5EF4-FFF2-40B4-BE49-F238E27FC236}">
                <a16:creationId xmlns:a16="http://schemas.microsoft.com/office/drawing/2014/main" id="{2CCAAD79-0F28-E27E-3415-F91C82E2B7F1}"/>
              </a:ext>
              <a:ext uri="{C183D7F6-B498-43B3-948B-1728B52AA6E4}">
                <adec:decorative xmlns:adec="http://schemas.microsoft.com/office/drawing/2017/decorative" val="1"/>
              </a:ext>
            </a:extLst>
          </p:cNvPr>
          <p:cNvPicPr>
            <a:picLocks noChangeAspect="1"/>
          </p:cNvPicPr>
          <p:nvPr userDrawn="1"/>
        </p:nvPicPr>
        <p:blipFill>
          <a:blip>
            <a:extLst>
              <a:ext uri="{96DAC541-7B7A-43D3-8B79-37D633B846F1}">
                <asvg:svgBlip xmlns:asvg="http://schemas.microsoft.com/office/drawing/2016/SVG/main" r:embed="rId3"/>
              </a:ext>
            </a:extLst>
          </a:blip>
          <a:srcRect l="3130" r="12599" b="51253"/>
          <a:stretch>
            <a:fillRect/>
          </a:stretch>
        </p:blipFill>
        <p:spPr>
          <a:xfrm rot="13235627">
            <a:off x="6807312" y="-837779"/>
            <a:ext cx="7519564" cy="3715398"/>
          </a:xfrm>
          <a:custGeom>
            <a:avLst/>
            <a:gdLst>
              <a:gd name="connsiteX0" fmla="*/ 7519564 w 7519564"/>
              <a:gd name="connsiteY0" fmla="*/ 0 h 3715398"/>
              <a:gd name="connsiteX1" fmla="*/ 3183782 w 7519564"/>
              <a:gd name="connsiteY1" fmla="*/ 3715398 h 3715398"/>
              <a:gd name="connsiteX2" fmla="*/ 0 w 7519564"/>
              <a:gd name="connsiteY2" fmla="*/ 0 h 3715398"/>
            </a:gdLst>
            <a:ahLst/>
            <a:cxnLst>
              <a:cxn ang="0">
                <a:pos x="connsiteX0" y="connsiteY0"/>
              </a:cxn>
              <a:cxn ang="0">
                <a:pos x="connsiteX1" y="connsiteY1"/>
              </a:cxn>
              <a:cxn ang="0">
                <a:pos x="connsiteX2" y="connsiteY2"/>
              </a:cxn>
            </a:cxnLst>
            <a:rect l="l" t="t" r="r" b="b"/>
            <a:pathLst>
              <a:path w="7519564" h="3715398">
                <a:moveTo>
                  <a:pt x="7519564" y="0"/>
                </a:moveTo>
                <a:lnTo>
                  <a:pt x="3183782" y="3715398"/>
                </a:lnTo>
                <a:lnTo>
                  <a:pt x="0" y="0"/>
                </a:lnTo>
                <a:close/>
              </a:path>
            </a:pathLst>
          </a:custGeom>
        </p:spPr>
      </p:pic>
      <p:pic>
        <p:nvPicPr>
          <p:cNvPr id="8" name="Graphic 7">
            <a:extLst>
              <a:ext uri="{FF2B5EF4-FFF2-40B4-BE49-F238E27FC236}">
                <a16:creationId xmlns:a16="http://schemas.microsoft.com/office/drawing/2014/main" id="{841BBD38-60F1-DEF8-CA7D-5DB3E2D5EFF8}"/>
              </a:ext>
              <a:ext uri="{C183D7F6-B498-43B3-948B-1728B52AA6E4}">
                <adec:decorative xmlns:adec="http://schemas.microsoft.com/office/drawing/2017/decorative" val="1"/>
              </a:ext>
            </a:extLst>
          </p:cNvPr>
          <p:cNvPicPr>
            <a:picLocks noChangeAspect="1"/>
          </p:cNvPicPr>
          <p:nvPr userDrawn="1"/>
        </p:nvPicPr>
        <p:blipFill>
          <a:blip>
            <a:extLst>
              <a:ext uri="{96DAC541-7B7A-43D3-8B79-37D633B846F1}">
                <asvg:svgBlip xmlns:asvg="http://schemas.microsoft.com/office/drawing/2016/SVG/main" r:embed="rId4"/>
              </a:ext>
            </a:extLst>
          </a:blip>
          <a:srcRect t="80069"/>
          <a:stretch>
            <a:fillRect/>
          </a:stretch>
        </p:blipFill>
        <p:spPr>
          <a:xfrm rot="10800000">
            <a:off x="-238765" y="5718856"/>
            <a:ext cx="7493958" cy="1151336"/>
          </a:xfrm>
          <a:custGeom>
            <a:avLst/>
            <a:gdLst>
              <a:gd name="connsiteX0" fmla="*/ 7493958 w 7493958"/>
              <a:gd name="connsiteY0" fmla="*/ 1151336 h 1151336"/>
              <a:gd name="connsiteX1" fmla="*/ 0 w 7493958"/>
              <a:gd name="connsiteY1" fmla="*/ 1151336 h 1151336"/>
              <a:gd name="connsiteX2" fmla="*/ 0 w 7493958"/>
              <a:gd name="connsiteY2" fmla="*/ 0 h 1151336"/>
              <a:gd name="connsiteX3" fmla="*/ 7493958 w 7493958"/>
              <a:gd name="connsiteY3" fmla="*/ 0 h 1151336"/>
            </a:gdLst>
            <a:ahLst/>
            <a:cxnLst>
              <a:cxn ang="0">
                <a:pos x="connsiteX0" y="connsiteY0"/>
              </a:cxn>
              <a:cxn ang="0">
                <a:pos x="connsiteX1" y="connsiteY1"/>
              </a:cxn>
              <a:cxn ang="0">
                <a:pos x="connsiteX2" y="connsiteY2"/>
              </a:cxn>
              <a:cxn ang="0">
                <a:pos x="connsiteX3" y="connsiteY3"/>
              </a:cxn>
            </a:cxnLst>
            <a:rect l="l" t="t" r="r" b="b"/>
            <a:pathLst>
              <a:path w="7493958" h="1151336">
                <a:moveTo>
                  <a:pt x="7493958" y="1151336"/>
                </a:moveTo>
                <a:lnTo>
                  <a:pt x="0" y="1151336"/>
                </a:lnTo>
                <a:lnTo>
                  <a:pt x="0" y="0"/>
                </a:lnTo>
                <a:lnTo>
                  <a:pt x="7493958" y="0"/>
                </a:lnTo>
                <a:close/>
              </a:path>
            </a:pathLst>
          </a:custGeom>
        </p:spPr>
      </p:pic>
      <p:pic>
        <p:nvPicPr>
          <p:cNvPr id="9" name="Graphic 8">
            <a:extLst>
              <a:ext uri="{FF2B5EF4-FFF2-40B4-BE49-F238E27FC236}">
                <a16:creationId xmlns:a16="http://schemas.microsoft.com/office/drawing/2014/main" id="{CEE6B663-76A9-99E3-003F-54C0C9C75924}"/>
              </a:ext>
              <a:ext uri="{C183D7F6-B498-43B3-948B-1728B52AA6E4}">
                <adec:decorative xmlns:adec="http://schemas.microsoft.com/office/drawing/2017/decorative" val="1"/>
              </a:ext>
            </a:extLst>
          </p:cNvPr>
          <p:cNvPicPr>
            <a:picLocks noChangeAspect="1"/>
          </p:cNvPicPr>
          <p:nvPr userDrawn="1"/>
        </p:nvPicPr>
        <p:blipFill>
          <a:blip>
            <a:extLst>
              <a:ext uri="{96DAC541-7B7A-43D3-8B79-37D633B846F1}">
                <asvg:svgBlip xmlns:asvg="http://schemas.microsoft.com/office/drawing/2016/SVG/main" r:embed="rId5"/>
              </a:ext>
            </a:extLst>
          </a:blip>
          <a:srcRect r="22607" b="41886"/>
          <a:stretch>
            <a:fillRect/>
          </a:stretch>
        </p:blipFill>
        <p:spPr>
          <a:xfrm rot="7076154">
            <a:off x="-2918822" y="602036"/>
            <a:ext cx="7976987" cy="4617239"/>
          </a:xfrm>
          <a:custGeom>
            <a:avLst/>
            <a:gdLst>
              <a:gd name="connsiteX0" fmla="*/ 0 w 7976987"/>
              <a:gd name="connsiteY0" fmla="*/ 999998 h 4617239"/>
              <a:gd name="connsiteX1" fmla="*/ 0 w 7976987"/>
              <a:gd name="connsiteY1" fmla="*/ 0 h 4617239"/>
              <a:gd name="connsiteX2" fmla="*/ 7232280 w 7976987"/>
              <a:gd name="connsiteY2" fmla="*/ 0 h 4617239"/>
              <a:gd name="connsiteX3" fmla="*/ 7976987 w 7976987"/>
              <a:gd name="connsiteY3" fmla="*/ 1404379 h 4617239"/>
              <a:gd name="connsiteX4" fmla="*/ 1918134 w 7976987"/>
              <a:gd name="connsiteY4" fmla="*/ 4617239 h 46172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976987" h="4617239">
                <a:moveTo>
                  <a:pt x="0" y="999998"/>
                </a:moveTo>
                <a:lnTo>
                  <a:pt x="0" y="0"/>
                </a:lnTo>
                <a:lnTo>
                  <a:pt x="7232280" y="0"/>
                </a:lnTo>
                <a:lnTo>
                  <a:pt x="7976987" y="1404379"/>
                </a:lnTo>
                <a:lnTo>
                  <a:pt x="1918134" y="4617239"/>
                </a:lnTo>
                <a:close/>
              </a:path>
            </a:pathLst>
          </a:custGeom>
        </p:spPr>
      </p:pic>
      <p:sp>
        <p:nvSpPr>
          <p:cNvPr id="10" name="Freeform 8">
            <a:extLst>
              <a:ext uri="{FF2B5EF4-FFF2-40B4-BE49-F238E27FC236}">
                <a16:creationId xmlns:a16="http://schemas.microsoft.com/office/drawing/2014/main" id="{94A85E6B-D9D6-122C-BE65-44FDAEAF051F}"/>
              </a:ext>
              <a:ext uri="{C183D7F6-B498-43B3-948B-1728B52AA6E4}">
                <adec:decorative xmlns:adec="http://schemas.microsoft.com/office/drawing/2017/decorative" val="1"/>
              </a:ext>
            </a:extLst>
          </p:cNvPr>
          <p:cNvSpPr/>
          <p:nvPr userDrawn="1"/>
        </p:nvSpPr>
        <p:spPr>
          <a:xfrm>
            <a:off x="1567895" y="0"/>
            <a:ext cx="2938406" cy="614238"/>
          </a:xfrm>
          <a:custGeom>
            <a:avLst/>
            <a:gdLst>
              <a:gd name="connsiteX0" fmla="*/ 0 w 2938406"/>
              <a:gd name="connsiteY0" fmla="*/ 0 h 614238"/>
              <a:gd name="connsiteX1" fmla="*/ 2938406 w 2938406"/>
              <a:gd name="connsiteY1" fmla="*/ 0 h 614238"/>
              <a:gd name="connsiteX2" fmla="*/ 2930135 w 2938406"/>
              <a:gd name="connsiteY2" fmla="*/ 9100 h 614238"/>
              <a:gd name="connsiteX3" fmla="*/ 1469203 w 2938406"/>
              <a:gd name="connsiteY3" fmla="*/ 614238 h 614238"/>
              <a:gd name="connsiteX4" fmla="*/ 8271 w 2938406"/>
              <a:gd name="connsiteY4" fmla="*/ 9100 h 614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38406" h="614238">
                <a:moveTo>
                  <a:pt x="0" y="0"/>
                </a:moveTo>
                <a:lnTo>
                  <a:pt x="2938406" y="0"/>
                </a:lnTo>
                <a:lnTo>
                  <a:pt x="2930135" y="9100"/>
                </a:lnTo>
                <a:cubicBezTo>
                  <a:pt x="2556250" y="382985"/>
                  <a:pt x="2039733" y="614238"/>
                  <a:pt x="1469203" y="614238"/>
                </a:cubicBezTo>
                <a:cubicBezTo>
                  <a:pt x="898674" y="614238"/>
                  <a:pt x="382156" y="382985"/>
                  <a:pt x="8271" y="9100"/>
                </a:cubicBezTo>
                <a:close/>
              </a:path>
            </a:pathLst>
          </a:cu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2" name="Block Arc 11">
            <a:extLst>
              <a:ext uri="{FF2B5EF4-FFF2-40B4-BE49-F238E27FC236}">
                <a16:creationId xmlns:a16="http://schemas.microsoft.com/office/drawing/2014/main" id="{F0363563-C230-8255-8A77-C6F5DC02E114}"/>
              </a:ext>
              <a:ext uri="{C183D7F6-B498-43B3-948B-1728B52AA6E4}">
                <adec:decorative xmlns:adec="http://schemas.microsoft.com/office/drawing/2017/decorative" val="1"/>
              </a:ext>
            </a:extLst>
          </p:cNvPr>
          <p:cNvSpPr/>
          <p:nvPr userDrawn="1"/>
        </p:nvSpPr>
        <p:spPr>
          <a:xfrm rot="10800000">
            <a:off x="5921979" y="188942"/>
            <a:ext cx="348041" cy="348041"/>
          </a:xfrm>
          <a:prstGeom prst="blockArc">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2" name="Title 1">
            <a:extLst>
              <a:ext uri="{FF2B5EF4-FFF2-40B4-BE49-F238E27FC236}">
                <a16:creationId xmlns:a16="http://schemas.microsoft.com/office/drawing/2014/main" id="{73C76131-1AAA-1028-5EA8-E8A5703C3962}"/>
              </a:ext>
            </a:extLst>
          </p:cNvPr>
          <p:cNvSpPr>
            <a:spLocks noGrp="1"/>
          </p:cNvSpPr>
          <p:nvPr>
            <p:ph type="title" hasCustomPrompt="1"/>
          </p:nvPr>
        </p:nvSpPr>
        <p:spPr>
          <a:xfrm>
            <a:off x="915924" y="1463040"/>
            <a:ext cx="10360152" cy="4471416"/>
          </a:xfrm>
        </p:spPr>
        <p:txBody>
          <a:bodyPr>
            <a:noAutofit/>
          </a:bodyPr>
          <a:lstStyle>
            <a:lvl1pPr algn="ctr">
              <a:lnSpc>
                <a:spcPct val="75000"/>
              </a:lnSpc>
              <a:defRPr sz="5400" cap="all" spc="600" baseline="0">
                <a:solidFill>
                  <a:schemeClr val="tx1"/>
                </a:solidFill>
                <a:latin typeface="+mj-lt"/>
              </a:defRPr>
            </a:lvl1pPr>
          </a:lstStyle>
          <a:p>
            <a:r>
              <a:rPr lang="en-US" dirty="0"/>
              <a:t>Click to add title</a:t>
            </a:r>
          </a:p>
        </p:txBody>
      </p:sp>
    </p:spTree>
    <p:extLst>
      <p:ext uri="{BB962C8B-B14F-4D97-AF65-F5344CB8AC3E}">
        <p14:creationId xmlns:p14="http://schemas.microsoft.com/office/powerpoint/2010/main" val="142376149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genda">
    <p:bg>
      <p:bgPr>
        <a:solidFill>
          <a:schemeClr val="tx1"/>
        </a:solidFill>
        <a:effectLst/>
      </p:bgPr>
    </p:bg>
    <p:spTree>
      <p:nvGrpSpPr>
        <p:cNvPr id="1" name=""/>
        <p:cNvGrpSpPr/>
        <p:nvPr/>
      </p:nvGrpSpPr>
      <p:grpSpPr>
        <a:xfrm>
          <a:off x="0" y="0"/>
          <a:ext cx="0" cy="0"/>
          <a:chOff x="0" y="0"/>
          <a:chExt cx="0" cy="0"/>
        </a:xfrm>
      </p:grpSpPr>
      <p:cxnSp>
        <p:nvCxnSpPr>
          <p:cNvPr id="3" name="Straight Connector 2">
            <a:extLst>
              <a:ext uri="{FF2B5EF4-FFF2-40B4-BE49-F238E27FC236}">
                <a16:creationId xmlns:a16="http://schemas.microsoft.com/office/drawing/2014/main" id="{0FBD2995-6344-0C11-3D12-6B4C7A5F228C}"/>
              </a:ext>
              <a:ext uri="{C183D7F6-B498-43B3-948B-1728B52AA6E4}">
                <adec:decorative xmlns:adec="http://schemas.microsoft.com/office/drawing/2017/decorative" val="1"/>
              </a:ext>
            </a:extLst>
          </p:cNvPr>
          <p:cNvCxnSpPr>
            <a:cxnSpLocks/>
          </p:cNvCxnSpPr>
          <p:nvPr userDrawn="1"/>
        </p:nvCxnSpPr>
        <p:spPr>
          <a:xfrm>
            <a:off x="5921979" y="834643"/>
            <a:ext cx="5568981"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9" name="Block Arc 8">
            <a:extLst>
              <a:ext uri="{FF2B5EF4-FFF2-40B4-BE49-F238E27FC236}">
                <a16:creationId xmlns:a16="http://schemas.microsoft.com/office/drawing/2014/main" id="{1CA7618C-E262-114D-F36B-190A5C994B08}"/>
              </a:ext>
              <a:ext uri="{C183D7F6-B498-43B3-948B-1728B52AA6E4}">
                <adec:decorative xmlns:adec="http://schemas.microsoft.com/office/drawing/2017/decorative" val="1"/>
              </a:ext>
            </a:extLst>
          </p:cNvPr>
          <p:cNvSpPr/>
          <p:nvPr userDrawn="1"/>
        </p:nvSpPr>
        <p:spPr>
          <a:xfrm rot="10800000">
            <a:off x="5921979" y="188942"/>
            <a:ext cx="348041" cy="348041"/>
          </a:xfrm>
          <a:prstGeom prst="blockArc">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5" name="Freeform: Shape 11">
            <a:extLst>
              <a:ext uri="{FF2B5EF4-FFF2-40B4-BE49-F238E27FC236}">
                <a16:creationId xmlns:a16="http://schemas.microsoft.com/office/drawing/2014/main" id="{5E99B326-A023-FA69-54A8-41EDB12763C4}"/>
              </a:ext>
              <a:ext uri="{C183D7F6-B498-43B3-948B-1728B52AA6E4}">
                <adec:decorative xmlns:adec="http://schemas.microsoft.com/office/drawing/2017/decorative" val="1"/>
              </a:ext>
            </a:extLst>
          </p:cNvPr>
          <p:cNvSpPr/>
          <p:nvPr userDrawn="1"/>
        </p:nvSpPr>
        <p:spPr>
          <a:xfrm>
            <a:off x="1" y="2304754"/>
            <a:ext cx="2954761" cy="4553246"/>
          </a:xfrm>
          <a:custGeom>
            <a:avLst/>
            <a:gdLst>
              <a:gd name="connsiteX0" fmla="*/ 0 w 2954761"/>
              <a:gd name="connsiteY0" fmla="*/ 0 h 4553246"/>
              <a:gd name="connsiteX1" fmla="*/ 117233 w 2954761"/>
              <a:gd name="connsiteY1" fmla="*/ 82668 h 4553246"/>
              <a:gd name="connsiteX2" fmla="*/ 730843 w 2954761"/>
              <a:gd name="connsiteY2" fmla="*/ 1827598 h 4553246"/>
              <a:gd name="connsiteX3" fmla="*/ 868972 w 2954761"/>
              <a:gd name="connsiteY3" fmla="*/ 2174038 h 4553246"/>
              <a:gd name="connsiteX4" fmla="*/ 1502761 w 2954761"/>
              <a:gd name="connsiteY4" fmla="*/ 2758135 h 4553246"/>
              <a:gd name="connsiteX5" fmla="*/ 2954466 w 2954761"/>
              <a:gd name="connsiteY5" fmla="*/ 4460522 h 4553246"/>
              <a:gd name="connsiteX6" fmla="*/ 2954761 w 2954761"/>
              <a:gd name="connsiteY6" fmla="*/ 4553246 h 4553246"/>
              <a:gd name="connsiteX7" fmla="*/ 0 w 2954761"/>
              <a:gd name="connsiteY7" fmla="*/ 4553246 h 45532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954761" h="4553246">
                <a:moveTo>
                  <a:pt x="0" y="0"/>
                </a:moveTo>
                <a:lnTo>
                  <a:pt x="117233" y="82668"/>
                </a:lnTo>
                <a:cubicBezTo>
                  <a:pt x="705921" y="563578"/>
                  <a:pt x="630379" y="1460513"/>
                  <a:pt x="730843" y="1827598"/>
                </a:cubicBezTo>
                <a:cubicBezTo>
                  <a:pt x="761151" y="1950602"/>
                  <a:pt x="807625" y="2067161"/>
                  <a:pt x="868972" y="2174038"/>
                </a:cubicBezTo>
                <a:cubicBezTo>
                  <a:pt x="1016204" y="2430540"/>
                  <a:pt x="1160257" y="2594499"/>
                  <a:pt x="1502761" y="2758135"/>
                </a:cubicBezTo>
                <a:cubicBezTo>
                  <a:pt x="2178883" y="3079569"/>
                  <a:pt x="2895559" y="3693004"/>
                  <a:pt x="2954466" y="4460522"/>
                </a:cubicBezTo>
                <a:lnTo>
                  <a:pt x="2954761" y="4553246"/>
                </a:lnTo>
                <a:lnTo>
                  <a:pt x="0" y="4553246"/>
                </a:lnTo>
                <a:close/>
              </a:path>
            </a:pathLst>
          </a:custGeom>
          <a:solidFill>
            <a:schemeClr val="accent1">
              <a:lumMod val="75000"/>
            </a:schemeClr>
          </a:solidFill>
          <a:ln w="27236"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3" name="Title Placeholder 1">
            <a:extLst>
              <a:ext uri="{FF2B5EF4-FFF2-40B4-BE49-F238E27FC236}">
                <a16:creationId xmlns:a16="http://schemas.microsoft.com/office/drawing/2014/main" id="{A49B6E6B-2A0F-CE8A-E5C4-DD990D43D35E}"/>
              </a:ext>
            </a:extLst>
          </p:cNvPr>
          <p:cNvSpPr>
            <a:spLocks noGrp="1"/>
          </p:cNvSpPr>
          <p:nvPr>
            <p:ph type="title" hasCustomPrompt="1"/>
          </p:nvPr>
        </p:nvSpPr>
        <p:spPr>
          <a:xfrm>
            <a:off x="699372" y="536983"/>
            <a:ext cx="4987598" cy="5044668"/>
          </a:xfrm>
          <a:prstGeom prst="rect">
            <a:avLst/>
          </a:prstGeom>
        </p:spPr>
        <p:txBody>
          <a:bodyPr vert="horz" lIns="0" tIns="45720" rIns="91440" bIns="45720" rtlCol="0" anchor="t">
            <a:noAutofit/>
          </a:bodyPr>
          <a:lstStyle>
            <a:lvl1pPr>
              <a:defRPr sz="3200" cap="all" spc="300" baseline="0"/>
            </a:lvl1pPr>
          </a:lstStyle>
          <a:p>
            <a:r>
              <a:rPr lang="en-US" dirty="0"/>
              <a:t>Click to add title</a:t>
            </a:r>
          </a:p>
        </p:txBody>
      </p:sp>
      <p:sp>
        <p:nvSpPr>
          <p:cNvPr id="7" name="Footer Placeholder 4">
            <a:extLst>
              <a:ext uri="{FF2B5EF4-FFF2-40B4-BE49-F238E27FC236}">
                <a16:creationId xmlns:a16="http://schemas.microsoft.com/office/drawing/2014/main" id="{C2F7C452-F8B7-9780-039C-30CEF6E838BD}"/>
              </a:ext>
            </a:extLst>
          </p:cNvPr>
          <p:cNvSpPr>
            <a:spLocks noGrp="1"/>
          </p:cNvSpPr>
          <p:nvPr>
            <p:ph type="ftr" sz="quarter" idx="3"/>
          </p:nvPr>
        </p:nvSpPr>
        <p:spPr>
          <a:xfrm>
            <a:off x="6594050" y="155448"/>
            <a:ext cx="4164972" cy="471672"/>
          </a:xfrm>
          <a:prstGeom prst="rect">
            <a:avLst/>
          </a:prstGeom>
        </p:spPr>
        <p:txBody>
          <a:bodyPr vert="horz" lIns="0" tIns="45720" rIns="91440" bIns="45720" rtlCol="0" anchor="b"/>
          <a:lstStyle>
            <a:lvl1pPr algn="r">
              <a:defRPr sz="1200" spc="300">
                <a:solidFill>
                  <a:schemeClr val="bg1"/>
                </a:solidFill>
                <a:latin typeface="+mn-lt"/>
              </a:defRPr>
            </a:lvl1pPr>
          </a:lstStyle>
          <a:p>
            <a:r>
              <a:rPr lang="en-US" dirty="0"/>
              <a:t>PRESENTATION TITLE</a:t>
            </a:r>
          </a:p>
        </p:txBody>
      </p:sp>
      <p:sp>
        <p:nvSpPr>
          <p:cNvPr id="8" name="Slide Number Placeholder 5">
            <a:extLst>
              <a:ext uri="{FF2B5EF4-FFF2-40B4-BE49-F238E27FC236}">
                <a16:creationId xmlns:a16="http://schemas.microsoft.com/office/drawing/2014/main" id="{DCA2FC66-19AF-2F4C-EFFA-F968C93546DA}"/>
              </a:ext>
            </a:extLst>
          </p:cNvPr>
          <p:cNvSpPr>
            <a:spLocks noGrp="1"/>
          </p:cNvSpPr>
          <p:nvPr>
            <p:ph type="sldNum" sz="quarter" idx="4"/>
          </p:nvPr>
        </p:nvSpPr>
        <p:spPr>
          <a:xfrm>
            <a:off x="11142921" y="155448"/>
            <a:ext cx="348039" cy="471672"/>
          </a:xfrm>
          <a:prstGeom prst="rect">
            <a:avLst/>
          </a:prstGeom>
        </p:spPr>
        <p:txBody>
          <a:bodyPr vert="horz" lIns="0" tIns="45720" rIns="0" bIns="45720" rtlCol="0" anchor="b"/>
          <a:lstStyle>
            <a:lvl1pPr algn="r">
              <a:defRPr sz="1200" b="1" i="0">
                <a:solidFill>
                  <a:schemeClr val="bg1"/>
                </a:solidFill>
                <a:latin typeface="+mn-lt"/>
              </a:defRPr>
            </a:lvl1pPr>
          </a:lstStyle>
          <a:p>
            <a:fld id="{6D22F896-40B5-4ADD-8801-0D06FADFA095}" type="slidenum">
              <a:rPr lang="en-US" smtClean="0"/>
              <a:pPr/>
              <a:t>‹#›</a:t>
            </a:fld>
            <a:endParaRPr lang="en-US" dirty="0"/>
          </a:p>
        </p:txBody>
      </p:sp>
      <p:sp>
        <p:nvSpPr>
          <p:cNvPr id="11" name="Content Placeholder 10">
            <a:extLst>
              <a:ext uri="{FF2B5EF4-FFF2-40B4-BE49-F238E27FC236}">
                <a16:creationId xmlns:a16="http://schemas.microsoft.com/office/drawing/2014/main" id="{6ED64F80-2CCD-28E9-12D1-CFA0E295299B}"/>
              </a:ext>
            </a:extLst>
          </p:cNvPr>
          <p:cNvSpPr>
            <a:spLocks noGrp="1"/>
          </p:cNvSpPr>
          <p:nvPr>
            <p:ph sz="quarter" idx="10" hasCustomPrompt="1"/>
          </p:nvPr>
        </p:nvSpPr>
        <p:spPr>
          <a:xfrm>
            <a:off x="5911850" y="2343150"/>
            <a:ext cx="5568950" cy="4364038"/>
          </a:xfrm>
        </p:spPr>
        <p:txBody>
          <a:bodyPr>
            <a:normAutofit/>
          </a:bodyPr>
          <a:lstStyle>
            <a:lvl1pPr>
              <a:lnSpc>
                <a:spcPct val="100000"/>
              </a:lnSpc>
              <a:spcBef>
                <a:spcPts val="600"/>
              </a:spcBef>
              <a:spcAft>
                <a:spcPts val="1200"/>
              </a:spcAft>
              <a:defRPr sz="2000"/>
            </a:lvl1pPr>
            <a:lvl2pPr>
              <a:lnSpc>
                <a:spcPct val="100000"/>
              </a:lnSpc>
              <a:spcBef>
                <a:spcPts val="600"/>
              </a:spcBef>
              <a:spcAft>
                <a:spcPts val="1200"/>
              </a:spcAft>
              <a:defRPr sz="1800"/>
            </a:lvl2pPr>
            <a:lvl3pPr>
              <a:lnSpc>
                <a:spcPct val="100000"/>
              </a:lnSpc>
              <a:spcBef>
                <a:spcPts val="600"/>
              </a:spcBef>
              <a:spcAft>
                <a:spcPts val="1200"/>
              </a:spcAft>
              <a:defRPr sz="1600"/>
            </a:lvl3pPr>
            <a:lvl4pPr>
              <a:lnSpc>
                <a:spcPct val="100000"/>
              </a:lnSpc>
              <a:spcBef>
                <a:spcPts val="600"/>
              </a:spcBef>
              <a:spcAft>
                <a:spcPts val="1200"/>
              </a:spcAft>
              <a:defRPr sz="1400"/>
            </a:lvl4pPr>
            <a:lvl5pPr>
              <a:lnSpc>
                <a:spcPct val="100000"/>
              </a:lnSpc>
              <a:spcBef>
                <a:spcPts val="600"/>
              </a:spcBef>
              <a:spcAft>
                <a:spcPts val="1200"/>
              </a:spcAft>
              <a:defRPr sz="14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335110514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itle + Subtitle">
    <p:bg>
      <p:bgPr>
        <a:solidFill>
          <a:schemeClr val="accent3"/>
        </a:solidFill>
        <a:effectLst/>
      </p:bgPr>
    </p:bg>
    <p:spTree>
      <p:nvGrpSpPr>
        <p:cNvPr id="1" name=""/>
        <p:cNvGrpSpPr/>
        <p:nvPr/>
      </p:nvGrpSpPr>
      <p:grpSpPr>
        <a:xfrm>
          <a:off x="0" y="0"/>
          <a:ext cx="0" cy="0"/>
          <a:chOff x="0" y="0"/>
          <a:chExt cx="0" cy="0"/>
        </a:xfrm>
      </p:grpSpPr>
      <p:sp>
        <p:nvSpPr>
          <p:cNvPr id="6" name="Freeform: Shape 7">
            <a:extLst>
              <a:ext uri="{FF2B5EF4-FFF2-40B4-BE49-F238E27FC236}">
                <a16:creationId xmlns:a16="http://schemas.microsoft.com/office/drawing/2014/main" id="{0AE23B93-BC49-29E1-B798-915A07D7A9CA}"/>
              </a:ext>
              <a:ext uri="{C183D7F6-B498-43B3-948B-1728B52AA6E4}">
                <adec:decorative xmlns:adec="http://schemas.microsoft.com/office/drawing/2017/decorative" val="1"/>
              </a:ext>
            </a:extLst>
          </p:cNvPr>
          <p:cNvSpPr/>
          <p:nvPr userDrawn="1"/>
        </p:nvSpPr>
        <p:spPr>
          <a:xfrm>
            <a:off x="10451328" y="0"/>
            <a:ext cx="1740673" cy="2452455"/>
          </a:xfrm>
          <a:custGeom>
            <a:avLst/>
            <a:gdLst>
              <a:gd name="connsiteX0" fmla="*/ 9752 w 1740673"/>
              <a:gd name="connsiteY0" fmla="*/ 0 h 2452455"/>
              <a:gd name="connsiteX1" fmla="*/ 1740673 w 1740673"/>
              <a:gd name="connsiteY1" fmla="*/ 0 h 2452455"/>
              <a:gd name="connsiteX2" fmla="*/ 1740673 w 1740673"/>
              <a:gd name="connsiteY2" fmla="*/ 2452455 h 2452455"/>
              <a:gd name="connsiteX3" fmla="*/ 1641792 w 1740673"/>
              <a:gd name="connsiteY3" fmla="*/ 2253927 h 2452455"/>
              <a:gd name="connsiteX4" fmla="*/ 1168412 w 1740673"/>
              <a:gd name="connsiteY4" fmla="*/ 1679772 h 2452455"/>
              <a:gd name="connsiteX5" fmla="*/ 63 w 1740673"/>
              <a:gd name="connsiteY5" fmla="*/ 135821 h 24524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740673" h="2452455">
                <a:moveTo>
                  <a:pt x="9752" y="0"/>
                </a:moveTo>
                <a:lnTo>
                  <a:pt x="1740673" y="0"/>
                </a:lnTo>
                <a:lnTo>
                  <a:pt x="1740673" y="2452455"/>
                </a:lnTo>
                <a:lnTo>
                  <a:pt x="1641792" y="2253927"/>
                </a:lnTo>
                <a:cubicBezTo>
                  <a:pt x="1523030" y="2044952"/>
                  <a:pt x="1373754" y="1845991"/>
                  <a:pt x="1168412" y="1679772"/>
                </a:cubicBezTo>
                <a:cubicBezTo>
                  <a:pt x="742644" y="1335088"/>
                  <a:pt x="-7886" y="949509"/>
                  <a:pt x="63" y="135821"/>
                </a:cubicBezTo>
                <a:close/>
              </a:path>
            </a:pathLst>
          </a:custGeom>
          <a:solidFill>
            <a:schemeClr val="accent1"/>
          </a:solidFill>
          <a:ln w="1678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pic>
        <p:nvPicPr>
          <p:cNvPr id="7" name="Graphic 6">
            <a:extLst>
              <a:ext uri="{FF2B5EF4-FFF2-40B4-BE49-F238E27FC236}">
                <a16:creationId xmlns:a16="http://schemas.microsoft.com/office/drawing/2014/main" id="{E48F560B-EB0A-0B8F-398E-F722EDBBBD0B}"/>
              </a:ext>
              <a:ext uri="{C183D7F6-B498-43B3-948B-1728B52AA6E4}">
                <adec:decorative xmlns:adec="http://schemas.microsoft.com/office/drawing/2017/decorative" val="1"/>
              </a:ext>
            </a:extLst>
          </p:cNvPr>
          <p:cNvPicPr>
            <a:picLocks noChangeAspect="1"/>
          </p:cNvPicPr>
          <p:nvPr userDrawn="1"/>
        </p:nvPicPr>
        <p:blipFill>
          <a:blip>
            <a:extLst>
              <a:ext uri="{96DAC541-7B7A-43D3-8B79-37D633B846F1}">
                <asvg:svgBlip xmlns:asvg="http://schemas.microsoft.com/office/drawing/2016/SVG/main" r:embed="rId2"/>
              </a:ext>
            </a:extLst>
          </a:blip>
          <a:srcRect t="68715"/>
          <a:stretch>
            <a:fillRect/>
          </a:stretch>
        </p:blipFill>
        <p:spPr>
          <a:xfrm rot="10800000" flipV="1">
            <a:off x="4605276" y="0"/>
            <a:ext cx="7493958" cy="1807198"/>
          </a:xfrm>
          <a:custGeom>
            <a:avLst/>
            <a:gdLst>
              <a:gd name="connsiteX0" fmla="*/ 7493958 w 7493958"/>
              <a:gd name="connsiteY0" fmla="*/ 0 h 1807198"/>
              <a:gd name="connsiteX1" fmla="*/ 0 w 7493958"/>
              <a:gd name="connsiteY1" fmla="*/ 0 h 1807198"/>
              <a:gd name="connsiteX2" fmla="*/ 0 w 7493958"/>
              <a:gd name="connsiteY2" fmla="*/ 1807198 h 1807198"/>
              <a:gd name="connsiteX3" fmla="*/ 7493958 w 7493958"/>
              <a:gd name="connsiteY3" fmla="*/ 1807198 h 1807198"/>
            </a:gdLst>
            <a:ahLst/>
            <a:cxnLst>
              <a:cxn ang="0">
                <a:pos x="connsiteX0" y="connsiteY0"/>
              </a:cxn>
              <a:cxn ang="0">
                <a:pos x="connsiteX1" y="connsiteY1"/>
              </a:cxn>
              <a:cxn ang="0">
                <a:pos x="connsiteX2" y="connsiteY2"/>
              </a:cxn>
              <a:cxn ang="0">
                <a:pos x="connsiteX3" y="connsiteY3"/>
              </a:cxn>
            </a:cxnLst>
            <a:rect l="l" t="t" r="r" b="b"/>
            <a:pathLst>
              <a:path w="7493958" h="1807198">
                <a:moveTo>
                  <a:pt x="7493958" y="0"/>
                </a:moveTo>
                <a:lnTo>
                  <a:pt x="0" y="0"/>
                </a:lnTo>
                <a:lnTo>
                  <a:pt x="0" y="1807198"/>
                </a:lnTo>
                <a:lnTo>
                  <a:pt x="7493958" y="1807198"/>
                </a:lnTo>
                <a:close/>
              </a:path>
            </a:pathLst>
          </a:custGeom>
        </p:spPr>
      </p:pic>
      <p:sp>
        <p:nvSpPr>
          <p:cNvPr id="8" name="Freeform 24">
            <a:extLst>
              <a:ext uri="{FF2B5EF4-FFF2-40B4-BE49-F238E27FC236}">
                <a16:creationId xmlns:a16="http://schemas.microsoft.com/office/drawing/2014/main" id="{50E14D9C-F921-BC70-06C5-A5EA5B6D0A7B}"/>
              </a:ext>
              <a:ext uri="{C183D7F6-B498-43B3-948B-1728B52AA6E4}">
                <adec:decorative xmlns:adec="http://schemas.microsoft.com/office/drawing/2017/decorative" val="1"/>
              </a:ext>
            </a:extLst>
          </p:cNvPr>
          <p:cNvSpPr/>
          <p:nvPr userDrawn="1"/>
        </p:nvSpPr>
        <p:spPr>
          <a:xfrm flipV="1">
            <a:off x="580429" y="5885690"/>
            <a:ext cx="3501038" cy="972311"/>
          </a:xfrm>
          <a:custGeom>
            <a:avLst/>
            <a:gdLst>
              <a:gd name="connsiteX0" fmla="*/ 1750519 w 3501038"/>
              <a:gd name="connsiteY0" fmla="*/ 972311 h 972311"/>
              <a:gd name="connsiteX1" fmla="*/ 3463737 w 3501038"/>
              <a:gd name="connsiteY1" fmla="*/ 61401 h 972311"/>
              <a:gd name="connsiteX2" fmla="*/ 3501038 w 3501038"/>
              <a:gd name="connsiteY2" fmla="*/ 0 h 972311"/>
              <a:gd name="connsiteX3" fmla="*/ 0 w 3501038"/>
              <a:gd name="connsiteY3" fmla="*/ 0 h 972311"/>
              <a:gd name="connsiteX4" fmla="*/ 37301 w 3501038"/>
              <a:gd name="connsiteY4" fmla="*/ 61401 h 972311"/>
              <a:gd name="connsiteX5" fmla="*/ 1750519 w 3501038"/>
              <a:gd name="connsiteY5" fmla="*/ 972311 h 9723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501038" h="972311">
                <a:moveTo>
                  <a:pt x="1750519" y="972311"/>
                </a:moveTo>
                <a:cubicBezTo>
                  <a:pt x="2463681" y="972311"/>
                  <a:pt x="3092449" y="610979"/>
                  <a:pt x="3463737" y="61401"/>
                </a:cubicBezTo>
                <a:lnTo>
                  <a:pt x="3501038" y="0"/>
                </a:lnTo>
                <a:lnTo>
                  <a:pt x="0" y="0"/>
                </a:lnTo>
                <a:lnTo>
                  <a:pt x="37301" y="61401"/>
                </a:lnTo>
                <a:cubicBezTo>
                  <a:pt x="408589" y="610979"/>
                  <a:pt x="1037357" y="972311"/>
                  <a:pt x="1750519" y="972311"/>
                </a:cubicBezTo>
                <a:close/>
              </a:path>
            </a:pathLst>
          </a:cu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9" name="Freeform: Shape 10">
            <a:extLst>
              <a:ext uri="{FF2B5EF4-FFF2-40B4-BE49-F238E27FC236}">
                <a16:creationId xmlns:a16="http://schemas.microsoft.com/office/drawing/2014/main" id="{9052D5D9-AE58-DD9D-727D-1C56CD81B6F9}"/>
              </a:ext>
              <a:ext uri="{C183D7F6-B498-43B3-948B-1728B52AA6E4}">
                <adec:decorative xmlns:adec="http://schemas.microsoft.com/office/drawing/2017/decorative" val="1"/>
              </a:ext>
            </a:extLst>
          </p:cNvPr>
          <p:cNvSpPr/>
          <p:nvPr userDrawn="1"/>
        </p:nvSpPr>
        <p:spPr>
          <a:xfrm>
            <a:off x="8558800" y="4948819"/>
            <a:ext cx="3633200" cy="1909181"/>
          </a:xfrm>
          <a:custGeom>
            <a:avLst/>
            <a:gdLst>
              <a:gd name="connsiteX0" fmla="*/ 3633200 w 3633200"/>
              <a:gd name="connsiteY0" fmla="*/ 0 h 1909181"/>
              <a:gd name="connsiteX1" fmla="*/ 3633200 w 3633200"/>
              <a:gd name="connsiteY1" fmla="*/ 1909181 h 1909181"/>
              <a:gd name="connsiteX2" fmla="*/ 0 w 3633200"/>
              <a:gd name="connsiteY2" fmla="*/ 1909181 h 1909181"/>
              <a:gd name="connsiteX3" fmla="*/ 93750 w 3633200"/>
              <a:gd name="connsiteY3" fmla="*/ 1811399 h 1909181"/>
              <a:gd name="connsiteX4" fmla="*/ 1924918 w 3633200"/>
              <a:gd name="connsiteY4" fmla="*/ 1263638 h 1909181"/>
              <a:gd name="connsiteX5" fmla="*/ 2756912 w 3633200"/>
              <a:gd name="connsiteY5" fmla="*/ 1038610 h 1909181"/>
              <a:gd name="connsiteX6" fmla="*/ 3039524 w 3633200"/>
              <a:gd name="connsiteY6" fmla="*/ 795240 h 1909181"/>
              <a:gd name="connsiteX7" fmla="*/ 3627562 w 3633200"/>
              <a:gd name="connsiteY7" fmla="*/ 5818 h 19091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633200" h="1909181">
                <a:moveTo>
                  <a:pt x="3633200" y="0"/>
                </a:moveTo>
                <a:lnTo>
                  <a:pt x="3633200" y="1909181"/>
                </a:lnTo>
                <a:lnTo>
                  <a:pt x="0" y="1909181"/>
                </a:lnTo>
                <a:lnTo>
                  <a:pt x="93750" y="1811399"/>
                </a:lnTo>
                <a:cubicBezTo>
                  <a:pt x="559335" y="1384673"/>
                  <a:pt x="1301474" y="1240755"/>
                  <a:pt x="1924918" y="1263638"/>
                </a:cubicBezTo>
                <a:cubicBezTo>
                  <a:pt x="2304271" y="1276833"/>
                  <a:pt x="2507796" y="1198020"/>
                  <a:pt x="2756912" y="1038610"/>
                </a:cubicBezTo>
                <a:cubicBezTo>
                  <a:pt x="2860710" y="972190"/>
                  <a:pt x="2955795" y="890308"/>
                  <a:pt x="3039524" y="795240"/>
                </a:cubicBezTo>
                <a:cubicBezTo>
                  <a:pt x="3187383" y="635762"/>
                  <a:pt x="3364245" y="296298"/>
                  <a:pt x="3627562" y="5818"/>
                </a:cubicBezTo>
                <a:close/>
              </a:path>
            </a:pathLst>
          </a:custGeom>
          <a:solidFill>
            <a:schemeClr val="accent5"/>
          </a:solidFill>
          <a:ln w="31663"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0" name="Freeform: Shape 11">
            <a:extLst>
              <a:ext uri="{FF2B5EF4-FFF2-40B4-BE49-F238E27FC236}">
                <a16:creationId xmlns:a16="http://schemas.microsoft.com/office/drawing/2014/main" id="{4AA1832A-296F-F6EB-4898-71502D9A3878}"/>
              </a:ext>
              <a:ext uri="{C183D7F6-B498-43B3-948B-1728B52AA6E4}">
                <adec:decorative xmlns:adec="http://schemas.microsoft.com/office/drawing/2017/decorative" val="1"/>
              </a:ext>
            </a:extLst>
          </p:cNvPr>
          <p:cNvSpPr/>
          <p:nvPr userDrawn="1"/>
        </p:nvSpPr>
        <p:spPr>
          <a:xfrm>
            <a:off x="0" y="0"/>
            <a:ext cx="1991252" cy="4572104"/>
          </a:xfrm>
          <a:custGeom>
            <a:avLst/>
            <a:gdLst>
              <a:gd name="connsiteX0" fmla="*/ 0 w 1991252"/>
              <a:gd name="connsiteY0" fmla="*/ 2138799 h 4572104"/>
              <a:gd name="connsiteX1" fmla="*/ 6705 w 1991252"/>
              <a:gd name="connsiteY1" fmla="*/ 2143576 h 4572104"/>
              <a:gd name="connsiteX2" fmla="*/ 516530 w 1991252"/>
              <a:gd name="connsiteY2" fmla="*/ 2534582 h 4572104"/>
              <a:gd name="connsiteX3" fmla="*/ 685548 w 1991252"/>
              <a:gd name="connsiteY3" fmla="*/ 3451134 h 4572104"/>
              <a:gd name="connsiteX4" fmla="*/ 60148 w 1991252"/>
              <a:gd name="connsiteY4" fmla="*/ 4521457 h 4572104"/>
              <a:gd name="connsiteX5" fmla="*/ 0 w 1991252"/>
              <a:gd name="connsiteY5" fmla="*/ 4572104 h 4572104"/>
              <a:gd name="connsiteX6" fmla="*/ 0 w 1991252"/>
              <a:gd name="connsiteY6" fmla="*/ 0 h 4572104"/>
              <a:gd name="connsiteX7" fmla="*/ 1991252 w 1991252"/>
              <a:gd name="connsiteY7" fmla="*/ 0 h 4572104"/>
              <a:gd name="connsiteX8" fmla="*/ 1947397 w 1991252"/>
              <a:gd name="connsiteY8" fmla="*/ 93155 h 4572104"/>
              <a:gd name="connsiteX9" fmla="*/ 1818489 w 1991252"/>
              <a:gd name="connsiteY9" fmla="*/ 279679 h 4572104"/>
              <a:gd name="connsiteX10" fmla="*/ 763951 w 1991252"/>
              <a:gd name="connsiteY10" fmla="*/ 856979 h 4572104"/>
              <a:gd name="connsiteX11" fmla="*/ 44441 w 1991252"/>
              <a:gd name="connsiteY11" fmla="*/ 1105345 h 4572104"/>
              <a:gd name="connsiteX12" fmla="*/ 0 w 1991252"/>
              <a:gd name="connsiteY12" fmla="*/ 1133371 h 457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991252" h="4572104">
                <a:moveTo>
                  <a:pt x="0" y="2138799"/>
                </a:moveTo>
                <a:lnTo>
                  <a:pt x="6705" y="2143576"/>
                </a:lnTo>
                <a:cubicBezTo>
                  <a:pt x="195773" y="2267705"/>
                  <a:pt x="406581" y="2377529"/>
                  <a:pt x="516530" y="2534582"/>
                </a:cubicBezTo>
                <a:cubicBezTo>
                  <a:pt x="696394" y="2804803"/>
                  <a:pt x="754748" y="3134725"/>
                  <a:pt x="685548" y="3451134"/>
                </a:cubicBezTo>
                <a:cubicBezTo>
                  <a:pt x="607573" y="3849685"/>
                  <a:pt x="375193" y="4238508"/>
                  <a:pt x="60148" y="4521457"/>
                </a:cubicBezTo>
                <a:lnTo>
                  <a:pt x="0" y="4572104"/>
                </a:lnTo>
                <a:close/>
                <a:moveTo>
                  <a:pt x="0" y="0"/>
                </a:moveTo>
                <a:lnTo>
                  <a:pt x="1991252" y="0"/>
                </a:lnTo>
                <a:lnTo>
                  <a:pt x="1947397" y="93155"/>
                </a:lnTo>
                <a:cubicBezTo>
                  <a:pt x="1909773" y="158891"/>
                  <a:pt x="1866874" y="221286"/>
                  <a:pt x="1818489" y="279679"/>
                </a:cubicBezTo>
                <a:cubicBezTo>
                  <a:pt x="1586623" y="558208"/>
                  <a:pt x="1093740" y="786286"/>
                  <a:pt x="763951" y="856979"/>
                </a:cubicBezTo>
                <a:cubicBezTo>
                  <a:pt x="588836" y="892826"/>
                  <a:pt x="291439" y="973000"/>
                  <a:pt x="44441" y="1105345"/>
                </a:cubicBezTo>
                <a:lnTo>
                  <a:pt x="0" y="1133371"/>
                </a:lnTo>
                <a:close/>
              </a:path>
            </a:pathLst>
          </a:custGeom>
          <a:solidFill>
            <a:schemeClr val="accent3">
              <a:lumMod val="20000"/>
              <a:lumOff val="80000"/>
            </a:schemeClr>
          </a:solidFill>
          <a:ln w="2883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1" name="Block Arc 10">
            <a:extLst>
              <a:ext uri="{FF2B5EF4-FFF2-40B4-BE49-F238E27FC236}">
                <a16:creationId xmlns:a16="http://schemas.microsoft.com/office/drawing/2014/main" id="{BEF5AD5C-8D5B-14F6-F688-592B022821E7}"/>
              </a:ext>
              <a:ext uri="{C183D7F6-B498-43B3-948B-1728B52AA6E4}">
                <adec:decorative xmlns:adec="http://schemas.microsoft.com/office/drawing/2017/decorative" val="1"/>
              </a:ext>
            </a:extLst>
          </p:cNvPr>
          <p:cNvSpPr/>
          <p:nvPr userDrawn="1"/>
        </p:nvSpPr>
        <p:spPr>
          <a:xfrm rot="10800000">
            <a:off x="5921979" y="188942"/>
            <a:ext cx="348041" cy="348041"/>
          </a:xfrm>
          <a:prstGeom prst="blockArc">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2" name="Title 1">
            <a:extLst>
              <a:ext uri="{FF2B5EF4-FFF2-40B4-BE49-F238E27FC236}">
                <a16:creationId xmlns:a16="http://schemas.microsoft.com/office/drawing/2014/main" id="{63343CA5-4CA0-41D9-7ED0-D8D9D96A1D36}"/>
              </a:ext>
            </a:extLst>
          </p:cNvPr>
          <p:cNvSpPr>
            <a:spLocks noGrp="1"/>
          </p:cNvSpPr>
          <p:nvPr>
            <p:ph type="title" hasCustomPrompt="1"/>
          </p:nvPr>
        </p:nvSpPr>
        <p:spPr>
          <a:xfrm>
            <a:off x="915924" y="914400"/>
            <a:ext cx="10360152" cy="3657600"/>
          </a:xfrm>
        </p:spPr>
        <p:txBody>
          <a:bodyPr anchor="b">
            <a:noAutofit/>
          </a:bodyPr>
          <a:lstStyle>
            <a:lvl1pPr algn="ctr">
              <a:lnSpc>
                <a:spcPct val="75000"/>
              </a:lnSpc>
              <a:defRPr sz="5400" cap="all" spc="600" baseline="0"/>
            </a:lvl1pPr>
          </a:lstStyle>
          <a:p>
            <a:r>
              <a:rPr lang="en-US" dirty="0"/>
              <a:t>Click to add title</a:t>
            </a:r>
          </a:p>
        </p:txBody>
      </p:sp>
      <p:sp>
        <p:nvSpPr>
          <p:cNvPr id="15" name="Content Placeholder 14">
            <a:extLst>
              <a:ext uri="{FF2B5EF4-FFF2-40B4-BE49-F238E27FC236}">
                <a16:creationId xmlns:a16="http://schemas.microsoft.com/office/drawing/2014/main" id="{FFB058F7-2BE2-A189-1B03-F472C5510883}"/>
              </a:ext>
            </a:extLst>
          </p:cNvPr>
          <p:cNvSpPr>
            <a:spLocks noGrp="1"/>
          </p:cNvSpPr>
          <p:nvPr>
            <p:ph sz="quarter" idx="10" hasCustomPrompt="1"/>
          </p:nvPr>
        </p:nvSpPr>
        <p:spPr>
          <a:xfrm>
            <a:off x="1630363" y="5006113"/>
            <a:ext cx="8931275" cy="172085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372641199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itle and Content 1">
    <p:bg>
      <p:bgPr>
        <a:solidFill>
          <a:schemeClr val="tx1"/>
        </a:solidFill>
        <a:effectLst/>
      </p:bgPr>
    </p:bg>
    <p:spTree>
      <p:nvGrpSpPr>
        <p:cNvPr id="1" name=""/>
        <p:cNvGrpSpPr/>
        <p:nvPr/>
      </p:nvGrpSpPr>
      <p:grpSpPr>
        <a:xfrm>
          <a:off x="0" y="0"/>
          <a:ext cx="0" cy="0"/>
          <a:chOff x="0" y="0"/>
          <a:chExt cx="0" cy="0"/>
        </a:xfrm>
      </p:grpSpPr>
      <p:sp>
        <p:nvSpPr>
          <p:cNvPr id="4" name="Freeform: Shape 11">
            <a:extLst>
              <a:ext uri="{FF2B5EF4-FFF2-40B4-BE49-F238E27FC236}">
                <a16:creationId xmlns:a16="http://schemas.microsoft.com/office/drawing/2014/main" id="{ACDE134D-DD43-3620-325A-4A99219D8834}"/>
              </a:ext>
              <a:ext uri="{C183D7F6-B498-43B3-948B-1728B52AA6E4}">
                <adec:decorative xmlns:adec="http://schemas.microsoft.com/office/drawing/2017/decorative" val="1"/>
              </a:ext>
            </a:extLst>
          </p:cNvPr>
          <p:cNvSpPr/>
          <p:nvPr userDrawn="1"/>
        </p:nvSpPr>
        <p:spPr>
          <a:xfrm>
            <a:off x="0" y="4413576"/>
            <a:ext cx="2600243" cy="2444424"/>
          </a:xfrm>
          <a:custGeom>
            <a:avLst/>
            <a:gdLst>
              <a:gd name="connsiteX0" fmla="*/ 458924 w 2600243"/>
              <a:gd name="connsiteY0" fmla="*/ 637 h 2444424"/>
              <a:gd name="connsiteX1" fmla="*/ 562733 w 2600243"/>
              <a:gd name="connsiteY1" fmla="*/ 8107 h 2444424"/>
              <a:gd name="connsiteX2" fmla="*/ 1359862 w 2600243"/>
              <a:gd name="connsiteY2" fmla="*/ 869200 h 2444424"/>
              <a:gd name="connsiteX3" fmla="*/ 1443944 w 2600243"/>
              <a:gd name="connsiteY3" fmla="*/ 1395455 h 2444424"/>
              <a:gd name="connsiteX4" fmla="*/ 1892284 w 2600243"/>
              <a:gd name="connsiteY4" fmla="*/ 1603510 h 2444424"/>
              <a:gd name="connsiteX5" fmla="*/ 2589282 w 2600243"/>
              <a:gd name="connsiteY5" fmla="*/ 2338245 h 2444424"/>
              <a:gd name="connsiteX6" fmla="*/ 2600243 w 2600243"/>
              <a:gd name="connsiteY6" fmla="*/ 2444424 h 2444424"/>
              <a:gd name="connsiteX7" fmla="*/ 0 w 2600243"/>
              <a:gd name="connsiteY7" fmla="*/ 2444424 h 2444424"/>
              <a:gd name="connsiteX8" fmla="*/ 0 w 2600243"/>
              <a:gd name="connsiteY8" fmla="*/ 70818 h 2444424"/>
              <a:gd name="connsiteX9" fmla="*/ 49869 w 2600243"/>
              <a:gd name="connsiteY9" fmla="*/ 53717 h 2444424"/>
              <a:gd name="connsiteX10" fmla="*/ 458924 w 2600243"/>
              <a:gd name="connsiteY10" fmla="*/ 637 h 24444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600243" h="2444424">
                <a:moveTo>
                  <a:pt x="458924" y="637"/>
                </a:moveTo>
                <a:cubicBezTo>
                  <a:pt x="493548" y="1725"/>
                  <a:pt x="528182" y="4210"/>
                  <a:pt x="562733" y="8107"/>
                </a:cubicBezTo>
                <a:cubicBezTo>
                  <a:pt x="1012449" y="72734"/>
                  <a:pt x="1311790" y="431204"/>
                  <a:pt x="1359862" y="869200"/>
                </a:cubicBezTo>
                <a:cubicBezTo>
                  <a:pt x="1377560" y="1029024"/>
                  <a:pt x="1339048" y="1256941"/>
                  <a:pt x="1443944" y="1395455"/>
                </a:cubicBezTo>
                <a:cubicBezTo>
                  <a:pt x="1541160" y="1521546"/>
                  <a:pt x="1747337" y="1549218"/>
                  <a:pt x="1892284" y="1603510"/>
                </a:cubicBezTo>
                <a:cubicBezTo>
                  <a:pt x="2201784" y="1722676"/>
                  <a:pt x="2528982" y="2001668"/>
                  <a:pt x="2589282" y="2338245"/>
                </a:cubicBezTo>
                <a:lnTo>
                  <a:pt x="2600243" y="2444424"/>
                </a:lnTo>
                <a:lnTo>
                  <a:pt x="0" y="2444424"/>
                </a:lnTo>
                <a:lnTo>
                  <a:pt x="0" y="70818"/>
                </a:lnTo>
                <a:lnTo>
                  <a:pt x="49869" y="53717"/>
                </a:lnTo>
                <a:cubicBezTo>
                  <a:pt x="182087" y="14283"/>
                  <a:pt x="320427" y="-3717"/>
                  <a:pt x="458924" y="637"/>
                </a:cubicBezTo>
                <a:close/>
              </a:path>
            </a:pathLst>
          </a:custGeom>
          <a:solidFill>
            <a:schemeClr val="accent6"/>
          </a:solidFill>
          <a:ln w="12762" cap="flat">
            <a:noFill/>
            <a:prstDash val="solid"/>
            <a:miter/>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cxnSp>
        <p:nvCxnSpPr>
          <p:cNvPr id="3" name="Straight Connector 2">
            <a:extLst>
              <a:ext uri="{FF2B5EF4-FFF2-40B4-BE49-F238E27FC236}">
                <a16:creationId xmlns:a16="http://schemas.microsoft.com/office/drawing/2014/main" id="{0FBD2995-6344-0C11-3D12-6B4C7A5F228C}"/>
              </a:ext>
              <a:ext uri="{C183D7F6-B498-43B3-948B-1728B52AA6E4}">
                <adec:decorative xmlns:adec="http://schemas.microsoft.com/office/drawing/2017/decorative" val="1"/>
              </a:ext>
            </a:extLst>
          </p:cNvPr>
          <p:cNvCxnSpPr>
            <a:cxnSpLocks/>
          </p:cNvCxnSpPr>
          <p:nvPr userDrawn="1"/>
        </p:nvCxnSpPr>
        <p:spPr>
          <a:xfrm>
            <a:off x="5921979" y="834643"/>
            <a:ext cx="5568981"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9" name="Block Arc 8">
            <a:extLst>
              <a:ext uri="{FF2B5EF4-FFF2-40B4-BE49-F238E27FC236}">
                <a16:creationId xmlns:a16="http://schemas.microsoft.com/office/drawing/2014/main" id="{1CA7618C-E262-114D-F36B-190A5C994B08}"/>
              </a:ext>
              <a:ext uri="{C183D7F6-B498-43B3-948B-1728B52AA6E4}">
                <adec:decorative xmlns:adec="http://schemas.microsoft.com/office/drawing/2017/decorative" val="1"/>
              </a:ext>
            </a:extLst>
          </p:cNvPr>
          <p:cNvSpPr/>
          <p:nvPr userDrawn="1"/>
        </p:nvSpPr>
        <p:spPr>
          <a:xfrm rot="10800000">
            <a:off x="5921979" y="188942"/>
            <a:ext cx="348041" cy="348041"/>
          </a:xfrm>
          <a:prstGeom prst="blockArc">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13" name="Title Placeholder 1">
            <a:extLst>
              <a:ext uri="{FF2B5EF4-FFF2-40B4-BE49-F238E27FC236}">
                <a16:creationId xmlns:a16="http://schemas.microsoft.com/office/drawing/2014/main" id="{A49B6E6B-2A0F-CE8A-E5C4-DD990D43D35E}"/>
              </a:ext>
            </a:extLst>
          </p:cNvPr>
          <p:cNvSpPr>
            <a:spLocks noGrp="1"/>
          </p:cNvSpPr>
          <p:nvPr>
            <p:ph type="title" hasCustomPrompt="1"/>
          </p:nvPr>
        </p:nvSpPr>
        <p:spPr>
          <a:xfrm>
            <a:off x="699372" y="536983"/>
            <a:ext cx="4987598" cy="1806163"/>
          </a:xfrm>
          <a:prstGeom prst="rect">
            <a:avLst/>
          </a:prstGeom>
        </p:spPr>
        <p:txBody>
          <a:bodyPr vert="horz" lIns="0" tIns="45720" rIns="91440" bIns="45720" rtlCol="0" anchor="t">
            <a:noAutofit/>
          </a:bodyPr>
          <a:lstStyle>
            <a:lvl1pPr>
              <a:defRPr sz="3200" cap="all" spc="300" baseline="0"/>
            </a:lvl1pPr>
          </a:lstStyle>
          <a:p>
            <a:r>
              <a:rPr lang="en-US" dirty="0"/>
              <a:t>Click to add title</a:t>
            </a:r>
          </a:p>
        </p:txBody>
      </p:sp>
      <p:sp>
        <p:nvSpPr>
          <p:cNvPr id="7" name="Footer Placeholder 4">
            <a:extLst>
              <a:ext uri="{FF2B5EF4-FFF2-40B4-BE49-F238E27FC236}">
                <a16:creationId xmlns:a16="http://schemas.microsoft.com/office/drawing/2014/main" id="{C2F7C452-F8B7-9780-039C-30CEF6E838BD}"/>
              </a:ext>
            </a:extLst>
          </p:cNvPr>
          <p:cNvSpPr>
            <a:spLocks noGrp="1"/>
          </p:cNvSpPr>
          <p:nvPr>
            <p:ph type="ftr" sz="quarter" idx="3"/>
          </p:nvPr>
        </p:nvSpPr>
        <p:spPr>
          <a:xfrm>
            <a:off x="6594050" y="155448"/>
            <a:ext cx="4164972" cy="471672"/>
          </a:xfrm>
          <a:prstGeom prst="rect">
            <a:avLst/>
          </a:prstGeom>
        </p:spPr>
        <p:txBody>
          <a:bodyPr vert="horz" lIns="0" tIns="45720" rIns="91440" bIns="45720" rtlCol="0" anchor="b"/>
          <a:lstStyle>
            <a:lvl1pPr algn="r">
              <a:defRPr sz="1200" spc="300">
                <a:solidFill>
                  <a:schemeClr val="bg1"/>
                </a:solidFill>
                <a:latin typeface="+mn-lt"/>
              </a:defRPr>
            </a:lvl1pPr>
          </a:lstStyle>
          <a:p>
            <a:r>
              <a:rPr lang="en-US" dirty="0"/>
              <a:t>PRESENTATION TITLE</a:t>
            </a:r>
          </a:p>
        </p:txBody>
      </p:sp>
      <p:sp>
        <p:nvSpPr>
          <p:cNvPr id="8" name="Slide Number Placeholder 5">
            <a:extLst>
              <a:ext uri="{FF2B5EF4-FFF2-40B4-BE49-F238E27FC236}">
                <a16:creationId xmlns:a16="http://schemas.microsoft.com/office/drawing/2014/main" id="{DCA2FC66-19AF-2F4C-EFFA-F968C93546DA}"/>
              </a:ext>
            </a:extLst>
          </p:cNvPr>
          <p:cNvSpPr>
            <a:spLocks noGrp="1"/>
          </p:cNvSpPr>
          <p:nvPr>
            <p:ph type="sldNum" sz="quarter" idx="4"/>
          </p:nvPr>
        </p:nvSpPr>
        <p:spPr>
          <a:xfrm>
            <a:off x="11142921" y="155448"/>
            <a:ext cx="348039" cy="471672"/>
          </a:xfrm>
          <a:prstGeom prst="rect">
            <a:avLst/>
          </a:prstGeom>
        </p:spPr>
        <p:txBody>
          <a:bodyPr vert="horz" lIns="0" tIns="45720" rIns="0" bIns="45720" rtlCol="0" anchor="b"/>
          <a:lstStyle>
            <a:lvl1pPr algn="r">
              <a:defRPr sz="1200" b="1" i="0">
                <a:solidFill>
                  <a:schemeClr val="bg1"/>
                </a:solidFill>
                <a:latin typeface="+mn-lt"/>
              </a:defRPr>
            </a:lvl1pPr>
          </a:lstStyle>
          <a:p>
            <a:fld id="{6D22F896-40B5-4ADD-8801-0D06FADFA095}" type="slidenum">
              <a:rPr lang="en-US" smtClean="0"/>
              <a:pPr/>
              <a:t>‹#›</a:t>
            </a:fld>
            <a:endParaRPr lang="en-US" dirty="0"/>
          </a:p>
        </p:txBody>
      </p:sp>
      <p:sp>
        <p:nvSpPr>
          <p:cNvPr id="11" name="Content Placeholder 10">
            <a:extLst>
              <a:ext uri="{FF2B5EF4-FFF2-40B4-BE49-F238E27FC236}">
                <a16:creationId xmlns:a16="http://schemas.microsoft.com/office/drawing/2014/main" id="{6ED64F80-2CCD-28E9-12D1-CFA0E295299B}"/>
              </a:ext>
            </a:extLst>
          </p:cNvPr>
          <p:cNvSpPr>
            <a:spLocks noGrp="1"/>
          </p:cNvSpPr>
          <p:nvPr>
            <p:ph sz="quarter" idx="10" hasCustomPrompt="1"/>
          </p:nvPr>
        </p:nvSpPr>
        <p:spPr>
          <a:xfrm>
            <a:off x="2652607" y="2343150"/>
            <a:ext cx="8828193" cy="4359402"/>
          </a:xfrm>
        </p:spPr>
        <p:txBody>
          <a:bodyPr>
            <a:normAutofit/>
          </a:bodyPr>
          <a:lstStyle>
            <a:lvl1pPr>
              <a:lnSpc>
                <a:spcPct val="100000"/>
              </a:lnSpc>
              <a:spcBef>
                <a:spcPts val="600"/>
              </a:spcBef>
              <a:spcAft>
                <a:spcPts val="1200"/>
              </a:spcAft>
              <a:defRPr sz="2000"/>
            </a:lvl1pPr>
            <a:lvl2pPr>
              <a:lnSpc>
                <a:spcPct val="100000"/>
              </a:lnSpc>
              <a:spcBef>
                <a:spcPts val="600"/>
              </a:spcBef>
              <a:spcAft>
                <a:spcPts val="1200"/>
              </a:spcAft>
              <a:defRPr sz="1800"/>
            </a:lvl2pPr>
            <a:lvl3pPr>
              <a:lnSpc>
                <a:spcPct val="100000"/>
              </a:lnSpc>
              <a:spcBef>
                <a:spcPts val="600"/>
              </a:spcBef>
              <a:spcAft>
                <a:spcPts val="1200"/>
              </a:spcAft>
              <a:defRPr sz="1600"/>
            </a:lvl3pPr>
            <a:lvl4pPr>
              <a:lnSpc>
                <a:spcPct val="100000"/>
              </a:lnSpc>
              <a:spcBef>
                <a:spcPts val="600"/>
              </a:spcBef>
              <a:spcAft>
                <a:spcPts val="1200"/>
              </a:spcAft>
              <a:defRPr sz="1400"/>
            </a:lvl4pPr>
            <a:lvl5pPr>
              <a:lnSpc>
                <a:spcPct val="100000"/>
              </a:lnSpc>
              <a:spcBef>
                <a:spcPts val="600"/>
              </a:spcBef>
              <a:spcAft>
                <a:spcPts val="1200"/>
              </a:spcAft>
              <a:defRPr sz="14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28733096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Image + Title + Content 1">
    <p:bg>
      <p:bgPr>
        <a:solidFill>
          <a:schemeClr val="accent3">
            <a:lumMod val="20000"/>
            <a:lumOff val="80000"/>
          </a:schemeClr>
        </a:solidFill>
        <a:effectLst/>
      </p:bgPr>
    </p:bg>
    <p:spTree>
      <p:nvGrpSpPr>
        <p:cNvPr id="1" name=""/>
        <p:cNvGrpSpPr/>
        <p:nvPr/>
      </p:nvGrpSpPr>
      <p:grpSpPr>
        <a:xfrm>
          <a:off x="0" y="0"/>
          <a:ext cx="0" cy="0"/>
          <a:chOff x="0" y="0"/>
          <a:chExt cx="0" cy="0"/>
        </a:xfrm>
      </p:grpSpPr>
      <p:sp>
        <p:nvSpPr>
          <p:cNvPr id="6" name="Freeform 19">
            <a:extLst>
              <a:ext uri="{FF2B5EF4-FFF2-40B4-BE49-F238E27FC236}">
                <a16:creationId xmlns:a16="http://schemas.microsoft.com/office/drawing/2014/main" id="{30948FD6-EB3A-E209-9FB2-BA50C6FFA815}"/>
              </a:ext>
              <a:ext uri="{C183D7F6-B498-43B3-948B-1728B52AA6E4}">
                <adec:decorative xmlns:adec="http://schemas.microsoft.com/office/drawing/2017/decorative" val="1"/>
              </a:ext>
            </a:extLst>
          </p:cNvPr>
          <p:cNvSpPr/>
          <p:nvPr userDrawn="1"/>
        </p:nvSpPr>
        <p:spPr>
          <a:xfrm>
            <a:off x="0" y="1"/>
            <a:ext cx="3385345" cy="492455"/>
          </a:xfrm>
          <a:custGeom>
            <a:avLst/>
            <a:gdLst>
              <a:gd name="connsiteX0" fmla="*/ 0 w 3385345"/>
              <a:gd name="connsiteY0" fmla="*/ 0 h 492455"/>
              <a:gd name="connsiteX1" fmla="*/ 3385345 w 3385345"/>
              <a:gd name="connsiteY1" fmla="*/ 0 h 492455"/>
              <a:gd name="connsiteX2" fmla="*/ 3348503 w 3385345"/>
              <a:gd name="connsiteY2" fmla="*/ 44581 h 492455"/>
              <a:gd name="connsiteX3" fmla="*/ 967215 w 3385345"/>
              <a:gd name="connsiteY3" fmla="*/ 241508 h 492455"/>
              <a:gd name="connsiteX4" fmla="*/ 108843 w 3385345"/>
              <a:gd name="connsiteY4" fmla="*/ 163732 h 492455"/>
              <a:gd name="connsiteX5" fmla="*/ 0 w 3385345"/>
              <a:gd name="connsiteY5" fmla="*/ 195744 h 4924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85345" h="492455">
                <a:moveTo>
                  <a:pt x="0" y="0"/>
                </a:moveTo>
                <a:lnTo>
                  <a:pt x="3385345" y="0"/>
                </a:lnTo>
                <a:lnTo>
                  <a:pt x="3348503" y="44581"/>
                </a:lnTo>
                <a:cubicBezTo>
                  <a:pt x="2752694" y="665259"/>
                  <a:pt x="1716966" y="550750"/>
                  <a:pt x="967215" y="241508"/>
                </a:cubicBezTo>
                <a:cubicBezTo>
                  <a:pt x="616031" y="97448"/>
                  <a:pt x="397804" y="100710"/>
                  <a:pt x="108843" y="163732"/>
                </a:cubicBezTo>
                <a:lnTo>
                  <a:pt x="0" y="195744"/>
                </a:lnTo>
                <a:close/>
              </a:path>
            </a:pathLst>
          </a:custGeom>
          <a:solidFill>
            <a:schemeClr val="accent6"/>
          </a:solidFill>
          <a:ln w="34826"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p>
        </p:txBody>
      </p:sp>
      <p:sp>
        <p:nvSpPr>
          <p:cNvPr id="10" name="Freeform: Shape 4">
            <a:extLst>
              <a:ext uri="{FF2B5EF4-FFF2-40B4-BE49-F238E27FC236}">
                <a16:creationId xmlns:a16="http://schemas.microsoft.com/office/drawing/2014/main" id="{1FF07184-0225-A61B-4E28-216D83D9F46A}"/>
              </a:ext>
              <a:ext uri="{C183D7F6-B498-43B3-948B-1728B52AA6E4}">
                <adec:decorative xmlns:adec="http://schemas.microsoft.com/office/drawing/2017/decorative" val="1"/>
              </a:ext>
            </a:extLst>
          </p:cNvPr>
          <p:cNvSpPr/>
          <p:nvPr userDrawn="1"/>
        </p:nvSpPr>
        <p:spPr>
          <a:xfrm>
            <a:off x="1" y="5404026"/>
            <a:ext cx="1948461" cy="1453974"/>
          </a:xfrm>
          <a:custGeom>
            <a:avLst/>
            <a:gdLst>
              <a:gd name="connsiteX0" fmla="*/ 0 w 1948461"/>
              <a:gd name="connsiteY0" fmla="*/ 0 h 1453974"/>
              <a:gd name="connsiteX1" fmla="*/ 32434 w 1948461"/>
              <a:gd name="connsiteY1" fmla="*/ 41394 h 1453974"/>
              <a:gd name="connsiteX2" fmla="*/ 611626 w 1948461"/>
              <a:gd name="connsiteY2" fmla="*/ 508597 h 1453974"/>
              <a:gd name="connsiteX3" fmla="*/ 1902163 w 1948461"/>
              <a:gd name="connsiteY3" fmla="*/ 1370646 h 1453974"/>
              <a:gd name="connsiteX4" fmla="*/ 1948461 w 1948461"/>
              <a:gd name="connsiteY4" fmla="*/ 1453974 h 1453974"/>
              <a:gd name="connsiteX5" fmla="*/ 0 w 1948461"/>
              <a:gd name="connsiteY5" fmla="*/ 1453974 h 14539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48461" h="1453974">
                <a:moveTo>
                  <a:pt x="0" y="0"/>
                </a:moveTo>
                <a:lnTo>
                  <a:pt x="32434" y="41394"/>
                </a:lnTo>
                <a:cubicBezTo>
                  <a:pt x="190803" y="222210"/>
                  <a:pt x="377048" y="387079"/>
                  <a:pt x="611626" y="508597"/>
                </a:cubicBezTo>
                <a:cubicBezTo>
                  <a:pt x="1000743" y="710195"/>
                  <a:pt x="1598725" y="895624"/>
                  <a:pt x="1902163" y="1370646"/>
                </a:cubicBezTo>
                <a:lnTo>
                  <a:pt x="1948461" y="1453974"/>
                </a:lnTo>
                <a:lnTo>
                  <a:pt x="0" y="1453974"/>
                </a:lnTo>
                <a:close/>
              </a:path>
            </a:pathLst>
          </a:custGeom>
          <a:solidFill>
            <a:schemeClr val="accent5"/>
          </a:solidFill>
          <a:ln w="15032"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p>
        </p:txBody>
      </p:sp>
      <p:sp>
        <p:nvSpPr>
          <p:cNvPr id="18" name="Freeform 20">
            <a:extLst>
              <a:ext uri="{FF2B5EF4-FFF2-40B4-BE49-F238E27FC236}">
                <a16:creationId xmlns:a16="http://schemas.microsoft.com/office/drawing/2014/main" id="{6AEDCC27-3D2D-8BF3-A3A5-7B4D718100A6}"/>
              </a:ext>
              <a:ext uri="{C183D7F6-B498-43B3-948B-1728B52AA6E4}">
                <adec:decorative xmlns:adec="http://schemas.microsoft.com/office/drawing/2017/decorative" val="1"/>
              </a:ext>
            </a:extLst>
          </p:cNvPr>
          <p:cNvSpPr/>
          <p:nvPr userDrawn="1"/>
        </p:nvSpPr>
        <p:spPr>
          <a:xfrm rot="10800000" flipV="1">
            <a:off x="10995246" y="0"/>
            <a:ext cx="1218019" cy="1324951"/>
          </a:xfrm>
          <a:custGeom>
            <a:avLst/>
            <a:gdLst>
              <a:gd name="connsiteX0" fmla="*/ 1218019 w 1218019"/>
              <a:gd name="connsiteY0" fmla="*/ 0 h 1324951"/>
              <a:gd name="connsiteX1" fmla="*/ 0 w 1218019"/>
              <a:gd name="connsiteY1" fmla="*/ 0 h 1324951"/>
              <a:gd name="connsiteX2" fmla="*/ 0 w 1218019"/>
              <a:gd name="connsiteY2" fmla="*/ 1324951 h 1324951"/>
              <a:gd name="connsiteX3" fmla="*/ 44025 w 1218019"/>
              <a:gd name="connsiteY3" fmla="*/ 1308837 h 1324951"/>
              <a:gd name="connsiteX4" fmla="*/ 1213001 w 1218019"/>
              <a:gd name="connsiteY4" fmla="*/ 19515 h 132495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18019" h="1324951">
                <a:moveTo>
                  <a:pt x="1218019" y="0"/>
                </a:moveTo>
                <a:lnTo>
                  <a:pt x="0" y="0"/>
                </a:lnTo>
                <a:lnTo>
                  <a:pt x="0" y="1324951"/>
                </a:lnTo>
                <a:lnTo>
                  <a:pt x="44025" y="1308837"/>
                </a:lnTo>
                <a:cubicBezTo>
                  <a:pt x="600182" y="1073602"/>
                  <a:pt x="1031901" y="601768"/>
                  <a:pt x="1213001" y="19515"/>
                </a:cubicBezTo>
                <a:close/>
              </a:path>
            </a:pathLst>
          </a:custGeom>
          <a:solidFill>
            <a:schemeClr val="accent1">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Freeform 21">
            <a:extLst>
              <a:ext uri="{FF2B5EF4-FFF2-40B4-BE49-F238E27FC236}">
                <a16:creationId xmlns:a16="http://schemas.microsoft.com/office/drawing/2014/main" id="{958ACB73-92C2-C4E9-8121-A1F481E780D1}"/>
              </a:ext>
              <a:ext uri="{C183D7F6-B498-43B3-948B-1728B52AA6E4}">
                <adec:decorative xmlns:adec="http://schemas.microsoft.com/office/drawing/2017/decorative" val="1"/>
              </a:ext>
            </a:extLst>
          </p:cNvPr>
          <p:cNvSpPr/>
          <p:nvPr userDrawn="1"/>
        </p:nvSpPr>
        <p:spPr>
          <a:xfrm>
            <a:off x="9467686" y="6369613"/>
            <a:ext cx="2355305" cy="488389"/>
          </a:xfrm>
          <a:custGeom>
            <a:avLst/>
            <a:gdLst>
              <a:gd name="connsiteX0" fmla="*/ 1090338 w 2355305"/>
              <a:gd name="connsiteY0" fmla="*/ 249 h 488389"/>
              <a:gd name="connsiteX1" fmla="*/ 1849675 w 2355305"/>
              <a:gd name="connsiteY1" fmla="*/ 151843 h 488389"/>
              <a:gd name="connsiteX2" fmla="*/ 2295970 w 2355305"/>
              <a:gd name="connsiteY2" fmla="*/ 431858 h 488389"/>
              <a:gd name="connsiteX3" fmla="*/ 2355305 w 2355305"/>
              <a:gd name="connsiteY3" fmla="*/ 488389 h 488389"/>
              <a:gd name="connsiteX4" fmla="*/ 0 w 2355305"/>
              <a:gd name="connsiteY4" fmla="*/ 488389 h 488389"/>
              <a:gd name="connsiteX5" fmla="*/ 136773 w 2355305"/>
              <a:gd name="connsiteY5" fmla="*/ 341166 h 488389"/>
              <a:gd name="connsiteX6" fmla="*/ 350829 w 2355305"/>
              <a:gd name="connsiteY6" fmla="*/ 189936 h 488389"/>
              <a:gd name="connsiteX7" fmla="*/ 1090338 w 2355305"/>
              <a:gd name="connsiteY7" fmla="*/ 249 h 4883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55305" h="488389">
                <a:moveTo>
                  <a:pt x="1090338" y="249"/>
                </a:moveTo>
                <a:cubicBezTo>
                  <a:pt x="1350361" y="-4090"/>
                  <a:pt x="1613690" y="48451"/>
                  <a:pt x="1849675" y="151843"/>
                </a:cubicBezTo>
                <a:cubicBezTo>
                  <a:pt x="2012239" y="223978"/>
                  <a:pt x="2163046" y="317800"/>
                  <a:pt x="2295970" y="431858"/>
                </a:cubicBezTo>
                <a:lnTo>
                  <a:pt x="2355305" y="488389"/>
                </a:lnTo>
                <a:lnTo>
                  <a:pt x="0" y="488389"/>
                </a:lnTo>
                <a:lnTo>
                  <a:pt x="136773" y="341166"/>
                </a:lnTo>
                <a:cubicBezTo>
                  <a:pt x="197432" y="287686"/>
                  <a:pt x="267562" y="237210"/>
                  <a:pt x="350829" y="189936"/>
                </a:cubicBezTo>
                <a:cubicBezTo>
                  <a:pt x="573595" y="65807"/>
                  <a:pt x="830314" y="4588"/>
                  <a:pt x="1090338" y="249"/>
                </a:cubicBezTo>
                <a:close/>
              </a:path>
            </a:pathLst>
          </a:custGeom>
          <a:solidFill>
            <a:schemeClr val="accent2"/>
          </a:solidFill>
          <a:ln w="2924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9" name="Block Arc 8">
            <a:extLst>
              <a:ext uri="{FF2B5EF4-FFF2-40B4-BE49-F238E27FC236}">
                <a16:creationId xmlns:a16="http://schemas.microsoft.com/office/drawing/2014/main" id="{1CA7618C-E262-114D-F36B-190A5C994B08}"/>
              </a:ext>
              <a:ext uri="{C183D7F6-B498-43B3-948B-1728B52AA6E4}">
                <adec:decorative xmlns:adec="http://schemas.microsoft.com/office/drawing/2017/decorative" val="1"/>
              </a:ext>
            </a:extLst>
          </p:cNvPr>
          <p:cNvSpPr/>
          <p:nvPr userDrawn="1"/>
        </p:nvSpPr>
        <p:spPr>
          <a:xfrm rot="10800000">
            <a:off x="5921979" y="188942"/>
            <a:ext cx="348041" cy="348041"/>
          </a:xfrm>
          <a:prstGeom prst="blockArc">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13" name="Title Placeholder 1">
            <a:extLst>
              <a:ext uri="{FF2B5EF4-FFF2-40B4-BE49-F238E27FC236}">
                <a16:creationId xmlns:a16="http://schemas.microsoft.com/office/drawing/2014/main" id="{A49B6E6B-2A0F-CE8A-E5C4-DD990D43D35E}"/>
              </a:ext>
            </a:extLst>
          </p:cNvPr>
          <p:cNvSpPr>
            <a:spLocks noGrp="1"/>
          </p:cNvSpPr>
          <p:nvPr>
            <p:ph type="title"/>
          </p:nvPr>
        </p:nvSpPr>
        <p:spPr>
          <a:xfrm>
            <a:off x="5435600" y="914400"/>
            <a:ext cx="5843016" cy="3822192"/>
          </a:xfrm>
          <a:prstGeom prst="rect">
            <a:avLst/>
          </a:prstGeom>
        </p:spPr>
        <p:txBody>
          <a:bodyPr vert="horz" lIns="0" tIns="45720" rIns="0" bIns="45720" rtlCol="0" anchor="b">
            <a:noAutofit/>
          </a:bodyPr>
          <a:lstStyle>
            <a:lvl1pPr>
              <a:lnSpc>
                <a:spcPct val="75000"/>
              </a:lnSpc>
              <a:defRPr sz="5400" cap="all" spc="0" baseline="0"/>
            </a:lvl1pPr>
          </a:lstStyle>
          <a:p>
            <a:r>
              <a:rPr lang="en-GB"/>
              <a:t>Click to edit Master title style</a:t>
            </a:r>
            <a:endParaRPr lang="en-US" dirty="0"/>
          </a:p>
        </p:txBody>
      </p:sp>
      <p:sp>
        <p:nvSpPr>
          <p:cNvPr id="5" name="Picture Placeholder 4">
            <a:extLst>
              <a:ext uri="{FF2B5EF4-FFF2-40B4-BE49-F238E27FC236}">
                <a16:creationId xmlns:a16="http://schemas.microsoft.com/office/drawing/2014/main" id="{268F3615-70B1-95E3-FD7B-A65D25151BAB}"/>
              </a:ext>
            </a:extLst>
          </p:cNvPr>
          <p:cNvSpPr>
            <a:spLocks noGrp="1"/>
          </p:cNvSpPr>
          <p:nvPr>
            <p:ph type="pic" sz="quarter" idx="11"/>
          </p:nvPr>
        </p:nvSpPr>
        <p:spPr>
          <a:xfrm>
            <a:off x="0" y="0"/>
            <a:ext cx="4943475" cy="6858000"/>
          </a:xfrm>
          <a:custGeom>
            <a:avLst/>
            <a:gdLst>
              <a:gd name="connsiteX0" fmla="*/ 0 w 4943475"/>
              <a:gd name="connsiteY0" fmla="*/ 0 h 6858000"/>
              <a:gd name="connsiteX1" fmla="*/ 4943475 w 4943475"/>
              <a:gd name="connsiteY1" fmla="*/ 0 h 6858000"/>
              <a:gd name="connsiteX2" fmla="*/ 4943475 w 4943475"/>
              <a:gd name="connsiteY2" fmla="*/ 6858000 h 6858000"/>
              <a:gd name="connsiteX3" fmla="*/ 1948462 w 4943475"/>
              <a:gd name="connsiteY3" fmla="*/ 6858000 h 6858000"/>
              <a:gd name="connsiteX4" fmla="*/ 1902164 w 4943475"/>
              <a:gd name="connsiteY4" fmla="*/ 6774672 h 6858000"/>
              <a:gd name="connsiteX5" fmla="*/ 611627 w 4943475"/>
              <a:gd name="connsiteY5" fmla="*/ 5912623 h 6858000"/>
              <a:gd name="connsiteX6" fmla="*/ 32435 w 4943475"/>
              <a:gd name="connsiteY6" fmla="*/ 5445420 h 6858000"/>
              <a:gd name="connsiteX7" fmla="*/ 1 w 4943475"/>
              <a:gd name="connsiteY7" fmla="*/ 5404026 h 6858000"/>
              <a:gd name="connsiteX8" fmla="*/ 1 w 4943475"/>
              <a:gd name="connsiteY8" fmla="*/ 6858000 h 6858000"/>
              <a:gd name="connsiteX9" fmla="*/ 0 w 4943475"/>
              <a:gd name="connsiteY9" fmla="*/ 6858000 h 6858000"/>
              <a:gd name="connsiteX10" fmla="*/ 0 w 4943475"/>
              <a:gd name="connsiteY10" fmla="*/ 195745 h 6858000"/>
              <a:gd name="connsiteX11" fmla="*/ 108843 w 4943475"/>
              <a:gd name="connsiteY11" fmla="*/ 163733 h 6858000"/>
              <a:gd name="connsiteX12" fmla="*/ 967215 w 4943475"/>
              <a:gd name="connsiteY12" fmla="*/ 241509 h 6858000"/>
              <a:gd name="connsiteX13" fmla="*/ 3348503 w 4943475"/>
              <a:gd name="connsiteY13" fmla="*/ 44582 h 6858000"/>
              <a:gd name="connsiteX14" fmla="*/ 3385345 w 4943475"/>
              <a:gd name="connsiteY14" fmla="*/ 1 h 6858000"/>
              <a:gd name="connsiteX15" fmla="*/ 0 w 4943475"/>
              <a:gd name="connsiteY15" fmla="*/ 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943475" h="6858000">
                <a:moveTo>
                  <a:pt x="0" y="0"/>
                </a:moveTo>
                <a:lnTo>
                  <a:pt x="4943475" y="0"/>
                </a:lnTo>
                <a:lnTo>
                  <a:pt x="4943475" y="6858000"/>
                </a:lnTo>
                <a:lnTo>
                  <a:pt x="1948462" y="6858000"/>
                </a:lnTo>
                <a:lnTo>
                  <a:pt x="1902164" y="6774672"/>
                </a:lnTo>
                <a:cubicBezTo>
                  <a:pt x="1598726" y="6299650"/>
                  <a:pt x="1000744" y="6114221"/>
                  <a:pt x="611627" y="5912623"/>
                </a:cubicBezTo>
                <a:cubicBezTo>
                  <a:pt x="377049" y="5791105"/>
                  <a:pt x="190804" y="5626236"/>
                  <a:pt x="32435" y="5445420"/>
                </a:cubicBezTo>
                <a:lnTo>
                  <a:pt x="1" y="5404026"/>
                </a:lnTo>
                <a:lnTo>
                  <a:pt x="1" y="6858000"/>
                </a:lnTo>
                <a:lnTo>
                  <a:pt x="0" y="6858000"/>
                </a:lnTo>
                <a:lnTo>
                  <a:pt x="0" y="195745"/>
                </a:lnTo>
                <a:lnTo>
                  <a:pt x="108843" y="163733"/>
                </a:lnTo>
                <a:cubicBezTo>
                  <a:pt x="397804" y="100711"/>
                  <a:pt x="616031" y="97449"/>
                  <a:pt x="967215" y="241509"/>
                </a:cubicBezTo>
                <a:cubicBezTo>
                  <a:pt x="1716966" y="550751"/>
                  <a:pt x="2752694" y="665260"/>
                  <a:pt x="3348503" y="44582"/>
                </a:cubicBezTo>
                <a:lnTo>
                  <a:pt x="3385345" y="1"/>
                </a:lnTo>
                <a:lnTo>
                  <a:pt x="0" y="1"/>
                </a:lnTo>
                <a:close/>
              </a:path>
            </a:pathLst>
          </a:custGeom>
        </p:spPr>
        <p:txBody>
          <a:bodyPr wrap="square" tIns="548640">
            <a:noAutofit/>
          </a:bodyPr>
          <a:lstStyle>
            <a:lvl1pPr marL="0" indent="0" algn="ctr">
              <a:buNone/>
              <a:defRPr/>
            </a:lvl1pPr>
          </a:lstStyle>
          <a:p>
            <a:r>
              <a:rPr lang="en-GB"/>
              <a:t>Click icon to add picture</a:t>
            </a:r>
            <a:endParaRPr lang="en-US" dirty="0"/>
          </a:p>
        </p:txBody>
      </p:sp>
      <p:sp>
        <p:nvSpPr>
          <p:cNvPr id="11" name="Content Placeholder 10">
            <a:extLst>
              <a:ext uri="{FF2B5EF4-FFF2-40B4-BE49-F238E27FC236}">
                <a16:creationId xmlns:a16="http://schemas.microsoft.com/office/drawing/2014/main" id="{6ED64F80-2CCD-28E9-12D1-CFA0E295299B}"/>
              </a:ext>
            </a:extLst>
          </p:cNvPr>
          <p:cNvSpPr>
            <a:spLocks noGrp="1"/>
          </p:cNvSpPr>
          <p:nvPr>
            <p:ph sz="quarter" idx="10" hasCustomPrompt="1"/>
          </p:nvPr>
        </p:nvSpPr>
        <p:spPr>
          <a:xfrm>
            <a:off x="5435600" y="4956902"/>
            <a:ext cx="5718896" cy="1745649"/>
          </a:xfrm>
        </p:spPr>
        <p:txBody>
          <a:bodyPr>
            <a:normAutofit/>
          </a:bodyPr>
          <a:lstStyle>
            <a:lvl1pPr marL="0" indent="0">
              <a:lnSpc>
                <a:spcPct val="100000"/>
              </a:lnSpc>
              <a:spcBef>
                <a:spcPts val="600"/>
              </a:spcBef>
              <a:spcAft>
                <a:spcPts val="1200"/>
              </a:spcAft>
              <a:buNone/>
              <a:defRPr sz="2400"/>
            </a:lvl1pPr>
            <a:lvl2pPr marL="457200" indent="0">
              <a:lnSpc>
                <a:spcPct val="100000"/>
              </a:lnSpc>
              <a:spcBef>
                <a:spcPts val="600"/>
              </a:spcBef>
              <a:spcAft>
                <a:spcPts val="1200"/>
              </a:spcAft>
              <a:buNone/>
              <a:defRPr sz="2000"/>
            </a:lvl2pPr>
            <a:lvl3pPr marL="914400" indent="0">
              <a:lnSpc>
                <a:spcPct val="100000"/>
              </a:lnSpc>
              <a:spcBef>
                <a:spcPts val="600"/>
              </a:spcBef>
              <a:spcAft>
                <a:spcPts val="1200"/>
              </a:spcAft>
              <a:buNone/>
              <a:defRPr sz="1800"/>
            </a:lvl3pPr>
            <a:lvl4pPr marL="1371600" indent="0">
              <a:lnSpc>
                <a:spcPct val="100000"/>
              </a:lnSpc>
              <a:spcBef>
                <a:spcPts val="600"/>
              </a:spcBef>
              <a:spcAft>
                <a:spcPts val="1200"/>
              </a:spcAft>
              <a:buNone/>
              <a:defRPr sz="1600"/>
            </a:lvl4pPr>
            <a:lvl5pPr marL="1828800" indent="0">
              <a:lnSpc>
                <a:spcPct val="100000"/>
              </a:lnSpc>
              <a:spcBef>
                <a:spcPts val="600"/>
              </a:spcBef>
              <a:spcAft>
                <a:spcPts val="1200"/>
              </a:spcAft>
              <a:buNone/>
              <a:defRPr sz="1600"/>
            </a:lvl5pPr>
          </a:lstStyle>
          <a:p>
            <a:pPr lvl="0"/>
            <a:r>
              <a:rPr lang="en-US" dirty="0"/>
              <a:t>Click to add content</a:t>
            </a:r>
          </a:p>
          <a:p>
            <a:pPr lvl="1"/>
            <a:r>
              <a:rPr lang="en-US" dirty="0"/>
              <a:t>Second level</a:t>
            </a:r>
          </a:p>
          <a:p>
            <a:pPr lvl="2"/>
            <a:r>
              <a:rPr lang="en-US" dirty="0"/>
              <a:t>Third level</a:t>
            </a:r>
          </a:p>
        </p:txBody>
      </p:sp>
      <p:sp>
        <p:nvSpPr>
          <p:cNvPr id="7" name="Footer Placeholder 4">
            <a:extLst>
              <a:ext uri="{FF2B5EF4-FFF2-40B4-BE49-F238E27FC236}">
                <a16:creationId xmlns:a16="http://schemas.microsoft.com/office/drawing/2014/main" id="{C2F7C452-F8B7-9780-039C-30CEF6E838BD}"/>
              </a:ext>
            </a:extLst>
          </p:cNvPr>
          <p:cNvSpPr>
            <a:spLocks noGrp="1"/>
          </p:cNvSpPr>
          <p:nvPr>
            <p:ph type="ftr" sz="quarter" idx="3"/>
          </p:nvPr>
        </p:nvSpPr>
        <p:spPr>
          <a:xfrm>
            <a:off x="6594050" y="155448"/>
            <a:ext cx="4164972" cy="471672"/>
          </a:xfrm>
          <a:prstGeom prst="rect">
            <a:avLst/>
          </a:prstGeom>
        </p:spPr>
        <p:txBody>
          <a:bodyPr vert="horz" lIns="0" tIns="45720" rIns="91440" bIns="45720" rtlCol="0" anchor="b"/>
          <a:lstStyle>
            <a:lvl1pPr algn="r">
              <a:defRPr sz="1200" spc="300">
                <a:solidFill>
                  <a:schemeClr val="bg1"/>
                </a:solidFill>
                <a:latin typeface="+mn-lt"/>
              </a:defRPr>
            </a:lvl1pPr>
          </a:lstStyle>
          <a:p>
            <a:r>
              <a:rPr lang="en-US" dirty="0"/>
              <a:t>PRESENTATION TITLE</a:t>
            </a:r>
          </a:p>
        </p:txBody>
      </p:sp>
      <p:sp>
        <p:nvSpPr>
          <p:cNvPr id="8" name="Slide Number Placeholder 5">
            <a:extLst>
              <a:ext uri="{FF2B5EF4-FFF2-40B4-BE49-F238E27FC236}">
                <a16:creationId xmlns:a16="http://schemas.microsoft.com/office/drawing/2014/main" id="{DCA2FC66-19AF-2F4C-EFFA-F968C93546DA}"/>
              </a:ext>
            </a:extLst>
          </p:cNvPr>
          <p:cNvSpPr>
            <a:spLocks noGrp="1"/>
          </p:cNvSpPr>
          <p:nvPr>
            <p:ph type="sldNum" sz="quarter" idx="4"/>
          </p:nvPr>
        </p:nvSpPr>
        <p:spPr>
          <a:xfrm>
            <a:off x="11142921" y="155448"/>
            <a:ext cx="348039" cy="471672"/>
          </a:xfrm>
          <a:prstGeom prst="rect">
            <a:avLst/>
          </a:prstGeom>
        </p:spPr>
        <p:txBody>
          <a:bodyPr vert="horz" lIns="0" tIns="45720" rIns="0" bIns="45720" rtlCol="0" anchor="b"/>
          <a:lstStyle>
            <a:lvl1pPr algn="r">
              <a:defRPr sz="1200" b="1" i="0">
                <a:solidFill>
                  <a:schemeClr val="bg1"/>
                </a:solidFill>
                <a:latin typeface="+mn-lt"/>
              </a:defRPr>
            </a:lvl1p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36171749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wo Columns 1">
    <p:bg>
      <p:bgPr>
        <a:solidFill>
          <a:schemeClr val="tx1"/>
        </a:solidFill>
        <a:effectLst/>
      </p:bgPr>
    </p:bg>
    <p:spTree>
      <p:nvGrpSpPr>
        <p:cNvPr id="1" name=""/>
        <p:cNvGrpSpPr/>
        <p:nvPr/>
      </p:nvGrpSpPr>
      <p:grpSpPr>
        <a:xfrm>
          <a:off x="0" y="0"/>
          <a:ext cx="0" cy="0"/>
          <a:chOff x="0" y="0"/>
          <a:chExt cx="0" cy="0"/>
        </a:xfrm>
      </p:grpSpPr>
      <p:sp>
        <p:nvSpPr>
          <p:cNvPr id="10" name="Freeform 7">
            <a:extLst>
              <a:ext uri="{FF2B5EF4-FFF2-40B4-BE49-F238E27FC236}">
                <a16:creationId xmlns:a16="http://schemas.microsoft.com/office/drawing/2014/main" id="{653D8540-5794-860E-E6C6-CB80F4051CE6}"/>
              </a:ext>
              <a:ext uri="{C183D7F6-B498-43B3-948B-1728B52AA6E4}">
                <adec:decorative xmlns:adec="http://schemas.microsoft.com/office/drawing/2017/decorative" val="1"/>
              </a:ext>
            </a:extLst>
          </p:cNvPr>
          <p:cNvSpPr/>
          <p:nvPr userDrawn="1"/>
        </p:nvSpPr>
        <p:spPr>
          <a:xfrm rot="5400000" flipH="1">
            <a:off x="1387803" y="4555795"/>
            <a:ext cx="914401" cy="3690008"/>
          </a:xfrm>
          <a:custGeom>
            <a:avLst/>
            <a:gdLst>
              <a:gd name="connsiteX0" fmla="*/ 914393 w 914401"/>
              <a:gd name="connsiteY0" fmla="*/ 1625548 h 3690008"/>
              <a:gd name="connsiteX1" fmla="*/ 200040 w 914401"/>
              <a:gd name="connsiteY1" fmla="*/ 164703 h 3690008"/>
              <a:gd name="connsiteX2" fmla="*/ 0 w 914401"/>
              <a:gd name="connsiteY2" fmla="*/ 0 h 3690008"/>
              <a:gd name="connsiteX3" fmla="*/ 0 w 914401"/>
              <a:gd name="connsiteY3" fmla="*/ 3690008 h 3690008"/>
              <a:gd name="connsiteX4" fmla="*/ 684950 w 914401"/>
              <a:gd name="connsiteY4" fmla="*/ 3690008 h 3690008"/>
              <a:gd name="connsiteX5" fmla="*/ 683046 w 914401"/>
              <a:gd name="connsiteY5" fmla="*/ 3683775 h 3690008"/>
              <a:gd name="connsiteX6" fmla="*/ 608736 w 914401"/>
              <a:gd name="connsiteY6" fmla="*/ 3519687 h 3690008"/>
              <a:gd name="connsiteX7" fmla="*/ 353078 w 914401"/>
              <a:gd name="connsiteY7" fmla="*/ 2837178 h 3690008"/>
              <a:gd name="connsiteX8" fmla="*/ 914393 w 914401"/>
              <a:gd name="connsiteY8" fmla="*/ 1625548 h 36900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14401" h="3690008">
                <a:moveTo>
                  <a:pt x="914393" y="1625548"/>
                </a:moveTo>
                <a:cubicBezTo>
                  <a:pt x="911641" y="1092628"/>
                  <a:pt x="614720" y="555054"/>
                  <a:pt x="200040" y="164703"/>
                </a:cubicBezTo>
                <a:lnTo>
                  <a:pt x="0" y="0"/>
                </a:lnTo>
                <a:lnTo>
                  <a:pt x="0" y="3690008"/>
                </a:lnTo>
                <a:lnTo>
                  <a:pt x="684950" y="3690008"/>
                </a:lnTo>
                <a:lnTo>
                  <a:pt x="683046" y="3683775"/>
                </a:lnTo>
                <a:cubicBezTo>
                  <a:pt x="661881" y="3627679"/>
                  <a:pt x="637060" y="3572811"/>
                  <a:pt x="608736" y="3519687"/>
                </a:cubicBezTo>
                <a:cubicBezTo>
                  <a:pt x="471578" y="3263358"/>
                  <a:pt x="246982" y="3154469"/>
                  <a:pt x="353078" y="2837178"/>
                </a:cubicBezTo>
                <a:cubicBezTo>
                  <a:pt x="503567" y="2394592"/>
                  <a:pt x="916615" y="2140445"/>
                  <a:pt x="914393" y="1625548"/>
                </a:cubicBezTo>
                <a:close/>
              </a:path>
            </a:pathLst>
          </a:custGeom>
          <a:solidFill>
            <a:schemeClr val="accent3"/>
          </a:solidFill>
          <a:ln w="2038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cxnSp>
        <p:nvCxnSpPr>
          <p:cNvPr id="3" name="Straight Connector 2">
            <a:extLst>
              <a:ext uri="{FF2B5EF4-FFF2-40B4-BE49-F238E27FC236}">
                <a16:creationId xmlns:a16="http://schemas.microsoft.com/office/drawing/2014/main" id="{0FBD2995-6344-0C11-3D12-6B4C7A5F228C}"/>
              </a:ext>
              <a:ext uri="{C183D7F6-B498-43B3-948B-1728B52AA6E4}">
                <adec:decorative xmlns:adec="http://schemas.microsoft.com/office/drawing/2017/decorative" val="1"/>
              </a:ext>
            </a:extLst>
          </p:cNvPr>
          <p:cNvCxnSpPr>
            <a:cxnSpLocks/>
          </p:cNvCxnSpPr>
          <p:nvPr userDrawn="1"/>
        </p:nvCxnSpPr>
        <p:spPr>
          <a:xfrm>
            <a:off x="5921979" y="834643"/>
            <a:ext cx="5568981"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9" name="Block Arc 8">
            <a:extLst>
              <a:ext uri="{FF2B5EF4-FFF2-40B4-BE49-F238E27FC236}">
                <a16:creationId xmlns:a16="http://schemas.microsoft.com/office/drawing/2014/main" id="{1CA7618C-E262-114D-F36B-190A5C994B08}"/>
              </a:ext>
              <a:ext uri="{C183D7F6-B498-43B3-948B-1728B52AA6E4}">
                <adec:decorative xmlns:adec="http://schemas.microsoft.com/office/drawing/2017/decorative" val="1"/>
              </a:ext>
            </a:extLst>
          </p:cNvPr>
          <p:cNvSpPr/>
          <p:nvPr userDrawn="1"/>
        </p:nvSpPr>
        <p:spPr>
          <a:xfrm rot="10800000">
            <a:off x="5921979" y="188942"/>
            <a:ext cx="348041" cy="348041"/>
          </a:xfrm>
          <a:prstGeom prst="blockArc">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13" name="Title Placeholder 1">
            <a:extLst>
              <a:ext uri="{FF2B5EF4-FFF2-40B4-BE49-F238E27FC236}">
                <a16:creationId xmlns:a16="http://schemas.microsoft.com/office/drawing/2014/main" id="{A49B6E6B-2A0F-CE8A-E5C4-DD990D43D35E}"/>
              </a:ext>
            </a:extLst>
          </p:cNvPr>
          <p:cNvSpPr>
            <a:spLocks noGrp="1"/>
          </p:cNvSpPr>
          <p:nvPr>
            <p:ph type="title" hasCustomPrompt="1"/>
          </p:nvPr>
        </p:nvSpPr>
        <p:spPr>
          <a:xfrm>
            <a:off x="699372" y="536984"/>
            <a:ext cx="4987598" cy="1794590"/>
          </a:xfrm>
          <a:prstGeom prst="rect">
            <a:avLst/>
          </a:prstGeom>
        </p:spPr>
        <p:txBody>
          <a:bodyPr vert="horz" lIns="0" tIns="45720" rIns="91440" bIns="45720" rtlCol="0" anchor="t">
            <a:noAutofit/>
          </a:bodyPr>
          <a:lstStyle>
            <a:lvl1pPr>
              <a:defRPr sz="3200" spc="300" baseline="0"/>
            </a:lvl1pPr>
          </a:lstStyle>
          <a:p>
            <a:r>
              <a:rPr lang="en-US" dirty="0"/>
              <a:t>Click to add title</a:t>
            </a:r>
          </a:p>
        </p:txBody>
      </p:sp>
      <p:sp>
        <p:nvSpPr>
          <p:cNvPr id="7" name="Footer Placeholder 4">
            <a:extLst>
              <a:ext uri="{FF2B5EF4-FFF2-40B4-BE49-F238E27FC236}">
                <a16:creationId xmlns:a16="http://schemas.microsoft.com/office/drawing/2014/main" id="{C2F7C452-F8B7-9780-039C-30CEF6E838BD}"/>
              </a:ext>
            </a:extLst>
          </p:cNvPr>
          <p:cNvSpPr>
            <a:spLocks noGrp="1"/>
          </p:cNvSpPr>
          <p:nvPr>
            <p:ph type="ftr" sz="quarter" idx="3"/>
          </p:nvPr>
        </p:nvSpPr>
        <p:spPr>
          <a:xfrm>
            <a:off x="6594050" y="155448"/>
            <a:ext cx="4164972" cy="471672"/>
          </a:xfrm>
          <a:prstGeom prst="rect">
            <a:avLst/>
          </a:prstGeom>
        </p:spPr>
        <p:txBody>
          <a:bodyPr vert="horz" lIns="0" tIns="45720" rIns="91440" bIns="45720" rtlCol="0" anchor="b"/>
          <a:lstStyle>
            <a:lvl1pPr algn="r">
              <a:defRPr sz="1200" spc="300">
                <a:solidFill>
                  <a:schemeClr val="bg1"/>
                </a:solidFill>
                <a:latin typeface="+mn-lt"/>
              </a:defRPr>
            </a:lvl1pPr>
          </a:lstStyle>
          <a:p>
            <a:r>
              <a:rPr lang="en-US" dirty="0"/>
              <a:t>PRESENTATION TITLE</a:t>
            </a:r>
          </a:p>
        </p:txBody>
      </p:sp>
      <p:sp>
        <p:nvSpPr>
          <p:cNvPr id="8" name="Slide Number Placeholder 5">
            <a:extLst>
              <a:ext uri="{FF2B5EF4-FFF2-40B4-BE49-F238E27FC236}">
                <a16:creationId xmlns:a16="http://schemas.microsoft.com/office/drawing/2014/main" id="{DCA2FC66-19AF-2F4C-EFFA-F968C93546DA}"/>
              </a:ext>
            </a:extLst>
          </p:cNvPr>
          <p:cNvSpPr>
            <a:spLocks noGrp="1"/>
          </p:cNvSpPr>
          <p:nvPr>
            <p:ph type="sldNum" sz="quarter" idx="4"/>
          </p:nvPr>
        </p:nvSpPr>
        <p:spPr>
          <a:xfrm>
            <a:off x="11142921" y="155448"/>
            <a:ext cx="348039" cy="471672"/>
          </a:xfrm>
          <a:prstGeom prst="rect">
            <a:avLst/>
          </a:prstGeom>
        </p:spPr>
        <p:txBody>
          <a:bodyPr vert="horz" lIns="0" tIns="45720" rIns="0" bIns="45720" rtlCol="0" anchor="b"/>
          <a:lstStyle>
            <a:lvl1pPr algn="r">
              <a:defRPr sz="1200" b="1" i="0">
                <a:solidFill>
                  <a:schemeClr val="bg1"/>
                </a:solidFill>
                <a:latin typeface="+mn-lt"/>
              </a:defRPr>
            </a:lvl1pPr>
          </a:lstStyle>
          <a:p>
            <a:fld id="{6D22F896-40B5-4ADD-8801-0D06FADFA095}" type="slidenum">
              <a:rPr lang="en-US" smtClean="0"/>
              <a:pPr/>
              <a:t>‹#›</a:t>
            </a:fld>
            <a:endParaRPr lang="en-US" dirty="0"/>
          </a:p>
        </p:txBody>
      </p:sp>
      <p:sp>
        <p:nvSpPr>
          <p:cNvPr id="11" name="Content Placeholder 10">
            <a:extLst>
              <a:ext uri="{FF2B5EF4-FFF2-40B4-BE49-F238E27FC236}">
                <a16:creationId xmlns:a16="http://schemas.microsoft.com/office/drawing/2014/main" id="{6ED64F80-2CCD-28E9-12D1-CFA0E295299B}"/>
              </a:ext>
            </a:extLst>
          </p:cNvPr>
          <p:cNvSpPr>
            <a:spLocks noGrp="1"/>
          </p:cNvSpPr>
          <p:nvPr>
            <p:ph sz="quarter" idx="10" hasCustomPrompt="1"/>
          </p:nvPr>
        </p:nvSpPr>
        <p:spPr>
          <a:xfrm>
            <a:off x="696488" y="2377875"/>
            <a:ext cx="3536078" cy="3565723"/>
          </a:xfrm>
        </p:spPr>
        <p:txBody>
          <a:bodyPr lIns="0" tIns="0">
            <a:normAutofit/>
          </a:bodyPr>
          <a:lstStyle>
            <a:lvl1pPr>
              <a:lnSpc>
                <a:spcPct val="90000"/>
              </a:lnSpc>
              <a:spcBef>
                <a:spcPts val="1000"/>
              </a:spcBef>
              <a:spcAft>
                <a:spcPts val="0"/>
              </a:spcAft>
              <a:defRPr sz="2000"/>
            </a:lvl1pPr>
            <a:lvl2pPr>
              <a:lnSpc>
                <a:spcPct val="90000"/>
              </a:lnSpc>
              <a:spcBef>
                <a:spcPts val="1000"/>
              </a:spcBef>
              <a:spcAft>
                <a:spcPts val="0"/>
              </a:spcAft>
              <a:defRPr sz="1800"/>
            </a:lvl2pPr>
            <a:lvl3pPr>
              <a:lnSpc>
                <a:spcPct val="90000"/>
              </a:lnSpc>
              <a:spcBef>
                <a:spcPts val="1000"/>
              </a:spcBef>
              <a:spcAft>
                <a:spcPts val="0"/>
              </a:spcAft>
              <a:defRPr sz="1600"/>
            </a:lvl3pPr>
            <a:lvl4pPr>
              <a:lnSpc>
                <a:spcPct val="90000"/>
              </a:lnSpc>
              <a:spcBef>
                <a:spcPts val="1000"/>
              </a:spcBef>
              <a:spcAft>
                <a:spcPts val="0"/>
              </a:spcAft>
              <a:defRPr sz="1400"/>
            </a:lvl4pPr>
            <a:lvl5pPr>
              <a:lnSpc>
                <a:spcPct val="90000"/>
              </a:lnSpc>
              <a:spcBef>
                <a:spcPts val="1000"/>
              </a:spcBef>
              <a:spcAft>
                <a:spcPts val="0"/>
              </a:spcAft>
              <a:defRPr sz="14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5" name="Text Placeholder 14">
            <a:extLst>
              <a:ext uri="{FF2B5EF4-FFF2-40B4-BE49-F238E27FC236}">
                <a16:creationId xmlns:a16="http://schemas.microsoft.com/office/drawing/2014/main" id="{2265893F-4A9C-ABB2-2B83-283067F829C9}"/>
              </a:ext>
            </a:extLst>
          </p:cNvPr>
          <p:cNvSpPr>
            <a:spLocks noGrp="1"/>
          </p:cNvSpPr>
          <p:nvPr>
            <p:ph type="body" sz="quarter" idx="11" hasCustomPrompt="1"/>
          </p:nvPr>
        </p:nvSpPr>
        <p:spPr>
          <a:xfrm>
            <a:off x="4673599" y="2377875"/>
            <a:ext cx="6816725" cy="378025"/>
          </a:xfrm>
        </p:spPr>
        <p:txBody>
          <a:bodyPr>
            <a:noAutofit/>
          </a:bodyPr>
          <a:lstStyle>
            <a:lvl1pPr marL="0" indent="0">
              <a:buNone/>
              <a:defRPr sz="2000" b="1"/>
            </a:lvl1pPr>
            <a:lvl2pPr marL="457200" indent="0">
              <a:buNone/>
              <a:defRPr sz="1800" b="1"/>
            </a:lvl2pPr>
            <a:lvl3pPr marL="914400" indent="0">
              <a:buNone/>
              <a:defRPr sz="1600" b="1"/>
            </a:lvl3pPr>
            <a:lvl4pPr marL="1371600" indent="0">
              <a:buNone/>
              <a:defRPr sz="1400" b="1"/>
            </a:lvl4pPr>
            <a:lvl5pPr marL="1828800" indent="0">
              <a:buNone/>
              <a:defRPr sz="1400" b="1"/>
            </a:lvl5pPr>
          </a:lstStyle>
          <a:p>
            <a:pPr lvl="0"/>
            <a:r>
              <a:rPr lang="en-US" dirty="0"/>
              <a:t>Click to add text</a:t>
            </a:r>
          </a:p>
        </p:txBody>
      </p:sp>
      <p:sp>
        <p:nvSpPr>
          <p:cNvPr id="17" name="Content Placeholder 16">
            <a:extLst>
              <a:ext uri="{FF2B5EF4-FFF2-40B4-BE49-F238E27FC236}">
                <a16:creationId xmlns:a16="http://schemas.microsoft.com/office/drawing/2014/main" id="{7AC01F4F-AA50-6589-C5AA-A98B0D5AF7AC}"/>
              </a:ext>
            </a:extLst>
          </p:cNvPr>
          <p:cNvSpPr>
            <a:spLocks noGrp="1"/>
          </p:cNvSpPr>
          <p:nvPr>
            <p:ph sz="quarter" idx="12" hasCustomPrompt="1"/>
          </p:nvPr>
        </p:nvSpPr>
        <p:spPr>
          <a:xfrm>
            <a:off x="4673600" y="2755900"/>
            <a:ext cx="6816725" cy="3187700"/>
          </a:xfrm>
        </p:spPr>
        <p:txBody>
          <a:bodyPr anchor="ct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25531686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 Content + Image 1">
    <p:bg>
      <p:bgPr>
        <a:solidFill>
          <a:schemeClr val="tx1"/>
        </a:solidFill>
        <a:effectLst/>
      </p:bgPr>
    </p:bg>
    <p:spTree>
      <p:nvGrpSpPr>
        <p:cNvPr id="1" name=""/>
        <p:cNvGrpSpPr/>
        <p:nvPr/>
      </p:nvGrpSpPr>
      <p:grpSpPr>
        <a:xfrm>
          <a:off x="0" y="0"/>
          <a:ext cx="0" cy="0"/>
          <a:chOff x="0" y="0"/>
          <a:chExt cx="0" cy="0"/>
        </a:xfrm>
      </p:grpSpPr>
      <p:cxnSp>
        <p:nvCxnSpPr>
          <p:cNvPr id="3" name="Straight Connector 2">
            <a:extLst>
              <a:ext uri="{FF2B5EF4-FFF2-40B4-BE49-F238E27FC236}">
                <a16:creationId xmlns:a16="http://schemas.microsoft.com/office/drawing/2014/main" id="{0FBD2995-6344-0C11-3D12-6B4C7A5F228C}"/>
              </a:ext>
              <a:ext uri="{C183D7F6-B498-43B3-948B-1728B52AA6E4}">
                <adec:decorative xmlns:adec="http://schemas.microsoft.com/office/drawing/2017/decorative" val="1"/>
              </a:ext>
            </a:extLst>
          </p:cNvPr>
          <p:cNvCxnSpPr>
            <a:cxnSpLocks/>
          </p:cNvCxnSpPr>
          <p:nvPr userDrawn="1"/>
        </p:nvCxnSpPr>
        <p:spPr>
          <a:xfrm>
            <a:off x="5921979" y="834643"/>
            <a:ext cx="5568981"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9" name="Block Arc 8">
            <a:extLst>
              <a:ext uri="{FF2B5EF4-FFF2-40B4-BE49-F238E27FC236}">
                <a16:creationId xmlns:a16="http://schemas.microsoft.com/office/drawing/2014/main" id="{1CA7618C-E262-114D-F36B-190A5C994B08}"/>
              </a:ext>
              <a:ext uri="{C183D7F6-B498-43B3-948B-1728B52AA6E4}">
                <adec:decorative xmlns:adec="http://schemas.microsoft.com/office/drawing/2017/decorative" val="1"/>
              </a:ext>
            </a:extLst>
          </p:cNvPr>
          <p:cNvSpPr/>
          <p:nvPr userDrawn="1"/>
        </p:nvSpPr>
        <p:spPr>
          <a:xfrm rot="10800000">
            <a:off x="5921979" y="188942"/>
            <a:ext cx="348041" cy="348041"/>
          </a:xfrm>
          <a:prstGeom prst="blockArc">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13" name="Title Placeholder 1">
            <a:extLst>
              <a:ext uri="{FF2B5EF4-FFF2-40B4-BE49-F238E27FC236}">
                <a16:creationId xmlns:a16="http://schemas.microsoft.com/office/drawing/2014/main" id="{A49B6E6B-2A0F-CE8A-E5C4-DD990D43D35E}"/>
              </a:ext>
            </a:extLst>
          </p:cNvPr>
          <p:cNvSpPr>
            <a:spLocks noGrp="1"/>
          </p:cNvSpPr>
          <p:nvPr>
            <p:ph type="title" hasCustomPrompt="1"/>
          </p:nvPr>
        </p:nvSpPr>
        <p:spPr>
          <a:xfrm>
            <a:off x="699372" y="536984"/>
            <a:ext cx="4987598" cy="1794590"/>
          </a:xfrm>
          <a:prstGeom prst="rect">
            <a:avLst/>
          </a:prstGeom>
        </p:spPr>
        <p:txBody>
          <a:bodyPr vert="horz" lIns="0" tIns="45720" rIns="91440" bIns="45720" rtlCol="0" anchor="t">
            <a:noAutofit/>
          </a:bodyPr>
          <a:lstStyle>
            <a:lvl1pPr>
              <a:defRPr sz="3200" spc="300" baseline="0"/>
            </a:lvl1pPr>
          </a:lstStyle>
          <a:p>
            <a:r>
              <a:rPr lang="en-US" dirty="0"/>
              <a:t>Click to add title</a:t>
            </a:r>
          </a:p>
        </p:txBody>
      </p:sp>
      <p:sp>
        <p:nvSpPr>
          <p:cNvPr id="7" name="Footer Placeholder 4">
            <a:extLst>
              <a:ext uri="{FF2B5EF4-FFF2-40B4-BE49-F238E27FC236}">
                <a16:creationId xmlns:a16="http://schemas.microsoft.com/office/drawing/2014/main" id="{C2F7C452-F8B7-9780-039C-30CEF6E838BD}"/>
              </a:ext>
            </a:extLst>
          </p:cNvPr>
          <p:cNvSpPr>
            <a:spLocks noGrp="1"/>
          </p:cNvSpPr>
          <p:nvPr>
            <p:ph type="ftr" sz="quarter" idx="3"/>
          </p:nvPr>
        </p:nvSpPr>
        <p:spPr>
          <a:xfrm>
            <a:off x="6594050" y="155448"/>
            <a:ext cx="4164972" cy="471672"/>
          </a:xfrm>
          <a:prstGeom prst="rect">
            <a:avLst/>
          </a:prstGeom>
        </p:spPr>
        <p:txBody>
          <a:bodyPr vert="horz" lIns="0" tIns="45720" rIns="91440" bIns="45720" rtlCol="0" anchor="b"/>
          <a:lstStyle>
            <a:lvl1pPr algn="r">
              <a:defRPr sz="1200" spc="300">
                <a:solidFill>
                  <a:schemeClr val="bg1"/>
                </a:solidFill>
                <a:latin typeface="+mn-lt"/>
              </a:defRPr>
            </a:lvl1pPr>
          </a:lstStyle>
          <a:p>
            <a:r>
              <a:rPr lang="en-US" dirty="0"/>
              <a:t>PRESENTATION TITLE</a:t>
            </a:r>
          </a:p>
        </p:txBody>
      </p:sp>
      <p:sp>
        <p:nvSpPr>
          <p:cNvPr id="8" name="Slide Number Placeholder 5">
            <a:extLst>
              <a:ext uri="{FF2B5EF4-FFF2-40B4-BE49-F238E27FC236}">
                <a16:creationId xmlns:a16="http://schemas.microsoft.com/office/drawing/2014/main" id="{DCA2FC66-19AF-2F4C-EFFA-F968C93546DA}"/>
              </a:ext>
            </a:extLst>
          </p:cNvPr>
          <p:cNvSpPr>
            <a:spLocks noGrp="1"/>
          </p:cNvSpPr>
          <p:nvPr>
            <p:ph type="sldNum" sz="quarter" idx="4"/>
          </p:nvPr>
        </p:nvSpPr>
        <p:spPr>
          <a:xfrm>
            <a:off x="11142921" y="155448"/>
            <a:ext cx="348039" cy="471672"/>
          </a:xfrm>
          <a:prstGeom prst="rect">
            <a:avLst/>
          </a:prstGeom>
        </p:spPr>
        <p:txBody>
          <a:bodyPr vert="horz" lIns="0" tIns="45720" rIns="0" bIns="45720" rtlCol="0" anchor="b"/>
          <a:lstStyle>
            <a:lvl1pPr algn="r">
              <a:defRPr sz="1200" b="1" i="0">
                <a:solidFill>
                  <a:schemeClr val="bg1"/>
                </a:solidFill>
                <a:latin typeface="+mn-lt"/>
              </a:defRPr>
            </a:lvl1pPr>
          </a:lstStyle>
          <a:p>
            <a:fld id="{6D22F896-40B5-4ADD-8801-0D06FADFA095}" type="slidenum">
              <a:rPr lang="en-US" smtClean="0"/>
              <a:pPr/>
              <a:t>‹#›</a:t>
            </a:fld>
            <a:endParaRPr lang="en-US" dirty="0"/>
          </a:p>
        </p:txBody>
      </p:sp>
      <p:sp>
        <p:nvSpPr>
          <p:cNvPr id="11" name="Content Placeholder 10">
            <a:extLst>
              <a:ext uri="{FF2B5EF4-FFF2-40B4-BE49-F238E27FC236}">
                <a16:creationId xmlns:a16="http://schemas.microsoft.com/office/drawing/2014/main" id="{6ED64F80-2CCD-28E9-12D1-CFA0E295299B}"/>
              </a:ext>
            </a:extLst>
          </p:cNvPr>
          <p:cNvSpPr>
            <a:spLocks noGrp="1"/>
          </p:cNvSpPr>
          <p:nvPr>
            <p:ph sz="quarter" idx="10" hasCustomPrompt="1"/>
          </p:nvPr>
        </p:nvSpPr>
        <p:spPr>
          <a:xfrm>
            <a:off x="696488" y="2377875"/>
            <a:ext cx="4627866" cy="4300717"/>
          </a:xfrm>
        </p:spPr>
        <p:txBody>
          <a:bodyPr lIns="0" tIns="0">
            <a:normAutofit/>
          </a:bodyPr>
          <a:lstStyle>
            <a:lvl1pPr>
              <a:lnSpc>
                <a:spcPct val="100000"/>
              </a:lnSpc>
              <a:spcBef>
                <a:spcPts val="600"/>
              </a:spcBef>
              <a:spcAft>
                <a:spcPts val="1200"/>
              </a:spcAft>
              <a:defRPr sz="2000"/>
            </a:lvl1pPr>
            <a:lvl2pPr>
              <a:lnSpc>
                <a:spcPct val="100000"/>
              </a:lnSpc>
              <a:spcBef>
                <a:spcPts val="600"/>
              </a:spcBef>
              <a:spcAft>
                <a:spcPts val="1200"/>
              </a:spcAft>
              <a:defRPr sz="1800"/>
            </a:lvl2pPr>
            <a:lvl3pPr>
              <a:lnSpc>
                <a:spcPct val="100000"/>
              </a:lnSpc>
              <a:spcBef>
                <a:spcPts val="600"/>
              </a:spcBef>
              <a:spcAft>
                <a:spcPts val="1200"/>
              </a:spcAft>
              <a:defRPr sz="1600"/>
            </a:lvl3pPr>
            <a:lvl4pPr>
              <a:lnSpc>
                <a:spcPct val="100000"/>
              </a:lnSpc>
              <a:spcBef>
                <a:spcPts val="600"/>
              </a:spcBef>
              <a:spcAft>
                <a:spcPts val="1200"/>
              </a:spcAft>
              <a:defRPr sz="1400"/>
            </a:lvl4pPr>
            <a:lvl5pPr>
              <a:lnSpc>
                <a:spcPct val="100000"/>
              </a:lnSpc>
              <a:spcBef>
                <a:spcPts val="600"/>
              </a:spcBef>
              <a:spcAft>
                <a:spcPts val="1200"/>
              </a:spcAft>
              <a:defRPr sz="14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Picture Placeholder 5">
            <a:extLst>
              <a:ext uri="{FF2B5EF4-FFF2-40B4-BE49-F238E27FC236}">
                <a16:creationId xmlns:a16="http://schemas.microsoft.com/office/drawing/2014/main" id="{B8B70107-5AE5-7117-0F14-6BF9DD30CBFF}"/>
              </a:ext>
            </a:extLst>
          </p:cNvPr>
          <p:cNvSpPr>
            <a:spLocks noGrp="1"/>
          </p:cNvSpPr>
          <p:nvPr>
            <p:ph type="pic" sz="quarter" idx="11"/>
          </p:nvPr>
        </p:nvSpPr>
        <p:spPr>
          <a:xfrm>
            <a:off x="5916613" y="835025"/>
            <a:ext cx="5575300" cy="6030913"/>
          </a:xfrm>
        </p:spPr>
        <p:txBody>
          <a:bodyPr/>
          <a:lstStyle>
            <a:lvl1pPr marL="0" indent="0" algn="ctr">
              <a:buNone/>
              <a:defRPr/>
            </a:lvl1pPr>
          </a:lstStyle>
          <a:p>
            <a:r>
              <a:rPr lang="en-GB"/>
              <a:t>Click icon to add picture</a:t>
            </a:r>
            <a:endParaRPr lang="en-US" dirty="0"/>
          </a:p>
        </p:txBody>
      </p:sp>
    </p:spTree>
    <p:extLst>
      <p:ext uri="{BB962C8B-B14F-4D97-AF65-F5344CB8AC3E}">
        <p14:creationId xmlns:p14="http://schemas.microsoft.com/office/powerpoint/2010/main" val="27845702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wo Columns 2">
    <p:bg>
      <p:bgPr>
        <a:solidFill>
          <a:schemeClr val="tx1"/>
        </a:solidFill>
        <a:effectLst/>
      </p:bgPr>
    </p:bg>
    <p:spTree>
      <p:nvGrpSpPr>
        <p:cNvPr id="1" name=""/>
        <p:cNvGrpSpPr/>
        <p:nvPr/>
      </p:nvGrpSpPr>
      <p:grpSpPr>
        <a:xfrm>
          <a:off x="0" y="0"/>
          <a:ext cx="0" cy="0"/>
          <a:chOff x="0" y="0"/>
          <a:chExt cx="0" cy="0"/>
        </a:xfrm>
      </p:grpSpPr>
      <p:sp>
        <p:nvSpPr>
          <p:cNvPr id="6" name="Freeform: Shape 20">
            <a:extLst>
              <a:ext uri="{FF2B5EF4-FFF2-40B4-BE49-F238E27FC236}">
                <a16:creationId xmlns:a16="http://schemas.microsoft.com/office/drawing/2014/main" id="{F6276F98-083C-C436-D4E0-BB6B1D617837}"/>
              </a:ext>
              <a:ext uri="{C183D7F6-B498-43B3-948B-1728B52AA6E4}">
                <adec:decorative xmlns:adec="http://schemas.microsoft.com/office/drawing/2017/decorative" val="1"/>
              </a:ext>
            </a:extLst>
          </p:cNvPr>
          <p:cNvSpPr/>
          <p:nvPr userDrawn="1"/>
        </p:nvSpPr>
        <p:spPr>
          <a:xfrm>
            <a:off x="0" y="3810562"/>
            <a:ext cx="3505512" cy="3047438"/>
          </a:xfrm>
          <a:custGeom>
            <a:avLst/>
            <a:gdLst>
              <a:gd name="connsiteX0" fmla="*/ 140070 w 3505512"/>
              <a:gd name="connsiteY0" fmla="*/ 84 h 3047438"/>
              <a:gd name="connsiteX1" fmla="*/ 378078 w 3505512"/>
              <a:gd name="connsiteY1" fmla="*/ 26868 h 3047438"/>
              <a:gd name="connsiteX2" fmla="*/ 2124544 w 3505512"/>
              <a:gd name="connsiteY2" fmla="*/ 1868599 h 3047438"/>
              <a:gd name="connsiteX3" fmla="*/ 3503411 w 3505512"/>
              <a:gd name="connsiteY3" fmla="*/ 3038169 h 3047438"/>
              <a:gd name="connsiteX4" fmla="*/ 3505512 w 3505512"/>
              <a:gd name="connsiteY4" fmla="*/ 3047438 h 3047438"/>
              <a:gd name="connsiteX5" fmla="*/ 0 w 3505512"/>
              <a:gd name="connsiteY5" fmla="*/ 3047438 h 3047438"/>
              <a:gd name="connsiteX6" fmla="*/ 0 w 3505512"/>
              <a:gd name="connsiteY6" fmla="*/ 9356 h 3047438"/>
              <a:gd name="connsiteX7" fmla="*/ 32906 w 3505512"/>
              <a:gd name="connsiteY7" fmla="*/ 4358 h 3047438"/>
              <a:gd name="connsiteX8" fmla="*/ 140070 w 3505512"/>
              <a:gd name="connsiteY8" fmla="*/ 84 h 3047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05512" h="3047438">
                <a:moveTo>
                  <a:pt x="140070" y="84"/>
                </a:moveTo>
                <a:cubicBezTo>
                  <a:pt x="214085" y="1007"/>
                  <a:pt x="293301" y="9629"/>
                  <a:pt x="378078" y="26868"/>
                </a:cubicBezTo>
                <a:cubicBezTo>
                  <a:pt x="1074806" y="168586"/>
                  <a:pt x="1202169" y="1352919"/>
                  <a:pt x="2124544" y="1868599"/>
                </a:cubicBezTo>
                <a:cubicBezTo>
                  <a:pt x="2570800" y="2118122"/>
                  <a:pt x="3301901" y="2354692"/>
                  <a:pt x="3503411" y="3038169"/>
                </a:cubicBezTo>
                <a:lnTo>
                  <a:pt x="3505512" y="3047438"/>
                </a:lnTo>
                <a:lnTo>
                  <a:pt x="0" y="3047438"/>
                </a:lnTo>
                <a:lnTo>
                  <a:pt x="0" y="9356"/>
                </a:lnTo>
                <a:lnTo>
                  <a:pt x="32906" y="4358"/>
                </a:lnTo>
                <a:cubicBezTo>
                  <a:pt x="67357" y="1086"/>
                  <a:pt x="103063" y="-377"/>
                  <a:pt x="140070" y="84"/>
                </a:cubicBezTo>
                <a:close/>
              </a:path>
            </a:pathLst>
          </a:custGeom>
          <a:solidFill>
            <a:schemeClr val="accent5"/>
          </a:solidFill>
          <a:ln w="2225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cxnSp>
        <p:nvCxnSpPr>
          <p:cNvPr id="3" name="Straight Connector 2">
            <a:extLst>
              <a:ext uri="{FF2B5EF4-FFF2-40B4-BE49-F238E27FC236}">
                <a16:creationId xmlns:a16="http://schemas.microsoft.com/office/drawing/2014/main" id="{0FBD2995-6344-0C11-3D12-6B4C7A5F228C}"/>
              </a:ext>
              <a:ext uri="{C183D7F6-B498-43B3-948B-1728B52AA6E4}">
                <adec:decorative xmlns:adec="http://schemas.microsoft.com/office/drawing/2017/decorative" val="1"/>
              </a:ext>
            </a:extLst>
          </p:cNvPr>
          <p:cNvCxnSpPr>
            <a:cxnSpLocks/>
          </p:cNvCxnSpPr>
          <p:nvPr userDrawn="1"/>
        </p:nvCxnSpPr>
        <p:spPr>
          <a:xfrm>
            <a:off x="5921979" y="834643"/>
            <a:ext cx="5568981"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9" name="Block Arc 8">
            <a:extLst>
              <a:ext uri="{FF2B5EF4-FFF2-40B4-BE49-F238E27FC236}">
                <a16:creationId xmlns:a16="http://schemas.microsoft.com/office/drawing/2014/main" id="{1CA7618C-E262-114D-F36B-190A5C994B08}"/>
              </a:ext>
              <a:ext uri="{C183D7F6-B498-43B3-948B-1728B52AA6E4}">
                <adec:decorative xmlns:adec="http://schemas.microsoft.com/office/drawing/2017/decorative" val="1"/>
              </a:ext>
            </a:extLst>
          </p:cNvPr>
          <p:cNvSpPr/>
          <p:nvPr userDrawn="1"/>
        </p:nvSpPr>
        <p:spPr>
          <a:xfrm rot="10800000">
            <a:off x="5921979" y="188942"/>
            <a:ext cx="348041" cy="348041"/>
          </a:xfrm>
          <a:prstGeom prst="blockArc">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13" name="Title Placeholder 1">
            <a:extLst>
              <a:ext uri="{FF2B5EF4-FFF2-40B4-BE49-F238E27FC236}">
                <a16:creationId xmlns:a16="http://schemas.microsoft.com/office/drawing/2014/main" id="{A49B6E6B-2A0F-CE8A-E5C4-DD990D43D35E}"/>
              </a:ext>
            </a:extLst>
          </p:cNvPr>
          <p:cNvSpPr>
            <a:spLocks noGrp="1"/>
          </p:cNvSpPr>
          <p:nvPr>
            <p:ph type="title" hasCustomPrompt="1"/>
          </p:nvPr>
        </p:nvSpPr>
        <p:spPr>
          <a:xfrm>
            <a:off x="699372" y="536983"/>
            <a:ext cx="4987598" cy="1806163"/>
          </a:xfrm>
          <a:prstGeom prst="rect">
            <a:avLst/>
          </a:prstGeom>
        </p:spPr>
        <p:txBody>
          <a:bodyPr vert="horz" lIns="0" tIns="45720" rIns="91440" bIns="45720" rtlCol="0" anchor="t">
            <a:noAutofit/>
          </a:bodyPr>
          <a:lstStyle>
            <a:lvl1pPr>
              <a:defRPr sz="3200" spc="300" baseline="0"/>
            </a:lvl1pPr>
          </a:lstStyle>
          <a:p>
            <a:r>
              <a:rPr lang="en-US" dirty="0"/>
              <a:t>Click to add title</a:t>
            </a:r>
          </a:p>
        </p:txBody>
      </p:sp>
      <p:sp>
        <p:nvSpPr>
          <p:cNvPr id="7" name="Footer Placeholder 4">
            <a:extLst>
              <a:ext uri="{FF2B5EF4-FFF2-40B4-BE49-F238E27FC236}">
                <a16:creationId xmlns:a16="http://schemas.microsoft.com/office/drawing/2014/main" id="{C2F7C452-F8B7-9780-039C-30CEF6E838BD}"/>
              </a:ext>
            </a:extLst>
          </p:cNvPr>
          <p:cNvSpPr>
            <a:spLocks noGrp="1"/>
          </p:cNvSpPr>
          <p:nvPr>
            <p:ph type="ftr" sz="quarter" idx="3"/>
          </p:nvPr>
        </p:nvSpPr>
        <p:spPr>
          <a:xfrm>
            <a:off x="6594050" y="155448"/>
            <a:ext cx="4164972" cy="471672"/>
          </a:xfrm>
          <a:prstGeom prst="rect">
            <a:avLst/>
          </a:prstGeom>
        </p:spPr>
        <p:txBody>
          <a:bodyPr vert="horz" lIns="0" tIns="45720" rIns="91440" bIns="45720" rtlCol="0" anchor="b"/>
          <a:lstStyle>
            <a:lvl1pPr algn="r">
              <a:defRPr sz="1200" spc="300">
                <a:solidFill>
                  <a:schemeClr val="bg1"/>
                </a:solidFill>
                <a:latin typeface="+mn-lt"/>
              </a:defRPr>
            </a:lvl1pPr>
          </a:lstStyle>
          <a:p>
            <a:r>
              <a:rPr lang="en-US" dirty="0"/>
              <a:t>PRESENTATION TITLE</a:t>
            </a:r>
          </a:p>
        </p:txBody>
      </p:sp>
      <p:sp>
        <p:nvSpPr>
          <p:cNvPr id="8" name="Slide Number Placeholder 5">
            <a:extLst>
              <a:ext uri="{FF2B5EF4-FFF2-40B4-BE49-F238E27FC236}">
                <a16:creationId xmlns:a16="http://schemas.microsoft.com/office/drawing/2014/main" id="{DCA2FC66-19AF-2F4C-EFFA-F968C93546DA}"/>
              </a:ext>
            </a:extLst>
          </p:cNvPr>
          <p:cNvSpPr>
            <a:spLocks noGrp="1"/>
          </p:cNvSpPr>
          <p:nvPr>
            <p:ph type="sldNum" sz="quarter" idx="4"/>
          </p:nvPr>
        </p:nvSpPr>
        <p:spPr>
          <a:xfrm>
            <a:off x="11142921" y="155448"/>
            <a:ext cx="348039" cy="471672"/>
          </a:xfrm>
          <a:prstGeom prst="rect">
            <a:avLst/>
          </a:prstGeom>
        </p:spPr>
        <p:txBody>
          <a:bodyPr vert="horz" lIns="0" tIns="45720" rIns="0" bIns="45720" rtlCol="0" anchor="b"/>
          <a:lstStyle>
            <a:lvl1pPr algn="r">
              <a:defRPr sz="1200" b="1" i="0">
                <a:solidFill>
                  <a:schemeClr val="bg1"/>
                </a:solidFill>
                <a:latin typeface="+mn-lt"/>
              </a:defRPr>
            </a:lvl1pPr>
          </a:lstStyle>
          <a:p>
            <a:fld id="{6D22F896-40B5-4ADD-8801-0D06FADFA095}" type="slidenum">
              <a:rPr lang="en-US" smtClean="0"/>
              <a:pPr/>
              <a:t>‹#›</a:t>
            </a:fld>
            <a:endParaRPr lang="en-US" dirty="0"/>
          </a:p>
        </p:txBody>
      </p:sp>
      <p:sp>
        <p:nvSpPr>
          <p:cNvPr id="11" name="Content Placeholder 10">
            <a:extLst>
              <a:ext uri="{FF2B5EF4-FFF2-40B4-BE49-F238E27FC236}">
                <a16:creationId xmlns:a16="http://schemas.microsoft.com/office/drawing/2014/main" id="{6ED64F80-2CCD-28E9-12D1-CFA0E295299B}"/>
              </a:ext>
            </a:extLst>
          </p:cNvPr>
          <p:cNvSpPr>
            <a:spLocks noGrp="1"/>
          </p:cNvSpPr>
          <p:nvPr>
            <p:ph sz="quarter" idx="10" hasCustomPrompt="1"/>
          </p:nvPr>
        </p:nvSpPr>
        <p:spPr>
          <a:xfrm>
            <a:off x="2687333" y="2377871"/>
            <a:ext cx="4292202" cy="4359402"/>
          </a:xfrm>
        </p:spPr>
        <p:txBody>
          <a:bodyPr>
            <a:normAutofit/>
          </a:bodyPr>
          <a:lstStyle>
            <a:lvl1pPr marL="0" indent="0">
              <a:lnSpc>
                <a:spcPct val="100000"/>
              </a:lnSpc>
              <a:spcBef>
                <a:spcPts val="600"/>
              </a:spcBef>
              <a:spcAft>
                <a:spcPts val="1200"/>
              </a:spcAft>
              <a:buNone/>
              <a:defRPr sz="2000"/>
            </a:lvl1pPr>
            <a:lvl2pPr marL="457200" indent="0">
              <a:lnSpc>
                <a:spcPct val="100000"/>
              </a:lnSpc>
              <a:spcBef>
                <a:spcPts val="600"/>
              </a:spcBef>
              <a:spcAft>
                <a:spcPts val="1200"/>
              </a:spcAft>
              <a:buNone/>
              <a:defRPr sz="1800"/>
            </a:lvl2pPr>
            <a:lvl3pPr marL="914400" indent="0">
              <a:lnSpc>
                <a:spcPct val="100000"/>
              </a:lnSpc>
              <a:spcBef>
                <a:spcPts val="600"/>
              </a:spcBef>
              <a:spcAft>
                <a:spcPts val="1200"/>
              </a:spcAft>
              <a:buNone/>
              <a:defRPr sz="1600"/>
            </a:lvl3pPr>
            <a:lvl4pPr marL="1371600" indent="0">
              <a:lnSpc>
                <a:spcPct val="100000"/>
              </a:lnSpc>
              <a:spcBef>
                <a:spcPts val="600"/>
              </a:spcBef>
              <a:spcAft>
                <a:spcPts val="1200"/>
              </a:spcAft>
              <a:buNone/>
              <a:defRPr sz="1400"/>
            </a:lvl4pPr>
            <a:lvl5pPr marL="1828800" indent="0">
              <a:lnSpc>
                <a:spcPct val="100000"/>
              </a:lnSpc>
              <a:spcBef>
                <a:spcPts val="600"/>
              </a:spcBef>
              <a:spcAft>
                <a:spcPts val="1200"/>
              </a:spcAft>
              <a:buNone/>
              <a:defRPr sz="14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0" name="Content Placeholder 10">
            <a:extLst>
              <a:ext uri="{FF2B5EF4-FFF2-40B4-BE49-F238E27FC236}">
                <a16:creationId xmlns:a16="http://schemas.microsoft.com/office/drawing/2014/main" id="{CB9E0096-D944-5245-13D4-92814D4D59C7}"/>
              </a:ext>
            </a:extLst>
          </p:cNvPr>
          <p:cNvSpPr>
            <a:spLocks noGrp="1"/>
          </p:cNvSpPr>
          <p:nvPr>
            <p:ph sz="quarter" idx="11" hasCustomPrompt="1"/>
          </p:nvPr>
        </p:nvSpPr>
        <p:spPr>
          <a:xfrm>
            <a:off x="7318385" y="2377871"/>
            <a:ext cx="4172575" cy="4359402"/>
          </a:xfrm>
        </p:spPr>
        <p:txBody>
          <a:bodyPr>
            <a:normAutofit/>
          </a:bodyPr>
          <a:lstStyle>
            <a:lvl1pPr marL="0" indent="0">
              <a:lnSpc>
                <a:spcPct val="100000"/>
              </a:lnSpc>
              <a:spcBef>
                <a:spcPts val="600"/>
              </a:spcBef>
              <a:spcAft>
                <a:spcPts val="1200"/>
              </a:spcAft>
              <a:buNone/>
              <a:defRPr sz="2000"/>
            </a:lvl1pPr>
            <a:lvl2pPr marL="457200" indent="0">
              <a:lnSpc>
                <a:spcPct val="100000"/>
              </a:lnSpc>
              <a:spcBef>
                <a:spcPts val="600"/>
              </a:spcBef>
              <a:spcAft>
                <a:spcPts val="1200"/>
              </a:spcAft>
              <a:buNone/>
              <a:defRPr sz="1800"/>
            </a:lvl2pPr>
            <a:lvl3pPr marL="914400" indent="0">
              <a:lnSpc>
                <a:spcPct val="100000"/>
              </a:lnSpc>
              <a:spcBef>
                <a:spcPts val="600"/>
              </a:spcBef>
              <a:spcAft>
                <a:spcPts val="1200"/>
              </a:spcAft>
              <a:buNone/>
              <a:defRPr sz="1600"/>
            </a:lvl3pPr>
            <a:lvl4pPr marL="1371600" indent="0">
              <a:lnSpc>
                <a:spcPct val="100000"/>
              </a:lnSpc>
              <a:spcBef>
                <a:spcPts val="600"/>
              </a:spcBef>
              <a:spcAft>
                <a:spcPts val="1200"/>
              </a:spcAft>
              <a:buNone/>
              <a:defRPr sz="1400"/>
            </a:lvl4pPr>
            <a:lvl5pPr marL="1828800" indent="0">
              <a:lnSpc>
                <a:spcPct val="100000"/>
              </a:lnSpc>
              <a:spcBef>
                <a:spcPts val="600"/>
              </a:spcBef>
              <a:spcAft>
                <a:spcPts val="1200"/>
              </a:spcAft>
              <a:buNone/>
              <a:defRPr sz="14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3092653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itle + Content + Table">
    <p:bg>
      <p:bgPr>
        <a:solidFill>
          <a:schemeClr val="tx1"/>
        </a:solidFill>
        <a:effectLst/>
      </p:bgPr>
    </p:bg>
    <p:spTree>
      <p:nvGrpSpPr>
        <p:cNvPr id="1" name=""/>
        <p:cNvGrpSpPr/>
        <p:nvPr/>
      </p:nvGrpSpPr>
      <p:grpSpPr>
        <a:xfrm>
          <a:off x="0" y="0"/>
          <a:ext cx="0" cy="0"/>
          <a:chOff x="0" y="0"/>
          <a:chExt cx="0" cy="0"/>
        </a:xfrm>
      </p:grpSpPr>
      <p:cxnSp>
        <p:nvCxnSpPr>
          <p:cNvPr id="3" name="Straight Connector 2">
            <a:extLst>
              <a:ext uri="{FF2B5EF4-FFF2-40B4-BE49-F238E27FC236}">
                <a16:creationId xmlns:a16="http://schemas.microsoft.com/office/drawing/2014/main" id="{0FBD2995-6344-0C11-3D12-6B4C7A5F228C}"/>
              </a:ext>
              <a:ext uri="{C183D7F6-B498-43B3-948B-1728B52AA6E4}">
                <adec:decorative xmlns:adec="http://schemas.microsoft.com/office/drawing/2017/decorative" val="1"/>
              </a:ext>
            </a:extLst>
          </p:cNvPr>
          <p:cNvCxnSpPr>
            <a:cxnSpLocks/>
          </p:cNvCxnSpPr>
          <p:nvPr userDrawn="1"/>
        </p:nvCxnSpPr>
        <p:spPr>
          <a:xfrm>
            <a:off x="5921979" y="834643"/>
            <a:ext cx="5568981"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9" name="Block Arc 8">
            <a:extLst>
              <a:ext uri="{FF2B5EF4-FFF2-40B4-BE49-F238E27FC236}">
                <a16:creationId xmlns:a16="http://schemas.microsoft.com/office/drawing/2014/main" id="{1CA7618C-E262-114D-F36B-190A5C994B08}"/>
              </a:ext>
              <a:ext uri="{C183D7F6-B498-43B3-948B-1728B52AA6E4}">
                <adec:decorative xmlns:adec="http://schemas.microsoft.com/office/drawing/2017/decorative" val="1"/>
              </a:ext>
            </a:extLst>
          </p:cNvPr>
          <p:cNvSpPr/>
          <p:nvPr userDrawn="1"/>
        </p:nvSpPr>
        <p:spPr>
          <a:xfrm rot="10800000">
            <a:off x="5921979" y="188942"/>
            <a:ext cx="348041" cy="348041"/>
          </a:xfrm>
          <a:prstGeom prst="blockArc">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13" name="Title Placeholder 1">
            <a:extLst>
              <a:ext uri="{FF2B5EF4-FFF2-40B4-BE49-F238E27FC236}">
                <a16:creationId xmlns:a16="http://schemas.microsoft.com/office/drawing/2014/main" id="{A49B6E6B-2A0F-CE8A-E5C4-DD990D43D35E}"/>
              </a:ext>
            </a:extLst>
          </p:cNvPr>
          <p:cNvSpPr>
            <a:spLocks noGrp="1"/>
          </p:cNvSpPr>
          <p:nvPr>
            <p:ph type="title" hasCustomPrompt="1"/>
          </p:nvPr>
        </p:nvSpPr>
        <p:spPr>
          <a:xfrm>
            <a:off x="699372" y="536983"/>
            <a:ext cx="4987598" cy="1806163"/>
          </a:xfrm>
          <a:prstGeom prst="rect">
            <a:avLst/>
          </a:prstGeom>
        </p:spPr>
        <p:txBody>
          <a:bodyPr vert="horz" lIns="0" tIns="45720" rIns="91440" bIns="45720" rtlCol="0" anchor="t">
            <a:noAutofit/>
          </a:bodyPr>
          <a:lstStyle>
            <a:lvl1pPr>
              <a:defRPr sz="3200" spc="300" baseline="0"/>
            </a:lvl1pPr>
          </a:lstStyle>
          <a:p>
            <a:r>
              <a:rPr lang="en-US" dirty="0"/>
              <a:t>Click to add title</a:t>
            </a:r>
          </a:p>
        </p:txBody>
      </p:sp>
      <p:sp>
        <p:nvSpPr>
          <p:cNvPr id="7" name="Footer Placeholder 4">
            <a:extLst>
              <a:ext uri="{FF2B5EF4-FFF2-40B4-BE49-F238E27FC236}">
                <a16:creationId xmlns:a16="http://schemas.microsoft.com/office/drawing/2014/main" id="{C2F7C452-F8B7-9780-039C-30CEF6E838BD}"/>
              </a:ext>
            </a:extLst>
          </p:cNvPr>
          <p:cNvSpPr>
            <a:spLocks noGrp="1"/>
          </p:cNvSpPr>
          <p:nvPr>
            <p:ph type="ftr" sz="quarter" idx="3"/>
          </p:nvPr>
        </p:nvSpPr>
        <p:spPr>
          <a:xfrm>
            <a:off x="6594050" y="155448"/>
            <a:ext cx="4164972" cy="471672"/>
          </a:xfrm>
          <a:prstGeom prst="rect">
            <a:avLst/>
          </a:prstGeom>
        </p:spPr>
        <p:txBody>
          <a:bodyPr vert="horz" lIns="0" tIns="45720" rIns="91440" bIns="45720" rtlCol="0" anchor="b"/>
          <a:lstStyle>
            <a:lvl1pPr algn="r">
              <a:defRPr sz="1200" spc="300">
                <a:solidFill>
                  <a:schemeClr val="bg1"/>
                </a:solidFill>
                <a:latin typeface="+mn-lt"/>
              </a:defRPr>
            </a:lvl1pPr>
          </a:lstStyle>
          <a:p>
            <a:r>
              <a:rPr lang="en-US" dirty="0"/>
              <a:t>PRESENTATION TITLE</a:t>
            </a:r>
          </a:p>
        </p:txBody>
      </p:sp>
      <p:sp>
        <p:nvSpPr>
          <p:cNvPr id="8" name="Slide Number Placeholder 5">
            <a:extLst>
              <a:ext uri="{FF2B5EF4-FFF2-40B4-BE49-F238E27FC236}">
                <a16:creationId xmlns:a16="http://schemas.microsoft.com/office/drawing/2014/main" id="{DCA2FC66-19AF-2F4C-EFFA-F968C93546DA}"/>
              </a:ext>
            </a:extLst>
          </p:cNvPr>
          <p:cNvSpPr>
            <a:spLocks noGrp="1"/>
          </p:cNvSpPr>
          <p:nvPr>
            <p:ph type="sldNum" sz="quarter" idx="4"/>
          </p:nvPr>
        </p:nvSpPr>
        <p:spPr>
          <a:xfrm>
            <a:off x="11142921" y="155448"/>
            <a:ext cx="348039" cy="471672"/>
          </a:xfrm>
          <a:prstGeom prst="rect">
            <a:avLst/>
          </a:prstGeom>
        </p:spPr>
        <p:txBody>
          <a:bodyPr vert="horz" lIns="0" tIns="45720" rIns="0" bIns="45720" rtlCol="0" anchor="b"/>
          <a:lstStyle>
            <a:lvl1pPr algn="r">
              <a:defRPr sz="1200" b="1" i="0">
                <a:solidFill>
                  <a:schemeClr val="bg1"/>
                </a:solidFill>
                <a:latin typeface="+mn-lt"/>
              </a:defRPr>
            </a:lvl1pPr>
          </a:lstStyle>
          <a:p>
            <a:fld id="{6D22F896-40B5-4ADD-8801-0D06FADFA095}" type="slidenum">
              <a:rPr lang="en-US" smtClean="0"/>
              <a:pPr/>
              <a:t>‹#›</a:t>
            </a:fld>
            <a:endParaRPr lang="en-US" dirty="0"/>
          </a:p>
        </p:txBody>
      </p:sp>
      <p:sp>
        <p:nvSpPr>
          <p:cNvPr id="11" name="Content Placeholder 10">
            <a:extLst>
              <a:ext uri="{FF2B5EF4-FFF2-40B4-BE49-F238E27FC236}">
                <a16:creationId xmlns:a16="http://schemas.microsoft.com/office/drawing/2014/main" id="{6ED64F80-2CCD-28E9-12D1-CFA0E295299B}"/>
              </a:ext>
            </a:extLst>
          </p:cNvPr>
          <p:cNvSpPr>
            <a:spLocks noGrp="1"/>
          </p:cNvSpPr>
          <p:nvPr>
            <p:ph sz="quarter" idx="10" hasCustomPrompt="1"/>
          </p:nvPr>
        </p:nvSpPr>
        <p:spPr>
          <a:xfrm>
            <a:off x="680323" y="2366300"/>
            <a:ext cx="3536078" cy="3588330"/>
          </a:xfrm>
        </p:spPr>
        <p:txBody>
          <a:bodyPr>
            <a:normAutofit/>
          </a:bodyPr>
          <a:lstStyle>
            <a:lvl1pPr marL="228600" indent="-228600">
              <a:lnSpc>
                <a:spcPct val="90000"/>
              </a:lnSpc>
              <a:spcBef>
                <a:spcPts val="1000"/>
              </a:spcBef>
              <a:spcAft>
                <a:spcPts val="0"/>
              </a:spcAft>
              <a:buFont typeface="Arial" panose="020B0604020202020204" pitchFamily="34" charset="0"/>
              <a:buChar char="•"/>
              <a:defRPr sz="2000"/>
            </a:lvl1pPr>
            <a:lvl2pPr marL="742950" indent="-285750">
              <a:lnSpc>
                <a:spcPct val="90000"/>
              </a:lnSpc>
              <a:spcBef>
                <a:spcPts val="1000"/>
              </a:spcBef>
              <a:spcAft>
                <a:spcPts val="0"/>
              </a:spcAft>
              <a:buFont typeface="Arial" panose="020B0604020202020204" pitchFamily="34" charset="0"/>
              <a:buChar char="•"/>
              <a:defRPr sz="1800"/>
            </a:lvl2pPr>
            <a:lvl3pPr marL="1200150" indent="-285750">
              <a:lnSpc>
                <a:spcPct val="90000"/>
              </a:lnSpc>
              <a:spcBef>
                <a:spcPts val="1000"/>
              </a:spcBef>
              <a:spcAft>
                <a:spcPts val="0"/>
              </a:spcAft>
              <a:buFont typeface="Arial" panose="020B0604020202020204" pitchFamily="34" charset="0"/>
              <a:buChar char="•"/>
              <a:defRPr sz="1600"/>
            </a:lvl3pPr>
            <a:lvl4pPr marL="1657350" indent="-285750">
              <a:lnSpc>
                <a:spcPct val="90000"/>
              </a:lnSpc>
              <a:spcBef>
                <a:spcPts val="1000"/>
              </a:spcBef>
              <a:spcAft>
                <a:spcPts val="0"/>
              </a:spcAft>
              <a:buFont typeface="Arial" panose="020B0604020202020204" pitchFamily="34" charset="0"/>
              <a:buChar char="•"/>
              <a:defRPr sz="1400"/>
            </a:lvl4pPr>
            <a:lvl5pPr marL="2114550" indent="-285750">
              <a:lnSpc>
                <a:spcPct val="90000"/>
              </a:lnSpc>
              <a:spcBef>
                <a:spcPts val="1000"/>
              </a:spcBef>
              <a:spcAft>
                <a:spcPts val="0"/>
              </a:spcAft>
              <a:buFont typeface="Arial" panose="020B0604020202020204" pitchFamily="34" charset="0"/>
              <a:buChar char="•"/>
              <a:defRPr sz="14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2" name="Table Placeholder 11">
            <a:extLst>
              <a:ext uri="{FF2B5EF4-FFF2-40B4-BE49-F238E27FC236}">
                <a16:creationId xmlns:a16="http://schemas.microsoft.com/office/drawing/2014/main" id="{23945778-2B6F-930D-51C8-417685BC4E19}"/>
              </a:ext>
            </a:extLst>
          </p:cNvPr>
          <p:cNvSpPr>
            <a:spLocks noGrp="1"/>
          </p:cNvSpPr>
          <p:nvPr>
            <p:ph type="tbl" sz="quarter" idx="11"/>
          </p:nvPr>
        </p:nvSpPr>
        <p:spPr>
          <a:xfrm>
            <a:off x="4673600" y="2366300"/>
            <a:ext cx="6816725" cy="3587750"/>
          </a:xfrm>
        </p:spPr>
        <p:txBody>
          <a:bodyPr/>
          <a:lstStyle>
            <a:lvl1pPr>
              <a:defRPr/>
            </a:lvl1pPr>
          </a:lstStyle>
          <a:p>
            <a:r>
              <a:rPr lang="en-GB"/>
              <a:t>Click icon to add table</a:t>
            </a:r>
            <a:endParaRPr lang="en-US" dirty="0"/>
          </a:p>
        </p:txBody>
      </p:sp>
    </p:spTree>
    <p:extLst>
      <p:ext uri="{BB962C8B-B14F-4D97-AF65-F5344CB8AC3E}">
        <p14:creationId xmlns:p14="http://schemas.microsoft.com/office/powerpoint/2010/main" val="125362702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able">
    <p:bg>
      <p:bgPr>
        <a:solidFill>
          <a:schemeClr val="tx1"/>
        </a:solidFill>
        <a:effectLst/>
      </p:bgPr>
    </p:bg>
    <p:spTree>
      <p:nvGrpSpPr>
        <p:cNvPr id="1" name=""/>
        <p:cNvGrpSpPr/>
        <p:nvPr/>
      </p:nvGrpSpPr>
      <p:grpSpPr>
        <a:xfrm>
          <a:off x="0" y="0"/>
          <a:ext cx="0" cy="0"/>
          <a:chOff x="0" y="0"/>
          <a:chExt cx="0" cy="0"/>
        </a:xfrm>
      </p:grpSpPr>
      <p:cxnSp>
        <p:nvCxnSpPr>
          <p:cNvPr id="3" name="Straight Connector 2">
            <a:extLst>
              <a:ext uri="{FF2B5EF4-FFF2-40B4-BE49-F238E27FC236}">
                <a16:creationId xmlns:a16="http://schemas.microsoft.com/office/drawing/2014/main" id="{0FBD2995-6344-0C11-3D12-6B4C7A5F228C}"/>
              </a:ext>
              <a:ext uri="{C183D7F6-B498-43B3-948B-1728B52AA6E4}">
                <adec:decorative xmlns:adec="http://schemas.microsoft.com/office/drawing/2017/decorative" val="1"/>
              </a:ext>
            </a:extLst>
          </p:cNvPr>
          <p:cNvCxnSpPr>
            <a:cxnSpLocks/>
          </p:cNvCxnSpPr>
          <p:nvPr userDrawn="1"/>
        </p:nvCxnSpPr>
        <p:spPr>
          <a:xfrm>
            <a:off x="5921979" y="834643"/>
            <a:ext cx="5568981"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9" name="Block Arc 8">
            <a:extLst>
              <a:ext uri="{FF2B5EF4-FFF2-40B4-BE49-F238E27FC236}">
                <a16:creationId xmlns:a16="http://schemas.microsoft.com/office/drawing/2014/main" id="{1CA7618C-E262-114D-F36B-190A5C994B08}"/>
              </a:ext>
              <a:ext uri="{C183D7F6-B498-43B3-948B-1728B52AA6E4}">
                <adec:decorative xmlns:adec="http://schemas.microsoft.com/office/drawing/2017/decorative" val="1"/>
              </a:ext>
            </a:extLst>
          </p:cNvPr>
          <p:cNvSpPr/>
          <p:nvPr userDrawn="1"/>
        </p:nvSpPr>
        <p:spPr>
          <a:xfrm rot="10800000">
            <a:off x="5921979" y="188942"/>
            <a:ext cx="348041" cy="348041"/>
          </a:xfrm>
          <a:prstGeom prst="blockArc">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13" name="Title Placeholder 1">
            <a:extLst>
              <a:ext uri="{FF2B5EF4-FFF2-40B4-BE49-F238E27FC236}">
                <a16:creationId xmlns:a16="http://schemas.microsoft.com/office/drawing/2014/main" id="{A49B6E6B-2A0F-CE8A-E5C4-DD990D43D35E}"/>
              </a:ext>
            </a:extLst>
          </p:cNvPr>
          <p:cNvSpPr>
            <a:spLocks noGrp="1"/>
          </p:cNvSpPr>
          <p:nvPr>
            <p:ph type="title" hasCustomPrompt="1"/>
          </p:nvPr>
        </p:nvSpPr>
        <p:spPr>
          <a:xfrm>
            <a:off x="699372" y="536983"/>
            <a:ext cx="4987598" cy="1806163"/>
          </a:xfrm>
          <a:prstGeom prst="rect">
            <a:avLst/>
          </a:prstGeom>
        </p:spPr>
        <p:txBody>
          <a:bodyPr vert="horz" lIns="0" tIns="45720" rIns="91440" bIns="45720" rtlCol="0" anchor="t">
            <a:noAutofit/>
          </a:bodyPr>
          <a:lstStyle>
            <a:lvl1pPr>
              <a:defRPr sz="3200" spc="300" baseline="0"/>
            </a:lvl1pPr>
          </a:lstStyle>
          <a:p>
            <a:r>
              <a:rPr lang="en-US" dirty="0"/>
              <a:t>Click to add title</a:t>
            </a:r>
          </a:p>
        </p:txBody>
      </p:sp>
      <p:sp>
        <p:nvSpPr>
          <p:cNvPr id="7" name="Footer Placeholder 4">
            <a:extLst>
              <a:ext uri="{FF2B5EF4-FFF2-40B4-BE49-F238E27FC236}">
                <a16:creationId xmlns:a16="http://schemas.microsoft.com/office/drawing/2014/main" id="{C2F7C452-F8B7-9780-039C-30CEF6E838BD}"/>
              </a:ext>
            </a:extLst>
          </p:cNvPr>
          <p:cNvSpPr>
            <a:spLocks noGrp="1"/>
          </p:cNvSpPr>
          <p:nvPr>
            <p:ph type="ftr" sz="quarter" idx="3"/>
          </p:nvPr>
        </p:nvSpPr>
        <p:spPr>
          <a:xfrm>
            <a:off x="6594050" y="155448"/>
            <a:ext cx="4164972" cy="471672"/>
          </a:xfrm>
          <a:prstGeom prst="rect">
            <a:avLst/>
          </a:prstGeom>
        </p:spPr>
        <p:txBody>
          <a:bodyPr vert="horz" lIns="0" tIns="45720" rIns="91440" bIns="45720" rtlCol="0" anchor="b"/>
          <a:lstStyle>
            <a:lvl1pPr algn="r">
              <a:defRPr sz="1200" spc="300">
                <a:solidFill>
                  <a:schemeClr val="bg1"/>
                </a:solidFill>
                <a:latin typeface="+mn-lt"/>
              </a:defRPr>
            </a:lvl1pPr>
          </a:lstStyle>
          <a:p>
            <a:r>
              <a:rPr lang="en-US" dirty="0"/>
              <a:t>PRESENTATION TITLE</a:t>
            </a:r>
          </a:p>
        </p:txBody>
      </p:sp>
      <p:sp>
        <p:nvSpPr>
          <p:cNvPr id="8" name="Slide Number Placeholder 5">
            <a:extLst>
              <a:ext uri="{FF2B5EF4-FFF2-40B4-BE49-F238E27FC236}">
                <a16:creationId xmlns:a16="http://schemas.microsoft.com/office/drawing/2014/main" id="{DCA2FC66-19AF-2F4C-EFFA-F968C93546DA}"/>
              </a:ext>
            </a:extLst>
          </p:cNvPr>
          <p:cNvSpPr>
            <a:spLocks noGrp="1"/>
          </p:cNvSpPr>
          <p:nvPr>
            <p:ph type="sldNum" sz="quarter" idx="4"/>
          </p:nvPr>
        </p:nvSpPr>
        <p:spPr>
          <a:xfrm>
            <a:off x="11142921" y="155448"/>
            <a:ext cx="348039" cy="471672"/>
          </a:xfrm>
          <a:prstGeom prst="rect">
            <a:avLst/>
          </a:prstGeom>
        </p:spPr>
        <p:txBody>
          <a:bodyPr vert="horz" lIns="0" tIns="45720" rIns="0" bIns="45720" rtlCol="0" anchor="b"/>
          <a:lstStyle>
            <a:lvl1pPr algn="r">
              <a:defRPr sz="1200" b="1" i="0">
                <a:solidFill>
                  <a:schemeClr val="bg1"/>
                </a:solidFill>
                <a:latin typeface="+mn-lt"/>
              </a:defRPr>
            </a:lvl1pPr>
          </a:lstStyle>
          <a:p>
            <a:fld id="{6D22F896-40B5-4ADD-8801-0D06FADFA095}" type="slidenum">
              <a:rPr lang="en-US" smtClean="0"/>
              <a:pPr/>
              <a:t>‹#›</a:t>
            </a:fld>
            <a:endParaRPr lang="en-US" dirty="0"/>
          </a:p>
        </p:txBody>
      </p:sp>
      <p:sp>
        <p:nvSpPr>
          <p:cNvPr id="12" name="Table Placeholder 11">
            <a:extLst>
              <a:ext uri="{FF2B5EF4-FFF2-40B4-BE49-F238E27FC236}">
                <a16:creationId xmlns:a16="http://schemas.microsoft.com/office/drawing/2014/main" id="{23945778-2B6F-930D-51C8-417685BC4E19}"/>
              </a:ext>
            </a:extLst>
          </p:cNvPr>
          <p:cNvSpPr>
            <a:spLocks noGrp="1"/>
          </p:cNvSpPr>
          <p:nvPr>
            <p:ph type="tbl" sz="quarter" idx="11"/>
          </p:nvPr>
        </p:nvSpPr>
        <p:spPr>
          <a:xfrm>
            <a:off x="698376" y="2366300"/>
            <a:ext cx="10791949" cy="3587750"/>
          </a:xfrm>
        </p:spPr>
        <p:txBody>
          <a:bodyPr/>
          <a:lstStyle>
            <a:lvl1pPr>
              <a:defRPr/>
            </a:lvl1pPr>
          </a:lstStyle>
          <a:p>
            <a:r>
              <a:rPr lang="en-GB"/>
              <a:t>Click icon to add table</a:t>
            </a:r>
            <a:endParaRPr lang="en-US" dirty="0"/>
          </a:p>
        </p:txBody>
      </p:sp>
    </p:spTree>
    <p:extLst>
      <p:ext uri="{BB962C8B-B14F-4D97-AF65-F5344CB8AC3E}">
        <p14:creationId xmlns:p14="http://schemas.microsoft.com/office/powerpoint/2010/main" val="12998164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Section Title">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6" name="Freeform 20">
            <a:extLst>
              <a:ext uri="{FF2B5EF4-FFF2-40B4-BE49-F238E27FC236}">
                <a16:creationId xmlns:a16="http://schemas.microsoft.com/office/drawing/2014/main" id="{5E0168A1-8EA7-E075-A0E3-CC98D3A7A5F5}"/>
              </a:ext>
              <a:ext uri="{C183D7F6-B498-43B3-948B-1728B52AA6E4}">
                <adec:decorative xmlns:adec="http://schemas.microsoft.com/office/drawing/2017/decorative" val="1"/>
              </a:ext>
            </a:extLst>
          </p:cNvPr>
          <p:cNvSpPr/>
          <p:nvPr userDrawn="1"/>
        </p:nvSpPr>
        <p:spPr>
          <a:xfrm rot="16200000">
            <a:off x="45460" y="5586515"/>
            <a:ext cx="1218019" cy="1324951"/>
          </a:xfrm>
          <a:custGeom>
            <a:avLst/>
            <a:gdLst>
              <a:gd name="connsiteX0" fmla="*/ 1218019 w 1218019"/>
              <a:gd name="connsiteY0" fmla="*/ 0 h 1324951"/>
              <a:gd name="connsiteX1" fmla="*/ 0 w 1218019"/>
              <a:gd name="connsiteY1" fmla="*/ 0 h 1324951"/>
              <a:gd name="connsiteX2" fmla="*/ 0 w 1218019"/>
              <a:gd name="connsiteY2" fmla="*/ 1324951 h 1324951"/>
              <a:gd name="connsiteX3" fmla="*/ 44025 w 1218019"/>
              <a:gd name="connsiteY3" fmla="*/ 1308837 h 1324951"/>
              <a:gd name="connsiteX4" fmla="*/ 1213001 w 1218019"/>
              <a:gd name="connsiteY4" fmla="*/ 19515 h 132495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18019" h="1324951">
                <a:moveTo>
                  <a:pt x="1218019" y="0"/>
                </a:moveTo>
                <a:lnTo>
                  <a:pt x="0" y="0"/>
                </a:lnTo>
                <a:lnTo>
                  <a:pt x="0" y="1324951"/>
                </a:lnTo>
                <a:lnTo>
                  <a:pt x="44025" y="1308837"/>
                </a:lnTo>
                <a:cubicBezTo>
                  <a:pt x="600182" y="1073602"/>
                  <a:pt x="1031901" y="601768"/>
                  <a:pt x="1213001" y="19515"/>
                </a:cubicBezTo>
                <a:close/>
              </a:path>
            </a:pathLst>
          </a:custGeom>
          <a:solidFill>
            <a:schemeClr val="accent1">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0" name="Freeform 15">
            <a:extLst>
              <a:ext uri="{FF2B5EF4-FFF2-40B4-BE49-F238E27FC236}">
                <a16:creationId xmlns:a16="http://schemas.microsoft.com/office/drawing/2014/main" id="{235F4B08-36B8-4D96-46A3-640589F2B9ED}"/>
              </a:ext>
              <a:ext uri="{C183D7F6-B498-43B3-948B-1728B52AA6E4}">
                <adec:decorative xmlns:adec="http://schemas.microsoft.com/office/drawing/2017/decorative" val="1"/>
              </a:ext>
            </a:extLst>
          </p:cNvPr>
          <p:cNvSpPr/>
          <p:nvPr userDrawn="1"/>
        </p:nvSpPr>
        <p:spPr>
          <a:xfrm rot="5400000" flipH="1">
            <a:off x="442520" y="-450526"/>
            <a:ext cx="1018073" cy="1919124"/>
          </a:xfrm>
          <a:custGeom>
            <a:avLst/>
            <a:gdLst>
              <a:gd name="connsiteX0" fmla="*/ 1018073 w 1018073"/>
              <a:gd name="connsiteY0" fmla="*/ 1919124 h 1919124"/>
              <a:gd name="connsiteX1" fmla="*/ 1018073 w 1018073"/>
              <a:gd name="connsiteY1" fmla="*/ 0 h 1919124"/>
              <a:gd name="connsiteX2" fmla="*/ 860680 w 1018073"/>
              <a:gd name="connsiteY2" fmla="*/ 92033 h 1919124"/>
              <a:gd name="connsiteX3" fmla="*/ 45685 w 1018073"/>
              <a:gd name="connsiteY3" fmla="*/ 1217247 h 1919124"/>
              <a:gd name="connsiteX4" fmla="*/ 29068 w 1018073"/>
              <a:gd name="connsiteY4" fmla="*/ 1808525 h 1919124"/>
              <a:gd name="connsiteX5" fmla="*/ 59967 w 1018073"/>
              <a:gd name="connsiteY5" fmla="*/ 1919124 h 19191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18073" h="1919124">
                <a:moveTo>
                  <a:pt x="1018073" y="1919124"/>
                </a:moveTo>
                <a:lnTo>
                  <a:pt x="1018073" y="0"/>
                </a:lnTo>
                <a:lnTo>
                  <a:pt x="860680" y="92033"/>
                </a:lnTo>
                <a:cubicBezTo>
                  <a:pt x="468017" y="356206"/>
                  <a:pt x="159674" y="774823"/>
                  <a:pt x="45685" y="1217247"/>
                </a:cubicBezTo>
                <a:cubicBezTo>
                  <a:pt x="-9143" y="1412111"/>
                  <a:pt x="-14542" y="1615180"/>
                  <a:pt x="29068" y="1808525"/>
                </a:cubicBezTo>
                <a:lnTo>
                  <a:pt x="59967" y="1919124"/>
                </a:lnTo>
                <a:close/>
              </a:path>
            </a:pathLst>
          </a:custGeom>
          <a:solidFill>
            <a:schemeClr val="accent5"/>
          </a:solidFill>
          <a:ln w="2027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4" name="Freeform: Shape 4">
            <a:extLst>
              <a:ext uri="{FF2B5EF4-FFF2-40B4-BE49-F238E27FC236}">
                <a16:creationId xmlns:a16="http://schemas.microsoft.com/office/drawing/2014/main" id="{71E3A63B-01EF-B3B1-F861-1BBC4411F929}"/>
              </a:ext>
              <a:ext uri="{C183D7F6-B498-43B3-948B-1728B52AA6E4}">
                <adec:decorative xmlns:adec="http://schemas.microsoft.com/office/drawing/2017/decorative" val="1"/>
              </a:ext>
            </a:extLst>
          </p:cNvPr>
          <p:cNvSpPr/>
          <p:nvPr userDrawn="1"/>
        </p:nvSpPr>
        <p:spPr>
          <a:xfrm flipH="1" flipV="1">
            <a:off x="10243539" y="-1"/>
            <a:ext cx="1948461" cy="1453974"/>
          </a:xfrm>
          <a:custGeom>
            <a:avLst/>
            <a:gdLst>
              <a:gd name="connsiteX0" fmla="*/ 0 w 1948461"/>
              <a:gd name="connsiteY0" fmla="*/ 0 h 1453974"/>
              <a:gd name="connsiteX1" fmla="*/ 32434 w 1948461"/>
              <a:gd name="connsiteY1" fmla="*/ 41394 h 1453974"/>
              <a:gd name="connsiteX2" fmla="*/ 611626 w 1948461"/>
              <a:gd name="connsiteY2" fmla="*/ 508597 h 1453974"/>
              <a:gd name="connsiteX3" fmla="*/ 1902163 w 1948461"/>
              <a:gd name="connsiteY3" fmla="*/ 1370646 h 1453974"/>
              <a:gd name="connsiteX4" fmla="*/ 1948461 w 1948461"/>
              <a:gd name="connsiteY4" fmla="*/ 1453974 h 1453974"/>
              <a:gd name="connsiteX5" fmla="*/ 0 w 1948461"/>
              <a:gd name="connsiteY5" fmla="*/ 1453974 h 14539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48461" h="1453974">
                <a:moveTo>
                  <a:pt x="0" y="0"/>
                </a:moveTo>
                <a:lnTo>
                  <a:pt x="32434" y="41394"/>
                </a:lnTo>
                <a:cubicBezTo>
                  <a:pt x="190803" y="222210"/>
                  <a:pt x="377048" y="387079"/>
                  <a:pt x="611626" y="508597"/>
                </a:cubicBezTo>
                <a:cubicBezTo>
                  <a:pt x="1000743" y="710195"/>
                  <a:pt x="1598725" y="895624"/>
                  <a:pt x="1902163" y="1370646"/>
                </a:cubicBezTo>
                <a:lnTo>
                  <a:pt x="1948461" y="1453974"/>
                </a:lnTo>
                <a:lnTo>
                  <a:pt x="0" y="1453974"/>
                </a:lnTo>
                <a:close/>
              </a:path>
            </a:pathLst>
          </a:custGeom>
          <a:solidFill>
            <a:schemeClr val="accent1"/>
          </a:solidFill>
          <a:ln w="15032"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p>
        </p:txBody>
      </p:sp>
      <p:sp>
        <p:nvSpPr>
          <p:cNvPr id="15" name="Freeform: Shape 5">
            <a:extLst>
              <a:ext uri="{FF2B5EF4-FFF2-40B4-BE49-F238E27FC236}">
                <a16:creationId xmlns:a16="http://schemas.microsoft.com/office/drawing/2014/main" id="{D93AB7B1-DA47-81AC-9BD3-0767E499EFFE}"/>
              </a:ext>
              <a:ext uri="{C183D7F6-B498-43B3-948B-1728B52AA6E4}">
                <adec:decorative xmlns:adec="http://schemas.microsoft.com/office/drawing/2017/decorative" val="1"/>
              </a:ext>
            </a:extLst>
          </p:cNvPr>
          <p:cNvSpPr/>
          <p:nvPr userDrawn="1"/>
        </p:nvSpPr>
        <p:spPr>
          <a:xfrm rot="10800000">
            <a:off x="7248231" y="5855618"/>
            <a:ext cx="4943770" cy="1002382"/>
          </a:xfrm>
          <a:custGeom>
            <a:avLst/>
            <a:gdLst>
              <a:gd name="connsiteX0" fmla="*/ 0 w 4943770"/>
              <a:gd name="connsiteY0" fmla="*/ 0 h 1002382"/>
              <a:gd name="connsiteX1" fmla="*/ 4943770 w 4943770"/>
              <a:gd name="connsiteY1" fmla="*/ 0 h 1002382"/>
              <a:gd name="connsiteX2" fmla="*/ 4906928 w 4943770"/>
              <a:gd name="connsiteY2" fmla="*/ 44581 h 1002382"/>
              <a:gd name="connsiteX3" fmla="*/ 2525640 w 4943770"/>
              <a:gd name="connsiteY3" fmla="*/ 241508 h 1002382"/>
              <a:gd name="connsiteX4" fmla="*/ 1667268 w 4943770"/>
              <a:gd name="connsiteY4" fmla="*/ 163732 h 1002382"/>
              <a:gd name="connsiteX5" fmla="*/ 1317749 w 4943770"/>
              <a:gd name="connsiteY5" fmla="*/ 293864 h 1002382"/>
              <a:gd name="connsiteX6" fmla="*/ 75310 w 4943770"/>
              <a:gd name="connsiteY6" fmla="*/ 989292 h 1002382"/>
              <a:gd name="connsiteX7" fmla="*/ 0 w 4943770"/>
              <a:gd name="connsiteY7" fmla="*/ 1002382 h 10023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943770" h="1002382">
                <a:moveTo>
                  <a:pt x="0" y="0"/>
                </a:moveTo>
                <a:lnTo>
                  <a:pt x="4943770" y="0"/>
                </a:lnTo>
                <a:lnTo>
                  <a:pt x="4906928" y="44581"/>
                </a:lnTo>
                <a:cubicBezTo>
                  <a:pt x="4311119" y="665259"/>
                  <a:pt x="3275391" y="550750"/>
                  <a:pt x="2525640" y="241508"/>
                </a:cubicBezTo>
                <a:cubicBezTo>
                  <a:pt x="2174456" y="97448"/>
                  <a:pt x="1956229" y="100710"/>
                  <a:pt x="1667268" y="163732"/>
                </a:cubicBezTo>
                <a:cubicBezTo>
                  <a:pt x="1546867" y="189990"/>
                  <a:pt x="1429272" y="233773"/>
                  <a:pt x="1317749" y="293864"/>
                </a:cubicBezTo>
                <a:cubicBezTo>
                  <a:pt x="1050964" y="428937"/>
                  <a:pt x="614633" y="864100"/>
                  <a:pt x="75310" y="989292"/>
                </a:cubicBezTo>
                <a:lnTo>
                  <a:pt x="0" y="1002382"/>
                </a:lnTo>
                <a:close/>
              </a:path>
            </a:pathLst>
          </a:custGeom>
          <a:solidFill>
            <a:schemeClr val="accent6"/>
          </a:solidFill>
          <a:ln w="34826"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p>
        </p:txBody>
      </p:sp>
      <p:sp>
        <p:nvSpPr>
          <p:cNvPr id="9" name="Block Arc 8">
            <a:extLst>
              <a:ext uri="{FF2B5EF4-FFF2-40B4-BE49-F238E27FC236}">
                <a16:creationId xmlns:a16="http://schemas.microsoft.com/office/drawing/2014/main" id="{1CA7618C-E262-114D-F36B-190A5C994B08}"/>
              </a:ext>
              <a:ext uri="{C183D7F6-B498-43B3-948B-1728B52AA6E4}">
                <adec:decorative xmlns:adec="http://schemas.microsoft.com/office/drawing/2017/decorative" val="1"/>
              </a:ext>
            </a:extLst>
          </p:cNvPr>
          <p:cNvSpPr/>
          <p:nvPr userDrawn="1"/>
        </p:nvSpPr>
        <p:spPr>
          <a:xfrm rot="10800000">
            <a:off x="5921979" y="188942"/>
            <a:ext cx="348041" cy="348041"/>
          </a:xfrm>
          <a:prstGeom prst="blockArc">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13" name="Title Placeholder 1">
            <a:extLst>
              <a:ext uri="{FF2B5EF4-FFF2-40B4-BE49-F238E27FC236}">
                <a16:creationId xmlns:a16="http://schemas.microsoft.com/office/drawing/2014/main" id="{A49B6E6B-2A0F-CE8A-E5C4-DD990D43D35E}"/>
              </a:ext>
            </a:extLst>
          </p:cNvPr>
          <p:cNvSpPr>
            <a:spLocks noGrp="1"/>
          </p:cNvSpPr>
          <p:nvPr>
            <p:ph type="title" hasCustomPrompt="1"/>
          </p:nvPr>
        </p:nvSpPr>
        <p:spPr>
          <a:xfrm>
            <a:off x="5408762" y="914400"/>
            <a:ext cx="5870448" cy="5029200"/>
          </a:xfrm>
          <a:prstGeom prst="rect">
            <a:avLst/>
          </a:prstGeom>
        </p:spPr>
        <p:txBody>
          <a:bodyPr vert="horz" lIns="0" tIns="45720" rIns="0" bIns="45720" rtlCol="0" anchor="ctr">
            <a:noAutofit/>
          </a:bodyPr>
          <a:lstStyle>
            <a:lvl1pPr>
              <a:lnSpc>
                <a:spcPct val="75000"/>
              </a:lnSpc>
              <a:defRPr sz="5400" cap="all" spc="0" baseline="0"/>
            </a:lvl1pPr>
          </a:lstStyle>
          <a:p>
            <a:r>
              <a:rPr lang="en-US" dirty="0"/>
              <a:t>Click to add title</a:t>
            </a:r>
          </a:p>
        </p:txBody>
      </p:sp>
      <p:sp>
        <p:nvSpPr>
          <p:cNvPr id="5" name="Picture Placeholder 4">
            <a:extLst>
              <a:ext uri="{FF2B5EF4-FFF2-40B4-BE49-F238E27FC236}">
                <a16:creationId xmlns:a16="http://schemas.microsoft.com/office/drawing/2014/main" id="{BDDF44C2-2412-E9A3-C652-50DB0A363319}"/>
              </a:ext>
            </a:extLst>
          </p:cNvPr>
          <p:cNvSpPr>
            <a:spLocks noGrp="1"/>
          </p:cNvSpPr>
          <p:nvPr>
            <p:ph type="pic" sz="quarter" idx="11"/>
          </p:nvPr>
        </p:nvSpPr>
        <p:spPr>
          <a:xfrm>
            <a:off x="0" y="0"/>
            <a:ext cx="4943475" cy="6858000"/>
          </a:xfrm>
          <a:custGeom>
            <a:avLst/>
            <a:gdLst>
              <a:gd name="connsiteX0" fmla="*/ 1911118 w 4943475"/>
              <a:gd name="connsiteY0" fmla="*/ 0 h 6858000"/>
              <a:gd name="connsiteX1" fmla="*/ 4943475 w 4943475"/>
              <a:gd name="connsiteY1" fmla="*/ 0 h 6858000"/>
              <a:gd name="connsiteX2" fmla="*/ 4943475 w 4943475"/>
              <a:gd name="connsiteY2" fmla="*/ 6858000 h 6858000"/>
              <a:gd name="connsiteX3" fmla="*/ 1316945 w 4943475"/>
              <a:gd name="connsiteY3" fmla="*/ 6858000 h 6858000"/>
              <a:gd name="connsiteX4" fmla="*/ 1300831 w 4943475"/>
              <a:gd name="connsiteY4" fmla="*/ 6813975 h 6858000"/>
              <a:gd name="connsiteX5" fmla="*/ 11509 w 4943475"/>
              <a:gd name="connsiteY5" fmla="*/ 5644999 h 6858000"/>
              <a:gd name="connsiteX6" fmla="*/ 0 w 4943475"/>
              <a:gd name="connsiteY6" fmla="*/ 5642040 h 6858000"/>
              <a:gd name="connsiteX7" fmla="*/ 0 w 4943475"/>
              <a:gd name="connsiteY7" fmla="*/ 960342 h 6858000"/>
              <a:gd name="connsiteX8" fmla="*/ 102594 w 4943475"/>
              <a:gd name="connsiteY8" fmla="*/ 989005 h 6858000"/>
              <a:gd name="connsiteX9" fmla="*/ 693872 w 4943475"/>
              <a:gd name="connsiteY9" fmla="*/ 972388 h 6858000"/>
              <a:gd name="connsiteX10" fmla="*/ 1819086 w 4943475"/>
              <a:gd name="connsiteY10" fmla="*/ 15739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943475" h="6858000">
                <a:moveTo>
                  <a:pt x="1911118" y="0"/>
                </a:moveTo>
                <a:lnTo>
                  <a:pt x="4943475" y="0"/>
                </a:lnTo>
                <a:lnTo>
                  <a:pt x="4943475" y="6858000"/>
                </a:lnTo>
                <a:lnTo>
                  <a:pt x="1316945" y="6858000"/>
                </a:lnTo>
                <a:lnTo>
                  <a:pt x="1300831" y="6813975"/>
                </a:lnTo>
                <a:cubicBezTo>
                  <a:pt x="1065596" y="6257818"/>
                  <a:pt x="593762" y="5826099"/>
                  <a:pt x="11509" y="5644999"/>
                </a:cubicBezTo>
                <a:lnTo>
                  <a:pt x="0" y="5642040"/>
                </a:lnTo>
                <a:lnTo>
                  <a:pt x="0" y="960342"/>
                </a:lnTo>
                <a:lnTo>
                  <a:pt x="102594" y="989005"/>
                </a:lnTo>
                <a:cubicBezTo>
                  <a:pt x="295939" y="1032615"/>
                  <a:pt x="499008" y="1027216"/>
                  <a:pt x="693872" y="972388"/>
                </a:cubicBezTo>
                <a:cubicBezTo>
                  <a:pt x="1136296" y="858399"/>
                  <a:pt x="1554913" y="550056"/>
                  <a:pt x="1819086" y="157393"/>
                </a:cubicBezTo>
                <a:close/>
              </a:path>
            </a:pathLst>
          </a:custGeom>
        </p:spPr>
        <p:txBody>
          <a:bodyPr wrap="square" tIns="1005840">
            <a:noAutofit/>
          </a:bodyPr>
          <a:lstStyle>
            <a:lvl1pPr marL="0" indent="0" algn="ctr">
              <a:buNone/>
              <a:defRPr/>
            </a:lvl1pPr>
          </a:lstStyle>
          <a:p>
            <a:r>
              <a:rPr lang="en-GB"/>
              <a:t>Click icon to add picture</a:t>
            </a:r>
            <a:endParaRPr lang="en-US" dirty="0"/>
          </a:p>
        </p:txBody>
      </p:sp>
      <p:sp>
        <p:nvSpPr>
          <p:cNvPr id="7" name="Footer Placeholder 4">
            <a:extLst>
              <a:ext uri="{FF2B5EF4-FFF2-40B4-BE49-F238E27FC236}">
                <a16:creationId xmlns:a16="http://schemas.microsoft.com/office/drawing/2014/main" id="{C2F7C452-F8B7-9780-039C-30CEF6E838BD}"/>
              </a:ext>
            </a:extLst>
          </p:cNvPr>
          <p:cNvSpPr>
            <a:spLocks noGrp="1"/>
          </p:cNvSpPr>
          <p:nvPr>
            <p:ph type="ftr" sz="quarter" idx="3"/>
          </p:nvPr>
        </p:nvSpPr>
        <p:spPr>
          <a:xfrm>
            <a:off x="6594050" y="155448"/>
            <a:ext cx="4164972" cy="471672"/>
          </a:xfrm>
          <a:prstGeom prst="rect">
            <a:avLst/>
          </a:prstGeom>
        </p:spPr>
        <p:txBody>
          <a:bodyPr vert="horz" lIns="0" tIns="45720" rIns="91440" bIns="45720" rtlCol="0" anchor="b"/>
          <a:lstStyle>
            <a:lvl1pPr algn="r">
              <a:defRPr sz="1200" spc="300">
                <a:solidFill>
                  <a:schemeClr val="bg1"/>
                </a:solidFill>
                <a:latin typeface="+mn-lt"/>
              </a:defRPr>
            </a:lvl1pPr>
          </a:lstStyle>
          <a:p>
            <a:r>
              <a:rPr lang="en-US" dirty="0"/>
              <a:t>PRESENTATION TITLE</a:t>
            </a:r>
          </a:p>
        </p:txBody>
      </p:sp>
      <p:sp>
        <p:nvSpPr>
          <p:cNvPr id="8" name="Slide Number Placeholder 5">
            <a:extLst>
              <a:ext uri="{FF2B5EF4-FFF2-40B4-BE49-F238E27FC236}">
                <a16:creationId xmlns:a16="http://schemas.microsoft.com/office/drawing/2014/main" id="{DCA2FC66-19AF-2F4C-EFFA-F968C93546DA}"/>
              </a:ext>
            </a:extLst>
          </p:cNvPr>
          <p:cNvSpPr>
            <a:spLocks noGrp="1"/>
          </p:cNvSpPr>
          <p:nvPr>
            <p:ph type="sldNum" sz="quarter" idx="4"/>
          </p:nvPr>
        </p:nvSpPr>
        <p:spPr>
          <a:xfrm>
            <a:off x="11142921" y="155448"/>
            <a:ext cx="348039" cy="471672"/>
          </a:xfrm>
          <a:prstGeom prst="rect">
            <a:avLst/>
          </a:prstGeom>
        </p:spPr>
        <p:txBody>
          <a:bodyPr vert="horz" lIns="0" tIns="45720" rIns="0" bIns="45720" rtlCol="0" anchor="b"/>
          <a:lstStyle>
            <a:lvl1pPr algn="r">
              <a:defRPr sz="1200" b="1" i="0">
                <a:solidFill>
                  <a:schemeClr val="bg1"/>
                </a:solidFill>
                <a:latin typeface="+mn-lt"/>
              </a:defRPr>
            </a:lvl1p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74114237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wo Columns 3">
    <p:bg>
      <p:bgPr>
        <a:solidFill>
          <a:schemeClr val="tx1"/>
        </a:solidFill>
        <a:effectLst/>
      </p:bgPr>
    </p:bg>
    <p:spTree>
      <p:nvGrpSpPr>
        <p:cNvPr id="1" name=""/>
        <p:cNvGrpSpPr/>
        <p:nvPr/>
      </p:nvGrpSpPr>
      <p:grpSpPr>
        <a:xfrm>
          <a:off x="0" y="0"/>
          <a:ext cx="0" cy="0"/>
          <a:chOff x="0" y="0"/>
          <a:chExt cx="0" cy="0"/>
        </a:xfrm>
      </p:grpSpPr>
      <p:sp>
        <p:nvSpPr>
          <p:cNvPr id="5" name="Freeform: Shape 22">
            <a:extLst>
              <a:ext uri="{FF2B5EF4-FFF2-40B4-BE49-F238E27FC236}">
                <a16:creationId xmlns:a16="http://schemas.microsoft.com/office/drawing/2014/main" id="{0FA877A3-B2AE-5C65-DE20-D16387871BE5}"/>
              </a:ext>
              <a:ext uri="{C183D7F6-B498-43B3-948B-1728B52AA6E4}">
                <adec:decorative xmlns:adec="http://schemas.microsoft.com/office/drawing/2017/decorative" val="1"/>
              </a:ext>
            </a:extLst>
          </p:cNvPr>
          <p:cNvSpPr/>
          <p:nvPr userDrawn="1"/>
        </p:nvSpPr>
        <p:spPr>
          <a:xfrm>
            <a:off x="8906392" y="4720062"/>
            <a:ext cx="3285608" cy="2137938"/>
          </a:xfrm>
          <a:custGeom>
            <a:avLst/>
            <a:gdLst>
              <a:gd name="connsiteX0" fmla="*/ 3285608 w 3285608"/>
              <a:gd name="connsiteY0" fmla="*/ 0 h 2137938"/>
              <a:gd name="connsiteX1" fmla="*/ 3285608 w 3285608"/>
              <a:gd name="connsiteY1" fmla="*/ 2137938 h 2137938"/>
              <a:gd name="connsiteX2" fmla="*/ 0 w 3285608"/>
              <a:gd name="connsiteY2" fmla="*/ 2137938 h 2137938"/>
              <a:gd name="connsiteX3" fmla="*/ 53213 w 3285608"/>
              <a:gd name="connsiteY3" fmla="*/ 2070398 h 2137938"/>
              <a:gd name="connsiteX4" fmla="*/ 1464698 w 3285608"/>
              <a:gd name="connsiteY4" fmla="*/ 1425184 h 2137938"/>
              <a:gd name="connsiteX5" fmla="*/ 3278751 w 3285608"/>
              <a:gd name="connsiteY5" fmla="*/ 2109 h 21379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85608" h="2137938">
                <a:moveTo>
                  <a:pt x="3285608" y="0"/>
                </a:moveTo>
                <a:lnTo>
                  <a:pt x="3285608" y="2137938"/>
                </a:lnTo>
                <a:lnTo>
                  <a:pt x="0" y="2137938"/>
                </a:lnTo>
                <a:lnTo>
                  <a:pt x="53213" y="2070398"/>
                </a:lnTo>
                <a:cubicBezTo>
                  <a:pt x="428518" y="1649846"/>
                  <a:pt x="1048414" y="1562150"/>
                  <a:pt x="1464698" y="1425184"/>
                </a:cubicBezTo>
                <a:cubicBezTo>
                  <a:pt x="2343037" y="1136242"/>
                  <a:pt x="2721555" y="228637"/>
                  <a:pt x="3278751" y="2109"/>
                </a:cubicBezTo>
                <a:close/>
              </a:path>
            </a:pathLst>
          </a:custGeom>
          <a:solidFill>
            <a:schemeClr val="accent6"/>
          </a:solidFill>
          <a:ln w="2124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cxnSp>
        <p:nvCxnSpPr>
          <p:cNvPr id="3" name="Straight Connector 2">
            <a:extLst>
              <a:ext uri="{FF2B5EF4-FFF2-40B4-BE49-F238E27FC236}">
                <a16:creationId xmlns:a16="http://schemas.microsoft.com/office/drawing/2014/main" id="{0FBD2995-6344-0C11-3D12-6B4C7A5F228C}"/>
              </a:ext>
              <a:ext uri="{C183D7F6-B498-43B3-948B-1728B52AA6E4}">
                <adec:decorative xmlns:adec="http://schemas.microsoft.com/office/drawing/2017/decorative" val="1"/>
              </a:ext>
            </a:extLst>
          </p:cNvPr>
          <p:cNvCxnSpPr>
            <a:cxnSpLocks/>
          </p:cNvCxnSpPr>
          <p:nvPr userDrawn="1"/>
        </p:nvCxnSpPr>
        <p:spPr>
          <a:xfrm>
            <a:off x="5921979" y="834643"/>
            <a:ext cx="5568981"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9" name="Block Arc 8">
            <a:extLst>
              <a:ext uri="{FF2B5EF4-FFF2-40B4-BE49-F238E27FC236}">
                <a16:creationId xmlns:a16="http://schemas.microsoft.com/office/drawing/2014/main" id="{1CA7618C-E262-114D-F36B-190A5C994B08}"/>
              </a:ext>
              <a:ext uri="{C183D7F6-B498-43B3-948B-1728B52AA6E4}">
                <adec:decorative xmlns:adec="http://schemas.microsoft.com/office/drawing/2017/decorative" val="1"/>
              </a:ext>
            </a:extLst>
          </p:cNvPr>
          <p:cNvSpPr/>
          <p:nvPr userDrawn="1"/>
        </p:nvSpPr>
        <p:spPr>
          <a:xfrm rot="10800000">
            <a:off x="5921979" y="188942"/>
            <a:ext cx="348041" cy="348041"/>
          </a:xfrm>
          <a:prstGeom prst="blockArc">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13" name="Title Placeholder 1">
            <a:extLst>
              <a:ext uri="{FF2B5EF4-FFF2-40B4-BE49-F238E27FC236}">
                <a16:creationId xmlns:a16="http://schemas.microsoft.com/office/drawing/2014/main" id="{A49B6E6B-2A0F-CE8A-E5C4-DD990D43D35E}"/>
              </a:ext>
            </a:extLst>
          </p:cNvPr>
          <p:cNvSpPr>
            <a:spLocks noGrp="1"/>
          </p:cNvSpPr>
          <p:nvPr>
            <p:ph type="title" hasCustomPrompt="1"/>
          </p:nvPr>
        </p:nvSpPr>
        <p:spPr>
          <a:xfrm>
            <a:off x="699372" y="536983"/>
            <a:ext cx="4987598" cy="1806163"/>
          </a:xfrm>
          <a:prstGeom prst="rect">
            <a:avLst/>
          </a:prstGeom>
        </p:spPr>
        <p:txBody>
          <a:bodyPr vert="horz" lIns="0" tIns="45720" rIns="91440" bIns="45720" rtlCol="0" anchor="t">
            <a:noAutofit/>
          </a:bodyPr>
          <a:lstStyle>
            <a:lvl1pPr>
              <a:defRPr sz="3200" spc="300" baseline="0"/>
            </a:lvl1pPr>
          </a:lstStyle>
          <a:p>
            <a:r>
              <a:rPr lang="en-US" dirty="0"/>
              <a:t>Click to add title</a:t>
            </a:r>
          </a:p>
        </p:txBody>
      </p:sp>
      <p:sp>
        <p:nvSpPr>
          <p:cNvPr id="7" name="Footer Placeholder 4">
            <a:extLst>
              <a:ext uri="{FF2B5EF4-FFF2-40B4-BE49-F238E27FC236}">
                <a16:creationId xmlns:a16="http://schemas.microsoft.com/office/drawing/2014/main" id="{C2F7C452-F8B7-9780-039C-30CEF6E838BD}"/>
              </a:ext>
            </a:extLst>
          </p:cNvPr>
          <p:cNvSpPr>
            <a:spLocks noGrp="1"/>
          </p:cNvSpPr>
          <p:nvPr>
            <p:ph type="ftr" sz="quarter" idx="3"/>
          </p:nvPr>
        </p:nvSpPr>
        <p:spPr>
          <a:xfrm>
            <a:off x="6594050" y="155448"/>
            <a:ext cx="4164972" cy="471672"/>
          </a:xfrm>
          <a:prstGeom prst="rect">
            <a:avLst/>
          </a:prstGeom>
        </p:spPr>
        <p:txBody>
          <a:bodyPr vert="horz" lIns="0" tIns="45720" rIns="91440" bIns="45720" rtlCol="0" anchor="b"/>
          <a:lstStyle>
            <a:lvl1pPr algn="r">
              <a:defRPr sz="1200" spc="300">
                <a:solidFill>
                  <a:schemeClr val="bg1"/>
                </a:solidFill>
                <a:latin typeface="+mn-lt"/>
              </a:defRPr>
            </a:lvl1pPr>
          </a:lstStyle>
          <a:p>
            <a:r>
              <a:rPr lang="en-US" dirty="0"/>
              <a:t>PRESENTATION TITLE</a:t>
            </a:r>
          </a:p>
        </p:txBody>
      </p:sp>
      <p:sp>
        <p:nvSpPr>
          <p:cNvPr id="8" name="Slide Number Placeholder 5">
            <a:extLst>
              <a:ext uri="{FF2B5EF4-FFF2-40B4-BE49-F238E27FC236}">
                <a16:creationId xmlns:a16="http://schemas.microsoft.com/office/drawing/2014/main" id="{DCA2FC66-19AF-2F4C-EFFA-F968C93546DA}"/>
              </a:ext>
            </a:extLst>
          </p:cNvPr>
          <p:cNvSpPr>
            <a:spLocks noGrp="1"/>
          </p:cNvSpPr>
          <p:nvPr>
            <p:ph type="sldNum" sz="quarter" idx="4"/>
          </p:nvPr>
        </p:nvSpPr>
        <p:spPr>
          <a:xfrm>
            <a:off x="11142921" y="155448"/>
            <a:ext cx="348039" cy="471672"/>
          </a:xfrm>
          <a:prstGeom prst="rect">
            <a:avLst/>
          </a:prstGeom>
        </p:spPr>
        <p:txBody>
          <a:bodyPr vert="horz" lIns="0" tIns="45720" rIns="0" bIns="45720" rtlCol="0" anchor="b"/>
          <a:lstStyle>
            <a:lvl1pPr algn="r">
              <a:defRPr sz="1200" b="1" i="0">
                <a:solidFill>
                  <a:schemeClr val="bg1"/>
                </a:solidFill>
                <a:latin typeface="+mn-lt"/>
              </a:defRPr>
            </a:lvl1pPr>
          </a:lstStyle>
          <a:p>
            <a:fld id="{6D22F896-40B5-4ADD-8801-0D06FADFA095}" type="slidenum">
              <a:rPr lang="en-US" smtClean="0"/>
              <a:pPr/>
              <a:t>‹#›</a:t>
            </a:fld>
            <a:endParaRPr lang="en-US" dirty="0"/>
          </a:p>
        </p:txBody>
      </p:sp>
      <p:sp>
        <p:nvSpPr>
          <p:cNvPr id="11" name="Content Placeholder 10">
            <a:extLst>
              <a:ext uri="{FF2B5EF4-FFF2-40B4-BE49-F238E27FC236}">
                <a16:creationId xmlns:a16="http://schemas.microsoft.com/office/drawing/2014/main" id="{6ED64F80-2CCD-28E9-12D1-CFA0E295299B}"/>
              </a:ext>
            </a:extLst>
          </p:cNvPr>
          <p:cNvSpPr>
            <a:spLocks noGrp="1"/>
          </p:cNvSpPr>
          <p:nvPr>
            <p:ph sz="quarter" idx="10" hasCustomPrompt="1"/>
          </p:nvPr>
        </p:nvSpPr>
        <p:spPr>
          <a:xfrm>
            <a:off x="703472" y="2377871"/>
            <a:ext cx="6814371" cy="4359402"/>
          </a:xfrm>
        </p:spPr>
        <p:txBody>
          <a:bodyPr>
            <a:normAutofit/>
          </a:bodyPr>
          <a:lstStyle>
            <a:lvl1pPr marL="512064" indent="-512064">
              <a:lnSpc>
                <a:spcPct val="100000"/>
              </a:lnSpc>
              <a:spcBef>
                <a:spcPts val="600"/>
              </a:spcBef>
              <a:spcAft>
                <a:spcPts val="1200"/>
              </a:spcAft>
              <a:buFont typeface="+mj-lt"/>
              <a:buAutoNum type="arabicPeriod"/>
              <a:defRPr sz="2000"/>
            </a:lvl1pPr>
            <a:lvl2pPr marL="800100" indent="-512064">
              <a:lnSpc>
                <a:spcPct val="100000"/>
              </a:lnSpc>
              <a:spcBef>
                <a:spcPts val="600"/>
              </a:spcBef>
              <a:spcAft>
                <a:spcPts val="1200"/>
              </a:spcAft>
              <a:buFont typeface="+mj-lt"/>
              <a:buAutoNum type="arabicPeriod"/>
              <a:defRPr sz="1800"/>
            </a:lvl2pPr>
            <a:lvl3pPr marL="1257300" indent="-512064">
              <a:lnSpc>
                <a:spcPct val="100000"/>
              </a:lnSpc>
              <a:spcBef>
                <a:spcPts val="600"/>
              </a:spcBef>
              <a:spcAft>
                <a:spcPts val="1200"/>
              </a:spcAft>
              <a:buFont typeface="+mj-lt"/>
              <a:buAutoNum type="arabicPeriod"/>
              <a:defRPr sz="1600"/>
            </a:lvl3pPr>
            <a:lvl4pPr marL="1714500" indent="-512064">
              <a:lnSpc>
                <a:spcPct val="100000"/>
              </a:lnSpc>
              <a:spcBef>
                <a:spcPts val="600"/>
              </a:spcBef>
              <a:spcAft>
                <a:spcPts val="1200"/>
              </a:spcAft>
              <a:buFont typeface="+mj-lt"/>
              <a:buAutoNum type="arabicPeriod"/>
              <a:defRPr sz="1400"/>
            </a:lvl4pPr>
            <a:lvl5pPr marL="2171700" indent="-512064">
              <a:lnSpc>
                <a:spcPct val="100000"/>
              </a:lnSpc>
              <a:spcBef>
                <a:spcPts val="600"/>
              </a:spcBef>
              <a:spcAft>
                <a:spcPts val="1200"/>
              </a:spcAft>
              <a:buFont typeface="+mj-lt"/>
              <a:buAutoNum type="arabicPeriod"/>
              <a:defRPr sz="14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0" name="Content Placeholder 10">
            <a:extLst>
              <a:ext uri="{FF2B5EF4-FFF2-40B4-BE49-F238E27FC236}">
                <a16:creationId xmlns:a16="http://schemas.microsoft.com/office/drawing/2014/main" id="{CB9E0096-D944-5245-13D4-92814D4D59C7}"/>
              </a:ext>
            </a:extLst>
          </p:cNvPr>
          <p:cNvSpPr>
            <a:spLocks noGrp="1"/>
          </p:cNvSpPr>
          <p:nvPr>
            <p:ph sz="quarter" idx="11" hasCustomPrompt="1"/>
          </p:nvPr>
        </p:nvSpPr>
        <p:spPr>
          <a:xfrm>
            <a:off x="7954195" y="2377871"/>
            <a:ext cx="3840407" cy="4359402"/>
          </a:xfrm>
        </p:spPr>
        <p:txBody>
          <a:bodyPr>
            <a:normAutofit/>
          </a:bodyPr>
          <a:lstStyle>
            <a:lvl1pPr marL="0" indent="0">
              <a:lnSpc>
                <a:spcPct val="100000"/>
              </a:lnSpc>
              <a:spcBef>
                <a:spcPts val="600"/>
              </a:spcBef>
              <a:spcAft>
                <a:spcPts val="1200"/>
              </a:spcAft>
              <a:buNone/>
              <a:defRPr sz="2000"/>
            </a:lvl1pPr>
            <a:lvl2pPr marL="457200" indent="0">
              <a:lnSpc>
                <a:spcPct val="100000"/>
              </a:lnSpc>
              <a:spcBef>
                <a:spcPts val="600"/>
              </a:spcBef>
              <a:spcAft>
                <a:spcPts val="1200"/>
              </a:spcAft>
              <a:buNone/>
              <a:defRPr sz="1800"/>
            </a:lvl2pPr>
            <a:lvl3pPr marL="914400" indent="0">
              <a:lnSpc>
                <a:spcPct val="100000"/>
              </a:lnSpc>
              <a:spcBef>
                <a:spcPts val="600"/>
              </a:spcBef>
              <a:spcAft>
                <a:spcPts val="1200"/>
              </a:spcAft>
              <a:buNone/>
              <a:defRPr sz="1600"/>
            </a:lvl3pPr>
            <a:lvl4pPr marL="1371600" indent="0">
              <a:lnSpc>
                <a:spcPct val="100000"/>
              </a:lnSpc>
              <a:spcBef>
                <a:spcPts val="600"/>
              </a:spcBef>
              <a:spcAft>
                <a:spcPts val="1200"/>
              </a:spcAft>
              <a:buNone/>
              <a:defRPr sz="1400"/>
            </a:lvl4pPr>
            <a:lvl5pPr marL="1828800" indent="0">
              <a:lnSpc>
                <a:spcPct val="100000"/>
              </a:lnSpc>
              <a:spcBef>
                <a:spcPts val="600"/>
              </a:spcBef>
              <a:spcAft>
                <a:spcPts val="1200"/>
              </a:spcAft>
              <a:buNone/>
              <a:defRPr sz="14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86061434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losing">
    <p:bg>
      <p:bgPr>
        <a:solidFill>
          <a:schemeClr val="accent6"/>
        </a:solidFill>
        <a:effectLst/>
      </p:bgPr>
    </p:bg>
    <p:spTree>
      <p:nvGrpSpPr>
        <p:cNvPr id="1" name=""/>
        <p:cNvGrpSpPr/>
        <p:nvPr/>
      </p:nvGrpSpPr>
      <p:grpSpPr>
        <a:xfrm>
          <a:off x="0" y="0"/>
          <a:ext cx="0" cy="0"/>
          <a:chOff x="0" y="0"/>
          <a:chExt cx="0" cy="0"/>
        </a:xfrm>
      </p:grpSpPr>
      <p:sp>
        <p:nvSpPr>
          <p:cNvPr id="23" name="Freeform: Shape 22">
            <a:extLst>
              <a:ext uri="{FF2B5EF4-FFF2-40B4-BE49-F238E27FC236}">
                <a16:creationId xmlns:a16="http://schemas.microsoft.com/office/drawing/2014/main" id="{690D34EE-F9DA-E443-4A73-7A028CD1DC77}"/>
              </a:ext>
            </a:extLst>
          </p:cNvPr>
          <p:cNvSpPr/>
          <p:nvPr userDrawn="1"/>
        </p:nvSpPr>
        <p:spPr>
          <a:xfrm>
            <a:off x="6576005" y="6244034"/>
            <a:ext cx="5128931" cy="613967"/>
          </a:xfrm>
          <a:custGeom>
            <a:avLst/>
            <a:gdLst>
              <a:gd name="connsiteX0" fmla="*/ 4291965 w 5128931"/>
              <a:gd name="connsiteY0" fmla="*/ 60 h 613967"/>
              <a:gd name="connsiteX1" fmla="*/ 4666198 w 5128931"/>
              <a:gd name="connsiteY1" fmla="*/ 89254 h 613967"/>
              <a:gd name="connsiteX2" fmla="*/ 5101197 w 5128931"/>
              <a:gd name="connsiteY2" fmla="*/ 537690 h 613967"/>
              <a:gd name="connsiteX3" fmla="*/ 5128931 w 5128931"/>
              <a:gd name="connsiteY3" fmla="*/ 613967 h 613967"/>
              <a:gd name="connsiteX4" fmla="*/ 0 w 5128931"/>
              <a:gd name="connsiteY4" fmla="*/ 613967 h 613967"/>
              <a:gd name="connsiteX5" fmla="*/ 15614 w 5128931"/>
              <a:gd name="connsiteY5" fmla="*/ 593375 h 613967"/>
              <a:gd name="connsiteX6" fmla="*/ 81739 w 5128931"/>
              <a:gd name="connsiteY6" fmla="*/ 517786 h 613967"/>
              <a:gd name="connsiteX7" fmla="*/ 2139708 w 5128931"/>
              <a:gd name="connsiteY7" fmla="*/ 331996 h 613967"/>
              <a:gd name="connsiteX8" fmla="*/ 4291965 w 5128931"/>
              <a:gd name="connsiteY8" fmla="*/ 60 h 6139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128931" h="613967">
                <a:moveTo>
                  <a:pt x="4291965" y="60"/>
                </a:moveTo>
                <a:cubicBezTo>
                  <a:pt x="4425259" y="-1390"/>
                  <a:pt x="4550210" y="23536"/>
                  <a:pt x="4666198" y="89254"/>
                </a:cubicBezTo>
                <a:cubicBezTo>
                  <a:pt x="4891999" y="217207"/>
                  <a:pt x="5029133" y="370815"/>
                  <a:pt x="5101197" y="537690"/>
                </a:cubicBezTo>
                <a:lnTo>
                  <a:pt x="5128931" y="613967"/>
                </a:lnTo>
                <a:lnTo>
                  <a:pt x="0" y="613967"/>
                </a:lnTo>
                <a:lnTo>
                  <a:pt x="15614" y="593375"/>
                </a:lnTo>
                <a:cubicBezTo>
                  <a:pt x="37505" y="566465"/>
                  <a:pt x="59606" y="541212"/>
                  <a:pt x="81739" y="517786"/>
                </a:cubicBezTo>
                <a:cubicBezTo>
                  <a:pt x="726324" y="-164414"/>
                  <a:pt x="1567784" y="212292"/>
                  <a:pt x="2139708" y="331996"/>
                </a:cubicBezTo>
                <a:cubicBezTo>
                  <a:pt x="2980088" y="507931"/>
                  <a:pt x="3714356" y="6344"/>
                  <a:pt x="4291965" y="60"/>
                </a:cubicBezTo>
                <a:close/>
              </a:path>
            </a:pathLst>
          </a:custGeom>
          <a:solidFill>
            <a:schemeClr val="accent1"/>
          </a:solidFill>
          <a:ln w="2373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1" name="Freeform: Shape 20">
            <a:extLst>
              <a:ext uri="{FF2B5EF4-FFF2-40B4-BE49-F238E27FC236}">
                <a16:creationId xmlns:a16="http://schemas.microsoft.com/office/drawing/2014/main" id="{DBA1AC28-AEBA-F273-D81B-DCB3F7595C06}"/>
              </a:ext>
            </a:extLst>
          </p:cNvPr>
          <p:cNvSpPr/>
          <p:nvPr userDrawn="1"/>
        </p:nvSpPr>
        <p:spPr>
          <a:xfrm>
            <a:off x="11450906" y="3547173"/>
            <a:ext cx="741094" cy="3164819"/>
          </a:xfrm>
          <a:custGeom>
            <a:avLst/>
            <a:gdLst>
              <a:gd name="connsiteX0" fmla="*/ 741094 w 741094"/>
              <a:gd name="connsiteY0" fmla="*/ 0 h 3164819"/>
              <a:gd name="connsiteX1" fmla="*/ 741094 w 741094"/>
              <a:gd name="connsiteY1" fmla="*/ 3164819 h 3164819"/>
              <a:gd name="connsiteX2" fmla="*/ 696311 w 741094"/>
              <a:gd name="connsiteY2" fmla="*/ 3128887 h 3164819"/>
              <a:gd name="connsiteX3" fmla="*/ 66029 w 741094"/>
              <a:gd name="connsiteY3" fmla="*/ 2098526 h 3164819"/>
              <a:gd name="connsiteX4" fmla="*/ 659081 w 741094"/>
              <a:gd name="connsiteY4" fmla="*/ 69283 h 316481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41094" h="3164819">
                <a:moveTo>
                  <a:pt x="741094" y="0"/>
                </a:moveTo>
                <a:lnTo>
                  <a:pt x="741094" y="3164819"/>
                </a:lnTo>
                <a:lnTo>
                  <a:pt x="696311" y="3128887"/>
                </a:lnTo>
                <a:cubicBezTo>
                  <a:pt x="398216" y="2865259"/>
                  <a:pt x="172941" y="2512853"/>
                  <a:pt x="66029" y="2098526"/>
                </a:cubicBezTo>
                <a:cubicBezTo>
                  <a:pt x="-129976" y="1338929"/>
                  <a:pt x="122879" y="568970"/>
                  <a:pt x="659081" y="69283"/>
                </a:cubicBezTo>
                <a:close/>
              </a:path>
            </a:pathLst>
          </a:cu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dirty="0"/>
          </a:p>
        </p:txBody>
      </p:sp>
      <p:sp>
        <p:nvSpPr>
          <p:cNvPr id="11" name="Block Arc 10">
            <a:extLst>
              <a:ext uri="{FF2B5EF4-FFF2-40B4-BE49-F238E27FC236}">
                <a16:creationId xmlns:a16="http://schemas.microsoft.com/office/drawing/2014/main" id="{BEF5AD5C-8D5B-14F6-F688-592B022821E7}"/>
              </a:ext>
              <a:ext uri="{C183D7F6-B498-43B3-948B-1728B52AA6E4}">
                <adec:decorative xmlns:adec="http://schemas.microsoft.com/office/drawing/2017/decorative" val="1"/>
              </a:ext>
            </a:extLst>
          </p:cNvPr>
          <p:cNvSpPr/>
          <p:nvPr userDrawn="1"/>
        </p:nvSpPr>
        <p:spPr>
          <a:xfrm rot="10800000">
            <a:off x="5921979" y="188942"/>
            <a:ext cx="348041" cy="348041"/>
          </a:xfrm>
          <a:prstGeom prst="blockArc">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2" name="Title 1">
            <a:extLst>
              <a:ext uri="{FF2B5EF4-FFF2-40B4-BE49-F238E27FC236}">
                <a16:creationId xmlns:a16="http://schemas.microsoft.com/office/drawing/2014/main" id="{63343CA5-4CA0-41D9-7ED0-D8D9D96A1D36}"/>
              </a:ext>
            </a:extLst>
          </p:cNvPr>
          <p:cNvSpPr>
            <a:spLocks noGrp="1"/>
          </p:cNvSpPr>
          <p:nvPr>
            <p:ph type="title" hasCustomPrompt="1"/>
          </p:nvPr>
        </p:nvSpPr>
        <p:spPr>
          <a:xfrm>
            <a:off x="914400" y="914400"/>
            <a:ext cx="10360152" cy="3657600"/>
          </a:xfrm>
        </p:spPr>
        <p:txBody>
          <a:bodyPr anchor="b">
            <a:noAutofit/>
          </a:bodyPr>
          <a:lstStyle>
            <a:lvl1pPr algn="ctr">
              <a:lnSpc>
                <a:spcPct val="75000"/>
              </a:lnSpc>
              <a:defRPr sz="5400" cap="all" spc="600" baseline="0"/>
            </a:lvl1pPr>
          </a:lstStyle>
          <a:p>
            <a:r>
              <a:rPr lang="en-US" dirty="0"/>
              <a:t>Click to add title</a:t>
            </a:r>
          </a:p>
        </p:txBody>
      </p:sp>
      <p:sp>
        <p:nvSpPr>
          <p:cNvPr id="15" name="Content Placeholder 14">
            <a:extLst>
              <a:ext uri="{FF2B5EF4-FFF2-40B4-BE49-F238E27FC236}">
                <a16:creationId xmlns:a16="http://schemas.microsoft.com/office/drawing/2014/main" id="{FFB058F7-2BE2-A189-1B03-F472C5510883}"/>
              </a:ext>
            </a:extLst>
          </p:cNvPr>
          <p:cNvSpPr>
            <a:spLocks noGrp="1"/>
          </p:cNvSpPr>
          <p:nvPr>
            <p:ph sz="quarter" idx="10" hasCustomPrompt="1"/>
          </p:nvPr>
        </p:nvSpPr>
        <p:spPr>
          <a:xfrm>
            <a:off x="1630363" y="5006113"/>
            <a:ext cx="8931275" cy="1720850"/>
          </a:xfrm>
        </p:spPr>
        <p:txBody>
          <a:bodyPr/>
          <a:lstStyle>
            <a:lvl1pPr marL="0" indent="0" algn="ctr">
              <a:spcBef>
                <a:spcPts val="0"/>
              </a:spcBef>
              <a:buNone/>
              <a:defRPr/>
            </a:lvl1pPr>
            <a:lvl2pPr marL="457200" indent="0" algn="ctr">
              <a:spcBef>
                <a:spcPts val="0"/>
              </a:spcBef>
              <a:buNone/>
              <a:defRPr/>
            </a:lvl2pPr>
            <a:lvl3pPr marL="914400" indent="0" algn="ctr">
              <a:spcBef>
                <a:spcPts val="0"/>
              </a:spcBef>
              <a:buNone/>
              <a:defRPr/>
            </a:lvl3pPr>
            <a:lvl4pPr marL="1371600" indent="0" algn="ctr">
              <a:spcBef>
                <a:spcPts val="0"/>
              </a:spcBef>
              <a:buNone/>
              <a:defRPr/>
            </a:lvl4pPr>
            <a:lvl5pPr marL="1828800" indent="0" algn="ctr">
              <a:spcBef>
                <a:spcPts val="0"/>
              </a:spcBef>
              <a:buNone/>
              <a:defRPr/>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pic>
        <p:nvPicPr>
          <p:cNvPr id="5" name="Graphic 4">
            <a:extLst>
              <a:ext uri="{FF2B5EF4-FFF2-40B4-BE49-F238E27FC236}">
                <a16:creationId xmlns:a16="http://schemas.microsoft.com/office/drawing/2014/main" id="{74DA6858-F008-49D8-3E6E-18FE12891215}"/>
              </a:ext>
              <a:ext uri="{C183D7F6-B498-43B3-948B-1728B52AA6E4}">
                <adec:decorative xmlns:adec="http://schemas.microsoft.com/office/drawing/2017/decorative" val="1"/>
              </a:ext>
            </a:extLst>
          </p:cNvPr>
          <p:cNvPicPr>
            <a:picLocks noChangeAspect="1"/>
          </p:cNvPicPr>
          <p:nvPr userDrawn="1"/>
        </p:nvPicPr>
        <p:blipFill>
          <a:blip>
            <a:extLst>
              <a:ext uri="{96DAC541-7B7A-43D3-8B79-37D633B846F1}">
                <asvg:svgBlip xmlns:asvg="http://schemas.microsoft.com/office/drawing/2016/SVG/main" r:embed="rId2"/>
              </a:ext>
            </a:extLst>
          </a:blip>
          <a:srcRect l="61920" b="49138"/>
          <a:stretch>
            <a:fillRect/>
          </a:stretch>
        </p:blipFill>
        <p:spPr>
          <a:xfrm rot="10800000" flipH="1" flipV="1">
            <a:off x="-9638" y="3945640"/>
            <a:ext cx="2853725" cy="2938093"/>
          </a:xfrm>
          <a:custGeom>
            <a:avLst/>
            <a:gdLst>
              <a:gd name="connsiteX0" fmla="*/ 0 w 2853725"/>
              <a:gd name="connsiteY0" fmla="*/ 0 h 2938093"/>
              <a:gd name="connsiteX1" fmla="*/ 2853725 w 2853725"/>
              <a:gd name="connsiteY1" fmla="*/ 0 h 2938093"/>
              <a:gd name="connsiteX2" fmla="*/ 2853725 w 2853725"/>
              <a:gd name="connsiteY2" fmla="*/ 2938093 h 2938093"/>
              <a:gd name="connsiteX3" fmla="*/ 0 w 2853725"/>
              <a:gd name="connsiteY3" fmla="*/ 2938093 h 2938093"/>
            </a:gdLst>
            <a:ahLst/>
            <a:cxnLst>
              <a:cxn ang="0">
                <a:pos x="connsiteX0" y="connsiteY0"/>
              </a:cxn>
              <a:cxn ang="0">
                <a:pos x="connsiteX1" y="connsiteY1"/>
              </a:cxn>
              <a:cxn ang="0">
                <a:pos x="connsiteX2" y="connsiteY2"/>
              </a:cxn>
              <a:cxn ang="0">
                <a:pos x="connsiteX3" y="connsiteY3"/>
              </a:cxn>
            </a:cxnLst>
            <a:rect l="l" t="t" r="r" b="b"/>
            <a:pathLst>
              <a:path w="2853725" h="2938093">
                <a:moveTo>
                  <a:pt x="0" y="0"/>
                </a:moveTo>
                <a:lnTo>
                  <a:pt x="2853725" y="0"/>
                </a:lnTo>
                <a:lnTo>
                  <a:pt x="2853725" y="2938093"/>
                </a:lnTo>
                <a:lnTo>
                  <a:pt x="0" y="2938093"/>
                </a:lnTo>
                <a:close/>
              </a:path>
            </a:pathLst>
          </a:custGeom>
        </p:spPr>
      </p:pic>
      <p:sp>
        <p:nvSpPr>
          <p:cNvPr id="19" name="Freeform: Shape 18">
            <a:extLst>
              <a:ext uri="{FF2B5EF4-FFF2-40B4-BE49-F238E27FC236}">
                <a16:creationId xmlns:a16="http://schemas.microsoft.com/office/drawing/2014/main" id="{AD697063-5A37-7E43-799C-8864FD42BAAC}"/>
              </a:ext>
            </a:extLst>
          </p:cNvPr>
          <p:cNvSpPr/>
          <p:nvPr userDrawn="1"/>
        </p:nvSpPr>
        <p:spPr>
          <a:xfrm>
            <a:off x="9063204" y="0"/>
            <a:ext cx="3128797" cy="2679752"/>
          </a:xfrm>
          <a:custGeom>
            <a:avLst/>
            <a:gdLst>
              <a:gd name="connsiteX0" fmla="*/ 3128797 w 3128797"/>
              <a:gd name="connsiteY0" fmla="*/ 879358 h 2679752"/>
              <a:gd name="connsiteX1" fmla="*/ 3128797 w 3128797"/>
              <a:gd name="connsiteY1" fmla="*/ 2679752 h 2679752"/>
              <a:gd name="connsiteX2" fmla="*/ 3059267 w 3128797"/>
              <a:gd name="connsiteY2" fmla="*/ 2608151 h 2679752"/>
              <a:gd name="connsiteX3" fmla="*/ 2764395 w 3128797"/>
              <a:gd name="connsiteY3" fmla="*/ 1724021 h 2679752"/>
              <a:gd name="connsiteX4" fmla="*/ 3093998 w 3128797"/>
              <a:gd name="connsiteY4" fmla="*/ 985035 h 2679752"/>
              <a:gd name="connsiteX5" fmla="*/ 0 w 3128797"/>
              <a:gd name="connsiteY5" fmla="*/ 0 h 2679752"/>
              <a:gd name="connsiteX6" fmla="*/ 3128797 w 3128797"/>
              <a:gd name="connsiteY6" fmla="*/ 0 h 2679752"/>
              <a:gd name="connsiteX7" fmla="*/ 3128797 w 3128797"/>
              <a:gd name="connsiteY7" fmla="*/ 550788 h 2679752"/>
              <a:gd name="connsiteX8" fmla="*/ 3123603 w 3128797"/>
              <a:gd name="connsiteY8" fmla="*/ 534564 h 2679752"/>
              <a:gd name="connsiteX9" fmla="*/ 1737201 w 3128797"/>
              <a:gd name="connsiteY9" fmla="*/ 374784 h 2679752"/>
              <a:gd name="connsiteX10" fmla="*/ 534991 w 3128797"/>
              <a:gd name="connsiteY10" fmla="*/ 378865 h 2679752"/>
              <a:gd name="connsiteX11" fmla="*/ 147047 w 3128797"/>
              <a:gd name="connsiteY11" fmla="*/ 143968 h 26797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28797" h="2679752">
                <a:moveTo>
                  <a:pt x="3128797" y="879358"/>
                </a:moveTo>
                <a:lnTo>
                  <a:pt x="3128797" y="2679752"/>
                </a:lnTo>
                <a:lnTo>
                  <a:pt x="3059267" y="2608151"/>
                </a:lnTo>
                <a:cubicBezTo>
                  <a:pt x="2845801" y="2364562"/>
                  <a:pt x="2737482" y="2047511"/>
                  <a:pt x="2764395" y="1724021"/>
                </a:cubicBezTo>
                <a:cubicBezTo>
                  <a:pt x="2789869" y="1485736"/>
                  <a:pt x="2988975" y="1235917"/>
                  <a:pt x="3093998" y="985035"/>
                </a:cubicBezTo>
                <a:close/>
                <a:moveTo>
                  <a:pt x="0" y="0"/>
                </a:moveTo>
                <a:lnTo>
                  <a:pt x="3128797" y="0"/>
                </a:lnTo>
                <a:lnTo>
                  <a:pt x="3128797" y="550788"/>
                </a:lnTo>
                <a:lnTo>
                  <a:pt x="3123603" y="534564"/>
                </a:lnTo>
                <a:cubicBezTo>
                  <a:pt x="2933666" y="80785"/>
                  <a:pt x="2078477" y="268334"/>
                  <a:pt x="1737201" y="374784"/>
                </a:cubicBezTo>
                <a:cubicBezTo>
                  <a:pt x="1414305" y="472235"/>
                  <a:pt x="872573" y="510694"/>
                  <a:pt x="534991" y="378865"/>
                </a:cubicBezTo>
                <a:cubicBezTo>
                  <a:pt x="393838" y="323373"/>
                  <a:pt x="264165" y="243263"/>
                  <a:pt x="147047" y="143968"/>
                </a:cubicBezTo>
                <a:close/>
              </a:path>
            </a:pathLst>
          </a:custGeom>
          <a:solidFill>
            <a:schemeClr val="accent3"/>
          </a:solidFill>
          <a:ln w="4025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5" name="Freeform: Shape 24">
            <a:extLst>
              <a:ext uri="{FF2B5EF4-FFF2-40B4-BE49-F238E27FC236}">
                <a16:creationId xmlns:a16="http://schemas.microsoft.com/office/drawing/2014/main" id="{A8CB1A0F-CA1C-711E-F4D9-F402746EC55D}"/>
              </a:ext>
            </a:extLst>
          </p:cNvPr>
          <p:cNvSpPr/>
          <p:nvPr userDrawn="1"/>
        </p:nvSpPr>
        <p:spPr>
          <a:xfrm>
            <a:off x="-9637" y="1"/>
            <a:ext cx="2617625" cy="3478627"/>
          </a:xfrm>
          <a:custGeom>
            <a:avLst/>
            <a:gdLst>
              <a:gd name="connsiteX0" fmla="*/ 0 w 2617625"/>
              <a:gd name="connsiteY0" fmla="*/ 0 h 3478627"/>
              <a:gd name="connsiteX1" fmla="*/ 2617625 w 2617625"/>
              <a:gd name="connsiteY1" fmla="*/ 0 h 3478627"/>
              <a:gd name="connsiteX2" fmla="*/ 2553291 w 2617625"/>
              <a:gd name="connsiteY2" fmla="*/ 101454 h 3478627"/>
              <a:gd name="connsiteX3" fmla="*/ 1240549 w 2617625"/>
              <a:gd name="connsiteY3" fmla="*/ 958722 h 3478627"/>
              <a:gd name="connsiteX4" fmla="*/ 955351 w 2617625"/>
              <a:gd name="connsiteY4" fmla="*/ 1199055 h 3478627"/>
              <a:gd name="connsiteX5" fmla="*/ 600934 w 2617625"/>
              <a:gd name="connsiteY5" fmla="*/ 1984701 h 3478627"/>
              <a:gd name="connsiteX6" fmla="*/ 38433 w 2617625"/>
              <a:gd name="connsiteY6" fmla="*/ 3435524 h 3478627"/>
              <a:gd name="connsiteX7" fmla="*/ 0 w 2617625"/>
              <a:gd name="connsiteY7" fmla="*/ 3478627 h 34786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17625" h="3478627">
                <a:moveTo>
                  <a:pt x="0" y="0"/>
                </a:moveTo>
                <a:lnTo>
                  <a:pt x="2617625" y="0"/>
                </a:lnTo>
                <a:lnTo>
                  <a:pt x="2553291" y="101454"/>
                </a:lnTo>
                <a:cubicBezTo>
                  <a:pt x="2193600" y="596780"/>
                  <a:pt x="1511980" y="777778"/>
                  <a:pt x="1240549" y="958722"/>
                </a:cubicBezTo>
                <a:cubicBezTo>
                  <a:pt x="1133381" y="1026274"/>
                  <a:pt x="1037426" y="1107134"/>
                  <a:pt x="955351" y="1199055"/>
                </a:cubicBezTo>
                <a:cubicBezTo>
                  <a:pt x="758369" y="1419663"/>
                  <a:pt x="648207" y="1608072"/>
                  <a:pt x="600934" y="1984701"/>
                </a:cubicBezTo>
                <a:cubicBezTo>
                  <a:pt x="539729" y="2480023"/>
                  <a:pt x="361052" y="3033377"/>
                  <a:pt x="38433" y="3435524"/>
                </a:cubicBezTo>
                <a:lnTo>
                  <a:pt x="0" y="3478627"/>
                </a:lnTo>
                <a:close/>
              </a:path>
            </a:pathLst>
          </a:custGeom>
          <a:solidFill>
            <a:schemeClr val="accent5"/>
          </a:solidFill>
          <a:ln w="2518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Tree>
    <p:extLst>
      <p:ext uri="{BB962C8B-B14F-4D97-AF65-F5344CB8AC3E}">
        <p14:creationId xmlns:p14="http://schemas.microsoft.com/office/powerpoint/2010/main" val="199271794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Title Only">
    <p:bg>
      <p:bgPr>
        <a:solidFill>
          <a:schemeClr val="tx1"/>
        </a:solidFill>
        <a:effectLst/>
      </p:bgPr>
    </p:bg>
    <p:spTree>
      <p:nvGrpSpPr>
        <p:cNvPr id="1" name=""/>
        <p:cNvGrpSpPr/>
        <p:nvPr/>
      </p:nvGrpSpPr>
      <p:grpSpPr>
        <a:xfrm>
          <a:off x="0" y="0"/>
          <a:ext cx="0" cy="0"/>
          <a:chOff x="0" y="0"/>
          <a:chExt cx="0" cy="0"/>
        </a:xfrm>
      </p:grpSpPr>
      <p:cxnSp>
        <p:nvCxnSpPr>
          <p:cNvPr id="3" name="Straight Connector 2">
            <a:extLst>
              <a:ext uri="{FF2B5EF4-FFF2-40B4-BE49-F238E27FC236}">
                <a16:creationId xmlns:a16="http://schemas.microsoft.com/office/drawing/2014/main" id="{0FBD2995-6344-0C11-3D12-6B4C7A5F228C}"/>
              </a:ext>
              <a:ext uri="{C183D7F6-B498-43B3-948B-1728B52AA6E4}">
                <adec:decorative xmlns:adec="http://schemas.microsoft.com/office/drawing/2017/decorative" val="1"/>
              </a:ext>
            </a:extLst>
          </p:cNvPr>
          <p:cNvCxnSpPr>
            <a:cxnSpLocks/>
          </p:cNvCxnSpPr>
          <p:nvPr userDrawn="1"/>
        </p:nvCxnSpPr>
        <p:spPr>
          <a:xfrm>
            <a:off x="5921979" y="834643"/>
            <a:ext cx="5568981"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9" name="Block Arc 8">
            <a:extLst>
              <a:ext uri="{FF2B5EF4-FFF2-40B4-BE49-F238E27FC236}">
                <a16:creationId xmlns:a16="http://schemas.microsoft.com/office/drawing/2014/main" id="{1CA7618C-E262-114D-F36B-190A5C994B08}"/>
              </a:ext>
              <a:ext uri="{C183D7F6-B498-43B3-948B-1728B52AA6E4}">
                <adec:decorative xmlns:adec="http://schemas.microsoft.com/office/drawing/2017/decorative" val="1"/>
              </a:ext>
            </a:extLst>
          </p:cNvPr>
          <p:cNvSpPr/>
          <p:nvPr userDrawn="1"/>
        </p:nvSpPr>
        <p:spPr>
          <a:xfrm rot="10800000">
            <a:off x="5921979" y="188942"/>
            <a:ext cx="348041" cy="348041"/>
          </a:xfrm>
          <a:prstGeom prst="blockArc">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13" name="Title Placeholder 1">
            <a:extLst>
              <a:ext uri="{FF2B5EF4-FFF2-40B4-BE49-F238E27FC236}">
                <a16:creationId xmlns:a16="http://schemas.microsoft.com/office/drawing/2014/main" id="{A49B6E6B-2A0F-CE8A-E5C4-DD990D43D35E}"/>
              </a:ext>
            </a:extLst>
          </p:cNvPr>
          <p:cNvSpPr>
            <a:spLocks noGrp="1"/>
          </p:cNvSpPr>
          <p:nvPr>
            <p:ph type="title" hasCustomPrompt="1"/>
          </p:nvPr>
        </p:nvSpPr>
        <p:spPr>
          <a:xfrm>
            <a:off x="680322" y="536376"/>
            <a:ext cx="4987598" cy="2133085"/>
          </a:xfrm>
          <a:prstGeom prst="rect">
            <a:avLst/>
          </a:prstGeom>
        </p:spPr>
        <p:txBody>
          <a:bodyPr vert="horz" lIns="0" tIns="45720" rIns="91440" bIns="45720" rtlCol="0" anchor="t">
            <a:noAutofit/>
          </a:bodyPr>
          <a:lstStyle>
            <a:lvl1pPr>
              <a:defRPr sz="3200" spc="300"/>
            </a:lvl1pPr>
          </a:lstStyle>
          <a:p>
            <a:r>
              <a:rPr lang="en-US" dirty="0"/>
              <a:t>Click to add title</a:t>
            </a:r>
          </a:p>
        </p:txBody>
      </p:sp>
      <p:sp>
        <p:nvSpPr>
          <p:cNvPr id="7" name="Footer Placeholder 4">
            <a:extLst>
              <a:ext uri="{FF2B5EF4-FFF2-40B4-BE49-F238E27FC236}">
                <a16:creationId xmlns:a16="http://schemas.microsoft.com/office/drawing/2014/main" id="{C2F7C452-F8B7-9780-039C-30CEF6E838BD}"/>
              </a:ext>
            </a:extLst>
          </p:cNvPr>
          <p:cNvSpPr>
            <a:spLocks noGrp="1"/>
          </p:cNvSpPr>
          <p:nvPr>
            <p:ph type="ftr" sz="quarter" idx="3"/>
          </p:nvPr>
        </p:nvSpPr>
        <p:spPr>
          <a:xfrm>
            <a:off x="6594050" y="155448"/>
            <a:ext cx="4164972" cy="471672"/>
          </a:xfrm>
          <a:prstGeom prst="rect">
            <a:avLst/>
          </a:prstGeom>
        </p:spPr>
        <p:txBody>
          <a:bodyPr vert="horz" lIns="0" tIns="45720" rIns="91440" bIns="45720" rtlCol="0" anchor="b"/>
          <a:lstStyle>
            <a:lvl1pPr algn="r">
              <a:defRPr sz="1200" spc="300">
                <a:solidFill>
                  <a:schemeClr val="bg1"/>
                </a:solidFill>
                <a:latin typeface="+mn-lt"/>
              </a:defRPr>
            </a:lvl1pPr>
          </a:lstStyle>
          <a:p>
            <a:r>
              <a:rPr lang="en-US" dirty="0"/>
              <a:t>PRESENTATION TITLE</a:t>
            </a:r>
          </a:p>
        </p:txBody>
      </p:sp>
      <p:sp>
        <p:nvSpPr>
          <p:cNvPr id="8" name="Slide Number Placeholder 5">
            <a:extLst>
              <a:ext uri="{FF2B5EF4-FFF2-40B4-BE49-F238E27FC236}">
                <a16:creationId xmlns:a16="http://schemas.microsoft.com/office/drawing/2014/main" id="{DCA2FC66-19AF-2F4C-EFFA-F968C93546DA}"/>
              </a:ext>
            </a:extLst>
          </p:cNvPr>
          <p:cNvSpPr>
            <a:spLocks noGrp="1"/>
          </p:cNvSpPr>
          <p:nvPr>
            <p:ph type="sldNum" sz="quarter" idx="4"/>
          </p:nvPr>
        </p:nvSpPr>
        <p:spPr>
          <a:xfrm>
            <a:off x="11142921" y="155448"/>
            <a:ext cx="348039" cy="471672"/>
          </a:xfrm>
          <a:prstGeom prst="rect">
            <a:avLst/>
          </a:prstGeom>
        </p:spPr>
        <p:txBody>
          <a:bodyPr vert="horz" lIns="0" tIns="45720" rIns="0" bIns="45720" rtlCol="0" anchor="b"/>
          <a:lstStyle>
            <a:lvl1pPr algn="r">
              <a:defRPr sz="1200" b="1" i="0">
                <a:solidFill>
                  <a:schemeClr val="bg1"/>
                </a:solidFill>
                <a:latin typeface="+mn-lt"/>
              </a:defRPr>
            </a:lvl1p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415055975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Blank">
    <p:bg>
      <p:bgPr>
        <a:solidFill>
          <a:schemeClr val="tx1"/>
        </a:soli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31418300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80321" y="753228"/>
            <a:ext cx="9613861" cy="1080938"/>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p:cNvSpPr>
            <a:spLocks noGrp="1"/>
          </p:cNvSpPr>
          <p:nvPr>
            <p:ph type="body" idx="1"/>
          </p:nvPr>
        </p:nvSpPr>
        <p:spPr>
          <a:xfrm>
            <a:off x="680321" y="2336873"/>
            <a:ext cx="9613861" cy="3599316"/>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7550981" y="5936187"/>
            <a:ext cx="2743200" cy="365125"/>
          </a:xfrm>
          <a:prstGeom prst="rect">
            <a:avLst/>
          </a:prstGeom>
        </p:spPr>
        <p:txBody>
          <a:bodyPr vert="horz" lIns="91440" tIns="45720" rIns="91440" bIns="45720" rtlCol="0" anchor="ctr"/>
          <a:lstStyle>
            <a:lvl1pPr algn="r">
              <a:defRPr sz="1050">
                <a:solidFill>
                  <a:schemeClr val="bg1"/>
                </a:solidFill>
                <a:latin typeface="+mn-lt"/>
              </a:defRPr>
            </a:lvl1pPr>
          </a:lstStyle>
          <a:p>
            <a:endParaRPr lang="en-US" dirty="0"/>
          </a:p>
        </p:txBody>
      </p:sp>
      <p:sp>
        <p:nvSpPr>
          <p:cNvPr id="5" name="Footer Placeholder 4"/>
          <p:cNvSpPr>
            <a:spLocks noGrp="1"/>
          </p:cNvSpPr>
          <p:nvPr>
            <p:ph type="ftr" sz="quarter" idx="3"/>
          </p:nvPr>
        </p:nvSpPr>
        <p:spPr>
          <a:xfrm>
            <a:off x="680321" y="5936188"/>
            <a:ext cx="6870660" cy="365125"/>
          </a:xfrm>
          <a:prstGeom prst="rect">
            <a:avLst/>
          </a:prstGeom>
        </p:spPr>
        <p:txBody>
          <a:bodyPr vert="horz" lIns="91440" tIns="45720" rIns="91440" bIns="45720" rtlCol="0" anchor="ctr"/>
          <a:lstStyle>
            <a:lvl1pPr algn="l">
              <a:defRPr sz="1050">
                <a:solidFill>
                  <a:schemeClr val="bg1"/>
                </a:solidFill>
                <a:latin typeface="+mn-lt"/>
              </a:defRPr>
            </a:lvl1pPr>
          </a:lstStyle>
          <a:p>
            <a:endParaRPr lang="en-US" dirty="0"/>
          </a:p>
        </p:txBody>
      </p:sp>
      <p:sp>
        <p:nvSpPr>
          <p:cNvPr id="6" name="Slide Number Placeholder 5"/>
          <p:cNvSpPr>
            <a:spLocks noGrp="1"/>
          </p:cNvSpPr>
          <p:nvPr>
            <p:ph type="sldNum" sz="quarter" idx="4"/>
          </p:nvPr>
        </p:nvSpPr>
        <p:spPr>
          <a:xfrm>
            <a:off x="10729455" y="753227"/>
            <a:ext cx="1154151" cy="1090789"/>
          </a:xfrm>
          <a:prstGeom prst="rect">
            <a:avLst/>
          </a:prstGeom>
        </p:spPr>
        <p:txBody>
          <a:bodyPr vert="horz" lIns="91440" tIns="45720" rIns="91440" bIns="45720" rtlCol="0" anchor="ctr"/>
          <a:lstStyle>
            <a:lvl1pPr algn="l">
              <a:defRPr sz="3600">
                <a:solidFill>
                  <a:schemeClr val="bg1"/>
                </a:solidFill>
                <a:latin typeface="+mn-lt"/>
              </a:defRPr>
            </a:lvl1pPr>
          </a:lstStyle>
          <a:p>
            <a:fld id="{6D22F896-40B5-4ADD-8801-0D06FADFA095}" type="slidenum">
              <a:rPr lang="en-US" smtClean="0"/>
              <a:pPr/>
              <a:t>‹#›</a:t>
            </a:fld>
            <a:endParaRPr lang="en-US" dirty="0"/>
          </a:p>
        </p:txBody>
      </p:sp>
    </p:spTree>
  </p:cSld>
  <p:clrMap bg1="dk1" tx1="lt1" bg2="dk2" tx2="lt2" accent1="accent1" accent2="accent2" accent3="accent3" accent4="accent4" accent5="accent5" accent6="accent6" hlink="hlink" folHlink="folHlink"/>
  <p:sldLayoutIdLst>
    <p:sldLayoutId id="2147483672" r:id="rId1"/>
    <p:sldLayoutId id="2147483673" r:id="rId2"/>
    <p:sldLayoutId id="2147483674" r:id="rId3"/>
    <p:sldLayoutId id="2147483675" r:id="rId4"/>
    <p:sldLayoutId id="2147483676" r:id="rId5"/>
    <p:sldLayoutId id="2147483677" r:id="rId6"/>
    <p:sldLayoutId id="2147483678" r:id="rId7"/>
    <p:sldLayoutId id="2147483679" r:id="rId8"/>
    <p:sldLayoutId id="2147483680" r:id="rId9"/>
    <p:sldLayoutId id="2147483681" r:id="rId10"/>
    <p:sldLayoutId id="2147483682" r:id="rId11"/>
    <p:sldLayoutId id="2147483683" r:id="rId12"/>
    <p:sldLayoutId id="2147483684" r:id="rId13"/>
    <p:sldLayoutId id="2147483670" r:id="rId14"/>
    <p:sldLayoutId id="2147483669" r:id="rId15"/>
  </p:sldLayoutIdLst>
  <p:hf hdr="0" dt="0"/>
  <p:txStyles>
    <p:titleStyle>
      <a:lvl1pPr algn="l" defTabSz="914400" rtl="0" eaLnBrk="1" latinLnBrk="0" hangingPunct="1">
        <a:lnSpc>
          <a:spcPct val="90000"/>
        </a:lnSpc>
        <a:spcBef>
          <a:spcPct val="0"/>
        </a:spcBef>
        <a:buNone/>
        <a:defRPr sz="3600" kern="1200" cap="all" baseline="0">
          <a:solidFill>
            <a:schemeClr val="bg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4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bg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bg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bg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9.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8" Type="http://schemas.openxmlformats.org/officeDocument/2006/relationships/hyperlink" Target="https://www.vecteezy.com/vector-art/353829-vector-health-icon" TargetMode="External"/><Relationship Id="rId3" Type="http://schemas.openxmlformats.org/officeDocument/2006/relationships/hyperlink" Target="https://davidbaileyfurniture.co.uk/how-we-can-all-help-the-nhs-to-deliver-net-zero/" TargetMode="External"/><Relationship Id="rId7" Type="http://schemas.openxmlformats.org/officeDocument/2006/relationships/hyperlink" Target="https://doi.org/10.1177/109019818801500401" TargetMode="External"/><Relationship Id="rId12" Type="http://schemas.openxmlformats.org/officeDocument/2006/relationships/hyperlink" Target="https://www.gov.uk/government/publications/making-every-contact-count-mecc-practical-resources/mecc-evaluation-guide-2020" TargetMode="External"/><Relationship Id="rId2" Type="http://schemas.openxmlformats.org/officeDocument/2006/relationships/notesSlide" Target="../notesSlides/notesSlide8.xml"/><Relationship Id="rId1" Type="http://schemas.openxmlformats.org/officeDocument/2006/relationships/slideLayout" Target="../slideLayouts/slideLayout12.xml"/><Relationship Id="rId6" Type="http://schemas.openxmlformats.org/officeDocument/2006/relationships/hyperlink" Target="https://www.ons.gov.uk/peoplepopulationandcommunity/healthandsocialcare/healthinequalities/bulletins/healthylifeexpectancybynationalareadeprivationenglandandwales/between2013to2015and2022to2024" TargetMode="External"/><Relationship Id="rId11" Type="http://schemas.openxmlformats.org/officeDocument/2006/relationships/hyperlink" Target="https://www.england.nhs.uk/wp-content/uploads/2016/04/making-every-contact-count.pdf" TargetMode="External"/><Relationship Id="rId5" Type="http://schemas.openxmlformats.org/officeDocument/2006/relationships/hyperlink" Target="https://www.kingsfund.org.uk/insight-and-analysis/long-reads/tight-budgets-tough-choices" TargetMode="External"/><Relationship Id="rId10" Type="http://schemas.openxmlformats.org/officeDocument/2006/relationships/hyperlink" Target="https://www.england.nhs.uk/greenernhs/a-net-zero-nhs/" TargetMode="External"/><Relationship Id="rId4" Type="http://schemas.openxmlformats.org/officeDocument/2006/relationships/hyperlink" Target="https://www.legislation.gov.uk/ukpga/2022/31/contents" TargetMode="External"/><Relationship Id="rId9" Type="http://schemas.openxmlformats.org/officeDocument/2006/relationships/hyperlink" Target="https://www.england.nhs.uk/diabetes/diabetes-prevention/" TargetMode="External"/></Relationships>
</file>

<file path=ppt/slides/_rels/slide13.xml.rels><?xml version="1.0" encoding="UTF-8" standalone="yes"?>
<Relationships xmlns="http://schemas.openxmlformats.org/package/2006/relationships"><Relationship Id="rId8" Type="http://schemas.openxmlformats.org/officeDocument/2006/relationships/hyperlink" Target="https://www.un.org/sustainabledevelopment/wp-content/uploads/2019/02/SDG-3.gif" TargetMode="External"/><Relationship Id="rId3" Type="http://schemas.openxmlformats.org/officeDocument/2006/relationships/hyperlink" Target="https://www.ons.gov.uk/peoplepopulationandcommunity/wellbeing/methodologies/ukmeasuresofnationalwellbeinguserguide" TargetMode="External"/><Relationship Id="rId7" Type="http://schemas.openxmlformats.org/officeDocument/2006/relationships/hyperlink" Target="https://www.who.int/activities/promoting-health-in-all-policies-and-intersectoral-action-capacities" TargetMode="External"/><Relationship Id="rId2" Type="http://schemas.openxmlformats.org/officeDocument/2006/relationships/hyperlink" Target="https://www.un.org/en/academic-impact/sustainability" TargetMode="External"/><Relationship Id="rId1" Type="http://schemas.openxmlformats.org/officeDocument/2006/relationships/slideLayout" Target="../slideLayouts/slideLayout15.xml"/><Relationship Id="rId6" Type="http://schemas.openxmlformats.org/officeDocument/2006/relationships/hyperlink" Target="https://www.who.int/about/governance/constitution" TargetMode="External"/><Relationship Id="rId5" Type="http://schemas.openxmlformats.org/officeDocument/2006/relationships/hyperlink" Target="https://www.who.int/news-room/fact-sheets/detail/climate-change-and-health" TargetMode="External"/><Relationship Id="rId4" Type="http://schemas.openxmlformats.org/officeDocument/2006/relationships/hyperlink" Target="https://www.un.org/sustainabledevelopment/health/"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C612DB-62CB-A384-9219-BA28D4BC0995}"/>
              </a:ext>
            </a:extLst>
          </p:cNvPr>
          <p:cNvSpPr>
            <a:spLocks noGrp="1"/>
          </p:cNvSpPr>
          <p:nvPr>
            <p:ph type="title"/>
          </p:nvPr>
        </p:nvSpPr>
        <p:spPr>
          <a:xfrm>
            <a:off x="1264267" y="592183"/>
            <a:ext cx="10360152" cy="4471416"/>
          </a:xfrm>
        </p:spPr>
        <p:txBody>
          <a:bodyPr/>
          <a:lstStyle/>
          <a:p>
            <a:pPr algn="l">
              <a:lnSpc>
                <a:spcPct val="150000"/>
              </a:lnSpc>
            </a:pPr>
            <a:r>
              <a:rPr lang="en-US" sz="2400" b="1" dirty="0">
                <a:solidFill>
                  <a:schemeClr val="bg1"/>
                </a:solidFill>
                <a:latin typeface="Arial" panose="020B0604020202020204" pitchFamily="34" charset="0"/>
                <a:cs typeface="Arial" panose="020B0604020202020204" pitchFamily="34" charset="0"/>
              </a:rPr>
              <a:t>BMHP6030 - HEALTH, WELLBEING AND SUSTAINABLE DEVELOPMENT </a:t>
            </a:r>
            <a:br>
              <a:rPr lang="en-US" sz="2400" b="1" dirty="0">
                <a:solidFill>
                  <a:schemeClr val="bg1"/>
                </a:solidFill>
                <a:latin typeface="Arial" panose="020B0604020202020204" pitchFamily="34" charset="0"/>
                <a:cs typeface="Arial" panose="020B0604020202020204" pitchFamily="34" charset="0"/>
              </a:rPr>
            </a:br>
            <a:r>
              <a:rPr lang="en-US" sz="2400" b="1" dirty="0">
                <a:solidFill>
                  <a:schemeClr val="bg1"/>
                </a:solidFill>
                <a:latin typeface="Arial" panose="020B0604020202020204" pitchFamily="34" charset="0"/>
                <a:cs typeface="Arial" panose="020B0604020202020204" pitchFamily="34" charset="0"/>
              </a:rPr>
              <a:t>HALIMAH SALEEM(2314746)</a:t>
            </a:r>
            <a:br>
              <a:rPr lang="en-US" sz="2400" b="1" dirty="0">
                <a:solidFill>
                  <a:schemeClr val="bg1"/>
                </a:solidFill>
                <a:latin typeface="Arial" panose="020B0604020202020204" pitchFamily="34" charset="0"/>
                <a:cs typeface="Arial" panose="020B0604020202020204" pitchFamily="34" charset="0"/>
              </a:rPr>
            </a:br>
            <a:r>
              <a:rPr lang="en-US" sz="2400" b="1" dirty="0">
                <a:solidFill>
                  <a:schemeClr val="bg1"/>
                </a:solidFill>
                <a:latin typeface="Arial" panose="020B0604020202020204" pitchFamily="34" charset="0"/>
                <a:cs typeface="Arial" panose="020B0604020202020204" pitchFamily="34" charset="0"/>
              </a:rPr>
              <a:t>HAMDI HUSSAIN </a:t>
            </a:r>
          </a:p>
        </p:txBody>
      </p:sp>
    </p:spTree>
    <p:extLst>
      <p:ext uri="{BB962C8B-B14F-4D97-AF65-F5344CB8AC3E}">
        <p14:creationId xmlns:p14="http://schemas.microsoft.com/office/powerpoint/2010/main" val="31103785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AC4EF451-55E7-0F63-38C4-6695709D0CD5}"/>
              </a:ext>
            </a:extLst>
          </p:cNvPr>
          <p:cNvSpPr>
            <a:spLocks noGrp="1"/>
          </p:cNvSpPr>
          <p:nvPr>
            <p:ph type="sldNum" sz="quarter" idx="4"/>
          </p:nvPr>
        </p:nvSpPr>
        <p:spPr>
          <a:xfrm>
            <a:off x="11142921" y="155448"/>
            <a:ext cx="348039" cy="471672"/>
          </a:xfrm>
        </p:spPr>
        <p:txBody>
          <a:bodyPr/>
          <a:lstStyle/>
          <a:p>
            <a:fld id="{6D22F896-40B5-4ADD-8801-0D06FADFA095}" type="slidenum">
              <a:rPr lang="en-US" smtClean="0"/>
              <a:pPr/>
              <a:t>2</a:t>
            </a:fld>
            <a:endParaRPr lang="en-US" dirty="0"/>
          </a:p>
        </p:txBody>
      </p:sp>
      <p:sp>
        <p:nvSpPr>
          <p:cNvPr id="17" name="Content Placeholder 16">
            <a:extLst>
              <a:ext uri="{FF2B5EF4-FFF2-40B4-BE49-F238E27FC236}">
                <a16:creationId xmlns:a16="http://schemas.microsoft.com/office/drawing/2014/main" id="{3C52F232-E382-1875-253E-990D50C62826}"/>
              </a:ext>
            </a:extLst>
          </p:cNvPr>
          <p:cNvSpPr>
            <a:spLocks noGrp="1"/>
          </p:cNvSpPr>
          <p:nvPr>
            <p:ph sz="quarter" idx="10"/>
          </p:nvPr>
        </p:nvSpPr>
        <p:spPr>
          <a:xfrm>
            <a:off x="2667905" y="627120"/>
            <a:ext cx="5610856" cy="5472963"/>
          </a:xfrm>
        </p:spPr>
        <p:txBody>
          <a:bodyPr>
            <a:normAutofit/>
          </a:bodyPr>
          <a:lstStyle/>
          <a:p>
            <a:pPr marL="0" indent="0">
              <a:buNone/>
            </a:pPr>
            <a:r>
              <a:rPr lang="en-US" b="1" dirty="0">
                <a:latin typeface="Arial" panose="020B0604020202020204" pitchFamily="34" charset="0"/>
                <a:cs typeface="Arial" panose="020B0604020202020204" pitchFamily="34" charset="0"/>
              </a:rPr>
              <a:t>Introduction</a:t>
            </a:r>
          </a:p>
          <a:p>
            <a:pPr marL="0" indent="0">
              <a:buNone/>
            </a:pPr>
            <a:r>
              <a:rPr lang="en-US" sz="1600" dirty="0">
                <a:latin typeface="Arial" panose="020B0604020202020204" pitchFamily="34" charset="0"/>
                <a:cs typeface="Arial" panose="020B0604020202020204" pitchFamily="34" charset="0"/>
              </a:rPr>
              <a:t>Health and Social Care has a wider purpose than providing treatment. It also focuses on wellbeing, prevention, equality and long-term support for individuals and communities.</a:t>
            </a:r>
          </a:p>
          <a:p>
            <a:pPr marL="0" indent="0">
              <a:buNone/>
            </a:pPr>
            <a:r>
              <a:rPr lang="en-US" sz="1600" dirty="0">
                <a:latin typeface="Arial" panose="020B0604020202020204" pitchFamily="34" charset="0"/>
                <a:cs typeface="Arial" panose="020B0604020202020204" pitchFamily="34" charset="0"/>
              </a:rPr>
              <a:t>This links closely to Sustainable Development Goal 3, which aims to ensure healthy lives and promote well-being for all, at all ages (UNICEF, 2025). </a:t>
            </a:r>
          </a:p>
          <a:p>
            <a:pPr marL="0" indent="0">
              <a:buNone/>
            </a:pPr>
            <a:r>
              <a:rPr lang="en-US" sz="1600" dirty="0">
                <a:latin typeface="Arial" panose="020B0604020202020204" pitchFamily="34" charset="0"/>
                <a:cs typeface="Arial" panose="020B0604020202020204" pitchFamily="34" charset="0"/>
              </a:rPr>
              <a:t>Integrating health, wellbeing and sustainable development means creating services that support people’s needs while also considering the wider impact on communities, resources and the environment. </a:t>
            </a:r>
          </a:p>
          <a:p>
            <a:pPr marL="0" indent="0">
              <a:buNone/>
            </a:pPr>
            <a:r>
              <a:rPr lang="en-US" sz="1600" dirty="0">
                <a:latin typeface="Arial" panose="020B0604020202020204" pitchFamily="34" charset="0"/>
                <a:cs typeface="Arial" panose="020B0604020202020204" pitchFamily="34" charset="0"/>
              </a:rPr>
              <a:t>This is relevant because factors such as poverty, housing, mental health and unequal access to care can affect both people’s health outcomes and the way services are delivered. </a:t>
            </a:r>
          </a:p>
          <a:p>
            <a:pPr marL="0" indent="0">
              <a:buNone/>
            </a:pPr>
            <a:r>
              <a:rPr lang="en-US" sz="1600" dirty="0">
                <a:latin typeface="Arial" panose="020B0604020202020204" pitchFamily="34" charset="0"/>
                <a:cs typeface="Arial" panose="020B0604020202020204" pitchFamily="34" charset="0"/>
              </a:rPr>
              <a:t>Therefore, sustainable health and social care should aim to be person-centered and fair.</a:t>
            </a:r>
          </a:p>
        </p:txBody>
      </p:sp>
    </p:spTree>
    <p:extLst>
      <p:ext uri="{BB962C8B-B14F-4D97-AF65-F5344CB8AC3E}">
        <p14:creationId xmlns:p14="http://schemas.microsoft.com/office/powerpoint/2010/main" val="232768556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C4DDE8-4E13-E67B-0E43-B736E2392D61}"/>
              </a:ext>
            </a:extLst>
          </p:cNvPr>
          <p:cNvSpPr>
            <a:spLocks noGrp="1"/>
          </p:cNvSpPr>
          <p:nvPr>
            <p:ph type="title"/>
          </p:nvPr>
        </p:nvSpPr>
        <p:spPr>
          <a:xfrm>
            <a:off x="2210208" y="627120"/>
            <a:ext cx="5827176" cy="5044668"/>
          </a:xfrm>
        </p:spPr>
        <p:txBody>
          <a:bodyPr/>
          <a:lstStyle/>
          <a:p>
            <a:pPr marR="0" lvl="0" defTabSz="914400" rtl="0" eaLnBrk="1" fontAlgn="auto" latinLnBrk="0" hangingPunct="1">
              <a:lnSpc>
                <a:spcPct val="100000"/>
              </a:lnSpc>
              <a:spcBef>
                <a:spcPts val="600"/>
              </a:spcBef>
              <a:spcAft>
                <a:spcPts val="1200"/>
              </a:spcAft>
              <a:tabLst/>
              <a:defRPr/>
            </a:pPr>
            <a:r>
              <a:rPr kumimoji="0" lang="en-US" sz="2000" b="1"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Definitions and Key Concepts</a:t>
            </a:r>
            <a:br>
              <a:rPr kumimoji="0" lang="en-US" sz="2000" b="1"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br>
            <a:br>
              <a:rPr kumimoji="0" lang="en-US" sz="2000" b="1"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br>
            <a:r>
              <a:rPr kumimoji="0" lang="en-GB" sz="16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Health is a state of complete physical, mental and social well-being and not merely the absence of disease or infirmity (World Health Organization, 1948). This highlights the need for services to consider people’s physical, mental and social needs together, rather than focusing only on diagnosis or treatment.</a:t>
            </a:r>
            <a:br>
              <a:rPr kumimoji="0" lang="en-GB" sz="16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br>
            <a:br>
              <a:rPr kumimoji="0" lang="en-GB" sz="16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br>
            <a:r>
              <a:rPr kumimoji="0" lang="en-GB" sz="16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Wellbeing includes both subjective and objective aspects. Subjective wellbeing is about how people feel about their own lives, while objective wellbeing looks at measurable factors such as housing, income, safety, health and access to support (UK Measures of National Well-being user guide - Office for National Statistics, no date).</a:t>
            </a:r>
            <a:br>
              <a:rPr kumimoji="0" lang="en-GB" sz="16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br>
            <a:br>
              <a:rPr kumimoji="0" lang="en-GB" sz="16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br>
            <a:r>
              <a:rPr kumimoji="0" lang="en-GB" sz="16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Sustainable development means meeting people’s current needs while using resources responsibly, to ensure that future generations can also access safe, fair and effective services </a:t>
            </a:r>
            <a:br>
              <a:rPr kumimoji="0" lang="en-GB" sz="16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br>
            <a:r>
              <a:rPr kumimoji="0" lang="en-GB" sz="16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(United Nations, 2025). </a:t>
            </a:r>
            <a:endParaRPr lang="en-GB" dirty="0"/>
          </a:p>
        </p:txBody>
      </p:sp>
      <p:sp>
        <p:nvSpPr>
          <p:cNvPr id="4" name="Slide Number Placeholder 3">
            <a:extLst>
              <a:ext uri="{FF2B5EF4-FFF2-40B4-BE49-F238E27FC236}">
                <a16:creationId xmlns:a16="http://schemas.microsoft.com/office/drawing/2014/main" id="{BAFAC35F-D768-FFB9-ED58-8C2E81EC2D9E}"/>
              </a:ext>
            </a:extLst>
          </p:cNvPr>
          <p:cNvSpPr>
            <a:spLocks noGrp="1"/>
          </p:cNvSpPr>
          <p:nvPr>
            <p:ph type="sldNum" sz="quarter" idx="4"/>
          </p:nvPr>
        </p:nvSpPr>
        <p:spPr/>
        <p:txBody>
          <a:bodyPr/>
          <a:lstStyle/>
          <a:p>
            <a:fld id="{6D22F896-40B5-4ADD-8801-0D06FADFA095}" type="slidenum">
              <a:rPr lang="en-US" smtClean="0"/>
              <a:pPr/>
              <a:t>3</a:t>
            </a:fld>
            <a:endParaRPr lang="en-US" dirty="0"/>
          </a:p>
        </p:txBody>
      </p:sp>
      <p:pic>
        <p:nvPicPr>
          <p:cNvPr id="6" name="Picture 5">
            <a:extLst>
              <a:ext uri="{FF2B5EF4-FFF2-40B4-BE49-F238E27FC236}">
                <a16:creationId xmlns:a16="http://schemas.microsoft.com/office/drawing/2014/main" id="{4374D600-7F1F-7A01-83CE-168DC6C17392}"/>
              </a:ext>
            </a:extLst>
          </p:cNvPr>
          <p:cNvPicPr>
            <a:picLocks noChangeAspect="1"/>
          </p:cNvPicPr>
          <p:nvPr/>
        </p:nvPicPr>
        <p:blipFill>
          <a:blip r:embed="rId2"/>
          <a:stretch>
            <a:fillRect/>
          </a:stretch>
        </p:blipFill>
        <p:spPr>
          <a:xfrm>
            <a:off x="8356027" y="1342272"/>
            <a:ext cx="3048152" cy="3048152"/>
          </a:xfrm>
          <a:prstGeom prst="rect">
            <a:avLst/>
          </a:prstGeom>
          <a:ln w="38100">
            <a:solidFill>
              <a:srgbClr val="FF0000"/>
            </a:solidFill>
          </a:ln>
        </p:spPr>
      </p:pic>
      <p:sp>
        <p:nvSpPr>
          <p:cNvPr id="7" name="TextBox 6">
            <a:extLst>
              <a:ext uri="{FF2B5EF4-FFF2-40B4-BE49-F238E27FC236}">
                <a16:creationId xmlns:a16="http://schemas.microsoft.com/office/drawing/2014/main" id="{7AA3154B-222E-8FB6-A653-54C47A90DCA4}"/>
              </a:ext>
            </a:extLst>
          </p:cNvPr>
          <p:cNvSpPr txBox="1"/>
          <p:nvPr/>
        </p:nvSpPr>
        <p:spPr>
          <a:xfrm>
            <a:off x="8281520" y="4555123"/>
            <a:ext cx="3400544" cy="338554"/>
          </a:xfrm>
          <a:prstGeom prst="rect">
            <a:avLst/>
          </a:prstGeom>
          <a:noFill/>
        </p:spPr>
        <p:txBody>
          <a:bodyPr wrap="square" rtlCol="0">
            <a:spAutoFit/>
          </a:bodyPr>
          <a:lstStyle/>
          <a:p>
            <a:r>
              <a:rPr lang="en-GB" sz="1600" b="0" i="0" dirty="0">
                <a:solidFill>
                  <a:schemeClr val="bg1"/>
                </a:solidFill>
                <a:effectLst/>
                <a:latin typeface="Arial" panose="020B0604020202020204" pitchFamily="34" charset="0"/>
                <a:cs typeface="Arial" panose="020B0604020202020204" pitchFamily="34" charset="0"/>
              </a:rPr>
              <a:t>(Muhammad Khaleeq, 2026)</a:t>
            </a:r>
            <a:endParaRPr lang="en-GB" sz="1600"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91233395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02726092-ED3F-6860-C98A-3479C60F2D9D}"/>
              </a:ext>
            </a:extLst>
          </p:cNvPr>
          <p:cNvSpPr>
            <a:spLocks noGrp="1"/>
          </p:cNvSpPr>
          <p:nvPr>
            <p:ph type="sldNum" sz="quarter" idx="4"/>
          </p:nvPr>
        </p:nvSpPr>
        <p:spPr>
          <a:xfrm>
            <a:off x="11142921" y="155448"/>
            <a:ext cx="348039" cy="471672"/>
          </a:xfrm>
        </p:spPr>
        <p:txBody>
          <a:bodyPr/>
          <a:lstStyle/>
          <a:p>
            <a:fld id="{6D22F896-40B5-4ADD-8801-0D06FADFA095}" type="slidenum">
              <a:rPr lang="en-US" smtClean="0"/>
              <a:pPr/>
              <a:t>4</a:t>
            </a:fld>
            <a:endParaRPr lang="en-US" dirty="0"/>
          </a:p>
        </p:txBody>
      </p:sp>
      <p:sp>
        <p:nvSpPr>
          <p:cNvPr id="5" name="Content Placeholder 4">
            <a:extLst>
              <a:ext uri="{FF2B5EF4-FFF2-40B4-BE49-F238E27FC236}">
                <a16:creationId xmlns:a16="http://schemas.microsoft.com/office/drawing/2014/main" id="{F65C13AF-FE5A-2F78-5482-680D477ECA86}"/>
              </a:ext>
            </a:extLst>
          </p:cNvPr>
          <p:cNvSpPr>
            <a:spLocks noGrp="1"/>
          </p:cNvSpPr>
          <p:nvPr>
            <p:ph sz="quarter" idx="10"/>
          </p:nvPr>
        </p:nvSpPr>
        <p:spPr>
          <a:xfrm>
            <a:off x="1256070" y="399110"/>
            <a:ext cx="5519057" cy="4895523"/>
          </a:xfrm>
        </p:spPr>
        <p:txBody>
          <a:bodyPr>
            <a:normAutofit/>
          </a:bodyPr>
          <a:lstStyle/>
          <a:p>
            <a:pPr marL="0" indent="0">
              <a:buNone/>
            </a:pPr>
            <a:r>
              <a:rPr lang="en-US" b="1" dirty="0">
                <a:latin typeface="Arial" panose="020B0604020202020204" pitchFamily="34" charset="0"/>
                <a:cs typeface="Arial" panose="020B0604020202020204" pitchFamily="34" charset="0"/>
              </a:rPr>
              <a:t>Definitions and Key Concepts</a:t>
            </a:r>
          </a:p>
          <a:p>
            <a:endParaRPr lang="en-US" dirty="0">
              <a:latin typeface="Arial" panose="020B0604020202020204" pitchFamily="34" charset="0"/>
              <a:cs typeface="Arial" panose="020B0604020202020204" pitchFamily="34" charset="0"/>
            </a:endParaRPr>
          </a:p>
          <a:p>
            <a:pPr marL="0" indent="0">
              <a:buNone/>
            </a:pPr>
            <a:r>
              <a:rPr lang="en-US" b="1" dirty="0">
                <a:latin typeface="Arial" panose="020B0604020202020204" pitchFamily="34" charset="0"/>
                <a:cs typeface="Arial" panose="020B0604020202020204" pitchFamily="34" charset="0"/>
              </a:rPr>
              <a:t> </a:t>
            </a:r>
          </a:p>
        </p:txBody>
      </p:sp>
      <p:sp>
        <p:nvSpPr>
          <p:cNvPr id="2" name="TextBox 1">
            <a:extLst>
              <a:ext uri="{FF2B5EF4-FFF2-40B4-BE49-F238E27FC236}">
                <a16:creationId xmlns:a16="http://schemas.microsoft.com/office/drawing/2014/main" id="{8B870959-8957-B76C-788B-70A7A2525998}"/>
              </a:ext>
            </a:extLst>
          </p:cNvPr>
          <p:cNvSpPr txBox="1"/>
          <p:nvPr/>
        </p:nvSpPr>
        <p:spPr>
          <a:xfrm>
            <a:off x="1407591" y="1020566"/>
            <a:ext cx="6232074" cy="4478149"/>
          </a:xfrm>
          <a:prstGeom prst="rect">
            <a:avLst/>
          </a:prstGeom>
          <a:noFill/>
          <a:ln w="38100">
            <a:solidFill>
              <a:srgbClr val="FFC000"/>
            </a:solidFill>
          </a:ln>
        </p:spPr>
        <p:txBody>
          <a:bodyPr wrap="square" rtlCol="0">
            <a:spAutoFit/>
          </a:bodyPr>
          <a:lstStyle/>
          <a:p>
            <a:pPr marL="285750" marR="0" lvl="0" indent="-285750" algn="l" defTabSz="914400" rtl="0" eaLnBrk="1" fontAlgn="auto" latinLnBrk="0" hangingPunct="1">
              <a:lnSpc>
                <a:spcPct val="100000"/>
              </a:lnSpc>
              <a:spcBef>
                <a:spcPts val="600"/>
              </a:spcBef>
              <a:spcAft>
                <a:spcPts val="1200"/>
              </a:spcAft>
              <a:buClrTx/>
              <a:buSzTx/>
              <a:buFont typeface="Arial" panose="020B0604020202020204" pitchFamily="34" charset="0"/>
              <a:buChar char="•"/>
              <a:tabLst/>
              <a:defRPr/>
            </a:pPr>
            <a:r>
              <a:rPr kumimoji="0" lang="en-GB" sz="16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The Biopsychosocial Model, introduced by George Engel in 1977, shows that health is not only shaped by physical illness, but also by a person’s mental wellbeing, relationships and social circumstances (Roberts, 2023). </a:t>
            </a:r>
          </a:p>
          <a:p>
            <a:pPr marL="0" marR="0" lvl="0" indent="0" defTabSz="914400" rtl="0" eaLnBrk="1" fontAlgn="auto" latinLnBrk="0" hangingPunct="1">
              <a:lnSpc>
                <a:spcPct val="100000"/>
              </a:lnSpc>
              <a:spcBef>
                <a:spcPts val="600"/>
              </a:spcBef>
              <a:spcAft>
                <a:spcPts val="1200"/>
              </a:spcAft>
              <a:buClrTx/>
              <a:buSzTx/>
              <a:buFont typeface="Arial" panose="020B0604020202020204" pitchFamily="34" charset="0"/>
              <a:buNone/>
              <a:tabLst/>
              <a:defRPr/>
            </a:pPr>
            <a:r>
              <a:rPr kumimoji="0" lang="en-GB" sz="16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This influences service design and delivery by encouraging services to consider physical, psychological and social needs when planning person-centred care.</a:t>
            </a:r>
          </a:p>
          <a:p>
            <a:pPr marL="285750" marR="0" lvl="0" indent="-285750" algn="l" defTabSz="914400" rtl="0" eaLnBrk="1" fontAlgn="auto" latinLnBrk="0" hangingPunct="1">
              <a:lnSpc>
                <a:spcPct val="100000"/>
              </a:lnSpc>
              <a:spcBef>
                <a:spcPts val="600"/>
              </a:spcBef>
              <a:spcAft>
                <a:spcPts val="1200"/>
              </a:spcAft>
              <a:buClrTx/>
              <a:buSzTx/>
              <a:buFont typeface="Arial" panose="020B0604020202020204" pitchFamily="34" charset="0"/>
              <a:buChar char="•"/>
              <a:tabLst/>
              <a:defRPr/>
            </a:pPr>
            <a:r>
              <a:rPr kumimoji="0" lang="en-GB" sz="16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The Ecological Model, explains that health and wellbeing are influenced by the different environments around a person, from family and community support to health services, policies and wider social conditions (McLeroy et al., 1988). </a:t>
            </a:r>
          </a:p>
          <a:p>
            <a:pPr marR="0" lvl="0" algn="l" defTabSz="914400" rtl="0" eaLnBrk="1" fontAlgn="auto" latinLnBrk="0" hangingPunct="1">
              <a:lnSpc>
                <a:spcPct val="100000"/>
              </a:lnSpc>
              <a:spcBef>
                <a:spcPts val="600"/>
              </a:spcBef>
              <a:spcAft>
                <a:spcPts val="1200"/>
              </a:spcAft>
              <a:buClrTx/>
              <a:buSzTx/>
              <a:tabLst/>
              <a:defRPr/>
            </a:pPr>
            <a:r>
              <a:rPr kumimoji="0" lang="en-GB" sz="16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This influences service design and delivery by encouraging services to look beyond the individual and consider wider factors such as family, housing, community support, access to care and social inequalities.</a:t>
            </a:r>
          </a:p>
        </p:txBody>
      </p:sp>
    </p:spTree>
    <p:extLst>
      <p:ext uri="{BB962C8B-B14F-4D97-AF65-F5344CB8AC3E}">
        <p14:creationId xmlns:p14="http://schemas.microsoft.com/office/powerpoint/2010/main" val="241825109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2AD00C4-9BD6-9815-A7C9-CC493433979D}"/>
              </a:ext>
            </a:extLst>
          </p:cNvPr>
          <p:cNvSpPr>
            <a:spLocks noGrp="1"/>
          </p:cNvSpPr>
          <p:nvPr>
            <p:ph type="title"/>
          </p:nvPr>
        </p:nvSpPr>
        <p:spPr>
          <a:xfrm>
            <a:off x="699372" y="536984"/>
            <a:ext cx="4987598" cy="1794590"/>
          </a:xfrm>
        </p:spPr>
        <p:txBody>
          <a:bodyPr/>
          <a:lstStyle/>
          <a:p>
            <a:r>
              <a:rPr lang="en-US" sz="2000" b="1" dirty="0">
                <a:latin typeface="Arial" panose="020B0604020202020204" pitchFamily="34" charset="0"/>
                <a:cs typeface="Arial" panose="020B0604020202020204" pitchFamily="34" charset="0"/>
              </a:rPr>
              <a:t>Sustainable development goals</a:t>
            </a:r>
          </a:p>
        </p:txBody>
      </p:sp>
      <p:sp>
        <p:nvSpPr>
          <p:cNvPr id="4" name="Slide Number Placeholder 3">
            <a:extLst>
              <a:ext uri="{FF2B5EF4-FFF2-40B4-BE49-F238E27FC236}">
                <a16:creationId xmlns:a16="http://schemas.microsoft.com/office/drawing/2014/main" id="{D7B2A267-D680-AAEC-C3D3-4D42F5C04B8D}"/>
              </a:ext>
            </a:extLst>
          </p:cNvPr>
          <p:cNvSpPr>
            <a:spLocks noGrp="1"/>
          </p:cNvSpPr>
          <p:nvPr>
            <p:ph type="sldNum" sz="quarter" idx="4"/>
          </p:nvPr>
        </p:nvSpPr>
        <p:spPr>
          <a:xfrm>
            <a:off x="11142921" y="155448"/>
            <a:ext cx="348039" cy="471672"/>
          </a:xfrm>
        </p:spPr>
        <p:txBody>
          <a:bodyPr/>
          <a:lstStyle/>
          <a:p>
            <a:fld id="{6D22F896-40B5-4ADD-8801-0D06FADFA095}" type="slidenum">
              <a:rPr lang="en-US" smtClean="0"/>
              <a:pPr/>
              <a:t>5</a:t>
            </a:fld>
            <a:endParaRPr lang="en-US" dirty="0"/>
          </a:p>
        </p:txBody>
      </p:sp>
      <p:sp>
        <p:nvSpPr>
          <p:cNvPr id="6" name="Content Placeholder 5">
            <a:extLst>
              <a:ext uri="{FF2B5EF4-FFF2-40B4-BE49-F238E27FC236}">
                <a16:creationId xmlns:a16="http://schemas.microsoft.com/office/drawing/2014/main" id="{EECBABC3-3B34-7E1E-AAD0-5E980D23494E}"/>
              </a:ext>
            </a:extLst>
          </p:cNvPr>
          <p:cNvSpPr>
            <a:spLocks noGrp="1"/>
          </p:cNvSpPr>
          <p:nvPr>
            <p:ph sz="quarter" idx="10"/>
          </p:nvPr>
        </p:nvSpPr>
        <p:spPr>
          <a:xfrm>
            <a:off x="699372" y="1434278"/>
            <a:ext cx="5396628" cy="4504405"/>
          </a:xfrm>
        </p:spPr>
        <p:txBody>
          <a:bodyPr>
            <a:normAutofit/>
          </a:bodyPr>
          <a:lstStyle/>
          <a:p>
            <a:pPr marL="0" indent="0">
              <a:buNone/>
            </a:pPr>
            <a:r>
              <a:rPr lang="en-GB" sz="1600" dirty="0">
                <a:latin typeface="Arial" panose="020B0604020202020204" pitchFamily="34" charset="0"/>
                <a:cs typeface="Arial" panose="020B0604020202020204" pitchFamily="34" charset="0"/>
              </a:rPr>
              <a:t>The United Nations Sustainable Development Goals are global targets designed to improve people’s lives, protect the planet and support fairer development.</a:t>
            </a:r>
          </a:p>
          <a:p>
            <a:pPr marL="0" indent="0">
              <a:buNone/>
            </a:pPr>
            <a:r>
              <a:rPr lang="en-GB" sz="1600" dirty="0">
                <a:latin typeface="Arial" panose="020B0604020202020204" pitchFamily="34" charset="0"/>
                <a:cs typeface="Arial" panose="020B0604020202020204" pitchFamily="34" charset="0"/>
              </a:rPr>
              <a:t>SDG 3 - Good Health and Wellbeing aims to ensure healthy lives and promote well-being for all, at all ages (United Nations, 2023).</a:t>
            </a:r>
          </a:p>
          <a:p>
            <a:pPr marL="0" indent="0">
              <a:buNone/>
            </a:pPr>
            <a:r>
              <a:rPr lang="en-GB" sz="1600" dirty="0">
                <a:latin typeface="Arial" panose="020B0604020202020204" pitchFamily="34" charset="0"/>
                <a:cs typeface="Arial" panose="020B0604020202020204" pitchFamily="34" charset="0"/>
              </a:rPr>
              <a:t>In UK Health and Social Care, SDG 3 can be seen through services that focus on:</a:t>
            </a:r>
          </a:p>
          <a:p>
            <a:r>
              <a:rPr lang="en-GB" sz="1600" dirty="0">
                <a:latin typeface="Arial" panose="020B0604020202020204" pitchFamily="34" charset="0"/>
                <a:cs typeface="Arial" panose="020B0604020202020204" pitchFamily="34" charset="0"/>
              </a:rPr>
              <a:t>Prevention - reducing avoidable illness before it becomes more serious.</a:t>
            </a:r>
          </a:p>
          <a:p>
            <a:r>
              <a:rPr lang="en-GB" sz="1600" dirty="0">
                <a:latin typeface="Arial" panose="020B0604020202020204" pitchFamily="34" charset="0"/>
                <a:cs typeface="Arial" panose="020B0604020202020204" pitchFamily="34" charset="0"/>
              </a:rPr>
              <a:t>Equality - improving access and reducing health inequalities.</a:t>
            </a:r>
          </a:p>
          <a:p>
            <a:r>
              <a:rPr lang="en-GB" sz="1600" dirty="0">
                <a:latin typeface="Arial" panose="020B0604020202020204" pitchFamily="34" charset="0"/>
                <a:cs typeface="Arial" panose="020B0604020202020204" pitchFamily="34" charset="0"/>
              </a:rPr>
              <a:t>Integrated care - linking NHS, social care and community support.</a:t>
            </a:r>
          </a:p>
          <a:p>
            <a:r>
              <a:rPr lang="en-GB" sz="1600" dirty="0">
                <a:latin typeface="Arial" panose="020B0604020202020204" pitchFamily="34" charset="0"/>
                <a:cs typeface="Arial" panose="020B0604020202020204" pitchFamily="34" charset="0"/>
              </a:rPr>
              <a:t>Sustainability - using resources effectively to protect future service delivery.</a:t>
            </a:r>
            <a:endParaRPr lang="en-US" sz="1600" dirty="0">
              <a:latin typeface="Arial" panose="020B0604020202020204" pitchFamily="34" charset="0"/>
              <a:cs typeface="Arial" panose="020B0604020202020204" pitchFamily="34" charset="0"/>
            </a:endParaRPr>
          </a:p>
        </p:txBody>
      </p:sp>
      <p:sp>
        <p:nvSpPr>
          <p:cNvPr id="16" name="Text Placeholder 15">
            <a:extLst>
              <a:ext uri="{FF2B5EF4-FFF2-40B4-BE49-F238E27FC236}">
                <a16:creationId xmlns:a16="http://schemas.microsoft.com/office/drawing/2014/main" id="{59398941-F062-C237-A74C-20400DE1554B}"/>
              </a:ext>
            </a:extLst>
          </p:cNvPr>
          <p:cNvSpPr>
            <a:spLocks noGrp="1"/>
          </p:cNvSpPr>
          <p:nvPr>
            <p:ph type="body" sz="quarter" idx="11"/>
          </p:nvPr>
        </p:nvSpPr>
        <p:spPr>
          <a:xfrm>
            <a:off x="6784258" y="4500386"/>
            <a:ext cx="4706702" cy="4404332"/>
          </a:xfrm>
        </p:spPr>
        <p:txBody>
          <a:bodyPr/>
          <a:lstStyle/>
          <a:p>
            <a:r>
              <a:rPr lang="en-GB" sz="1600" b="0" dirty="0">
                <a:latin typeface="Arial" panose="020B0604020202020204" pitchFamily="34" charset="0"/>
                <a:cs typeface="Arial" panose="020B0604020202020204" pitchFamily="34" charset="0"/>
              </a:rPr>
              <a:t>An example is the Healthier You NHS Diabetes Prevention Programme, which identifies people at risk of type 2 diabetes and refers them to a nine-month lifestyle change programme (NHS England, 2023). This supports SDG 3 because it promotes prevention, wellbeing and long-term health rather than only treating illness once it develops.</a:t>
            </a:r>
            <a:endParaRPr lang="en-US" sz="1600" b="0" dirty="0">
              <a:latin typeface="Arial" panose="020B0604020202020204" pitchFamily="34" charset="0"/>
              <a:cs typeface="Arial" panose="020B0604020202020204" pitchFamily="34" charset="0"/>
            </a:endParaRPr>
          </a:p>
        </p:txBody>
      </p:sp>
      <p:pic>
        <p:nvPicPr>
          <p:cNvPr id="3" name="Picture 2">
            <a:extLst>
              <a:ext uri="{FF2B5EF4-FFF2-40B4-BE49-F238E27FC236}">
                <a16:creationId xmlns:a16="http://schemas.microsoft.com/office/drawing/2014/main" id="{9B82FEEF-07FB-C736-BFD3-D8D4AA62132C}"/>
              </a:ext>
            </a:extLst>
          </p:cNvPr>
          <p:cNvPicPr>
            <a:picLocks noChangeAspect="1"/>
          </p:cNvPicPr>
          <p:nvPr/>
        </p:nvPicPr>
        <p:blipFill>
          <a:blip r:embed="rId3"/>
          <a:stretch>
            <a:fillRect/>
          </a:stretch>
        </p:blipFill>
        <p:spPr>
          <a:xfrm>
            <a:off x="7287169" y="1077686"/>
            <a:ext cx="2948739" cy="2948739"/>
          </a:xfrm>
          <a:prstGeom prst="rect">
            <a:avLst/>
          </a:prstGeom>
          <a:ln w="38100">
            <a:solidFill>
              <a:srgbClr val="92D050"/>
            </a:solidFill>
          </a:ln>
        </p:spPr>
      </p:pic>
      <p:sp>
        <p:nvSpPr>
          <p:cNvPr id="8" name="TextBox 7">
            <a:extLst>
              <a:ext uri="{FF2B5EF4-FFF2-40B4-BE49-F238E27FC236}">
                <a16:creationId xmlns:a16="http://schemas.microsoft.com/office/drawing/2014/main" id="{0A701038-A543-DEAF-860C-51DC7757153F}"/>
              </a:ext>
            </a:extLst>
          </p:cNvPr>
          <p:cNvSpPr txBox="1"/>
          <p:nvPr/>
        </p:nvSpPr>
        <p:spPr>
          <a:xfrm>
            <a:off x="7134768" y="4094128"/>
            <a:ext cx="3457031" cy="338554"/>
          </a:xfrm>
          <a:prstGeom prst="rect">
            <a:avLst/>
          </a:prstGeom>
          <a:noFill/>
        </p:spPr>
        <p:txBody>
          <a:bodyPr wrap="square" rtlCol="0">
            <a:spAutoFit/>
          </a:bodyPr>
          <a:lstStyle/>
          <a:p>
            <a:r>
              <a:rPr lang="en-GB" sz="1600" dirty="0">
                <a:solidFill>
                  <a:schemeClr val="bg1"/>
                </a:solidFill>
                <a:latin typeface="Arial" panose="020B0604020202020204" pitchFamily="34" charset="0"/>
                <a:cs typeface="Arial" panose="020B0604020202020204" pitchFamily="34" charset="0"/>
              </a:rPr>
              <a:t>(2025)</a:t>
            </a:r>
          </a:p>
        </p:txBody>
      </p:sp>
    </p:spTree>
    <p:extLst>
      <p:ext uri="{BB962C8B-B14F-4D97-AF65-F5344CB8AC3E}">
        <p14:creationId xmlns:p14="http://schemas.microsoft.com/office/powerpoint/2010/main" val="165302295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047E480A-9D16-B69D-A4C7-539066CB715A}"/>
              </a:ext>
            </a:extLst>
          </p:cNvPr>
          <p:cNvSpPr>
            <a:spLocks noGrp="1"/>
          </p:cNvSpPr>
          <p:nvPr>
            <p:ph type="sldNum" sz="quarter" idx="4"/>
          </p:nvPr>
        </p:nvSpPr>
        <p:spPr>
          <a:xfrm>
            <a:off x="11142921" y="155448"/>
            <a:ext cx="348039" cy="471672"/>
          </a:xfrm>
        </p:spPr>
        <p:txBody>
          <a:bodyPr/>
          <a:lstStyle/>
          <a:p>
            <a:fld id="{6D22F896-40B5-4ADD-8801-0D06FADFA095}" type="slidenum">
              <a:rPr lang="en-US" smtClean="0"/>
              <a:pPr/>
              <a:t>6</a:t>
            </a:fld>
            <a:endParaRPr lang="en-US" dirty="0"/>
          </a:p>
        </p:txBody>
      </p:sp>
      <p:sp>
        <p:nvSpPr>
          <p:cNvPr id="5" name="Content Placeholder 4">
            <a:extLst>
              <a:ext uri="{FF2B5EF4-FFF2-40B4-BE49-F238E27FC236}">
                <a16:creationId xmlns:a16="http://schemas.microsoft.com/office/drawing/2014/main" id="{6B350B1B-621B-D051-E222-EB13D36B0AA8}"/>
              </a:ext>
            </a:extLst>
          </p:cNvPr>
          <p:cNvSpPr>
            <a:spLocks noGrp="1"/>
          </p:cNvSpPr>
          <p:nvPr>
            <p:ph sz="quarter" idx="10"/>
          </p:nvPr>
        </p:nvSpPr>
        <p:spPr>
          <a:xfrm>
            <a:off x="1704107" y="765380"/>
            <a:ext cx="4740236" cy="4986490"/>
          </a:xfrm>
        </p:spPr>
        <p:txBody>
          <a:bodyPr>
            <a:normAutofit/>
          </a:bodyPr>
          <a:lstStyle/>
          <a:p>
            <a:r>
              <a:rPr lang="en-US" b="1" dirty="0">
                <a:latin typeface="Arial" panose="020B0604020202020204" pitchFamily="34" charset="0"/>
                <a:cs typeface="Arial" panose="020B0604020202020204" pitchFamily="34" charset="0"/>
              </a:rPr>
              <a:t>Policy and Governance</a:t>
            </a:r>
          </a:p>
          <a:p>
            <a:r>
              <a:rPr lang="en-GB" sz="1600" dirty="0">
                <a:latin typeface="Arial" panose="020B0604020202020204" pitchFamily="34" charset="0"/>
                <a:cs typeface="Arial" panose="020B0604020202020204" pitchFamily="34" charset="0"/>
              </a:rPr>
              <a:t>Internationally, WHO’s Health in All Policies approach argues that health should be considered across all areas of policy, including housing, education, transport and the environment, because these wider factors shape health outcomes and inequalities (WHO, 2018).</a:t>
            </a:r>
          </a:p>
          <a:p>
            <a:r>
              <a:rPr lang="en-GB" sz="1600" dirty="0">
                <a:latin typeface="Arial" panose="020B0604020202020204" pitchFamily="34" charset="0"/>
                <a:cs typeface="Arial" panose="020B0604020202020204" pitchFamily="34" charset="0"/>
              </a:rPr>
              <a:t>In the UK, this is reflected through policies such as the NHS Long Term Plan, Core20PLUS5, and the Health and Care Act 2022, which promote prevention, integrated care and action on health inequalities (Health and Care Act, 2022).</a:t>
            </a:r>
          </a:p>
          <a:p>
            <a:r>
              <a:rPr lang="en-GB" sz="1600" dirty="0">
                <a:latin typeface="Arial" panose="020B0604020202020204" pitchFamily="34" charset="0"/>
                <a:cs typeface="Arial" panose="020B0604020202020204" pitchFamily="34" charset="0"/>
              </a:rPr>
              <a:t>These frameworks influence health and social care practice by encouraging services to work across NHS, social care, local authorities and community organisations.</a:t>
            </a:r>
            <a:endParaRPr lang="en-US"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54865328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738343-F1B1-1D70-FF72-38E80B2270DA}"/>
              </a:ext>
            </a:extLst>
          </p:cNvPr>
          <p:cNvSpPr>
            <a:spLocks noGrp="1"/>
          </p:cNvSpPr>
          <p:nvPr>
            <p:ph type="title"/>
          </p:nvPr>
        </p:nvSpPr>
        <p:spPr/>
        <p:txBody>
          <a:bodyPr/>
          <a:lstStyle/>
          <a:p>
            <a:r>
              <a:rPr lang="en-GB" sz="2000" b="1" dirty="0">
                <a:latin typeface="Arial" panose="020B0604020202020204" pitchFamily="34" charset="0"/>
                <a:cs typeface="Arial" panose="020B0604020202020204" pitchFamily="34" charset="0"/>
              </a:rPr>
              <a:t>Environmental sustainability and service delivery</a:t>
            </a:r>
          </a:p>
        </p:txBody>
      </p:sp>
      <p:sp>
        <p:nvSpPr>
          <p:cNvPr id="3" name="Footer Placeholder 2">
            <a:extLst>
              <a:ext uri="{FF2B5EF4-FFF2-40B4-BE49-F238E27FC236}">
                <a16:creationId xmlns:a16="http://schemas.microsoft.com/office/drawing/2014/main" id="{AA9BE61C-DA81-21B7-378E-35FE399FE980}"/>
              </a:ext>
            </a:extLst>
          </p:cNvPr>
          <p:cNvSpPr>
            <a:spLocks noGrp="1"/>
          </p:cNvSpPr>
          <p:nvPr>
            <p:ph type="ftr" sz="quarter" idx="3"/>
          </p:nvPr>
        </p:nvSpPr>
        <p:spPr/>
        <p:txBody>
          <a:bodyPr/>
          <a:lstStyle/>
          <a:p>
            <a:r>
              <a:rPr lang="en-US"/>
              <a:t>PRESENTATION TITLE</a:t>
            </a:r>
            <a:endParaRPr lang="en-US" dirty="0"/>
          </a:p>
        </p:txBody>
      </p:sp>
      <p:sp>
        <p:nvSpPr>
          <p:cNvPr id="4" name="Slide Number Placeholder 3">
            <a:extLst>
              <a:ext uri="{FF2B5EF4-FFF2-40B4-BE49-F238E27FC236}">
                <a16:creationId xmlns:a16="http://schemas.microsoft.com/office/drawing/2014/main" id="{889B92F1-9EE5-23A0-1A18-3046BC240BFF}"/>
              </a:ext>
            </a:extLst>
          </p:cNvPr>
          <p:cNvSpPr>
            <a:spLocks noGrp="1"/>
          </p:cNvSpPr>
          <p:nvPr>
            <p:ph type="sldNum" sz="quarter" idx="4"/>
          </p:nvPr>
        </p:nvSpPr>
        <p:spPr/>
        <p:txBody>
          <a:bodyPr/>
          <a:lstStyle/>
          <a:p>
            <a:fld id="{6D22F896-40B5-4ADD-8801-0D06FADFA095}" type="slidenum">
              <a:rPr lang="en-US" smtClean="0"/>
              <a:pPr/>
              <a:t>7</a:t>
            </a:fld>
            <a:endParaRPr lang="en-US" dirty="0"/>
          </a:p>
        </p:txBody>
      </p:sp>
      <p:sp>
        <p:nvSpPr>
          <p:cNvPr id="5" name="Content Placeholder 4">
            <a:extLst>
              <a:ext uri="{FF2B5EF4-FFF2-40B4-BE49-F238E27FC236}">
                <a16:creationId xmlns:a16="http://schemas.microsoft.com/office/drawing/2014/main" id="{D562E1BC-2E0E-05C4-92B4-C9EE9BBB1415}"/>
              </a:ext>
            </a:extLst>
          </p:cNvPr>
          <p:cNvSpPr>
            <a:spLocks noGrp="1"/>
          </p:cNvSpPr>
          <p:nvPr>
            <p:ph sz="quarter" idx="10"/>
          </p:nvPr>
        </p:nvSpPr>
        <p:spPr>
          <a:xfrm>
            <a:off x="3101181" y="1828097"/>
            <a:ext cx="8828193" cy="4359402"/>
          </a:xfrm>
        </p:spPr>
        <p:txBody>
          <a:bodyPr>
            <a:normAutofit/>
          </a:bodyPr>
          <a:lstStyle/>
          <a:p>
            <a:r>
              <a:rPr lang="en-GB" sz="1600" dirty="0">
                <a:latin typeface="Arial" panose="020B0604020202020204" pitchFamily="34" charset="0"/>
                <a:cs typeface="Arial" panose="020B0604020202020204" pitchFamily="34" charset="0"/>
              </a:rPr>
              <a:t>Environmental sustainability is now an important part of health and social care because climate change directly affects people’s health, wellbeing and access to safe services. WHO explains that climate change increases health risks through heat, air pollution, food and water insecurity, and pressure on health systems (World Health Organization, 2023). </a:t>
            </a:r>
          </a:p>
          <a:p>
            <a:r>
              <a:rPr lang="en-GB" sz="1600" dirty="0">
                <a:latin typeface="Arial" panose="020B0604020202020204" pitchFamily="34" charset="0"/>
                <a:cs typeface="Arial" panose="020B0604020202020204" pitchFamily="34" charset="0"/>
              </a:rPr>
              <a:t>In the UK, the NHS Net Zero plan shows how sustainability is being built into service delivery through lower-carbon medicines, greener buildings, waste reduction, sustainable procurement and more efficient use of resources  (NHS England, 2022).</a:t>
            </a:r>
          </a:p>
          <a:p>
            <a:r>
              <a:rPr lang="en-GB" sz="1600" dirty="0">
                <a:latin typeface="Arial" panose="020B0604020202020204" pitchFamily="34" charset="0"/>
                <a:cs typeface="Arial" panose="020B0604020202020204" pitchFamily="34" charset="0"/>
              </a:rPr>
              <a:t>This is positive because it protects future health and helps services become more resilient. However, sustainability requires funding, staff engagement and careful planning, as services are already managing pressures such as workforce shortages, waiting lists and rising demand.</a:t>
            </a:r>
          </a:p>
        </p:txBody>
      </p:sp>
      <p:pic>
        <p:nvPicPr>
          <p:cNvPr id="7" name="Picture 6">
            <a:extLst>
              <a:ext uri="{FF2B5EF4-FFF2-40B4-BE49-F238E27FC236}">
                <a16:creationId xmlns:a16="http://schemas.microsoft.com/office/drawing/2014/main" id="{66308452-AAB0-EEE6-9054-03BEBAD2969E}"/>
              </a:ext>
            </a:extLst>
          </p:cNvPr>
          <p:cNvPicPr>
            <a:picLocks noChangeAspect="1"/>
          </p:cNvPicPr>
          <p:nvPr/>
        </p:nvPicPr>
        <p:blipFill>
          <a:blip r:embed="rId2"/>
          <a:stretch>
            <a:fillRect/>
          </a:stretch>
        </p:blipFill>
        <p:spPr>
          <a:xfrm>
            <a:off x="-1" y="1551265"/>
            <a:ext cx="3222171" cy="2370096"/>
          </a:xfrm>
          <a:prstGeom prst="rect">
            <a:avLst/>
          </a:prstGeom>
        </p:spPr>
      </p:pic>
      <p:sp>
        <p:nvSpPr>
          <p:cNvPr id="8" name="TextBox 7">
            <a:extLst>
              <a:ext uri="{FF2B5EF4-FFF2-40B4-BE49-F238E27FC236}">
                <a16:creationId xmlns:a16="http://schemas.microsoft.com/office/drawing/2014/main" id="{63807ABD-53D9-1117-A06B-6A0978B441AC}"/>
              </a:ext>
            </a:extLst>
          </p:cNvPr>
          <p:cNvSpPr txBox="1"/>
          <p:nvPr/>
        </p:nvSpPr>
        <p:spPr>
          <a:xfrm>
            <a:off x="315686" y="3921363"/>
            <a:ext cx="2536371" cy="338554"/>
          </a:xfrm>
          <a:prstGeom prst="rect">
            <a:avLst/>
          </a:prstGeom>
          <a:noFill/>
        </p:spPr>
        <p:txBody>
          <a:bodyPr wrap="square" rtlCol="0">
            <a:spAutoFit/>
          </a:bodyPr>
          <a:lstStyle/>
          <a:p>
            <a:r>
              <a:rPr lang="en-GB" sz="1600" dirty="0">
                <a:solidFill>
                  <a:schemeClr val="bg1"/>
                </a:solidFill>
                <a:latin typeface="Arial" panose="020B0604020202020204" pitchFamily="34" charset="0"/>
                <a:cs typeface="Arial" panose="020B0604020202020204" pitchFamily="34" charset="0"/>
              </a:rPr>
              <a:t>(Digital Admin, 2023)</a:t>
            </a:r>
          </a:p>
        </p:txBody>
      </p:sp>
    </p:spTree>
    <p:extLst>
      <p:ext uri="{BB962C8B-B14F-4D97-AF65-F5344CB8AC3E}">
        <p14:creationId xmlns:p14="http://schemas.microsoft.com/office/powerpoint/2010/main" val="157224909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FBB0C5-D604-DEC7-CA4A-13F4805095C4}"/>
              </a:ext>
            </a:extLst>
          </p:cNvPr>
          <p:cNvSpPr>
            <a:spLocks noGrp="1"/>
          </p:cNvSpPr>
          <p:nvPr>
            <p:ph type="title"/>
          </p:nvPr>
        </p:nvSpPr>
        <p:spPr/>
        <p:txBody>
          <a:bodyPr/>
          <a:lstStyle/>
          <a:p>
            <a:r>
              <a:rPr lang="en-GB" sz="2000" b="1" dirty="0">
                <a:latin typeface="Arial" panose="020B0604020202020204" pitchFamily="34" charset="0"/>
                <a:cs typeface="Arial" panose="020B0604020202020204" pitchFamily="34" charset="0"/>
              </a:rPr>
              <a:t>Strengths and limitations of integration</a:t>
            </a:r>
          </a:p>
        </p:txBody>
      </p:sp>
      <p:sp>
        <p:nvSpPr>
          <p:cNvPr id="4" name="Slide Number Placeholder 3">
            <a:extLst>
              <a:ext uri="{FF2B5EF4-FFF2-40B4-BE49-F238E27FC236}">
                <a16:creationId xmlns:a16="http://schemas.microsoft.com/office/drawing/2014/main" id="{A4F2A250-9888-4C42-44F8-8449E566AF92}"/>
              </a:ext>
            </a:extLst>
          </p:cNvPr>
          <p:cNvSpPr>
            <a:spLocks noGrp="1"/>
          </p:cNvSpPr>
          <p:nvPr>
            <p:ph type="sldNum" sz="quarter" idx="4"/>
          </p:nvPr>
        </p:nvSpPr>
        <p:spPr/>
        <p:txBody>
          <a:bodyPr/>
          <a:lstStyle/>
          <a:p>
            <a:fld id="{6D22F896-40B5-4ADD-8801-0D06FADFA095}" type="slidenum">
              <a:rPr lang="en-US" smtClean="0"/>
              <a:pPr/>
              <a:t>8</a:t>
            </a:fld>
            <a:endParaRPr lang="en-US" dirty="0"/>
          </a:p>
        </p:txBody>
      </p:sp>
      <p:sp>
        <p:nvSpPr>
          <p:cNvPr id="5" name="Content Placeholder 4">
            <a:extLst>
              <a:ext uri="{FF2B5EF4-FFF2-40B4-BE49-F238E27FC236}">
                <a16:creationId xmlns:a16="http://schemas.microsoft.com/office/drawing/2014/main" id="{2CC3F3B0-4AE3-4DBF-5F4B-74273BE98268}"/>
              </a:ext>
            </a:extLst>
          </p:cNvPr>
          <p:cNvSpPr>
            <a:spLocks noGrp="1"/>
          </p:cNvSpPr>
          <p:nvPr>
            <p:ph sz="quarter" idx="10"/>
          </p:nvPr>
        </p:nvSpPr>
        <p:spPr>
          <a:xfrm>
            <a:off x="2238376" y="1153886"/>
            <a:ext cx="9812109" cy="5265103"/>
          </a:xfrm>
        </p:spPr>
        <p:txBody>
          <a:bodyPr>
            <a:normAutofit lnSpcReduction="10000"/>
          </a:bodyPr>
          <a:lstStyle/>
          <a:p>
            <a:pPr marL="0" indent="0">
              <a:buNone/>
            </a:pPr>
            <a:r>
              <a:rPr lang="en-GB" sz="1600" dirty="0">
                <a:latin typeface="Arial" panose="020B0604020202020204" pitchFamily="34" charset="0"/>
                <a:cs typeface="Arial" panose="020B0604020202020204" pitchFamily="34" charset="0"/>
              </a:rPr>
              <a:t>Integrating health, wellbeing and sustainable development can improve health and social care by making services more preventative, person-centred and focused on long-term outcomes.</a:t>
            </a:r>
          </a:p>
          <a:p>
            <a:pPr marL="0" indent="0">
              <a:buNone/>
            </a:pPr>
            <a:r>
              <a:rPr lang="en-GB" sz="1600" dirty="0">
                <a:latin typeface="Arial" panose="020B0604020202020204" pitchFamily="34" charset="0"/>
                <a:cs typeface="Arial" panose="020B0604020202020204" pitchFamily="34" charset="0"/>
              </a:rPr>
              <a:t>Strengths -</a:t>
            </a:r>
          </a:p>
          <a:p>
            <a:r>
              <a:rPr lang="en-GB" sz="1600" dirty="0">
                <a:latin typeface="Arial" panose="020B0604020202020204" pitchFamily="34" charset="0"/>
                <a:cs typeface="Arial" panose="020B0604020202020204" pitchFamily="34" charset="0"/>
              </a:rPr>
              <a:t>Supports prevention and early intervention, rather than only responding when people become unwell. </a:t>
            </a:r>
          </a:p>
          <a:p>
            <a:r>
              <a:rPr lang="en-GB" sz="1600" dirty="0">
                <a:latin typeface="Arial" panose="020B0604020202020204" pitchFamily="34" charset="0"/>
                <a:cs typeface="Arial" panose="020B0604020202020204" pitchFamily="34" charset="0"/>
              </a:rPr>
              <a:t>Encourages services to reduce waste, use resources responsibly and protect future service delivery (NHS England, 2022).</a:t>
            </a:r>
          </a:p>
          <a:p>
            <a:r>
              <a:rPr lang="en-GB" sz="1600" dirty="0">
                <a:latin typeface="Arial" panose="020B0604020202020204" pitchFamily="34" charset="0"/>
                <a:cs typeface="Arial" panose="020B0604020202020204" pitchFamily="34" charset="0"/>
              </a:rPr>
              <a:t>Helps link health, wellbeing, equality and environmental responsibility together.</a:t>
            </a:r>
          </a:p>
          <a:p>
            <a:pPr marL="0" indent="0">
              <a:buNone/>
            </a:pPr>
            <a:r>
              <a:rPr lang="en-GB" sz="1600" dirty="0">
                <a:latin typeface="Arial" panose="020B0604020202020204" pitchFamily="34" charset="0"/>
                <a:cs typeface="Arial" panose="020B0604020202020204" pitchFamily="34" charset="0"/>
              </a:rPr>
              <a:t>Limitations -</a:t>
            </a:r>
          </a:p>
          <a:p>
            <a:r>
              <a:rPr lang="en-GB" sz="1600" dirty="0">
                <a:latin typeface="Arial" panose="020B0604020202020204" pitchFamily="34" charset="0"/>
                <a:cs typeface="Arial" panose="020B0604020202020204" pitchFamily="34" charset="0"/>
              </a:rPr>
              <a:t>In practice, services are under pressure from funding limits, workforce shortages, waiting lists and rising demand (Jefferies and Wickens, 2025).</a:t>
            </a:r>
          </a:p>
          <a:p>
            <a:r>
              <a:rPr lang="en-GB" sz="1600" dirty="0">
                <a:latin typeface="Arial" panose="020B0604020202020204" pitchFamily="34" charset="0"/>
                <a:cs typeface="Arial" panose="020B0604020202020204" pitchFamily="34" charset="0"/>
              </a:rPr>
              <a:t>Sustainability can be difficult to prioritise when staff and services are already managing high levels of demand. If not managed carefully, sustainable development may be treated as cost-saving rather than improving care quality and wellbeing.</a:t>
            </a:r>
          </a:p>
          <a:p>
            <a:pPr marL="0" indent="0">
              <a:buNone/>
            </a:pPr>
            <a:r>
              <a:rPr lang="en-GB" sz="1600" dirty="0">
                <a:latin typeface="Arial" panose="020B0604020202020204" pitchFamily="34" charset="0"/>
                <a:cs typeface="Arial" panose="020B0604020202020204" pitchFamily="34" charset="0"/>
              </a:rPr>
              <a:t>Integration is important, but it only works well when services are properly funded, inclusive and designed around real community needs.</a:t>
            </a:r>
          </a:p>
        </p:txBody>
      </p:sp>
    </p:spTree>
    <p:extLst>
      <p:ext uri="{BB962C8B-B14F-4D97-AF65-F5344CB8AC3E}">
        <p14:creationId xmlns:p14="http://schemas.microsoft.com/office/powerpoint/2010/main" val="109466140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6FF120BD-672B-4100-98E5-79A160ADCD2D}"/>
              </a:ext>
            </a:extLst>
          </p:cNvPr>
          <p:cNvSpPr>
            <a:spLocks noGrp="1"/>
          </p:cNvSpPr>
          <p:nvPr>
            <p:ph type="sldNum" sz="quarter" idx="4"/>
          </p:nvPr>
        </p:nvSpPr>
        <p:spPr>
          <a:xfrm>
            <a:off x="11142921" y="155448"/>
            <a:ext cx="348039" cy="471672"/>
          </a:xfrm>
        </p:spPr>
        <p:txBody>
          <a:bodyPr/>
          <a:lstStyle/>
          <a:p>
            <a:fld id="{6D22F896-40B5-4ADD-8801-0D06FADFA095}" type="slidenum">
              <a:rPr lang="en-US" smtClean="0"/>
              <a:pPr/>
              <a:t>9</a:t>
            </a:fld>
            <a:endParaRPr lang="en-US" dirty="0"/>
          </a:p>
        </p:txBody>
      </p:sp>
      <p:sp>
        <p:nvSpPr>
          <p:cNvPr id="6" name="Content Placeholder 5">
            <a:extLst>
              <a:ext uri="{FF2B5EF4-FFF2-40B4-BE49-F238E27FC236}">
                <a16:creationId xmlns:a16="http://schemas.microsoft.com/office/drawing/2014/main" id="{B3B62618-23CE-29C0-4073-14601F67C2EC}"/>
              </a:ext>
            </a:extLst>
          </p:cNvPr>
          <p:cNvSpPr>
            <a:spLocks noGrp="1"/>
          </p:cNvSpPr>
          <p:nvPr>
            <p:ph sz="quarter" idx="10"/>
          </p:nvPr>
        </p:nvSpPr>
        <p:spPr>
          <a:xfrm>
            <a:off x="2209603" y="1502229"/>
            <a:ext cx="4627866" cy="6563237"/>
          </a:xfrm>
        </p:spPr>
        <p:txBody>
          <a:bodyPr>
            <a:normAutofit/>
          </a:bodyPr>
          <a:lstStyle/>
          <a:p>
            <a:pPr marL="0" indent="0">
              <a:buNone/>
            </a:pPr>
            <a:r>
              <a:rPr lang="en-US" b="1" dirty="0">
                <a:latin typeface="Arial" panose="020B0604020202020204" pitchFamily="34" charset="0"/>
                <a:cs typeface="Arial" panose="020B0604020202020204" pitchFamily="34" charset="0"/>
              </a:rPr>
              <a:t>Examples and Case Studies </a:t>
            </a:r>
          </a:p>
          <a:p>
            <a:pPr marL="0" indent="0">
              <a:buNone/>
            </a:pPr>
            <a:r>
              <a:rPr lang="en-GB" sz="1600" dirty="0">
                <a:latin typeface="Arial" panose="020B0604020202020204" pitchFamily="34" charset="0"/>
                <a:cs typeface="Arial" panose="020B0604020202020204" pitchFamily="34" charset="0"/>
              </a:rPr>
              <a:t>Making Every Contact Count (MECC) is an evidence-based approach to improving people’s health and wellbeing by helping them change their behaviour (Public Health England, 2016).</a:t>
            </a:r>
          </a:p>
          <a:p>
            <a:pPr marL="0" indent="0">
              <a:buNone/>
            </a:pPr>
            <a:r>
              <a:rPr lang="en-GB" sz="1600" dirty="0">
                <a:latin typeface="Arial" panose="020B0604020202020204" pitchFamily="34" charset="0"/>
                <a:cs typeface="Arial" panose="020B0604020202020204" pitchFamily="34" charset="0"/>
              </a:rPr>
              <a:t>MECC uses everyday conversations between health and social care staff and service users to offer brief advice, encouragement and signposting. This can include topics such as smoking, alcohol use, physical activity, diet and mental wellbeing (Public Health England, 2020). </a:t>
            </a:r>
          </a:p>
          <a:p>
            <a:pPr marL="0" indent="0">
              <a:buNone/>
            </a:pPr>
            <a:r>
              <a:rPr lang="en-GB" sz="1600" dirty="0">
                <a:latin typeface="Arial" panose="020B0604020202020204" pitchFamily="34" charset="0"/>
                <a:cs typeface="Arial" panose="020B0604020202020204" pitchFamily="34" charset="0"/>
              </a:rPr>
              <a:t>The planning of MECC can be linked to the Health Belief Model, as staff help individuals recognise health risks, understand the benefits of change, explore barriers and build confidence to act.</a:t>
            </a:r>
            <a:endParaRPr lang="en-US" sz="1600" dirty="0">
              <a:latin typeface="Arial" panose="020B0604020202020204" pitchFamily="34" charset="0"/>
              <a:cs typeface="Arial" panose="020B0604020202020204" pitchFamily="34" charset="0"/>
            </a:endParaRPr>
          </a:p>
        </p:txBody>
      </p:sp>
      <p:sp>
        <p:nvSpPr>
          <p:cNvPr id="5" name="Speech Bubble: Oval 4">
            <a:extLst>
              <a:ext uri="{FF2B5EF4-FFF2-40B4-BE49-F238E27FC236}">
                <a16:creationId xmlns:a16="http://schemas.microsoft.com/office/drawing/2014/main" id="{2F8616DC-E0C8-3D2B-3FE6-5C43A14F829C}"/>
              </a:ext>
            </a:extLst>
          </p:cNvPr>
          <p:cNvSpPr/>
          <p:nvPr/>
        </p:nvSpPr>
        <p:spPr>
          <a:xfrm>
            <a:off x="6579010" y="936172"/>
            <a:ext cx="2390819" cy="1926772"/>
          </a:xfrm>
          <a:prstGeom prst="wedgeEllipseCallout">
            <a:avLst/>
          </a:prstGeom>
          <a:noFill/>
          <a:ln w="38100">
            <a:solidFill>
              <a:schemeClr val="bg1">
                <a:lumMod val="95000"/>
                <a:lumOff val="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Tree>
    <p:extLst>
      <p:ext uri="{BB962C8B-B14F-4D97-AF65-F5344CB8AC3E}">
        <p14:creationId xmlns:p14="http://schemas.microsoft.com/office/powerpoint/2010/main" val="217953457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B2A7DA9D-F9A0-352D-02B1-FA47D3FAB198}"/>
              </a:ext>
            </a:extLst>
          </p:cNvPr>
          <p:cNvSpPr>
            <a:spLocks noGrp="1"/>
          </p:cNvSpPr>
          <p:nvPr>
            <p:ph type="sldNum" sz="quarter" idx="4"/>
          </p:nvPr>
        </p:nvSpPr>
        <p:spPr>
          <a:xfrm>
            <a:off x="11142921" y="155448"/>
            <a:ext cx="348039" cy="471672"/>
          </a:xfrm>
        </p:spPr>
        <p:txBody>
          <a:bodyPr/>
          <a:lstStyle/>
          <a:p>
            <a:fld id="{6D22F896-40B5-4ADD-8801-0D06FADFA095}" type="slidenum">
              <a:rPr lang="en-US" smtClean="0"/>
              <a:pPr/>
              <a:t>10</a:t>
            </a:fld>
            <a:endParaRPr lang="en-US" dirty="0"/>
          </a:p>
        </p:txBody>
      </p:sp>
      <p:sp>
        <p:nvSpPr>
          <p:cNvPr id="6" name="Content Placeholder 5">
            <a:extLst>
              <a:ext uri="{FF2B5EF4-FFF2-40B4-BE49-F238E27FC236}">
                <a16:creationId xmlns:a16="http://schemas.microsoft.com/office/drawing/2014/main" id="{9DA9C913-4E39-1A7E-D97C-A4F463CCF5E8}"/>
              </a:ext>
            </a:extLst>
          </p:cNvPr>
          <p:cNvSpPr>
            <a:spLocks noGrp="1"/>
          </p:cNvSpPr>
          <p:nvPr>
            <p:ph sz="quarter" idx="10"/>
          </p:nvPr>
        </p:nvSpPr>
        <p:spPr>
          <a:xfrm>
            <a:off x="701040" y="572135"/>
            <a:ext cx="5394960" cy="4865104"/>
          </a:xfrm>
        </p:spPr>
        <p:txBody>
          <a:bodyPr>
            <a:normAutofit/>
          </a:bodyPr>
          <a:lstStyle/>
          <a:p>
            <a:pPr marL="0" indent="0">
              <a:buNone/>
            </a:pPr>
            <a:r>
              <a:rPr lang="en-US" b="1" dirty="0">
                <a:latin typeface="Arial" panose="020B0604020202020204" pitchFamily="34" charset="0"/>
                <a:cs typeface="Arial" panose="020B0604020202020204" pitchFamily="34" charset="0"/>
              </a:rPr>
              <a:t>Equity and Access</a:t>
            </a:r>
          </a:p>
          <a:p>
            <a:pPr marL="0" indent="0">
              <a:buNone/>
            </a:pPr>
            <a:r>
              <a:rPr lang="en-GB" sz="1600" dirty="0">
                <a:latin typeface="Arial" panose="020B0604020202020204" pitchFamily="34" charset="0"/>
                <a:cs typeface="Arial" panose="020B0604020202020204" pitchFamily="34" charset="0"/>
              </a:rPr>
              <a:t>In the UK, inequalities are linked to deprivation, ethnicity, disability, location and digital exclusion. For example, people in the most deprived areas of England have much lower healthy life expectancy than those in the least deprived areas. </a:t>
            </a:r>
          </a:p>
          <a:p>
            <a:pPr marL="0" indent="0">
              <a:buNone/>
            </a:pPr>
            <a:r>
              <a:rPr lang="en-GB" sz="1600" dirty="0">
                <a:latin typeface="Arial" panose="020B0604020202020204" pitchFamily="34" charset="0"/>
                <a:cs typeface="Arial" panose="020B0604020202020204" pitchFamily="34" charset="0"/>
              </a:rPr>
              <a:t>In 2022 - 2024, healthy life expectancy was 49.8 years for males in the most deprived areas, compared with 69.2 years in the least deprived areas (Life, 2026). </a:t>
            </a:r>
          </a:p>
          <a:p>
            <a:pPr marL="0" indent="0">
              <a:buNone/>
            </a:pPr>
            <a:r>
              <a:rPr lang="en-GB" sz="1600" dirty="0">
                <a:latin typeface="Arial" panose="020B0604020202020204" pitchFamily="34" charset="0"/>
                <a:cs typeface="Arial" panose="020B0604020202020204" pitchFamily="34" charset="0"/>
              </a:rPr>
              <a:t>Barriers to access include long waiting lists, language barriers, low health literacy, lack of transport, digital exclusion, mistrust of services and unequal availability of care.</a:t>
            </a:r>
          </a:p>
          <a:p>
            <a:pPr marL="0" indent="0">
              <a:buNone/>
            </a:pPr>
            <a:r>
              <a:rPr lang="en-GB" sz="1600" dirty="0">
                <a:latin typeface="Arial" panose="020B0604020202020204" pitchFamily="34" charset="0"/>
                <a:cs typeface="Arial" panose="020B0604020202020204" pitchFamily="34" charset="0"/>
              </a:rPr>
              <a:t>Policies such as Core20PLUS5, Integrated Care Systems and NHS digital inclusion guidance aim to reduce these gaps by targeting the most deprived 20% of the population, underserved groups and key clinical areas. </a:t>
            </a:r>
            <a:endParaRPr lang="en-US" sz="1600" dirty="0">
              <a:latin typeface="Arial" panose="020B0604020202020204" pitchFamily="34" charset="0"/>
              <a:cs typeface="Arial" panose="020B0604020202020204" pitchFamily="34" charset="0"/>
            </a:endParaRPr>
          </a:p>
        </p:txBody>
      </p:sp>
      <p:sp>
        <p:nvSpPr>
          <p:cNvPr id="10" name="TextBox 9">
            <a:extLst>
              <a:ext uri="{FF2B5EF4-FFF2-40B4-BE49-F238E27FC236}">
                <a16:creationId xmlns:a16="http://schemas.microsoft.com/office/drawing/2014/main" id="{3B7B4942-0BDE-4B29-D84B-012B3A9B98FB}"/>
              </a:ext>
            </a:extLst>
          </p:cNvPr>
          <p:cNvSpPr txBox="1"/>
          <p:nvPr/>
        </p:nvSpPr>
        <p:spPr>
          <a:xfrm>
            <a:off x="6961239" y="1425677"/>
            <a:ext cx="3880312" cy="1815882"/>
          </a:xfrm>
          <a:prstGeom prst="rect">
            <a:avLst/>
          </a:prstGeom>
          <a:noFill/>
          <a:ln w="38100">
            <a:solidFill>
              <a:schemeClr val="bg1">
                <a:lumMod val="95000"/>
                <a:lumOff val="5000"/>
              </a:schemeClr>
            </a:solidFill>
          </a:ln>
        </p:spPr>
        <p:txBody>
          <a:bodyPr wrap="square" rtlCol="0">
            <a:spAutoFit/>
          </a:bodyPr>
          <a:lstStyle/>
          <a:p>
            <a:r>
              <a:rPr lang="en-GB" sz="1600" dirty="0">
                <a:solidFill>
                  <a:schemeClr val="bg1"/>
                </a:solidFill>
                <a:latin typeface="Arial" panose="020B0604020202020204" pitchFamily="34" charset="0"/>
                <a:cs typeface="Arial" panose="020B0604020202020204" pitchFamily="34" charset="0"/>
              </a:rPr>
              <a:t>Future recommendations: services should improve community outreach, provide translated and culturally sensitive information, keep non-digital access routes, involve local communities in service design, and target funding towards areas with the greatest need.</a:t>
            </a:r>
          </a:p>
        </p:txBody>
      </p:sp>
    </p:spTree>
    <p:extLst>
      <p:ext uri="{BB962C8B-B14F-4D97-AF65-F5344CB8AC3E}">
        <p14:creationId xmlns:p14="http://schemas.microsoft.com/office/powerpoint/2010/main" val="249603187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470B7A5-A887-6AA7-25C6-648313E565C2}"/>
              </a:ext>
            </a:extLst>
          </p:cNvPr>
          <p:cNvSpPr>
            <a:spLocks noGrp="1"/>
          </p:cNvSpPr>
          <p:nvPr>
            <p:ph sz="quarter" idx="10"/>
          </p:nvPr>
        </p:nvSpPr>
        <p:spPr>
          <a:xfrm>
            <a:off x="1089589" y="1092874"/>
            <a:ext cx="8931275" cy="3252984"/>
          </a:xfrm>
        </p:spPr>
        <p:txBody>
          <a:bodyPr>
            <a:normAutofit/>
          </a:bodyPr>
          <a:lstStyle/>
          <a:p>
            <a:r>
              <a:rPr lang="en-GB" sz="2000" b="1" dirty="0">
                <a:latin typeface="Arial" panose="020B0604020202020204" pitchFamily="34" charset="0"/>
                <a:cs typeface="Arial" panose="020B0604020202020204" pitchFamily="34" charset="0"/>
              </a:rPr>
              <a:t>Conclusion</a:t>
            </a:r>
          </a:p>
          <a:p>
            <a:r>
              <a:rPr lang="en-GB" sz="1600" dirty="0">
                <a:latin typeface="Arial" panose="020B0604020202020204" pitchFamily="34" charset="0"/>
                <a:cs typeface="Arial" panose="020B0604020202020204" pitchFamily="34" charset="0"/>
              </a:rPr>
              <a:t>Integrating health, wellbeing and sustainable development is essential for creating health and social care services that are person-centred, fair and future focused. </a:t>
            </a:r>
          </a:p>
          <a:p>
            <a:r>
              <a:rPr lang="en-GB" sz="1600" dirty="0">
                <a:latin typeface="Arial" panose="020B0604020202020204" pitchFamily="34" charset="0"/>
                <a:cs typeface="Arial" panose="020B0604020202020204" pitchFamily="34" charset="0"/>
              </a:rPr>
              <a:t>The SDGs, especially SDG 3 - Good Health and Wellbeing, show that services should not only treat illness, but also prevent poor health, reduce inequalities and protect long-term access to care.</a:t>
            </a:r>
          </a:p>
          <a:p>
            <a:r>
              <a:rPr lang="en-GB" sz="1600" dirty="0">
                <a:latin typeface="Arial" panose="020B0604020202020204" pitchFamily="34" charset="0"/>
                <a:cs typeface="Arial" panose="020B0604020202020204" pitchFamily="34" charset="0"/>
              </a:rPr>
              <a:t>Overall, sustainable health and social care in the UK depends on joined-up services, inclusive policies, prevention, community engagement and responsible use of resources.</a:t>
            </a:r>
          </a:p>
        </p:txBody>
      </p:sp>
    </p:spTree>
    <p:extLst>
      <p:ext uri="{BB962C8B-B14F-4D97-AF65-F5344CB8AC3E}">
        <p14:creationId xmlns:p14="http://schemas.microsoft.com/office/powerpoint/2010/main" val="284373185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E943B1A8-29AB-231C-F7F3-64BE7C0D517D}"/>
              </a:ext>
            </a:extLst>
          </p:cNvPr>
          <p:cNvSpPr>
            <a:spLocks noGrp="1"/>
          </p:cNvSpPr>
          <p:nvPr>
            <p:ph type="sldNum" sz="quarter" idx="4"/>
          </p:nvPr>
        </p:nvSpPr>
        <p:spPr>
          <a:xfrm>
            <a:off x="11142921" y="155448"/>
            <a:ext cx="348039" cy="471672"/>
          </a:xfrm>
        </p:spPr>
        <p:txBody>
          <a:bodyPr/>
          <a:lstStyle/>
          <a:p>
            <a:fld id="{6D22F896-40B5-4ADD-8801-0D06FADFA095}" type="slidenum">
              <a:rPr lang="en-US" smtClean="0"/>
              <a:pPr/>
              <a:t>12</a:t>
            </a:fld>
            <a:endParaRPr lang="en-US" dirty="0"/>
          </a:p>
        </p:txBody>
      </p:sp>
      <p:sp>
        <p:nvSpPr>
          <p:cNvPr id="5" name="Content Placeholder 4">
            <a:extLst>
              <a:ext uri="{FF2B5EF4-FFF2-40B4-BE49-F238E27FC236}">
                <a16:creationId xmlns:a16="http://schemas.microsoft.com/office/drawing/2014/main" id="{41BC1D82-139C-82AC-55F4-E3E89012CDF0}"/>
              </a:ext>
            </a:extLst>
          </p:cNvPr>
          <p:cNvSpPr>
            <a:spLocks noGrp="1"/>
          </p:cNvSpPr>
          <p:nvPr>
            <p:ph sz="quarter" idx="10"/>
          </p:nvPr>
        </p:nvSpPr>
        <p:spPr>
          <a:xfrm>
            <a:off x="185057" y="429178"/>
            <a:ext cx="11821885" cy="6287308"/>
          </a:xfrm>
        </p:spPr>
        <p:txBody>
          <a:bodyPr>
            <a:normAutofit fontScale="55000" lnSpcReduction="20000"/>
          </a:bodyPr>
          <a:lstStyle/>
          <a:p>
            <a:pPr marL="0" indent="0">
              <a:buNone/>
            </a:pPr>
            <a:r>
              <a:rPr lang="en-US" sz="2500" b="1" dirty="0">
                <a:latin typeface="Arial" panose="020B0604020202020204" pitchFamily="34" charset="0"/>
                <a:cs typeface="Arial" panose="020B0604020202020204" pitchFamily="34" charset="0"/>
              </a:rPr>
              <a:t>References </a:t>
            </a:r>
          </a:p>
          <a:p>
            <a:pPr marL="0" indent="0">
              <a:buNone/>
            </a:pPr>
            <a:r>
              <a:rPr lang="en-GB" sz="2500" dirty="0">
                <a:latin typeface="Arial" panose="020B0604020202020204" pitchFamily="34" charset="0"/>
                <a:cs typeface="Arial" panose="020B0604020202020204" pitchFamily="34" charset="0"/>
              </a:rPr>
              <a:t>Digital Admin (2023) </a:t>
            </a:r>
            <a:r>
              <a:rPr lang="en-GB" sz="2500" i="1" dirty="0">
                <a:latin typeface="Arial" panose="020B0604020202020204" pitchFamily="34" charset="0"/>
                <a:cs typeface="Arial" panose="020B0604020202020204" pitchFamily="34" charset="0"/>
              </a:rPr>
              <a:t>How we can all help the NHS to deliver net zero</a:t>
            </a:r>
            <a:r>
              <a:rPr lang="en-GB" sz="2500" dirty="0">
                <a:latin typeface="Arial" panose="020B0604020202020204" pitchFamily="34" charset="0"/>
                <a:cs typeface="Arial" panose="020B0604020202020204" pitchFamily="34" charset="0"/>
              </a:rPr>
              <a:t>, </a:t>
            </a:r>
            <a:r>
              <a:rPr lang="en-GB" sz="2500" i="1" dirty="0">
                <a:latin typeface="Arial" panose="020B0604020202020204" pitchFamily="34" charset="0"/>
                <a:cs typeface="Arial" panose="020B0604020202020204" pitchFamily="34" charset="0"/>
              </a:rPr>
              <a:t>David Bailey - Healthcare Furniture</a:t>
            </a:r>
            <a:r>
              <a:rPr lang="en-GB" sz="2500" dirty="0">
                <a:latin typeface="Arial" panose="020B0604020202020204" pitchFamily="34" charset="0"/>
                <a:cs typeface="Arial" panose="020B0604020202020204" pitchFamily="34" charset="0"/>
              </a:rPr>
              <a:t>. Available at: </a:t>
            </a:r>
            <a:r>
              <a:rPr lang="en-GB" sz="2500" dirty="0">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https://davidbaileyfurniture.co.uk/how-we-can-all-help-the-nhs-to-deliver-net-zero/</a:t>
            </a:r>
            <a:r>
              <a:rPr lang="en-GB" sz="2500" dirty="0">
                <a:latin typeface="Arial" panose="020B0604020202020204" pitchFamily="34" charset="0"/>
                <a:cs typeface="Arial" panose="020B0604020202020204" pitchFamily="34" charset="0"/>
              </a:rPr>
              <a:t> (Accessed 3</a:t>
            </a:r>
            <a:r>
              <a:rPr lang="en-GB" sz="2500" baseline="30000" dirty="0">
                <a:latin typeface="Arial" panose="020B0604020202020204" pitchFamily="34" charset="0"/>
                <a:cs typeface="Arial" panose="020B0604020202020204" pitchFamily="34" charset="0"/>
              </a:rPr>
              <a:t>rd</a:t>
            </a:r>
            <a:r>
              <a:rPr lang="en-GB" sz="2500" dirty="0">
                <a:latin typeface="Arial" panose="020B0604020202020204" pitchFamily="34" charset="0"/>
                <a:cs typeface="Arial" panose="020B0604020202020204" pitchFamily="34" charset="0"/>
              </a:rPr>
              <a:t> June 2026).</a:t>
            </a:r>
            <a:endParaRPr lang="en-US" sz="2500" b="1" dirty="0">
              <a:latin typeface="Arial" panose="020B0604020202020204" pitchFamily="34" charset="0"/>
              <a:cs typeface="Arial" panose="020B0604020202020204" pitchFamily="34" charset="0"/>
            </a:endParaRPr>
          </a:p>
          <a:p>
            <a:pPr marL="0" lvl="0" indent="0" defTabSz="457200">
              <a:spcBef>
                <a:spcPts val="0"/>
              </a:spcBef>
              <a:spcAft>
                <a:spcPts val="0"/>
              </a:spcAft>
              <a:buNone/>
              <a:defRPr/>
            </a:pPr>
            <a:r>
              <a:rPr lang="en-GB" sz="2500" dirty="0">
                <a:latin typeface="Arial" panose="020B0604020202020204" pitchFamily="34" charset="0"/>
                <a:cs typeface="Arial" panose="020B0604020202020204" pitchFamily="34" charset="0"/>
              </a:rPr>
              <a:t>Health and Care Act (2022) </a:t>
            </a:r>
            <a:r>
              <a:rPr lang="en-GB" sz="2500" i="1" dirty="0">
                <a:latin typeface="Arial" panose="020B0604020202020204" pitchFamily="34" charset="0"/>
                <a:cs typeface="Arial" panose="020B0604020202020204" pitchFamily="34" charset="0"/>
              </a:rPr>
              <a:t>Health and Care Act 2022</a:t>
            </a:r>
            <a:r>
              <a:rPr lang="en-GB" sz="2500" dirty="0">
                <a:latin typeface="Arial" panose="020B0604020202020204" pitchFamily="34" charset="0"/>
                <a:cs typeface="Arial" panose="020B0604020202020204" pitchFamily="34" charset="0"/>
              </a:rPr>
              <a:t>, </a:t>
            </a:r>
            <a:r>
              <a:rPr lang="en-GB" sz="2500" i="1" dirty="0">
                <a:latin typeface="Arial" panose="020B0604020202020204" pitchFamily="34" charset="0"/>
                <a:cs typeface="Arial" panose="020B0604020202020204" pitchFamily="34" charset="0"/>
              </a:rPr>
              <a:t>Legislation.gov.uk</a:t>
            </a:r>
            <a:r>
              <a:rPr lang="en-GB" sz="2500" dirty="0">
                <a:latin typeface="Arial" panose="020B0604020202020204" pitchFamily="34" charset="0"/>
                <a:cs typeface="Arial" panose="020B0604020202020204" pitchFamily="34" charset="0"/>
              </a:rPr>
              <a:t>. Available at: </a:t>
            </a:r>
            <a:r>
              <a:rPr lang="en-GB" sz="2500" dirty="0">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https://www.legislation.gov.uk/ukpga/2022/31/contents</a:t>
            </a:r>
            <a:r>
              <a:rPr lang="en-GB" sz="2500" dirty="0">
                <a:latin typeface="Arial" panose="020B0604020202020204" pitchFamily="34" charset="0"/>
                <a:cs typeface="Arial" panose="020B0604020202020204" pitchFamily="34" charset="0"/>
              </a:rPr>
              <a:t> (Accessed 2nd June 2026).</a:t>
            </a:r>
          </a:p>
          <a:p>
            <a:pPr marL="0" lvl="0" indent="0" defTabSz="457200">
              <a:spcBef>
                <a:spcPts val="0"/>
              </a:spcBef>
              <a:spcAft>
                <a:spcPts val="0"/>
              </a:spcAft>
              <a:buNone/>
              <a:defRPr/>
            </a:pPr>
            <a:endParaRPr lang="en-GB" sz="2500" dirty="0">
              <a:latin typeface="Arial" panose="020B0604020202020204" pitchFamily="34" charset="0"/>
              <a:cs typeface="Arial" panose="020B0604020202020204" pitchFamily="34" charset="0"/>
            </a:endParaRPr>
          </a:p>
          <a:p>
            <a:pPr marL="0" lvl="0" indent="0" defTabSz="457200">
              <a:spcBef>
                <a:spcPts val="0"/>
              </a:spcBef>
              <a:spcAft>
                <a:spcPts val="0"/>
              </a:spcAft>
              <a:buNone/>
              <a:defRPr/>
            </a:pPr>
            <a:r>
              <a:rPr lang="en-GB" sz="2500" dirty="0">
                <a:latin typeface="Arial" panose="020B0604020202020204" pitchFamily="34" charset="0"/>
                <a:cs typeface="Arial" panose="020B0604020202020204" pitchFamily="34" charset="0"/>
              </a:rPr>
              <a:t>Jefferies, D. and Wickens, C. (2025) Tight Budgets and Tough Decisions | the Impact of NHS Financial Decisions | the King’s Fund, The King’s Fund. Available at: </a:t>
            </a:r>
            <a:r>
              <a:rPr lang="en-GB" sz="2500" dirty="0">
                <a:latin typeface="Arial" panose="020B0604020202020204" pitchFamily="34" charset="0"/>
                <a:cs typeface="Arial" panose="020B0604020202020204" pitchFamily="34" charset="0"/>
                <a:hlinkClick r:id="rId5"/>
              </a:rPr>
              <a:t>https://www.kingsfund.org.uk/insight-and-analysis/long-reads/tight-budgets-tough-choices</a:t>
            </a:r>
            <a:r>
              <a:rPr lang="en-GB" sz="2500" dirty="0">
                <a:latin typeface="Arial" panose="020B0604020202020204" pitchFamily="34" charset="0"/>
                <a:cs typeface="Arial" panose="020B0604020202020204" pitchFamily="34" charset="0"/>
              </a:rPr>
              <a:t> (Accessed 3rd June 2026).</a:t>
            </a:r>
          </a:p>
          <a:p>
            <a:pPr marL="0" lvl="0" indent="0" defTabSz="457200">
              <a:spcBef>
                <a:spcPts val="0"/>
              </a:spcBef>
              <a:spcAft>
                <a:spcPts val="0"/>
              </a:spcAft>
              <a:buNone/>
              <a:defRPr/>
            </a:pPr>
            <a:endParaRPr lang="en-US" sz="2500" b="1" dirty="0">
              <a:latin typeface="Arial" panose="020B0604020202020204" pitchFamily="34" charset="0"/>
              <a:cs typeface="Arial" panose="020B0604020202020204" pitchFamily="34" charset="0"/>
            </a:endParaRPr>
          </a:p>
          <a:p>
            <a:pPr marL="0" lvl="0" indent="0" defTabSz="457200">
              <a:spcBef>
                <a:spcPts val="0"/>
              </a:spcBef>
              <a:spcAft>
                <a:spcPts val="0"/>
              </a:spcAft>
              <a:buNone/>
              <a:defRPr/>
            </a:pPr>
            <a:r>
              <a:rPr lang="en-GB" sz="2500" dirty="0">
                <a:latin typeface="Arial" panose="020B0604020202020204" pitchFamily="34" charset="0"/>
                <a:cs typeface="Arial" panose="020B0604020202020204" pitchFamily="34" charset="0"/>
              </a:rPr>
              <a:t>Life, P. (2026) </a:t>
            </a:r>
            <a:r>
              <a:rPr lang="en-GB" sz="2500" i="1" dirty="0">
                <a:latin typeface="Arial" panose="020B0604020202020204" pitchFamily="34" charset="0"/>
                <a:cs typeface="Arial" panose="020B0604020202020204" pitchFamily="34" charset="0"/>
              </a:rPr>
              <a:t>Healthy life expectancy by national area deprivation, England and Wales</a:t>
            </a:r>
            <a:r>
              <a:rPr lang="en-GB" sz="2500" dirty="0">
                <a:latin typeface="Arial" panose="020B0604020202020204" pitchFamily="34" charset="0"/>
                <a:cs typeface="Arial" panose="020B0604020202020204" pitchFamily="34" charset="0"/>
              </a:rPr>
              <a:t>, </a:t>
            </a:r>
            <a:r>
              <a:rPr lang="en-GB" sz="2500" i="1" dirty="0">
                <a:latin typeface="Arial" panose="020B0604020202020204" pitchFamily="34" charset="0"/>
                <a:cs typeface="Arial" panose="020B0604020202020204" pitchFamily="34" charset="0"/>
              </a:rPr>
              <a:t>Ons.gov.uk</a:t>
            </a:r>
            <a:r>
              <a:rPr lang="en-GB" sz="2500" dirty="0">
                <a:latin typeface="Arial" panose="020B0604020202020204" pitchFamily="34" charset="0"/>
                <a:cs typeface="Arial" panose="020B0604020202020204" pitchFamily="34" charset="0"/>
              </a:rPr>
              <a:t>. Office for National Statistics. Available at: </a:t>
            </a:r>
            <a:r>
              <a:rPr lang="en-GB" sz="2500" dirty="0">
                <a:latin typeface="Arial" panose="020B0604020202020204" pitchFamily="34" charset="0"/>
                <a:cs typeface="Arial" panose="020B0604020202020204" pitchFamily="34" charset="0"/>
                <a:hlinkClick r:id="rId6">
                  <a:extLst>
                    <a:ext uri="{A12FA001-AC4F-418D-AE19-62706E023703}">
                      <ahyp:hlinkClr xmlns:ahyp="http://schemas.microsoft.com/office/drawing/2018/hyperlinkcolor" val="tx"/>
                    </a:ext>
                  </a:extLst>
                </a:hlinkClick>
              </a:rPr>
              <a:t>https://www.ons.gov.uk/peoplepopulationandcommunity/healthandsocialcare/healthinequalities/bulletins/healthylifeexpectancybynationalareadeprivationenglandandwales/between2013to2015and2022to2024</a:t>
            </a:r>
            <a:r>
              <a:rPr lang="en-GB" sz="2500" dirty="0">
                <a:latin typeface="Arial" panose="020B0604020202020204" pitchFamily="34" charset="0"/>
                <a:cs typeface="Arial" panose="020B0604020202020204" pitchFamily="34" charset="0"/>
              </a:rPr>
              <a:t>. (Accessed 4th June 2026).</a:t>
            </a:r>
          </a:p>
          <a:p>
            <a:pPr marL="0" lvl="0" indent="0" defTabSz="457200">
              <a:spcBef>
                <a:spcPts val="0"/>
              </a:spcBef>
              <a:spcAft>
                <a:spcPts val="0"/>
              </a:spcAft>
              <a:buNone/>
              <a:defRPr/>
            </a:pPr>
            <a:endParaRPr lang="en-GB" sz="2500" dirty="0">
              <a:latin typeface="Arial" panose="020B0604020202020204" pitchFamily="34" charset="0"/>
              <a:cs typeface="Arial" panose="020B0604020202020204" pitchFamily="34" charset="0"/>
            </a:endParaRPr>
          </a:p>
          <a:p>
            <a:pPr marL="0" lvl="0" indent="0">
              <a:buNone/>
              <a:defRPr/>
            </a:pPr>
            <a:r>
              <a:rPr lang="en-GB" sz="2500" dirty="0">
                <a:latin typeface="Arial" panose="020B0604020202020204" pitchFamily="34" charset="0"/>
                <a:cs typeface="Arial" panose="020B0604020202020204" pitchFamily="34" charset="0"/>
              </a:rPr>
              <a:t>McLeroy, K.R. </a:t>
            </a:r>
            <a:r>
              <a:rPr lang="en-GB" sz="2500" i="1" dirty="0">
                <a:latin typeface="Arial" panose="020B0604020202020204" pitchFamily="34" charset="0"/>
                <a:cs typeface="Arial" panose="020B0604020202020204" pitchFamily="34" charset="0"/>
              </a:rPr>
              <a:t>et al.</a:t>
            </a:r>
            <a:r>
              <a:rPr lang="en-GB" sz="2500" dirty="0">
                <a:latin typeface="Arial" panose="020B0604020202020204" pitchFamily="34" charset="0"/>
                <a:cs typeface="Arial" panose="020B0604020202020204" pitchFamily="34" charset="0"/>
              </a:rPr>
              <a:t> (1988) ‘An Ecological Perspective on Health Promotion Programs’, </a:t>
            </a:r>
            <a:r>
              <a:rPr lang="en-GB" sz="2500" i="1" dirty="0">
                <a:latin typeface="Arial" panose="020B0604020202020204" pitchFamily="34" charset="0"/>
                <a:cs typeface="Arial" panose="020B0604020202020204" pitchFamily="34" charset="0"/>
              </a:rPr>
              <a:t>Health Education Quarterly</a:t>
            </a:r>
            <a:r>
              <a:rPr lang="en-GB" sz="2500" dirty="0">
                <a:latin typeface="Arial" panose="020B0604020202020204" pitchFamily="34" charset="0"/>
                <a:cs typeface="Arial" panose="020B0604020202020204" pitchFamily="34" charset="0"/>
              </a:rPr>
              <a:t>, 15(4), pp. 351-377. Available at: </a:t>
            </a:r>
            <a:r>
              <a:rPr lang="en-GB" sz="2500" dirty="0">
                <a:latin typeface="Arial" panose="020B0604020202020204" pitchFamily="34" charset="0"/>
                <a:cs typeface="Arial" panose="020B0604020202020204" pitchFamily="34" charset="0"/>
                <a:hlinkClick r:id="rId7">
                  <a:extLst>
                    <a:ext uri="{A12FA001-AC4F-418D-AE19-62706E023703}">
                      <ahyp:hlinkClr xmlns:ahyp="http://schemas.microsoft.com/office/drawing/2018/hyperlinkcolor" val="tx"/>
                    </a:ext>
                  </a:extLst>
                </a:hlinkClick>
              </a:rPr>
              <a:t>https://doi.org/10.1177/109019818801500401</a:t>
            </a:r>
            <a:r>
              <a:rPr lang="en-GB" sz="2500" dirty="0">
                <a:latin typeface="Arial" panose="020B0604020202020204" pitchFamily="34" charset="0"/>
                <a:cs typeface="Arial" panose="020B0604020202020204" pitchFamily="34" charset="0"/>
              </a:rPr>
              <a:t> (Accessed 2nd June 2026).</a:t>
            </a:r>
          </a:p>
          <a:p>
            <a:pPr marL="0" lvl="0" indent="0">
              <a:buNone/>
              <a:defRPr/>
            </a:pPr>
            <a:r>
              <a:rPr lang="en-GB" sz="2500" b="0" i="0" dirty="0">
                <a:effectLst/>
                <a:latin typeface="Arial" panose="020B0604020202020204" pitchFamily="34" charset="0"/>
                <a:cs typeface="Arial" panose="020B0604020202020204" pitchFamily="34" charset="0"/>
              </a:rPr>
              <a:t>Muhammad Khaleeq (2026) </a:t>
            </a:r>
            <a:r>
              <a:rPr lang="en-GB" sz="2500" b="0" i="1" dirty="0">
                <a:effectLst/>
                <a:latin typeface="Arial" panose="020B0604020202020204" pitchFamily="34" charset="0"/>
                <a:cs typeface="Arial" panose="020B0604020202020204" pitchFamily="34" charset="0"/>
              </a:rPr>
              <a:t>Vector Health Icon</a:t>
            </a:r>
            <a:r>
              <a:rPr lang="en-GB" sz="2500" b="0" i="0" dirty="0">
                <a:effectLst/>
                <a:latin typeface="Arial" panose="020B0604020202020204" pitchFamily="34" charset="0"/>
                <a:cs typeface="Arial" panose="020B0604020202020204" pitchFamily="34" charset="0"/>
              </a:rPr>
              <a:t>, </a:t>
            </a:r>
            <a:r>
              <a:rPr lang="en-GB" sz="2500" b="0" i="1" dirty="0" err="1">
                <a:effectLst/>
                <a:latin typeface="Arial" panose="020B0604020202020204" pitchFamily="34" charset="0"/>
                <a:cs typeface="Arial" panose="020B0604020202020204" pitchFamily="34" charset="0"/>
              </a:rPr>
              <a:t>Vecteezy</a:t>
            </a:r>
            <a:r>
              <a:rPr lang="en-GB" sz="2500" b="0" i="0" dirty="0">
                <a:effectLst/>
                <a:latin typeface="Arial" panose="020B0604020202020204" pitchFamily="34" charset="0"/>
                <a:cs typeface="Arial" panose="020B0604020202020204" pitchFamily="34" charset="0"/>
              </a:rPr>
              <a:t>. Available at: </a:t>
            </a:r>
            <a:r>
              <a:rPr lang="en-GB" sz="2500" b="0" i="0" dirty="0">
                <a:effectLst/>
                <a:latin typeface="Arial" panose="020B0604020202020204" pitchFamily="34" charset="0"/>
                <a:cs typeface="Arial" panose="020B0604020202020204" pitchFamily="34" charset="0"/>
                <a:hlinkClick r:id="rId8"/>
              </a:rPr>
              <a:t>https://www.vecteezy.com/vector-art/353829-vector-health-icon</a:t>
            </a:r>
            <a:r>
              <a:rPr lang="en-GB" sz="2500" b="0" i="0" dirty="0">
                <a:effectLst/>
                <a:latin typeface="Arial" panose="020B0604020202020204" pitchFamily="34" charset="0"/>
                <a:cs typeface="Arial" panose="020B0604020202020204" pitchFamily="34" charset="0"/>
              </a:rPr>
              <a:t> (Accessed 18th June 2026).</a:t>
            </a:r>
            <a:endParaRPr lang="en-GB" sz="2500" dirty="0">
              <a:latin typeface="Arial" panose="020B0604020202020204" pitchFamily="34" charset="0"/>
              <a:cs typeface="Arial" panose="020B0604020202020204" pitchFamily="34" charset="0"/>
            </a:endParaRPr>
          </a:p>
          <a:p>
            <a:pPr marL="0" lvl="0" indent="0" defTabSz="457200">
              <a:spcBef>
                <a:spcPts val="0"/>
              </a:spcBef>
              <a:spcAft>
                <a:spcPts val="0"/>
              </a:spcAft>
              <a:buNone/>
              <a:defRPr/>
            </a:pPr>
            <a:r>
              <a:rPr lang="en-GB" sz="2500" dirty="0">
                <a:latin typeface="Arial" panose="020B0604020202020204" pitchFamily="34" charset="0"/>
                <a:cs typeface="Arial" panose="020B0604020202020204" pitchFamily="34" charset="0"/>
              </a:rPr>
              <a:t>NHS England (2023) </a:t>
            </a:r>
            <a:r>
              <a:rPr lang="en-GB" sz="2500" i="1" dirty="0">
                <a:latin typeface="Arial" panose="020B0604020202020204" pitchFamily="34" charset="0"/>
                <a:cs typeface="Arial" panose="020B0604020202020204" pitchFamily="34" charset="0"/>
              </a:rPr>
              <a:t>NHS Diabetes Prevention Programme (NHS DPP)</a:t>
            </a:r>
            <a:r>
              <a:rPr lang="en-GB" sz="2500" dirty="0">
                <a:latin typeface="Arial" panose="020B0604020202020204" pitchFamily="34" charset="0"/>
                <a:cs typeface="Arial" panose="020B0604020202020204" pitchFamily="34" charset="0"/>
              </a:rPr>
              <a:t>, </a:t>
            </a:r>
            <a:r>
              <a:rPr lang="en-GB" sz="2500" i="1" dirty="0">
                <a:latin typeface="Arial" panose="020B0604020202020204" pitchFamily="34" charset="0"/>
                <a:cs typeface="Arial" panose="020B0604020202020204" pitchFamily="34" charset="0"/>
              </a:rPr>
              <a:t>NHS England</a:t>
            </a:r>
            <a:r>
              <a:rPr lang="en-GB" sz="2500" dirty="0">
                <a:latin typeface="Arial" panose="020B0604020202020204" pitchFamily="34" charset="0"/>
                <a:cs typeface="Arial" panose="020B0604020202020204" pitchFamily="34" charset="0"/>
              </a:rPr>
              <a:t>. NHS England. Available at: </a:t>
            </a:r>
            <a:r>
              <a:rPr lang="en-GB" sz="2500" dirty="0">
                <a:latin typeface="Arial" panose="020B0604020202020204" pitchFamily="34" charset="0"/>
                <a:cs typeface="Arial" panose="020B0604020202020204" pitchFamily="34" charset="0"/>
                <a:hlinkClick r:id="rId9">
                  <a:extLst>
                    <a:ext uri="{A12FA001-AC4F-418D-AE19-62706E023703}">
                      <ahyp:hlinkClr xmlns:ahyp="http://schemas.microsoft.com/office/drawing/2018/hyperlinkcolor" val="tx"/>
                    </a:ext>
                  </a:extLst>
                </a:hlinkClick>
              </a:rPr>
              <a:t>https://www.england.nhs.uk/diabetes/diabetes-prevention/</a:t>
            </a:r>
            <a:r>
              <a:rPr lang="en-GB" sz="2500" dirty="0">
                <a:latin typeface="Arial" panose="020B0604020202020204" pitchFamily="34" charset="0"/>
                <a:cs typeface="Arial" panose="020B0604020202020204" pitchFamily="34" charset="0"/>
              </a:rPr>
              <a:t> (Accessed 1</a:t>
            </a:r>
            <a:r>
              <a:rPr lang="en-GB" sz="2500" baseline="30000" dirty="0">
                <a:latin typeface="Arial" panose="020B0604020202020204" pitchFamily="34" charset="0"/>
                <a:cs typeface="Arial" panose="020B0604020202020204" pitchFamily="34" charset="0"/>
              </a:rPr>
              <a:t>st</a:t>
            </a:r>
            <a:r>
              <a:rPr lang="en-GB" sz="2500" dirty="0">
                <a:latin typeface="Arial" panose="020B0604020202020204" pitchFamily="34" charset="0"/>
                <a:cs typeface="Arial" panose="020B0604020202020204" pitchFamily="34" charset="0"/>
              </a:rPr>
              <a:t> June 2026).</a:t>
            </a:r>
          </a:p>
          <a:p>
            <a:pPr marL="0" lvl="0" indent="0" defTabSz="457200">
              <a:spcBef>
                <a:spcPts val="0"/>
              </a:spcBef>
              <a:spcAft>
                <a:spcPts val="0"/>
              </a:spcAft>
              <a:buNone/>
              <a:defRPr/>
            </a:pPr>
            <a:endParaRPr lang="en-GB" sz="2500" dirty="0">
              <a:latin typeface="Arial" panose="020B0604020202020204" pitchFamily="34" charset="0"/>
              <a:cs typeface="Arial" panose="020B0604020202020204" pitchFamily="34" charset="0"/>
            </a:endParaRPr>
          </a:p>
          <a:p>
            <a:pPr marL="0" lvl="0" indent="0" defTabSz="457200">
              <a:spcBef>
                <a:spcPts val="0"/>
              </a:spcBef>
              <a:spcAft>
                <a:spcPts val="0"/>
              </a:spcAft>
              <a:buNone/>
              <a:defRPr/>
            </a:pPr>
            <a:r>
              <a:rPr lang="en-GB" sz="2500" dirty="0">
                <a:latin typeface="Arial" panose="020B0604020202020204" pitchFamily="34" charset="0"/>
                <a:cs typeface="Arial" panose="020B0604020202020204" pitchFamily="34" charset="0"/>
              </a:rPr>
              <a:t>NHS England (2022) </a:t>
            </a:r>
            <a:r>
              <a:rPr lang="en-GB" sz="2500" i="1" dirty="0">
                <a:latin typeface="Arial" panose="020B0604020202020204" pitchFamily="34" charset="0"/>
                <a:cs typeface="Arial" panose="020B0604020202020204" pitchFamily="34" charset="0"/>
              </a:rPr>
              <a:t>Delivering a net zero NHS</a:t>
            </a:r>
            <a:r>
              <a:rPr lang="en-GB" sz="2500" dirty="0">
                <a:latin typeface="Arial" panose="020B0604020202020204" pitchFamily="34" charset="0"/>
                <a:cs typeface="Arial" panose="020B0604020202020204" pitchFamily="34" charset="0"/>
              </a:rPr>
              <a:t>, </a:t>
            </a:r>
            <a:r>
              <a:rPr lang="en-GB" sz="2500" i="1" dirty="0">
                <a:latin typeface="Arial" panose="020B0604020202020204" pitchFamily="34" charset="0"/>
                <a:cs typeface="Arial" panose="020B0604020202020204" pitchFamily="34" charset="0"/>
              </a:rPr>
              <a:t>www.england.nhs.uk</a:t>
            </a:r>
            <a:r>
              <a:rPr lang="en-GB" sz="2500" dirty="0">
                <a:latin typeface="Arial" panose="020B0604020202020204" pitchFamily="34" charset="0"/>
                <a:cs typeface="Arial" panose="020B0604020202020204" pitchFamily="34" charset="0"/>
              </a:rPr>
              <a:t>. Available at: </a:t>
            </a:r>
            <a:r>
              <a:rPr lang="en-GB" sz="2500" dirty="0">
                <a:latin typeface="Arial" panose="020B0604020202020204" pitchFamily="34" charset="0"/>
                <a:cs typeface="Arial" panose="020B0604020202020204" pitchFamily="34" charset="0"/>
                <a:hlinkClick r:id="rId10"/>
              </a:rPr>
              <a:t>https://www.england.nhs.uk/greenernhs/a-net-zero-nhs/</a:t>
            </a:r>
            <a:r>
              <a:rPr lang="en-GB" sz="2500" dirty="0">
                <a:latin typeface="Arial" panose="020B0604020202020204" pitchFamily="34" charset="0"/>
                <a:cs typeface="Arial" panose="020B0604020202020204" pitchFamily="34" charset="0"/>
              </a:rPr>
              <a:t> (Accessed 3</a:t>
            </a:r>
            <a:r>
              <a:rPr lang="en-GB" sz="2500" baseline="30000" dirty="0">
                <a:latin typeface="Arial" panose="020B0604020202020204" pitchFamily="34" charset="0"/>
                <a:cs typeface="Arial" panose="020B0604020202020204" pitchFamily="34" charset="0"/>
              </a:rPr>
              <a:t>rd</a:t>
            </a:r>
            <a:r>
              <a:rPr lang="en-GB" sz="2500" dirty="0">
                <a:latin typeface="Arial" panose="020B0604020202020204" pitchFamily="34" charset="0"/>
                <a:cs typeface="Arial" panose="020B0604020202020204" pitchFamily="34" charset="0"/>
              </a:rPr>
              <a:t> June 2026).</a:t>
            </a:r>
          </a:p>
          <a:p>
            <a:pPr marL="0" lvl="0" indent="0" defTabSz="457200">
              <a:spcBef>
                <a:spcPts val="0"/>
              </a:spcBef>
              <a:spcAft>
                <a:spcPts val="0"/>
              </a:spcAft>
              <a:buNone/>
              <a:defRPr/>
            </a:pPr>
            <a:endParaRPr lang="en-GB" sz="2500" dirty="0">
              <a:latin typeface="Arial" panose="020B0604020202020204" pitchFamily="34" charset="0"/>
              <a:cs typeface="Arial" panose="020B0604020202020204" pitchFamily="34" charset="0"/>
            </a:endParaRPr>
          </a:p>
          <a:p>
            <a:pPr marL="0" lvl="0" indent="0" defTabSz="457200">
              <a:spcBef>
                <a:spcPts val="0"/>
              </a:spcBef>
              <a:spcAft>
                <a:spcPts val="0"/>
              </a:spcAft>
              <a:buNone/>
              <a:defRPr/>
            </a:pPr>
            <a:r>
              <a:rPr lang="en-GB" sz="2500" dirty="0">
                <a:latin typeface="Arial" panose="020B0604020202020204" pitchFamily="34" charset="0"/>
                <a:cs typeface="Arial" panose="020B0604020202020204" pitchFamily="34" charset="0"/>
              </a:rPr>
              <a:t>Public Health England (2016) </a:t>
            </a:r>
            <a:r>
              <a:rPr lang="en-GB" sz="2500" i="1" dirty="0">
                <a:latin typeface="Arial" panose="020B0604020202020204" pitchFamily="34" charset="0"/>
                <a:cs typeface="Arial" panose="020B0604020202020204" pitchFamily="34" charset="0"/>
              </a:rPr>
              <a:t>Making Every Contact Count (MECC): Consensus Statement</a:t>
            </a:r>
            <a:r>
              <a:rPr lang="en-GB" sz="2500" dirty="0">
                <a:latin typeface="Arial" panose="020B0604020202020204" pitchFamily="34" charset="0"/>
                <a:cs typeface="Arial" panose="020B0604020202020204" pitchFamily="34" charset="0"/>
              </a:rPr>
              <a:t>. Available at: </a:t>
            </a:r>
            <a:r>
              <a:rPr lang="en-GB" sz="2500" dirty="0">
                <a:latin typeface="Arial" panose="020B0604020202020204" pitchFamily="34" charset="0"/>
                <a:cs typeface="Arial" panose="020B0604020202020204" pitchFamily="34" charset="0"/>
                <a:hlinkClick r:id="rId11">
                  <a:extLst>
                    <a:ext uri="{A12FA001-AC4F-418D-AE19-62706E023703}">
                      <ahyp:hlinkClr xmlns:ahyp="http://schemas.microsoft.com/office/drawing/2018/hyperlinkcolor" val="tx"/>
                    </a:ext>
                  </a:extLst>
                </a:hlinkClick>
              </a:rPr>
              <a:t>https://www.england.nhs.uk/wp-content/uploads/2016/04/making-every-contact-count.pdf</a:t>
            </a:r>
            <a:r>
              <a:rPr lang="en-GB" sz="2500" dirty="0">
                <a:latin typeface="Arial" panose="020B0604020202020204" pitchFamily="34" charset="0"/>
                <a:cs typeface="Arial" panose="020B0604020202020204" pitchFamily="34" charset="0"/>
              </a:rPr>
              <a:t>. (Accessed 6th June 2026).</a:t>
            </a:r>
          </a:p>
          <a:p>
            <a:pPr marL="0" lvl="0" indent="0" defTabSz="457200">
              <a:spcBef>
                <a:spcPts val="0"/>
              </a:spcBef>
              <a:spcAft>
                <a:spcPts val="0"/>
              </a:spcAft>
              <a:buNone/>
              <a:defRPr/>
            </a:pPr>
            <a:endParaRPr lang="en-GB" sz="2500" dirty="0">
              <a:latin typeface="Arial" panose="020B0604020202020204" pitchFamily="34" charset="0"/>
              <a:cs typeface="Arial" panose="020B0604020202020204" pitchFamily="34" charset="0"/>
            </a:endParaRPr>
          </a:p>
          <a:p>
            <a:pPr marL="0" lvl="0" indent="0" defTabSz="457200">
              <a:spcBef>
                <a:spcPts val="0"/>
              </a:spcBef>
              <a:spcAft>
                <a:spcPts val="0"/>
              </a:spcAft>
              <a:buNone/>
              <a:defRPr/>
            </a:pPr>
            <a:r>
              <a:rPr lang="en-GB" sz="2500" dirty="0">
                <a:latin typeface="Arial" panose="020B0604020202020204" pitchFamily="34" charset="0"/>
                <a:cs typeface="Arial" panose="020B0604020202020204" pitchFamily="34" charset="0"/>
              </a:rPr>
              <a:t>Public Health England (2020) </a:t>
            </a:r>
            <a:r>
              <a:rPr lang="en-GB" sz="2500" i="1" dirty="0">
                <a:latin typeface="Arial" panose="020B0604020202020204" pitchFamily="34" charset="0"/>
                <a:cs typeface="Arial" panose="020B0604020202020204" pitchFamily="34" charset="0"/>
              </a:rPr>
              <a:t>Making Every Contact Count: Evaluation Guide for MECC Programmes</a:t>
            </a:r>
            <a:r>
              <a:rPr lang="en-GB" sz="2500" dirty="0">
                <a:latin typeface="Arial" panose="020B0604020202020204" pitchFamily="34" charset="0"/>
                <a:cs typeface="Arial" panose="020B0604020202020204" pitchFamily="34" charset="0"/>
              </a:rPr>
              <a:t>, </a:t>
            </a:r>
            <a:r>
              <a:rPr lang="en-GB" sz="2500" i="1" dirty="0">
                <a:latin typeface="Arial" panose="020B0604020202020204" pitchFamily="34" charset="0"/>
                <a:cs typeface="Arial" panose="020B0604020202020204" pitchFamily="34" charset="0"/>
              </a:rPr>
              <a:t>Public Health England</a:t>
            </a:r>
            <a:r>
              <a:rPr lang="en-GB" sz="2500" dirty="0">
                <a:latin typeface="Arial" panose="020B0604020202020204" pitchFamily="34" charset="0"/>
                <a:cs typeface="Arial" panose="020B0604020202020204" pitchFamily="34" charset="0"/>
              </a:rPr>
              <a:t>. Available at: </a:t>
            </a:r>
            <a:r>
              <a:rPr lang="en-GB" sz="2500" dirty="0">
                <a:latin typeface="Arial" panose="020B0604020202020204" pitchFamily="34" charset="0"/>
                <a:cs typeface="Arial" panose="020B0604020202020204" pitchFamily="34" charset="0"/>
                <a:hlinkClick r:id="rId12">
                  <a:extLst>
                    <a:ext uri="{A12FA001-AC4F-418D-AE19-62706E023703}">
                      <ahyp:hlinkClr xmlns:ahyp="http://schemas.microsoft.com/office/drawing/2018/hyperlinkcolor" val="tx"/>
                    </a:ext>
                  </a:extLst>
                </a:hlinkClick>
              </a:rPr>
              <a:t>https://www.gov.uk/government/publications/making-every-contact-count-mecc-practical-resources/mecc-evaluation-guide-2020</a:t>
            </a:r>
            <a:r>
              <a:rPr lang="en-GB" sz="2500" dirty="0">
                <a:latin typeface="Arial" panose="020B0604020202020204" pitchFamily="34" charset="0"/>
                <a:cs typeface="Arial" panose="020B0604020202020204" pitchFamily="34" charset="0"/>
              </a:rPr>
              <a:t> (Accessed 7th June 2026).</a:t>
            </a:r>
          </a:p>
          <a:p>
            <a:pPr marL="0" lvl="0" indent="0" defTabSz="457200">
              <a:spcBef>
                <a:spcPts val="0"/>
              </a:spcBef>
              <a:spcAft>
                <a:spcPts val="0"/>
              </a:spcAft>
              <a:buNone/>
              <a:defRPr/>
            </a:pPr>
            <a:endParaRPr lang="en-GB" sz="2500" dirty="0">
              <a:latin typeface="Arial" panose="020B0604020202020204" pitchFamily="34" charset="0"/>
              <a:cs typeface="Arial" panose="020B0604020202020204" pitchFamily="34" charset="0"/>
            </a:endParaRPr>
          </a:p>
          <a:p>
            <a:pPr marL="0" indent="0">
              <a:buNone/>
            </a:pPr>
            <a:endParaRPr lang="en-GB" sz="21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4590949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712A0FC-A46C-16DF-F8D3-9128292A23EA}"/>
              </a:ext>
            </a:extLst>
          </p:cNvPr>
          <p:cNvSpPr txBox="1"/>
          <p:nvPr/>
        </p:nvSpPr>
        <p:spPr>
          <a:xfrm>
            <a:off x="587827" y="0"/>
            <a:ext cx="10853057" cy="6586418"/>
          </a:xfrm>
          <a:prstGeom prst="rect">
            <a:avLst/>
          </a:prstGeom>
          <a:noFill/>
        </p:spPr>
        <p:txBody>
          <a:bodyPr wrap="square">
            <a:spAutoFit/>
          </a:bodyPr>
          <a:lstStyle/>
          <a:p>
            <a:pPr marL="0" marR="0" lvl="0" indent="0" algn="l" defTabSz="914400" rtl="0" eaLnBrk="1" fontAlgn="auto" latinLnBrk="0" hangingPunct="1">
              <a:lnSpc>
                <a:spcPct val="100000"/>
              </a:lnSpc>
              <a:spcBef>
                <a:spcPts val="600"/>
              </a:spcBef>
              <a:spcAft>
                <a:spcPts val="1200"/>
              </a:spcAft>
              <a:buClrTx/>
              <a:buSzTx/>
              <a:buFont typeface="+mj-lt"/>
              <a:buNone/>
              <a:tabLst/>
              <a:defRPr/>
            </a:pPr>
            <a:endParaRPr kumimoji="0" lang="en-GB" sz="1400" b="0" i="0" u="none" strike="noStrike" kern="1200" cap="none" spc="0" normalizeH="0" baseline="0" noProof="0" dirty="0">
              <a:ln>
                <a:noFill/>
              </a:ln>
              <a:solidFill>
                <a:schemeClr val="bg1"/>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600"/>
              </a:spcBef>
              <a:spcAft>
                <a:spcPts val="1200"/>
              </a:spcAft>
              <a:buClrTx/>
              <a:buSzTx/>
              <a:buFont typeface="+mj-lt"/>
              <a:buNone/>
              <a:tabLst/>
              <a:defRPr/>
            </a:pPr>
            <a:r>
              <a:rPr lang="en-GB" sz="1400" dirty="0">
                <a:solidFill>
                  <a:schemeClr val="bg1"/>
                </a:solidFill>
                <a:latin typeface="Arial" panose="020B0604020202020204" pitchFamily="34" charset="0"/>
                <a:cs typeface="Arial" panose="020B0604020202020204" pitchFamily="34" charset="0"/>
              </a:rPr>
              <a:t>Roberts, A. (2023) ‘The Biopsychosocial model: Its Use and Abuse’, Medicine, Health Care, and Philosophy, 26(3), pp. 1-18. Available at: https://doi.org/10.1007/s11019-023-10150-2 (Accessed 10th June 2026).</a:t>
            </a:r>
          </a:p>
          <a:p>
            <a:pPr marL="0" marR="0" lvl="0" indent="0" algn="l" defTabSz="914400" rtl="0" eaLnBrk="1" fontAlgn="auto" latinLnBrk="0" hangingPunct="1">
              <a:lnSpc>
                <a:spcPct val="100000"/>
              </a:lnSpc>
              <a:spcBef>
                <a:spcPts val="600"/>
              </a:spcBef>
              <a:spcAft>
                <a:spcPts val="1200"/>
              </a:spcAft>
              <a:buClrTx/>
              <a:buSzTx/>
              <a:buFont typeface="+mj-lt"/>
              <a:buNone/>
              <a:tabLst/>
              <a:defRPr/>
            </a:pPr>
            <a:r>
              <a:rPr lang="en-GB" sz="1400" dirty="0">
                <a:solidFill>
                  <a:schemeClr val="bg1"/>
                </a:solidFill>
                <a:latin typeface="Arial" panose="020B0604020202020204" pitchFamily="34" charset="0"/>
                <a:cs typeface="Arial" panose="020B0604020202020204" pitchFamily="34" charset="0"/>
              </a:rPr>
              <a:t>UNICEF (2025) SDG Goal 3: Good Health and Well-being, </a:t>
            </a:r>
            <a:r>
              <a:rPr lang="en-GB" sz="1400" dirty="0" err="1">
                <a:solidFill>
                  <a:schemeClr val="bg1"/>
                </a:solidFill>
                <a:latin typeface="Arial" panose="020B0604020202020204" pitchFamily="34" charset="0"/>
                <a:cs typeface="Arial" panose="020B0604020202020204" pitchFamily="34" charset="0"/>
              </a:rPr>
              <a:t>Unicef</a:t>
            </a:r>
            <a:r>
              <a:rPr lang="en-GB" sz="1400" dirty="0">
                <a:solidFill>
                  <a:schemeClr val="bg1"/>
                </a:solidFill>
                <a:latin typeface="Arial" panose="020B0604020202020204" pitchFamily="34" charset="0"/>
                <a:cs typeface="Arial" panose="020B0604020202020204" pitchFamily="34" charset="0"/>
              </a:rPr>
              <a:t>. Available at: https://data.unicef.org/sdgs/goal-3-good-health-wellbeing/. (Accessed 9th June 2026).</a:t>
            </a:r>
          </a:p>
          <a:p>
            <a:pPr marL="0" marR="0" lvl="0" indent="0" algn="l" defTabSz="914400" rtl="0" eaLnBrk="1" fontAlgn="auto" latinLnBrk="0" hangingPunct="1">
              <a:lnSpc>
                <a:spcPct val="100000"/>
              </a:lnSpc>
              <a:spcBef>
                <a:spcPts val="600"/>
              </a:spcBef>
              <a:spcAft>
                <a:spcPts val="1200"/>
              </a:spcAft>
              <a:buClrTx/>
              <a:buSzTx/>
              <a:buFont typeface="+mj-lt"/>
              <a:buNone/>
              <a:tabLst/>
              <a:defRPr/>
            </a:pPr>
            <a:r>
              <a:rPr kumimoji="0" lang="en-GB" sz="1400" b="0" i="0" u="none" strike="noStrike" kern="1200" cap="none" spc="0" normalizeH="0" baseline="0" noProof="0" dirty="0">
                <a:ln>
                  <a:noFill/>
                </a:ln>
                <a:solidFill>
                  <a:schemeClr val="bg1"/>
                </a:solidFill>
                <a:effectLst/>
                <a:uLnTx/>
                <a:uFillTx/>
                <a:latin typeface="Arial" panose="020B0604020202020204" pitchFamily="34" charset="0"/>
                <a:ea typeface="+mn-ea"/>
                <a:cs typeface="Arial" panose="020B0604020202020204" pitchFamily="34" charset="0"/>
              </a:rPr>
              <a:t>United Nations (2025) ‘Sustainability’, </a:t>
            </a:r>
            <a:r>
              <a:rPr kumimoji="0" lang="en-GB" sz="1400" b="0" i="1" u="none" strike="noStrike" kern="1200" cap="none" spc="0" normalizeH="0" baseline="0" noProof="0" dirty="0">
                <a:ln>
                  <a:noFill/>
                </a:ln>
                <a:solidFill>
                  <a:schemeClr val="bg1"/>
                </a:solidFill>
                <a:effectLst/>
                <a:uLnTx/>
                <a:uFillTx/>
                <a:latin typeface="Arial" panose="020B0604020202020204" pitchFamily="34" charset="0"/>
                <a:ea typeface="+mn-ea"/>
                <a:cs typeface="Arial" panose="020B0604020202020204" pitchFamily="34" charset="0"/>
              </a:rPr>
              <a:t>United Nations</a:t>
            </a:r>
            <a:r>
              <a:rPr kumimoji="0" lang="en-GB" sz="1400" b="0" i="0" u="none" strike="noStrike" kern="1200" cap="none" spc="0" normalizeH="0" baseline="0" noProof="0" dirty="0">
                <a:ln>
                  <a:noFill/>
                </a:ln>
                <a:solidFill>
                  <a:schemeClr val="bg1"/>
                </a:solidFill>
                <a:effectLst/>
                <a:uLnTx/>
                <a:uFillTx/>
                <a:latin typeface="Arial" panose="020B0604020202020204" pitchFamily="34" charset="0"/>
                <a:ea typeface="+mn-ea"/>
                <a:cs typeface="Arial" panose="020B0604020202020204" pitchFamily="34" charset="0"/>
              </a:rPr>
              <a:t>. Available at: </a:t>
            </a:r>
            <a:r>
              <a:rPr kumimoji="0" lang="en-GB" sz="1400" b="0" i="0" u="none" strike="noStrike" kern="1200" cap="none" spc="0" normalizeH="0" baseline="0" noProof="0" dirty="0">
                <a:ln>
                  <a:noFill/>
                </a:ln>
                <a:solidFill>
                  <a:schemeClr val="bg1"/>
                </a:solidFill>
                <a:effectLst/>
                <a:uLnTx/>
                <a:uFillTx/>
                <a:latin typeface="Arial" panose="020B0604020202020204" pitchFamily="34" charset="0"/>
                <a:ea typeface="+mn-ea"/>
                <a:cs typeface="Arial" panose="020B0604020202020204" pitchFamily="34" charset="0"/>
                <a:hlinkClick r:id="rId2">
                  <a:extLst>
                    <a:ext uri="{A12FA001-AC4F-418D-AE19-62706E023703}">
                      <ahyp:hlinkClr xmlns:ahyp="http://schemas.microsoft.com/office/drawing/2018/hyperlinkcolor" val="tx"/>
                    </a:ext>
                  </a:extLst>
                </a:hlinkClick>
              </a:rPr>
              <a:t>https://www.un.org/en/academic-impact/sustainability</a:t>
            </a:r>
            <a:r>
              <a:rPr kumimoji="0" lang="en-GB" sz="1400" b="0" i="0" u="none" strike="noStrike" kern="1200" cap="none" spc="0" normalizeH="0" baseline="0" noProof="0" dirty="0">
                <a:ln>
                  <a:noFill/>
                </a:ln>
                <a:solidFill>
                  <a:schemeClr val="bg1"/>
                </a:solidFill>
                <a:effectLst/>
                <a:uLnTx/>
                <a:uFillTx/>
                <a:latin typeface="Arial" panose="020B0604020202020204" pitchFamily="34" charset="0"/>
                <a:ea typeface="+mn-ea"/>
                <a:cs typeface="Arial" panose="020B0604020202020204" pitchFamily="34" charset="0"/>
              </a:rPr>
              <a:t> (Accessed 10th June 2026).</a:t>
            </a:r>
          </a:p>
          <a:p>
            <a:pPr marL="0" marR="0" lvl="0" indent="0" algn="l" defTabSz="914400" rtl="0" eaLnBrk="1" fontAlgn="auto" latinLnBrk="0" hangingPunct="1">
              <a:lnSpc>
                <a:spcPct val="100000"/>
              </a:lnSpc>
              <a:spcBef>
                <a:spcPts val="600"/>
              </a:spcBef>
              <a:spcAft>
                <a:spcPts val="1200"/>
              </a:spcAft>
              <a:buClrTx/>
              <a:buSzTx/>
              <a:buFont typeface="+mj-lt"/>
              <a:buNone/>
              <a:tabLst/>
              <a:defRPr/>
            </a:pPr>
            <a:r>
              <a:rPr kumimoji="0" lang="en-GB" sz="1400" b="0" i="1" u="none" strike="noStrike" kern="1200" cap="none" spc="0" normalizeH="0" baseline="0" noProof="0" dirty="0">
                <a:ln>
                  <a:noFill/>
                </a:ln>
                <a:solidFill>
                  <a:schemeClr val="bg1"/>
                </a:solidFill>
                <a:effectLst/>
                <a:uLnTx/>
                <a:uFillTx/>
                <a:latin typeface="Arial" panose="020B0604020202020204" pitchFamily="34" charset="0"/>
                <a:ea typeface="+mn-ea"/>
                <a:cs typeface="Arial" panose="020B0604020202020204" pitchFamily="34" charset="0"/>
              </a:rPr>
              <a:t>UK Measures of National Well-being user guide - Office for National Statistics </a:t>
            </a:r>
            <a:r>
              <a:rPr kumimoji="0" lang="en-GB" sz="1400" b="0" i="0" u="none" strike="noStrike" kern="1200" cap="none" spc="0" normalizeH="0" baseline="0" noProof="0" dirty="0">
                <a:ln>
                  <a:noFill/>
                </a:ln>
                <a:solidFill>
                  <a:schemeClr val="bg1"/>
                </a:solidFill>
                <a:effectLst/>
                <a:uLnTx/>
                <a:uFillTx/>
                <a:latin typeface="Arial" panose="020B0604020202020204" pitchFamily="34" charset="0"/>
                <a:ea typeface="+mn-ea"/>
                <a:cs typeface="Arial" panose="020B0604020202020204" pitchFamily="34" charset="0"/>
              </a:rPr>
              <a:t>(no date) </a:t>
            </a:r>
            <a:r>
              <a:rPr kumimoji="0" lang="en-GB" sz="1400" b="0" i="1" u="none" strike="noStrike" kern="1200" cap="none" spc="0" normalizeH="0" baseline="0" noProof="0" dirty="0">
                <a:ln>
                  <a:noFill/>
                </a:ln>
                <a:solidFill>
                  <a:schemeClr val="bg1"/>
                </a:solidFill>
                <a:effectLst/>
                <a:uLnTx/>
                <a:uFillTx/>
                <a:latin typeface="Arial" panose="020B0604020202020204" pitchFamily="34" charset="0"/>
                <a:ea typeface="+mn-ea"/>
                <a:cs typeface="Arial" panose="020B0604020202020204" pitchFamily="34" charset="0"/>
              </a:rPr>
              <a:t>www.ons.gov.uk. </a:t>
            </a:r>
            <a:r>
              <a:rPr kumimoji="0" lang="en-GB" sz="1400" b="0" i="0" u="none" strike="noStrike" kern="1200" cap="none" spc="0" normalizeH="0" baseline="0" noProof="0" dirty="0">
                <a:ln>
                  <a:noFill/>
                </a:ln>
                <a:solidFill>
                  <a:schemeClr val="bg1"/>
                </a:solidFill>
                <a:effectLst/>
                <a:uLnTx/>
                <a:uFillTx/>
                <a:latin typeface="Arial" panose="020B0604020202020204" pitchFamily="34" charset="0"/>
                <a:ea typeface="+mn-ea"/>
                <a:cs typeface="Arial" panose="020B0604020202020204" pitchFamily="34" charset="0"/>
              </a:rPr>
              <a:t>Available at: </a:t>
            </a:r>
            <a:r>
              <a:rPr kumimoji="0" lang="en-GB" sz="1400" b="0" i="0" u="none" strike="noStrike" kern="1200" cap="none" spc="0" normalizeH="0" baseline="0" noProof="0" dirty="0">
                <a:ln>
                  <a:noFill/>
                </a:ln>
                <a:solidFill>
                  <a:schemeClr val="bg1"/>
                </a:solidFill>
                <a:effectLst/>
                <a:uLnTx/>
                <a:uFillTx/>
                <a:latin typeface="Arial" panose="020B0604020202020204" pitchFamily="34" charset="0"/>
                <a:ea typeface="+mn-ea"/>
                <a:cs typeface="Arial" panose="020B0604020202020204" pitchFamily="34" charset="0"/>
                <a:hlinkClick r:id="rId3">
                  <a:extLst>
                    <a:ext uri="{A12FA001-AC4F-418D-AE19-62706E023703}">
                      <ahyp:hlinkClr xmlns:ahyp="http://schemas.microsoft.com/office/drawing/2018/hyperlinkcolor" val="tx"/>
                    </a:ext>
                  </a:extLst>
                </a:hlinkClick>
              </a:rPr>
              <a:t>https://www.ons.gov.uk/peoplepopulationandcommunity/wellbeing/methodologies/ukmeasuresofnationalwellbeinguserguide</a:t>
            </a:r>
            <a:r>
              <a:rPr kumimoji="0" lang="en-GB" sz="1400" b="0" i="0" u="none" strike="noStrike" kern="1200" cap="none" spc="0" normalizeH="0" baseline="0" noProof="0" dirty="0">
                <a:ln>
                  <a:noFill/>
                </a:ln>
                <a:solidFill>
                  <a:schemeClr val="bg1"/>
                </a:solidFill>
                <a:effectLst/>
                <a:uLnTx/>
                <a:uFillTx/>
                <a:latin typeface="Arial" panose="020B0604020202020204" pitchFamily="34" charset="0"/>
                <a:ea typeface="+mn-ea"/>
                <a:cs typeface="Arial" panose="020B0604020202020204" pitchFamily="34" charset="0"/>
              </a:rPr>
              <a:t>. (Accessed 11th June 2026).</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dirty="0">
                <a:ln>
                  <a:noFill/>
                </a:ln>
                <a:solidFill>
                  <a:schemeClr val="bg1"/>
                </a:solidFill>
                <a:effectLst/>
                <a:uLnTx/>
                <a:uFillTx/>
                <a:latin typeface="Arial" panose="020B0604020202020204" pitchFamily="34" charset="0"/>
                <a:ea typeface="+mn-ea"/>
                <a:cs typeface="Arial" panose="020B0604020202020204" pitchFamily="34" charset="0"/>
              </a:rPr>
              <a:t>United Nations (2023) </a:t>
            </a:r>
            <a:r>
              <a:rPr kumimoji="0" lang="en-GB" sz="1400" b="0" i="1" u="none" strike="noStrike" kern="1200" cap="none" spc="0" normalizeH="0" baseline="0" noProof="0" dirty="0">
                <a:ln>
                  <a:noFill/>
                </a:ln>
                <a:solidFill>
                  <a:schemeClr val="bg1"/>
                </a:solidFill>
                <a:effectLst/>
                <a:uLnTx/>
                <a:uFillTx/>
                <a:latin typeface="Arial" panose="020B0604020202020204" pitchFamily="34" charset="0"/>
                <a:ea typeface="+mn-ea"/>
                <a:cs typeface="Arial" panose="020B0604020202020204" pitchFamily="34" charset="0"/>
              </a:rPr>
              <a:t>Goal 3: Ensure healthy lives and promote well-being for all at all ages</a:t>
            </a:r>
            <a:r>
              <a:rPr kumimoji="0" lang="en-GB" sz="1400" b="0" i="0" u="none" strike="noStrike" kern="1200" cap="none" spc="0" normalizeH="0" baseline="0" noProof="0" dirty="0">
                <a:ln>
                  <a:noFill/>
                </a:ln>
                <a:solidFill>
                  <a:schemeClr val="bg1"/>
                </a:solidFill>
                <a:effectLst/>
                <a:uLnTx/>
                <a:uFillTx/>
                <a:latin typeface="Arial" panose="020B0604020202020204" pitchFamily="34" charset="0"/>
                <a:ea typeface="+mn-ea"/>
                <a:cs typeface="Arial" panose="020B0604020202020204" pitchFamily="34" charset="0"/>
              </a:rPr>
              <a:t>, </a:t>
            </a:r>
            <a:r>
              <a:rPr kumimoji="0" lang="en-GB" sz="1400" b="0" i="1" u="none" strike="noStrike" kern="1200" cap="none" spc="0" normalizeH="0" baseline="0" noProof="0" dirty="0">
                <a:ln>
                  <a:noFill/>
                </a:ln>
                <a:solidFill>
                  <a:schemeClr val="bg1"/>
                </a:solidFill>
                <a:effectLst/>
                <a:uLnTx/>
                <a:uFillTx/>
                <a:latin typeface="Arial" panose="020B0604020202020204" pitchFamily="34" charset="0"/>
                <a:ea typeface="+mn-ea"/>
                <a:cs typeface="Arial" panose="020B0604020202020204" pitchFamily="34" charset="0"/>
              </a:rPr>
              <a:t>United Nations Sustainable Development Goals</a:t>
            </a:r>
            <a:r>
              <a:rPr kumimoji="0" lang="en-GB" sz="1400" b="0" i="0" u="none" strike="noStrike" kern="1200" cap="none" spc="0" normalizeH="0" baseline="0" noProof="0" dirty="0">
                <a:ln>
                  <a:noFill/>
                </a:ln>
                <a:solidFill>
                  <a:schemeClr val="bg1"/>
                </a:solidFill>
                <a:effectLst/>
                <a:uLnTx/>
                <a:uFillTx/>
                <a:latin typeface="Arial" panose="020B0604020202020204" pitchFamily="34" charset="0"/>
                <a:ea typeface="+mn-ea"/>
                <a:cs typeface="Arial" panose="020B0604020202020204" pitchFamily="34" charset="0"/>
              </a:rPr>
              <a:t>. Available at: </a:t>
            </a:r>
            <a:r>
              <a:rPr kumimoji="0" lang="en-GB" sz="1400" b="0" i="0" u="none" strike="noStrike" kern="1200" cap="none" spc="0" normalizeH="0" baseline="0" noProof="0" dirty="0">
                <a:ln>
                  <a:noFill/>
                </a:ln>
                <a:solidFill>
                  <a:schemeClr val="bg1"/>
                </a:solidFill>
                <a:effectLst/>
                <a:uLnTx/>
                <a:uFillTx/>
                <a:latin typeface="Arial" panose="020B0604020202020204" pitchFamily="34" charset="0"/>
                <a:ea typeface="+mn-ea"/>
                <a:cs typeface="Arial" panose="020B0604020202020204" pitchFamily="34" charset="0"/>
                <a:hlinkClick r:id="rId4">
                  <a:extLst>
                    <a:ext uri="{A12FA001-AC4F-418D-AE19-62706E023703}">
                      <ahyp:hlinkClr xmlns:ahyp="http://schemas.microsoft.com/office/drawing/2018/hyperlinkcolor" val="tx"/>
                    </a:ext>
                  </a:extLst>
                </a:hlinkClick>
              </a:rPr>
              <a:t>https://www.un.org/sustainabledevelopment/health/</a:t>
            </a:r>
            <a:r>
              <a:rPr kumimoji="0" lang="en-GB" sz="1400" b="0" i="0" u="none" strike="noStrike" kern="1200" cap="none" spc="0" normalizeH="0" baseline="0" noProof="0" dirty="0">
                <a:ln>
                  <a:noFill/>
                </a:ln>
                <a:solidFill>
                  <a:schemeClr val="bg1"/>
                </a:solidFill>
                <a:effectLst/>
                <a:uLnTx/>
                <a:uFillTx/>
                <a:latin typeface="Arial" panose="020B0604020202020204" pitchFamily="34" charset="0"/>
                <a:ea typeface="+mn-ea"/>
                <a:cs typeface="Arial" panose="020B0604020202020204" pitchFamily="34" charset="0"/>
              </a:rPr>
              <a:t> (Accessed 8</a:t>
            </a:r>
            <a:r>
              <a:rPr kumimoji="0" lang="en-GB" sz="1400" b="0" i="0" u="none" strike="noStrike" kern="1200" cap="none" spc="0" normalizeH="0" baseline="30000" noProof="0" dirty="0">
                <a:ln>
                  <a:noFill/>
                </a:ln>
                <a:solidFill>
                  <a:schemeClr val="bg1"/>
                </a:solidFill>
                <a:effectLst/>
                <a:uLnTx/>
                <a:uFillTx/>
                <a:latin typeface="Arial" panose="020B0604020202020204" pitchFamily="34" charset="0"/>
                <a:ea typeface="+mn-ea"/>
                <a:cs typeface="Arial" panose="020B0604020202020204" pitchFamily="34" charset="0"/>
              </a:rPr>
              <a:t>th</a:t>
            </a:r>
            <a:r>
              <a:rPr kumimoji="0" lang="en-GB" sz="1400" b="0" i="0" u="none" strike="noStrike" kern="1200" cap="none" spc="0" normalizeH="0" baseline="0" noProof="0" dirty="0">
                <a:ln>
                  <a:noFill/>
                </a:ln>
                <a:solidFill>
                  <a:schemeClr val="bg1"/>
                </a:solidFill>
                <a:effectLst/>
                <a:uLnTx/>
                <a:uFillTx/>
                <a:latin typeface="Arial" panose="020B0604020202020204" pitchFamily="34" charset="0"/>
                <a:ea typeface="+mn-ea"/>
                <a:cs typeface="Arial" panose="020B0604020202020204" pitchFamily="34" charset="0"/>
              </a:rPr>
              <a:t> June 2026).</a:t>
            </a:r>
          </a:p>
          <a:p>
            <a:pPr marL="0" marR="0" lvl="0" indent="0" algn="l" defTabSz="457200" rtl="0" eaLnBrk="1" fontAlgn="auto" latinLnBrk="0" hangingPunct="1">
              <a:lnSpc>
                <a:spcPct val="100000"/>
              </a:lnSpc>
              <a:spcBef>
                <a:spcPts val="0"/>
              </a:spcBef>
              <a:spcAft>
                <a:spcPts val="0"/>
              </a:spcAft>
              <a:buClrTx/>
              <a:buSzTx/>
              <a:buFontTx/>
              <a:buNone/>
              <a:tabLst/>
              <a:defRPr/>
            </a:pPr>
            <a:endParaRPr lang="en-GB" sz="1400" dirty="0">
              <a:solidFill>
                <a:schemeClr val="bg1"/>
              </a:solidFill>
              <a:latin typeface="Arial" panose="020B0604020202020204" pitchFamily="34" charset="0"/>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lang="en-GB" sz="1400" b="0" i="0" dirty="0">
                <a:solidFill>
                  <a:schemeClr val="bg1"/>
                </a:solidFill>
                <a:effectLst/>
                <a:latin typeface="Arial" panose="020B0604020202020204" pitchFamily="34" charset="0"/>
                <a:cs typeface="Arial" panose="020B0604020202020204" pitchFamily="34" charset="0"/>
              </a:rPr>
              <a:t>World Health Organization (2023) </a:t>
            </a:r>
            <a:r>
              <a:rPr lang="en-GB" sz="1400" b="0" i="1" dirty="0">
                <a:solidFill>
                  <a:schemeClr val="bg1"/>
                </a:solidFill>
                <a:effectLst/>
                <a:latin typeface="Arial" panose="020B0604020202020204" pitchFamily="34" charset="0"/>
                <a:cs typeface="Arial" panose="020B0604020202020204" pitchFamily="34" charset="0"/>
              </a:rPr>
              <a:t>Climate Change</a:t>
            </a:r>
            <a:r>
              <a:rPr lang="en-GB" sz="1400" b="0" i="0" dirty="0">
                <a:solidFill>
                  <a:schemeClr val="bg1"/>
                </a:solidFill>
                <a:effectLst/>
                <a:latin typeface="Arial" panose="020B0604020202020204" pitchFamily="34" charset="0"/>
                <a:cs typeface="Arial" panose="020B0604020202020204" pitchFamily="34" charset="0"/>
              </a:rPr>
              <a:t>, </a:t>
            </a:r>
            <a:r>
              <a:rPr lang="en-GB" sz="1400" b="0" i="1" dirty="0">
                <a:solidFill>
                  <a:schemeClr val="bg1"/>
                </a:solidFill>
                <a:effectLst/>
                <a:latin typeface="Arial" panose="020B0604020202020204" pitchFamily="34" charset="0"/>
                <a:cs typeface="Arial" panose="020B0604020202020204" pitchFamily="34" charset="0"/>
              </a:rPr>
              <a:t>World Health Organization</a:t>
            </a:r>
            <a:r>
              <a:rPr lang="en-GB" sz="1400" b="0" i="0" dirty="0">
                <a:solidFill>
                  <a:schemeClr val="bg1"/>
                </a:solidFill>
                <a:effectLst/>
                <a:latin typeface="Arial" panose="020B0604020202020204" pitchFamily="34" charset="0"/>
                <a:cs typeface="Arial" panose="020B0604020202020204" pitchFamily="34" charset="0"/>
              </a:rPr>
              <a:t>. Available at: </a:t>
            </a:r>
            <a:r>
              <a:rPr lang="en-GB" sz="1400" b="0" i="0" dirty="0">
                <a:solidFill>
                  <a:schemeClr val="bg1"/>
                </a:solidFill>
                <a:effectLst/>
                <a:latin typeface="Arial" panose="020B060402020202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https://www.who.int/news-room/fact-sheets/detail/climate-change-and-health</a:t>
            </a:r>
            <a:r>
              <a:rPr lang="en-GB" sz="1400" b="0" i="0" dirty="0">
                <a:solidFill>
                  <a:schemeClr val="bg1"/>
                </a:solidFill>
                <a:effectLst/>
                <a:latin typeface="Arial" panose="020B0604020202020204" pitchFamily="34" charset="0"/>
                <a:cs typeface="Arial" panose="020B0604020202020204" pitchFamily="34" charset="0"/>
              </a:rPr>
              <a:t> (Accessed 9th June 2026).</a:t>
            </a:r>
            <a:endParaRPr lang="en-GB" sz="1400" dirty="0">
              <a:solidFill>
                <a:schemeClr val="bg1"/>
              </a:solidFill>
              <a:latin typeface="Arial" panose="020B0604020202020204" pitchFamily="34" charset="0"/>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400" b="0" i="0" u="none" strike="noStrike" kern="1200" cap="none" spc="0" normalizeH="0" baseline="0" noProof="0" dirty="0">
              <a:ln>
                <a:noFill/>
              </a:ln>
              <a:solidFill>
                <a:schemeClr val="bg1"/>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600"/>
              </a:spcBef>
              <a:spcAft>
                <a:spcPts val="1200"/>
              </a:spcAft>
              <a:buClrTx/>
              <a:buSzTx/>
              <a:buFont typeface="+mj-lt"/>
              <a:buNone/>
              <a:tabLst/>
              <a:defRPr/>
            </a:pPr>
            <a:r>
              <a:rPr kumimoji="0" lang="en-GB" sz="1400" b="0" i="0" u="none" strike="noStrike" kern="1200" cap="none" spc="0" normalizeH="0" baseline="0" noProof="0" dirty="0">
                <a:ln>
                  <a:noFill/>
                </a:ln>
                <a:solidFill>
                  <a:schemeClr val="bg1"/>
                </a:solidFill>
                <a:effectLst/>
                <a:uLnTx/>
                <a:uFillTx/>
                <a:latin typeface="Arial" panose="020B0604020202020204" pitchFamily="34" charset="0"/>
                <a:ea typeface="+mn-ea"/>
                <a:cs typeface="Arial" panose="020B0604020202020204" pitchFamily="34" charset="0"/>
              </a:rPr>
              <a:t>World Health Organization (1948) </a:t>
            </a:r>
            <a:r>
              <a:rPr kumimoji="0" lang="en-GB" sz="1400" b="0" i="1" u="none" strike="noStrike" kern="1200" cap="none" spc="0" normalizeH="0" baseline="0" noProof="0" dirty="0">
                <a:ln>
                  <a:noFill/>
                </a:ln>
                <a:solidFill>
                  <a:schemeClr val="bg1"/>
                </a:solidFill>
                <a:effectLst/>
                <a:uLnTx/>
                <a:uFillTx/>
                <a:latin typeface="Arial" panose="020B0604020202020204" pitchFamily="34" charset="0"/>
                <a:ea typeface="+mn-ea"/>
                <a:cs typeface="Arial" panose="020B0604020202020204" pitchFamily="34" charset="0"/>
              </a:rPr>
              <a:t>Constitution of the world health organization</a:t>
            </a:r>
            <a:r>
              <a:rPr kumimoji="0" lang="en-GB" sz="1400" b="0" i="0" u="none" strike="noStrike" kern="1200" cap="none" spc="0" normalizeH="0" baseline="0" noProof="0" dirty="0">
                <a:ln>
                  <a:noFill/>
                </a:ln>
                <a:solidFill>
                  <a:schemeClr val="bg1"/>
                </a:solidFill>
                <a:effectLst/>
                <a:uLnTx/>
                <a:uFillTx/>
                <a:latin typeface="Arial" panose="020B0604020202020204" pitchFamily="34" charset="0"/>
                <a:ea typeface="+mn-ea"/>
                <a:cs typeface="Arial" panose="020B0604020202020204" pitchFamily="34" charset="0"/>
              </a:rPr>
              <a:t>, </a:t>
            </a:r>
            <a:r>
              <a:rPr kumimoji="0" lang="en-GB" sz="1400" b="0" i="1" u="none" strike="noStrike" kern="1200" cap="none" spc="0" normalizeH="0" baseline="0" noProof="0" dirty="0">
                <a:ln>
                  <a:noFill/>
                </a:ln>
                <a:solidFill>
                  <a:schemeClr val="bg1"/>
                </a:solidFill>
                <a:effectLst/>
                <a:uLnTx/>
                <a:uFillTx/>
                <a:latin typeface="Arial" panose="020B0604020202020204" pitchFamily="34" charset="0"/>
                <a:ea typeface="+mn-ea"/>
                <a:cs typeface="Arial" panose="020B0604020202020204" pitchFamily="34" charset="0"/>
              </a:rPr>
              <a:t>World Health Organization</a:t>
            </a:r>
            <a:r>
              <a:rPr kumimoji="0" lang="en-GB" sz="1400" b="0" i="0" u="none" strike="noStrike" kern="1200" cap="none" spc="0" normalizeH="0" baseline="0" noProof="0" dirty="0">
                <a:ln>
                  <a:noFill/>
                </a:ln>
                <a:solidFill>
                  <a:schemeClr val="bg1"/>
                </a:solidFill>
                <a:effectLst/>
                <a:uLnTx/>
                <a:uFillTx/>
                <a:latin typeface="Arial" panose="020B0604020202020204" pitchFamily="34" charset="0"/>
                <a:ea typeface="+mn-ea"/>
                <a:cs typeface="Arial" panose="020B0604020202020204" pitchFamily="34" charset="0"/>
              </a:rPr>
              <a:t>. Available at: </a:t>
            </a:r>
            <a:r>
              <a:rPr kumimoji="0" lang="en-GB" sz="1400" b="0" i="0" u="none" strike="noStrike" kern="1200" cap="none" spc="0" normalizeH="0" baseline="0" noProof="0" dirty="0">
                <a:ln>
                  <a:noFill/>
                </a:ln>
                <a:solidFill>
                  <a:schemeClr val="bg1"/>
                </a:solidFill>
                <a:effectLst/>
                <a:uLnTx/>
                <a:uFillTx/>
                <a:latin typeface="Arial" panose="020B0604020202020204" pitchFamily="34" charset="0"/>
                <a:ea typeface="+mn-ea"/>
                <a:cs typeface="Arial" panose="020B0604020202020204" pitchFamily="34" charset="0"/>
                <a:hlinkClick r:id="rId6">
                  <a:extLst>
                    <a:ext uri="{A12FA001-AC4F-418D-AE19-62706E023703}">
                      <ahyp:hlinkClr xmlns:ahyp="http://schemas.microsoft.com/office/drawing/2018/hyperlinkcolor" val="tx"/>
                    </a:ext>
                  </a:extLst>
                </a:hlinkClick>
              </a:rPr>
              <a:t>https://www.who.int/about/governance/constitution</a:t>
            </a:r>
            <a:r>
              <a:rPr kumimoji="0" lang="en-GB" sz="1400" b="0" i="0" u="none" strike="noStrike" kern="1200" cap="none" spc="0" normalizeH="0" baseline="0" noProof="0" dirty="0">
                <a:ln>
                  <a:noFill/>
                </a:ln>
                <a:solidFill>
                  <a:schemeClr val="bg1"/>
                </a:solidFill>
                <a:effectLst/>
                <a:uLnTx/>
                <a:uFillTx/>
                <a:latin typeface="Arial" panose="020B0604020202020204" pitchFamily="34" charset="0"/>
                <a:ea typeface="+mn-ea"/>
                <a:cs typeface="Arial" panose="020B0604020202020204" pitchFamily="34" charset="0"/>
              </a:rPr>
              <a:t> (Accessed 13th June 2026).</a:t>
            </a:r>
            <a:endParaRPr lang="en-GB" sz="1400" dirty="0">
              <a:solidFill>
                <a:schemeClr val="bg1"/>
              </a:solidFill>
              <a:latin typeface="Arial" panose="020B0604020202020204" pitchFamily="34" charset="0"/>
              <a:cs typeface="Arial" panose="020B0604020202020204" pitchFamily="34" charset="0"/>
            </a:endParaRPr>
          </a:p>
          <a:p>
            <a:r>
              <a:rPr lang="en-GB" sz="1400" b="0" i="0" dirty="0">
                <a:solidFill>
                  <a:schemeClr val="bg1"/>
                </a:solidFill>
                <a:effectLst/>
                <a:latin typeface="Arial" panose="020B0604020202020204" pitchFamily="34" charset="0"/>
                <a:cs typeface="Arial" panose="020B0604020202020204" pitchFamily="34" charset="0"/>
              </a:rPr>
              <a:t>WHO (2018) </a:t>
            </a:r>
            <a:r>
              <a:rPr lang="en-GB" sz="1400" b="0" i="1" dirty="0">
                <a:solidFill>
                  <a:schemeClr val="bg1"/>
                </a:solidFill>
                <a:effectLst/>
                <a:latin typeface="Arial" panose="020B0604020202020204" pitchFamily="34" charset="0"/>
                <a:cs typeface="Arial" panose="020B0604020202020204" pitchFamily="34" charset="0"/>
              </a:rPr>
              <a:t>Promoting Health in All Policies and intersectoral action capacities</a:t>
            </a:r>
            <a:r>
              <a:rPr lang="en-GB" sz="1400" b="0" i="0" dirty="0">
                <a:solidFill>
                  <a:schemeClr val="bg1"/>
                </a:solidFill>
                <a:effectLst/>
                <a:latin typeface="Arial" panose="020B0604020202020204" pitchFamily="34" charset="0"/>
                <a:cs typeface="Arial" panose="020B0604020202020204" pitchFamily="34" charset="0"/>
              </a:rPr>
              <a:t>, </a:t>
            </a:r>
            <a:r>
              <a:rPr lang="en-GB" sz="1400" b="0" i="1" dirty="0">
                <a:solidFill>
                  <a:schemeClr val="bg1"/>
                </a:solidFill>
                <a:effectLst/>
                <a:latin typeface="Arial" panose="020B0604020202020204" pitchFamily="34" charset="0"/>
                <a:cs typeface="Arial" panose="020B0604020202020204" pitchFamily="34" charset="0"/>
              </a:rPr>
              <a:t>world health organization</a:t>
            </a:r>
            <a:r>
              <a:rPr lang="en-GB" sz="1400" b="0" i="0" dirty="0">
                <a:solidFill>
                  <a:schemeClr val="bg1"/>
                </a:solidFill>
                <a:effectLst/>
                <a:latin typeface="Arial" panose="020B0604020202020204" pitchFamily="34" charset="0"/>
                <a:cs typeface="Arial" panose="020B0604020202020204" pitchFamily="34" charset="0"/>
              </a:rPr>
              <a:t>. Available at: </a:t>
            </a:r>
            <a:r>
              <a:rPr lang="en-GB" sz="1400" b="0" i="0" dirty="0">
                <a:solidFill>
                  <a:schemeClr val="bg1"/>
                </a:solidFill>
                <a:effectLst/>
                <a:latin typeface="Arial" panose="020B0604020202020204" pitchFamily="34" charset="0"/>
                <a:cs typeface="Arial" panose="020B0604020202020204" pitchFamily="34" charset="0"/>
                <a:hlinkClick r:id="rId7">
                  <a:extLst>
                    <a:ext uri="{A12FA001-AC4F-418D-AE19-62706E023703}">
                      <ahyp:hlinkClr xmlns:ahyp="http://schemas.microsoft.com/office/drawing/2018/hyperlinkcolor" val="tx"/>
                    </a:ext>
                  </a:extLst>
                </a:hlinkClick>
              </a:rPr>
              <a:t>https://www.who.int/activities/promoting-health-in-all-policies-and-intersectoral-action-capacities</a:t>
            </a:r>
            <a:r>
              <a:rPr lang="en-GB" sz="1400" b="0" i="0" dirty="0">
                <a:solidFill>
                  <a:schemeClr val="bg1"/>
                </a:solidFill>
                <a:effectLst/>
                <a:latin typeface="Arial" panose="020B0604020202020204" pitchFamily="34" charset="0"/>
                <a:cs typeface="Arial" panose="020B0604020202020204" pitchFamily="34" charset="0"/>
              </a:rPr>
              <a:t> (Accessed 17th June 2026).</a:t>
            </a:r>
          </a:p>
          <a:p>
            <a:endParaRPr lang="en-GB" sz="1400" dirty="0">
              <a:solidFill>
                <a:schemeClr val="bg1"/>
              </a:solidFill>
              <a:latin typeface="Arial" panose="020B0604020202020204" pitchFamily="34" charset="0"/>
              <a:cs typeface="Arial" panose="020B0604020202020204" pitchFamily="34" charset="0"/>
            </a:endParaRPr>
          </a:p>
          <a:p>
            <a:r>
              <a:rPr lang="en-GB" sz="1400" b="0" i="0" dirty="0">
                <a:solidFill>
                  <a:schemeClr val="bg1"/>
                </a:solidFill>
                <a:effectLst/>
                <a:latin typeface="Arial" panose="020B0604020202020204" pitchFamily="34" charset="0"/>
                <a:cs typeface="Arial" panose="020B0604020202020204" pitchFamily="34" charset="0"/>
              </a:rPr>
              <a:t>(2025) </a:t>
            </a:r>
            <a:r>
              <a:rPr lang="en-GB" sz="1400" b="0" i="1" dirty="0">
                <a:solidFill>
                  <a:schemeClr val="bg1"/>
                </a:solidFill>
                <a:effectLst/>
                <a:latin typeface="Arial" panose="020B0604020202020204" pitchFamily="34" charset="0"/>
                <a:cs typeface="Arial" panose="020B0604020202020204" pitchFamily="34" charset="0"/>
              </a:rPr>
              <a:t>Un.org</a:t>
            </a:r>
            <a:r>
              <a:rPr lang="en-GB" sz="1400" b="0" i="0" dirty="0">
                <a:solidFill>
                  <a:schemeClr val="bg1"/>
                </a:solidFill>
                <a:effectLst/>
                <a:latin typeface="Arial" panose="020B0604020202020204" pitchFamily="34" charset="0"/>
                <a:cs typeface="Arial" panose="020B0604020202020204" pitchFamily="34" charset="0"/>
              </a:rPr>
              <a:t>. Available at: </a:t>
            </a:r>
            <a:r>
              <a:rPr lang="en-GB" sz="1400" b="0" i="0" dirty="0">
                <a:solidFill>
                  <a:schemeClr val="bg1"/>
                </a:solidFill>
                <a:effectLst/>
                <a:latin typeface="Arial" panose="020B0604020202020204" pitchFamily="34" charset="0"/>
                <a:cs typeface="Arial" panose="020B0604020202020204" pitchFamily="34" charset="0"/>
                <a:hlinkClick r:id="rId8"/>
              </a:rPr>
              <a:t>https://www.un.org/sustainabledevelopment/wp-content/uploads/2019/02/SDG-3.gif</a:t>
            </a:r>
            <a:r>
              <a:rPr lang="en-GB" sz="1400" b="0" i="0" dirty="0">
                <a:solidFill>
                  <a:schemeClr val="bg1"/>
                </a:solidFill>
                <a:effectLst/>
                <a:latin typeface="Arial" panose="020B0604020202020204" pitchFamily="34" charset="0"/>
                <a:cs typeface="Arial" panose="020B0604020202020204" pitchFamily="34" charset="0"/>
              </a:rPr>
              <a:t> (Accessed 17th June 2026).</a:t>
            </a:r>
            <a:endParaRPr lang="en-GB" sz="1400" dirty="0">
              <a:solidFill>
                <a:schemeClr val="bg1"/>
              </a:solidFill>
              <a:latin typeface="Arial" panose="020B0604020202020204" pitchFamily="34" charset="0"/>
              <a:cs typeface="Arial" panose="020B0604020202020204" pitchFamily="34" charset="0"/>
            </a:endParaRPr>
          </a:p>
          <a:p>
            <a:endParaRPr lang="en-GB" sz="1500" b="0" i="0" dirty="0">
              <a:solidFill>
                <a:schemeClr val="bg1"/>
              </a:solidFill>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65928644"/>
      </p:ext>
    </p:extLst>
  </p:cSld>
  <p:clrMapOvr>
    <a:masterClrMapping/>
  </p:clrMapOvr>
</p:sld>
</file>

<file path=ppt/theme/theme1.xml><?xml version="1.0" encoding="utf-8"?>
<a:theme xmlns:a="http://schemas.openxmlformats.org/drawingml/2006/main" name="Berlin">
  <a:themeElements>
    <a:clrScheme name="TM11161285">
      <a:dk1>
        <a:srgbClr val="000000"/>
      </a:dk1>
      <a:lt1>
        <a:srgbClr val="FFFFFF"/>
      </a:lt1>
      <a:dk2>
        <a:srgbClr val="445469"/>
      </a:dk2>
      <a:lt2>
        <a:srgbClr val="E7E6E6"/>
      </a:lt2>
      <a:accent1>
        <a:srgbClr val="F0829B"/>
      </a:accent1>
      <a:accent2>
        <a:srgbClr val="F83249"/>
      </a:accent2>
      <a:accent3>
        <a:srgbClr val="F6BF0E"/>
      </a:accent3>
      <a:accent4>
        <a:srgbClr val="F3EEF2"/>
      </a:accent4>
      <a:accent5>
        <a:srgbClr val="2C46FB"/>
      </a:accent5>
      <a:accent6>
        <a:srgbClr val="FE9201"/>
      </a:accent6>
      <a:hlink>
        <a:srgbClr val="FFD53E"/>
      </a:hlink>
      <a:folHlink>
        <a:srgbClr val="FCC77E"/>
      </a:folHlink>
    </a:clrScheme>
    <a:fontScheme name="Century">
      <a:majorFont>
        <a:latin typeface="Century Gothic"/>
        <a:ea typeface=""/>
        <a:cs typeface=""/>
      </a:majorFont>
      <a:minorFont>
        <a:latin typeface="Century Gothic"/>
        <a:ea typeface=""/>
        <a:cs typeface=""/>
      </a:minorFont>
    </a:fontScheme>
    <a:fmtScheme name="Berlin">
      <a:fillStyleLst>
        <a:solidFill>
          <a:schemeClr val="phClr"/>
        </a:solidFill>
        <a:gradFill rotWithShape="1">
          <a:gsLst>
            <a:gs pos="0">
              <a:schemeClr val="phClr">
                <a:tint val="60000"/>
                <a:satMod val="100000"/>
                <a:lumMod val="110000"/>
              </a:schemeClr>
            </a:gs>
            <a:gs pos="100000">
              <a:schemeClr val="phClr">
                <a:tint val="70000"/>
                <a:satMod val="100000"/>
                <a:lumMod val="100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6000"/>
                <a:shade val="100000"/>
                <a:hueMod val="270000"/>
                <a:satMod val="200000"/>
                <a:lumMod val="128000"/>
              </a:schemeClr>
            </a:gs>
            <a:gs pos="50000">
              <a:schemeClr val="phClr">
                <a:shade val="100000"/>
                <a:hueMod val="100000"/>
                <a:satMod val="110000"/>
                <a:lumMod val="130000"/>
              </a:schemeClr>
            </a:gs>
            <a:gs pos="100000">
              <a:schemeClr val="phClr">
                <a:shade val="78000"/>
                <a:hueMod val="44000"/>
                <a:satMod val="200000"/>
                <a:lumMod val="69000"/>
              </a:schemeClr>
            </a:gs>
          </a:gsLst>
          <a:lin ang="2520000" scaled="0"/>
        </a:gradFill>
      </a:bgFillStyleLst>
    </a:fmtScheme>
  </a:themeElements>
  <a:objectDefaults/>
  <a:extraClrSchemeLst/>
  <a:extLst>
    <a:ext uri="{05A4C25C-085E-4340-85A3-A5531E510DB2}">
      <thm15:themeFamily xmlns:thm15="http://schemas.microsoft.com/office/thememl/2012/main" name="TM11161285_wac_SD_v11" id="{E1AB0792-46A9-4453-88DF-7AF5B4E4F5C4}" vid="{FA075E3D-C559-4CC3-97D3-1FA69BEA547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8" ma:contentTypeDescription="Create a new document." ma:contentTypeScope="" ma:versionID="60f5a4f2d2b0abadcf532d48ebf9cb7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7dd78129e6a1811f84807ad11c65153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Props1.xml><?xml version="1.0" encoding="utf-8"?>
<ds:datastoreItem xmlns:ds="http://schemas.openxmlformats.org/officeDocument/2006/customXml" ds:itemID="{2B0F9548-B8AC-4D42-9765-A5CD9A25F531}">
  <ds:schemaRefs>
    <ds:schemaRef ds:uri="http://schemas.microsoft.com/sharepoint/v3/contenttype/forms"/>
  </ds:schemaRefs>
</ds:datastoreItem>
</file>

<file path=customXml/itemProps2.xml><?xml version="1.0" encoding="utf-8"?>
<ds:datastoreItem xmlns:ds="http://schemas.openxmlformats.org/officeDocument/2006/customXml" ds:itemID="{78C71B42-4016-428B-9745-27057802D00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27C9B6E4-47D3-464E-8364-AD7B35DA4B5C}">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docMetadata/LabelInfo.xml><?xml version="1.0" encoding="utf-8"?>
<clbl:labelList xmlns:clbl="http://schemas.microsoft.com/office/2020/mipLabelMetadata">
  <clbl:label id="{1a19d03a-48bc-4359-8038-5b5f6d5847c3}" enabled="1" method="Standard" siteId="{72f988bf-86f1-41af-91ab-2d7cd011db47}" removed="0"/>
</clbl:labelList>
</file>

<file path=docProps/app.xml><?xml version="1.0" encoding="utf-8"?>
<Properties xmlns="http://schemas.openxmlformats.org/officeDocument/2006/extended-properties" xmlns:vt="http://schemas.openxmlformats.org/officeDocument/2006/docPropsVTypes">
  <Template>Big bold presentation</Template>
  <TotalTime>0</TotalTime>
  <Words>2298</Words>
  <Application>Microsoft Office PowerPoint</Application>
  <PresentationFormat>Widescreen</PresentationFormat>
  <Paragraphs>108</Paragraphs>
  <Slides>13</Slides>
  <Notes>8</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vt:i4>
      </vt:variant>
    </vt:vector>
  </HeadingPairs>
  <TitlesOfParts>
    <vt:vector size="17" baseType="lpstr">
      <vt:lpstr>Arial</vt:lpstr>
      <vt:lpstr>Calibri</vt:lpstr>
      <vt:lpstr>Century Gothic</vt:lpstr>
      <vt:lpstr>Berlin</vt:lpstr>
      <vt:lpstr>BMHP6030 - HEALTH, WELLBEING AND SUSTAINABLE DEVELOPMENT  HALIMAH SALEEM(2314746) HAMDI HUSSAIN </vt:lpstr>
      <vt:lpstr>PowerPoint Presentation</vt:lpstr>
      <vt:lpstr>Definitions and Key Concepts  Health is a state of complete physical, mental and social well-being and not merely the absence of disease or infirmity (World Health Organization, 1948). This highlights the need for services to consider people’s physical, mental and social needs together, rather than focusing only on diagnosis or treatment.  Wellbeing includes both subjective and objective aspects. Subjective wellbeing is about how people feel about their own lives, while objective wellbeing looks at measurable factors such as housing, income, safety, health and access to support (UK Measures of National Well-being user guide - Office for National Statistics, no date).  Sustainable development means meeting people’s current needs while using resources responsibly, to ensure that future generations can also access safe, fair and effective services  (United Nations, 2025). </vt:lpstr>
      <vt:lpstr>PowerPoint Presentation</vt:lpstr>
      <vt:lpstr>Sustainable development goals</vt:lpstr>
      <vt:lpstr>PowerPoint Presentation</vt:lpstr>
      <vt:lpstr>Environmental sustainability and service delivery</vt:lpstr>
      <vt:lpstr>Strengths and limitations of integration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Halimah Saleem</dc:creator>
  <cp:lastModifiedBy>Halimah Saleem</cp:lastModifiedBy>
  <cp:revision>2</cp:revision>
  <dcterms:created xsi:type="dcterms:W3CDTF">2026-06-17T09:27:01Z</dcterms:created>
  <dcterms:modified xsi:type="dcterms:W3CDTF">2026-06-18T16:23:35Z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y fmtid="{D5CDD505-2E9C-101B-9397-08002B2CF9AE}" pid="3" name="MediaServiceImageTags">
    <vt:lpwstr/>
  </property>
</Properties>
</file>