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6" d="100"/>
          <a:sy n="156" d="100"/>
        </p:scale>
        <p:origin x="44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69BA9-348E-2E54-749F-0C14437C7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B9EF7-8EC6-1D04-74EE-3C84DE4814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F757-D14E-B3C0-A6A8-14317BCD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5BEDE-9229-394C-7FDF-A2C18C838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E2BFA-B783-5658-8557-990C9381E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29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0EA24-D69F-C29E-AA18-70DD97976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57F1-6B1E-1D24-C5C0-B97EAA1FF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8CBAB-2EA7-4A94-A13C-8EB4D8496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69EE6-1E7C-3F7D-3F16-3753C79AC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1CF26-3687-E8A5-5C1B-B2F6591B4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89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256F6-7358-11B1-CA29-927AAC36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18375F-95F0-760D-8B75-D40ED4B98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3D519-F34A-26D0-88A6-0CE37442F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942B9-7524-762A-C857-8BAF9A59E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352AF-E1FA-5E32-7CFF-AAB7D12B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9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377D2-B61B-6C7C-EBA2-D4D48634F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AFF14-AFBA-8F86-8459-7ECB7E3F20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77D3C4-9DA0-5E5D-7C4F-0EB8A9B11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2DD45-268F-A9EB-4748-05473570D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A3038-8FFB-3E3F-8AAD-5B990E856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4A296-B772-DC03-6DF3-CD599C48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52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8E1E4-2FB0-6DB0-DD96-351A8B354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BD60D-DAE5-66E5-6F3D-82D7B1B91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95C8F0-D7D2-E2DC-19E6-4216AC3B0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88497-1E33-EC16-DD96-6F117DD0C1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404EEB-983B-49D3-D79C-D454A2AA2A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F0438-D8E7-510F-13AE-F0E0FDDB0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A880EC-5C93-668B-4279-3034AAB72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46869F-61AA-2322-30B8-67131E931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07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A0BF2-0BED-D061-7ECD-706BD1CFC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D30A57-4731-8F5D-A6DB-C77619410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71FE2-7885-E7AF-0E86-98AF49E0A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2232E-9019-B5A2-528F-74D4B478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784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E0E2CE-85F1-0A0F-8AFB-4BDE24DEB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F816EB-E012-2360-D93C-918BD25C3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24B8F-8A18-29CD-6E37-7C640AE78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0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2A2F7-AFDB-DE76-6741-C8B09EA63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95CD0-6A08-7C4D-5D84-356E0520B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7333F-C9EB-0D56-3EBD-1683A7D55F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5E34C3-0974-E8CB-4099-851EA6151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F999E-6194-DCBF-B779-C612259BE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8A24D-499D-770D-3BBE-8107BE625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11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C9D2-0F97-73C0-5CF8-EBEED6DF7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3474EC-4680-27D7-C973-C051B0B26D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CAB1B-F4B6-A0C7-867D-FB273AF821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566F2-AD52-8BD3-6FCC-A15C6091D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C91C5-1297-CD82-062B-C022D501A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5E8B8-C32B-85FF-86CF-EFA8825F9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68F4-BE08-ED47-2E10-616615AAD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A0BC38-9BED-F51D-76CB-2133E76123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FEA4C-98FD-3BF2-B495-2432AC1B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F71F-8083-0033-90DB-B1E550F96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306E5-9041-A619-4CA9-16575DB99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952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BC1999-8B9F-319C-034C-3564A26474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71032-FBB1-A37F-92D7-966C39AA12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2D69A-E072-DF18-6EAF-6D499771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77C79-2CD8-8A19-F95C-74BDF905C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46621-B369-566D-AAC3-250E8373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44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F6C07F-141C-16BC-4308-10000670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9ED418-F7C6-8BA6-4AF0-A7A72C935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EE2A4-9B5D-FEFF-3307-F1336B479C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4D288-6B1E-0E93-E313-53361FE916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3ED50-C9B9-03D1-E206-FC61EC55C0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45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1273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4FA8-96F4-46E7-4C45-7882FF05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34936"/>
            <a:ext cx="9144000" cy="2542495"/>
          </a:xfrm>
        </p:spPr>
        <p:txBody>
          <a:bodyPr>
            <a:noAutofit/>
          </a:bodyPr>
          <a:lstStyle/>
          <a:p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Foreign Languages &amp; Cultural Awareness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Spanish – Español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Rodrigo F. Aguilera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2"/>
              </a:rPr>
              <a:t>Rodrigo.faguilera@uwtsd.ac.uk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nombre: MIHAI IULIAN TATU</a:t>
            </a:r>
            <a:br>
              <a:rPr lang="en-GB" sz="1050" dirty="0"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email: </a:t>
            </a:r>
            <a:r>
              <a:rPr lang="en-US" sz="105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3"/>
              </a:rPr>
              <a:t>2111273@student.uwtsd.ac.uk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numero de estudiante: 2111273</a:t>
            </a:r>
            <a:b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</a:br>
            <a:b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b="1" dirty="0">
                <a:effectLst/>
                <a:latin typeface="Times New Roman" panose="02020603050405020304" pitchFamily="18" charset="0"/>
                <a:ea typeface="Arial Unicode MS"/>
              </a:rPr>
              <a:t>BMIH5003</a:t>
            </a:r>
            <a:br>
              <a:rPr lang="en-GB" sz="1050" dirty="0">
                <a:latin typeface="Times New Roman" panose="02020603050405020304" pitchFamily="18" charset="0"/>
                <a:ea typeface="Arial Unicode MS"/>
              </a:rPr>
            </a:br>
            <a:br>
              <a:rPr lang="en-GB" sz="1200" b="1" u="sng" dirty="0">
                <a:effectLst/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</a:br>
            <a:r>
              <a:rPr lang="en-GB" sz="1200" b="1" i="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Display Board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182167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F27C732-EFA2-450F-0206-7BAA1E57EBF2}"/>
              </a:ext>
            </a:extLst>
          </p:cNvPr>
          <p:cNvSpPr txBox="1"/>
          <p:nvPr/>
        </p:nvSpPr>
        <p:spPr>
          <a:xfrm>
            <a:off x="3914775" y="595993"/>
            <a:ext cx="4151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masis MT Pro Black" panose="020B0604020202020204" pitchFamily="18" charset="0"/>
              </a:rPr>
              <a:t>Hotel Catalonia Ronda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57923866-3E04-65A2-7DFD-CC0889EB5D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504967"/>
              </p:ext>
            </p:extLst>
          </p:nvPr>
        </p:nvGraphicFramePr>
        <p:xfrm>
          <a:off x="732744" y="2039634"/>
          <a:ext cx="9341985" cy="236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8397">
                  <a:extLst>
                    <a:ext uri="{9D8B030D-6E8A-4147-A177-3AD203B41FA5}">
                      <a16:colId xmlns:a16="http://schemas.microsoft.com/office/drawing/2014/main" val="2262675638"/>
                    </a:ext>
                  </a:extLst>
                </a:gridCol>
                <a:gridCol w="1868397">
                  <a:extLst>
                    <a:ext uri="{9D8B030D-6E8A-4147-A177-3AD203B41FA5}">
                      <a16:colId xmlns:a16="http://schemas.microsoft.com/office/drawing/2014/main" val="1979692204"/>
                    </a:ext>
                  </a:extLst>
                </a:gridCol>
                <a:gridCol w="1868397">
                  <a:extLst>
                    <a:ext uri="{9D8B030D-6E8A-4147-A177-3AD203B41FA5}">
                      <a16:colId xmlns:a16="http://schemas.microsoft.com/office/drawing/2014/main" val="1429234002"/>
                    </a:ext>
                  </a:extLst>
                </a:gridCol>
                <a:gridCol w="1871540">
                  <a:extLst>
                    <a:ext uri="{9D8B030D-6E8A-4147-A177-3AD203B41FA5}">
                      <a16:colId xmlns:a16="http://schemas.microsoft.com/office/drawing/2014/main" val="2067833661"/>
                    </a:ext>
                  </a:extLst>
                </a:gridCol>
                <a:gridCol w="1865254">
                  <a:extLst>
                    <a:ext uri="{9D8B030D-6E8A-4147-A177-3AD203B41FA5}">
                      <a16:colId xmlns:a16="http://schemas.microsoft.com/office/drawing/2014/main" val="12434960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100" u="sng"/>
                        <a:t>Habitacion Tipe</a:t>
                      </a:r>
                      <a:endParaRPr lang="en-GB" sz="11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/>
                        <a:t>Moneda Dólar </a:t>
                      </a:r>
                      <a:endParaRPr lang="en-GB" sz="12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Moneda Euro</a:t>
                      </a:r>
                      <a:endParaRPr lang="en-GB" sz="11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 i="0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Moneda Libra</a:t>
                      </a:r>
                      <a:endParaRPr lang="en-GB" sz="1100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4811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u="none"/>
                        <a:t>Habitación Single</a:t>
                      </a:r>
                      <a:endParaRPr lang="en-GB" sz="14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124.22/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115.93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101.83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9132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u="none"/>
                        <a:t>Habitación Double</a:t>
                      </a:r>
                      <a:endParaRPr lang="en-GB" sz="14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165.62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135.78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913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u="none"/>
                        <a:t>Habitación Triple</a:t>
                      </a:r>
                      <a:endParaRPr lang="en-GB" sz="14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227.66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169.72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7254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u="none" dirty="0"/>
                        <a:t>Habitación Matrimonial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269.81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260.67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81779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/>
                        <a:t>Suite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286.95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252.07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4033436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BE2D1A46-6840-19F8-CA19-4AC9FFA46951}"/>
              </a:ext>
            </a:extLst>
          </p:cNvPr>
          <p:cNvSpPr txBox="1"/>
          <p:nvPr/>
        </p:nvSpPr>
        <p:spPr>
          <a:xfrm>
            <a:off x="5092473" y="1562359"/>
            <a:ext cx="1796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0" u="sng" strike="noStrike" kern="1200" dirty="0">
                <a:effectLst/>
                <a:latin typeface="+mn-lt"/>
                <a:ea typeface="+mn-ea"/>
                <a:cs typeface="+mn-cs"/>
              </a:rPr>
              <a:t>Precios de Habitac</a:t>
            </a:r>
            <a:r>
              <a:rPr lang="en-GB" sz="1200" b="1" u="sng" dirty="0"/>
              <a:t>ó</a:t>
            </a:r>
            <a:r>
              <a:rPr lang="en-GB" sz="1200" b="1" i="0" u="sng" strike="noStrike" kern="1200" dirty="0">
                <a:effectLst/>
                <a:latin typeface="+mn-lt"/>
                <a:ea typeface="+mn-ea"/>
                <a:cs typeface="+mn-cs"/>
              </a:rPr>
              <a:t>nes</a:t>
            </a:r>
          </a:p>
          <a:p>
            <a:endParaRPr lang="en-GB" sz="1200" u="sng" dirty="0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739C8C5C-9BC7-3691-AE26-10BBD59D25A3}"/>
              </a:ext>
            </a:extLst>
          </p:cNvPr>
          <p:cNvSpPr/>
          <p:nvPr/>
        </p:nvSpPr>
        <p:spPr>
          <a:xfrm>
            <a:off x="2637064" y="2463251"/>
            <a:ext cx="1592036" cy="236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7CFF231-E619-C228-CB72-3A2CCD01AA19}"/>
              </a:ext>
            </a:extLst>
          </p:cNvPr>
          <p:cNvSpPr/>
          <p:nvPr/>
        </p:nvSpPr>
        <p:spPr>
          <a:xfrm>
            <a:off x="2637064" y="2844917"/>
            <a:ext cx="1592036" cy="236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4E8F6AB-845F-BEF9-3E7B-355CB4B75D29}"/>
              </a:ext>
            </a:extLst>
          </p:cNvPr>
          <p:cNvSpPr/>
          <p:nvPr/>
        </p:nvSpPr>
        <p:spPr>
          <a:xfrm>
            <a:off x="2637064" y="3204978"/>
            <a:ext cx="1592036" cy="236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A188467C-257F-BF90-691D-658098620399}"/>
              </a:ext>
            </a:extLst>
          </p:cNvPr>
          <p:cNvSpPr/>
          <p:nvPr/>
        </p:nvSpPr>
        <p:spPr>
          <a:xfrm>
            <a:off x="2637064" y="3601377"/>
            <a:ext cx="1592036" cy="236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715FF0F2-5223-750F-5E99-96E1B5E9A27D}"/>
              </a:ext>
            </a:extLst>
          </p:cNvPr>
          <p:cNvSpPr/>
          <p:nvPr/>
        </p:nvSpPr>
        <p:spPr>
          <a:xfrm>
            <a:off x="2637064" y="4113417"/>
            <a:ext cx="1592036" cy="236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7678D4C-29D7-5E97-AA47-6D1B1CB3A62A}"/>
              </a:ext>
            </a:extLst>
          </p:cNvPr>
          <p:cNvCxnSpPr/>
          <p:nvPr/>
        </p:nvCxnSpPr>
        <p:spPr>
          <a:xfrm>
            <a:off x="10135961" y="2024024"/>
            <a:ext cx="604157" cy="1266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EB0C97F-D8A8-3425-EA4F-840AB0C44FD6}"/>
              </a:ext>
            </a:extLst>
          </p:cNvPr>
          <p:cNvCxnSpPr/>
          <p:nvPr/>
        </p:nvCxnSpPr>
        <p:spPr>
          <a:xfrm flipV="1">
            <a:off x="10135961" y="3429000"/>
            <a:ext cx="604157" cy="9211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ABCA126-CAF1-93C5-2077-352C8ECE9F17}"/>
              </a:ext>
            </a:extLst>
          </p:cNvPr>
          <p:cNvSpPr txBox="1"/>
          <p:nvPr/>
        </p:nvSpPr>
        <p:spPr>
          <a:xfrm>
            <a:off x="10556421" y="3118757"/>
            <a:ext cx="1134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i="0" dirty="0">
                <a:solidFill>
                  <a:srgbClr val="4472C4"/>
                </a:solidFill>
                <a:effectLst/>
                <a:latin typeface="Algerian" panose="04020705040A02060702" pitchFamily="82" charset="0"/>
              </a:rPr>
              <a:t>POR UNA NOCHE</a:t>
            </a:r>
            <a:endParaRPr lang="en-GB" sz="1200" dirty="0">
              <a:solidFill>
                <a:srgbClr val="4472C4"/>
              </a:solidFill>
              <a:latin typeface="Algerian" panose="04020705040A02060702" pitchFamily="82" charset="0"/>
            </a:endParaRPr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751BC25F-A430-DCD8-137A-82BADE89A92C}"/>
              </a:ext>
            </a:extLst>
          </p:cNvPr>
          <p:cNvSpPr/>
          <p:nvPr/>
        </p:nvSpPr>
        <p:spPr>
          <a:xfrm>
            <a:off x="5536405" y="1013192"/>
            <a:ext cx="628991" cy="50129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836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112</Words>
  <Application>Microsoft Office PowerPoint</Application>
  <PresentationFormat>Widescreen</PresentationFormat>
  <Paragraphs>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Algerian</vt:lpstr>
      <vt:lpstr>Amasis MT Pro Black</vt:lpstr>
      <vt:lpstr>Arial</vt:lpstr>
      <vt:lpstr>Calibri</vt:lpstr>
      <vt:lpstr>Calibri Light</vt:lpstr>
      <vt:lpstr>Times New Roman</vt:lpstr>
      <vt:lpstr>Office Theme</vt:lpstr>
      <vt:lpstr>Foreign Languages &amp; Cultural Awareness   Spanish – Español   Rodrigo F. Aguilera Rodrigo.faguilera@uwtsd.ac.uk   Mi nombre: MIHAI IULIAN TATU   Mi email: 2111273@student.uwtsd.ac.uk   Mi numero de estudiante: 2111273  BMIH5003  Hotel Display Board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  Spanish – Español   Rodrigo F. Aguilera Rodrigo.faguilera@uwtsd.ac.uk   Mi nombre: MIHAI IULIAN TATU   Mi email: 2111273@student.uwtsd.ac.uk   Mi numero de estudiante: 2111273  BMIH5003  Hotel Display Board </dc:title>
  <dc:creator>Mihai Iulian Tatu (2111273)</dc:creator>
  <cp:lastModifiedBy>Mihai Iulian Tatu (2111273)</cp:lastModifiedBy>
  <cp:revision>1</cp:revision>
  <dcterms:created xsi:type="dcterms:W3CDTF">2022-11-14T18:41:04Z</dcterms:created>
  <dcterms:modified xsi:type="dcterms:W3CDTF">2022-11-14T19:34:28Z</dcterms:modified>
</cp:coreProperties>
</file>