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F5D5D5-E689-B243-FAC0-A39DD369A8A7}" v="517" dt="2025-11-21T21:47:02.659"/>
    <p1510:client id="{DB264FA9-D301-E736-FF5A-3B01665BF551}" v="30" dt="2025-11-21T20:43:17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ilda Banica (2515680)" userId="S::2515680@student.uwtsd.ac.uk::42c874e3-f45f-465a-a88e-26f9ba7d2cd9" providerId="AD" clId="Web-{05F5D5D5-E689-B243-FAC0-A39DD369A8A7}"/>
    <pc:docChg chg="mod modSld addMainMaster delMainMaster modMainMaster">
      <pc:chgData name="Gilda Banica (2515680)" userId="S::2515680@student.uwtsd.ac.uk::42c874e3-f45f-465a-a88e-26f9ba7d2cd9" providerId="AD" clId="Web-{05F5D5D5-E689-B243-FAC0-A39DD369A8A7}" dt="2025-11-21T21:47:02.659" v="310"/>
      <pc:docMkLst>
        <pc:docMk/>
      </pc:docMkLst>
      <pc:sldChg chg="addSp delSp modSp mod modClrScheme chgLayout">
        <pc:chgData name="Gilda Banica (2515680)" userId="S::2515680@student.uwtsd.ac.uk::42c874e3-f45f-465a-a88e-26f9ba7d2cd9" providerId="AD" clId="Web-{05F5D5D5-E689-B243-FAC0-A39DD369A8A7}" dt="2025-11-21T21:47:02.659" v="310"/>
        <pc:sldMkLst>
          <pc:docMk/>
          <pc:sldMk cId="109857222" sldId="256"/>
        </pc:sldMkLst>
        <pc:spChg chg="add mod">
          <ac:chgData name="Gilda Banica (2515680)" userId="S::2515680@student.uwtsd.ac.uk::42c874e3-f45f-465a-a88e-26f9ba7d2cd9" providerId="AD" clId="Web-{05F5D5D5-E689-B243-FAC0-A39DD369A8A7}" dt="2025-11-21T21:47:02.659" v="310"/>
          <ac:spMkLst>
            <pc:docMk/>
            <pc:sldMk cId="109857222" sldId="256"/>
            <ac:spMk id="2" creationId="{60CE8440-22CE-F762-1D72-E839CFA9B4EB}"/>
          </ac:spMkLst>
        </pc:spChg>
        <pc:spChg chg="add mod">
          <ac:chgData name="Gilda Banica (2515680)" userId="S::2515680@student.uwtsd.ac.uk::42c874e3-f45f-465a-a88e-26f9ba7d2cd9" providerId="AD" clId="Web-{05F5D5D5-E689-B243-FAC0-A39DD369A8A7}" dt="2025-11-21T21:44:55.694" v="306"/>
          <ac:spMkLst>
            <pc:docMk/>
            <pc:sldMk cId="109857222" sldId="256"/>
            <ac:spMk id="4" creationId="{D7D3A62B-F4F6-A406-1FFD-A4BD04D28328}"/>
          </ac:spMkLst>
        </pc:spChg>
        <pc:spChg chg="add mod">
          <ac:chgData name="Gilda Banica (2515680)" userId="S::2515680@student.uwtsd.ac.uk::42c874e3-f45f-465a-a88e-26f9ba7d2cd9" providerId="AD" clId="Web-{05F5D5D5-E689-B243-FAC0-A39DD369A8A7}" dt="2025-11-21T21:43:51.624" v="300"/>
          <ac:spMkLst>
            <pc:docMk/>
            <pc:sldMk cId="109857222" sldId="256"/>
            <ac:spMk id="5" creationId="{5EF623C7-4631-2B2F-3EE8-DB0F510E2F24}"/>
          </ac:spMkLst>
        </pc:spChg>
        <pc:spChg chg="add del">
          <ac:chgData name="Gilda Banica (2515680)" userId="S::2515680@student.uwtsd.ac.uk::42c874e3-f45f-465a-a88e-26f9ba7d2cd9" providerId="AD" clId="Web-{05F5D5D5-E689-B243-FAC0-A39DD369A8A7}" dt="2025-11-21T21:12:06.374" v="87"/>
          <ac:spMkLst>
            <pc:docMk/>
            <pc:sldMk cId="109857222" sldId="256"/>
            <ac:spMk id="7" creationId="{5A8F4FD3-9589-D11B-D8AB-1C2A15B86435}"/>
          </ac:spMkLst>
        </pc:spChg>
        <pc:spChg chg="add mod">
          <ac:chgData name="Gilda Banica (2515680)" userId="S::2515680@student.uwtsd.ac.uk::42c874e3-f45f-465a-a88e-26f9ba7d2cd9" providerId="AD" clId="Web-{05F5D5D5-E689-B243-FAC0-A39DD369A8A7}" dt="2025-11-21T21:43:51.624" v="301"/>
          <ac:spMkLst>
            <pc:docMk/>
            <pc:sldMk cId="109857222" sldId="256"/>
            <ac:spMk id="8" creationId="{94C647CC-2016-9AC0-F34D-F0980C3FDC4C}"/>
          </ac:spMkLst>
        </pc:spChg>
        <pc:spChg chg="add del mod">
          <ac:chgData name="Gilda Banica (2515680)" userId="S::2515680@student.uwtsd.ac.uk::42c874e3-f45f-465a-a88e-26f9ba7d2cd9" providerId="AD" clId="Web-{05F5D5D5-E689-B243-FAC0-A39DD369A8A7}" dt="2025-11-21T21:15:17.455" v="117"/>
          <ac:spMkLst>
            <pc:docMk/>
            <pc:sldMk cId="109857222" sldId="256"/>
            <ac:spMk id="9" creationId="{AFD1FAA8-FA54-D794-669D-B1C29333DE6B}"/>
          </ac:spMkLst>
        </pc:spChg>
        <pc:spChg chg="add mod">
          <ac:chgData name="Gilda Banica (2515680)" userId="S::2515680@student.uwtsd.ac.uk::42c874e3-f45f-465a-a88e-26f9ba7d2cd9" providerId="AD" clId="Web-{05F5D5D5-E689-B243-FAC0-A39DD369A8A7}" dt="2025-11-21T21:43:51.624" v="302"/>
          <ac:spMkLst>
            <pc:docMk/>
            <pc:sldMk cId="109857222" sldId="256"/>
            <ac:spMk id="10" creationId="{E2D686A0-96DC-4AD4-E456-AE0EB2F58841}"/>
          </ac:spMkLst>
        </pc:spChg>
        <pc:spChg chg="add mod">
          <ac:chgData name="Gilda Banica (2515680)" userId="S::2515680@student.uwtsd.ac.uk::42c874e3-f45f-465a-a88e-26f9ba7d2cd9" providerId="AD" clId="Web-{05F5D5D5-E689-B243-FAC0-A39DD369A8A7}" dt="2025-11-21T21:43:51.624" v="303"/>
          <ac:spMkLst>
            <pc:docMk/>
            <pc:sldMk cId="109857222" sldId="256"/>
            <ac:spMk id="15" creationId="{960C6435-7EF1-CF48-D9F6-7745D7B848B4}"/>
          </ac:spMkLst>
        </pc:spChg>
        <pc:spChg chg="add mod">
          <ac:chgData name="Gilda Banica (2515680)" userId="S::2515680@student.uwtsd.ac.uk::42c874e3-f45f-465a-a88e-26f9ba7d2cd9" providerId="AD" clId="Web-{05F5D5D5-E689-B243-FAC0-A39DD369A8A7}" dt="2025-11-21T21:43:51.624" v="304"/>
          <ac:spMkLst>
            <pc:docMk/>
            <pc:sldMk cId="109857222" sldId="256"/>
            <ac:spMk id="17" creationId="{9E8DC268-919F-4279-B2F7-F58134190E62}"/>
          </ac:spMkLst>
        </pc:spChg>
        <pc:spChg chg="add mod">
          <ac:chgData name="Gilda Banica (2515680)" userId="S::2515680@student.uwtsd.ac.uk::42c874e3-f45f-465a-a88e-26f9ba7d2cd9" providerId="AD" clId="Web-{05F5D5D5-E689-B243-FAC0-A39DD369A8A7}" dt="2025-11-21T21:43:51.671" v="305"/>
          <ac:spMkLst>
            <pc:docMk/>
            <pc:sldMk cId="109857222" sldId="256"/>
            <ac:spMk id="19" creationId="{678DE223-0CFB-17F8-446E-EC23FBF807A7}"/>
          </ac:spMkLst>
        </pc:spChg>
        <pc:picChg chg="add mod">
          <ac:chgData name="Gilda Banica (2515680)" userId="S::2515680@student.uwtsd.ac.uk::42c874e3-f45f-465a-a88e-26f9ba7d2cd9" providerId="AD" clId="Web-{05F5D5D5-E689-B243-FAC0-A39DD369A8A7}" dt="2025-11-21T21:06:25.215" v="50" actId="1076"/>
          <ac:picMkLst>
            <pc:docMk/>
            <pc:sldMk cId="109857222" sldId="256"/>
            <ac:picMk id="3" creationId="{860D20B5-8716-3685-4A40-4AC94D65B75B}"/>
          </ac:picMkLst>
        </pc:picChg>
        <pc:picChg chg="add mod">
          <ac:chgData name="Gilda Banica (2515680)" userId="S::2515680@student.uwtsd.ac.uk::42c874e3-f45f-465a-a88e-26f9ba7d2cd9" providerId="AD" clId="Web-{05F5D5D5-E689-B243-FAC0-A39DD369A8A7}" dt="2025-11-21T21:10:22.895" v="73" actId="1076"/>
          <ac:picMkLst>
            <pc:docMk/>
            <pc:sldMk cId="109857222" sldId="256"/>
            <ac:picMk id="6" creationId="{6376D20E-F770-7C1E-460F-87F1C48F6122}"/>
          </ac:picMkLst>
        </pc:picChg>
        <pc:picChg chg="add del mod">
          <ac:chgData name="Gilda Banica (2515680)" userId="S::2515680@student.uwtsd.ac.uk::42c874e3-f45f-465a-a88e-26f9ba7d2cd9" providerId="AD" clId="Web-{05F5D5D5-E689-B243-FAC0-A39DD369A8A7}" dt="2025-11-21T21:23:44.263" v="141"/>
          <ac:picMkLst>
            <pc:docMk/>
            <pc:sldMk cId="109857222" sldId="256"/>
            <ac:picMk id="11" creationId="{9E528C78-7F28-649F-3A5E-ABF11412E422}"/>
          </ac:picMkLst>
        </pc:picChg>
        <pc:picChg chg="add mod">
          <ac:chgData name="Gilda Banica (2515680)" userId="S::2515680@student.uwtsd.ac.uk::42c874e3-f45f-465a-a88e-26f9ba7d2cd9" providerId="AD" clId="Web-{05F5D5D5-E689-B243-FAC0-A39DD369A8A7}" dt="2025-11-21T21:23:35.560" v="140" actId="1076"/>
          <ac:picMkLst>
            <pc:docMk/>
            <pc:sldMk cId="109857222" sldId="256"/>
            <ac:picMk id="12" creationId="{CC6F7B16-AEDF-90ED-88B7-ADB906B93456}"/>
          </ac:picMkLst>
        </pc:picChg>
        <pc:picChg chg="add mod">
          <ac:chgData name="Gilda Banica (2515680)" userId="S::2515680@student.uwtsd.ac.uk::42c874e3-f45f-465a-a88e-26f9ba7d2cd9" providerId="AD" clId="Web-{05F5D5D5-E689-B243-FAC0-A39DD369A8A7}" dt="2025-11-21T21:25:59.030" v="144" actId="1076"/>
          <ac:picMkLst>
            <pc:docMk/>
            <pc:sldMk cId="109857222" sldId="256"/>
            <ac:picMk id="13" creationId="{476A9E91-C19A-0E0E-1AC7-99CDD7AC8499}"/>
          </ac:picMkLst>
        </pc:picChg>
        <pc:picChg chg="add mod">
          <ac:chgData name="Gilda Banica (2515680)" userId="S::2515680@student.uwtsd.ac.uk::42c874e3-f45f-465a-a88e-26f9ba7d2cd9" providerId="AD" clId="Web-{05F5D5D5-E689-B243-FAC0-A39DD369A8A7}" dt="2025-11-21T21:42:01.298" v="286" actId="1076"/>
          <ac:picMkLst>
            <pc:docMk/>
            <pc:sldMk cId="109857222" sldId="256"/>
            <ac:picMk id="14" creationId="{E0448BC4-16ED-150B-6C65-0D41487EB6D8}"/>
          </ac:picMkLst>
        </pc:picChg>
        <pc:picChg chg="add mod">
          <ac:chgData name="Gilda Banica (2515680)" userId="S::2515680@student.uwtsd.ac.uk::42c874e3-f45f-465a-a88e-26f9ba7d2cd9" providerId="AD" clId="Web-{05F5D5D5-E689-B243-FAC0-A39DD369A8A7}" dt="2025-11-21T21:40:56.152" v="276" actId="1076"/>
          <ac:picMkLst>
            <pc:docMk/>
            <pc:sldMk cId="109857222" sldId="256"/>
            <ac:picMk id="16" creationId="{34DE2B76-D00B-1721-8C4C-05A2DC60DDA9}"/>
          </ac:picMkLst>
        </pc:picChg>
        <pc:picChg chg="add mod">
          <ac:chgData name="Gilda Banica (2515680)" userId="S::2515680@student.uwtsd.ac.uk::42c874e3-f45f-465a-a88e-26f9ba7d2cd9" providerId="AD" clId="Web-{05F5D5D5-E689-B243-FAC0-A39DD369A8A7}" dt="2025-11-21T21:40:59.777" v="277" actId="1076"/>
          <ac:picMkLst>
            <pc:docMk/>
            <pc:sldMk cId="109857222" sldId="256"/>
            <ac:picMk id="18" creationId="{BC93562C-008C-9EFD-BBDA-1BBDC46F6A9A}"/>
          </ac:picMkLst>
        </pc:picChg>
      </pc:sldChg>
      <pc:sldMasterChg chg="del mod setBg delSldLayout modSldLayout">
        <pc:chgData name="Gilda Banica (2515680)" userId="S::2515680@student.uwtsd.ac.uk::42c874e3-f45f-465a-a88e-26f9ba7d2cd9" providerId="AD" clId="Web-{05F5D5D5-E689-B243-FAC0-A39DD369A8A7}" dt="2025-11-21T20:49:21.542" v="1"/>
        <pc:sldMasterMkLst>
          <pc:docMk/>
          <pc:sldMasterMk cId="786120105" sldId="2147483732"/>
        </pc:sldMasterMkLst>
        <pc:sldLayoutChg chg="del mod">
          <pc:chgData name="Gilda Banica (2515680)" userId="S::2515680@student.uwtsd.ac.uk::42c874e3-f45f-465a-a88e-26f9ba7d2cd9" providerId="AD" clId="Web-{05F5D5D5-E689-B243-FAC0-A39DD369A8A7}" dt="2025-11-21T20:49:21.542" v="1"/>
          <pc:sldLayoutMkLst>
            <pc:docMk/>
            <pc:sldMasterMk cId="786120105" sldId="2147483732"/>
            <pc:sldLayoutMk cId="1171947390" sldId="2147483733"/>
          </pc:sldLayoutMkLst>
        </pc:sldLayoutChg>
        <pc:sldLayoutChg chg="del mod">
          <pc:chgData name="Gilda Banica (2515680)" userId="S::2515680@student.uwtsd.ac.uk::42c874e3-f45f-465a-a88e-26f9ba7d2cd9" providerId="AD" clId="Web-{05F5D5D5-E689-B243-FAC0-A39DD369A8A7}" dt="2025-11-21T20:49:21.542" v="1"/>
          <pc:sldLayoutMkLst>
            <pc:docMk/>
            <pc:sldMasterMk cId="786120105" sldId="2147483732"/>
            <pc:sldLayoutMk cId="759183858" sldId="2147483734"/>
          </pc:sldLayoutMkLst>
        </pc:sldLayoutChg>
        <pc:sldLayoutChg chg="del mod">
          <pc:chgData name="Gilda Banica (2515680)" userId="S::2515680@student.uwtsd.ac.uk::42c874e3-f45f-465a-a88e-26f9ba7d2cd9" providerId="AD" clId="Web-{05F5D5D5-E689-B243-FAC0-A39DD369A8A7}" dt="2025-11-21T20:49:21.542" v="1"/>
          <pc:sldLayoutMkLst>
            <pc:docMk/>
            <pc:sldMasterMk cId="786120105" sldId="2147483732"/>
            <pc:sldLayoutMk cId="4290755411" sldId="2147483735"/>
          </pc:sldLayoutMkLst>
        </pc:sldLayoutChg>
        <pc:sldLayoutChg chg="del mod">
          <pc:chgData name="Gilda Banica (2515680)" userId="S::2515680@student.uwtsd.ac.uk::42c874e3-f45f-465a-a88e-26f9ba7d2cd9" providerId="AD" clId="Web-{05F5D5D5-E689-B243-FAC0-A39DD369A8A7}" dt="2025-11-21T20:49:21.542" v="1"/>
          <pc:sldLayoutMkLst>
            <pc:docMk/>
            <pc:sldMasterMk cId="786120105" sldId="2147483732"/>
            <pc:sldLayoutMk cId="484699015" sldId="2147483736"/>
          </pc:sldLayoutMkLst>
        </pc:sldLayoutChg>
        <pc:sldLayoutChg chg="del mod">
          <pc:chgData name="Gilda Banica (2515680)" userId="S::2515680@student.uwtsd.ac.uk::42c874e3-f45f-465a-a88e-26f9ba7d2cd9" providerId="AD" clId="Web-{05F5D5D5-E689-B243-FAC0-A39DD369A8A7}" dt="2025-11-21T20:49:21.542" v="1"/>
          <pc:sldLayoutMkLst>
            <pc:docMk/>
            <pc:sldMasterMk cId="786120105" sldId="2147483732"/>
            <pc:sldLayoutMk cId="78490983" sldId="2147483737"/>
          </pc:sldLayoutMkLst>
        </pc:sldLayoutChg>
        <pc:sldLayoutChg chg="del mod">
          <pc:chgData name="Gilda Banica (2515680)" userId="S::2515680@student.uwtsd.ac.uk::42c874e3-f45f-465a-a88e-26f9ba7d2cd9" providerId="AD" clId="Web-{05F5D5D5-E689-B243-FAC0-A39DD369A8A7}" dt="2025-11-21T20:49:21.542" v="1"/>
          <pc:sldLayoutMkLst>
            <pc:docMk/>
            <pc:sldMasterMk cId="786120105" sldId="2147483732"/>
            <pc:sldLayoutMk cId="3694504936" sldId="2147483738"/>
          </pc:sldLayoutMkLst>
        </pc:sldLayoutChg>
        <pc:sldLayoutChg chg="del mod">
          <pc:chgData name="Gilda Banica (2515680)" userId="S::2515680@student.uwtsd.ac.uk::42c874e3-f45f-465a-a88e-26f9ba7d2cd9" providerId="AD" clId="Web-{05F5D5D5-E689-B243-FAC0-A39DD369A8A7}" dt="2025-11-21T20:49:21.542" v="1"/>
          <pc:sldLayoutMkLst>
            <pc:docMk/>
            <pc:sldMasterMk cId="786120105" sldId="2147483732"/>
            <pc:sldLayoutMk cId="3320576874" sldId="2147483739"/>
          </pc:sldLayoutMkLst>
        </pc:sldLayoutChg>
        <pc:sldLayoutChg chg="del mod">
          <pc:chgData name="Gilda Banica (2515680)" userId="S::2515680@student.uwtsd.ac.uk::42c874e3-f45f-465a-a88e-26f9ba7d2cd9" providerId="AD" clId="Web-{05F5D5D5-E689-B243-FAC0-A39DD369A8A7}" dt="2025-11-21T20:49:21.542" v="1"/>
          <pc:sldLayoutMkLst>
            <pc:docMk/>
            <pc:sldMasterMk cId="786120105" sldId="2147483732"/>
            <pc:sldLayoutMk cId="2783769942" sldId="2147483740"/>
          </pc:sldLayoutMkLst>
        </pc:sldLayoutChg>
        <pc:sldLayoutChg chg="del mod">
          <pc:chgData name="Gilda Banica (2515680)" userId="S::2515680@student.uwtsd.ac.uk::42c874e3-f45f-465a-a88e-26f9ba7d2cd9" providerId="AD" clId="Web-{05F5D5D5-E689-B243-FAC0-A39DD369A8A7}" dt="2025-11-21T20:49:21.542" v="1"/>
          <pc:sldLayoutMkLst>
            <pc:docMk/>
            <pc:sldMasterMk cId="786120105" sldId="2147483732"/>
            <pc:sldLayoutMk cId="728304217" sldId="2147483741"/>
          </pc:sldLayoutMkLst>
        </pc:sldLayoutChg>
        <pc:sldLayoutChg chg="del mod">
          <pc:chgData name="Gilda Banica (2515680)" userId="S::2515680@student.uwtsd.ac.uk::42c874e3-f45f-465a-a88e-26f9ba7d2cd9" providerId="AD" clId="Web-{05F5D5D5-E689-B243-FAC0-A39DD369A8A7}" dt="2025-11-21T20:49:21.542" v="1"/>
          <pc:sldLayoutMkLst>
            <pc:docMk/>
            <pc:sldMasterMk cId="786120105" sldId="2147483732"/>
            <pc:sldLayoutMk cId="4077686142" sldId="2147483742"/>
          </pc:sldLayoutMkLst>
        </pc:sldLayoutChg>
        <pc:sldLayoutChg chg="del mod">
          <pc:chgData name="Gilda Banica (2515680)" userId="S::2515680@student.uwtsd.ac.uk::42c874e3-f45f-465a-a88e-26f9ba7d2cd9" providerId="AD" clId="Web-{05F5D5D5-E689-B243-FAC0-A39DD369A8A7}" dt="2025-11-21T20:49:21.542" v="1"/>
          <pc:sldLayoutMkLst>
            <pc:docMk/>
            <pc:sldMasterMk cId="786120105" sldId="2147483732"/>
            <pc:sldLayoutMk cId="2689758505" sldId="2147483743"/>
          </pc:sldLayoutMkLst>
        </pc:sldLayoutChg>
      </pc:sldMasterChg>
      <pc:sldMasterChg chg="add del addSldLayout delSldLayout modSldLayout">
        <pc:chgData name="Gilda Banica (2515680)" userId="S::2515680@student.uwtsd.ac.uk::42c874e3-f45f-465a-a88e-26f9ba7d2cd9" providerId="AD" clId="Web-{05F5D5D5-E689-B243-FAC0-A39DD369A8A7}" dt="2025-11-21T21:43:01.242" v="291"/>
        <pc:sldMasterMkLst>
          <pc:docMk/>
          <pc:sldMasterMk cId="1003528234" sldId="2147483744"/>
        </pc:sldMasterMkLst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28536833" sldId="2147483745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1815151157" sldId="2147483746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1991886313" sldId="2147483747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2536076100" sldId="2147483748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869301974" sldId="2147483749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373185575" sldId="2147483750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3856795491" sldId="2147483751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1454844271" sldId="2147483752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2999416950" sldId="2147483753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4088461476" sldId="2147483754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3452053322" sldId="2147483755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3518390618" sldId="2147483756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2263644456" sldId="2147483757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3036775987" sldId="2147483758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2031097342" sldId="2147483759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4082885921" sldId="2147483760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3:01.242" v="291"/>
          <pc:sldLayoutMkLst>
            <pc:docMk/>
            <pc:sldMasterMk cId="1003528234" sldId="2147483744"/>
            <pc:sldLayoutMk cId="3329039934" sldId="2147483761"/>
          </pc:sldLayoutMkLst>
        </pc:sldLayoutChg>
      </pc:sldMasterChg>
      <pc:sldMasterChg chg="add del addSldLayout delSldLayout modSldLayout">
        <pc:chgData name="Gilda Banica (2515680)" userId="S::2515680@student.uwtsd.ac.uk::42c874e3-f45f-465a-a88e-26f9ba7d2cd9" providerId="AD" clId="Web-{05F5D5D5-E689-B243-FAC0-A39DD369A8A7}" dt="2025-11-21T21:46:03.826" v="307"/>
        <pc:sldMasterMkLst>
          <pc:docMk/>
          <pc:sldMasterMk cId="4275223208" sldId="2147483762"/>
        </pc:sldMasterMkLst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1280484255" sldId="2147483763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3666551803" sldId="2147483764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4191415439" sldId="2147483765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3599471747" sldId="2147483766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2580297067" sldId="2147483767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3992903608" sldId="2147483768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3727123991" sldId="2147483769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1150178167" sldId="2147483770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2908453688" sldId="2147483771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704557793" sldId="2147483772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4175811171" sldId="2147483773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3438106106" sldId="2147483774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3325486306" sldId="2147483775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4105309926" sldId="2147483776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162360298" sldId="2147483777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253067733" sldId="2147483778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03.826" v="307"/>
          <pc:sldLayoutMkLst>
            <pc:docMk/>
            <pc:sldMasterMk cId="4275223208" sldId="2147483762"/>
            <pc:sldLayoutMk cId="2681509109" sldId="2147483779"/>
          </pc:sldLayoutMkLst>
        </pc:sldLayoutChg>
      </pc:sldMasterChg>
      <pc:sldMasterChg chg="add del addSldLayout delSldLayout modSldLayout">
        <pc:chgData name="Gilda Banica (2515680)" userId="S::2515680@student.uwtsd.ac.uk::42c874e3-f45f-465a-a88e-26f9ba7d2cd9" providerId="AD" clId="Web-{05F5D5D5-E689-B243-FAC0-A39DD369A8A7}" dt="2025-11-21T21:46:14.546" v="308"/>
        <pc:sldMasterMkLst>
          <pc:docMk/>
          <pc:sldMasterMk cId="1092945157" sldId="2147483780"/>
        </pc:sldMasterMkLst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465524939" sldId="2147483781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3459574894" sldId="2147483782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40200893" sldId="2147483783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2387831002" sldId="2147483784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343735691" sldId="2147483785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618789170" sldId="2147483786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819633126" sldId="2147483787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1124184890" sldId="2147483788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1979780553" sldId="2147483789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607505444" sldId="2147483790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3922180188" sldId="2147483791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1356286877" sldId="2147483792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659538707" sldId="2147483793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2068870922" sldId="2147483794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1736334650" sldId="2147483795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2220297919" sldId="2147483796"/>
          </pc:sldLayoutMkLst>
        </pc:sldLayoutChg>
        <pc:sldLayoutChg chg="add del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1092945157" sldId="2147483780"/>
            <pc:sldLayoutMk cId="8559414" sldId="2147483797"/>
          </pc:sldLayoutMkLst>
        </pc:sldLayoutChg>
      </pc:sldMasterChg>
      <pc:sldMasterChg chg="add addSldLayout modSldLayout">
        <pc:chgData name="Gilda Banica (2515680)" userId="S::2515680@student.uwtsd.ac.uk::42c874e3-f45f-465a-a88e-26f9ba7d2cd9" providerId="AD" clId="Web-{05F5D5D5-E689-B243-FAC0-A39DD369A8A7}" dt="2025-11-21T21:46:14.546" v="308"/>
        <pc:sldMasterMkLst>
          <pc:docMk/>
          <pc:sldMasterMk cId="246308414" sldId="2147483798"/>
        </pc:sldMasterMkLst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358887777" sldId="2147483799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4130540263" sldId="2147483800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2953530013" sldId="2147483801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2648826471" sldId="2147483802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66042817" sldId="2147483803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2938742659" sldId="2147483804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2429058470" sldId="2147483805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552891465" sldId="2147483806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1479853665" sldId="2147483807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1434686763" sldId="2147483808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2130650549" sldId="2147483809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636219862" sldId="2147483810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3763965829" sldId="2147483811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3393675006" sldId="2147483812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4128702658" sldId="2147483813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3600903473" sldId="2147483814"/>
          </pc:sldLayoutMkLst>
        </pc:sldLayoutChg>
        <pc:sldLayoutChg chg="add mod replId">
          <pc:chgData name="Gilda Banica (2515680)" userId="S::2515680@student.uwtsd.ac.uk::42c874e3-f45f-465a-a88e-26f9ba7d2cd9" providerId="AD" clId="Web-{05F5D5D5-E689-B243-FAC0-A39DD369A8A7}" dt="2025-11-21T21:46:14.546" v="308"/>
          <pc:sldLayoutMkLst>
            <pc:docMk/>
            <pc:sldMasterMk cId="246308414" sldId="2147483798"/>
            <pc:sldLayoutMk cId="2654940118" sldId="2147483815"/>
          </pc:sldLayoutMkLst>
        </pc:sldLayoutChg>
      </pc:sldMasterChg>
    </pc:docChg>
  </pc:docChgLst>
  <pc:docChgLst>
    <pc:chgData name="Gilda Banica (2515680)" userId="S::2515680@student.uwtsd.ac.uk::42c874e3-f45f-465a-a88e-26f9ba7d2cd9" providerId="AD" clId="Web-{DB264FA9-D301-E736-FF5A-3B01665BF551}"/>
    <pc:docChg chg="mod modSld addMainMaster delMainMaster modMainMaster">
      <pc:chgData name="Gilda Banica (2515680)" userId="S::2515680@student.uwtsd.ac.uk::42c874e3-f45f-465a-a88e-26f9ba7d2cd9" providerId="AD" clId="Web-{DB264FA9-D301-E736-FF5A-3B01665BF551}" dt="2025-11-21T20:43:17.769" v="28"/>
      <pc:docMkLst>
        <pc:docMk/>
      </pc:docMkLst>
      <pc:sldChg chg="addSp delSp modSp mod setBg modClrScheme chgLayout">
        <pc:chgData name="Gilda Banica (2515680)" userId="S::2515680@student.uwtsd.ac.uk::42c874e3-f45f-465a-a88e-26f9ba7d2cd9" providerId="AD" clId="Web-{DB264FA9-D301-E736-FF5A-3B01665BF551}" dt="2025-11-21T20:43:17.769" v="28"/>
        <pc:sldMkLst>
          <pc:docMk/>
          <pc:sldMk cId="109857222" sldId="256"/>
        </pc:sldMkLst>
        <pc:spChg chg="del">
          <ac:chgData name="Gilda Banica (2515680)" userId="S::2515680@student.uwtsd.ac.uk::42c874e3-f45f-465a-a88e-26f9ba7d2cd9" providerId="AD" clId="Web-{DB264FA9-D301-E736-FF5A-3B01665BF551}" dt="2025-11-21T20:21:47.576" v="1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Gilda Banica (2515680)" userId="S::2515680@student.uwtsd.ac.uk::42c874e3-f45f-465a-a88e-26f9ba7d2cd9" providerId="AD" clId="Web-{DB264FA9-D301-E736-FF5A-3B01665BF551}" dt="2025-11-21T20:21:47.560" v="0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Gilda Banica (2515680)" userId="S::2515680@student.uwtsd.ac.uk::42c874e3-f45f-465a-a88e-26f9ba7d2cd9" providerId="AD" clId="Web-{DB264FA9-D301-E736-FF5A-3B01665BF551}" dt="2025-11-21T20:30:10.321" v="14"/>
          <ac:spMkLst>
            <pc:docMk/>
            <pc:sldMk cId="109857222" sldId="256"/>
            <ac:spMk id="4" creationId="{C74C05BE-30B4-0A65-BE41-4798CD06E4C4}"/>
          </ac:spMkLst>
        </pc:spChg>
        <pc:spChg chg="add del">
          <ac:chgData name="Gilda Banica (2515680)" userId="S::2515680@student.uwtsd.ac.uk::42c874e3-f45f-465a-a88e-26f9ba7d2cd9" providerId="AD" clId="Web-{DB264FA9-D301-E736-FF5A-3B01665BF551}" dt="2025-11-21T20:41:38.496" v="17"/>
          <ac:spMkLst>
            <pc:docMk/>
            <pc:sldMk cId="109857222" sldId="256"/>
            <ac:spMk id="5" creationId="{6F222ECB-4EC3-4F3C-B640-F1B576B82E25}"/>
          </ac:spMkLst>
        </pc:spChg>
      </pc:sldChg>
      <pc:sldMasterChg chg="add del addSldLayout delSldLayout">
        <pc:chgData name="Gilda Banica (2515680)" userId="S::2515680@student.uwtsd.ac.uk::42c874e3-f45f-465a-a88e-26f9ba7d2cd9" providerId="AD" clId="Web-{DB264FA9-D301-E736-FF5A-3B01665BF551}" dt="2025-11-21T20:30:34.401" v="15"/>
        <pc:sldMasterMkLst>
          <pc:docMk/>
          <pc:sldMasterMk cId="2460954070" sldId="2147483660"/>
        </pc:sldMasterMkLst>
        <pc:sldLayoutChg chg="add del">
          <pc:chgData name="Gilda Banica (2515680)" userId="S::2515680@student.uwtsd.ac.uk::42c874e3-f45f-465a-a88e-26f9ba7d2cd9" providerId="AD" clId="Web-{DB264FA9-D301-E736-FF5A-3B01665BF551}" dt="2025-11-21T20:30:34.401" v="15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Gilda Banica (2515680)" userId="S::2515680@student.uwtsd.ac.uk::42c874e3-f45f-465a-a88e-26f9ba7d2cd9" providerId="AD" clId="Web-{DB264FA9-D301-E736-FF5A-3B01665BF551}" dt="2025-11-21T20:30:34.401" v="15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Gilda Banica (2515680)" userId="S::2515680@student.uwtsd.ac.uk::42c874e3-f45f-465a-a88e-26f9ba7d2cd9" providerId="AD" clId="Web-{DB264FA9-D301-E736-FF5A-3B01665BF551}" dt="2025-11-21T20:30:34.401" v="15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Gilda Banica (2515680)" userId="S::2515680@student.uwtsd.ac.uk::42c874e3-f45f-465a-a88e-26f9ba7d2cd9" providerId="AD" clId="Web-{DB264FA9-D301-E736-FF5A-3B01665BF551}" dt="2025-11-21T20:30:34.401" v="15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Gilda Banica (2515680)" userId="S::2515680@student.uwtsd.ac.uk::42c874e3-f45f-465a-a88e-26f9ba7d2cd9" providerId="AD" clId="Web-{DB264FA9-D301-E736-FF5A-3B01665BF551}" dt="2025-11-21T20:30:34.401" v="15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Gilda Banica (2515680)" userId="S::2515680@student.uwtsd.ac.uk::42c874e3-f45f-465a-a88e-26f9ba7d2cd9" providerId="AD" clId="Web-{DB264FA9-D301-E736-FF5A-3B01665BF551}" dt="2025-11-21T20:30:34.401" v="15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Gilda Banica (2515680)" userId="S::2515680@student.uwtsd.ac.uk::42c874e3-f45f-465a-a88e-26f9ba7d2cd9" providerId="AD" clId="Web-{DB264FA9-D301-E736-FF5A-3B01665BF551}" dt="2025-11-21T20:30:34.401" v="15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Gilda Banica (2515680)" userId="S::2515680@student.uwtsd.ac.uk::42c874e3-f45f-465a-a88e-26f9ba7d2cd9" providerId="AD" clId="Web-{DB264FA9-D301-E736-FF5A-3B01665BF551}" dt="2025-11-21T20:30:34.401" v="15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Gilda Banica (2515680)" userId="S::2515680@student.uwtsd.ac.uk::42c874e3-f45f-465a-a88e-26f9ba7d2cd9" providerId="AD" clId="Web-{DB264FA9-D301-E736-FF5A-3B01665BF551}" dt="2025-11-21T20:30:34.401" v="15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Gilda Banica (2515680)" userId="S::2515680@student.uwtsd.ac.uk::42c874e3-f45f-465a-a88e-26f9ba7d2cd9" providerId="AD" clId="Web-{DB264FA9-D301-E736-FF5A-3B01665BF551}" dt="2025-11-21T20:30:34.401" v="15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Gilda Banica (2515680)" userId="S::2515680@student.uwtsd.ac.uk::42c874e3-f45f-465a-a88e-26f9ba7d2cd9" providerId="AD" clId="Web-{DB264FA9-D301-E736-FF5A-3B01665BF551}" dt="2025-11-21T20:30:34.401" v="15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Gilda Banica (2515680)" userId="S::2515680@student.uwtsd.ac.uk::42c874e3-f45f-465a-a88e-26f9ba7d2cd9" providerId="AD" clId="Web-{DB264FA9-D301-E736-FF5A-3B01665BF551}" dt="2025-11-21T20:42:28.794" v="18"/>
        <pc:sldMasterMkLst>
          <pc:docMk/>
          <pc:sldMasterMk cId="1119544031" sldId="2147483672"/>
        </pc:sldMasterMkLst>
        <pc:sldLayoutChg chg="add del mod replId">
          <pc:chgData name="Gilda Banica (2515680)" userId="S::2515680@student.uwtsd.ac.uk::42c874e3-f45f-465a-a88e-26f9ba7d2cd9" providerId="AD" clId="Web-{DB264FA9-D301-E736-FF5A-3B01665BF551}" dt="2025-11-21T20:42:28.794" v="18"/>
          <pc:sldLayoutMkLst>
            <pc:docMk/>
            <pc:sldMasterMk cId="1119544031" sldId="2147483672"/>
            <pc:sldLayoutMk cId="2729081736" sldId="2147483673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2:28.794" v="18"/>
          <pc:sldLayoutMkLst>
            <pc:docMk/>
            <pc:sldMasterMk cId="1119544031" sldId="2147483672"/>
            <pc:sldLayoutMk cId="350545463" sldId="2147483674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2:28.794" v="18"/>
          <pc:sldLayoutMkLst>
            <pc:docMk/>
            <pc:sldMasterMk cId="1119544031" sldId="2147483672"/>
            <pc:sldLayoutMk cId="3093214123" sldId="2147483675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2:28.794" v="18"/>
          <pc:sldLayoutMkLst>
            <pc:docMk/>
            <pc:sldMasterMk cId="1119544031" sldId="2147483672"/>
            <pc:sldLayoutMk cId="2488289645" sldId="2147483676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2:28.794" v="18"/>
          <pc:sldLayoutMkLst>
            <pc:docMk/>
            <pc:sldMasterMk cId="1119544031" sldId="2147483672"/>
            <pc:sldLayoutMk cId="2763980428" sldId="2147483677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2:28.794" v="18"/>
          <pc:sldLayoutMkLst>
            <pc:docMk/>
            <pc:sldMasterMk cId="1119544031" sldId="2147483672"/>
            <pc:sldLayoutMk cId="2940061426" sldId="2147483678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2:28.794" v="18"/>
          <pc:sldLayoutMkLst>
            <pc:docMk/>
            <pc:sldMasterMk cId="1119544031" sldId="2147483672"/>
            <pc:sldLayoutMk cId="4029537802" sldId="2147483679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2:28.794" v="18"/>
          <pc:sldLayoutMkLst>
            <pc:docMk/>
            <pc:sldMasterMk cId="1119544031" sldId="2147483672"/>
            <pc:sldLayoutMk cId="3707613205" sldId="2147483680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2:28.794" v="18"/>
          <pc:sldLayoutMkLst>
            <pc:docMk/>
            <pc:sldMasterMk cId="1119544031" sldId="2147483672"/>
            <pc:sldLayoutMk cId="2890230176" sldId="2147483681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2:28.794" v="18"/>
          <pc:sldLayoutMkLst>
            <pc:docMk/>
            <pc:sldMasterMk cId="1119544031" sldId="2147483672"/>
            <pc:sldLayoutMk cId="3980623618" sldId="2147483682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2:28.794" v="18"/>
          <pc:sldLayoutMkLst>
            <pc:docMk/>
            <pc:sldMasterMk cId="1119544031" sldId="2147483672"/>
            <pc:sldLayoutMk cId="1040845057" sldId="2147483683"/>
          </pc:sldLayoutMkLst>
        </pc:sldLayoutChg>
      </pc:sldMasterChg>
      <pc:sldMasterChg chg="add del addSldLayout delSldLayout modSldLayout">
        <pc:chgData name="Gilda Banica (2515680)" userId="S::2515680@student.uwtsd.ac.uk::42c874e3-f45f-465a-a88e-26f9ba7d2cd9" providerId="AD" clId="Web-{DB264FA9-D301-E736-FF5A-3B01665BF551}" dt="2025-11-21T20:30:03.805" v="10"/>
        <pc:sldMasterMkLst>
          <pc:docMk/>
          <pc:sldMasterMk cId="3827794163" sldId="2147483672"/>
        </pc:sldMasterMkLst>
        <pc:sldLayoutChg chg="add del mod replId">
          <pc:chgData name="Gilda Banica (2515680)" userId="S::2515680@student.uwtsd.ac.uk::42c874e3-f45f-465a-a88e-26f9ba7d2cd9" providerId="AD" clId="Web-{DB264FA9-D301-E736-FF5A-3B01665BF551}" dt="2025-11-21T20:30:03.805" v="10"/>
          <pc:sldLayoutMkLst>
            <pc:docMk/>
            <pc:sldMasterMk cId="3827794163" sldId="2147483672"/>
            <pc:sldLayoutMk cId="560055313" sldId="2147483673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30:03.805" v="10"/>
          <pc:sldLayoutMkLst>
            <pc:docMk/>
            <pc:sldMasterMk cId="3827794163" sldId="2147483672"/>
            <pc:sldLayoutMk cId="1933481764" sldId="2147483674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30:03.805" v="10"/>
          <pc:sldLayoutMkLst>
            <pc:docMk/>
            <pc:sldMasterMk cId="3827794163" sldId="2147483672"/>
            <pc:sldLayoutMk cId="1455387793" sldId="2147483675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30:03.805" v="10"/>
          <pc:sldLayoutMkLst>
            <pc:docMk/>
            <pc:sldMasterMk cId="3827794163" sldId="2147483672"/>
            <pc:sldLayoutMk cId="1214331660" sldId="2147483676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30:03.805" v="10"/>
          <pc:sldLayoutMkLst>
            <pc:docMk/>
            <pc:sldMasterMk cId="3827794163" sldId="2147483672"/>
            <pc:sldLayoutMk cId="3214560118" sldId="2147483677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30:03.805" v="10"/>
          <pc:sldLayoutMkLst>
            <pc:docMk/>
            <pc:sldMasterMk cId="3827794163" sldId="2147483672"/>
            <pc:sldLayoutMk cId="1253963210" sldId="2147483678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30:03.805" v="10"/>
          <pc:sldLayoutMkLst>
            <pc:docMk/>
            <pc:sldMasterMk cId="3827794163" sldId="2147483672"/>
            <pc:sldLayoutMk cId="4293300470" sldId="2147483679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30:03.805" v="10"/>
          <pc:sldLayoutMkLst>
            <pc:docMk/>
            <pc:sldMasterMk cId="3827794163" sldId="2147483672"/>
            <pc:sldLayoutMk cId="206044082" sldId="2147483680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30:03.805" v="10"/>
          <pc:sldLayoutMkLst>
            <pc:docMk/>
            <pc:sldMasterMk cId="3827794163" sldId="2147483672"/>
            <pc:sldLayoutMk cId="4284434997" sldId="2147483681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30:03.805" v="10"/>
          <pc:sldLayoutMkLst>
            <pc:docMk/>
            <pc:sldMasterMk cId="3827794163" sldId="2147483672"/>
            <pc:sldLayoutMk cId="3278566706" sldId="2147483682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30:03.805" v="10"/>
          <pc:sldLayoutMkLst>
            <pc:docMk/>
            <pc:sldMasterMk cId="3827794163" sldId="2147483672"/>
            <pc:sldLayoutMk cId="3019010741" sldId="2147483683"/>
          </pc:sldLayoutMkLst>
        </pc:sldLayoutChg>
      </pc:sldMasterChg>
      <pc:sldMasterChg chg="add del mod setBg addSldLayout delSldLayout modSldLayout">
        <pc:chgData name="Gilda Banica (2515680)" userId="S::2515680@student.uwtsd.ac.uk::42c874e3-f45f-465a-a88e-26f9ba7d2cd9" providerId="AD" clId="Web-{DB264FA9-D301-E736-FF5A-3B01665BF551}" dt="2025-11-21T20:43:03.485" v="24"/>
        <pc:sldMasterMkLst>
          <pc:docMk/>
          <pc:sldMasterMk cId="2425277036" sldId="2147483684"/>
        </pc:sldMasterMkLst>
        <pc:sldLayoutChg chg="add del mod replId">
          <pc:chgData name="Gilda Banica (2515680)" userId="S::2515680@student.uwtsd.ac.uk::42c874e3-f45f-465a-a88e-26f9ba7d2cd9" providerId="AD" clId="Web-{DB264FA9-D301-E736-FF5A-3B01665BF551}" dt="2025-11-21T20:43:03.485" v="24"/>
          <pc:sldLayoutMkLst>
            <pc:docMk/>
            <pc:sldMasterMk cId="2425277036" sldId="2147483684"/>
            <pc:sldLayoutMk cId="1506632593" sldId="2147483685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3.485" v="24"/>
          <pc:sldLayoutMkLst>
            <pc:docMk/>
            <pc:sldMasterMk cId="2425277036" sldId="2147483684"/>
            <pc:sldLayoutMk cId="2920247072" sldId="2147483686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3.485" v="24"/>
          <pc:sldLayoutMkLst>
            <pc:docMk/>
            <pc:sldMasterMk cId="2425277036" sldId="2147483684"/>
            <pc:sldLayoutMk cId="2483514316" sldId="2147483687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3.485" v="24"/>
          <pc:sldLayoutMkLst>
            <pc:docMk/>
            <pc:sldMasterMk cId="2425277036" sldId="2147483684"/>
            <pc:sldLayoutMk cId="2296331701" sldId="2147483688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3.485" v="24"/>
          <pc:sldLayoutMkLst>
            <pc:docMk/>
            <pc:sldMasterMk cId="2425277036" sldId="2147483684"/>
            <pc:sldLayoutMk cId="1583437560" sldId="2147483689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3.485" v="24"/>
          <pc:sldLayoutMkLst>
            <pc:docMk/>
            <pc:sldMasterMk cId="2425277036" sldId="2147483684"/>
            <pc:sldLayoutMk cId="189147711" sldId="2147483690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3.485" v="24"/>
          <pc:sldLayoutMkLst>
            <pc:docMk/>
            <pc:sldMasterMk cId="2425277036" sldId="2147483684"/>
            <pc:sldLayoutMk cId="3107447507" sldId="2147483691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3.485" v="24"/>
          <pc:sldLayoutMkLst>
            <pc:docMk/>
            <pc:sldMasterMk cId="2425277036" sldId="2147483684"/>
            <pc:sldLayoutMk cId="1862533703" sldId="2147483692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3.485" v="24"/>
          <pc:sldLayoutMkLst>
            <pc:docMk/>
            <pc:sldMasterMk cId="2425277036" sldId="2147483684"/>
            <pc:sldLayoutMk cId="1728634852" sldId="2147483693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3.485" v="24"/>
          <pc:sldLayoutMkLst>
            <pc:docMk/>
            <pc:sldMasterMk cId="2425277036" sldId="2147483684"/>
            <pc:sldLayoutMk cId="105048648" sldId="2147483694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3.485" v="24"/>
          <pc:sldLayoutMkLst>
            <pc:docMk/>
            <pc:sldMasterMk cId="2425277036" sldId="2147483684"/>
            <pc:sldLayoutMk cId="2643928348" sldId="2147483695"/>
          </pc:sldLayoutMkLst>
        </pc:sldLayoutChg>
      </pc:sldMasterChg>
      <pc:sldMasterChg chg="add del addSldLayout delSldLayout modSldLayout">
        <pc:chgData name="Gilda Banica (2515680)" userId="S::2515680@student.uwtsd.ac.uk::42c874e3-f45f-465a-a88e-26f9ba7d2cd9" providerId="AD" clId="Web-{DB264FA9-D301-E736-FF5A-3B01665BF551}" dt="2025-11-21T20:43:05.360" v="25"/>
        <pc:sldMasterMkLst>
          <pc:docMk/>
          <pc:sldMasterMk cId="3383310913" sldId="2147483696"/>
        </pc:sldMasterMkLst>
        <pc:sldLayoutChg chg="add del mod replId">
          <pc:chgData name="Gilda Banica (2515680)" userId="S::2515680@student.uwtsd.ac.uk::42c874e3-f45f-465a-a88e-26f9ba7d2cd9" providerId="AD" clId="Web-{DB264FA9-D301-E736-FF5A-3B01665BF551}" dt="2025-11-21T20:43:05.360" v="25"/>
          <pc:sldLayoutMkLst>
            <pc:docMk/>
            <pc:sldMasterMk cId="3383310913" sldId="2147483696"/>
            <pc:sldLayoutMk cId="2146658493" sldId="2147483697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5.360" v="25"/>
          <pc:sldLayoutMkLst>
            <pc:docMk/>
            <pc:sldMasterMk cId="3383310913" sldId="2147483696"/>
            <pc:sldLayoutMk cId="1128969608" sldId="2147483698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5.360" v="25"/>
          <pc:sldLayoutMkLst>
            <pc:docMk/>
            <pc:sldMasterMk cId="3383310913" sldId="2147483696"/>
            <pc:sldLayoutMk cId="2226282896" sldId="2147483699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5.360" v="25"/>
          <pc:sldLayoutMkLst>
            <pc:docMk/>
            <pc:sldMasterMk cId="3383310913" sldId="2147483696"/>
            <pc:sldLayoutMk cId="3491475779" sldId="2147483700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5.360" v="25"/>
          <pc:sldLayoutMkLst>
            <pc:docMk/>
            <pc:sldMasterMk cId="3383310913" sldId="2147483696"/>
            <pc:sldLayoutMk cId="848554903" sldId="2147483701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5.360" v="25"/>
          <pc:sldLayoutMkLst>
            <pc:docMk/>
            <pc:sldMasterMk cId="3383310913" sldId="2147483696"/>
            <pc:sldLayoutMk cId="4100413654" sldId="2147483702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5.360" v="25"/>
          <pc:sldLayoutMkLst>
            <pc:docMk/>
            <pc:sldMasterMk cId="3383310913" sldId="2147483696"/>
            <pc:sldLayoutMk cId="745602385" sldId="2147483703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5.360" v="25"/>
          <pc:sldLayoutMkLst>
            <pc:docMk/>
            <pc:sldMasterMk cId="3383310913" sldId="2147483696"/>
            <pc:sldLayoutMk cId="2137051545" sldId="2147483704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5.360" v="25"/>
          <pc:sldLayoutMkLst>
            <pc:docMk/>
            <pc:sldMasterMk cId="3383310913" sldId="2147483696"/>
            <pc:sldLayoutMk cId="2162121009" sldId="2147483705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5.360" v="25"/>
          <pc:sldLayoutMkLst>
            <pc:docMk/>
            <pc:sldMasterMk cId="3383310913" sldId="2147483696"/>
            <pc:sldLayoutMk cId="3113276733" sldId="2147483706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5.360" v="25"/>
          <pc:sldLayoutMkLst>
            <pc:docMk/>
            <pc:sldMasterMk cId="3383310913" sldId="2147483696"/>
            <pc:sldLayoutMk cId="1637141531" sldId="2147483707"/>
          </pc:sldLayoutMkLst>
        </pc:sldLayoutChg>
      </pc:sldMasterChg>
      <pc:sldMasterChg chg="add del addSldLayout delSldLayout modSldLayout">
        <pc:chgData name="Gilda Banica (2515680)" userId="S::2515680@student.uwtsd.ac.uk::42c874e3-f45f-465a-a88e-26f9ba7d2cd9" providerId="AD" clId="Web-{DB264FA9-D301-E736-FF5A-3B01665BF551}" dt="2025-11-21T20:43:06.485" v="26"/>
        <pc:sldMasterMkLst>
          <pc:docMk/>
          <pc:sldMasterMk cId="489285927" sldId="2147483708"/>
        </pc:sldMasterMkLst>
        <pc:sldLayoutChg chg="add del mod replId">
          <pc:chgData name="Gilda Banica (2515680)" userId="S::2515680@student.uwtsd.ac.uk::42c874e3-f45f-465a-a88e-26f9ba7d2cd9" providerId="AD" clId="Web-{DB264FA9-D301-E736-FF5A-3B01665BF551}" dt="2025-11-21T20:43:06.485" v="26"/>
          <pc:sldLayoutMkLst>
            <pc:docMk/>
            <pc:sldMasterMk cId="489285927" sldId="2147483708"/>
            <pc:sldLayoutMk cId="3641185978" sldId="2147483709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6.485" v="26"/>
          <pc:sldLayoutMkLst>
            <pc:docMk/>
            <pc:sldMasterMk cId="489285927" sldId="2147483708"/>
            <pc:sldLayoutMk cId="2670254224" sldId="2147483710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6.485" v="26"/>
          <pc:sldLayoutMkLst>
            <pc:docMk/>
            <pc:sldMasterMk cId="489285927" sldId="2147483708"/>
            <pc:sldLayoutMk cId="2116009463" sldId="2147483711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6.485" v="26"/>
          <pc:sldLayoutMkLst>
            <pc:docMk/>
            <pc:sldMasterMk cId="489285927" sldId="2147483708"/>
            <pc:sldLayoutMk cId="913115542" sldId="2147483712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6.485" v="26"/>
          <pc:sldLayoutMkLst>
            <pc:docMk/>
            <pc:sldMasterMk cId="489285927" sldId="2147483708"/>
            <pc:sldLayoutMk cId="710059634" sldId="2147483713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6.485" v="26"/>
          <pc:sldLayoutMkLst>
            <pc:docMk/>
            <pc:sldMasterMk cId="489285927" sldId="2147483708"/>
            <pc:sldLayoutMk cId="295622221" sldId="2147483714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6.485" v="26"/>
          <pc:sldLayoutMkLst>
            <pc:docMk/>
            <pc:sldMasterMk cId="489285927" sldId="2147483708"/>
            <pc:sldLayoutMk cId="3306437865" sldId="2147483715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6.485" v="26"/>
          <pc:sldLayoutMkLst>
            <pc:docMk/>
            <pc:sldMasterMk cId="489285927" sldId="2147483708"/>
            <pc:sldLayoutMk cId="959546162" sldId="2147483716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6.485" v="26"/>
          <pc:sldLayoutMkLst>
            <pc:docMk/>
            <pc:sldMasterMk cId="489285927" sldId="2147483708"/>
            <pc:sldLayoutMk cId="3445735099" sldId="2147483717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6.485" v="26"/>
          <pc:sldLayoutMkLst>
            <pc:docMk/>
            <pc:sldMasterMk cId="489285927" sldId="2147483708"/>
            <pc:sldLayoutMk cId="2760574304" sldId="2147483718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6.485" v="26"/>
          <pc:sldLayoutMkLst>
            <pc:docMk/>
            <pc:sldMasterMk cId="489285927" sldId="2147483708"/>
            <pc:sldLayoutMk cId="3557927744" sldId="2147483719"/>
          </pc:sldLayoutMkLst>
        </pc:sldLayoutChg>
      </pc:sldMasterChg>
      <pc:sldMasterChg chg="add del addSldLayout delSldLayout modSldLayout">
        <pc:chgData name="Gilda Banica (2515680)" userId="S::2515680@student.uwtsd.ac.uk::42c874e3-f45f-465a-a88e-26f9ba7d2cd9" providerId="AD" clId="Web-{DB264FA9-D301-E736-FF5A-3B01665BF551}" dt="2025-11-21T20:43:07.876" v="27"/>
        <pc:sldMasterMkLst>
          <pc:docMk/>
          <pc:sldMasterMk cId="1447217753" sldId="2147483720"/>
        </pc:sldMasterMkLst>
        <pc:sldLayoutChg chg="add del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1447217753" sldId="2147483720"/>
            <pc:sldLayoutMk cId="4219656620" sldId="2147483721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1447217753" sldId="2147483720"/>
            <pc:sldLayoutMk cId="129844631" sldId="2147483722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1447217753" sldId="2147483720"/>
            <pc:sldLayoutMk cId="97479903" sldId="2147483723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1447217753" sldId="2147483720"/>
            <pc:sldLayoutMk cId="2929783662" sldId="2147483724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1447217753" sldId="2147483720"/>
            <pc:sldLayoutMk cId="1578457083" sldId="2147483725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1447217753" sldId="2147483720"/>
            <pc:sldLayoutMk cId="1903725121" sldId="2147483726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1447217753" sldId="2147483720"/>
            <pc:sldLayoutMk cId="3702543202" sldId="2147483727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1447217753" sldId="2147483720"/>
            <pc:sldLayoutMk cId="1909954037" sldId="2147483728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1447217753" sldId="2147483720"/>
            <pc:sldLayoutMk cId="2809805200" sldId="2147483729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1447217753" sldId="2147483720"/>
            <pc:sldLayoutMk cId="2507410978" sldId="2147483730"/>
          </pc:sldLayoutMkLst>
        </pc:sldLayoutChg>
        <pc:sldLayoutChg chg="add del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1447217753" sldId="2147483720"/>
            <pc:sldLayoutMk cId="4181769727" sldId="2147483731"/>
          </pc:sldLayoutMkLst>
        </pc:sldLayoutChg>
      </pc:sldMasterChg>
      <pc:sldMasterChg chg="add addSldLayout modSldLayout">
        <pc:chgData name="Gilda Banica (2515680)" userId="S::2515680@student.uwtsd.ac.uk::42c874e3-f45f-465a-a88e-26f9ba7d2cd9" providerId="AD" clId="Web-{DB264FA9-D301-E736-FF5A-3B01665BF551}" dt="2025-11-21T20:43:07.876" v="27"/>
        <pc:sldMasterMkLst>
          <pc:docMk/>
          <pc:sldMasterMk cId="786120105" sldId="2147483732"/>
        </pc:sldMasterMkLst>
        <pc:sldLayoutChg chg="add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786120105" sldId="2147483732"/>
            <pc:sldLayoutMk cId="1171947390" sldId="2147483733"/>
          </pc:sldLayoutMkLst>
        </pc:sldLayoutChg>
        <pc:sldLayoutChg chg="add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786120105" sldId="2147483732"/>
            <pc:sldLayoutMk cId="759183858" sldId="2147483734"/>
          </pc:sldLayoutMkLst>
        </pc:sldLayoutChg>
        <pc:sldLayoutChg chg="add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786120105" sldId="2147483732"/>
            <pc:sldLayoutMk cId="4290755411" sldId="2147483735"/>
          </pc:sldLayoutMkLst>
        </pc:sldLayoutChg>
        <pc:sldLayoutChg chg="add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786120105" sldId="2147483732"/>
            <pc:sldLayoutMk cId="484699015" sldId="2147483736"/>
          </pc:sldLayoutMkLst>
        </pc:sldLayoutChg>
        <pc:sldLayoutChg chg="add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786120105" sldId="2147483732"/>
            <pc:sldLayoutMk cId="78490983" sldId="2147483737"/>
          </pc:sldLayoutMkLst>
        </pc:sldLayoutChg>
        <pc:sldLayoutChg chg="add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786120105" sldId="2147483732"/>
            <pc:sldLayoutMk cId="3694504936" sldId="2147483738"/>
          </pc:sldLayoutMkLst>
        </pc:sldLayoutChg>
        <pc:sldLayoutChg chg="add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786120105" sldId="2147483732"/>
            <pc:sldLayoutMk cId="3320576874" sldId="2147483739"/>
          </pc:sldLayoutMkLst>
        </pc:sldLayoutChg>
        <pc:sldLayoutChg chg="add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786120105" sldId="2147483732"/>
            <pc:sldLayoutMk cId="2783769942" sldId="2147483740"/>
          </pc:sldLayoutMkLst>
        </pc:sldLayoutChg>
        <pc:sldLayoutChg chg="add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786120105" sldId="2147483732"/>
            <pc:sldLayoutMk cId="728304217" sldId="2147483741"/>
          </pc:sldLayoutMkLst>
        </pc:sldLayoutChg>
        <pc:sldLayoutChg chg="add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786120105" sldId="2147483732"/>
            <pc:sldLayoutMk cId="4077686142" sldId="2147483742"/>
          </pc:sldLayoutMkLst>
        </pc:sldLayoutChg>
        <pc:sldLayoutChg chg="add mod replId">
          <pc:chgData name="Gilda Banica (2515680)" userId="S::2515680@student.uwtsd.ac.uk::42c874e3-f45f-465a-a88e-26f9ba7d2cd9" providerId="AD" clId="Web-{DB264FA9-D301-E736-FF5A-3B01665BF551}" dt="2025-11-21T20:43:07.876" v="27"/>
          <pc:sldLayoutMkLst>
            <pc:docMk/>
            <pc:sldMasterMk cId="786120105" sldId="2147483732"/>
            <pc:sldLayoutMk cId="2689758505" sldId="2147483743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877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540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3530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8826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042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8742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9058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891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853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686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06505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62198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39658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6750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dirty="0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87026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009034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940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084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  <p:sldLayoutId id="214748381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CE8440-22CE-F762-1D72-E839CFA9B4EB}"/>
              </a:ext>
            </a:extLst>
          </p:cNvPr>
          <p:cNvSpPr txBox="1"/>
          <p:nvPr/>
        </p:nvSpPr>
        <p:spPr>
          <a:xfrm>
            <a:off x="4023648" y="-8339"/>
            <a:ext cx="4008120" cy="707886"/>
          </a:xfrm>
          <a:prstGeom prst="rect">
            <a:avLst/>
          </a:prstGeom>
          <a:solidFill>
            <a:srgbClr val="00B05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dirty="0">
                <a:latin typeface="Cooper Black"/>
              </a:rPr>
              <a:t>How to insert links in power point</a:t>
            </a:r>
          </a:p>
        </p:txBody>
      </p:sp>
      <p:pic>
        <p:nvPicPr>
          <p:cNvPr id="3" name="Picture 2" descr="A yellow circle with black text&#10;&#10;AI-generated content may be incorrect.">
            <a:extLst>
              <a:ext uri="{FF2B5EF4-FFF2-40B4-BE49-F238E27FC236}">
                <a16:creationId xmlns:a16="http://schemas.microsoft.com/office/drawing/2014/main" id="{860D20B5-8716-3685-4A40-4AC94D65B7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" y="1010998"/>
            <a:ext cx="4676775" cy="69532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D3A62B-F4F6-A406-1FFD-A4BD04D28328}"/>
              </a:ext>
            </a:extLst>
          </p:cNvPr>
          <p:cNvSpPr txBox="1"/>
          <p:nvPr/>
        </p:nvSpPr>
        <p:spPr>
          <a:xfrm>
            <a:off x="16337" y="635218"/>
            <a:ext cx="3948545" cy="369332"/>
          </a:xfrm>
          <a:prstGeom prst="rect">
            <a:avLst/>
          </a:prstGeom>
          <a:solidFill>
            <a:srgbClr val="00B050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AutoNum type="arabicPeriod"/>
            </a:pPr>
            <a:r>
              <a:rPr lang="en-GB" dirty="0">
                <a:latin typeface="Cooper Black"/>
              </a:rPr>
              <a:t>Copy your website link</a:t>
            </a:r>
            <a:endParaRPr lang="en-US">
              <a:latin typeface="Cooper Black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F623C7-4631-2B2F-3EE8-DB0F510E2F24}"/>
              </a:ext>
            </a:extLst>
          </p:cNvPr>
          <p:cNvSpPr txBox="1"/>
          <p:nvPr/>
        </p:nvSpPr>
        <p:spPr>
          <a:xfrm>
            <a:off x="11214" y="1888036"/>
            <a:ext cx="274665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ooper Black"/>
              </a:rPr>
              <a:t>2, Access PowerPoint</a:t>
            </a:r>
          </a:p>
        </p:txBody>
      </p:sp>
      <p:pic>
        <p:nvPicPr>
          <p:cNvPr id="6" name="Picture 5" descr="Microsoft PowerPoint Training - Blue Ocean Academy">
            <a:extLst>
              <a:ext uri="{FF2B5EF4-FFF2-40B4-BE49-F238E27FC236}">
                <a16:creationId xmlns:a16="http://schemas.microsoft.com/office/drawing/2014/main" id="{6376D20E-F770-7C1E-460F-87F1C48F61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9" y="2255896"/>
            <a:ext cx="1524001" cy="69281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4C647CC-2016-9AC0-F34D-F0980C3FDC4C}"/>
              </a:ext>
            </a:extLst>
          </p:cNvPr>
          <p:cNvSpPr txBox="1"/>
          <p:nvPr/>
        </p:nvSpPr>
        <p:spPr>
          <a:xfrm>
            <a:off x="288" y="3060940"/>
            <a:ext cx="379476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ooper Black"/>
              </a:rPr>
              <a:t>3, Paste the link on PowerPoint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D686A0-96DC-4AD4-E456-AE0EB2F58841}"/>
              </a:ext>
            </a:extLst>
          </p:cNvPr>
          <p:cNvSpPr txBox="1"/>
          <p:nvPr/>
        </p:nvSpPr>
        <p:spPr>
          <a:xfrm>
            <a:off x="2301" y="4989806"/>
            <a:ext cx="378670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ooper Black"/>
              </a:rPr>
              <a:t>4. Go to insert, and access link</a:t>
            </a:r>
          </a:p>
        </p:txBody>
      </p:sp>
      <p:pic>
        <p:nvPicPr>
          <p:cNvPr id="12" name="Picture 11" descr="A screenshot of a computer&#10;&#10;AI-generated content may be incorrect.">
            <a:extLst>
              <a:ext uri="{FF2B5EF4-FFF2-40B4-BE49-F238E27FC236}">
                <a16:creationId xmlns:a16="http://schemas.microsoft.com/office/drawing/2014/main" id="{CC6F7B16-AEDF-90ED-88B7-ADB906B934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38" y="3438704"/>
            <a:ext cx="2956165" cy="1130780"/>
          </a:xfrm>
          <a:prstGeom prst="rect">
            <a:avLst/>
          </a:prstGeom>
        </p:spPr>
      </p:pic>
      <p:pic>
        <p:nvPicPr>
          <p:cNvPr id="13" name="Picture 1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76A9E91-C19A-0E0E-1AC7-99CDD7AC84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51" y="5365629"/>
            <a:ext cx="3788075" cy="1360099"/>
          </a:xfrm>
          <a:prstGeom prst="rect">
            <a:avLst/>
          </a:prstGeom>
        </p:spPr>
      </p:pic>
      <p:pic>
        <p:nvPicPr>
          <p:cNvPr id="14" name="Picture 1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0448BC4-16ED-150B-6C65-0D41487EB6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36341" y="1368904"/>
            <a:ext cx="3790412" cy="186294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60C6435-7EF1-CF48-D9F6-7745D7B848B4}"/>
              </a:ext>
            </a:extLst>
          </p:cNvPr>
          <p:cNvSpPr txBox="1"/>
          <p:nvPr/>
        </p:nvSpPr>
        <p:spPr>
          <a:xfrm>
            <a:off x="6891642" y="723181"/>
            <a:ext cx="520230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ooper Black"/>
              </a:rPr>
              <a:t>5. Paste the link on (Address)</a:t>
            </a:r>
          </a:p>
          <a:p>
            <a:r>
              <a:rPr lang="en-GB" dirty="0">
                <a:latin typeface="Cooper Black"/>
              </a:rPr>
              <a:t>   </a:t>
            </a:r>
            <a:r>
              <a:rPr lang="en-GB">
                <a:latin typeface="Cooper Black"/>
              </a:rPr>
              <a:t>Customise</a:t>
            </a:r>
            <a:r>
              <a:rPr lang="en-GB" dirty="0">
                <a:latin typeface="Cooper Black"/>
              </a:rPr>
              <a:t> the link on (Text to display)</a:t>
            </a:r>
          </a:p>
        </p:txBody>
      </p:sp>
      <p:pic>
        <p:nvPicPr>
          <p:cNvPr id="16" name="Picture 15" descr="A screenshot of a powerpoint&#10;&#10;AI-generated content may be incorrect.">
            <a:extLst>
              <a:ext uri="{FF2B5EF4-FFF2-40B4-BE49-F238E27FC236}">
                <a16:creationId xmlns:a16="http://schemas.microsoft.com/office/drawing/2014/main" id="{34DE2B76-D00B-1721-8C4C-05A2DC60DD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97945" y="4213465"/>
            <a:ext cx="3798678" cy="192476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E8DC268-919F-4279-B2F7-F58134190E62}"/>
              </a:ext>
            </a:extLst>
          </p:cNvPr>
          <p:cNvSpPr txBox="1"/>
          <p:nvPr/>
        </p:nvSpPr>
        <p:spPr>
          <a:xfrm>
            <a:off x="5819954" y="3567598"/>
            <a:ext cx="584669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Cooper Black"/>
              </a:rPr>
              <a:t>6. CTRL + Click on link will take you to the website</a:t>
            </a:r>
          </a:p>
        </p:txBody>
      </p:sp>
      <p:pic>
        <p:nvPicPr>
          <p:cNvPr id="18" name="Picture 17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C93562C-008C-9EFD-BBDA-1BBDC46F6A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68906" y="4184024"/>
            <a:ext cx="3522453" cy="1868631"/>
          </a:xfrm>
          <a:prstGeom prst="rect">
            <a:avLst/>
          </a:prstGeom>
        </p:spPr>
      </p:pic>
      <p:sp>
        <p:nvSpPr>
          <p:cNvPr id="19" name="Arrow: Up 18">
            <a:extLst>
              <a:ext uri="{FF2B5EF4-FFF2-40B4-BE49-F238E27FC236}">
                <a16:creationId xmlns:a16="http://schemas.microsoft.com/office/drawing/2014/main" id="{678DE223-0CFB-17F8-446E-EC23FBF807A7}"/>
              </a:ext>
            </a:extLst>
          </p:cNvPr>
          <p:cNvSpPr/>
          <p:nvPr/>
        </p:nvSpPr>
        <p:spPr>
          <a:xfrm rot="5400000">
            <a:off x="7865314" y="4818661"/>
            <a:ext cx="1047749" cy="714375"/>
          </a:xfrm>
          <a:prstGeom prst="up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00B050"/>
              </a:solidFill>
              <a:latin typeface="Cooper Black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Celestial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175</cp:revision>
  <dcterms:created xsi:type="dcterms:W3CDTF">2025-11-21T20:21:14Z</dcterms:created>
  <dcterms:modified xsi:type="dcterms:W3CDTF">2025-11-21T21:47:06Z</dcterms:modified>
</cp:coreProperties>
</file>