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sldIdLst>
    <p:sldId id="256" r:id="rId5"/>
    <p:sldId id="257" r:id="rId6"/>
    <p:sldId id="258" r:id="rId7"/>
    <p:sldId id="260" r:id="rId8"/>
    <p:sldId id="262" r:id="rId9"/>
    <p:sldId id="259" r:id="rId10"/>
    <p:sldId id="261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5" r:id="rId21"/>
    <p:sldId id="276" r:id="rId22"/>
    <p:sldId id="278" r:id="rId23"/>
    <p:sldId id="277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960C10-1746-4C3A-8B01-8BAA91055E2E}" v="110" dt="2023-12-11T15:21:36.850"/>
    <p1510:client id="{C0EC8265-D322-440B-948C-FEC80380FFCB}" v="62" dt="2023-12-11T21:02:18.2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ima Wood" userId="923c7456-d984-4cb9-9f7a-2990789a4ff6" providerId="ADAL" clId="{31B09CC3-4628-497B-B90E-B7581C691B32}"/>
    <pc:docChg chg="custSel addSld modSld">
      <pc:chgData name="Jemima Wood" userId="923c7456-d984-4cb9-9f7a-2990789a4ff6" providerId="ADAL" clId="{31B09CC3-4628-497B-B90E-B7581C691B32}" dt="2023-12-05T11:49:11.916" v="626" actId="1076"/>
      <pc:docMkLst>
        <pc:docMk/>
      </pc:docMkLst>
      <pc:sldChg chg="modSp mod">
        <pc:chgData name="Jemima Wood" userId="923c7456-d984-4cb9-9f7a-2990789a4ff6" providerId="ADAL" clId="{31B09CC3-4628-497B-B90E-B7581C691B32}" dt="2023-12-05T11:49:11.916" v="626" actId="1076"/>
        <pc:sldMkLst>
          <pc:docMk/>
          <pc:sldMk cId="798808531" sldId="259"/>
        </pc:sldMkLst>
        <pc:spChg chg="mod">
          <ac:chgData name="Jemima Wood" userId="923c7456-d984-4cb9-9f7a-2990789a4ff6" providerId="ADAL" clId="{31B09CC3-4628-497B-B90E-B7581C691B32}" dt="2023-12-05T11:49:11.916" v="626" actId="1076"/>
          <ac:spMkLst>
            <pc:docMk/>
            <pc:sldMk cId="798808531" sldId="259"/>
            <ac:spMk id="4" creationId="{4F0CE6B4-12B5-04FF-E667-942933AB5B1F}"/>
          </ac:spMkLst>
        </pc:spChg>
      </pc:sldChg>
      <pc:sldChg chg="modSp mod">
        <pc:chgData name="Jemima Wood" userId="923c7456-d984-4cb9-9f7a-2990789a4ff6" providerId="ADAL" clId="{31B09CC3-4628-497B-B90E-B7581C691B32}" dt="2023-12-05T11:49:05.621" v="625" actId="1076"/>
        <pc:sldMkLst>
          <pc:docMk/>
          <pc:sldMk cId="3914080790" sldId="260"/>
        </pc:sldMkLst>
        <pc:spChg chg="mod">
          <ac:chgData name="Jemima Wood" userId="923c7456-d984-4cb9-9f7a-2990789a4ff6" providerId="ADAL" clId="{31B09CC3-4628-497B-B90E-B7581C691B32}" dt="2023-12-05T11:49:05.621" v="625" actId="1076"/>
          <ac:spMkLst>
            <pc:docMk/>
            <pc:sldMk cId="3914080790" sldId="260"/>
            <ac:spMk id="7" creationId="{C6411F94-3053-66B0-F804-3E8526CD9A39}"/>
          </ac:spMkLst>
        </pc:spChg>
      </pc:sldChg>
      <pc:sldChg chg="addSp modSp mod">
        <pc:chgData name="Jemima Wood" userId="923c7456-d984-4cb9-9f7a-2990789a4ff6" providerId="ADAL" clId="{31B09CC3-4628-497B-B90E-B7581C691B32}" dt="2023-12-05T11:08:42.737" v="141" actId="1076"/>
        <pc:sldMkLst>
          <pc:docMk/>
          <pc:sldMk cId="2226857250" sldId="263"/>
        </pc:sldMkLst>
        <pc:spChg chg="mod">
          <ac:chgData name="Jemima Wood" userId="923c7456-d984-4cb9-9f7a-2990789a4ff6" providerId="ADAL" clId="{31B09CC3-4628-497B-B90E-B7581C691B32}" dt="2023-12-05T11:08:42.737" v="141" actId="1076"/>
          <ac:spMkLst>
            <pc:docMk/>
            <pc:sldMk cId="2226857250" sldId="263"/>
            <ac:spMk id="3" creationId="{05B7B874-569D-936F-D943-CECCBE85F0F5}"/>
          </ac:spMkLst>
        </pc:spChg>
        <pc:spChg chg="add mod">
          <ac:chgData name="Jemima Wood" userId="923c7456-d984-4cb9-9f7a-2990789a4ff6" providerId="ADAL" clId="{31B09CC3-4628-497B-B90E-B7581C691B32}" dt="2023-12-05T11:06:14.747" v="8" actId="1076"/>
          <ac:spMkLst>
            <pc:docMk/>
            <pc:sldMk cId="2226857250" sldId="263"/>
            <ac:spMk id="5" creationId="{937F4384-8EDB-00D0-1AE1-5814883DAEDC}"/>
          </ac:spMkLst>
        </pc:spChg>
      </pc:sldChg>
      <pc:sldChg chg="addSp delSp modSp new mod setBg">
        <pc:chgData name="Jemima Wood" userId="923c7456-d984-4cb9-9f7a-2990789a4ff6" providerId="ADAL" clId="{31B09CC3-4628-497B-B90E-B7581C691B32}" dt="2023-12-05T11:40:25.417" v="624" actId="1076"/>
        <pc:sldMkLst>
          <pc:docMk/>
          <pc:sldMk cId="593161635" sldId="264"/>
        </pc:sldMkLst>
        <pc:spChg chg="del">
          <ac:chgData name="Jemima Wood" userId="923c7456-d984-4cb9-9f7a-2990789a4ff6" providerId="ADAL" clId="{31B09CC3-4628-497B-B90E-B7581C691B32}" dt="2023-12-05T11:09:20.208" v="146" actId="478"/>
          <ac:spMkLst>
            <pc:docMk/>
            <pc:sldMk cId="593161635" sldId="264"/>
            <ac:spMk id="2" creationId="{DA5F0808-2B5C-7215-4EAE-794793620D84}"/>
          </ac:spMkLst>
        </pc:spChg>
        <pc:spChg chg="add mod">
          <ac:chgData name="Jemima Wood" userId="923c7456-d984-4cb9-9f7a-2990789a4ff6" providerId="ADAL" clId="{31B09CC3-4628-497B-B90E-B7581C691B32}" dt="2023-12-05T11:40:25.417" v="624" actId="1076"/>
          <ac:spMkLst>
            <pc:docMk/>
            <pc:sldMk cId="593161635" sldId="264"/>
            <ac:spMk id="3" creationId="{8935F920-6A94-6D52-0A41-47F0F46912E6}"/>
          </ac:spMkLst>
        </pc:spChg>
        <pc:spChg chg="add mod">
          <ac:chgData name="Jemima Wood" userId="923c7456-d984-4cb9-9f7a-2990789a4ff6" providerId="ADAL" clId="{31B09CC3-4628-497B-B90E-B7581C691B32}" dt="2023-12-05T11:38:02.794" v="542" actId="1076"/>
          <ac:spMkLst>
            <pc:docMk/>
            <pc:sldMk cId="593161635" sldId="264"/>
            <ac:spMk id="6" creationId="{5745DC32-E594-1A57-1CDC-7C4E9FCF7B42}"/>
          </ac:spMkLst>
        </pc:spChg>
        <pc:spChg chg="add mod">
          <ac:chgData name="Jemima Wood" userId="923c7456-d984-4cb9-9f7a-2990789a4ff6" providerId="ADAL" clId="{31B09CC3-4628-497B-B90E-B7581C691B32}" dt="2023-12-05T11:19:12.309" v="262" actId="1076"/>
          <ac:spMkLst>
            <pc:docMk/>
            <pc:sldMk cId="593161635" sldId="264"/>
            <ac:spMk id="7" creationId="{11AC9558-2426-D579-6806-67613B787F4F}"/>
          </ac:spMkLst>
        </pc:spChg>
        <pc:spChg chg="add mod">
          <ac:chgData name="Jemima Wood" userId="923c7456-d984-4cb9-9f7a-2990789a4ff6" providerId="ADAL" clId="{31B09CC3-4628-497B-B90E-B7581C691B32}" dt="2023-12-05T11:37:50.762" v="539" actId="1076"/>
          <ac:spMkLst>
            <pc:docMk/>
            <pc:sldMk cId="593161635" sldId="264"/>
            <ac:spMk id="10" creationId="{03B61396-97C8-C0E9-276E-5C59C2C9F275}"/>
          </ac:spMkLst>
        </pc:spChg>
        <pc:spChg chg="add mod">
          <ac:chgData name="Jemima Wood" userId="923c7456-d984-4cb9-9f7a-2990789a4ff6" providerId="ADAL" clId="{31B09CC3-4628-497B-B90E-B7581C691B32}" dt="2023-12-05T11:37:58.242" v="541" actId="1076"/>
          <ac:spMkLst>
            <pc:docMk/>
            <pc:sldMk cId="593161635" sldId="264"/>
            <ac:spMk id="13" creationId="{19259404-8B9F-4CCA-67CE-8CB0F59EDEA1}"/>
          </ac:spMkLst>
        </pc:spChg>
        <pc:spChg chg="add del mod">
          <ac:chgData name="Jemima Wood" userId="923c7456-d984-4cb9-9f7a-2990789a4ff6" providerId="ADAL" clId="{31B09CC3-4628-497B-B90E-B7581C691B32}" dt="2023-12-05T11:38:42.018" v="563"/>
          <ac:spMkLst>
            <pc:docMk/>
            <pc:sldMk cId="593161635" sldId="264"/>
            <ac:spMk id="14" creationId="{4083710A-8F4B-DA95-6B51-25679BFE7170}"/>
          </ac:spMkLst>
        </pc:spChg>
        <pc:spChg chg="add mod">
          <ac:chgData name="Jemima Wood" userId="923c7456-d984-4cb9-9f7a-2990789a4ff6" providerId="ADAL" clId="{31B09CC3-4628-497B-B90E-B7581C691B32}" dt="2023-12-05T11:38:41.633" v="561" actId="1076"/>
          <ac:spMkLst>
            <pc:docMk/>
            <pc:sldMk cId="593161635" sldId="264"/>
            <ac:spMk id="15" creationId="{A852298C-6BCC-C6D6-3121-9454C85D554F}"/>
          </ac:spMkLst>
        </pc:spChg>
        <pc:picChg chg="add mod modCrop">
          <ac:chgData name="Jemima Wood" userId="923c7456-d984-4cb9-9f7a-2990789a4ff6" providerId="ADAL" clId="{31B09CC3-4628-497B-B90E-B7581C691B32}" dt="2023-12-05T11:37:44.451" v="537" actId="1076"/>
          <ac:picMkLst>
            <pc:docMk/>
            <pc:sldMk cId="593161635" sldId="264"/>
            <ac:picMk id="5" creationId="{9313C861-3143-3D58-20AE-2F260BF88501}"/>
          </ac:picMkLst>
        </pc:picChg>
        <pc:cxnChg chg="add mod">
          <ac:chgData name="Jemima Wood" userId="923c7456-d984-4cb9-9f7a-2990789a4ff6" providerId="ADAL" clId="{31B09CC3-4628-497B-B90E-B7581C691B32}" dt="2023-12-05T11:37:47.562" v="538" actId="1076"/>
          <ac:cxnSpMkLst>
            <pc:docMk/>
            <pc:sldMk cId="593161635" sldId="264"/>
            <ac:cxnSpMk id="9" creationId="{EBF66A0D-DA4F-8E91-049C-47CF9BEBB6A6}"/>
          </ac:cxnSpMkLst>
        </pc:cxnChg>
        <pc:cxnChg chg="add mod">
          <ac:chgData name="Jemima Wood" userId="923c7456-d984-4cb9-9f7a-2990789a4ff6" providerId="ADAL" clId="{31B09CC3-4628-497B-B90E-B7581C691B32}" dt="2023-12-05T11:37:54.106" v="540" actId="1076"/>
          <ac:cxnSpMkLst>
            <pc:docMk/>
            <pc:sldMk cId="593161635" sldId="264"/>
            <ac:cxnSpMk id="12" creationId="{8B375719-91D0-E1C5-48D6-7B90240B8D2F}"/>
          </ac:cxnSpMkLst>
        </pc:cxnChg>
      </pc:sldChg>
      <pc:sldChg chg="addSp delSp modSp new mod setBg">
        <pc:chgData name="Jemima Wood" userId="923c7456-d984-4cb9-9f7a-2990789a4ff6" providerId="ADAL" clId="{31B09CC3-4628-497B-B90E-B7581C691B32}" dt="2023-12-05T11:40:10.292" v="603" actId="1076"/>
        <pc:sldMkLst>
          <pc:docMk/>
          <pc:sldMk cId="4191794811" sldId="265"/>
        </pc:sldMkLst>
        <pc:spChg chg="del">
          <ac:chgData name="Jemima Wood" userId="923c7456-d984-4cb9-9f7a-2990789a4ff6" providerId="ADAL" clId="{31B09CC3-4628-497B-B90E-B7581C691B32}" dt="2023-12-05T11:13:27.975" v="185" actId="478"/>
          <ac:spMkLst>
            <pc:docMk/>
            <pc:sldMk cId="4191794811" sldId="265"/>
            <ac:spMk id="2" creationId="{3899C7C3-D289-DE1F-DB2B-E2D6A518EC16}"/>
          </ac:spMkLst>
        </pc:spChg>
        <pc:spChg chg="add mod">
          <ac:chgData name="Jemima Wood" userId="923c7456-d984-4cb9-9f7a-2990789a4ff6" providerId="ADAL" clId="{31B09CC3-4628-497B-B90E-B7581C691B32}" dt="2023-12-05T11:40:10.292" v="603" actId="1076"/>
          <ac:spMkLst>
            <pc:docMk/>
            <pc:sldMk cId="4191794811" sldId="265"/>
            <ac:spMk id="3" creationId="{06E18D5F-217E-61ED-22AD-818E7CCB9EEC}"/>
          </ac:spMkLst>
        </pc:spChg>
      </pc:sldChg>
    </pc:docChg>
  </pc:docChgLst>
  <pc:docChgLst>
    <pc:chgData name="Jemima Wood (2205091)" userId="923c7456-d984-4cb9-9f7a-2990789a4ff6" providerId="ADAL" clId="{C0EC8265-D322-440B-948C-FEC80380FFCB}"/>
    <pc:docChg chg="undo custSel addSld delSld modSld sldOrd">
      <pc:chgData name="Jemima Wood (2205091)" userId="923c7456-d984-4cb9-9f7a-2990789a4ff6" providerId="ADAL" clId="{C0EC8265-D322-440B-948C-FEC80380FFCB}" dt="2023-12-11T21:03:59.078" v="4879" actId="1076"/>
      <pc:docMkLst>
        <pc:docMk/>
      </pc:docMkLst>
      <pc:sldChg chg="addSp delSp modSp mod setBg">
        <pc:chgData name="Jemima Wood (2205091)" userId="923c7456-d984-4cb9-9f7a-2990789a4ff6" providerId="ADAL" clId="{C0EC8265-D322-440B-948C-FEC80380FFCB}" dt="2023-11-25T20:18:32.446" v="224" actId="1076"/>
        <pc:sldMkLst>
          <pc:docMk/>
          <pc:sldMk cId="3916713091" sldId="256"/>
        </pc:sldMkLst>
        <pc:spChg chg="del">
          <ac:chgData name="Jemima Wood (2205091)" userId="923c7456-d984-4cb9-9f7a-2990789a4ff6" providerId="ADAL" clId="{C0EC8265-D322-440B-948C-FEC80380FFCB}" dt="2023-11-25T20:11:09.257" v="6" actId="478"/>
          <ac:spMkLst>
            <pc:docMk/>
            <pc:sldMk cId="3916713091" sldId="256"/>
            <ac:spMk id="4" creationId="{60B3AE9E-0CA2-D00F-EC46-4CC7C7E86C65}"/>
          </ac:spMkLst>
        </pc:spChg>
        <pc:spChg chg="add mod">
          <ac:chgData name="Jemima Wood (2205091)" userId="923c7456-d984-4cb9-9f7a-2990789a4ff6" providerId="ADAL" clId="{C0EC8265-D322-440B-948C-FEC80380FFCB}" dt="2023-11-25T20:18:14.689" v="219" actId="1076"/>
          <ac:spMkLst>
            <pc:docMk/>
            <pc:sldMk cId="3916713091" sldId="256"/>
            <ac:spMk id="5" creationId="{2FB910C4-A835-BFEA-4196-6C83EDA73D2C}"/>
          </ac:spMkLst>
        </pc:spChg>
        <pc:spChg chg="add mod">
          <ac:chgData name="Jemima Wood (2205091)" userId="923c7456-d984-4cb9-9f7a-2990789a4ff6" providerId="ADAL" clId="{C0EC8265-D322-440B-948C-FEC80380FFCB}" dt="2023-11-25T20:18:32.446" v="224" actId="1076"/>
          <ac:spMkLst>
            <pc:docMk/>
            <pc:sldMk cId="3916713091" sldId="256"/>
            <ac:spMk id="6" creationId="{3A85BEBC-48DE-DED4-9A0B-2A8FA5C406C7}"/>
          </ac:spMkLst>
        </pc:spChg>
      </pc:sldChg>
      <pc:sldChg chg="addSp delSp modSp new mod setBg">
        <pc:chgData name="Jemima Wood (2205091)" userId="923c7456-d984-4cb9-9f7a-2990789a4ff6" providerId="ADAL" clId="{C0EC8265-D322-440B-948C-FEC80380FFCB}" dt="2023-11-25T20:20:29.393" v="252" actId="478"/>
        <pc:sldMkLst>
          <pc:docMk/>
          <pc:sldMk cId="1136180753" sldId="257"/>
        </pc:sldMkLst>
        <pc:spChg chg="del mod">
          <ac:chgData name="Jemima Wood (2205091)" userId="923c7456-d984-4cb9-9f7a-2990789a4ff6" providerId="ADAL" clId="{C0EC8265-D322-440B-948C-FEC80380FFCB}" dt="2023-11-25T20:20:26.709" v="251" actId="478"/>
          <ac:spMkLst>
            <pc:docMk/>
            <pc:sldMk cId="1136180753" sldId="257"/>
            <ac:spMk id="2" creationId="{E157B35F-74FF-368E-D6D6-52D5AB52C289}"/>
          </ac:spMkLst>
        </pc:spChg>
        <pc:spChg chg="add del mod">
          <ac:chgData name="Jemima Wood (2205091)" userId="923c7456-d984-4cb9-9f7a-2990789a4ff6" providerId="ADAL" clId="{C0EC8265-D322-440B-948C-FEC80380FFCB}" dt="2023-11-25T20:20:29.393" v="252" actId="478"/>
          <ac:spMkLst>
            <pc:docMk/>
            <pc:sldMk cId="1136180753" sldId="257"/>
            <ac:spMk id="4" creationId="{D0F7FED5-AAF0-D2E3-BB24-C180FE4D4ED2}"/>
          </ac:spMkLst>
        </pc:spChg>
      </pc:sldChg>
      <pc:sldChg chg="addSp delSp modSp new mod setBg">
        <pc:chgData name="Jemima Wood (2205091)" userId="923c7456-d984-4cb9-9f7a-2990789a4ff6" providerId="ADAL" clId="{C0EC8265-D322-440B-948C-FEC80380FFCB}" dt="2023-11-28T13:27:47.497" v="802" actId="1076"/>
        <pc:sldMkLst>
          <pc:docMk/>
          <pc:sldMk cId="1252333839" sldId="258"/>
        </pc:sldMkLst>
        <pc:spChg chg="mod">
          <ac:chgData name="Jemima Wood (2205091)" userId="923c7456-d984-4cb9-9f7a-2990789a4ff6" providerId="ADAL" clId="{C0EC8265-D322-440B-948C-FEC80380FFCB}" dt="2023-11-28T11:02:38.396" v="506" actId="1076"/>
          <ac:spMkLst>
            <pc:docMk/>
            <pc:sldMk cId="1252333839" sldId="258"/>
            <ac:spMk id="2" creationId="{49120BF1-D6DF-161C-52AD-F766417EBED5}"/>
          </ac:spMkLst>
        </pc:spChg>
        <pc:spChg chg="add mod">
          <ac:chgData name="Jemima Wood (2205091)" userId="923c7456-d984-4cb9-9f7a-2990789a4ff6" providerId="ADAL" clId="{C0EC8265-D322-440B-948C-FEC80380FFCB}" dt="2023-11-28T13:23:51.163" v="761" actId="14100"/>
          <ac:spMkLst>
            <pc:docMk/>
            <pc:sldMk cId="1252333839" sldId="258"/>
            <ac:spMk id="3" creationId="{74012B9B-E9B0-AA96-F7C0-D146E9E8785C}"/>
          </ac:spMkLst>
        </pc:spChg>
        <pc:spChg chg="add del mod">
          <ac:chgData name="Jemima Wood (2205091)" userId="923c7456-d984-4cb9-9f7a-2990789a4ff6" providerId="ADAL" clId="{C0EC8265-D322-440B-948C-FEC80380FFCB}" dt="2023-11-28T11:04:13.657" v="592" actId="478"/>
          <ac:spMkLst>
            <pc:docMk/>
            <pc:sldMk cId="1252333839" sldId="258"/>
            <ac:spMk id="4" creationId="{9ED2A75D-1589-CD23-A736-AC4D87322627}"/>
          </ac:spMkLst>
        </pc:spChg>
        <pc:spChg chg="add mod">
          <ac:chgData name="Jemima Wood (2205091)" userId="923c7456-d984-4cb9-9f7a-2990789a4ff6" providerId="ADAL" clId="{C0EC8265-D322-440B-948C-FEC80380FFCB}" dt="2023-11-28T13:23:58.306" v="762" actId="403"/>
          <ac:spMkLst>
            <pc:docMk/>
            <pc:sldMk cId="1252333839" sldId="258"/>
            <ac:spMk id="5" creationId="{1C729E90-3DAA-4CD2-648C-0BD946A66FB0}"/>
          </ac:spMkLst>
        </pc:spChg>
        <pc:spChg chg="add mod">
          <ac:chgData name="Jemima Wood (2205091)" userId="923c7456-d984-4cb9-9f7a-2990789a4ff6" providerId="ADAL" clId="{C0EC8265-D322-440B-948C-FEC80380FFCB}" dt="2023-11-28T13:24:14.879" v="766" actId="14100"/>
          <ac:spMkLst>
            <pc:docMk/>
            <pc:sldMk cId="1252333839" sldId="258"/>
            <ac:spMk id="6" creationId="{1C6AA1D5-DD2C-A12A-F133-2C17EAD8E589}"/>
          </ac:spMkLst>
        </pc:spChg>
        <pc:spChg chg="add mod">
          <ac:chgData name="Jemima Wood (2205091)" userId="923c7456-d984-4cb9-9f7a-2990789a4ff6" providerId="ADAL" clId="{C0EC8265-D322-440B-948C-FEC80380FFCB}" dt="2023-11-28T13:24:44.055" v="773" actId="1076"/>
          <ac:spMkLst>
            <pc:docMk/>
            <pc:sldMk cId="1252333839" sldId="258"/>
            <ac:spMk id="7" creationId="{CDA5F792-CEF1-BA50-395F-9C8783118376}"/>
          </ac:spMkLst>
        </pc:spChg>
        <pc:spChg chg="add mod">
          <ac:chgData name="Jemima Wood (2205091)" userId="923c7456-d984-4cb9-9f7a-2990789a4ff6" providerId="ADAL" clId="{C0EC8265-D322-440B-948C-FEC80380FFCB}" dt="2023-11-28T13:24:04.071" v="763" actId="403"/>
          <ac:spMkLst>
            <pc:docMk/>
            <pc:sldMk cId="1252333839" sldId="258"/>
            <ac:spMk id="8" creationId="{3899BB72-8832-E311-E83F-3686910957A7}"/>
          </ac:spMkLst>
        </pc:spChg>
        <pc:spChg chg="add mod">
          <ac:chgData name="Jemima Wood (2205091)" userId="923c7456-d984-4cb9-9f7a-2990789a4ff6" providerId="ADAL" clId="{C0EC8265-D322-440B-948C-FEC80380FFCB}" dt="2023-11-28T13:24:55.531" v="776" actId="1076"/>
          <ac:spMkLst>
            <pc:docMk/>
            <pc:sldMk cId="1252333839" sldId="258"/>
            <ac:spMk id="9" creationId="{D63D4394-5A0D-505C-138E-D39FD4506275}"/>
          </ac:spMkLst>
        </pc:spChg>
        <pc:spChg chg="add mod">
          <ac:chgData name="Jemima Wood (2205091)" userId="923c7456-d984-4cb9-9f7a-2990789a4ff6" providerId="ADAL" clId="{C0EC8265-D322-440B-948C-FEC80380FFCB}" dt="2023-11-28T13:24:47.340" v="774" actId="1076"/>
          <ac:spMkLst>
            <pc:docMk/>
            <pc:sldMk cId="1252333839" sldId="258"/>
            <ac:spMk id="10" creationId="{0F5FA1B9-628E-504B-81F8-4D68E3017D9A}"/>
          </ac:spMkLst>
        </pc:spChg>
        <pc:spChg chg="add mod">
          <ac:chgData name="Jemima Wood (2205091)" userId="923c7456-d984-4cb9-9f7a-2990789a4ff6" providerId="ADAL" clId="{C0EC8265-D322-440B-948C-FEC80380FFCB}" dt="2023-11-28T13:24:51.538" v="775" actId="1076"/>
          <ac:spMkLst>
            <pc:docMk/>
            <pc:sldMk cId="1252333839" sldId="258"/>
            <ac:spMk id="11" creationId="{29E97C18-F8B0-D626-297C-D8832D8152E5}"/>
          </ac:spMkLst>
        </pc:spChg>
        <pc:spChg chg="add mod">
          <ac:chgData name="Jemima Wood (2205091)" userId="923c7456-d984-4cb9-9f7a-2990789a4ff6" providerId="ADAL" clId="{C0EC8265-D322-440B-948C-FEC80380FFCB}" dt="2023-11-28T13:24:19.500" v="768" actId="14100"/>
          <ac:spMkLst>
            <pc:docMk/>
            <pc:sldMk cId="1252333839" sldId="258"/>
            <ac:spMk id="12" creationId="{903A9A69-81AE-A45F-CCF6-C3D009FFE69E}"/>
          </ac:spMkLst>
        </pc:spChg>
        <pc:spChg chg="add mod">
          <ac:chgData name="Jemima Wood (2205091)" userId="923c7456-d984-4cb9-9f7a-2990789a4ff6" providerId="ADAL" clId="{C0EC8265-D322-440B-948C-FEC80380FFCB}" dt="2023-11-28T13:27:47.497" v="802" actId="1076"/>
          <ac:spMkLst>
            <pc:docMk/>
            <pc:sldMk cId="1252333839" sldId="258"/>
            <ac:spMk id="13" creationId="{8B3B6F59-A434-50A6-138B-6625E935D7CA}"/>
          </ac:spMkLst>
        </pc:spChg>
      </pc:sldChg>
      <pc:sldChg chg="addSp delSp modSp new mod setBg">
        <pc:chgData name="Jemima Wood (2205091)" userId="923c7456-d984-4cb9-9f7a-2990789a4ff6" providerId="ADAL" clId="{C0EC8265-D322-440B-948C-FEC80380FFCB}" dt="2023-12-03T19:05:20.381" v="2052" actId="21"/>
        <pc:sldMkLst>
          <pc:docMk/>
          <pc:sldMk cId="798808531" sldId="259"/>
        </pc:sldMkLst>
        <pc:spChg chg="mod">
          <ac:chgData name="Jemima Wood (2205091)" userId="923c7456-d984-4cb9-9f7a-2990789a4ff6" providerId="ADAL" clId="{C0EC8265-D322-440B-948C-FEC80380FFCB}" dt="2023-11-28T11:03:19.334" v="541" actId="14100"/>
          <ac:spMkLst>
            <pc:docMk/>
            <pc:sldMk cId="798808531" sldId="259"/>
            <ac:spMk id="2" creationId="{AAC1CB62-E08B-3708-6AB4-598BADC91AD6}"/>
          </ac:spMkLst>
        </pc:spChg>
        <pc:spChg chg="add mod">
          <ac:chgData name="Jemima Wood (2205091)" userId="923c7456-d984-4cb9-9f7a-2990789a4ff6" providerId="ADAL" clId="{C0EC8265-D322-440B-948C-FEC80380FFCB}" dt="2023-12-03T19:02:03.939" v="1712" actId="1076"/>
          <ac:spMkLst>
            <pc:docMk/>
            <pc:sldMk cId="798808531" sldId="259"/>
            <ac:spMk id="4" creationId="{4F0CE6B4-12B5-04FF-E667-942933AB5B1F}"/>
          </ac:spMkLst>
        </pc:spChg>
        <pc:spChg chg="add mod">
          <ac:chgData name="Jemima Wood (2205091)" userId="923c7456-d984-4cb9-9f7a-2990789a4ff6" providerId="ADAL" clId="{C0EC8265-D322-440B-948C-FEC80380FFCB}" dt="2023-12-03T19:05:13.788" v="2051" actId="1076"/>
          <ac:spMkLst>
            <pc:docMk/>
            <pc:sldMk cId="798808531" sldId="259"/>
            <ac:spMk id="5" creationId="{8BE5A4A9-8D0E-C4D0-4AFF-B5B56FA98FE9}"/>
          </ac:spMkLst>
        </pc:spChg>
        <pc:graphicFrameChg chg="add del mod modGraphic">
          <ac:chgData name="Jemima Wood (2205091)" userId="923c7456-d984-4cb9-9f7a-2990789a4ff6" providerId="ADAL" clId="{C0EC8265-D322-440B-948C-FEC80380FFCB}" dt="2023-12-03T19:05:20.381" v="2052" actId="21"/>
          <ac:graphicFrameMkLst>
            <pc:docMk/>
            <pc:sldMk cId="798808531" sldId="259"/>
            <ac:graphicFrameMk id="3" creationId="{1DE8FB0E-7901-A8FF-ED9A-6D8508BC583B}"/>
          </ac:graphicFrameMkLst>
        </pc:graphicFrameChg>
      </pc:sldChg>
      <pc:sldChg chg="addSp delSp modSp new mod setBg">
        <pc:chgData name="Jemima Wood (2205091)" userId="923c7456-d984-4cb9-9f7a-2990789a4ff6" providerId="ADAL" clId="{C0EC8265-D322-440B-948C-FEC80380FFCB}" dt="2023-12-03T14:11:54.862" v="1078" actId="1076"/>
        <pc:sldMkLst>
          <pc:docMk/>
          <pc:sldMk cId="3914080790" sldId="260"/>
        </pc:sldMkLst>
        <pc:spChg chg="add mod">
          <ac:chgData name="Jemima Wood (2205091)" userId="923c7456-d984-4cb9-9f7a-2990789a4ff6" providerId="ADAL" clId="{C0EC8265-D322-440B-948C-FEC80380FFCB}" dt="2023-12-03T14:11:54.862" v="1078" actId="1076"/>
          <ac:spMkLst>
            <pc:docMk/>
            <pc:sldMk cId="3914080790" sldId="260"/>
            <ac:spMk id="2" creationId="{A6FD13D8-8969-5544-7EEF-A18CD7729D8F}"/>
          </ac:spMkLst>
        </pc:spChg>
        <pc:spChg chg="del">
          <ac:chgData name="Jemima Wood (2205091)" userId="923c7456-d984-4cb9-9f7a-2990789a4ff6" providerId="ADAL" clId="{C0EC8265-D322-440B-948C-FEC80380FFCB}" dt="2023-11-28T11:00:56.150" v="466" actId="478"/>
          <ac:spMkLst>
            <pc:docMk/>
            <pc:sldMk cId="3914080790" sldId="260"/>
            <ac:spMk id="2" creationId="{B1C2ACAD-4F0D-6E60-5073-84EC08B26169}"/>
          </ac:spMkLst>
        </pc:spChg>
        <pc:spChg chg="add mod">
          <ac:chgData name="Jemima Wood (2205091)" userId="923c7456-d984-4cb9-9f7a-2990789a4ff6" providerId="ADAL" clId="{C0EC8265-D322-440B-948C-FEC80380FFCB}" dt="2023-11-28T11:02:51.575" v="508" actId="14100"/>
          <ac:spMkLst>
            <pc:docMk/>
            <pc:sldMk cId="3914080790" sldId="260"/>
            <ac:spMk id="3" creationId="{00350A42-79FA-3A6B-E0B9-7C311015657A}"/>
          </ac:spMkLst>
        </pc:spChg>
        <pc:spChg chg="add mod">
          <ac:chgData name="Jemima Wood (2205091)" userId="923c7456-d984-4cb9-9f7a-2990789a4ff6" providerId="ADAL" clId="{C0EC8265-D322-440B-948C-FEC80380FFCB}" dt="2023-12-03T14:11:40.709" v="1076" actId="1076"/>
          <ac:spMkLst>
            <pc:docMk/>
            <pc:sldMk cId="3914080790" sldId="260"/>
            <ac:spMk id="7" creationId="{C6411F94-3053-66B0-F804-3E8526CD9A39}"/>
          </ac:spMkLst>
        </pc:spChg>
        <pc:picChg chg="add del mod modCrop">
          <ac:chgData name="Jemima Wood (2205091)" userId="923c7456-d984-4cb9-9f7a-2990789a4ff6" providerId="ADAL" clId="{C0EC8265-D322-440B-948C-FEC80380FFCB}" dt="2023-12-03T14:07:10.146" v="985" actId="21"/>
          <ac:picMkLst>
            <pc:docMk/>
            <pc:sldMk cId="3914080790" sldId="260"/>
            <ac:picMk id="5" creationId="{E28E78F6-5203-FC99-1C9E-29FC6BB08385}"/>
          </ac:picMkLst>
        </pc:picChg>
      </pc:sldChg>
      <pc:sldChg chg="addSp delSp modSp new mod setBg">
        <pc:chgData name="Jemima Wood (2205091)" userId="923c7456-d984-4cb9-9f7a-2990789a4ff6" providerId="ADAL" clId="{C0EC8265-D322-440B-948C-FEC80380FFCB}" dt="2023-12-03T20:44:02.248" v="2393" actId="20577"/>
        <pc:sldMkLst>
          <pc:docMk/>
          <pc:sldMk cId="2042199137" sldId="261"/>
        </pc:sldMkLst>
        <pc:spChg chg="del">
          <ac:chgData name="Jemima Wood (2205091)" userId="923c7456-d984-4cb9-9f7a-2990789a4ff6" providerId="ADAL" clId="{C0EC8265-D322-440B-948C-FEC80380FFCB}" dt="2023-11-28T11:03:28.725" v="544" actId="478"/>
          <ac:spMkLst>
            <pc:docMk/>
            <pc:sldMk cId="2042199137" sldId="261"/>
            <ac:spMk id="2" creationId="{D25D1080-8E69-ED12-CB1B-19CF3732B381}"/>
          </ac:spMkLst>
        </pc:spChg>
        <pc:spChg chg="add mod">
          <ac:chgData name="Jemima Wood (2205091)" userId="923c7456-d984-4cb9-9f7a-2990789a4ff6" providerId="ADAL" clId="{C0EC8265-D322-440B-948C-FEC80380FFCB}" dt="2023-11-28T11:04:02.370" v="591" actId="1076"/>
          <ac:spMkLst>
            <pc:docMk/>
            <pc:sldMk cId="2042199137" sldId="261"/>
            <ac:spMk id="3" creationId="{BD0A4F32-3CBE-9379-11F1-EC7B9FFFACC5}"/>
          </ac:spMkLst>
        </pc:spChg>
        <pc:graphicFrameChg chg="add mod modGraphic">
          <ac:chgData name="Jemima Wood (2205091)" userId="923c7456-d984-4cb9-9f7a-2990789a4ff6" providerId="ADAL" clId="{C0EC8265-D322-440B-948C-FEC80380FFCB}" dt="2023-12-03T20:44:02.248" v="2393" actId="20577"/>
          <ac:graphicFrameMkLst>
            <pc:docMk/>
            <pc:sldMk cId="2042199137" sldId="261"/>
            <ac:graphicFrameMk id="2" creationId="{E4078F71-C802-AB92-FB01-53F6D8DBCA2E}"/>
          </ac:graphicFrameMkLst>
        </pc:graphicFrameChg>
      </pc:sldChg>
      <pc:sldChg chg="addSp delSp modSp new mod">
        <pc:chgData name="Jemima Wood (2205091)" userId="923c7456-d984-4cb9-9f7a-2990789a4ff6" providerId="ADAL" clId="{C0EC8265-D322-440B-948C-FEC80380FFCB}" dt="2023-12-03T14:51:06.336" v="1339" actId="1076"/>
        <pc:sldMkLst>
          <pc:docMk/>
          <pc:sldMk cId="12451679" sldId="262"/>
        </pc:sldMkLst>
        <pc:spChg chg="del">
          <ac:chgData name="Jemima Wood (2205091)" userId="923c7456-d984-4cb9-9f7a-2990789a4ff6" providerId="ADAL" clId="{C0EC8265-D322-440B-948C-FEC80380FFCB}" dt="2023-12-03T14:07:17.320" v="987" actId="478"/>
          <ac:spMkLst>
            <pc:docMk/>
            <pc:sldMk cId="12451679" sldId="262"/>
            <ac:spMk id="2" creationId="{BA0E1BA1-B2DC-D3A9-2CC0-D9FD13AA1F7E}"/>
          </ac:spMkLst>
        </pc:spChg>
        <pc:spChg chg="add mod">
          <ac:chgData name="Jemima Wood (2205091)" userId="923c7456-d984-4cb9-9f7a-2990789a4ff6" providerId="ADAL" clId="{C0EC8265-D322-440B-948C-FEC80380FFCB}" dt="2023-12-03T14:14:17.538" v="1131" actId="1076"/>
          <ac:spMkLst>
            <pc:docMk/>
            <pc:sldMk cId="12451679" sldId="262"/>
            <ac:spMk id="4" creationId="{D11D1FF1-14BC-D78C-75EE-5DF5112E5C8F}"/>
          </ac:spMkLst>
        </pc:spChg>
        <pc:spChg chg="add mod">
          <ac:chgData name="Jemima Wood (2205091)" userId="923c7456-d984-4cb9-9f7a-2990789a4ff6" providerId="ADAL" clId="{C0EC8265-D322-440B-948C-FEC80380FFCB}" dt="2023-12-03T14:43:38.360" v="1245" actId="1076"/>
          <ac:spMkLst>
            <pc:docMk/>
            <pc:sldMk cId="12451679" sldId="262"/>
            <ac:spMk id="7" creationId="{F1547ED6-27D8-7ED7-69C7-D1B133722113}"/>
          </ac:spMkLst>
        </pc:spChg>
        <pc:spChg chg="add mod">
          <ac:chgData name="Jemima Wood (2205091)" userId="923c7456-d984-4cb9-9f7a-2990789a4ff6" providerId="ADAL" clId="{C0EC8265-D322-440B-948C-FEC80380FFCB}" dt="2023-12-03T14:43:34.533" v="1244" actId="14100"/>
          <ac:spMkLst>
            <pc:docMk/>
            <pc:sldMk cId="12451679" sldId="262"/>
            <ac:spMk id="8" creationId="{613D48E7-27FB-DCFE-9BB5-5CC2EE2D0CD3}"/>
          </ac:spMkLst>
        </pc:spChg>
        <pc:spChg chg="add mod">
          <ac:chgData name="Jemima Wood (2205091)" userId="923c7456-d984-4cb9-9f7a-2990789a4ff6" providerId="ADAL" clId="{C0EC8265-D322-440B-948C-FEC80380FFCB}" dt="2023-12-03T14:46:30.629" v="1300" actId="1076"/>
          <ac:spMkLst>
            <pc:docMk/>
            <pc:sldMk cId="12451679" sldId="262"/>
            <ac:spMk id="13" creationId="{A0784EDD-A5DC-4C19-FF5D-40EF69EBFC90}"/>
          </ac:spMkLst>
        </pc:spChg>
        <pc:spChg chg="add mod">
          <ac:chgData name="Jemima Wood (2205091)" userId="923c7456-d984-4cb9-9f7a-2990789a4ff6" providerId="ADAL" clId="{C0EC8265-D322-440B-948C-FEC80380FFCB}" dt="2023-12-03T14:51:06.336" v="1339" actId="1076"/>
          <ac:spMkLst>
            <pc:docMk/>
            <pc:sldMk cId="12451679" sldId="262"/>
            <ac:spMk id="18" creationId="{E1EA787F-BBD8-8B9A-A31D-0F1BBD138AB8}"/>
          </ac:spMkLst>
        </pc:spChg>
        <pc:picChg chg="add mod">
          <ac:chgData name="Jemima Wood (2205091)" userId="923c7456-d984-4cb9-9f7a-2990789a4ff6" providerId="ADAL" clId="{C0EC8265-D322-440B-948C-FEC80380FFCB}" dt="2023-12-03T14:13:26.923" v="1084" actId="1076"/>
          <ac:picMkLst>
            <pc:docMk/>
            <pc:sldMk cId="12451679" sldId="262"/>
            <ac:picMk id="3" creationId="{F27B1137-D879-3361-3847-843F1A40BDD5}"/>
          </ac:picMkLst>
        </pc:picChg>
        <pc:cxnChg chg="add mod">
          <ac:chgData name="Jemima Wood (2205091)" userId="923c7456-d984-4cb9-9f7a-2990789a4ff6" providerId="ADAL" clId="{C0EC8265-D322-440B-948C-FEC80380FFCB}" dt="2023-12-03T14:14:28.320" v="1133" actId="13822"/>
          <ac:cxnSpMkLst>
            <pc:docMk/>
            <pc:sldMk cId="12451679" sldId="262"/>
            <ac:cxnSpMk id="6" creationId="{FF169515-798A-AF1A-1BA0-DB6E9220B738}"/>
          </ac:cxnSpMkLst>
        </pc:cxnChg>
        <pc:cxnChg chg="add mod">
          <ac:chgData name="Jemima Wood (2205091)" userId="923c7456-d984-4cb9-9f7a-2990789a4ff6" providerId="ADAL" clId="{C0EC8265-D322-440B-948C-FEC80380FFCB}" dt="2023-12-03T14:44:27.903" v="1247" actId="13822"/>
          <ac:cxnSpMkLst>
            <pc:docMk/>
            <pc:sldMk cId="12451679" sldId="262"/>
            <ac:cxnSpMk id="10" creationId="{D7E4AED9-7857-B1CC-6864-7C6E4BFD5047}"/>
          </ac:cxnSpMkLst>
        </pc:cxnChg>
        <pc:cxnChg chg="add mod">
          <ac:chgData name="Jemima Wood (2205091)" userId="923c7456-d984-4cb9-9f7a-2990789a4ff6" providerId="ADAL" clId="{C0EC8265-D322-440B-948C-FEC80380FFCB}" dt="2023-12-03T14:44:37.417" v="1249" actId="13822"/>
          <ac:cxnSpMkLst>
            <pc:docMk/>
            <pc:sldMk cId="12451679" sldId="262"/>
            <ac:cxnSpMk id="12" creationId="{0BD34273-78B6-08C3-8EF4-2E40CA0946F0}"/>
          </ac:cxnSpMkLst>
        </pc:cxnChg>
        <pc:cxnChg chg="add mod">
          <ac:chgData name="Jemima Wood (2205091)" userId="923c7456-d984-4cb9-9f7a-2990789a4ff6" providerId="ADAL" clId="{C0EC8265-D322-440B-948C-FEC80380FFCB}" dt="2023-12-03T14:46:36.546" v="1303" actId="13822"/>
          <ac:cxnSpMkLst>
            <pc:docMk/>
            <pc:sldMk cId="12451679" sldId="262"/>
            <ac:cxnSpMk id="15" creationId="{85E83D6A-DF80-A8EE-BC10-9EE68195BE40}"/>
          </ac:cxnSpMkLst>
        </pc:cxnChg>
      </pc:sldChg>
      <pc:sldChg chg="addSp modSp mod">
        <pc:chgData name="Jemima Wood (2205091)" userId="923c7456-d984-4cb9-9f7a-2990789a4ff6" providerId="ADAL" clId="{C0EC8265-D322-440B-948C-FEC80380FFCB}" dt="2023-12-05T18:16:33.395" v="2512" actId="1076"/>
        <pc:sldMkLst>
          <pc:docMk/>
          <pc:sldMk cId="4191794811" sldId="265"/>
        </pc:sldMkLst>
        <pc:spChg chg="add mod">
          <ac:chgData name="Jemima Wood (2205091)" userId="923c7456-d984-4cb9-9f7a-2990789a4ff6" providerId="ADAL" clId="{C0EC8265-D322-440B-948C-FEC80380FFCB}" dt="2023-12-05T18:15:55.925" v="2506" actId="1076"/>
          <ac:spMkLst>
            <pc:docMk/>
            <pc:sldMk cId="4191794811" sldId="265"/>
            <ac:spMk id="2" creationId="{5C1F61B7-9F77-5590-A330-17E72C650AA2}"/>
          </ac:spMkLst>
        </pc:spChg>
        <pc:spChg chg="add mod">
          <ac:chgData name="Jemima Wood (2205091)" userId="923c7456-d984-4cb9-9f7a-2990789a4ff6" providerId="ADAL" clId="{C0EC8265-D322-440B-948C-FEC80380FFCB}" dt="2023-12-05T18:16:33.395" v="2512" actId="1076"/>
          <ac:spMkLst>
            <pc:docMk/>
            <pc:sldMk cId="4191794811" sldId="265"/>
            <ac:spMk id="5" creationId="{4F60B9AB-5964-7E03-6CEA-FA2EC52FCE15}"/>
          </ac:spMkLst>
        </pc:spChg>
      </pc:sldChg>
      <pc:sldChg chg="addSp delSp modSp new mod setBg">
        <pc:chgData name="Jemima Wood (2205091)" userId="923c7456-d984-4cb9-9f7a-2990789a4ff6" providerId="ADAL" clId="{C0EC8265-D322-440B-948C-FEC80380FFCB}" dt="2023-12-06T14:55:31.352" v="3287" actId="403"/>
        <pc:sldMkLst>
          <pc:docMk/>
          <pc:sldMk cId="1185092329" sldId="266"/>
        </pc:sldMkLst>
        <pc:spChg chg="del">
          <ac:chgData name="Jemima Wood (2205091)" userId="923c7456-d984-4cb9-9f7a-2990789a4ff6" providerId="ADAL" clId="{C0EC8265-D322-440B-948C-FEC80380FFCB}" dt="2023-12-05T18:17:05.240" v="2517" actId="478"/>
          <ac:spMkLst>
            <pc:docMk/>
            <pc:sldMk cId="1185092329" sldId="266"/>
            <ac:spMk id="2" creationId="{C5A36474-1E9C-D161-0935-C4BFD5916276}"/>
          </ac:spMkLst>
        </pc:spChg>
        <pc:spChg chg="add mod">
          <ac:chgData name="Jemima Wood (2205091)" userId="923c7456-d984-4cb9-9f7a-2990789a4ff6" providerId="ADAL" clId="{C0EC8265-D322-440B-948C-FEC80380FFCB}" dt="2023-12-05T18:17:59.267" v="2565" actId="14100"/>
          <ac:spMkLst>
            <pc:docMk/>
            <pc:sldMk cId="1185092329" sldId="266"/>
            <ac:spMk id="3" creationId="{49EB56DF-1E57-C70D-D6E9-391D6508801A}"/>
          </ac:spMkLst>
        </pc:spChg>
        <pc:spChg chg="add mod">
          <ac:chgData name="Jemima Wood (2205091)" userId="923c7456-d984-4cb9-9f7a-2990789a4ff6" providerId="ADAL" clId="{C0EC8265-D322-440B-948C-FEC80380FFCB}" dt="2023-12-06T11:50:04.874" v="2639" actId="122"/>
          <ac:spMkLst>
            <pc:docMk/>
            <pc:sldMk cId="1185092329" sldId="266"/>
            <ac:spMk id="6" creationId="{D93F7DB8-2F8C-AC15-80A6-B4294438ABDC}"/>
          </ac:spMkLst>
        </pc:spChg>
        <pc:graphicFrameChg chg="add mod modGraphic">
          <ac:chgData name="Jemima Wood (2205091)" userId="923c7456-d984-4cb9-9f7a-2990789a4ff6" providerId="ADAL" clId="{C0EC8265-D322-440B-948C-FEC80380FFCB}" dt="2023-12-06T14:55:31.352" v="3287" actId="403"/>
          <ac:graphicFrameMkLst>
            <pc:docMk/>
            <pc:sldMk cId="1185092329" sldId="266"/>
            <ac:graphicFrameMk id="4" creationId="{AF7C6614-475F-8E80-3227-1D3FFC9BE837}"/>
          </ac:graphicFrameMkLst>
        </pc:graphicFrameChg>
      </pc:sldChg>
      <pc:sldChg chg="addSp delSp modSp new mod setBg">
        <pc:chgData name="Jemima Wood (2205091)" userId="923c7456-d984-4cb9-9f7a-2990789a4ff6" providerId="ADAL" clId="{C0EC8265-D322-440B-948C-FEC80380FFCB}" dt="2023-12-06T13:29:58.729" v="3135" actId="115"/>
        <pc:sldMkLst>
          <pc:docMk/>
          <pc:sldMk cId="1938090792" sldId="267"/>
        </pc:sldMkLst>
        <pc:spChg chg="del">
          <ac:chgData name="Jemima Wood (2205091)" userId="923c7456-d984-4cb9-9f7a-2990789a4ff6" providerId="ADAL" clId="{C0EC8265-D322-440B-948C-FEC80380FFCB}" dt="2023-12-06T11:50:15.028" v="2641" actId="478"/>
          <ac:spMkLst>
            <pc:docMk/>
            <pc:sldMk cId="1938090792" sldId="267"/>
            <ac:spMk id="2" creationId="{F246AB77-1E7B-5F90-C7D8-42A7CD6A0ED6}"/>
          </ac:spMkLst>
        </pc:spChg>
        <pc:spChg chg="add mod">
          <ac:chgData name="Jemima Wood (2205091)" userId="923c7456-d984-4cb9-9f7a-2990789a4ff6" providerId="ADAL" clId="{C0EC8265-D322-440B-948C-FEC80380FFCB}" dt="2023-12-06T13:29:58.729" v="3135" actId="115"/>
          <ac:spMkLst>
            <pc:docMk/>
            <pc:sldMk cId="1938090792" sldId="267"/>
            <ac:spMk id="3" creationId="{4778F84F-6587-3234-FB16-0536C8BE62E5}"/>
          </ac:spMkLst>
        </pc:spChg>
        <pc:spChg chg="add mod">
          <ac:chgData name="Jemima Wood (2205091)" userId="923c7456-d984-4cb9-9f7a-2990789a4ff6" providerId="ADAL" clId="{C0EC8265-D322-440B-948C-FEC80380FFCB}" dt="2023-12-06T12:10:15.844" v="2819" actId="1076"/>
          <ac:spMkLst>
            <pc:docMk/>
            <pc:sldMk cId="1938090792" sldId="267"/>
            <ac:spMk id="5" creationId="{03AABC35-FC28-D443-BBD9-975CF7FD658D}"/>
          </ac:spMkLst>
        </pc:spChg>
        <pc:spChg chg="add mod">
          <ac:chgData name="Jemima Wood (2205091)" userId="923c7456-d984-4cb9-9f7a-2990789a4ff6" providerId="ADAL" clId="{C0EC8265-D322-440B-948C-FEC80380FFCB}" dt="2023-12-06T12:14:35.055" v="2952" actId="1076"/>
          <ac:spMkLst>
            <pc:docMk/>
            <pc:sldMk cId="1938090792" sldId="267"/>
            <ac:spMk id="8" creationId="{A88CA731-B1DF-2F54-86B6-D931B99287B7}"/>
          </ac:spMkLst>
        </pc:spChg>
        <pc:spChg chg="add mod">
          <ac:chgData name="Jemima Wood (2205091)" userId="923c7456-d984-4cb9-9f7a-2990789a4ff6" providerId="ADAL" clId="{C0EC8265-D322-440B-948C-FEC80380FFCB}" dt="2023-12-06T12:14:29.875" v="2950" actId="1076"/>
          <ac:spMkLst>
            <pc:docMk/>
            <pc:sldMk cId="1938090792" sldId="267"/>
            <ac:spMk id="11" creationId="{9220A801-9134-EB90-D48B-CAC92B85CB1D}"/>
          </ac:spMkLst>
        </pc:spChg>
        <pc:spChg chg="add mod">
          <ac:chgData name="Jemima Wood (2205091)" userId="923c7456-d984-4cb9-9f7a-2990789a4ff6" providerId="ADAL" clId="{C0EC8265-D322-440B-948C-FEC80380FFCB}" dt="2023-12-06T12:14:20.092" v="2949" actId="1076"/>
          <ac:spMkLst>
            <pc:docMk/>
            <pc:sldMk cId="1938090792" sldId="267"/>
            <ac:spMk id="14" creationId="{FDB7F21E-8B3E-6A3A-D8BD-19D29BD002D2}"/>
          </ac:spMkLst>
        </pc:spChg>
        <pc:spChg chg="add mod">
          <ac:chgData name="Jemima Wood (2205091)" userId="923c7456-d984-4cb9-9f7a-2990789a4ff6" providerId="ADAL" clId="{C0EC8265-D322-440B-948C-FEC80380FFCB}" dt="2023-12-06T12:13:22.495" v="2945" actId="1076"/>
          <ac:spMkLst>
            <pc:docMk/>
            <pc:sldMk cId="1938090792" sldId="267"/>
            <ac:spMk id="19" creationId="{176956AC-F651-1C59-F3AA-C98DECE23C01}"/>
          </ac:spMkLst>
        </pc:spChg>
        <pc:spChg chg="add mod">
          <ac:chgData name="Jemima Wood (2205091)" userId="923c7456-d984-4cb9-9f7a-2990789a4ff6" providerId="ADAL" clId="{C0EC8265-D322-440B-948C-FEC80380FFCB}" dt="2023-12-06T12:14:55.613" v="2974" actId="1076"/>
          <ac:spMkLst>
            <pc:docMk/>
            <pc:sldMk cId="1938090792" sldId="267"/>
            <ac:spMk id="25" creationId="{FAFF173A-1DBB-A166-C6B8-88016233E65F}"/>
          </ac:spMkLst>
        </pc:spChg>
        <pc:cxnChg chg="add mod">
          <ac:chgData name="Jemima Wood (2205091)" userId="923c7456-d984-4cb9-9f7a-2990789a4ff6" providerId="ADAL" clId="{C0EC8265-D322-440B-948C-FEC80380FFCB}" dt="2023-12-06T12:15:53.191" v="2989" actId="14100"/>
          <ac:cxnSpMkLst>
            <pc:docMk/>
            <pc:sldMk cId="1938090792" sldId="267"/>
            <ac:cxnSpMk id="7" creationId="{5BAABE6D-9843-75C1-FDCE-FB9CDE54EE5C}"/>
          </ac:cxnSpMkLst>
        </pc:cxnChg>
        <pc:cxnChg chg="add mod">
          <ac:chgData name="Jemima Wood (2205091)" userId="923c7456-d984-4cb9-9f7a-2990789a4ff6" providerId="ADAL" clId="{C0EC8265-D322-440B-948C-FEC80380FFCB}" dt="2023-12-06T12:15:33.808" v="2985" actId="208"/>
          <ac:cxnSpMkLst>
            <pc:docMk/>
            <pc:sldMk cId="1938090792" sldId="267"/>
            <ac:cxnSpMk id="9" creationId="{A91862F3-80EF-130C-009B-E4B50E1676E8}"/>
          </ac:cxnSpMkLst>
        </pc:cxnChg>
        <pc:cxnChg chg="add mod">
          <ac:chgData name="Jemima Wood (2205091)" userId="923c7456-d984-4cb9-9f7a-2990789a4ff6" providerId="ADAL" clId="{C0EC8265-D322-440B-948C-FEC80380FFCB}" dt="2023-12-06T12:15:36.710" v="2987" actId="208"/>
          <ac:cxnSpMkLst>
            <pc:docMk/>
            <pc:sldMk cId="1938090792" sldId="267"/>
            <ac:cxnSpMk id="15" creationId="{EBF6489A-D389-632A-F059-4545434EE64F}"/>
          </ac:cxnSpMkLst>
        </pc:cxnChg>
        <pc:cxnChg chg="add mod">
          <ac:chgData name="Jemima Wood (2205091)" userId="923c7456-d984-4cb9-9f7a-2990789a4ff6" providerId="ADAL" clId="{C0EC8265-D322-440B-948C-FEC80380FFCB}" dt="2023-12-06T12:15:24.350" v="2979" actId="208"/>
          <ac:cxnSpMkLst>
            <pc:docMk/>
            <pc:sldMk cId="1938090792" sldId="267"/>
            <ac:cxnSpMk id="17" creationId="{4CD49357-A6C7-B3D9-1C06-292FCCA1E253}"/>
          </ac:cxnSpMkLst>
        </pc:cxnChg>
        <pc:cxnChg chg="add mod">
          <ac:chgData name="Jemima Wood (2205091)" userId="923c7456-d984-4cb9-9f7a-2990789a4ff6" providerId="ADAL" clId="{C0EC8265-D322-440B-948C-FEC80380FFCB}" dt="2023-12-06T12:15:48.193" v="2988" actId="14100"/>
          <ac:cxnSpMkLst>
            <pc:docMk/>
            <pc:sldMk cId="1938090792" sldId="267"/>
            <ac:cxnSpMk id="26" creationId="{D1FF171C-A660-7850-6FAD-5EAB751E95A7}"/>
          </ac:cxnSpMkLst>
        </pc:cxnChg>
      </pc:sldChg>
      <pc:sldChg chg="addSp delSp modSp new mod setBg">
        <pc:chgData name="Jemima Wood (2205091)" userId="923c7456-d984-4cb9-9f7a-2990789a4ff6" providerId="ADAL" clId="{C0EC8265-D322-440B-948C-FEC80380FFCB}" dt="2023-12-06T13:55:59.696" v="3141" actId="1076"/>
        <pc:sldMkLst>
          <pc:docMk/>
          <pc:sldMk cId="1830288513" sldId="268"/>
        </pc:sldMkLst>
        <pc:spChg chg="del">
          <ac:chgData name="Jemima Wood (2205091)" userId="923c7456-d984-4cb9-9f7a-2990789a4ff6" providerId="ADAL" clId="{C0EC8265-D322-440B-948C-FEC80380FFCB}" dt="2023-12-06T11:53:03.590" v="2659" actId="478"/>
          <ac:spMkLst>
            <pc:docMk/>
            <pc:sldMk cId="1830288513" sldId="268"/>
            <ac:spMk id="2" creationId="{0567EC95-280B-B7F4-E75B-A18CF5F308F7}"/>
          </ac:spMkLst>
        </pc:spChg>
        <pc:spChg chg="add mod">
          <ac:chgData name="Jemima Wood (2205091)" userId="923c7456-d984-4cb9-9f7a-2990789a4ff6" providerId="ADAL" clId="{C0EC8265-D322-440B-948C-FEC80380FFCB}" dt="2023-12-06T13:30:03.142" v="3136" actId="115"/>
          <ac:spMkLst>
            <pc:docMk/>
            <pc:sldMk cId="1830288513" sldId="268"/>
            <ac:spMk id="3" creationId="{C1EDDBDC-DCDA-AEBF-27B1-40F22CAF13AD}"/>
          </ac:spMkLst>
        </pc:spChg>
        <pc:spChg chg="add mod">
          <ac:chgData name="Jemima Wood (2205091)" userId="923c7456-d984-4cb9-9f7a-2990789a4ff6" providerId="ADAL" clId="{C0EC8265-D322-440B-948C-FEC80380FFCB}" dt="2023-12-06T13:28:49.850" v="3095" actId="1076"/>
          <ac:spMkLst>
            <pc:docMk/>
            <pc:sldMk cId="1830288513" sldId="268"/>
            <ac:spMk id="4" creationId="{62CE4AF2-4621-6137-9728-FA3C82C8B6D3}"/>
          </ac:spMkLst>
        </pc:spChg>
        <pc:spChg chg="add mod">
          <ac:chgData name="Jemima Wood (2205091)" userId="923c7456-d984-4cb9-9f7a-2990789a4ff6" providerId="ADAL" clId="{C0EC8265-D322-440B-948C-FEC80380FFCB}" dt="2023-12-06T13:29:41.040" v="3134" actId="1076"/>
          <ac:spMkLst>
            <pc:docMk/>
            <pc:sldMk cId="1830288513" sldId="268"/>
            <ac:spMk id="5" creationId="{E3DEE402-D703-5D7F-4C01-1F64ECBCAA30}"/>
          </ac:spMkLst>
        </pc:spChg>
        <pc:spChg chg="add mod">
          <ac:chgData name="Jemima Wood (2205091)" userId="923c7456-d984-4cb9-9f7a-2990789a4ff6" providerId="ADAL" clId="{C0EC8265-D322-440B-948C-FEC80380FFCB}" dt="2023-12-06T13:55:59.696" v="3141" actId="1076"/>
          <ac:spMkLst>
            <pc:docMk/>
            <pc:sldMk cId="1830288513" sldId="268"/>
            <ac:spMk id="7" creationId="{BED3FCF9-97F2-5E46-8CBD-28062DE3DBFD}"/>
          </ac:spMkLst>
        </pc:spChg>
      </pc:sldChg>
      <pc:sldChg chg="addSp delSp modSp new mod setBg">
        <pc:chgData name="Jemima Wood (2205091)" userId="923c7456-d984-4cb9-9f7a-2990789a4ff6" providerId="ADAL" clId="{C0EC8265-D322-440B-948C-FEC80380FFCB}" dt="2023-12-06T15:03:48.343" v="3329" actId="1076"/>
        <pc:sldMkLst>
          <pc:docMk/>
          <pc:sldMk cId="3655581950" sldId="269"/>
        </pc:sldMkLst>
        <pc:spChg chg="del">
          <ac:chgData name="Jemima Wood (2205091)" userId="923c7456-d984-4cb9-9f7a-2990789a4ff6" providerId="ADAL" clId="{C0EC8265-D322-440B-948C-FEC80380FFCB}" dt="2023-12-06T11:53:00.030" v="2658" actId="478"/>
          <ac:spMkLst>
            <pc:docMk/>
            <pc:sldMk cId="3655581950" sldId="269"/>
            <ac:spMk id="2" creationId="{D1B57C60-E5D3-1E4C-FD4E-B4509D41C08A}"/>
          </ac:spMkLst>
        </pc:spChg>
        <pc:spChg chg="add mod">
          <ac:chgData name="Jemima Wood (2205091)" userId="923c7456-d984-4cb9-9f7a-2990789a4ff6" providerId="ADAL" clId="{C0EC8265-D322-440B-948C-FEC80380FFCB}" dt="2023-12-06T13:30:06.282" v="3137" actId="115"/>
          <ac:spMkLst>
            <pc:docMk/>
            <pc:sldMk cId="3655581950" sldId="269"/>
            <ac:spMk id="3" creationId="{24AB6B93-B08D-FB3B-8820-48D15DC76607}"/>
          </ac:spMkLst>
        </pc:spChg>
        <pc:spChg chg="add mod">
          <ac:chgData name="Jemima Wood (2205091)" userId="923c7456-d984-4cb9-9f7a-2990789a4ff6" providerId="ADAL" clId="{C0EC8265-D322-440B-948C-FEC80380FFCB}" dt="2023-12-06T14:39:59.065" v="3232" actId="14100"/>
          <ac:spMkLst>
            <pc:docMk/>
            <pc:sldMk cId="3655581950" sldId="269"/>
            <ac:spMk id="4" creationId="{FA50B9EF-2090-4D97-28F8-E917B6738C22}"/>
          </ac:spMkLst>
        </pc:spChg>
        <pc:spChg chg="add mod">
          <ac:chgData name="Jemima Wood (2205091)" userId="923c7456-d984-4cb9-9f7a-2990789a4ff6" providerId="ADAL" clId="{C0EC8265-D322-440B-948C-FEC80380FFCB}" dt="2023-12-06T15:03:48.343" v="3329" actId="1076"/>
          <ac:spMkLst>
            <pc:docMk/>
            <pc:sldMk cId="3655581950" sldId="269"/>
            <ac:spMk id="6" creationId="{73490883-A679-CD40-37F0-B86DDDB01A90}"/>
          </ac:spMkLst>
        </pc:spChg>
      </pc:sldChg>
      <pc:sldChg chg="addSp delSp modSp new mod setBg">
        <pc:chgData name="Jemima Wood (2205091)" userId="923c7456-d984-4cb9-9f7a-2990789a4ff6" providerId="ADAL" clId="{C0EC8265-D322-440B-948C-FEC80380FFCB}" dt="2023-12-06T15:58:58.322" v="3416" actId="403"/>
        <pc:sldMkLst>
          <pc:docMk/>
          <pc:sldMk cId="1370925892" sldId="270"/>
        </pc:sldMkLst>
        <pc:spChg chg="del">
          <ac:chgData name="Jemima Wood (2205091)" userId="923c7456-d984-4cb9-9f7a-2990789a4ff6" providerId="ADAL" clId="{C0EC8265-D322-440B-948C-FEC80380FFCB}" dt="2023-12-06T11:52:54.527" v="2657" actId="478"/>
          <ac:spMkLst>
            <pc:docMk/>
            <pc:sldMk cId="1370925892" sldId="270"/>
            <ac:spMk id="2" creationId="{3C07B321-41C0-A3A3-8F69-70ECEAF27205}"/>
          </ac:spMkLst>
        </pc:spChg>
        <pc:spChg chg="add mod">
          <ac:chgData name="Jemima Wood (2205091)" userId="923c7456-d984-4cb9-9f7a-2990789a4ff6" providerId="ADAL" clId="{C0EC8265-D322-440B-948C-FEC80380FFCB}" dt="2023-12-06T13:30:09.027" v="3138" actId="115"/>
          <ac:spMkLst>
            <pc:docMk/>
            <pc:sldMk cId="1370925892" sldId="270"/>
            <ac:spMk id="3" creationId="{8E1E5A4C-840E-05B3-02DB-7D4AA03D3EDF}"/>
          </ac:spMkLst>
        </pc:spChg>
        <pc:spChg chg="add mod">
          <ac:chgData name="Jemima Wood (2205091)" userId="923c7456-d984-4cb9-9f7a-2990789a4ff6" providerId="ADAL" clId="{C0EC8265-D322-440B-948C-FEC80380FFCB}" dt="2023-12-06T15:58:50.469" v="3415" actId="121"/>
          <ac:spMkLst>
            <pc:docMk/>
            <pc:sldMk cId="1370925892" sldId="270"/>
            <ac:spMk id="6" creationId="{2FEC575A-6FDE-7621-ACF0-269E83B7DF55}"/>
          </ac:spMkLst>
        </pc:spChg>
        <pc:graphicFrameChg chg="add mod modGraphic">
          <ac:chgData name="Jemima Wood (2205091)" userId="923c7456-d984-4cb9-9f7a-2990789a4ff6" providerId="ADAL" clId="{C0EC8265-D322-440B-948C-FEC80380FFCB}" dt="2023-12-06T15:58:58.322" v="3416" actId="403"/>
          <ac:graphicFrameMkLst>
            <pc:docMk/>
            <pc:sldMk cId="1370925892" sldId="270"/>
            <ac:graphicFrameMk id="4" creationId="{087D95DC-A7EA-C879-78E9-BDFECFDEDD5B}"/>
          </ac:graphicFrameMkLst>
        </pc:graphicFrameChg>
      </pc:sldChg>
      <pc:sldChg chg="addSp delSp modSp new mod setBg">
        <pc:chgData name="Jemima Wood (2205091)" userId="923c7456-d984-4cb9-9f7a-2990789a4ff6" providerId="ADAL" clId="{C0EC8265-D322-440B-948C-FEC80380FFCB}" dt="2023-12-06T19:20:06.246" v="3931" actId="1076"/>
        <pc:sldMkLst>
          <pc:docMk/>
          <pc:sldMk cId="3749119464" sldId="271"/>
        </pc:sldMkLst>
        <pc:spChg chg="mod">
          <ac:chgData name="Jemima Wood (2205091)" userId="923c7456-d984-4cb9-9f7a-2990789a4ff6" providerId="ADAL" clId="{C0EC8265-D322-440B-948C-FEC80380FFCB}" dt="2023-12-06T19:12:10.547" v="3607" actId="1076"/>
          <ac:spMkLst>
            <pc:docMk/>
            <pc:sldMk cId="3749119464" sldId="271"/>
            <ac:spMk id="2" creationId="{92A2EFEB-D1DF-0460-50E2-FF54506737E7}"/>
          </ac:spMkLst>
        </pc:spChg>
        <pc:spChg chg="add mod">
          <ac:chgData name="Jemima Wood (2205091)" userId="923c7456-d984-4cb9-9f7a-2990789a4ff6" providerId="ADAL" clId="{C0EC8265-D322-440B-948C-FEC80380FFCB}" dt="2023-12-06T19:12:02.004" v="3605"/>
          <ac:spMkLst>
            <pc:docMk/>
            <pc:sldMk cId="3749119464" sldId="271"/>
            <ac:spMk id="3" creationId="{333A7686-9015-5DE5-2506-E94110926D51}"/>
          </ac:spMkLst>
        </pc:spChg>
        <pc:spChg chg="add mod">
          <ac:chgData name="Jemima Wood (2205091)" userId="923c7456-d984-4cb9-9f7a-2990789a4ff6" providerId="ADAL" clId="{C0EC8265-D322-440B-948C-FEC80380FFCB}" dt="2023-12-06T19:14:49.083" v="3740" actId="1076"/>
          <ac:spMkLst>
            <pc:docMk/>
            <pc:sldMk cId="3749119464" sldId="271"/>
            <ac:spMk id="4" creationId="{B022AC97-FA57-9E23-846F-48037E0A8DDB}"/>
          </ac:spMkLst>
        </pc:spChg>
        <pc:spChg chg="add mod">
          <ac:chgData name="Jemima Wood (2205091)" userId="923c7456-d984-4cb9-9f7a-2990789a4ff6" providerId="ADAL" clId="{C0EC8265-D322-440B-948C-FEC80380FFCB}" dt="2023-12-06T19:16:38.717" v="3817" actId="20577"/>
          <ac:spMkLst>
            <pc:docMk/>
            <pc:sldMk cId="3749119464" sldId="271"/>
            <ac:spMk id="5" creationId="{21F2BCC4-EA68-54DA-3CE1-D418298EA486}"/>
          </ac:spMkLst>
        </pc:spChg>
        <pc:spChg chg="add mod">
          <ac:chgData name="Jemima Wood (2205091)" userId="923c7456-d984-4cb9-9f7a-2990789a4ff6" providerId="ADAL" clId="{C0EC8265-D322-440B-948C-FEC80380FFCB}" dt="2023-12-06T19:20:06.246" v="3931" actId="1076"/>
          <ac:spMkLst>
            <pc:docMk/>
            <pc:sldMk cId="3749119464" sldId="271"/>
            <ac:spMk id="6" creationId="{23E12EAF-C8AD-01C8-88B3-22B3163AF59A}"/>
          </ac:spMkLst>
        </pc:spChg>
        <pc:spChg chg="add del mod">
          <ac:chgData name="Jemima Wood (2205091)" userId="923c7456-d984-4cb9-9f7a-2990789a4ff6" providerId="ADAL" clId="{C0EC8265-D322-440B-948C-FEC80380FFCB}" dt="2023-12-06T19:16:29.806" v="3807"/>
          <ac:spMkLst>
            <pc:docMk/>
            <pc:sldMk cId="3749119464" sldId="271"/>
            <ac:spMk id="12" creationId="{A9AF74EE-E882-3323-6111-5EF1D4C49ACF}"/>
          </ac:spMkLst>
        </pc:spChg>
        <pc:spChg chg="add mod">
          <ac:chgData name="Jemima Wood (2205091)" userId="923c7456-d984-4cb9-9f7a-2990789a4ff6" providerId="ADAL" clId="{C0EC8265-D322-440B-948C-FEC80380FFCB}" dt="2023-12-06T19:19:49.699" v="3929" actId="20577"/>
          <ac:spMkLst>
            <pc:docMk/>
            <pc:sldMk cId="3749119464" sldId="271"/>
            <ac:spMk id="13" creationId="{6F788CE3-3E93-939A-5DC5-5B1A7D848BE0}"/>
          </ac:spMkLst>
        </pc:spChg>
        <pc:cxnChg chg="add mod">
          <ac:chgData name="Jemima Wood (2205091)" userId="923c7456-d984-4cb9-9f7a-2990789a4ff6" providerId="ADAL" clId="{C0EC8265-D322-440B-948C-FEC80380FFCB}" dt="2023-12-06T19:15:15.921" v="3747" actId="208"/>
          <ac:cxnSpMkLst>
            <pc:docMk/>
            <pc:sldMk cId="3749119464" sldId="271"/>
            <ac:cxnSpMk id="8" creationId="{B477A78C-281E-5DC3-BE00-465176F646BE}"/>
          </ac:cxnSpMkLst>
        </pc:cxnChg>
        <pc:cxnChg chg="add mod">
          <ac:chgData name="Jemima Wood (2205091)" userId="923c7456-d984-4cb9-9f7a-2990789a4ff6" providerId="ADAL" clId="{C0EC8265-D322-440B-948C-FEC80380FFCB}" dt="2023-12-06T19:15:30.851" v="3749" actId="13822"/>
          <ac:cxnSpMkLst>
            <pc:docMk/>
            <pc:sldMk cId="3749119464" sldId="271"/>
            <ac:cxnSpMk id="11" creationId="{2870AA89-38A7-482D-5849-2774B1AA7942}"/>
          </ac:cxnSpMkLst>
        </pc:cxnChg>
      </pc:sldChg>
      <pc:sldChg chg="new del">
        <pc:chgData name="Jemima Wood (2205091)" userId="923c7456-d984-4cb9-9f7a-2990789a4ff6" providerId="ADAL" clId="{C0EC8265-D322-440B-948C-FEC80380FFCB}" dt="2023-12-06T16:20:08.147" v="3425" actId="2696"/>
        <pc:sldMkLst>
          <pc:docMk/>
          <pc:sldMk cId="1730223920" sldId="272"/>
        </pc:sldMkLst>
      </pc:sldChg>
      <pc:sldChg chg="new del">
        <pc:chgData name="Jemima Wood (2205091)" userId="923c7456-d984-4cb9-9f7a-2990789a4ff6" providerId="ADAL" clId="{C0EC8265-D322-440B-948C-FEC80380FFCB}" dt="2023-12-06T16:20:11.243" v="3426" actId="2696"/>
        <pc:sldMkLst>
          <pc:docMk/>
          <pc:sldMk cId="3578408716" sldId="273"/>
        </pc:sldMkLst>
      </pc:sldChg>
      <pc:sldChg chg="new del">
        <pc:chgData name="Jemima Wood (2205091)" userId="923c7456-d984-4cb9-9f7a-2990789a4ff6" providerId="ADAL" clId="{C0EC8265-D322-440B-948C-FEC80380FFCB}" dt="2023-12-06T16:20:13.571" v="3427" actId="2696"/>
        <pc:sldMkLst>
          <pc:docMk/>
          <pc:sldMk cId="3957546041" sldId="274"/>
        </pc:sldMkLst>
      </pc:sldChg>
      <pc:sldChg chg="addSp modSp add mod">
        <pc:chgData name="Jemima Wood (2205091)" userId="923c7456-d984-4cb9-9f7a-2990789a4ff6" providerId="ADAL" clId="{C0EC8265-D322-440B-948C-FEC80380FFCB}" dt="2023-12-11T10:34:00.312" v="4152" actId="1076"/>
        <pc:sldMkLst>
          <pc:docMk/>
          <pc:sldMk cId="1301676019" sldId="275"/>
        </pc:sldMkLst>
        <pc:spChg chg="mod">
          <ac:chgData name="Jemima Wood (2205091)" userId="923c7456-d984-4cb9-9f7a-2990789a4ff6" providerId="ADAL" clId="{C0EC8265-D322-440B-948C-FEC80380FFCB}" dt="2023-12-06T16:21:08.490" v="3494" actId="1076"/>
          <ac:spMkLst>
            <pc:docMk/>
            <pc:sldMk cId="1301676019" sldId="275"/>
            <ac:spMk id="2" creationId="{92A2EFEB-D1DF-0460-50E2-FF54506737E7}"/>
          </ac:spMkLst>
        </pc:spChg>
        <pc:spChg chg="add mod">
          <ac:chgData name="Jemima Wood (2205091)" userId="923c7456-d984-4cb9-9f7a-2990789a4ff6" providerId="ADAL" clId="{C0EC8265-D322-440B-948C-FEC80380FFCB}" dt="2023-12-11T10:33:05.862" v="4125" actId="1076"/>
          <ac:spMkLst>
            <pc:docMk/>
            <pc:sldMk cId="1301676019" sldId="275"/>
            <ac:spMk id="3" creationId="{5D231F4F-AC73-8BB6-EC13-68E1FAF0A5B0}"/>
          </ac:spMkLst>
        </pc:spChg>
        <pc:spChg chg="add mod">
          <ac:chgData name="Jemima Wood (2205091)" userId="923c7456-d984-4cb9-9f7a-2990789a4ff6" providerId="ADAL" clId="{C0EC8265-D322-440B-948C-FEC80380FFCB}" dt="2023-12-11T10:34:00.312" v="4152" actId="1076"/>
          <ac:spMkLst>
            <pc:docMk/>
            <pc:sldMk cId="1301676019" sldId="275"/>
            <ac:spMk id="4" creationId="{5E02AD0E-F863-E13C-6CF9-5E7AECFB3F5E}"/>
          </ac:spMkLst>
        </pc:spChg>
      </pc:sldChg>
      <pc:sldChg chg="addSp modSp add mod">
        <pc:chgData name="Jemima Wood (2205091)" userId="923c7456-d984-4cb9-9f7a-2990789a4ff6" providerId="ADAL" clId="{C0EC8265-D322-440B-948C-FEC80380FFCB}" dt="2023-12-11T12:34:07.712" v="4227" actId="1076"/>
        <pc:sldMkLst>
          <pc:docMk/>
          <pc:sldMk cId="4128134709" sldId="276"/>
        </pc:sldMkLst>
        <pc:spChg chg="mod">
          <ac:chgData name="Jemima Wood (2205091)" userId="923c7456-d984-4cb9-9f7a-2990789a4ff6" providerId="ADAL" clId="{C0EC8265-D322-440B-948C-FEC80380FFCB}" dt="2023-12-06T16:21:35.078" v="3543" actId="1076"/>
          <ac:spMkLst>
            <pc:docMk/>
            <pc:sldMk cId="4128134709" sldId="276"/>
            <ac:spMk id="2" creationId="{92A2EFEB-D1DF-0460-50E2-FF54506737E7}"/>
          </ac:spMkLst>
        </pc:spChg>
        <pc:spChg chg="add mod">
          <ac:chgData name="Jemima Wood (2205091)" userId="923c7456-d984-4cb9-9f7a-2990789a4ff6" providerId="ADAL" clId="{C0EC8265-D322-440B-948C-FEC80380FFCB}" dt="2023-12-11T12:33:29.459" v="4216" actId="403"/>
          <ac:spMkLst>
            <pc:docMk/>
            <pc:sldMk cId="4128134709" sldId="276"/>
            <ac:spMk id="3" creationId="{2FA2880F-19D0-F28B-E491-C5BB64A36056}"/>
          </ac:spMkLst>
        </pc:spChg>
        <pc:spChg chg="add mod">
          <ac:chgData name="Jemima Wood (2205091)" userId="923c7456-d984-4cb9-9f7a-2990789a4ff6" providerId="ADAL" clId="{C0EC8265-D322-440B-948C-FEC80380FFCB}" dt="2023-12-11T12:34:07.712" v="4227" actId="1076"/>
          <ac:spMkLst>
            <pc:docMk/>
            <pc:sldMk cId="4128134709" sldId="276"/>
            <ac:spMk id="4" creationId="{6E67CC92-3260-4BC0-8026-6846588B3B36}"/>
          </ac:spMkLst>
        </pc:spChg>
      </pc:sldChg>
      <pc:sldChg chg="addSp delSp modSp add mod">
        <pc:chgData name="Jemima Wood (2205091)" userId="923c7456-d984-4cb9-9f7a-2990789a4ff6" providerId="ADAL" clId="{C0EC8265-D322-440B-948C-FEC80380FFCB}" dt="2023-12-11T13:16:25.176" v="4576" actId="403"/>
        <pc:sldMkLst>
          <pc:docMk/>
          <pc:sldMk cId="1938145740" sldId="277"/>
        </pc:sldMkLst>
        <pc:spChg chg="mod">
          <ac:chgData name="Jemima Wood (2205091)" userId="923c7456-d984-4cb9-9f7a-2990789a4ff6" providerId="ADAL" clId="{C0EC8265-D322-440B-948C-FEC80380FFCB}" dt="2023-12-06T16:22:03.199" v="3599" actId="1076"/>
          <ac:spMkLst>
            <pc:docMk/>
            <pc:sldMk cId="1938145740" sldId="277"/>
            <ac:spMk id="2" creationId="{92A2EFEB-D1DF-0460-50E2-FF54506737E7}"/>
          </ac:spMkLst>
        </pc:spChg>
        <pc:spChg chg="add del mod">
          <ac:chgData name="Jemima Wood (2205091)" userId="923c7456-d984-4cb9-9f7a-2990789a4ff6" providerId="ADAL" clId="{C0EC8265-D322-440B-948C-FEC80380FFCB}" dt="2023-12-06T19:11:59.184" v="3604" actId="21"/>
          <ac:spMkLst>
            <pc:docMk/>
            <pc:sldMk cId="1938145740" sldId="277"/>
            <ac:spMk id="4" creationId="{7CF97EA6-1850-508C-716A-914BCA820D05}"/>
          </ac:spMkLst>
        </pc:spChg>
        <pc:graphicFrameChg chg="add mod modGraphic">
          <ac:chgData name="Jemima Wood (2205091)" userId="923c7456-d984-4cb9-9f7a-2990789a4ff6" providerId="ADAL" clId="{C0EC8265-D322-440B-948C-FEC80380FFCB}" dt="2023-12-11T13:16:25.176" v="4576" actId="403"/>
          <ac:graphicFrameMkLst>
            <pc:docMk/>
            <pc:sldMk cId="1938145740" sldId="277"/>
            <ac:graphicFrameMk id="6" creationId="{4DA53BEB-878B-68D5-70CE-4596DF1F10D3}"/>
          </ac:graphicFrameMkLst>
        </pc:graphicFrameChg>
        <pc:picChg chg="add del mod">
          <ac:chgData name="Jemima Wood (2205091)" userId="923c7456-d984-4cb9-9f7a-2990789a4ff6" providerId="ADAL" clId="{C0EC8265-D322-440B-948C-FEC80380FFCB}" dt="2023-12-11T13:13:29.775" v="4456" actId="478"/>
          <ac:picMkLst>
            <pc:docMk/>
            <pc:sldMk cId="1938145740" sldId="277"/>
            <ac:picMk id="5" creationId="{6E63C5A0-27B1-868D-CCF2-842CAFD784BC}"/>
          </ac:picMkLst>
        </pc:picChg>
      </pc:sldChg>
      <pc:sldChg chg="delSp modSp add mod">
        <pc:chgData name="Jemima Wood (2205091)" userId="923c7456-d984-4cb9-9f7a-2990789a4ff6" providerId="ADAL" clId="{C0EC8265-D322-440B-948C-FEC80380FFCB}" dt="2023-12-11T12:44:26.160" v="4453"/>
        <pc:sldMkLst>
          <pc:docMk/>
          <pc:sldMk cId="4292948556" sldId="278"/>
        </pc:sldMkLst>
        <pc:spChg chg="mod">
          <ac:chgData name="Jemima Wood (2205091)" userId="923c7456-d984-4cb9-9f7a-2990789a4ff6" providerId="ADAL" clId="{C0EC8265-D322-440B-948C-FEC80380FFCB}" dt="2023-12-11T12:38:55.034" v="4422" actId="1076"/>
          <ac:spMkLst>
            <pc:docMk/>
            <pc:sldMk cId="4292948556" sldId="278"/>
            <ac:spMk id="2" creationId="{92A2EFEB-D1DF-0460-50E2-FF54506737E7}"/>
          </ac:spMkLst>
        </pc:spChg>
        <pc:spChg chg="mod">
          <ac:chgData name="Jemima Wood (2205091)" userId="923c7456-d984-4cb9-9f7a-2990789a4ff6" providerId="ADAL" clId="{C0EC8265-D322-440B-948C-FEC80380FFCB}" dt="2023-12-11T12:38:27.659" v="4421" actId="20577"/>
          <ac:spMkLst>
            <pc:docMk/>
            <pc:sldMk cId="4292948556" sldId="278"/>
            <ac:spMk id="3" creationId="{2FA2880F-19D0-F28B-E491-C5BB64A36056}"/>
          </ac:spMkLst>
        </pc:spChg>
        <pc:spChg chg="del mod">
          <ac:chgData name="Jemima Wood (2205091)" userId="923c7456-d984-4cb9-9f7a-2990789a4ff6" providerId="ADAL" clId="{C0EC8265-D322-440B-948C-FEC80380FFCB}" dt="2023-12-11T12:44:26.160" v="4453"/>
          <ac:spMkLst>
            <pc:docMk/>
            <pc:sldMk cId="4292948556" sldId="278"/>
            <ac:spMk id="4" creationId="{6E67CC92-3260-4BC0-8026-6846588B3B36}"/>
          </ac:spMkLst>
        </pc:spChg>
      </pc:sldChg>
      <pc:sldChg chg="addSp delSp modSp add mod">
        <pc:chgData name="Jemima Wood (2205091)" userId="923c7456-d984-4cb9-9f7a-2990789a4ff6" providerId="ADAL" clId="{C0EC8265-D322-440B-948C-FEC80380FFCB}" dt="2023-12-11T21:00:53.280" v="4841" actId="20577"/>
        <pc:sldMkLst>
          <pc:docMk/>
          <pc:sldMk cId="4172170917" sldId="280"/>
        </pc:sldMkLst>
        <pc:spChg chg="del mod">
          <ac:chgData name="Jemima Wood (2205091)" userId="923c7456-d984-4cb9-9f7a-2990789a4ff6" providerId="ADAL" clId="{C0EC8265-D322-440B-948C-FEC80380FFCB}" dt="2023-12-11T20:41:40.512" v="4579" actId="478"/>
          <ac:spMkLst>
            <pc:docMk/>
            <pc:sldMk cId="4172170917" sldId="280"/>
            <ac:spMk id="2" creationId="{CB513DA0-2891-5CEA-357C-8B9CB73CE8C1}"/>
          </ac:spMkLst>
        </pc:spChg>
        <pc:spChg chg="add mod">
          <ac:chgData name="Jemima Wood (2205091)" userId="923c7456-d984-4cb9-9f7a-2990789a4ff6" providerId="ADAL" clId="{C0EC8265-D322-440B-948C-FEC80380FFCB}" dt="2023-12-11T21:00:53.280" v="4841" actId="20577"/>
          <ac:spMkLst>
            <pc:docMk/>
            <pc:sldMk cId="4172170917" sldId="280"/>
            <ac:spMk id="2" creationId="{E929F813-6145-A8B4-5206-842C871CEAA2}"/>
          </ac:spMkLst>
        </pc:spChg>
        <pc:spChg chg="add del mod">
          <ac:chgData name="Jemima Wood (2205091)" userId="923c7456-d984-4cb9-9f7a-2990789a4ff6" providerId="ADAL" clId="{C0EC8265-D322-440B-948C-FEC80380FFCB}" dt="2023-12-11T20:44:58.574" v="4659" actId="478"/>
          <ac:spMkLst>
            <pc:docMk/>
            <pc:sldMk cId="4172170917" sldId="280"/>
            <ac:spMk id="4" creationId="{F6C07C48-3841-DFD5-2EFE-0D780FD1CAB6}"/>
          </ac:spMkLst>
        </pc:spChg>
        <pc:spChg chg="add mod">
          <ac:chgData name="Jemima Wood (2205091)" userId="923c7456-d984-4cb9-9f7a-2990789a4ff6" providerId="ADAL" clId="{C0EC8265-D322-440B-948C-FEC80380FFCB}" dt="2023-12-11T20:58:01.164" v="4820" actId="1076"/>
          <ac:spMkLst>
            <pc:docMk/>
            <pc:sldMk cId="4172170917" sldId="280"/>
            <ac:spMk id="6" creationId="{65A38F9C-CE2D-D7B5-B8E0-A628FFB52A9C}"/>
          </ac:spMkLst>
        </pc:spChg>
        <pc:spChg chg="add del mod">
          <ac:chgData name="Jemima Wood (2205091)" userId="923c7456-d984-4cb9-9f7a-2990789a4ff6" providerId="ADAL" clId="{C0EC8265-D322-440B-948C-FEC80380FFCB}" dt="2023-12-11T20:45:59.940" v="4681" actId="478"/>
          <ac:spMkLst>
            <pc:docMk/>
            <pc:sldMk cId="4172170917" sldId="280"/>
            <ac:spMk id="7" creationId="{098E615A-237F-81E9-AA23-2BDE7D1B867E}"/>
          </ac:spMkLst>
        </pc:spChg>
        <pc:spChg chg="add del mod">
          <ac:chgData name="Jemima Wood (2205091)" userId="923c7456-d984-4cb9-9f7a-2990789a4ff6" providerId="ADAL" clId="{C0EC8265-D322-440B-948C-FEC80380FFCB}" dt="2023-12-11T20:57:58.096" v="4819" actId="478"/>
          <ac:spMkLst>
            <pc:docMk/>
            <pc:sldMk cId="4172170917" sldId="280"/>
            <ac:spMk id="8" creationId="{669C0D42-1DFD-2769-09FC-8A8106DFF6AB}"/>
          </ac:spMkLst>
        </pc:spChg>
        <pc:spChg chg="add del mod">
          <ac:chgData name="Jemima Wood (2205091)" userId="923c7456-d984-4cb9-9f7a-2990789a4ff6" providerId="ADAL" clId="{C0EC8265-D322-440B-948C-FEC80380FFCB}" dt="2023-12-11T20:59:01.477" v="4826" actId="478"/>
          <ac:spMkLst>
            <pc:docMk/>
            <pc:sldMk cId="4172170917" sldId="280"/>
            <ac:spMk id="9" creationId="{ADA2A78A-BB79-1F5B-3684-64A78849C47C}"/>
          </ac:spMkLst>
        </pc:spChg>
      </pc:sldChg>
      <pc:sldChg chg="addSp delSp modSp add mod">
        <pc:chgData name="Jemima Wood (2205091)" userId="923c7456-d984-4cb9-9f7a-2990789a4ff6" providerId="ADAL" clId="{C0EC8265-D322-440B-948C-FEC80380FFCB}" dt="2023-12-11T21:02:10.492" v="4857"/>
        <pc:sldMkLst>
          <pc:docMk/>
          <pc:sldMk cId="997541808" sldId="281"/>
        </pc:sldMkLst>
        <pc:spChg chg="add mod">
          <ac:chgData name="Jemima Wood (2205091)" userId="923c7456-d984-4cb9-9f7a-2990789a4ff6" providerId="ADAL" clId="{C0EC8265-D322-440B-948C-FEC80380FFCB}" dt="2023-12-11T21:02:10.492" v="4857"/>
          <ac:spMkLst>
            <pc:docMk/>
            <pc:sldMk cId="997541808" sldId="281"/>
            <ac:spMk id="2" creationId="{6A53E352-1C45-A680-A6A1-1C8D61F83E37}"/>
          </ac:spMkLst>
        </pc:spChg>
        <pc:spChg chg="add del mod">
          <ac:chgData name="Jemima Wood (2205091)" userId="923c7456-d984-4cb9-9f7a-2990789a4ff6" providerId="ADAL" clId="{C0EC8265-D322-440B-948C-FEC80380FFCB}" dt="2023-12-11T20:44:04.954" v="4627" actId="478"/>
          <ac:spMkLst>
            <pc:docMk/>
            <pc:sldMk cId="997541808" sldId="281"/>
            <ac:spMk id="3" creationId="{01F4E6F1-F528-FBA6-9392-35C6365BF52E}"/>
          </ac:spMkLst>
        </pc:spChg>
        <pc:spChg chg="del">
          <ac:chgData name="Jemima Wood (2205091)" userId="923c7456-d984-4cb9-9f7a-2990789a4ff6" providerId="ADAL" clId="{C0EC8265-D322-440B-948C-FEC80380FFCB}" dt="2023-12-11T20:43:08.687" v="4615" actId="478"/>
          <ac:spMkLst>
            <pc:docMk/>
            <pc:sldMk cId="997541808" sldId="281"/>
            <ac:spMk id="4" creationId="{F6C07C48-3841-DFD5-2EFE-0D780FD1CAB6}"/>
          </ac:spMkLst>
        </pc:spChg>
        <pc:spChg chg="add del mod">
          <ac:chgData name="Jemima Wood (2205091)" userId="923c7456-d984-4cb9-9f7a-2990789a4ff6" providerId="ADAL" clId="{C0EC8265-D322-440B-948C-FEC80380FFCB}" dt="2023-12-11T20:46:04.240" v="4682" actId="478"/>
          <ac:spMkLst>
            <pc:docMk/>
            <pc:sldMk cId="997541808" sldId="281"/>
            <ac:spMk id="5" creationId="{9A5F18FC-3015-919F-B121-000655B7D9B7}"/>
          </ac:spMkLst>
        </pc:spChg>
        <pc:spChg chg="add del mod">
          <ac:chgData name="Jemima Wood (2205091)" userId="923c7456-d984-4cb9-9f7a-2990789a4ff6" providerId="ADAL" clId="{C0EC8265-D322-440B-948C-FEC80380FFCB}" dt="2023-12-11T20:47:21.360" v="4698"/>
          <ac:spMkLst>
            <pc:docMk/>
            <pc:sldMk cId="997541808" sldId="281"/>
            <ac:spMk id="6" creationId="{2E452EE7-8844-B6A8-9222-F98F5EA360DB}"/>
          </ac:spMkLst>
        </pc:spChg>
        <pc:spChg chg="add mod">
          <ac:chgData name="Jemima Wood (2205091)" userId="923c7456-d984-4cb9-9f7a-2990789a4ff6" providerId="ADAL" clId="{C0EC8265-D322-440B-948C-FEC80380FFCB}" dt="2023-12-11T21:01:37.058" v="4850" actId="1076"/>
          <ac:spMkLst>
            <pc:docMk/>
            <pc:sldMk cId="997541808" sldId="281"/>
            <ac:spMk id="7" creationId="{E5FAC6B4-96B3-57B2-962C-2C8038F4F2BC}"/>
          </ac:spMkLst>
        </pc:spChg>
      </pc:sldChg>
      <pc:sldChg chg="addSp delSp modSp add mod ord">
        <pc:chgData name="Jemima Wood (2205091)" userId="923c7456-d984-4cb9-9f7a-2990789a4ff6" providerId="ADAL" clId="{C0EC8265-D322-440B-948C-FEC80380FFCB}" dt="2023-12-11T21:03:12.637" v="4871" actId="20577"/>
        <pc:sldMkLst>
          <pc:docMk/>
          <pc:sldMk cId="1666758235" sldId="282"/>
        </pc:sldMkLst>
        <pc:spChg chg="add mod">
          <ac:chgData name="Jemima Wood (2205091)" userId="923c7456-d984-4cb9-9f7a-2990789a4ff6" providerId="ADAL" clId="{C0EC8265-D322-440B-948C-FEC80380FFCB}" dt="2023-12-11T21:03:12.637" v="4871" actId="20577"/>
          <ac:spMkLst>
            <pc:docMk/>
            <pc:sldMk cId="1666758235" sldId="282"/>
            <ac:spMk id="2" creationId="{3C890D4B-206A-55DD-4922-C81285310277}"/>
          </ac:spMkLst>
        </pc:spChg>
        <pc:spChg chg="add del mod">
          <ac:chgData name="Jemima Wood (2205091)" userId="923c7456-d984-4cb9-9f7a-2990789a4ff6" providerId="ADAL" clId="{C0EC8265-D322-440B-948C-FEC80380FFCB}" dt="2023-12-11T20:56:44.953" v="4809" actId="478"/>
          <ac:spMkLst>
            <pc:docMk/>
            <pc:sldMk cId="1666758235" sldId="282"/>
            <ac:spMk id="3" creationId="{CD35545B-1E29-208E-D1CD-067D18A663D4}"/>
          </ac:spMkLst>
        </pc:spChg>
        <pc:spChg chg="add del mod">
          <ac:chgData name="Jemima Wood (2205091)" userId="923c7456-d984-4cb9-9f7a-2990789a4ff6" providerId="ADAL" clId="{C0EC8265-D322-440B-948C-FEC80380FFCB}" dt="2023-12-11T20:57:36.535" v="4817" actId="478"/>
          <ac:spMkLst>
            <pc:docMk/>
            <pc:sldMk cId="1666758235" sldId="282"/>
            <ac:spMk id="4" creationId="{65F5D6DA-C705-98B2-0AC8-7F9DC48F1BF3}"/>
          </ac:spMkLst>
        </pc:spChg>
        <pc:spChg chg="del mod">
          <ac:chgData name="Jemima Wood (2205091)" userId="923c7456-d984-4cb9-9f7a-2990789a4ff6" providerId="ADAL" clId="{C0EC8265-D322-440B-948C-FEC80380FFCB}" dt="2023-12-11T20:57:13.340" v="4812" actId="478"/>
          <ac:spMkLst>
            <pc:docMk/>
            <pc:sldMk cId="1666758235" sldId="282"/>
            <ac:spMk id="7" creationId="{E5FAC6B4-96B3-57B2-962C-2C8038F4F2BC}"/>
          </ac:spMkLst>
        </pc:spChg>
      </pc:sldChg>
      <pc:sldChg chg="addSp delSp modSp add mod">
        <pc:chgData name="Jemima Wood (2205091)" userId="923c7456-d984-4cb9-9f7a-2990789a4ff6" providerId="ADAL" clId="{C0EC8265-D322-440B-948C-FEC80380FFCB}" dt="2023-12-11T21:03:59.078" v="4879" actId="1076"/>
        <pc:sldMkLst>
          <pc:docMk/>
          <pc:sldMk cId="3361524128" sldId="283"/>
        </pc:sldMkLst>
        <pc:spChg chg="mod">
          <ac:chgData name="Jemima Wood (2205091)" userId="923c7456-d984-4cb9-9f7a-2990789a4ff6" providerId="ADAL" clId="{C0EC8265-D322-440B-948C-FEC80380FFCB}" dt="2023-12-11T21:03:59.078" v="4879" actId="1076"/>
          <ac:spMkLst>
            <pc:docMk/>
            <pc:sldMk cId="3361524128" sldId="283"/>
            <ac:spMk id="2" creationId="{3C890D4B-206A-55DD-4922-C81285310277}"/>
          </ac:spMkLst>
        </pc:spChg>
        <pc:picChg chg="add del">
          <ac:chgData name="Jemima Wood (2205091)" userId="923c7456-d984-4cb9-9f7a-2990789a4ff6" providerId="ADAL" clId="{C0EC8265-D322-440B-948C-FEC80380FFCB}" dt="2023-12-11T21:03:34.103" v="4875" actId="22"/>
          <ac:picMkLst>
            <pc:docMk/>
            <pc:sldMk cId="3361524128" sldId="283"/>
            <ac:picMk id="4" creationId="{1BAE5429-AABE-B4D4-3AE5-AE15E4EC19DD}"/>
          </ac:picMkLst>
        </pc:picChg>
      </pc:sldChg>
    </pc:docChg>
  </pc:docChgLst>
  <pc:docChgLst>
    <pc:chgData name="Jemima Wood" userId="923c7456-d984-4cb9-9f7a-2990789a4ff6" providerId="ADAL" clId="{E419FD90-29C8-4486-9810-12FF595435FF}"/>
    <pc:docChg chg="modSld">
      <pc:chgData name="Jemima Wood" userId="923c7456-d984-4cb9-9f7a-2990789a4ff6" providerId="ADAL" clId="{E419FD90-29C8-4486-9810-12FF595435FF}" dt="2023-12-04T15:19:36.913" v="29" actId="1076"/>
      <pc:docMkLst>
        <pc:docMk/>
      </pc:docMkLst>
      <pc:sldChg chg="addSp modSp mod">
        <pc:chgData name="Jemima Wood" userId="923c7456-d984-4cb9-9f7a-2990789a4ff6" providerId="ADAL" clId="{E419FD90-29C8-4486-9810-12FF595435FF}" dt="2023-12-04T15:16:29.163" v="2" actId="1076"/>
        <pc:sldMkLst>
          <pc:docMk/>
          <pc:sldMk cId="1136180753" sldId="257"/>
        </pc:sldMkLst>
        <pc:spChg chg="add mod">
          <ac:chgData name="Jemima Wood" userId="923c7456-d984-4cb9-9f7a-2990789a4ff6" providerId="ADAL" clId="{E419FD90-29C8-4486-9810-12FF595435FF}" dt="2023-12-04T15:16:29.163" v="2" actId="1076"/>
          <ac:spMkLst>
            <pc:docMk/>
            <pc:sldMk cId="1136180753" sldId="257"/>
            <ac:spMk id="3" creationId="{C83F1F0B-F06C-6E55-6BDA-81EDE85FCE20}"/>
          </ac:spMkLst>
        </pc:spChg>
      </pc:sldChg>
      <pc:sldChg chg="addSp modSp mod">
        <pc:chgData name="Jemima Wood" userId="923c7456-d984-4cb9-9f7a-2990789a4ff6" providerId="ADAL" clId="{E419FD90-29C8-4486-9810-12FF595435FF}" dt="2023-12-04T15:19:36.913" v="29" actId="1076"/>
        <pc:sldMkLst>
          <pc:docMk/>
          <pc:sldMk cId="2042199137" sldId="261"/>
        </pc:sldMkLst>
        <pc:spChg chg="add mod">
          <ac:chgData name="Jemima Wood" userId="923c7456-d984-4cb9-9f7a-2990789a4ff6" providerId="ADAL" clId="{E419FD90-29C8-4486-9810-12FF595435FF}" dt="2023-12-04T15:19:36.913" v="29" actId="1076"/>
          <ac:spMkLst>
            <pc:docMk/>
            <pc:sldMk cId="2042199137" sldId="261"/>
            <ac:spMk id="5" creationId="{CAAC5EF2-92BC-0B98-3C8D-2CD523046D37}"/>
          </ac:spMkLst>
        </pc:spChg>
      </pc:sldChg>
      <pc:sldChg chg="modSp mod">
        <pc:chgData name="Jemima Wood" userId="923c7456-d984-4cb9-9f7a-2990789a4ff6" providerId="ADAL" clId="{E419FD90-29C8-4486-9810-12FF595435FF}" dt="2023-12-04T15:16:46.402" v="3" actId="1076"/>
        <pc:sldMkLst>
          <pc:docMk/>
          <pc:sldMk cId="12451679" sldId="262"/>
        </pc:sldMkLst>
        <pc:spChg chg="mod">
          <ac:chgData name="Jemima Wood" userId="923c7456-d984-4cb9-9f7a-2990789a4ff6" providerId="ADAL" clId="{E419FD90-29C8-4486-9810-12FF595435FF}" dt="2023-12-04T15:16:46.402" v="3" actId="1076"/>
          <ac:spMkLst>
            <pc:docMk/>
            <pc:sldMk cId="12451679" sldId="262"/>
            <ac:spMk id="13" creationId="{A0784EDD-A5DC-4C19-FF5D-40EF69EBFC90}"/>
          </ac:spMkLst>
        </pc:spChg>
      </pc:sldChg>
    </pc:docChg>
  </pc:docChgLst>
  <pc:docChgLst>
    <pc:chgData name="Jemima Wood (2205091)" userId="S::2205091@student.uwtsd.ac.uk::923c7456-d984-4cb9-9f7a-2990789a4ff6" providerId="AD" clId="Web-{13DC6B6A-870A-B936-EE9E-599760E61906}"/>
    <pc:docChg chg="modSld">
      <pc:chgData name="Jemima Wood (2205091)" userId="S::2205091@student.uwtsd.ac.uk::923c7456-d984-4cb9-9f7a-2990789a4ff6" providerId="AD" clId="Web-{13DC6B6A-870A-B936-EE9E-599760E61906}" dt="2023-12-04T12:52:21.218" v="67"/>
      <pc:docMkLst>
        <pc:docMk/>
      </pc:docMkLst>
      <pc:sldChg chg="modSp">
        <pc:chgData name="Jemima Wood (2205091)" userId="S::2205091@student.uwtsd.ac.uk::923c7456-d984-4cb9-9f7a-2990789a4ff6" providerId="AD" clId="Web-{13DC6B6A-870A-B936-EE9E-599760E61906}" dt="2023-12-04T12:52:21.218" v="67"/>
        <pc:sldMkLst>
          <pc:docMk/>
          <pc:sldMk cId="2042199137" sldId="261"/>
        </pc:sldMkLst>
        <pc:graphicFrameChg chg="mod modGraphic">
          <ac:chgData name="Jemima Wood (2205091)" userId="S::2205091@student.uwtsd.ac.uk::923c7456-d984-4cb9-9f7a-2990789a4ff6" providerId="AD" clId="Web-{13DC6B6A-870A-B936-EE9E-599760E61906}" dt="2023-12-04T12:52:21.218" v="67"/>
          <ac:graphicFrameMkLst>
            <pc:docMk/>
            <pc:sldMk cId="2042199137" sldId="261"/>
            <ac:graphicFrameMk id="2" creationId="{E4078F71-C802-AB92-FB01-53F6D8DBCA2E}"/>
          </ac:graphicFrameMkLst>
        </pc:graphicFrameChg>
      </pc:sldChg>
    </pc:docChg>
  </pc:docChgLst>
  <pc:docChgLst>
    <pc:chgData name="Jemima Wood (2205091)" userId="S::2205091@student.uwtsd.ac.uk::923c7456-d984-4cb9-9f7a-2990789a4ff6" providerId="AD" clId="Web-{30427B1F-AC83-9DF7-E906-4C365FC6D27D}"/>
    <pc:docChg chg="modSld">
      <pc:chgData name="Jemima Wood (2205091)" userId="S::2205091@student.uwtsd.ac.uk::923c7456-d984-4cb9-9f7a-2990789a4ff6" providerId="AD" clId="Web-{30427B1F-AC83-9DF7-E906-4C365FC6D27D}" dt="2023-12-04T13:26:41.451" v="7"/>
      <pc:docMkLst>
        <pc:docMk/>
      </pc:docMkLst>
      <pc:sldChg chg="modSp">
        <pc:chgData name="Jemima Wood (2205091)" userId="S::2205091@student.uwtsd.ac.uk::923c7456-d984-4cb9-9f7a-2990789a4ff6" providerId="AD" clId="Web-{30427B1F-AC83-9DF7-E906-4C365FC6D27D}" dt="2023-12-04T13:26:41.451" v="7"/>
        <pc:sldMkLst>
          <pc:docMk/>
          <pc:sldMk cId="2042199137" sldId="261"/>
        </pc:sldMkLst>
        <pc:graphicFrameChg chg="mod modGraphic">
          <ac:chgData name="Jemima Wood (2205091)" userId="S::2205091@student.uwtsd.ac.uk::923c7456-d984-4cb9-9f7a-2990789a4ff6" providerId="AD" clId="Web-{30427B1F-AC83-9DF7-E906-4C365FC6D27D}" dt="2023-12-04T13:26:41.451" v="7"/>
          <ac:graphicFrameMkLst>
            <pc:docMk/>
            <pc:sldMk cId="2042199137" sldId="261"/>
            <ac:graphicFrameMk id="2" creationId="{E4078F71-C802-AB92-FB01-53F6D8DBCA2E}"/>
          </ac:graphicFrameMkLst>
        </pc:graphicFrameChg>
      </pc:sldChg>
    </pc:docChg>
  </pc:docChgLst>
  <pc:docChgLst>
    <pc:chgData name="Jemima Wood (2205091)" userId="923c7456-d984-4cb9-9f7a-2990789a4ff6" providerId="ADAL" clId="{45960C10-1746-4C3A-8B01-8BAA91055E2E}"/>
    <pc:docChg chg="undo custSel addSld delSld modSld">
      <pc:chgData name="Jemima Wood (2205091)" userId="923c7456-d984-4cb9-9f7a-2990789a4ff6" providerId="ADAL" clId="{45960C10-1746-4C3A-8B01-8BAA91055E2E}" dt="2023-12-11T15:21:36.850" v="533"/>
      <pc:docMkLst>
        <pc:docMk/>
      </pc:docMkLst>
      <pc:sldChg chg="modSp mod">
        <pc:chgData name="Jemima Wood (2205091)" userId="923c7456-d984-4cb9-9f7a-2990789a4ff6" providerId="ADAL" clId="{45960C10-1746-4C3A-8B01-8BAA91055E2E}" dt="2023-12-04T13:40:38.363" v="421" actId="20577"/>
        <pc:sldMkLst>
          <pc:docMk/>
          <pc:sldMk cId="798808531" sldId="259"/>
        </pc:sldMkLst>
        <pc:spChg chg="mod">
          <ac:chgData name="Jemima Wood (2205091)" userId="923c7456-d984-4cb9-9f7a-2990789a4ff6" providerId="ADAL" clId="{45960C10-1746-4C3A-8B01-8BAA91055E2E}" dt="2023-12-04T13:40:38.363" v="421" actId="20577"/>
          <ac:spMkLst>
            <pc:docMk/>
            <pc:sldMk cId="798808531" sldId="259"/>
            <ac:spMk id="5" creationId="{8BE5A4A9-8D0E-C4D0-4AFF-B5B56FA98FE9}"/>
          </ac:spMkLst>
        </pc:spChg>
      </pc:sldChg>
      <pc:sldChg chg="addSp modSp new mod setBg">
        <pc:chgData name="Jemima Wood (2205091)" userId="923c7456-d984-4cb9-9f7a-2990789a4ff6" providerId="ADAL" clId="{45960C10-1746-4C3A-8B01-8BAA91055E2E}" dt="2023-12-04T13:42:46.548" v="423" actId="27636"/>
        <pc:sldMkLst>
          <pc:docMk/>
          <pc:sldMk cId="2226857250" sldId="263"/>
        </pc:sldMkLst>
        <pc:spChg chg="mod">
          <ac:chgData name="Jemima Wood (2205091)" userId="923c7456-d984-4cb9-9f7a-2990789a4ff6" providerId="ADAL" clId="{45960C10-1746-4C3A-8B01-8BAA91055E2E}" dt="2023-12-04T13:42:46.548" v="423" actId="27636"/>
          <ac:spMkLst>
            <pc:docMk/>
            <pc:sldMk cId="2226857250" sldId="263"/>
            <ac:spMk id="2" creationId="{5E9640DC-E659-968B-B7DF-F4EF8D178F29}"/>
          </ac:spMkLst>
        </pc:spChg>
        <pc:spChg chg="add mod">
          <ac:chgData name="Jemima Wood (2205091)" userId="923c7456-d984-4cb9-9f7a-2990789a4ff6" providerId="ADAL" clId="{45960C10-1746-4C3A-8B01-8BAA91055E2E}" dt="2023-12-04T13:39:47.232" v="420" actId="20577"/>
          <ac:spMkLst>
            <pc:docMk/>
            <pc:sldMk cId="2226857250" sldId="263"/>
            <ac:spMk id="3" creationId="{05B7B874-569D-936F-D943-CECCBE85F0F5}"/>
          </ac:spMkLst>
        </pc:spChg>
      </pc:sldChg>
      <pc:sldChg chg="addSp modSp mod">
        <pc:chgData name="Jemima Wood (2205091)" userId="923c7456-d984-4cb9-9f7a-2990789a4ff6" providerId="ADAL" clId="{45960C10-1746-4C3A-8B01-8BAA91055E2E}" dt="2023-12-11T15:17:06.772" v="487" actId="1076"/>
        <pc:sldMkLst>
          <pc:docMk/>
          <pc:sldMk cId="1938145740" sldId="277"/>
        </pc:sldMkLst>
        <pc:spChg chg="add mod">
          <ac:chgData name="Jemima Wood (2205091)" userId="923c7456-d984-4cb9-9f7a-2990789a4ff6" providerId="ADAL" clId="{45960C10-1746-4C3A-8B01-8BAA91055E2E}" dt="2023-12-11T15:17:06.772" v="487" actId="1076"/>
          <ac:spMkLst>
            <pc:docMk/>
            <pc:sldMk cId="1938145740" sldId="277"/>
            <ac:spMk id="4" creationId="{1C3175DA-EA92-4CCA-413C-5B971029F1D4}"/>
          </ac:spMkLst>
        </pc:spChg>
        <pc:graphicFrameChg chg="mod modGraphic">
          <ac:chgData name="Jemima Wood (2205091)" userId="923c7456-d984-4cb9-9f7a-2990789a4ff6" providerId="ADAL" clId="{45960C10-1746-4C3A-8B01-8BAA91055E2E}" dt="2023-12-11T15:13:21.330" v="481" actId="1076"/>
          <ac:graphicFrameMkLst>
            <pc:docMk/>
            <pc:sldMk cId="1938145740" sldId="277"/>
            <ac:graphicFrameMk id="6" creationId="{4DA53BEB-878B-68D5-70CE-4596DF1F10D3}"/>
          </ac:graphicFrameMkLst>
        </pc:graphicFrameChg>
      </pc:sldChg>
      <pc:sldChg chg="addSp delSp modSp new mod setBg">
        <pc:chgData name="Jemima Wood (2205091)" userId="923c7456-d984-4cb9-9f7a-2990789a4ff6" providerId="ADAL" clId="{45960C10-1746-4C3A-8B01-8BAA91055E2E}" dt="2023-12-11T15:21:36.850" v="533"/>
        <pc:sldMkLst>
          <pc:docMk/>
          <pc:sldMk cId="2246803162" sldId="279"/>
        </pc:sldMkLst>
        <pc:spChg chg="add del mod">
          <ac:chgData name="Jemima Wood (2205091)" userId="923c7456-d984-4cb9-9f7a-2990789a4ff6" providerId="ADAL" clId="{45960C10-1746-4C3A-8B01-8BAA91055E2E}" dt="2023-12-11T15:21:20.194" v="530" actId="1076"/>
          <ac:spMkLst>
            <pc:docMk/>
            <pc:sldMk cId="2246803162" sldId="279"/>
            <ac:spMk id="2" creationId="{CB513DA0-2891-5CEA-357C-8B9CB73CE8C1}"/>
          </ac:spMkLst>
        </pc:spChg>
      </pc:sldChg>
      <pc:sldChg chg="new del">
        <pc:chgData name="Jemima Wood (2205091)" userId="923c7456-d984-4cb9-9f7a-2990789a4ff6" providerId="ADAL" clId="{45960C10-1746-4C3A-8B01-8BAA91055E2E}" dt="2023-12-11T15:17:53.547" v="489" actId="2696"/>
        <pc:sldMkLst>
          <pc:docMk/>
          <pc:sldMk cId="2874664626" sldId="27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FAC8B2-574E-442C-9C29-FABD3E2A9E95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5CB83-B8DE-4BC6-99B8-42CD6FDC8A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40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05CB83-B8DE-4BC6-99B8-42CD6FDC8A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700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BE23C-BBE7-6126-81A2-A35D8C2A9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5ACE62-90FF-FD44-7078-19303AFB9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83994-BC06-3596-D6E7-FEB4707CE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A0AAA3-7AAC-8C9E-D960-E4DABFD8B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E1EF9-EC4F-8437-6789-EEAECDBB3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944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3D907-3A42-37CB-FDE7-192E29600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07DA8-6FCA-74A6-877F-F867E85DE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EFD41-CBA9-7B4E-07AC-12F6FEB1F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C331E-8EED-DF2D-2BB2-1678C9D37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31DF1-5B47-1211-0DB7-34BB7FF48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93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9259D-A1F2-D9DE-7441-359CB926B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EE7C15-8455-6F03-E6B4-D43FBAAB2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B4C2C-C528-C9A9-25A2-452A412BD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EA4BB-A637-CE3A-AED5-5807FD8DC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5AFB3-7B0A-350D-8FE1-4882A10D4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476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2F1ED-5523-AC67-F735-5F526DB89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93D0-5D6D-8FC9-410E-8988683F7C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B237EE-3D5F-69A3-ACB7-B35D0A080B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D95B3E-8D14-C7CC-CC61-318D4EA0D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A1DB22-C590-C8F4-7614-086715F97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A2A3-1E94-D627-D1D4-E048B4F19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497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D4E9E-6AFC-2D6B-B3F0-900199B2D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26E3F-51A1-BA79-0351-8767BB4EB7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4ED4BB-0857-6A1F-C9D3-EEE5745114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C2909A-8ECC-D0A1-05D9-2C06729ED7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1FF2C2-3D8E-EE93-2594-A16FD54490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F9D8AE-2DB3-52CC-3883-33924279F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BC6CCA-0465-435C-1250-8D425486A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89652C-1163-9EBB-D192-99619DD1B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27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103ED-102C-0CF7-8CA8-D092F3B6A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F6195E-4213-4608-A252-40D34182A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554AF-D603-A86D-7F6A-BBEB51506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7BBDD-489E-AE54-0573-6E3AB5CE9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63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955A1F-24AC-877B-C088-E88C4E079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A1FE22-1B93-C309-921C-D340369FC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0E9B3-B408-3DE4-2C49-E2AF1FA6C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3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84DC1-56DE-2F3D-C453-89D30FA9C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9B0D2-CD71-EDD6-DB75-6D454B535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DFD2E-7082-A20A-6F06-77BD16E3C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4CA7D7-AE80-8460-110B-04DF6F7F2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5ADF3-2B49-333B-6699-5BA64CF62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C1D95-090D-CB13-92E5-39002C0E8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35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7BDB5-9239-20CC-169A-851908169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9AFEEC-AB70-77A2-189F-95E4555C3F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8FFAE9-2569-9647-A2F8-46C6B1CA3C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6BCE6-8EFF-9C16-194A-973F7B621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4BA79-40B1-45DE-ED83-7BC54013E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D7A34-D2D1-648F-CC13-CA14900FB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67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907C4-6E11-7C87-3A6A-6DE9A2A3A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8E6A4C-A8A1-5EEB-5F5E-ECD2F22B42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F97C7-72D1-DB44-C2F4-76FB98668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7F94B-1598-3B7F-1C66-97A3F9107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631E2-4876-4365-3FE1-7E7DFE3D2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254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0A35B-8B86-D9A5-B2E6-6A04FC0665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8B15C-A74A-5B82-141A-5FA543B6D5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FCE344-77B6-E5FB-0103-FBF917F5F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83C52-5AC6-DEFB-477A-75008B6A2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0F57C-FAED-BFC7-AC8B-0257D972C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1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2F9DF-FE83-EBF3-18AA-7AB232A51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8E69B-DBB8-8F9F-ADD0-31B15C865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9D7A9-715A-49C1-AEC6-95C6F094B8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6863C-5D66-430E-A263-3D02A471DA7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8F737-D7B8-1E2F-92F0-D197194D9B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8940B-B92C-580B-159F-6733A9837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FE5106-7838-4DBA-96DA-940C7063D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2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ssandjournal.co.uk/fp/news/scotland/404958/police-plan-heightened-presence-scotland-v-england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free-photos-vectors/introduction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3644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3644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3644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3644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data-experience/building-a-data-pipeline-from-scratch-32b712cfb1db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data-experience/building-a-data-pipeline-from-scratch-32b712cfb1db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data-experience/building-a-data-pipeline-from-scratch-32b712cfb1db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data-experience/building-a-data-pipeline-from-scratch-32b712cfb1db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fr/magazines/july-2020/police-body-worn-cameras-must-come-with-clear-policie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fr/magazines/july-2020/police-body-worn-cameras-must-come-with-clear-policie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fr/magazines/july-2020/police-body-worn-cameras-must-come-with-clear-policie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fr/magazines/july-2020/police-body-worn-cameras-must-come-with-clear-policie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usappblog/tag/polic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usappblog/tag/polic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usappblog/tag/polic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usappblog/tag/polic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usappblog/tag/polic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FB910C4-A835-BFEA-4196-6C83EDA73D2C}"/>
              </a:ext>
            </a:extLst>
          </p:cNvPr>
          <p:cNvSpPr>
            <a:spLocks noGrp="1"/>
          </p:cNvSpPr>
          <p:nvPr/>
        </p:nvSpPr>
        <p:spPr>
          <a:xfrm>
            <a:off x="4546066" y="193040"/>
            <a:ext cx="7524013" cy="1371600"/>
          </a:xfrm>
          <a:prstGeom prst="rect">
            <a:avLst/>
          </a:prstGeom>
          <a:solidFill>
            <a:schemeClr val="bg1">
              <a:lumMod val="65000"/>
              <a:alpha val="77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2800" kern="1200" cap="all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2000" b="1" cap="none" spc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Examine the role of technology in modern day policing. Assess how advancements in surveillance, data analytics, body worn cameras and predictive policing affect public trust. 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A85BEBC-48DE-DED4-9A0B-2A8FA5C406C7}"/>
              </a:ext>
            </a:extLst>
          </p:cNvPr>
          <p:cNvSpPr>
            <a:spLocks noGrp="1"/>
          </p:cNvSpPr>
          <p:nvPr/>
        </p:nvSpPr>
        <p:spPr>
          <a:xfrm>
            <a:off x="9865360" y="1696720"/>
            <a:ext cx="2204719" cy="355600"/>
          </a:xfrm>
          <a:prstGeom prst="rect">
            <a:avLst/>
          </a:prstGeom>
          <a:solidFill>
            <a:schemeClr val="bg1">
              <a:lumMod val="65000"/>
              <a:alpha val="77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2800" kern="1200" cap="all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1600" b="1" spc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Jemima Wood</a:t>
            </a:r>
          </a:p>
        </p:txBody>
      </p:sp>
    </p:spTree>
    <p:extLst>
      <p:ext uri="{BB962C8B-B14F-4D97-AF65-F5344CB8AC3E}">
        <p14:creationId xmlns:p14="http://schemas.microsoft.com/office/powerpoint/2010/main" val="3916713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3F1F0B-F06C-6E55-6BDA-81EDE85FCE20}"/>
              </a:ext>
            </a:extLst>
          </p:cNvPr>
          <p:cNvSpPr txBox="1"/>
          <p:nvPr/>
        </p:nvSpPr>
        <p:spPr>
          <a:xfrm>
            <a:off x="10649505" y="6488668"/>
            <a:ext cx="15424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Laufs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2021)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180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20BF1-D6DF-161C-52AD-F766417EB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2" y="250372"/>
            <a:ext cx="4648199" cy="653143"/>
          </a:xfrm>
          <a:noFill/>
          <a:ln w="3810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What is Surveillance?</a:t>
            </a:r>
            <a:r>
              <a:rPr lang="en-GB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012B9B-E9B0-AA96-F7C0-D146E9E8785C}"/>
              </a:ext>
            </a:extLst>
          </p:cNvPr>
          <p:cNvSpPr txBox="1"/>
          <p:nvPr/>
        </p:nvSpPr>
        <p:spPr>
          <a:xfrm>
            <a:off x="250372" y="1957863"/>
            <a:ext cx="14151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Monitoring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729E90-3DAA-4CD2-648C-0BD946A66FB0}"/>
              </a:ext>
            </a:extLst>
          </p:cNvPr>
          <p:cNvSpPr txBox="1"/>
          <p:nvPr/>
        </p:nvSpPr>
        <p:spPr>
          <a:xfrm>
            <a:off x="2917373" y="1576080"/>
            <a:ext cx="12845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Humans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6AA1D5-DD2C-A12A-F133-2C17EAD8E589}"/>
              </a:ext>
            </a:extLst>
          </p:cNvPr>
          <p:cNvSpPr txBox="1"/>
          <p:nvPr/>
        </p:nvSpPr>
        <p:spPr>
          <a:xfrm>
            <a:off x="4191000" y="3873003"/>
            <a:ext cx="1611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Heat seeking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A5F792-CEF1-BA50-395F-9C8783118376}"/>
              </a:ext>
            </a:extLst>
          </p:cNvPr>
          <p:cNvSpPr txBox="1"/>
          <p:nvPr/>
        </p:nvSpPr>
        <p:spPr>
          <a:xfrm>
            <a:off x="424545" y="3836119"/>
            <a:ext cx="8490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CCTV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99BB72-8832-E311-E83F-3686910957A7}"/>
              </a:ext>
            </a:extLst>
          </p:cNvPr>
          <p:cNvSpPr txBox="1"/>
          <p:nvPr/>
        </p:nvSpPr>
        <p:spPr>
          <a:xfrm>
            <a:off x="2035632" y="3059668"/>
            <a:ext cx="12845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Objects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3D4394-5A0D-505C-138E-D39FD4506275}"/>
              </a:ext>
            </a:extLst>
          </p:cNvPr>
          <p:cNvSpPr txBox="1"/>
          <p:nvPr/>
        </p:nvSpPr>
        <p:spPr>
          <a:xfrm>
            <a:off x="4517573" y="2324432"/>
            <a:ext cx="12845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Systems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5FA1B9-628E-504B-81F8-4D68E3017D9A}"/>
              </a:ext>
            </a:extLst>
          </p:cNvPr>
          <p:cNvSpPr txBox="1"/>
          <p:nvPr/>
        </p:nvSpPr>
        <p:spPr>
          <a:xfrm>
            <a:off x="631372" y="5565147"/>
            <a:ext cx="12845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Data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E97C18-F8B0-D626-297C-D8832D8152E5}"/>
              </a:ext>
            </a:extLst>
          </p:cNvPr>
          <p:cNvSpPr txBox="1"/>
          <p:nvPr/>
        </p:nvSpPr>
        <p:spPr>
          <a:xfrm>
            <a:off x="3842657" y="5765202"/>
            <a:ext cx="17090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Body tracking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3A9A69-81AE-A45F-CCF6-C3D009FFE69E}"/>
              </a:ext>
            </a:extLst>
          </p:cNvPr>
          <p:cNvSpPr txBox="1"/>
          <p:nvPr/>
        </p:nvSpPr>
        <p:spPr>
          <a:xfrm>
            <a:off x="2471059" y="4796686"/>
            <a:ext cx="13715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Body scans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3B6F59-A434-50A6-138B-6625E935D7CA}"/>
              </a:ext>
            </a:extLst>
          </p:cNvPr>
          <p:cNvSpPr txBox="1"/>
          <p:nvPr/>
        </p:nvSpPr>
        <p:spPr>
          <a:xfrm>
            <a:off x="10025745" y="6393912"/>
            <a:ext cx="247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(Parliamentary, 2009)</a:t>
            </a:r>
          </a:p>
        </p:txBody>
      </p:sp>
    </p:spTree>
    <p:extLst>
      <p:ext uri="{BB962C8B-B14F-4D97-AF65-F5344CB8AC3E}">
        <p14:creationId xmlns:p14="http://schemas.microsoft.com/office/powerpoint/2010/main" val="1252333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0350A42-79FA-3A6B-E0B9-7C3110156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2" y="239486"/>
            <a:ext cx="6422571" cy="631371"/>
          </a:xfrm>
          <a:noFill/>
          <a:ln w="3810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Role of Surveillance in Policing </a:t>
            </a:r>
            <a:r>
              <a:rPr lang="en-GB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FD13D8-8969-5544-7EEF-A18CD7729D8F}"/>
              </a:ext>
            </a:extLst>
          </p:cNvPr>
          <p:cNvSpPr txBox="1"/>
          <p:nvPr/>
        </p:nvSpPr>
        <p:spPr>
          <a:xfrm>
            <a:off x="706401" y="1695346"/>
            <a:ext cx="568144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Crime prevention through deterrence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Shoplifting and car thefts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Anti-social behaviour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Monitors criminal activity and gathers information.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Police have control over the area without being present.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411F94-3053-66B0-F804-3E8526CD9A39}"/>
              </a:ext>
            </a:extLst>
          </p:cNvPr>
          <p:cNvSpPr txBox="1"/>
          <p:nvPr/>
        </p:nvSpPr>
        <p:spPr>
          <a:xfrm>
            <a:off x="10575966" y="6488668"/>
            <a:ext cx="17852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Goold</a:t>
            </a:r>
            <a:r>
              <a:rPr lang="en-GB" sz="180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2004). 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080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7B1137-D879-3361-3847-843F1A40BD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98" r="1895" b="5000"/>
          <a:stretch/>
        </p:blipFill>
        <p:spPr>
          <a:xfrm>
            <a:off x="1719942" y="1681843"/>
            <a:ext cx="8352504" cy="34943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1D1FF1-14BC-D78C-75EE-5DF5112E5C8F}"/>
              </a:ext>
            </a:extLst>
          </p:cNvPr>
          <p:cNvSpPr txBox="1"/>
          <p:nvPr/>
        </p:nvSpPr>
        <p:spPr>
          <a:xfrm>
            <a:off x="359227" y="478972"/>
            <a:ext cx="2721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Crime decreased by 13% in areas with CCTV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F169515-798A-AF1A-1BA0-DB6E9220B738}"/>
              </a:ext>
            </a:extLst>
          </p:cNvPr>
          <p:cNvCxnSpPr/>
          <p:nvPr/>
        </p:nvCxnSpPr>
        <p:spPr>
          <a:xfrm>
            <a:off x="2122714" y="1125303"/>
            <a:ext cx="794657" cy="10082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F1547ED6-27D8-7ED7-69C7-D1B133722113}"/>
              </a:ext>
            </a:extLst>
          </p:cNvPr>
          <p:cNvSpPr txBox="1"/>
          <p:nvPr/>
        </p:nvSpPr>
        <p:spPr>
          <a:xfrm>
            <a:off x="6825341" y="526588"/>
            <a:ext cx="2035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Drug related crime decreased by 20%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3D48E7-27FB-DCFE-9BB5-5CC2EE2D0CD3}"/>
              </a:ext>
            </a:extLst>
          </p:cNvPr>
          <p:cNvSpPr txBox="1"/>
          <p:nvPr/>
        </p:nvSpPr>
        <p:spPr>
          <a:xfrm>
            <a:off x="9394368" y="504425"/>
            <a:ext cx="2569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Vehicle and property crime decreased by 14%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7E4AED9-7857-B1CC-6864-7C6E4BFD5047}"/>
              </a:ext>
            </a:extLst>
          </p:cNvPr>
          <p:cNvCxnSpPr/>
          <p:nvPr/>
        </p:nvCxnSpPr>
        <p:spPr>
          <a:xfrm flipH="1">
            <a:off x="7957457" y="1172919"/>
            <a:ext cx="261257" cy="8627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BD34273-78B6-08C3-8EF4-2E40CA0946F0}"/>
              </a:ext>
            </a:extLst>
          </p:cNvPr>
          <p:cNvCxnSpPr/>
          <p:nvPr/>
        </p:nvCxnSpPr>
        <p:spPr>
          <a:xfrm flipH="1">
            <a:off x="9525000" y="1172919"/>
            <a:ext cx="1436914" cy="75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A0784EDD-A5DC-4C19-FF5D-40EF69EBFC90}"/>
              </a:ext>
            </a:extLst>
          </p:cNvPr>
          <p:cNvSpPr txBox="1"/>
          <p:nvPr/>
        </p:nvSpPr>
        <p:spPr>
          <a:xfrm>
            <a:off x="80059" y="4252826"/>
            <a:ext cx="20356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Increases perception of getting caught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5E83D6A-DF80-A8EE-BC10-9EE68195BE40}"/>
              </a:ext>
            </a:extLst>
          </p:cNvPr>
          <p:cNvCxnSpPr>
            <a:cxnSpLocks/>
          </p:cNvCxnSpPr>
          <p:nvPr/>
        </p:nvCxnSpPr>
        <p:spPr>
          <a:xfrm flipV="1">
            <a:off x="1132114" y="3696286"/>
            <a:ext cx="1556657" cy="755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EA787F-BBD8-8B9A-A31D-0F1BBD138AB8}"/>
              </a:ext>
            </a:extLst>
          </p:cNvPr>
          <p:cNvSpPr txBox="1"/>
          <p:nvPr/>
        </p:nvSpPr>
        <p:spPr>
          <a:xfrm>
            <a:off x="9628414" y="6488668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(College of Policing, 2019)</a:t>
            </a:r>
          </a:p>
        </p:txBody>
      </p:sp>
    </p:spTree>
    <p:extLst>
      <p:ext uri="{BB962C8B-B14F-4D97-AF65-F5344CB8AC3E}">
        <p14:creationId xmlns:p14="http://schemas.microsoft.com/office/powerpoint/2010/main" val="12451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1CB62-E08B-3708-6AB4-598BADC9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71" y="163286"/>
            <a:ext cx="6324600" cy="685800"/>
          </a:xfrm>
          <a:ln w="3810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Advancements of surveillance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0CE6B4-12B5-04FF-E667-942933AB5B1F}"/>
              </a:ext>
            </a:extLst>
          </p:cNvPr>
          <p:cNvSpPr txBox="1"/>
          <p:nvPr/>
        </p:nvSpPr>
        <p:spPr>
          <a:xfrm>
            <a:off x="10464140" y="6486359"/>
            <a:ext cx="1894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(Feldstein,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E5A4A9-8D0E-C4D0-4AFF-B5B56FA98FE9}"/>
              </a:ext>
            </a:extLst>
          </p:cNvPr>
          <p:cNvSpPr txBox="1"/>
          <p:nvPr/>
        </p:nvSpPr>
        <p:spPr>
          <a:xfrm>
            <a:off x="478971" y="1430953"/>
            <a:ext cx="620485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Facial recognition cameras</a:t>
            </a:r>
          </a:p>
          <a:p>
            <a:r>
              <a:rPr lang="en-GB" sz="2400">
                <a:solidFill>
                  <a:schemeClr val="bg1"/>
                </a:solidFill>
              </a:rPr>
              <a:t>-still and video images</a:t>
            </a:r>
          </a:p>
          <a:p>
            <a:r>
              <a:rPr lang="en-GB" sz="2400">
                <a:solidFill>
                  <a:schemeClr val="bg1"/>
                </a:solidFill>
              </a:rPr>
              <a:t>-Matches with stored footage on data base</a:t>
            </a:r>
          </a:p>
          <a:p>
            <a:r>
              <a:rPr lang="en-GB" sz="2400">
                <a:solidFill>
                  <a:schemeClr val="bg1"/>
                </a:solidFill>
              </a:rPr>
              <a:t>-Crowd scanning</a:t>
            </a:r>
          </a:p>
          <a:p>
            <a:r>
              <a:rPr lang="en-GB" sz="2400">
                <a:solidFill>
                  <a:schemeClr val="bg1"/>
                </a:solidFill>
              </a:rPr>
              <a:t>-Distinctive facial features</a:t>
            </a:r>
          </a:p>
          <a:p>
            <a:r>
              <a:rPr lang="en-GB" sz="2400">
                <a:solidFill>
                  <a:schemeClr val="bg1"/>
                </a:solidFill>
              </a:rPr>
              <a:t>-Detailed biometric map of individuals.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Safer cities</a:t>
            </a:r>
          </a:p>
          <a:p>
            <a:r>
              <a:rPr lang="en-GB" sz="2400">
                <a:solidFill>
                  <a:schemeClr val="bg1"/>
                </a:solidFill>
              </a:rPr>
              <a:t>-Sensors, facial recognition and police cameras.</a:t>
            </a:r>
          </a:p>
          <a:p>
            <a:r>
              <a:rPr lang="en-GB" sz="2400">
                <a:solidFill>
                  <a:schemeClr val="bg1"/>
                </a:solidFill>
              </a:rPr>
              <a:t>-Intelligence command centres.</a:t>
            </a:r>
          </a:p>
          <a:p>
            <a:r>
              <a:rPr lang="en-GB" sz="2400">
                <a:solidFill>
                  <a:schemeClr val="bg1"/>
                </a:solidFill>
              </a:rPr>
              <a:t>-Prevent crime.</a:t>
            </a:r>
          </a:p>
          <a:p>
            <a:r>
              <a:rPr lang="en-GB" sz="2400">
                <a:solidFill>
                  <a:schemeClr val="bg1"/>
                </a:solidFill>
              </a:rPr>
              <a:t>-Ensure public safety is met</a:t>
            </a:r>
          </a:p>
        </p:txBody>
      </p:sp>
    </p:spTree>
    <p:extLst>
      <p:ext uri="{BB962C8B-B14F-4D97-AF65-F5344CB8AC3E}">
        <p14:creationId xmlns:p14="http://schemas.microsoft.com/office/powerpoint/2010/main" val="798808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D0A4F32-3CBE-9379-11F1-EC7B9FFFA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63286"/>
            <a:ext cx="7620000" cy="674914"/>
          </a:xfrm>
          <a:ln w="3810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How surveillance affects public trust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4078F71-C802-AB92-FB01-53F6D8DBCA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3617335"/>
              </p:ext>
            </p:extLst>
          </p:nvPr>
        </p:nvGraphicFramePr>
        <p:xfrm>
          <a:off x="355598" y="1443807"/>
          <a:ext cx="5598886" cy="368336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99443">
                  <a:extLst>
                    <a:ext uri="{9D8B030D-6E8A-4147-A177-3AD203B41FA5}">
                      <a16:colId xmlns:a16="http://schemas.microsoft.com/office/drawing/2014/main" val="3438906272"/>
                    </a:ext>
                  </a:extLst>
                </a:gridCol>
                <a:gridCol w="2799443">
                  <a:extLst>
                    <a:ext uri="{9D8B030D-6E8A-4147-A177-3AD203B41FA5}">
                      <a16:colId xmlns:a16="http://schemas.microsoft.com/office/drawing/2014/main" val="569607071"/>
                    </a:ext>
                  </a:extLst>
                </a:gridCol>
              </a:tblGrid>
              <a:tr h="785023">
                <a:tc>
                  <a:txBody>
                    <a:bodyPr/>
                    <a:lstStyle/>
                    <a:p>
                      <a:r>
                        <a:rPr lang="en-GB"/>
                        <a:t>Positively affects public trust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Negatively affects public trust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564580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Crime prevention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Invasion of privacy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552174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Fair trial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Mishandling of evidence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9677196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Vulnerable people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Larry benedict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660450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AAC5EF2-92BC-0B98-3C8D-2CD523046D37}"/>
              </a:ext>
            </a:extLst>
          </p:cNvPr>
          <p:cNvSpPr txBox="1"/>
          <p:nvPr/>
        </p:nvSpPr>
        <p:spPr>
          <a:xfrm>
            <a:off x="9712171" y="6088559"/>
            <a:ext cx="261891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(Gill and Spriggs, 2005).</a:t>
            </a:r>
          </a:p>
          <a:p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(Ashby, 2017)</a:t>
            </a:r>
          </a:p>
          <a:p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(Rajpoot and Jensen, 2015)</a:t>
            </a:r>
          </a:p>
          <a:p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(Shah, Saleem and </a:t>
            </a:r>
            <a:r>
              <a:rPr lang="en-GB" sz="11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Zulqarnain</a:t>
            </a: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2017)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042199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7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640DC-E659-968B-B7DF-F4EF8D178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93145" cy="974148"/>
          </a:xfr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</a:rPr>
              <a:t>What is Data Analytics?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5B7B874-569D-936F-D943-CECCBE85F0F5}"/>
              </a:ext>
            </a:extLst>
          </p:cNvPr>
          <p:cNvSpPr txBox="1">
            <a:spLocks/>
          </p:cNvSpPr>
          <p:nvPr/>
        </p:nvSpPr>
        <p:spPr>
          <a:xfrm>
            <a:off x="2065830" y="2160040"/>
            <a:ext cx="2657090" cy="3557179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>
                <a:solidFill>
                  <a:schemeClr val="bg1"/>
                </a:solidFill>
              </a:rPr>
              <a:t>-Analysing data</a:t>
            </a:r>
          </a:p>
          <a:p>
            <a:endParaRPr lang="en-GB" sz="2400" b="1">
              <a:solidFill>
                <a:schemeClr val="bg1"/>
              </a:solidFill>
            </a:endParaRPr>
          </a:p>
          <a:p>
            <a:r>
              <a:rPr lang="en-GB" sz="2400" b="1">
                <a:solidFill>
                  <a:schemeClr val="bg1"/>
                </a:solidFill>
              </a:rPr>
              <a:t>-Collecting</a:t>
            </a:r>
          </a:p>
          <a:p>
            <a:endParaRPr lang="en-GB" sz="2400" b="1">
              <a:solidFill>
                <a:schemeClr val="bg1"/>
              </a:solidFill>
            </a:endParaRPr>
          </a:p>
          <a:p>
            <a:r>
              <a:rPr lang="en-GB" sz="2400" b="1">
                <a:solidFill>
                  <a:schemeClr val="bg1"/>
                </a:solidFill>
              </a:rPr>
              <a:t>-Organising</a:t>
            </a:r>
          </a:p>
          <a:p>
            <a:endParaRPr lang="en-GB" sz="2400" b="1">
              <a:solidFill>
                <a:schemeClr val="bg1"/>
              </a:solidFill>
            </a:endParaRPr>
          </a:p>
          <a:p>
            <a:r>
              <a:rPr lang="en-GB" sz="2400" b="1">
                <a:solidFill>
                  <a:schemeClr val="bg1"/>
                </a:solidFill>
              </a:rPr>
              <a:t>-Processing</a:t>
            </a:r>
          </a:p>
          <a:p>
            <a:endParaRPr lang="en-GB" sz="2400" b="1">
              <a:solidFill>
                <a:schemeClr val="bg1"/>
              </a:solidFill>
            </a:endParaRPr>
          </a:p>
          <a:p>
            <a:r>
              <a:rPr lang="en-GB" sz="2400" b="1">
                <a:solidFill>
                  <a:schemeClr val="bg1"/>
                </a:solidFill>
              </a:rPr>
              <a:t>-Modelling</a:t>
            </a:r>
          </a:p>
          <a:p>
            <a:endParaRPr lang="en-GB" sz="2400" b="1">
              <a:solidFill>
                <a:schemeClr val="bg1"/>
              </a:solidFill>
            </a:endParaRPr>
          </a:p>
          <a:p>
            <a:r>
              <a:rPr lang="en-GB" sz="2400" b="1">
                <a:solidFill>
                  <a:schemeClr val="bg1"/>
                </a:solidFill>
              </a:rPr>
              <a:t>-Interpreting </a:t>
            </a:r>
            <a:endParaRPr lang="en-GB" sz="28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F4384-8EDB-00D0-1AE1-5814883DAEDC}"/>
              </a:ext>
            </a:extLst>
          </p:cNvPr>
          <p:cNvSpPr txBox="1"/>
          <p:nvPr/>
        </p:nvSpPr>
        <p:spPr>
          <a:xfrm>
            <a:off x="8909482" y="6550223"/>
            <a:ext cx="32825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(Moreira, Carvalho and Horvath, 2019).</a:t>
            </a:r>
            <a:endParaRPr lang="en-GB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857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935F920-6A94-6D52-0A41-47F0F4691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240405"/>
            <a:ext cx="7501659" cy="974148"/>
          </a:xfr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</a:rPr>
              <a:t>Role of data analytics within policing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13C861-3143-3D58-20AE-2F260BF885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562" t="32084" r="26641" b="41944"/>
          <a:stretch/>
        </p:blipFill>
        <p:spPr>
          <a:xfrm>
            <a:off x="343452" y="1669398"/>
            <a:ext cx="8416733" cy="3867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45DC32-E594-1A57-1CDC-7C4E9FCF7B42}"/>
              </a:ext>
            </a:extLst>
          </p:cNvPr>
          <p:cNvSpPr txBox="1"/>
          <p:nvPr/>
        </p:nvSpPr>
        <p:spPr>
          <a:xfrm>
            <a:off x="3102502" y="5528118"/>
            <a:ext cx="28986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(WMP Data Analytics Lab, 2022).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AC9558-2426-D579-6806-67613B787F4F}"/>
              </a:ext>
            </a:extLst>
          </p:cNvPr>
          <p:cNvSpPr txBox="1"/>
          <p:nvPr/>
        </p:nvSpPr>
        <p:spPr>
          <a:xfrm>
            <a:off x="9910618" y="6519446"/>
            <a:ext cx="22813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(College of Policing 2023)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BF66A0D-DA4F-8E91-049C-47CF9BEBB6A6}"/>
              </a:ext>
            </a:extLst>
          </p:cNvPr>
          <p:cNvCxnSpPr/>
          <p:nvPr/>
        </p:nvCxnSpPr>
        <p:spPr>
          <a:xfrm flipH="1">
            <a:off x="1145309" y="2829456"/>
            <a:ext cx="341745" cy="5634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3B61396-97C8-C0E9-276E-5C59C2C9F275}"/>
              </a:ext>
            </a:extLst>
          </p:cNvPr>
          <p:cNvSpPr txBox="1"/>
          <p:nvPr/>
        </p:nvSpPr>
        <p:spPr>
          <a:xfrm>
            <a:off x="1034473" y="2521679"/>
            <a:ext cx="12930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80 total crimes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B375719-91D0-E1C5-48D6-7B90240B8D2F}"/>
              </a:ext>
            </a:extLst>
          </p:cNvPr>
          <p:cNvCxnSpPr/>
          <p:nvPr/>
        </p:nvCxnSpPr>
        <p:spPr>
          <a:xfrm flipH="1">
            <a:off x="6511637" y="2034416"/>
            <a:ext cx="748146" cy="1570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19259404-8B9F-4CCA-67CE-8CB0F59EDEA1}"/>
              </a:ext>
            </a:extLst>
          </p:cNvPr>
          <p:cNvSpPr txBox="1"/>
          <p:nvPr/>
        </p:nvSpPr>
        <p:spPr>
          <a:xfrm>
            <a:off x="7180767" y="1855515"/>
            <a:ext cx="14148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135 total crimes 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852298C-6BCC-C6D6-3121-9454C85D554F}"/>
              </a:ext>
            </a:extLst>
          </p:cNvPr>
          <p:cNvSpPr txBox="1">
            <a:spLocks/>
          </p:cNvSpPr>
          <p:nvPr/>
        </p:nvSpPr>
        <p:spPr>
          <a:xfrm>
            <a:off x="9164879" y="2163531"/>
            <a:ext cx="2655960" cy="2458688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Hotspot Policing is used to deter the criminals from the specific hotspot area from the result of deploying officers to the streets where the crime was most common. </a:t>
            </a:r>
          </a:p>
        </p:txBody>
      </p:sp>
    </p:spTree>
    <p:extLst>
      <p:ext uri="{BB962C8B-B14F-4D97-AF65-F5344CB8AC3E}">
        <p14:creationId xmlns:p14="http://schemas.microsoft.com/office/powerpoint/2010/main" val="593161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6E18D5F-217E-61ED-22AD-818E7CCB9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1" y="243610"/>
            <a:ext cx="6541654" cy="974148"/>
          </a:xfr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</a:rPr>
              <a:t>Advancements of data analytics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F61B7-9F77-5590-A330-17E72C650AA2}"/>
              </a:ext>
            </a:extLst>
          </p:cNvPr>
          <p:cNvSpPr txBox="1">
            <a:spLocks/>
          </p:cNvSpPr>
          <p:nvPr/>
        </p:nvSpPr>
        <p:spPr>
          <a:xfrm>
            <a:off x="4546879" y="2133050"/>
            <a:ext cx="3098242" cy="2875830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-Crime Forecasting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-Artificial intelligence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-90% </a:t>
            </a:r>
            <a:r>
              <a:rPr lang="en-GB" sz="280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Accurate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-Public trust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60B9AB-5964-7E03-6CEA-FA2EC52FCE15}"/>
              </a:ext>
            </a:extLst>
          </p:cNvPr>
          <p:cNvSpPr txBox="1"/>
          <p:nvPr/>
        </p:nvSpPr>
        <p:spPr>
          <a:xfrm>
            <a:off x="8676640" y="6373614"/>
            <a:ext cx="3596640" cy="3827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(Shah, Bhagat and Shah, 2021). 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794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9EB56DF-1E57-C70D-D6E9-391D65088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126"/>
            <a:ext cx="9235440" cy="1006474"/>
          </a:xfrm>
          <a:gradFill>
            <a:gsLst>
              <a:gs pos="0">
                <a:schemeClr val="bg1">
                  <a:lumMod val="95000"/>
                </a:schemeClr>
              </a:gs>
              <a:gs pos="0">
                <a:schemeClr val="bg2">
                  <a:lumMod val="9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bg2">
                  <a:lumMod val="50000"/>
                  <a:alpha val="74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How Data analytics affects public trust?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F7C6614-475F-8E80-3227-1D3FFC9BE8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9515889"/>
              </p:ext>
            </p:extLst>
          </p:nvPr>
        </p:nvGraphicFramePr>
        <p:xfrm>
          <a:off x="2854958" y="1992447"/>
          <a:ext cx="5598886" cy="271725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99443">
                  <a:extLst>
                    <a:ext uri="{9D8B030D-6E8A-4147-A177-3AD203B41FA5}">
                      <a16:colId xmlns:a16="http://schemas.microsoft.com/office/drawing/2014/main" val="3438906272"/>
                    </a:ext>
                  </a:extLst>
                </a:gridCol>
                <a:gridCol w="2799443">
                  <a:extLst>
                    <a:ext uri="{9D8B030D-6E8A-4147-A177-3AD203B41FA5}">
                      <a16:colId xmlns:a16="http://schemas.microsoft.com/office/drawing/2014/main" val="569607071"/>
                    </a:ext>
                  </a:extLst>
                </a:gridCol>
              </a:tblGrid>
              <a:tr h="785023">
                <a:tc>
                  <a:txBody>
                    <a:bodyPr/>
                    <a:lstStyle/>
                    <a:p>
                      <a:r>
                        <a:rPr lang="en-GB"/>
                        <a:t>Positively affects public trust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Negatively affects public trust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564580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Crime prevention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Bias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552174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Public safety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Future policing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967719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93F7DB8-2F8C-AC15-80A6-B4294438ABDC}"/>
              </a:ext>
            </a:extLst>
          </p:cNvPr>
          <p:cNvSpPr txBox="1"/>
          <p:nvPr/>
        </p:nvSpPr>
        <p:spPr>
          <a:xfrm>
            <a:off x="8316686" y="6169708"/>
            <a:ext cx="41039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(</a:t>
            </a:r>
            <a:r>
              <a:rPr lang="en-GB" err="1">
                <a:solidFill>
                  <a:schemeClr val="bg1"/>
                </a:solidFill>
              </a:rPr>
              <a:t>Gov.Uk</a:t>
            </a:r>
            <a:r>
              <a:rPr lang="en-GB">
                <a:solidFill>
                  <a:schemeClr val="bg1"/>
                </a:solidFill>
              </a:rPr>
              <a:t>, 2020)</a:t>
            </a:r>
          </a:p>
          <a:p>
            <a:r>
              <a:rPr lang="en-GB">
                <a:solidFill>
                  <a:schemeClr val="bg1"/>
                </a:solidFill>
              </a:rPr>
              <a:t>(Royal United Services Institute, 2020). </a:t>
            </a:r>
          </a:p>
        </p:txBody>
      </p:sp>
    </p:spTree>
    <p:extLst>
      <p:ext uri="{BB962C8B-B14F-4D97-AF65-F5344CB8AC3E}">
        <p14:creationId xmlns:p14="http://schemas.microsoft.com/office/powerpoint/2010/main" val="1185092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78F84F-6587-3234-FB16-0536C8BE62E5}"/>
              </a:ext>
            </a:extLst>
          </p:cNvPr>
          <p:cNvSpPr txBox="1"/>
          <p:nvPr/>
        </p:nvSpPr>
        <p:spPr>
          <a:xfrm>
            <a:off x="402770" y="261257"/>
            <a:ext cx="6172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>
                <a:solidFill>
                  <a:schemeClr val="bg1"/>
                </a:solidFill>
                <a:latin typeface="+mj-lt"/>
              </a:rPr>
              <a:t>What are body worn cameras?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AABC35-FC28-D443-BBD9-975CF7FD658D}"/>
              </a:ext>
            </a:extLst>
          </p:cNvPr>
          <p:cNvSpPr txBox="1"/>
          <p:nvPr/>
        </p:nvSpPr>
        <p:spPr>
          <a:xfrm>
            <a:off x="9786258" y="6379420"/>
            <a:ext cx="26016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Met.Police.Uk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2023). </a:t>
            </a:r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BAABE6D-9843-75C1-FDCE-FB9CDE54EE5C}"/>
              </a:ext>
            </a:extLst>
          </p:cNvPr>
          <p:cNvCxnSpPr>
            <a:cxnSpLocks/>
          </p:cNvCxnSpPr>
          <p:nvPr/>
        </p:nvCxnSpPr>
        <p:spPr>
          <a:xfrm>
            <a:off x="4201886" y="2427235"/>
            <a:ext cx="4746171" cy="599384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88CA731-B1DF-2F54-86B6-D931B99287B7}"/>
              </a:ext>
            </a:extLst>
          </p:cNvPr>
          <p:cNvSpPr txBox="1"/>
          <p:nvPr/>
        </p:nvSpPr>
        <p:spPr>
          <a:xfrm>
            <a:off x="3091544" y="2165625"/>
            <a:ext cx="1208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Small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91862F3-80EF-130C-009B-E4B50E1676E8}"/>
              </a:ext>
            </a:extLst>
          </p:cNvPr>
          <p:cNvCxnSpPr>
            <a:cxnSpLocks/>
          </p:cNvCxnSpPr>
          <p:nvPr/>
        </p:nvCxnSpPr>
        <p:spPr>
          <a:xfrm flipV="1">
            <a:off x="4452257" y="3424456"/>
            <a:ext cx="2427514" cy="50528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220A801-9134-EB90-D48B-CAC92B85CB1D}"/>
              </a:ext>
            </a:extLst>
          </p:cNvPr>
          <p:cNvSpPr txBox="1"/>
          <p:nvPr/>
        </p:nvSpPr>
        <p:spPr>
          <a:xfrm>
            <a:off x="2054678" y="3359924"/>
            <a:ext cx="2618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Attached to the officer's chest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B7F21E-8B3E-6A3A-D8BD-19D29BD002D2}"/>
              </a:ext>
            </a:extLst>
          </p:cNvPr>
          <p:cNvSpPr txBox="1"/>
          <p:nvPr/>
        </p:nvSpPr>
        <p:spPr>
          <a:xfrm>
            <a:off x="2054678" y="4939960"/>
            <a:ext cx="17961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Visible to everyone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BF6489A-D389-632A-F059-4545434EE64F}"/>
              </a:ext>
            </a:extLst>
          </p:cNvPr>
          <p:cNvCxnSpPr>
            <a:cxnSpLocks/>
          </p:cNvCxnSpPr>
          <p:nvPr/>
        </p:nvCxnSpPr>
        <p:spPr>
          <a:xfrm flipV="1">
            <a:off x="3559629" y="4089193"/>
            <a:ext cx="5508171" cy="127339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CD49357-A6C7-B3D9-1C06-292FCCA1E253}"/>
              </a:ext>
            </a:extLst>
          </p:cNvPr>
          <p:cNvCxnSpPr>
            <a:cxnSpLocks/>
          </p:cNvCxnSpPr>
          <p:nvPr/>
        </p:nvCxnSpPr>
        <p:spPr>
          <a:xfrm>
            <a:off x="8284029" y="707571"/>
            <a:ext cx="1170213" cy="51020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76956AC-F651-1C59-F3AA-C98DECE23C01}"/>
              </a:ext>
            </a:extLst>
          </p:cNvPr>
          <p:cNvSpPr txBox="1"/>
          <p:nvPr/>
        </p:nvSpPr>
        <p:spPr>
          <a:xfrm>
            <a:off x="7192733" y="109248"/>
            <a:ext cx="31541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Stored on internal device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AFF173A-1DBB-A166-C6B8-88016233E65F}"/>
              </a:ext>
            </a:extLst>
          </p:cNvPr>
          <p:cNvSpPr txBox="1"/>
          <p:nvPr/>
        </p:nvSpPr>
        <p:spPr>
          <a:xfrm>
            <a:off x="3956957" y="1324171"/>
            <a:ext cx="2618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Audio and video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1FF171C-A660-7850-6FAD-5EAB751E95A7}"/>
              </a:ext>
            </a:extLst>
          </p:cNvPr>
          <p:cNvCxnSpPr>
            <a:cxnSpLocks/>
          </p:cNvCxnSpPr>
          <p:nvPr/>
        </p:nvCxnSpPr>
        <p:spPr>
          <a:xfrm>
            <a:off x="6452510" y="1626181"/>
            <a:ext cx="2317291" cy="183781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090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EDDBDC-DCDA-AEBF-27B1-40F22CAF13AD}"/>
              </a:ext>
            </a:extLst>
          </p:cNvPr>
          <p:cNvSpPr txBox="1"/>
          <p:nvPr/>
        </p:nvSpPr>
        <p:spPr>
          <a:xfrm>
            <a:off x="402770" y="261257"/>
            <a:ext cx="9786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>
                <a:solidFill>
                  <a:schemeClr val="bg1"/>
                </a:solidFill>
                <a:latin typeface="+mj-lt"/>
              </a:rPr>
              <a:t>What is the role of body worn cameras in policing?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E4AF2-4621-6137-9728-FA3C82C8B6D3}"/>
              </a:ext>
            </a:extLst>
          </p:cNvPr>
          <p:cNvSpPr txBox="1"/>
          <p:nvPr/>
        </p:nvSpPr>
        <p:spPr>
          <a:xfrm>
            <a:off x="674914" y="1182231"/>
            <a:ext cx="318951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Arresting someone</a:t>
            </a:r>
          </a:p>
          <a:p>
            <a:r>
              <a:rPr lang="en-GB" sz="2800">
                <a:solidFill>
                  <a:schemeClr val="bg1"/>
                </a:solidFill>
              </a:rPr>
              <a:t>Stopping a vehicle</a:t>
            </a:r>
          </a:p>
          <a:p>
            <a:r>
              <a:rPr lang="en-GB" sz="2800">
                <a:solidFill>
                  <a:schemeClr val="bg1"/>
                </a:solidFill>
              </a:rPr>
              <a:t>Stop and search </a:t>
            </a:r>
          </a:p>
          <a:p>
            <a:r>
              <a:rPr lang="en-GB" sz="2800">
                <a:solidFill>
                  <a:schemeClr val="bg1"/>
                </a:solidFill>
              </a:rPr>
              <a:t>Domestic Abuse</a:t>
            </a:r>
          </a:p>
          <a:p>
            <a:r>
              <a:rPr lang="en-GB" sz="2800">
                <a:solidFill>
                  <a:schemeClr val="bg1"/>
                </a:solidFill>
              </a:rPr>
              <a:t>Critical incident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DEE402-D703-5D7F-4C01-1F64ECBCAA30}"/>
              </a:ext>
            </a:extLst>
          </p:cNvPr>
          <p:cNvSpPr txBox="1"/>
          <p:nvPr/>
        </p:nvSpPr>
        <p:spPr>
          <a:xfrm>
            <a:off x="674914" y="4245428"/>
            <a:ext cx="250371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Accountability </a:t>
            </a:r>
          </a:p>
          <a:p>
            <a:r>
              <a:rPr lang="en-GB" sz="2800">
                <a:solidFill>
                  <a:schemeClr val="bg1"/>
                </a:solidFill>
              </a:rPr>
              <a:t>Officer safety 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D3FCF9-97F2-5E46-8CBD-28062DE3DBFD}"/>
              </a:ext>
            </a:extLst>
          </p:cNvPr>
          <p:cNvSpPr txBox="1"/>
          <p:nvPr/>
        </p:nvSpPr>
        <p:spPr>
          <a:xfrm>
            <a:off x="9285515" y="6409864"/>
            <a:ext cx="3189515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(South Wales Police, 2023). 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288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AB6B93-B08D-FB3B-8820-48D15DC76607}"/>
              </a:ext>
            </a:extLst>
          </p:cNvPr>
          <p:cNvSpPr txBox="1"/>
          <p:nvPr/>
        </p:nvSpPr>
        <p:spPr>
          <a:xfrm>
            <a:off x="402770" y="261257"/>
            <a:ext cx="7609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>
                <a:solidFill>
                  <a:schemeClr val="bg1"/>
                </a:solidFill>
                <a:latin typeface="+mj-lt"/>
              </a:rPr>
              <a:t>Advancements of body worn cameras?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50B9EF-2090-4D97-28F8-E917B6738C22}"/>
              </a:ext>
            </a:extLst>
          </p:cNvPr>
          <p:cNvSpPr txBox="1"/>
          <p:nvPr/>
        </p:nvSpPr>
        <p:spPr>
          <a:xfrm>
            <a:off x="653142" y="1621971"/>
            <a:ext cx="514894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2000’s – trial stage </a:t>
            </a:r>
          </a:p>
          <a:p>
            <a:endParaRPr lang="en-GB" sz="3200">
              <a:solidFill>
                <a:schemeClr val="bg1"/>
              </a:solidFill>
            </a:endParaRPr>
          </a:p>
          <a:p>
            <a:r>
              <a:rPr lang="en-GB" sz="3200">
                <a:solidFill>
                  <a:schemeClr val="bg1"/>
                </a:solidFill>
              </a:rPr>
              <a:t>2019 – 70% of police forces using them</a:t>
            </a:r>
          </a:p>
          <a:p>
            <a:endParaRPr lang="en-GB" sz="3200">
              <a:solidFill>
                <a:schemeClr val="bg1"/>
              </a:solidFill>
            </a:endParaRPr>
          </a:p>
          <a:p>
            <a:r>
              <a:rPr lang="en-GB" sz="3200">
                <a:solidFill>
                  <a:schemeClr val="bg1"/>
                </a:solidFill>
              </a:rPr>
              <a:t>32/43 forces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490883-A679-CD40-37F0-B86DDDB01A90}"/>
              </a:ext>
            </a:extLst>
          </p:cNvPr>
          <p:cNvSpPr txBox="1"/>
          <p:nvPr/>
        </p:nvSpPr>
        <p:spPr>
          <a:xfrm>
            <a:off x="10363200" y="6488668"/>
            <a:ext cx="20247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(Lum et al., 2020). </a:t>
            </a:r>
          </a:p>
        </p:txBody>
      </p:sp>
    </p:spTree>
    <p:extLst>
      <p:ext uri="{BB962C8B-B14F-4D97-AF65-F5344CB8AC3E}">
        <p14:creationId xmlns:p14="http://schemas.microsoft.com/office/powerpoint/2010/main" val="3655581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1E5A4C-840E-05B3-02DB-7D4AA03D3EDF}"/>
              </a:ext>
            </a:extLst>
          </p:cNvPr>
          <p:cNvSpPr txBox="1"/>
          <p:nvPr/>
        </p:nvSpPr>
        <p:spPr>
          <a:xfrm>
            <a:off x="402770" y="261257"/>
            <a:ext cx="9252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>
                <a:solidFill>
                  <a:schemeClr val="bg1"/>
                </a:solidFill>
                <a:latin typeface="+mj-lt"/>
              </a:rPr>
              <a:t>How do body worn cameras affect public trust?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87D95DC-A7EA-C879-78E9-BDFECFDEDD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67513"/>
              </p:ext>
            </p:extLst>
          </p:nvPr>
        </p:nvGraphicFramePr>
        <p:xfrm>
          <a:off x="612501" y="1796504"/>
          <a:ext cx="5598886" cy="368336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99443">
                  <a:extLst>
                    <a:ext uri="{9D8B030D-6E8A-4147-A177-3AD203B41FA5}">
                      <a16:colId xmlns:a16="http://schemas.microsoft.com/office/drawing/2014/main" val="3438906272"/>
                    </a:ext>
                  </a:extLst>
                </a:gridCol>
                <a:gridCol w="2799443">
                  <a:extLst>
                    <a:ext uri="{9D8B030D-6E8A-4147-A177-3AD203B41FA5}">
                      <a16:colId xmlns:a16="http://schemas.microsoft.com/office/drawing/2014/main" val="569607071"/>
                    </a:ext>
                  </a:extLst>
                </a:gridCol>
              </a:tblGrid>
              <a:tr h="785023">
                <a:tc>
                  <a:txBody>
                    <a:bodyPr/>
                    <a:lstStyle/>
                    <a:p>
                      <a:r>
                        <a:rPr lang="en-GB"/>
                        <a:t>Positively affects public trust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Negatively affects public trust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564580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 Public feel safer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Lack of transparency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552174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Have confidence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Louisa and </a:t>
                      </a:r>
                      <a:r>
                        <a:rPr lang="en-GB" sz="2000" err="1"/>
                        <a:t>Yufial</a:t>
                      </a:r>
                      <a:endParaRPr lang="en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9677196"/>
                  </a:ext>
                </a:extLst>
              </a:tr>
              <a:tr h="966114">
                <a:tc>
                  <a:txBody>
                    <a:bodyPr/>
                    <a:lstStyle/>
                    <a:p>
                      <a:r>
                        <a:rPr lang="en-GB" sz="2000"/>
                        <a:t>71%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Fear in legal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4616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FEC575A-6FDE-7621-ACF0-269E83B7DF55}"/>
              </a:ext>
            </a:extLst>
          </p:cNvPr>
          <p:cNvSpPr txBox="1"/>
          <p:nvPr/>
        </p:nvSpPr>
        <p:spPr>
          <a:xfrm>
            <a:off x="9296400" y="5934670"/>
            <a:ext cx="2971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Scotland.Police.Uk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2022).</a:t>
            </a:r>
          </a:p>
          <a:p>
            <a:pPr algn="r"/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Titheradge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2023). </a:t>
            </a:r>
          </a:p>
          <a:p>
            <a:pPr algn="r"/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(Chavis, 2016).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925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2EFEB-D1DF-0460-50E2-FF5450673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6" y="0"/>
            <a:ext cx="6498772" cy="1071789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What is Predictive Policing?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3A7686-9015-5DE5-2506-E94110926D51}"/>
              </a:ext>
            </a:extLst>
          </p:cNvPr>
          <p:cNvSpPr txBox="1"/>
          <p:nvPr/>
        </p:nvSpPr>
        <p:spPr>
          <a:xfrm>
            <a:off x="9492342" y="6395748"/>
            <a:ext cx="31459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(Essex.Police.UK, 2022). 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22AC97-FA57-9E23-846F-48037E0A8DDB}"/>
              </a:ext>
            </a:extLst>
          </p:cNvPr>
          <p:cNvSpPr/>
          <p:nvPr/>
        </p:nvSpPr>
        <p:spPr>
          <a:xfrm>
            <a:off x="3080658" y="2558142"/>
            <a:ext cx="3581400" cy="8708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F2BCC4-EA68-54DA-3CE1-D418298EA486}"/>
              </a:ext>
            </a:extLst>
          </p:cNvPr>
          <p:cNvSpPr txBox="1"/>
          <p:nvPr/>
        </p:nvSpPr>
        <p:spPr>
          <a:xfrm>
            <a:off x="10886" y="1977259"/>
            <a:ext cx="17417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Input data</a:t>
            </a:r>
          </a:p>
          <a:p>
            <a:r>
              <a:rPr lang="en-GB" sz="2400" err="1">
                <a:solidFill>
                  <a:schemeClr val="bg1"/>
                </a:solidFill>
              </a:rPr>
              <a:t>Eg</a:t>
            </a:r>
            <a:r>
              <a:rPr lang="en-GB" sz="2400">
                <a:solidFill>
                  <a:schemeClr val="bg1"/>
                </a:solidFill>
              </a:rPr>
              <a:t>: High crime rates of theft in Swansea city centre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E12EAF-C8AD-01C8-88B3-22B3163AF59A}"/>
              </a:ext>
            </a:extLst>
          </p:cNvPr>
          <p:cNvSpPr txBox="1"/>
          <p:nvPr/>
        </p:nvSpPr>
        <p:spPr>
          <a:xfrm>
            <a:off x="3494316" y="2762738"/>
            <a:ext cx="2884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Artificial intelligence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477A78C-281E-5DC3-BE00-465176F646BE}"/>
              </a:ext>
            </a:extLst>
          </p:cNvPr>
          <p:cNvCxnSpPr>
            <a:cxnSpLocks/>
          </p:cNvCxnSpPr>
          <p:nvPr/>
        </p:nvCxnSpPr>
        <p:spPr>
          <a:xfrm>
            <a:off x="1752601" y="2993571"/>
            <a:ext cx="1153885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870AA89-38A7-482D-5849-2774B1AA7942}"/>
              </a:ext>
            </a:extLst>
          </p:cNvPr>
          <p:cNvCxnSpPr/>
          <p:nvPr/>
        </p:nvCxnSpPr>
        <p:spPr>
          <a:xfrm>
            <a:off x="6977743" y="2993571"/>
            <a:ext cx="126274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6F788CE3-3E93-939A-5DC5-5B1A7D848BE0}"/>
              </a:ext>
            </a:extLst>
          </p:cNvPr>
          <p:cNvSpPr txBox="1"/>
          <p:nvPr/>
        </p:nvSpPr>
        <p:spPr>
          <a:xfrm>
            <a:off x="8518070" y="2393406"/>
            <a:ext cx="2547258" cy="1200329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A prediction could be that thefts occurs on wind street between the hours of 10pm and 3am. </a:t>
            </a:r>
          </a:p>
        </p:txBody>
      </p:sp>
    </p:spTree>
    <p:extLst>
      <p:ext uri="{BB962C8B-B14F-4D97-AF65-F5344CB8AC3E}">
        <p14:creationId xmlns:p14="http://schemas.microsoft.com/office/powerpoint/2010/main" val="37491194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2EFEB-D1DF-0460-50E2-FF5450673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6" y="0"/>
            <a:ext cx="4974771" cy="1180646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The role in Policing?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231F4F-AC73-8BB6-EC13-68E1FAF0A5B0}"/>
              </a:ext>
            </a:extLst>
          </p:cNvPr>
          <p:cNvSpPr txBox="1"/>
          <p:nvPr/>
        </p:nvSpPr>
        <p:spPr>
          <a:xfrm>
            <a:off x="163286" y="1354238"/>
            <a:ext cx="37872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Durham Police force: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-Likelihood of reoffending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-Should they be referred to rehabilitation programme.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endParaRPr lang="en-GB" sz="2400">
              <a:solidFill>
                <a:schemeClr val="bg1"/>
              </a:solidFill>
            </a:endParaRP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 met and South Wales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-Facial recognition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02AD0E-F863-E13C-6CF9-5E7AECFB3F5E}"/>
              </a:ext>
            </a:extLst>
          </p:cNvPr>
          <p:cNvSpPr txBox="1"/>
          <p:nvPr/>
        </p:nvSpPr>
        <p:spPr>
          <a:xfrm>
            <a:off x="10567686" y="6376264"/>
            <a:ext cx="1851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(Christie, 2021)</a:t>
            </a:r>
          </a:p>
        </p:txBody>
      </p:sp>
    </p:spTree>
    <p:extLst>
      <p:ext uri="{BB962C8B-B14F-4D97-AF65-F5344CB8AC3E}">
        <p14:creationId xmlns:p14="http://schemas.microsoft.com/office/powerpoint/2010/main" val="1301676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2EFEB-D1DF-0460-50E2-FF5450673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2" y="0"/>
            <a:ext cx="8643257" cy="930275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Advancements of Predictive Policing?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A2880F-19D0-F28B-E491-C5BB64A36056}"/>
              </a:ext>
            </a:extLst>
          </p:cNvPr>
          <p:cNvSpPr txBox="1"/>
          <p:nvPr/>
        </p:nvSpPr>
        <p:spPr>
          <a:xfrm>
            <a:off x="370390" y="1481559"/>
            <a:ext cx="36228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2025 aim is to target white collar crimes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67CC92-3260-4BC0-8026-6846588B3B36}"/>
              </a:ext>
            </a:extLst>
          </p:cNvPr>
          <p:cNvSpPr txBox="1"/>
          <p:nvPr/>
        </p:nvSpPr>
        <p:spPr>
          <a:xfrm>
            <a:off x="9433367" y="6354501"/>
            <a:ext cx="2862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>
                <a:solidFill>
                  <a:schemeClr val="bg1"/>
                </a:solidFill>
              </a:rPr>
              <a:t>(Jahankhani, H. et al., 2021)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134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2EFEB-D1DF-0460-50E2-FF5450673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390" y="44961"/>
            <a:ext cx="8643257" cy="930275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Statistics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A2880F-19D0-F28B-E491-C5BB64A36056}"/>
              </a:ext>
            </a:extLst>
          </p:cNvPr>
          <p:cNvSpPr txBox="1"/>
          <p:nvPr/>
        </p:nvSpPr>
        <p:spPr>
          <a:xfrm>
            <a:off x="370390" y="1481559"/>
            <a:ext cx="36228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Increase in predictive accuracy by 60%</a:t>
            </a:r>
          </a:p>
          <a:p>
            <a:endParaRPr lang="en-GB" sz="2800">
              <a:solidFill>
                <a:schemeClr val="bg1"/>
              </a:solidFill>
            </a:endParaRPr>
          </a:p>
          <a:p>
            <a:r>
              <a:rPr lang="en-GB" sz="2800">
                <a:solidFill>
                  <a:schemeClr val="bg1"/>
                </a:solidFill>
              </a:rPr>
              <a:t>26.6% reduction in burglaries in Greater Manchester</a:t>
            </a:r>
          </a:p>
          <a:p>
            <a:endParaRPr lang="en-GB" sz="2800">
              <a:solidFill>
                <a:schemeClr val="bg1"/>
              </a:solidFill>
            </a:endParaRPr>
          </a:p>
          <a:p>
            <a:r>
              <a:rPr lang="en-GB" sz="2800">
                <a:solidFill>
                  <a:schemeClr val="bg1"/>
                </a:solidFill>
              </a:rPr>
              <a:t>Domestic violence reoffenders increased from 35% to 62%.</a:t>
            </a:r>
          </a:p>
        </p:txBody>
      </p:sp>
    </p:spTree>
    <p:extLst>
      <p:ext uri="{BB962C8B-B14F-4D97-AF65-F5344CB8AC3E}">
        <p14:creationId xmlns:p14="http://schemas.microsoft.com/office/powerpoint/2010/main" val="42929485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2EFEB-D1DF-0460-50E2-FF5450673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42" y="-190046"/>
            <a:ext cx="11146971" cy="1325563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How does predictive policing affect Public trust?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DA53BEB-878B-68D5-70CE-4596DF1F10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46589"/>
              </p:ext>
            </p:extLst>
          </p:nvPr>
        </p:nvGraphicFramePr>
        <p:xfrm>
          <a:off x="1970305" y="2033591"/>
          <a:ext cx="7609712" cy="24870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04856">
                  <a:extLst>
                    <a:ext uri="{9D8B030D-6E8A-4147-A177-3AD203B41FA5}">
                      <a16:colId xmlns:a16="http://schemas.microsoft.com/office/drawing/2014/main" val="1693898901"/>
                    </a:ext>
                  </a:extLst>
                </a:gridCol>
                <a:gridCol w="3804856">
                  <a:extLst>
                    <a:ext uri="{9D8B030D-6E8A-4147-A177-3AD203B41FA5}">
                      <a16:colId xmlns:a16="http://schemas.microsoft.com/office/drawing/2014/main" val="3830566811"/>
                    </a:ext>
                  </a:extLst>
                </a:gridCol>
              </a:tblGrid>
              <a:tr h="623642">
                <a:tc>
                  <a:txBody>
                    <a:bodyPr/>
                    <a:lstStyle/>
                    <a:p>
                      <a:r>
                        <a:rPr lang="en-GB" sz="2000"/>
                        <a:t>Positively affects public trust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Negatively affects public trust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0784253"/>
                  </a:ext>
                </a:extLst>
              </a:tr>
              <a:tr h="931711">
                <a:tc>
                  <a:txBody>
                    <a:bodyPr/>
                    <a:lstStyle/>
                    <a:p>
                      <a:r>
                        <a:rPr lang="en-GB" sz="2400"/>
                        <a:t>Crime prevention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Privacy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3452882"/>
                  </a:ext>
                </a:extLst>
              </a:tr>
              <a:tr h="931711">
                <a:tc>
                  <a:txBody>
                    <a:bodyPr/>
                    <a:lstStyle/>
                    <a:p>
                      <a:r>
                        <a:rPr lang="en-GB" sz="2400"/>
                        <a:t>Public safety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Fear of data leak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95834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C3175DA-EA92-4CCA-413C-5B971029F1D4}"/>
              </a:ext>
            </a:extLst>
          </p:cNvPr>
          <p:cNvSpPr txBox="1"/>
          <p:nvPr/>
        </p:nvSpPr>
        <p:spPr>
          <a:xfrm>
            <a:off x="9343219" y="6211694"/>
            <a:ext cx="2848781" cy="646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</a:t>
            </a:r>
            <a:r>
              <a:rPr lang="en-GB" err="1"/>
              <a:t>Wiesburd</a:t>
            </a:r>
            <a:r>
              <a:rPr lang="en-GB"/>
              <a:t> and Braga, 2019).</a:t>
            </a:r>
          </a:p>
          <a:p>
            <a:r>
              <a:rPr lang="en-GB"/>
              <a:t>(Pearsall, 2010). </a:t>
            </a:r>
          </a:p>
        </p:txBody>
      </p:sp>
    </p:spTree>
    <p:extLst>
      <p:ext uri="{BB962C8B-B14F-4D97-AF65-F5344CB8AC3E}">
        <p14:creationId xmlns:p14="http://schemas.microsoft.com/office/powerpoint/2010/main" val="19381457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3DA0-2891-5CEA-357C-8B9CB73CE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7100" y="2752400"/>
            <a:ext cx="5257800" cy="13532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sz="96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2468031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5A38F9C-CE2D-D7B5-B8E0-A628FFB52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678" y="108855"/>
            <a:ext cx="2623457" cy="457200"/>
          </a:xfrm>
        </p:spPr>
        <p:txBody>
          <a:bodyPr>
            <a:noAutofit/>
          </a:bodyPr>
          <a:lstStyle/>
          <a:p>
            <a:r>
              <a:rPr lang="en-GB" sz="2400" dirty="0"/>
              <a:t>References</a:t>
            </a:r>
            <a:r>
              <a:rPr lang="en-GB" sz="3200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29F813-6145-A8B4-5206-842C871CEAA2}"/>
              </a:ext>
            </a:extLst>
          </p:cNvPr>
          <p:cNvSpPr txBox="1"/>
          <p:nvPr/>
        </p:nvSpPr>
        <p:spPr>
          <a:xfrm>
            <a:off x="149678" y="718457"/>
            <a:ext cx="11408228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Ashby, M. (2017) ‘The Value of CCTV Surveillance Cameras as an Investigative Tool: An Empirical Analysis’, European Journal on Criminal Policy and Research, 23, pp. 441-459. Available at: https://link.springer.com/article/10.1007/s10610-017-9341-6?source=post_page---------------------------#citeas (Accessed: 3 December 2023).</a:t>
            </a:r>
          </a:p>
          <a:p>
            <a:endParaRPr lang="en-GB" sz="1600" dirty="0"/>
          </a:p>
          <a:p>
            <a:r>
              <a:rPr lang="en-GB" sz="1600" dirty="0"/>
              <a:t>Chavis, K. (2016) ‘Body-Worn Cameras: Exploring the Unintentional Consequences of Technological Advances and Ensuring a Role for Community Consultation’, William &amp; Mary Law School Scholarship Repository, 51, pp. 985-1020. Available at: https://scholarship.law.wm.edu/cgi/viewcontent.cgi?article=3134&amp;context=facpubs (Accessed: 6 December 2023).  </a:t>
            </a:r>
          </a:p>
          <a:p>
            <a:endParaRPr lang="en-GB" sz="1600" dirty="0"/>
          </a:p>
          <a:p>
            <a:r>
              <a:rPr lang="en-GB" sz="1600" dirty="0"/>
              <a:t>Christie, L. (2021) ‘AI in Policing and Security’. Available at: https://post.parliament.uk/ai-in-policing-and-security/ (Accessed: 11 December 2023). </a:t>
            </a:r>
          </a:p>
          <a:p>
            <a:endParaRPr lang="en-GB" sz="1600" dirty="0"/>
          </a:p>
          <a:p>
            <a:r>
              <a:rPr lang="en-GB" sz="1600" dirty="0"/>
              <a:t>College of Policing (2019) ‘Closed-Circuit Television (CCTV)’. Available at: https://www.college.police.uk/research/crime-reduction-toolkit/cctv (Accessed: 3 December 2023)</a:t>
            </a:r>
          </a:p>
          <a:p>
            <a:endParaRPr lang="en-GB" dirty="0"/>
          </a:p>
          <a:p>
            <a:r>
              <a:rPr lang="en-GB" sz="1600" dirty="0"/>
              <a:t>College of Policing (2023) ‘Analysis’. Available at: https://www.college.police.uk/app/intelligence-management/analysis (Accessed: 4 December 2023).</a:t>
            </a:r>
          </a:p>
          <a:p>
            <a:endParaRPr lang="en-GB" sz="1600" dirty="0"/>
          </a:p>
          <a:p>
            <a:r>
              <a:rPr lang="en-GB" sz="1600" dirty="0"/>
              <a:t>Essex.Police.UK (2022) ‘Predictive Policing’. Available at: https://www.essex.police.uk/foi-ai/essex-police/other-information/previous-foi-requests/predictive-policing/#:~:text=By%20predictive%20policing%20programmes%2C%20we,or%20be%20victims%20of%20crime. (Accessed: 6 December 2023). </a:t>
            </a:r>
          </a:p>
          <a:p>
            <a:endParaRPr lang="en-GB" sz="1600" dirty="0"/>
          </a:p>
          <a:p>
            <a:r>
              <a:rPr lang="en-GB" sz="1600" dirty="0"/>
              <a:t>Feldstein, S., (2019) ‘The Global Expansion of AI Surveillance’. Carnegie Endowment for International Peace: Washington. Available at: https://blog.fdik.org/2019-09/WP-Feldstein-AISurveillance_final1.pdf (Accessed: 3 December 2023).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1709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5FAC6B4-96B3-57B2-962C-2C8038F4F2BC}"/>
              </a:ext>
            </a:extLst>
          </p:cNvPr>
          <p:cNvSpPr txBox="1"/>
          <p:nvPr/>
        </p:nvSpPr>
        <p:spPr>
          <a:xfrm>
            <a:off x="0" y="-435429"/>
            <a:ext cx="12213771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53E352-1C45-A680-A6A1-1C8D61F83E37}"/>
              </a:ext>
            </a:extLst>
          </p:cNvPr>
          <p:cNvSpPr txBox="1"/>
          <p:nvPr/>
        </p:nvSpPr>
        <p:spPr>
          <a:xfrm>
            <a:off x="0" y="0"/>
            <a:ext cx="115062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Gill, M. and Spriggs, A., (2005) ‘Assessing the Impact of CCTV’. Home Office Research, Development and Statistics Directorate: London. Available at: http://www.no-cctv.org.uk/caseagainst/docs/Assessing_the_impact_of_CCTV-HO_study292.pdf (Accessed: 3 December 2023). </a:t>
            </a:r>
          </a:p>
          <a:p>
            <a:endParaRPr lang="en-GB" sz="1600" dirty="0"/>
          </a:p>
          <a:p>
            <a:r>
              <a:rPr lang="en-GB" sz="1600" dirty="0" err="1"/>
              <a:t>Goold</a:t>
            </a:r>
            <a:r>
              <a:rPr lang="en-GB" sz="1600" dirty="0"/>
              <a:t>, B.J., (2004) ‘CCTV and Policing: Public Area Surveillance and Police Practices in Britain’. Oxford University Press: New York. Available at: https://books.google.co.uk/books?hl=en&amp;lr=&amp;id=WQO3WRG-mF8C&amp;oi=fnd&amp;pg=PR13&amp;dq=role+of+surveillance+in+policing+uk&amp;ots=hLGBI-3vei&amp;sig=ni1ojUZejVE1v1CPafFmAOeq-fs#v=onepage&amp;q=role%20of%20surveillance%20in%20policing%20uk&amp;f=false (Accessed: 3 December 2023)</a:t>
            </a:r>
          </a:p>
          <a:p>
            <a:endParaRPr lang="en-GB" sz="1600" dirty="0"/>
          </a:p>
          <a:p>
            <a:r>
              <a:rPr lang="en-GB" sz="1600" dirty="0" err="1"/>
              <a:t>Gov.Uk</a:t>
            </a:r>
            <a:r>
              <a:rPr lang="en-GB" sz="1600" dirty="0"/>
              <a:t> (2020) ‘Addressing Trust in Public Sector Data Use’. United Kingdom: Centre for Data Ethics and Innovation. Available at: https://www.gov.uk/government/publications/cdei-publishes-its-first-report-on-public-sector-data-sharing/addressing-trust-in-public-sector-data-use (Accessed: 6 December 2023). </a:t>
            </a:r>
          </a:p>
          <a:p>
            <a:endParaRPr lang="en-GB" sz="1600" dirty="0"/>
          </a:p>
          <a:p>
            <a:r>
              <a:rPr lang="en-GB" sz="1600" dirty="0" err="1"/>
              <a:t>Jahankhani</a:t>
            </a:r>
            <a:r>
              <a:rPr lang="en-GB" sz="1600" dirty="0"/>
              <a:t>, H. et al. (2021) ‘Predictive Policing in 2025: A Scenario’, in Policing in the era of AI and smart societies. Switzerland: Springer, pp. 199–215. Available at: https://link.springer.com/chapter/10.1007/978-3-030-50613-1_9 (Accessed: 11 December 2023). </a:t>
            </a:r>
          </a:p>
          <a:p>
            <a:r>
              <a:rPr lang="en-GB" sz="1600" dirty="0" err="1"/>
              <a:t>Laufs</a:t>
            </a:r>
            <a:r>
              <a:rPr lang="en-GB" sz="1600" dirty="0"/>
              <a:t>, J. (2021) ‘Technological innovation in policing and crime prevention: Practitioner perspectives from London’, International Journal of Police Science &amp; Management, 24(2), pp. 190-209. Available at: https://doi.org/10.1177/14613557211064053 (Accessed: 4 December 2023). </a:t>
            </a:r>
          </a:p>
          <a:p>
            <a:endParaRPr lang="en-GB" sz="1600" dirty="0"/>
          </a:p>
          <a:p>
            <a:r>
              <a:rPr lang="en-GB" sz="1600" dirty="0"/>
              <a:t>Lum, C. et al. (2020) ‘Body-Worn Cameras’ Effects on Police Officers and Citizen Behaviour: A Systematic Review’, Campbell Systematic Reviews, 16(3). Available at:  https://doi.org/10.1002/cl2.1112 (Accessed: 6 December 2023). </a:t>
            </a:r>
          </a:p>
          <a:p>
            <a:endParaRPr lang="en-GB" sz="1600" dirty="0"/>
          </a:p>
          <a:p>
            <a:r>
              <a:rPr lang="en-GB" sz="1600" dirty="0" err="1"/>
              <a:t>Met.Police.Uk</a:t>
            </a:r>
            <a:r>
              <a:rPr lang="en-GB" sz="1600" dirty="0"/>
              <a:t> (2020) ‘How and When BWV Cameras are used’. Available at: https://www.met.police.uk/advice/advice-and-information/bwv/body-worn-video-bwv/how-and-when-bwv-cameras-are-used/ (Accessed: 6 December 2023). </a:t>
            </a:r>
          </a:p>
          <a:p>
            <a:endParaRPr lang="en-GB" sz="1600" dirty="0"/>
          </a:p>
          <a:p>
            <a:r>
              <a:rPr lang="en-GB" sz="1600" dirty="0"/>
              <a:t>Moreira, J., Carvalho, A., and Horvath, T. (2019) ‘A General Introduction To Data Analytics’. John Wiley &amp; Sons, Inc: USA. Available at: https://books.google.co.uk/books?hl=en&amp;lr=&amp;id=UoZfDwAAQBAJ&amp;oi=fnd&amp;pg=PR13&amp;dq=info:x1VJhNJk48IJ:scholar.google.com/&amp;ots=h4lOg8lNy9&amp;sig=dzt7TS733-S3ej_nOEBeulJ-vs0&amp;redir_esc=y (Accessed: 5 December 2023). </a:t>
            </a:r>
          </a:p>
        </p:txBody>
      </p:sp>
    </p:spTree>
    <p:extLst>
      <p:ext uri="{BB962C8B-B14F-4D97-AF65-F5344CB8AC3E}">
        <p14:creationId xmlns:p14="http://schemas.microsoft.com/office/powerpoint/2010/main" val="997541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890D4B-206A-55DD-4922-C81285310277}"/>
              </a:ext>
            </a:extLst>
          </p:cNvPr>
          <p:cNvSpPr txBox="1"/>
          <p:nvPr/>
        </p:nvSpPr>
        <p:spPr>
          <a:xfrm>
            <a:off x="0" y="0"/>
            <a:ext cx="12192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Newbold, J. (2015) ‘Predictive Policing’, Preventative Policing or Intelligence Led Policing, What is the Future?’, College of Policing. Available at: https://library.college.police.uk/docs/Predictive-Preventative-or-Intelligence-Led-Policing.pdf (Accessed: 11 December 2023).</a:t>
            </a:r>
          </a:p>
          <a:p>
            <a:endParaRPr lang="en-GB" sz="1600" dirty="0"/>
          </a:p>
          <a:p>
            <a:r>
              <a:rPr lang="en-GB" sz="1600" dirty="0"/>
              <a:t>Parliamentary (2009) ‘Surveillance: Citizens and the state – Constitution Committee’. Available at: https://publications.parliament.uk/pa/ld200809/ldselect/ldconst/18/1804.htm (Accessed: 28 November 2023). </a:t>
            </a:r>
          </a:p>
          <a:p>
            <a:r>
              <a:rPr lang="en-GB" sz="1600" dirty="0"/>
              <a:t>Rajpoot, Q. and Jensen, C. (2015) ‘Promoting Social Change and Democracy through Information Technology’, pp. 69-92. Available at: 10.4018/978-1-4666-8502-4.ch004 (Accessed: 4 December 2023). </a:t>
            </a:r>
          </a:p>
          <a:p>
            <a:endParaRPr lang="en-GB" sz="1600" dirty="0"/>
          </a:p>
          <a:p>
            <a:r>
              <a:rPr lang="en-GB" sz="1600" dirty="0"/>
              <a:t>Royal United Services Institute (2020) ‘Data Analytics and Algorithmic Bias in Policing’. London: Royal United Services Institute for Defence and Security Studies. Available at: https://assets.publishing.service.gov.uk/media/5d7f6b2540f0b61ccdfa4b80/RUSI_Report_-_Algorithms_and_Bias_in_Policing.pdf (Accessed: 6 December 2023). </a:t>
            </a:r>
          </a:p>
          <a:p>
            <a:endParaRPr lang="en-GB" sz="1600" dirty="0"/>
          </a:p>
          <a:p>
            <a:r>
              <a:rPr lang="en-GB" sz="1600" dirty="0" err="1"/>
              <a:t>Scotland.Police.Uk</a:t>
            </a:r>
            <a:r>
              <a:rPr lang="en-GB" sz="1600" dirty="0"/>
              <a:t> (2022) ‘Project update: Positive public support for police use of Body Worn Video’. Available at: https://www.scotland.police.uk/about-us/how-we-do-it/body-worn-video/project-update-march-2022/ (Accessed: 6 December 2023). </a:t>
            </a:r>
          </a:p>
          <a:p>
            <a:endParaRPr lang="en-GB" sz="1600" dirty="0"/>
          </a:p>
          <a:p>
            <a:r>
              <a:rPr lang="en-GB" sz="1600" dirty="0"/>
              <a:t>Shah, M., Saleem, S., and </a:t>
            </a:r>
            <a:r>
              <a:rPr lang="en-GB" sz="1600" dirty="0" err="1"/>
              <a:t>Zulqarnain</a:t>
            </a:r>
            <a:r>
              <a:rPr lang="en-GB" sz="1600" dirty="0"/>
              <a:t>, R. (2017) ‘Protecting Digital Evidence Integrity and Preserving Chain of Custody’, Journal of Digital Forensics, Security and Law, 12(2), pp. 121-130. Available at: https://doi.org/10.15394/jdfsl.2017.1478 (Accessed: 4 December 2023). </a:t>
            </a:r>
          </a:p>
          <a:p>
            <a:endParaRPr lang="en-GB" sz="1600" dirty="0"/>
          </a:p>
          <a:p>
            <a:r>
              <a:rPr lang="en-GB" sz="1600" dirty="0"/>
              <a:t>Shah, N., Bhagat, N., and Shah, M. (2021) ‘Crime Forecasting: A Machine Learning and Computer Vision Approach to Crime Prediction and Prevention’, Visual Computing For Industry, Biomedicine and Art, 4(1). Available at: Doi: 10.1186/s42492-021-00075-z (Accessed: 5 December 2023). </a:t>
            </a:r>
          </a:p>
          <a:p>
            <a:endParaRPr lang="en-GB" sz="1600" dirty="0"/>
          </a:p>
          <a:p>
            <a:r>
              <a:rPr lang="en-GB" sz="1600" dirty="0"/>
              <a:t>South Wales Police (2023) ‘Body Worn Video Cameras’. Available at: https://www.south-wales.police.uk/police-forces/south-wales-police/areas/about-us/about-us/body-worn-video-camera/ (Accessed: 6 December 2023). </a:t>
            </a:r>
          </a:p>
          <a:p>
            <a:endParaRPr lang="en-GB" sz="1600" dirty="0"/>
          </a:p>
          <a:p>
            <a:r>
              <a:rPr lang="en-GB" sz="1600" dirty="0" err="1"/>
              <a:t>Titheradge</a:t>
            </a:r>
            <a:r>
              <a:rPr lang="en-GB" sz="1600" dirty="0"/>
              <a:t>, N (2023) ‘Police Officers Widley Misusing Body Worn Cameras’. Available at: https://www.bbc.co.uk/news/uk-66809642 (Accessed: 6 December 2023).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667582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890D4B-206A-55DD-4922-C81285310277}"/>
              </a:ext>
            </a:extLst>
          </p:cNvPr>
          <p:cNvSpPr txBox="1"/>
          <p:nvPr/>
        </p:nvSpPr>
        <p:spPr>
          <a:xfrm>
            <a:off x="0" y="163285"/>
            <a:ext cx="12192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Weisburd, D. and Braga, A. (2019) ‘Police Innovation: Contrasting Perspectives’. Cambridge University Press: Cambridge. Available at: https://books.google.co.uk/books?hl=en&amp;lr=&amp;id=Z7OQDwAAQBAJ&amp;oi=fnd&amp;pg=PA347&amp;dq=how+does+predictive+policing+affect+public+trust&amp;ots=tPmnEPQCmh&amp;sig=TdjkcDb7xUOCRN0V-BYdxe04A0E&amp;redir_esc=y#v=onepage&amp;q=how%20does%20predictive%20policing%20affect%20public%20trust&amp;f=false (Accessed: 11 December 2023). </a:t>
            </a:r>
          </a:p>
          <a:p>
            <a:endParaRPr lang="en-GB" sz="1600" dirty="0"/>
          </a:p>
          <a:p>
            <a:r>
              <a:rPr lang="en-GB" sz="1600" dirty="0"/>
              <a:t>WMP Data Analytics Lab. (2022) ‘Randomised Control Trial of Hotspot Policing For Serious Violence’, WMP </a:t>
            </a:r>
            <a:r>
              <a:rPr lang="en-GB" sz="1600" dirty="0" err="1"/>
              <a:t>Breifing</a:t>
            </a:r>
            <a:r>
              <a:rPr lang="en-GB" sz="1600" dirty="0"/>
              <a:t> Paper, pp. 1-13. Available at: https://www.westmidlands-pcc.gov.uk/wp-content/uploads/2022/09/2022-07-06-EC-Agenda-Item-4.1-Project-Guardian.pdf?x62558 (Accessed: 5 December 2023).</a:t>
            </a:r>
          </a:p>
        </p:txBody>
      </p:sp>
    </p:spTree>
    <p:extLst>
      <p:ext uri="{BB962C8B-B14F-4D97-AF65-F5344CB8AC3E}">
        <p14:creationId xmlns:p14="http://schemas.microsoft.com/office/powerpoint/2010/main" val="3361524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0" ma:contentTypeDescription="Create a new document." ma:contentTypeScope="" ma:versionID="c1826964c0107b832f795c6c81465b2f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bc09fdfdb8d018253c7b1e01509bbd93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3BDCC4BE-979B-48AA-B499-9FC7B70372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4BFFDE-9F09-4F9E-B59D-F5AAAA71E3E2}">
  <ds:schemaRefs>
    <ds:schemaRef ds:uri="0338428b-3fc8-4989-9d03-78e16c931d9f"/>
    <ds:schemaRef ds:uri="4055ddc6-ee7b-4b5b-b8fb-52871646f8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F08BBC2-6C43-4443-BDBD-446CB66AA49F}">
  <ds:schemaRefs>
    <ds:schemaRef ds:uri="http://schemas.microsoft.com/office/2006/metadata/properties"/>
    <ds:schemaRef ds:uri="http://purl.org/dc/dcmitype/"/>
    <ds:schemaRef ds:uri="http://purl.org/dc/terms/"/>
    <ds:schemaRef ds:uri="http://www.w3.org/XML/1998/namespace"/>
    <ds:schemaRef ds:uri="4055ddc6-ee7b-4b5b-b8fb-52871646f80e"/>
    <ds:schemaRef ds:uri="http://schemas.microsoft.com/office/2006/documentManagement/types"/>
    <ds:schemaRef ds:uri="http://purl.org/dc/elements/1.1/"/>
    <ds:schemaRef ds:uri="0338428b-3fc8-4989-9d03-78e16c931d9f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2245</Words>
  <Application>Microsoft Office PowerPoint</Application>
  <PresentationFormat>Widescreen</PresentationFormat>
  <Paragraphs>225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What is Surveillance? </vt:lpstr>
      <vt:lpstr>Role of Surveillance in Policing  </vt:lpstr>
      <vt:lpstr>PowerPoint Presentation</vt:lpstr>
      <vt:lpstr>Advancements of surveillance</vt:lpstr>
      <vt:lpstr>How surveillance affects public trust</vt:lpstr>
      <vt:lpstr>What is Data Analytics? </vt:lpstr>
      <vt:lpstr>Role of data analytics within policing </vt:lpstr>
      <vt:lpstr>Advancements of data analytics </vt:lpstr>
      <vt:lpstr>How Data analytics affects public trust?</vt:lpstr>
      <vt:lpstr>PowerPoint Presentation</vt:lpstr>
      <vt:lpstr>PowerPoint Presentation</vt:lpstr>
      <vt:lpstr>PowerPoint Presentation</vt:lpstr>
      <vt:lpstr>PowerPoint Presentation</vt:lpstr>
      <vt:lpstr>What is Predictive Policing?</vt:lpstr>
      <vt:lpstr>The role in Policing?</vt:lpstr>
      <vt:lpstr>Advancements of Predictive Policing?</vt:lpstr>
      <vt:lpstr>Statistics </vt:lpstr>
      <vt:lpstr>How does predictive policing affect Public trust?</vt:lpstr>
      <vt:lpstr>Conclusion</vt:lpstr>
      <vt:lpstr>References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Jemima Wood (2205091)</dc:creator>
  <cp:lastModifiedBy>Jemima Wood (2205091)</cp:lastModifiedBy>
  <cp:revision>1</cp:revision>
  <dcterms:created xsi:type="dcterms:W3CDTF">2023-11-25T20:05:32Z</dcterms:created>
  <dcterms:modified xsi:type="dcterms:W3CDTF">2023-12-11T21:04:00Z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