
<file path=[Content_Types].xml><?xml version="1.0" encoding="utf-8"?>
<Types xmlns="http://schemas.openxmlformats.org/package/2006/content-types">
  <Default Extension="1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60" r:id="rId7"/>
    <p:sldId id="258" r:id="rId8"/>
    <p:sldId id="286" r:id="rId9"/>
    <p:sldId id="261" r:id="rId10"/>
    <p:sldId id="266" r:id="rId11"/>
    <p:sldId id="287" r:id="rId12"/>
    <p:sldId id="288" r:id="rId13"/>
    <p:sldId id="289" r:id="rId14"/>
    <p:sldId id="290" r:id="rId15"/>
    <p:sldId id="291" r:id="rId16"/>
    <p:sldId id="285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824" autoAdjust="0"/>
  </p:normalViewPr>
  <p:slideViewPr>
    <p:cSldViewPr snapToGrid="0">
      <p:cViewPr varScale="1">
        <p:scale>
          <a:sx n="62" d="100"/>
          <a:sy n="62" d="100"/>
        </p:scale>
        <p:origin x="105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image" Target="../media/image2.png"/><Relationship Id="rId4" Type="http://schemas.openxmlformats.org/officeDocument/2006/relationships/image" Target="../media/image5.1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image" Target="../media/image2.png"/><Relationship Id="rId4" Type="http://schemas.openxmlformats.org/officeDocument/2006/relationships/image" Target="../media/image5.1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739170-C25B-4C5E-8F31-A45722202987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8119C9-D907-4B30-8F50-6BE6F19E2CF7}">
      <dgm:prSet phldrT="[Text]"/>
      <dgm:spPr/>
      <dgm:t>
        <a:bodyPr/>
        <a:lstStyle/>
        <a:p>
          <a:r>
            <a:rPr lang="en-US" dirty="0"/>
            <a:t> </a:t>
          </a:r>
          <a:r>
            <a:rPr lang="en-US" dirty="0">
              <a:solidFill>
                <a:schemeClr val="bg1"/>
              </a:solidFill>
            </a:rPr>
            <a:t>Launched in September 2020 in England and Wales. </a:t>
          </a:r>
        </a:p>
      </dgm:t>
    </dgm:pt>
    <dgm:pt modelId="{9A7A53B7-D835-46B8-BEF2-F66C0E8BB953}" type="parTrans" cxnId="{FC316E38-1095-4107-AAFE-0B708469B9A9}">
      <dgm:prSet/>
      <dgm:spPr/>
      <dgm:t>
        <a:bodyPr/>
        <a:lstStyle/>
        <a:p>
          <a:endParaRPr lang="en-US"/>
        </a:p>
      </dgm:t>
    </dgm:pt>
    <dgm:pt modelId="{C0AD765A-59DF-40B9-8ACF-6EB3480ADEC8}" type="sibTrans" cxnId="{FC316E38-1095-4107-AAFE-0B708469B9A9}">
      <dgm:prSet/>
      <dgm:spPr/>
      <dgm:t>
        <a:bodyPr/>
        <a:lstStyle/>
        <a:p>
          <a:endParaRPr lang="en-US"/>
        </a:p>
      </dgm:t>
    </dgm:pt>
    <dgm:pt modelId="{4E4A3C5E-1392-438C-A27E-1957F3DA42B9}">
      <dgm:prSet phldrT="[Text]"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Monitors COVID-19 cases nationwide</a:t>
          </a:r>
        </a:p>
      </dgm:t>
    </dgm:pt>
    <dgm:pt modelId="{0AF415DC-743B-4272-BEC3-7A9D0AC2EFFD}" type="parTrans" cxnId="{BE9CB451-F5FF-40A2-83D4-4D0112B98582}">
      <dgm:prSet/>
      <dgm:spPr/>
      <dgm:t>
        <a:bodyPr/>
        <a:lstStyle/>
        <a:p>
          <a:endParaRPr lang="en-US"/>
        </a:p>
      </dgm:t>
    </dgm:pt>
    <dgm:pt modelId="{0BB252C6-3DBC-4BF6-A774-9C8265E8C76A}" type="sibTrans" cxnId="{BE9CB451-F5FF-40A2-83D4-4D0112B98582}">
      <dgm:prSet/>
      <dgm:spPr/>
      <dgm:t>
        <a:bodyPr/>
        <a:lstStyle/>
        <a:p>
          <a:endParaRPr lang="en-US"/>
        </a:p>
      </dgm:t>
    </dgm:pt>
    <dgm:pt modelId="{C46917CC-AD75-4A70-B2BC-4EE9C685CF3E}">
      <dgm:prSet phldrT="[Text]" phldr="0"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A smartphone-based app using Bluetooth technology</a:t>
          </a:r>
        </a:p>
      </dgm:t>
    </dgm:pt>
    <dgm:pt modelId="{8C467877-750A-4CFB-A43E-E88A16877472}" type="parTrans" cxnId="{EC446FCE-F724-459F-A89A-6A4C311F23E7}">
      <dgm:prSet/>
      <dgm:spPr/>
      <dgm:t>
        <a:bodyPr/>
        <a:lstStyle/>
        <a:p>
          <a:endParaRPr lang="en-US"/>
        </a:p>
      </dgm:t>
    </dgm:pt>
    <dgm:pt modelId="{7C39F121-A5DA-46E6-A169-6B5AD4018135}" type="sibTrans" cxnId="{EC446FCE-F724-459F-A89A-6A4C311F23E7}">
      <dgm:prSet/>
      <dgm:spPr/>
      <dgm:t>
        <a:bodyPr/>
        <a:lstStyle/>
        <a:p>
          <a:endParaRPr lang="en-US"/>
        </a:p>
      </dgm:t>
    </dgm:pt>
    <dgm:pt modelId="{AA11A828-23DE-4F68-9DA1-C7D4096A743E}">
      <dgm:prSet phldrT="[Text]" phldr="0"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Reduced transmission of the virus</a:t>
          </a:r>
        </a:p>
      </dgm:t>
    </dgm:pt>
    <dgm:pt modelId="{EE18A410-F3E4-4EF0-B54C-4DA1ED457AAC}" type="parTrans" cxnId="{0F2C72F9-3213-4077-B52D-D5BFA26A3DAD}">
      <dgm:prSet/>
      <dgm:spPr/>
      <dgm:t>
        <a:bodyPr/>
        <a:lstStyle/>
        <a:p>
          <a:endParaRPr lang="en-US"/>
        </a:p>
      </dgm:t>
    </dgm:pt>
    <dgm:pt modelId="{C7209DE8-56C4-4BE5-BE73-7915835D8228}" type="sibTrans" cxnId="{0F2C72F9-3213-4077-B52D-D5BFA26A3DAD}">
      <dgm:prSet/>
      <dgm:spPr/>
      <dgm:t>
        <a:bodyPr/>
        <a:lstStyle/>
        <a:p>
          <a:endParaRPr lang="en-US"/>
        </a:p>
      </dgm:t>
    </dgm:pt>
    <dgm:pt modelId="{DEA38266-631C-4AF6-905C-598F32224C1E}" type="pres">
      <dgm:prSet presAssocID="{C5739170-C25B-4C5E-8F31-A45722202987}" presName="Name0" presStyleCnt="0">
        <dgm:presLayoutVars>
          <dgm:dir/>
          <dgm:resizeHandles val="exact"/>
        </dgm:presLayoutVars>
      </dgm:prSet>
      <dgm:spPr/>
    </dgm:pt>
    <dgm:pt modelId="{7EF38D5E-D9DF-412A-964A-80CD7A04FF52}" type="pres">
      <dgm:prSet presAssocID="{DB8119C9-D907-4B30-8F50-6BE6F19E2CF7}" presName="compNode" presStyleCnt="0"/>
      <dgm:spPr/>
    </dgm:pt>
    <dgm:pt modelId="{C34246E4-768B-44E5-B531-3C9EC58B806F}" type="pres">
      <dgm:prSet presAssocID="{DB8119C9-D907-4B30-8F50-6BE6F19E2CF7}" presName="pict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</dgm:spPr>
    </dgm:pt>
    <dgm:pt modelId="{779EA82E-99A2-4159-8EE2-10ACDE7DBFCB}" type="pres">
      <dgm:prSet presAssocID="{DB8119C9-D907-4B30-8F50-6BE6F19E2CF7}" presName="textRect" presStyleLbl="revTx" presStyleIdx="0" presStyleCnt="4">
        <dgm:presLayoutVars>
          <dgm:bulletEnabled val="1"/>
        </dgm:presLayoutVars>
      </dgm:prSet>
      <dgm:spPr/>
    </dgm:pt>
    <dgm:pt modelId="{84333FB4-197B-4287-B69F-601A766664E6}" type="pres">
      <dgm:prSet presAssocID="{C0AD765A-59DF-40B9-8ACF-6EB3480ADEC8}" presName="sibTrans" presStyleLbl="sibTrans2D1" presStyleIdx="0" presStyleCnt="0"/>
      <dgm:spPr/>
    </dgm:pt>
    <dgm:pt modelId="{5DED1416-9094-49F0-B89F-767A6B47D5CA}" type="pres">
      <dgm:prSet presAssocID="{4E4A3C5E-1392-438C-A27E-1957F3DA42B9}" presName="compNode" presStyleCnt="0"/>
      <dgm:spPr/>
    </dgm:pt>
    <dgm:pt modelId="{A9033ECA-A4E1-4359-A190-6528AAB59F0E}" type="pres">
      <dgm:prSet presAssocID="{4E4A3C5E-1392-438C-A27E-1957F3DA42B9}" presName="pictRect" presStyleLbl="node1" presStyleIdx="1" presStyleCnt="4"/>
      <dgm:spPr>
        <a:blipFill>
          <a:blip xmlns:r="http://schemas.openxmlformats.org/officeDocument/2006/relationships" r:embed="rId2"/>
          <a:srcRect/>
          <a:stretch>
            <a:fillRect l="-11000" r="-11000"/>
          </a:stretch>
        </a:blipFill>
      </dgm:spPr>
    </dgm:pt>
    <dgm:pt modelId="{F4DAF13C-1D06-4A5E-8362-D4F8DB6170F4}" type="pres">
      <dgm:prSet presAssocID="{4E4A3C5E-1392-438C-A27E-1957F3DA42B9}" presName="textRect" presStyleLbl="revTx" presStyleIdx="1" presStyleCnt="4">
        <dgm:presLayoutVars>
          <dgm:bulletEnabled val="1"/>
        </dgm:presLayoutVars>
      </dgm:prSet>
      <dgm:spPr/>
    </dgm:pt>
    <dgm:pt modelId="{210555F5-ADC7-454F-A288-51205621B456}" type="pres">
      <dgm:prSet presAssocID="{0BB252C6-3DBC-4BF6-A774-9C8265E8C76A}" presName="sibTrans" presStyleLbl="sibTrans2D1" presStyleIdx="0" presStyleCnt="0"/>
      <dgm:spPr/>
    </dgm:pt>
    <dgm:pt modelId="{E40B2419-F7D1-496E-A25B-3EA75BE770DF}" type="pres">
      <dgm:prSet presAssocID="{C46917CC-AD75-4A70-B2BC-4EE9C685CF3E}" presName="compNode" presStyleCnt="0"/>
      <dgm:spPr/>
    </dgm:pt>
    <dgm:pt modelId="{B5064AF8-2946-48F8-8FB4-B533B05AA05D}" type="pres">
      <dgm:prSet presAssocID="{C46917CC-AD75-4A70-B2BC-4EE9C685CF3E}" presName="pictRect" presStyleLbl="node1" presStyleIdx="2" presStyleCnt="4" custLinFactX="-100000" custLinFactY="66154" custLinFactNeighborX="-120745" custLinFactNeighborY="100000"/>
      <dgm:spPr>
        <a:blipFill>
          <a:blip xmlns:r="http://schemas.openxmlformats.org/officeDocument/2006/relationships" r:embed="rId3"/>
          <a:srcRect/>
          <a:stretch>
            <a:fillRect l="-29000" r="-29000"/>
          </a:stretch>
        </a:blipFill>
      </dgm:spPr>
    </dgm:pt>
    <dgm:pt modelId="{AAD155F5-5403-4855-9C5A-62B8D545083B}" type="pres">
      <dgm:prSet presAssocID="{C46917CC-AD75-4A70-B2BC-4EE9C685CF3E}" presName="textRect" presStyleLbl="revTx" presStyleIdx="2" presStyleCnt="4" custLinFactX="-100000" custLinFactY="108573" custLinFactNeighborX="-120745" custLinFactNeighborY="200000">
        <dgm:presLayoutVars>
          <dgm:bulletEnabled val="1"/>
        </dgm:presLayoutVars>
      </dgm:prSet>
      <dgm:spPr/>
    </dgm:pt>
    <dgm:pt modelId="{ADDB8842-6E56-426F-8BFF-9EA3E8DA9DC7}" type="pres">
      <dgm:prSet presAssocID="{7C39F121-A5DA-46E6-A169-6B5AD4018135}" presName="sibTrans" presStyleLbl="sibTrans2D1" presStyleIdx="0" presStyleCnt="0"/>
      <dgm:spPr/>
    </dgm:pt>
    <dgm:pt modelId="{6B11D255-02AF-481F-B2FF-4C7589EC5620}" type="pres">
      <dgm:prSet presAssocID="{AA11A828-23DE-4F68-9DA1-C7D4096A743E}" presName="compNode" presStyleCnt="0"/>
      <dgm:spPr/>
    </dgm:pt>
    <dgm:pt modelId="{F2401C34-9645-4730-A782-63B7252757FB}" type="pres">
      <dgm:prSet presAssocID="{AA11A828-23DE-4F68-9DA1-C7D4096A743E}" presName="pictRect" presStyleLbl="node1" presStyleIdx="3" presStyleCnt="4"/>
      <dgm:spPr>
        <a:blipFill>
          <a:blip xmlns:r="http://schemas.openxmlformats.org/officeDocument/2006/relationships" r:embed="rId4"/>
          <a:srcRect/>
          <a:stretch>
            <a:fillRect t="-23000" b="-23000"/>
          </a:stretch>
        </a:blipFill>
      </dgm:spPr>
    </dgm:pt>
    <dgm:pt modelId="{C2BC2AEF-1ADA-4BBB-A85A-5842F0E6CED9}" type="pres">
      <dgm:prSet presAssocID="{AA11A828-23DE-4F68-9DA1-C7D4096A743E}" presName="textRect" presStyleLbl="revTx" presStyleIdx="3" presStyleCnt="4">
        <dgm:presLayoutVars>
          <dgm:bulletEnabled val="1"/>
        </dgm:presLayoutVars>
      </dgm:prSet>
      <dgm:spPr/>
    </dgm:pt>
  </dgm:ptLst>
  <dgm:cxnLst>
    <dgm:cxn modelId="{07738924-5713-4961-92EA-39F3FB8F942F}" type="presOf" srcId="{AA11A828-23DE-4F68-9DA1-C7D4096A743E}" destId="{C2BC2AEF-1ADA-4BBB-A85A-5842F0E6CED9}" srcOrd="0" destOrd="0" presId="urn:microsoft.com/office/officeart/2005/8/layout/pList1"/>
    <dgm:cxn modelId="{FC316E38-1095-4107-AAFE-0B708469B9A9}" srcId="{C5739170-C25B-4C5E-8F31-A45722202987}" destId="{DB8119C9-D907-4B30-8F50-6BE6F19E2CF7}" srcOrd="0" destOrd="0" parTransId="{9A7A53B7-D835-46B8-BEF2-F66C0E8BB953}" sibTransId="{C0AD765A-59DF-40B9-8ACF-6EB3480ADEC8}"/>
    <dgm:cxn modelId="{36395764-24E6-467E-AFDB-BFA99E3ABABB}" type="presOf" srcId="{DB8119C9-D907-4B30-8F50-6BE6F19E2CF7}" destId="{779EA82E-99A2-4159-8EE2-10ACDE7DBFCB}" srcOrd="0" destOrd="0" presId="urn:microsoft.com/office/officeart/2005/8/layout/pList1"/>
    <dgm:cxn modelId="{BE9CB451-F5FF-40A2-83D4-4D0112B98582}" srcId="{C5739170-C25B-4C5E-8F31-A45722202987}" destId="{4E4A3C5E-1392-438C-A27E-1957F3DA42B9}" srcOrd="1" destOrd="0" parTransId="{0AF415DC-743B-4272-BEC3-7A9D0AC2EFFD}" sibTransId="{0BB252C6-3DBC-4BF6-A774-9C8265E8C76A}"/>
    <dgm:cxn modelId="{60D2A456-BBD8-4E20-9235-ABE1E5E74FC7}" type="presOf" srcId="{0BB252C6-3DBC-4BF6-A774-9C8265E8C76A}" destId="{210555F5-ADC7-454F-A288-51205621B456}" srcOrd="0" destOrd="0" presId="urn:microsoft.com/office/officeart/2005/8/layout/pList1"/>
    <dgm:cxn modelId="{B1AF788F-2A1D-46DA-B4BC-AC1B316EAC1D}" type="presOf" srcId="{C46917CC-AD75-4A70-B2BC-4EE9C685CF3E}" destId="{AAD155F5-5403-4855-9C5A-62B8D545083B}" srcOrd="0" destOrd="0" presId="urn:microsoft.com/office/officeart/2005/8/layout/pList1"/>
    <dgm:cxn modelId="{844C2B91-0167-4775-B613-65EA42E40568}" type="presOf" srcId="{7C39F121-A5DA-46E6-A169-6B5AD4018135}" destId="{ADDB8842-6E56-426F-8BFF-9EA3E8DA9DC7}" srcOrd="0" destOrd="0" presId="urn:microsoft.com/office/officeart/2005/8/layout/pList1"/>
    <dgm:cxn modelId="{250B44A7-E5DC-4559-970B-868E5347D309}" type="presOf" srcId="{4E4A3C5E-1392-438C-A27E-1957F3DA42B9}" destId="{F4DAF13C-1D06-4A5E-8362-D4F8DB6170F4}" srcOrd="0" destOrd="0" presId="urn:microsoft.com/office/officeart/2005/8/layout/pList1"/>
    <dgm:cxn modelId="{EC446FCE-F724-459F-A89A-6A4C311F23E7}" srcId="{C5739170-C25B-4C5E-8F31-A45722202987}" destId="{C46917CC-AD75-4A70-B2BC-4EE9C685CF3E}" srcOrd="2" destOrd="0" parTransId="{8C467877-750A-4CFB-A43E-E88A16877472}" sibTransId="{7C39F121-A5DA-46E6-A169-6B5AD4018135}"/>
    <dgm:cxn modelId="{7A447BF2-BF5A-4C89-93D1-5F90339D4F8C}" type="presOf" srcId="{C5739170-C25B-4C5E-8F31-A45722202987}" destId="{DEA38266-631C-4AF6-905C-598F32224C1E}" srcOrd="0" destOrd="0" presId="urn:microsoft.com/office/officeart/2005/8/layout/pList1"/>
    <dgm:cxn modelId="{0F2C72F9-3213-4077-B52D-D5BFA26A3DAD}" srcId="{C5739170-C25B-4C5E-8F31-A45722202987}" destId="{AA11A828-23DE-4F68-9DA1-C7D4096A743E}" srcOrd="3" destOrd="0" parTransId="{EE18A410-F3E4-4EF0-B54C-4DA1ED457AAC}" sibTransId="{C7209DE8-56C4-4BE5-BE73-7915835D8228}"/>
    <dgm:cxn modelId="{491683FC-F4EA-4D66-A31D-B893E384BBAD}" type="presOf" srcId="{C0AD765A-59DF-40B9-8ACF-6EB3480ADEC8}" destId="{84333FB4-197B-4287-B69F-601A766664E6}" srcOrd="0" destOrd="0" presId="urn:microsoft.com/office/officeart/2005/8/layout/pList1"/>
    <dgm:cxn modelId="{61EDCDC6-AB18-4681-93D0-F4A943B8246C}" type="presParOf" srcId="{DEA38266-631C-4AF6-905C-598F32224C1E}" destId="{7EF38D5E-D9DF-412A-964A-80CD7A04FF52}" srcOrd="0" destOrd="0" presId="urn:microsoft.com/office/officeart/2005/8/layout/pList1"/>
    <dgm:cxn modelId="{DF761D24-B1B0-48EA-ABAD-5CE188EB4606}" type="presParOf" srcId="{7EF38D5E-D9DF-412A-964A-80CD7A04FF52}" destId="{C34246E4-768B-44E5-B531-3C9EC58B806F}" srcOrd="0" destOrd="0" presId="urn:microsoft.com/office/officeart/2005/8/layout/pList1"/>
    <dgm:cxn modelId="{D80A4CEB-9E56-4DAC-AE7D-D4A24133A21D}" type="presParOf" srcId="{7EF38D5E-D9DF-412A-964A-80CD7A04FF52}" destId="{779EA82E-99A2-4159-8EE2-10ACDE7DBFCB}" srcOrd="1" destOrd="0" presId="urn:microsoft.com/office/officeart/2005/8/layout/pList1"/>
    <dgm:cxn modelId="{75865B61-9E08-40C9-9D19-6AA72A767734}" type="presParOf" srcId="{DEA38266-631C-4AF6-905C-598F32224C1E}" destId="{84333FB4-197B-4287-B69F-601A766664E6}" srcOrd="1" destOrd="0" presId="urn:microsoft.com/office/officeart/2005/8/layout/pList1"/>
    <dgm:cxn modelId="{9E97E1B0-8A23-4FB7-8C25-FD00247EE0B0}" type="presParOf" srcId="{DEA38266-631C-4AF6-905C-598F32224C1E}" destId="{5DED1416-9094-49F0-B89F-767A6B47D5CA}" srcOrd="2" destOrd="0" presId="urn:microsoft.com/office/officeart/2005/8/layout/pList1"/>
    <dgm:cxn modelId="{38874CF8-5CB4-4FD3-BB1E-F6E50D1373A3}" type="presParOf" srcId="{5DED1416-9094-49F0-B89F-767A6B47D5CA}" destId="{A9033ECA-A4E1-4359-A190-6528AAB59F0E}" srcOrd="0" destOrd="0" presId="urn:microsoft.com/office/officeart/2005/8/layout/pList1"/>
    <dgm:cxn modelId="{4C96BDC9-11A6-41F9-B2DB-8C0C850194F2}" type="presParOf" srcId="{5DED1416-9094-49F0-B89F-767A6B47D5CA}" destId="{F4DAF13C-1D06-4A5E-8362-D4F8DB6170F4}" srcOrd="1" destOrd="0" presId="urn:microsoft.com/office/officeart/2005/8/layout/pList1"/>
    <dgm:cxn modelId="{8370D339-A54F-49F0-9FFE-5D94938E603E}" type="presParOf" srcId="{DEA38266-631C-4AF6-905C-598F32224C1E}" destId="{210555F5-ADC7-454F-A288-51205621B456}" srcOrd="3" destOrd="0" presId="urn:microsoft.com/office/officeart/2005/8/layout/pList1"/>
    <dgm:cxn modelId="{BDE70C3F-E7A4-4255-A8A5-9F77BDAF195B}" type="presParOf" srcId="{DEA38266-631C-4AF6-905C-598F32224C1E}" destId="{E40B2419-F7D1-496E-A25B-3EA75BE770DF}" srcOrd="4" destOrd="0" presId="urn:microsoft.com/office/officeart/2005/8/layout/pList1"/>
    <dgm:cxn modelId="{50EE2930-3040-47ED-A898-E5EA6C7C2450}" type="presParOf" srcId="{E40B2419-F7D1-496E-A25B-3EA75BE770DF}" destId="{B5064AF8-2946-48F8-8FB4-B533B05AA05D}" srcOrd="0" destOrd="0" presId="urn:microsoft.com/office/officeart/2005/8/layout/pList1"/>
    <dgm:cxn modelId="{3EE6B4DB-DF64-4DD2-AAC1-AC5BAE4A1035}" type="presParOf" srcId="{E40B2419-F7D1-496E-A25B-3EA75BE770DF}" destId="{AAD155F5-5403-4855-9C5A-62B8D545083B}" srcOrd="1" destOrd="0" presId="urn:microsoft.com/office/officeart/2005/8/layout/pList1"/>
    <dgm:cxn modelId="{96F3A615-932E-4AAA-9D74-9C5FC5074904}" type="presParOf" srcId="{DEA38266-631C-4AF6-905C-598F32224C1E}" destId="{ADDB8842-6E56-426F-8BFF-9EA3E8DA9DC7}" srcOrd="5" destOrd="0" presId="urn:microsoft.com/office/officeart/2005/8/layout/pList1"/>
    <dgm:cxn modelId="{901FF57F-5E61-4B7F-96B1-DE37D1596A88}" type="presParOf" srcId="{DEA38266-631C-4AF6-905C-598F32224C1E}" destId="{6B11D255-02AF-481F-B2FF-4C7589EC5620}" srcOrd="6" destOrd="0" presId="urn:microsoft.com/office/officeart/2005/8/layout/pList1"/>
    <dgm:cxn modelId="{00A87C2E-761A-43CC-903C-827A5D8B1CC0}" type="presParOf" srcId="{6B11D255-02AF-481F-B2FF-4C7589EC5620}" destId="{F2401C34-9645-4730-A782-63B7252757FB}" srcOrd="0" destOrd="0" presId="urn:microsoft.com/office/officeart/2005/8/layout/pList1"/>
    <dgm:cxn modelId="{94FE0791-63D2-4F08-A203-9411A74D09F7}" type="presParOf" srcId="{6B11D255-02AF-481F-B2FF-4C7589EC5620}" destId="{C2BC2AEF-1ADA-4BBB-A85A-5842F0E6CED9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CA83B3-D45D-4E39-8BD3-E318FADED31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6587D86-F465-4184-B23A-F5959E9F242B}">
      <dgm:prSet phldrT="[Text]" phldr="0"/>
      <dgm:spPr/>
      <dgm:t>
        <a:bodyPr/>
        <a:lstStyle/>
        <a:p>
          <a:pPr>
            <a:defRPr cap="all"/>
          </a:pPr>
          <a:r>
            <a:rPr lang="en-US" dirty="0">
              <a:solidFill>
                <a:schemeClr val="bg1"/>
              </a:solidFill>
            </a:rPr>
            <a:t>MANUAL CONTACT TRACING</a:t>
          </a:r>
        </a:p>
      </dgm:t>
    </dgm:pt>
    <dgm:pt modelId="{31645DFE-49C8-4892-9EC6-31757885821B}" type="parTrans" cxnId="{55811783-73F4-4FA1-8BD4-54034083A961}">
      <dgm:prSet/>
      <dgm:spPr/>
      <dgm:t>
        <a:bodyPr/>
        <a:lstStyle/>
        <a:p>
          <a:endParaRPr lang="en-US"/>
        </a:p>
      </dgm:t>
    </dgm:pt>
    <dgm:pt modelId="{D257E1EA-EDC0-4B45-A2F9-ED33594666C6}" type="sibTrans" cxnId="{55811783-73F4-4FA1-8BD4-54034083A961}">
      <dgm:prSet/>
      <dgm:spPr/>
      <dgm:t>
        <a:bodyPr/>
        <a:lstStyle/>
        <a:p>
          <a:endParaRPr lang="en-US"/>
        </a:p>
      </dgm:t>
    </dgm:pt>
    <dgm:pt modelId="{75A5141A-09A4-4C1D-AEF2-9076F186F367}">
      <dgm:prSet phldrT="[Text]" phldr="0"/>
      <dgm:spPr/>
      <dgm:t>
        <a:bodyPr/>
        <a:lstStyle/>
        <a:p>
          <a:pPr>
            <a:defRPr cap="all"/>
          </a:pPr>
          <a:r>
            <a:rPr lang="en-US" dirty="0">
              <a:solidFill>
                <a:schemeClr val="bg1"/>
              </a:solidFill>
            </a:rPr>
            <a:t>DIGITAL SELF-MANAGEMENT</a:t>
          </a:r>
        </a:p>
      </dgm:t>
    </dgm:pt>
    <dgm:pt modelId="{12F13CC9-6E60-4378-9B6C-0CD132413BE3}" type="parTrans" cxnId="{EC206707-3A89-4177-9257-FCAB961B5F68}">
      <dgm:prSet/>
      <dgm:spPr/>
      <dgm:t>
        <a:bodyPr/>
        <a:lstStyle/>
        <a:p>
          <a:endParaRPr lang="en-US"/>
        </a:p>
      </dgm:t>
    </dgm:pt>
    <dgm:pt modelId="{EA8D5D2F-33D9-4F09-BCF3-3A04FF1D8DBA}" type="sibTrans" cxnId="{EC206707-3A89-4177-9257-FCAB961B5F68}">
      <dgm:prSet/>
      <dgm:spPr/>
      <dgm:t>
        <a:bodyPr/>
        <a:lstStyle/>
        <a:p>
          <a:endParaRPr lang="en-US"/>
        </a:p>
      </dgm:t>
    </dgm:pt>
    <dgm:pt modelId="{117182BE-AEF3-499C-B0BB-B798C6BC25E3}">
      <dgm:prSet phldrT="[Text]" phldr="0"/>
      <dgm:spPr/>
      <dgm:t>
        <a:bodyPr/>
        <a:lstStyle/>
        <a:p>
          <a:pPr>
            <a:defRPr cap="all"/>
          </a:pPr>
          <a:r>
            <a:rPr lang="en-US" dirty="0">
              <a:solidFill>
                <a:schemeClr val="bg1"/>
              </a:solidFill>
            </a:rPr>
            <a:t>AUTOMATED CONTACT TRACING</a:t>
          </a:r>
        </a:p>
      </dgm:t>
    </dgm:pt>
    <dgm:pt modelId="{0833D2BC-CD48-42A9-A601-CB4BD23969D3}" type="parTrans" cxnId="{76960363-D5FF-409A-BC7F-58B6477470FF}">
      <dgm:prSet/>
      <dgm:spPr/>
      <dgm:t>
        <a:bodyPr/>
        <a:lstStyle/>
        <a:p>
          <a:endParaRPr lang="en-US"/>
        </a:p>
      </dgm:t>
    </dgm:pt>
    <dgm:pt modelId="{0B15D155-7CEA-4479-8E34-E573458E216F}" type="sibTrans" cxnId="{76960363-D5FF-409A-BC7F-58B6477470FF}">
      <dgm:prSet/>
      <dgm:spPr/>
      <dgm:t>
        <a:bodyPr/>
        <a:lstStyle/>
        <a:p>
          <a:endParaRPr lang="en-US"/>
        </a:p>
      </dgm:t>
    </dgm:pt>
    <dgm:pt modelId="{8E2F75B7-B465-43B3-915D-25300AB4F614}" type="pres">
      <dgm:prSet presAssocID="{08CA83B3-D45D-4E39-8BD3-E318FADED31A}" presName="root" presStyleCnt="0">
        <dgm:presLayoutVars>
          <dgm:dir/>
          <dgm:resizeHandles val="exact"/>
        </dgm:presLayoutVars>
      </dgm:prSet>
      <dgm:spPr/>
    </dgm:pt>
    <dgm:pt modelId="{9EBA23C7-9A86-4A3C-88D0-7B2B9592E1D5}" type="pres">
      <dgm:prSet presAssocID="{46587D86-F465-4184-B23A-F5959E9F242B}" presName="compNode" presStyleCnt="0"/>
      <dgm:spPr/>
    </dgm:pt>
    <dgm:pt modelId="{F6796BAB-7D4D-413A-9154-8D8087D83905}" type="pres">
      <dgm:prSet presAssocID="{46587D86-F465-4184-B23A-F5959E9F242B}" presName="iconBgRect" presStyleLbl="bgShp" presStyleIdx="0" presStyleCnt="3"/>
      <dgm:spPr/>
    </dgm:pt>
    <dgm:pt modelId="{2BAC9303-96A6-4BB2-B76F-5B6BDEA18EE7}" type="pres">
      <dgm:prSet presAssocID="{46587D86-F465-4184-B23A-F5959E9F24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53BCBAE-8C91-4AB8-9404-AEA6A108DBD7}" type="pres">
      <dgm:prSet presAssocID="{46587D86-F465-4184-B23A-F5959E9F242B}" presName="spaceRect" presStyleCnt="0"/>
      <dgm:spPr/>
    </dgm:pt>
    <dgm:pt modelId="{453010B9-C9D1-4453-9DF5-9EEAA18CA5BD}" type="pres">
      <dgm:prSet presAssocID="{46587D86-F465-4184-B23A-F5959E9F242B}" presName="textRect" presStyleLbl="revTx" presStyleIdx="0" presStyleCnt="3">
        <dgm:presLayoutVars>
          <dgm:chMax val="1"/>
          <dgm:chPref val="1"/>
        </dgm:presLayoutVars>
      </dgm:prSet>
      <dgm:spPr/>
    </dgm:pt>
    <dgm:pt modelId="{FFCC20FC-C20C-4D0A-8A5F-149C8E3499FE}" type="pres">
      <dgm:prSet presAssocID="{D257E1EA-EDC0-4B45-A2F9-ED33594666C6}" presName="sibTrans" presStyleCnt="0"/>
      <dgm:spPr/>
    </dgm:pt>
    <dgm:pt modelId="{F6C3BB89-B3B9-4A79-9F79-0C82EBF48268}" type="pres">
      <dgm:prSet presAssocID="{75A5141A-09A4-4C1D-AEF2-9076F186F367}" presName="compNode" presStyleCnt="0"/>
      <dgm:spPr/>
    </dgm:pt>
    <dgm:pt modelId="{3D0B1C3B-135C-4B1D-B718-41329420C032}" type="pres">
      <dgm:prSet presAssocID="{75A5141A-09A4-4C1D-AEF2-9076F186F367}" presName="iconBgRect" presStyleLbl="bgShp" presStyleIdx="1" presStyleCnt="3"/>
      <dgm:spPr/>
    </dgm:pt>
    <dgm:pt modelId="{69776C16-FBF6-4714-ABDE-96D4558DB90E}" type="pres">
      <dgm:prSet presAssocID="{75A5141A-09A4-4C1D-AEF2-9076F186F3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8C35D3-A967-4010-A862-DFB53FB78DA6}" type="pres">
      <dgm:prSet presAssocID="{75A5141A-09A4-4C1D-AEF2-9076F186F367}" presName="spaceRect" presStyleCnt="0"/>
      <dgm:spPr/>
    </dgm:pt>
    <dgm:pt modelId="{A6C14B43-F01C-412C-B1B9-4CD0A6B4AB13}" type="pres">
      <dgm:prSet presAssocID="{75A5141A-09A4-4C1D-AEF2-9076F186F367}" presName="textRect" presStyleLbl="revTx" presStyleIdx="1" presStyleCnt="3">
        <dgm:presLayoutVars>
          <dgm:chMax val="1"/>
          <dgm:chPref val="1"/>
        </dgm:presLayoutVars>
      </dgm:prSet>
      <dgm:spPr/>
    </dgm:pt>
    <dgm:pt modelId="{D1226199-3F09-42C8-906F-B1F5E21D8C1B}" type="pres">
      <dgm:prSet presAssocID="{EA8D5D2F-33D9-4F09-BCF3-3A04FF1D8DBA}" presName="sibTrans" presStyleCnt="0"/>
      <dgm:spPr/>
    </dgm:pt>
    <dgm:pt modelId="{48814B96-B0EB-467F-8BB8-F14C08F86FD7}" type="pres">
      <dgm:prSet presAssocID="{117182BE-AEF3-499C-B0BB-B798C6BC25E3}" presName="compNode" presStyleCnt="0"/>
      <dgm:spPr/>
    </dgm:pt>
    <dgm:pt modelId="{1E9A94D6-3592-46C5-B479-8768C731DFDA}" type="pres">
      <dgm:prSet presAssocID="{117182BE-AEF3-499C-B0BB-B798C6BC25E3}" presName="iconBgRect" presStyleLbl="bgShp" presStyleIdx="2" presStyleCnt="3"/>
      <dgm:spPr/>
    </dgm:pt>
    <dgm:pt modelId="{C43FB505-F826-498F-992C-27596AD8589E}" type="pres">
      <dgm:prSet presAssocID="{117182BE-AEF3-499C-B0BB-B798C6BC25E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4CB0D5F-D4C9-4E87-998C-1145CBD67AD9}" type="pres">
      <dgm:prSet presAssocID="{117182BE-AEF3-499C-B0BB-B798C6BC25E3}" presName="spaceRect" presStyleCnt="0"/>
      <dgm:spPr/>
    </dgm:pt>
    <dgm:pt modelId="{03EE3191-D967-48AF-96AE-9A4EB22C63AF}" type="pres">
      <dgm:prSet presAssocID="{117182BE-AEF3-499C-B0BB-B798C6BC25E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C206707-3A89-4177-9257-FCAB961B5F68}" srcId="{08CA83B3-D45D-4E39-8BD3-E318FADED31A}" destId="{75A5141A-09A4-4C1D-AEF2-9076F186F367}" srcOrd="1" destOrd="0" parTransId="{12F13CC9-6E60-4378-9B6C-0CD132413BE3}" sibTransId="{EA8D5D2F-33D9-4F09-BCF3-3A04FF1D8DBA}"/>
    <dgm:cxn modelId="{76960363-D5FF-409A-BC7F-58B6477470FF}" srcId="{08CA83B3-D45D-4E39-8BD3-E318FADED31A}" destId="{117182BE-AEF3-499C-B0BB-B798C6BC25E3}" srcOrd="2" destOrd="0" parTransId="{0833D2BC-CD48-42A9-A601-CB4BD23969D3}" sibTransId="{0B15D155-7CEA-4479-8E34-E573458E216F}"/>
    <dgm:cxn modelId="{DB0DCD47-6C06-444A-A28D-1F8F35FB8130}" type="presOf" srcId="{75A5141A-09A4-4C1D-AEF2-9076F186F367}" destId="{A6C14B43-F01C-412C-B1B9-4CD0A6B4AB13}" srcOrd="0" destOrd="0" presId="urn:microsoft.com/office/officeart/2018/5/layout/IconCircleLabelList"/>
    <dgm:cxn modelId="{55811783-73F4-4FA1-8BD4-54034083A961}" srcId="{08CA83B3-D45D-4E39-8BD3-E318FADED31A}" destId="{46587D86-F465-4184-B23A-F5959E9F242B}" srcOrd="0" destOrd="0" parTransId="{31645DFE-49C8-4892-9EC6-31757885821B}" sibTransId="{D257E1EA-EDC0-4B45-A2F9-ED33594666C6}"/>
    <dgm:cxn modelId="{F5D303AA-0322-40DC-8286-B8EF30C7CB1A}" type="presOf" srcId="{08CA83B3-D45D-4E39-8BD3-E318FADED31A}" destId="{8E2F75B7-B465-43B3-915D-25300AB4F614}" srcOrd="0" destOrd="0" presId="urn:microsoft.com/office/officeart/2018/5/layout/IconCircleLabelList"/>
    <dgm:cxn modelId="{BB6D99C8-2735-4832-88A9-ED313F43E382}" type="presOf" srcId="{117182BE-AEF3-499C-B0BB-B798C6BC25E3}" destId="{03EE3191-D967-48AF-96AE-9A4EB22C63AF}" srcOrd="0" destOrd="0" presId="urn:microsoft.com/office/officeart/2018/5/layout/IconCircleLabelList"/>
    <dgm:cxn modelId="{30AA97D7-66FD-4A85-B836-1A2B6F0DD864}" type="presOf" srcId="{46587D86-F465-4184-B23A-F5959E9F242B}" destId="{453010B9-C9D1-4453-9DF5-9EEAA18CA5BD}" srcOrd="0" destOrd="0" presId="urn:microsoft.com/office/officeart/2018/5/layout/IconCircleLabelList"/>
    <dgm:cxn modelId="{066981D7-C581-4896-AECA-3AABEB671B13}" type="presParOf" srcId="{8E2F75B7-B465-43B3-915D-25300AB4F614}" destId="{9EBA23C7-9A86-4A3C-88D0-7B2B9592E1D5}" srcOrd="0" destOrd="0" presId="urn:microsoft.com/office/officeart/2018/5/layout/IconCircleLabelList"/>
    <dgm:cxn modelId="{3DB31BF9-3E7E-4C91-BC72-0E1CBAD07141}" type="presParOf" srcId="{9EBA23C7-9A86-4A3C-88D0-7B2B9592E1D5}" destId="{F6796BAB-7D4D-413A-9154-8D8087D83905}" srcOrd="0" destOrd="0" presId="urn:microsoft.com/office/officeart/2018/5/layout/IconCircleLabelList"/>
    <dgm:cxn modelId="{2FCB5908-4924-40F4-B089-4D0F8F78FE30}" type="presParOf" srcId="{9EBA23C7-9A86-4A3C-88D0-7B2B9592E1D5}" destId="{2BAC9303-96A6-4BB2-B76F-5B6BDEA18EE7}" srcOrd="1" destOrd="0" presId="urn:microsoft.com/office/officeart/2018/5/layout/IconCircleLabelList"/>
    <dgm:cxn modelId="{299B7C30-084A-4B5C-A91B-FC1C8171A8E1}" type="presParOf" srcId="{9EBA23C7-9A86-4A3C-88D0-7B2B9592E1D5}" destId="{253BCBAE-8C91-4AB8-9404-AEA6A108DBD7}" srcOrd="2" destOrd="0" presId="urn:microsoft.com/office/officeart/2018/5/layout/IconCircleLabelList"/>
    <dgm:cxn modelId="{0665F9CC-ED8C-46A5-85B0-379EABED0544}" type="presParOf" srcId="{9EBA23C7-9A86-4A3C-88D0-7B2B9592E1D5}" destId="{453010B9-C9D1-4453-9DF5-9EEAA18CA5BD}" srcOrd="3" destOrd="0" presId="urn:microsoft.com/office/officeart/2018/5/layout/IconCircleLabelList"/>
    <dgm:cxn modelId="{7E11146B-EA63-4DBC-B416-FD9ABED86997}" type="presParOf" srcId="{8E2F75B7-B465-43B3-915D-25300AB4F614}" destId="{FFCC20FC-C20C-4D0A-8A5F-149C8E3499FE}" srcOrd="1" destOrd="0" presId="urn:microsoft.com/office/officeart/2018/5/layout/IconCircleLabelList"/>
    <dgm:cxn modelId="{A0939EC3-5FCB-4578-A799-9786B933E7DE}" type="presParOf" srcId="{8E2F75B7-B465-43B3-915D-25300AB4F614}" destId="{F6C3BB89-B3B9-4A79-9F79-0C82EBF48268}" srcOrd="2" destOrd="0" presId="urn:microsoft.com/office/officeart/2018/5/layout/IconCircleLabelList"/>
    <dgm:cxn modelId="{5D07F9BA-1C40-4627-86E0-BE68E681C1B6}" type="presParOf" srcId="{F6C3BB89-B3B9-4A79-9F79-0C82EBF48268}" destId="{3D0B1C3B-135C-4B1D-B718-41329420C032}" srcOrd="0" destOrd="0" presId="urn:microsoft.com/office/officeart/2018/5/layout/IconCircleLabelList"/>
    <dgm:cxn modelId="{538580CD-876F-46C4-A7EB-4FAF466C3243}" type="presParOf" srcId="{F6C3BB89-B3B9-4A79-9F79-0C82EBF48268}" destId="{69776C16-FBF6-4714-ABDE-96D4558DB90E}" srcOrd="1" destOrd="0" presId="urn:microsoft.com/office/officeart/2018/5/layout/IconCircleLabelList"/>
    <dgm:cxn modelId="{1E173B6A-CE52-45A1-AAA8-0FE12A92D757}" type="presParOf" srcId="{F6C3BB89-B3B9-4A79-9F79-0C82EBF48268}" destId="{848C35D3-A967-4010-A862-DFB53FB78DA6}" srcOrd="2" destOrd="0" presId="urn:microsoft.com/office/officeart/2018/5/layout/IconCircleLabelList"/>
    <dgm:cxn modelId="{3BA5620E-E580-4752-B29A-81BB8AD8C4D3}" type="presParOf" srcId="{F6C3BB89-B3B9-4A79-9F79-0C82EBF48268}" destId="{A6C14B43-F01C-412C-B1B9-4CD0A6B4AB13}" srcOrd="3" destOrd="0" presId="urn:microsoft.com/office/officeart/2018/5/layout/IconCircleLabelList"/>
    <dgm:cxn modelId="{8726DD4A-5A33-40A2-90C5-2F124CD5272B}" type="presParOf" srcId="{8E2F75B7-B465-43B3-915D-25300AB4F614}" destId="{D1226199-3F09-42C8-906F-B1F5E21D8C1B}" srcOrd="3" destOrd="0" presId="urn:microsoft.com/office/officeart/2018/5/layout/IconCircleLabelList"/>
    <dgm:cxn modelId="{275888ED-532B-4292-9536-0C5FE5B12B0A}" type="presParOf" srcId="{8E2F75B7-B465-43B3-915D-25300AB4F614}" destId="{48814B96-B0EB-467F-8BB8-F14C08F86FD7}" srcOrd="4" destOrd="0" presId="urn:microsoft.com/office/officeart/2018/5/layout/IconCircleLabelList"/>
    <dgm:cxn modelId="{FFAC6E32-DF27-4B0E-90A0-7E31F379B35F}" type="presParOf" srcId="{48814B96-B0EB-467F-8BB8-F14C08F86FD7}" destId="{1E9A94D6-3592-46C5-B479-8768C731DFDA}" srcOrd="0" destOrd="0" presId="urn:microsoft.com/office/officeart/2018/5/layout/IconCircleLabelList"/>
    <dgm:cxn modelId="{D1AD17C6-7479-4CAB-AA22-AA84D3700E34}" type="presParOf" srcId="{48814B96-B0EB-467F-8BB8-F14C08F86FD7}" destId="{C43FB505-F826-498F-992C-27596AD8589E}" srcOrd="1" destOrd="0" presId="urn:microsoft.com/office/officeart/2018/5/layout/IconCircleLabelList"/>
    <dgm:cxn modelId="{DCB8A1E6-9DF3-42AB-ABCF-F07F192BCD55}" type="presParOf" srcId="{48814B96-B0EB-467F-8BB8-F14C08F86FD7}" destId="{64CB0D5F-D4C9-4E87-998C-1145CBD67AD9}" srcOrd="2" destOrd="0" presId="urn:microsoft.com/office/officeart/2018/5/layout/IconCircleLabelList"/>
    <dgm:cxn modelId="{C3577A6E-8487-457D-BBEA-AA1C1F32D771}" type="presParOf" srcId="{48814B96-B0EB-467F-8BB8-F14C08F86FD7}" destId="{03EE3191-D967-48AF-96AE-9A4EB22C63A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0A34D5-A73B-472F-A97E-C589A1D0EE86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107514B-DC7D-4A8C-8704-2C55C5B7BDCA}">
      <dgm:prSet/>
      <dgm:spPr/>
      <dgm:t>
        <a:bodyPr/>
        <a:lstStyle/>
        <a:p>
          <a:r>
            <a:rPr lang="en-US" dirty="0"/>
            <a:t>Empowered individuals to report COVID-19 cases and to contribute to infection control. (Murphy et al., 2020)</a:t>
          </a:r>
        </a:p>
      </dgm:t>
    </dgm:pt>
    <dgm:pt modelId="{F6CF4AD7-24BE-45C1-95D8-F7854CA98B1D}" type="parTrans" cxnId="{BEC44FD7-707F-4933-87BB-20D7A8854B81}">
      <dgm:prSet/>
      <dgm:spPr/>
      <dgm:t>
        <a:bodyPr/>
        <a:lstStyle/>
        <a:p>
          <a:endParaRPr lang="en-US"/>
        </a:p>
      </dgm:t>
    </dgm:pt>
    <dgm:pt modelId="{79B73593-0C71-43A3-99C8-43D185C0A7E8}" type="sibTrans" cxnId="{BEC44FD7-707F-4933-87BB-20D7A8854B81}">
      <dgm:prSet/>
      <dgm:spPr/>
      <dgm:t>
        <a:bodyPr/>
        <a:lstStyle/>
        <a:p>
          <a:endParaRPr lang="en-US"/>
        </a:p>
      </dgm:t>
    </dgm:pt>
    <dgm:pt modelId="{5F1C2A51-1000-4C35-9662-1D76E2C7FA30}">
      <dgm:prSet/>
      <dgm:spPr/>
      <dgm:t>
        <a:bodyPr/>
        <a:lstStyle/>
        <a:p>
          <a:r>
            <a:rPr lang="en-US" dirty="0"/>
            <a:t>Exposed digital inequalities (older adults, remote areas, low-budget homes) (NHS England, 2022)</a:t>
          </a:r>
        </a:p>
      </dgm:t>
    </dgm:pt>
    <dgm:pt modelId="{EA0C6AA8-5D7A-49DB-8D25-60BF0A27BD9B}" type="parTrans" cxnId="{83F94C00-66F0-40D0-83A3-55D187DFEF96}">
      <dgm:prSet/>
      <dgm:spPr/>
      <dgm:t>
        <a:bodyPr/>
        <a:lstStyle/>
        <a:p>
          <a:endParaRPr lang="en-US"/>
        </a:p>
      </dgm:t>
    </dgm:pt>
    <dgm:pt modelId="{45B8412D-545C-42D7-B3CB-E3445AA7B628}" type="sibTrans" cxnId="{83F94C00-66F0-40D0-83A3-55D187DFEF96}">
      <dgm:prSet/>
      <dgm:spPr/>
      <dgm:t>
        <a:bodyPr/>
        <a:lstStyle/>
        <a:p>
          <a:endParaRPr lang="en-US"/>
        </a:p>
      </dgm:t>
    </dgm:pt>
    <dgm:pt modelId="{1F41591D-C669-4B29-85CC-279E268C6467}">
      <dgm:prSet/>
      <dgm:spPr/>
      <dgm:t>
        <a:bodyPr/>
        <a:lstStyle/>
        <a:p>
          <a:r>
            <a:rPr lang="en-US" dirty="0"/>
            <a:t>Collective sense of responsibility  (</a:t>
          </a:r>
          <a:r>
            <a:rPr lang="en-US" dirty="0" err="1"/>
            <a:t>Kelion</a:t>
          </a:r>
          <a:r>
            <a:rPr lang="en-US" dirty="0"/>
            <a:t> et al., 2020)</a:t>
          </a:r>
        </a:p>
      </dgm:t>
    </dgm:pt>
    <dgm:pt modelId="{42039C4C-BDF2-450A-A040-4EABDD167E25}" type="parTrans" cxnId="{3D39A0A8-FD99-4B23-96CE-D8EAD1F1D855}">
      <dgm:prSet/>
      <dgm:spPr/>
      <dgm:t>
        <a:bodyPr/>
        <a:lstStyle/>
        <a:p>
          <a:endParaRPr lang="en-US"/>
        </a:p>
      </dgm:t>
    </dgm:pt>
    <dgm:pt modelId="{3F3B26EB-4922-40E2-8407-7AD67293E2D5}" type="sibTrans" cxnId="{3D39A0A8-FD99-4B23-96CE-D8EAD1F1D855}">
      <dgm:prSet/>
      <dgm:spPr/>
      <dgm:t>
        <a:bodyPr/>
        <a:lstStyle/>
        <a:p>
          <a:endParaRPr lang="en-US"/>
        </a:p>
      </dgm:t>
    </dgm:pt>
    <dgm:pt modelId="{F8F89D75-CAC3-4E43-B6EE-87128808B64E}" type="pres">
      <dgm:prSet presAssocID="{860A34D5-A73B-472F-A97E-C589A1D0EE8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BD76FE4-0506-489D-A431-940EC77FF650}" type="pres">
      <dgm:prSet presAssocID="{D107514B-DC7D-4A8C-8704-2C55C5B7BDCA}" presName="hierRoot1" presStyleCnt="0"/>
      <dgm:spPr/>
    </dgm:pt>
    <dgm:pt modelId="{2B3F14A6-ED21-4C26-91B2-08A18E632017}" type="pres">
      <dgm:prSet presAssocID="{D107514B-DC7D-4A8C-8704-2C55C5B7BDCA}" presName="composite" presStyleCnt="0"/>
      <dgm:spPr/>
    </dgm:pt>
    <dgm:pt modelId="{9455E40B-5DFC-4FEC-9A7A-6FECC0E14D06}" type="pres">
      <dgm:prSet presAssocID="{D107514B-DC7D-4A8C-8704-2C55C5B7BDCA}" presName="background" presStyleLbl="node0" presStyleIdx="0" presStyleCnt="3"/>
      <dgm:spPr/>
    </dgm:pt>
    <dgm:pt modelId="{56976CD3-4B44-431D-86A7-CE542E2BD3CD}" type="pres">
      <dgm:prSet presAssocID="{D107514B-DC7D-4A8C-8704-2C55C5B7BDCA}" presName="text" presStyleLbl="fgAcc0" presStyleIdx="0" presStyleCnt="3">
        <dgm:presLayoutVars>
          <dgm:chPref val="3"/>
        </dgm:presLayoutVars>
      </dgm:prSet>
      <dgm:spPr/>
    </dgm:pt>
    <dgm:pt modelId="{F6047DA4-21B2-4D67-A396-00BFBAF3406E}" type="pres">
      <dgm:prSet presAssocID="{D107514B-DC7D-4A8C-8704-2C55C5B7BDCA}" presName="hierChild2" presStyleCnt="0"/>
      <dgm:spPr/>
    </dgm:pt>
    <dgm:pt modelId="{E8070149-BC07-4A40-AD8A-CB3543EC57CF}" type="pres">
      <dgm:prSet presAssocID="{5F1C2A51-1000-4C35-9662-1D76E2C7FA30}" presName="hierRoot1" presStyleCnt="0"/>
      <dgm:spPr/>
    </dgm:pt>
    <dgm:pt modelId="{6E598E91-7D39-4B71-9328-76BBF5D44208}" type="pres">
      <dgm:prSet presAssocID="{5F1C2A51-1000-4C35-9662-1D76E2C7FA30}" presName="composite" presStyleCnt="0"/>
      <dgm:spPr/>
    </dgm:pt>
    <dgm:pt modelId="{2F7CA0B4-3FB7-4248-9D02-C9D7C66EA082}" type="pres">
      <dgm:prSet presAssocID="{5F1C2A51-1000-4C35-9662-1D76E2C7FA30}" presName="background" presStyleLbl="node0" presStyleIdx="1" presStyleCnt="3"/>
      <dgm:spPr/>
    </dgm:pt>
    <dgm:pt modelId="{EC90FB98-8B86-4D64-8620-EC7A2B6C6C92}" type="pres">
      <dgm:prSet presAssocID="{5F1C2A51-1000-4C35-9662-1D76E2C7FA30}" presName="text" presStyleLbl="fgAcc0" presStyleIdx="1" presStyleCnt="3">
        <dgm:presLayoutVars>
          <dgm:chPref val="3"/>
        </dgm:presLayoutVars>
      </dgm:prSet>
      <dgm:spPr/>
    </dgm:pt>
    <dgm:pt modelId="{891F6767-22B8-45E2-9C5D-5FF652C29F65}" type="pres">
      <dgm:prSet presAssocID="{5F1C2A51-1000-4C35-9662-1D76E2C7FA30}" presName="hierChild2" presStyleCnt="0"/>
      <dgm:spPr/>
    </dgm:pt>
    <dgm:pt modelId="{7630EFC9-D843-4793-A36C-1CF664ECFB6C}" type="pres">
      <dgm:prSet presAssocID="{1F41591D-C669-4B29-85CC-279E268C6467}" presName="hierRoot1" presStyleCnt="0"/>
      <dgm:spPr/>
    </dgm:pt>
    <dgm:pt modelId="{DEABDE28-68E9-452E-9465-824B618D10A5}" type="pres">
      <dgm:prSet presAssocID="{1F41591D-C669-4B29-85CC-279E268C6467}" presName="composite" presStyleCnt="0"/>
      <dgm:spPr/>
    </dgm:pt>
    <dgm:pt modelId="{C1705E14-C041-4980-88A1-07B7800048CB}" type="pres">
      <dgm:prSet presAssocID="{1F41591D-C669-4B29-85CC-279E268C6467}" presName="background" presStyleLbl="node0" presStyleIdx="2" presStyleCnt="3"/>
      <dgm:spPr/>
    </dgm:pt>
    <dgm:pt modelId="{AD0055F7-863D-4800-85E3-EC5F105DAA5E}" type="pres">
      <dgm:prSet presAssocID="{1F41591D-C669-4B29-85CC-279E268C6467}" presName="text" presStyleLbl="fgAcc0" presStyleIdx="2" presStyleCnt="3">
        <dgm:presLayoutVars>
          <dgm:chPref val="3"/>
        </dgm:presLayoutVars>
      </dgm:prSet>
      <dgm:spPr/>
    </dgm:pt>
    <dgm:pt modelId="{956D3193-E982-4EE7-B3AB-47D5E7BE0402}" type="pres">
      <dgm:prSet presAssocID="{1F41591D-C669-4B29-85CC-279E268C6467}" presName="hierChild2" presStyleCnt="0"/>
      <dgm:spPr/>
    </dgm:pt>
  </dgm:ptLst>
  <dgm:cxnLst>
    <dgm:cxn modelId="{83F94C00-66F0-40D0-83A3-55D187DFEF96}" srcId="{860A34D5-A73B-472F-A97E-C589A1D0EE86}" destId="{5F1C2A51-1000-4C35-9662-1D76E2C7FA30}" srcOrd="1" destOrd="0" parTransId="{EA0C6AA8-5D7A-49DB-8D25-60BF0A27BD9B}" sibTransId="{45B8412D-545C-42D7-B3CB-E3445AA7B628}"/>
    <dgm:cxn modelId="{3D39A0A8-FD99-4B23-96CE-D8EAD1F1D855}" srcId="{860A34D5-A73B-472F-A97E-C589A1D0EE86}" destId="{1F41591D-C669-4B29-85CC-279E268C6467}" srcOrd="2" destOrd="0" parTransId="{42039C4C-BDF2-450A-A040-4EABDD167E25}" sibTransId="{3F3B26EB-4922-40E2-8407-7AD67293E2D5}"/>
    <dgm:cxn modelId="{813AD8A8-6934-49BF-BB34-8571AD54631E}" type="presOf" srcId="{860A34D5-A73B-472F-A97E-C589A1D0EE86}" destId="{F8F89D75-CAC3-4E43-B6EE-87128808B64E}" srcOrd="0" destOrd="0" presId="urn:microsoft.com/office/officeart/2005/8/layout/hierarchy1"/>
    <dgm:cxn modelId="{B7D336B5-D828-460E-8FD4-DAB440C73495}" type="presOf" srcId="{1F41591D-C669-4B29-85CC-279E268C6467}" destId="{AD0055F7-863D-4800-85E3-EC5F105DAA5E}" srcOrd="0" destOrd="0" presId="urn:microsoft.com/office/officeart/2005/8/layout/hierarchy1"/>
    <dgm:cxn modelId="{9515F4B7-26EF-4246-91DE-E4D65D9E12BA}" type="presOf" srcId="{5F1C2A51-1000-4C35-9662-1D76E2C7FA30}" destId="{EC90FB98-8B86-4D64-8620-EC7A2B6C6C92}" srcOrd="0" destOrd="0" presId="urn:microsoft.com/office/officeart/2005/8/layout/hierarchy1"/>
    <dgm:cxn modelId="{BEC44FD7-707F-4933-87BB-20D7A8854B81}" srcId="{860A34D5-A73B-472F-A97E-C589A1D0EE86}" destId="{D107514B-DC7D-4A8C-8704-2C55C5B7BDCA}" srcOrd="0" destOrd="0" parTransId="{F6CF4AD7-24BE-45C1-95D8-F7854CA98B1D}" sibTransId="{79B73593-0C71-43A3-99C8-43D185C0A7E8}"/>
    <dgm:cxn modelId="{D240B4E4-2A8C-4811-9169-97E0FEEE601D}" type="presOf" srcId="{D107514B-DC7D-4A8C-8704-2C55C5B7BDCA}" destId="{56976CD3-4B44-431D-86A7-CE542E2BD3CD}" srcOrd="0" destOrd="0" presId="urn:microsoft.com/office/officeart/2005/8/layout/hierarchy1"/>
    <dgm:cxn modelId="{6EDDB953-75AF-42E9-B91F-7FB199D1084A}" type="presParOf" srcId="{F8F89D75-CAC3-4E43-B6EE-87128808B64E}" destId="{DBD76FE4-0506-489D-A431-940EC77FF650}" srcOrd="0" destOrd="0" presId="urn:microsoft.com/office/officeart/2005/8/layout/hierarchy1"/>
    <dgm:cxn modelId="{E3498688-A0F5-427D-8485-4D126B07E5CC}" type="presParOf" srcId="{DBD76FE4-0506-489D-A431-940EC77FF650}" destId="{2B3F14A6-ED21-4C26-91B2-08A18E632017}" srcOrd="0" destOrd="0" presId="urn:microsoft.com/office/officeart/2005/8/layout/hierarchy1"/>
    <dgm:cxn modelId="{4DC537A6-E4E9-4642-9A32-6538FC8B195E}" type="presParOf" srcId="{2B3F14A6-ED21-4C26-91B2-08A18E632017}" destId="{9455E40B-5DFC-4FEC-9A7A-6FECC0E14D06}" srcOrd="0" destOrd="0" presId="urn:microsoft.com/office/officeart/2005/8/layout/hierarchy1"/>
    <dgm:cxn modelId="{02C1C091-BC4D-438F-8576-7B26A2F8432C}" type="presParOf" srcId="{2B3F14A6-ED21-4C26-91B2-08A18E632017}" destId="{56976CD3-4B44-431D-86A7-CE542E2BD3CD}" srcOrd="1" destOrd="0" presId="urn:microsoft.com/office/officeart/2005/8/layout/hierarchy1"/>
    <dgm:cxn modelId="{F8D1675D-4A27-4E32-B957-4865493EE05A}" type="presParOf" srcId="{DBD76FE4-0506-489D-A431-940EC77FF650}" destId="{F6047DA4-21B2-4D67-A396-00BFBAF3406E}" srcOrd="1" destOrd="0" presId="urn:microsoft.com/office/officeart/2005/8/layout/hierarchy1"/>
    <dgm:cxn modelId="{575C45EE-0D61-4844-AC16-D526DDF44B42}" type="presParOf" srcId="{F8F89D75-CAC3-4E43-B6EE-87128808B64E}" destId="{E8070149-BC07-4A40-AD8A-CB3543EC57CF}" srcOrd="1" destOrd="0" presId="urn:microsoft.com/office/officeart/2005/8/layout/hierarchy1"/>
    <dgm:cxn modelId="{92B86BAD-B9AB-4E46-BE57-6F7A2B6E7AD5}" type="presParOf" srcId="{E8070149-BC07-4A40-AD8A-CB3543EC57CF}" destId="{6E598E91-7D39-4B71-9328-76BBF5D44208}" srcOrd="0" destOrd="0" presId="urn:microsoft.com/office/officeart/2005/8/layout/hierarchy1"/>
    <dgm:cxn modelId="{2E21C3B9-CEEE-4FCB-BB21-1B69B2536E89}" type="presParOf" srcId="{6E598E91-7D39-4B71-9328-76BBF5D44208}" destId="{2F7CA0B4-3FB7-4248-9D02-C9D7C66EA082}" srcOrd="0" destOrd="0" presId="urn:microsoft.com/office/officeart/2005/8/layout/hierarchy1"/>
    <dgm:cxn modelId="{57B0A26B-5E03-403D-92AE-22FD966F3488}" type="presParOf" srcId="{6E598E91-7D39-4B71-9328-76BBF5D44208}" destId="{EC90FB98-8B86-4D64-8620-EC7A2B6C6C92}" srcOrd="1" destOrd="0" presId="urn:microsoft.com/office/officeart/2005/8/layout/hierarchy1"/>
    <dgm:cxn modelId="{5E0A556C-DC87-49A0-AF67-7D5F0D175397}" type="presParOf" srcId="{E8070149-BC07-4A40-AD8A-CB3543EC57CF}" destId="{891F6767-22B8-45E2-9C5D-5FF652C29F65}" srcOrd="1" destOrd="0" presId="urn:microsoft.com/office/officeart/2005/8/layout/hierarchy1"/>
    <dgm:cxn modelId="{D2F0A748-430E-4B67-AF6E-CD9B1587262D}" type="presParOf" srcId="{F8F89D75-CAC3-4E43-B6EE-87128808B64E}" destId="{7630EFC9-D843-4793-A36C-1CF664ECFB6C}" srcOrd="2" destOrd="0" presId="urn:microsoft.com/office/officeart/2005/8/layout/hierarchy1"/>
    <dgm:cxn modelId="{4586C34A-85EA-4F42-8209-91E80EEC898F}" type="presParOf" srcId="{7630EFC9-D843-4793-A36C-1CF664ECFB6C}" destId="{DEABDE28-68E9-452E-9465-824B618D10A5}" srcOrd="0" destOrd="0" presId="urn:microsoft.com/office/officeart/2005/8/layout/hierarchy1"/>
    <dgm:cxn modelId="{B4067E76-A273-4A40-BAD4-747C6FF12DE8}" type="presParOf" srcId="{DEABDE28-68E9-452E-9465-824B618D10A5}" destId="{C1705E14-C041-4980-88A1-07B7800048CB}" srcOrd="0" destOrd="0" presId="urn:microsoft.com/office/officeart/2005/8/layout/hierarchy1"/>
    <dgm:cxn modelId="{7AA82C92-0BB4-4F1E-8CC6-AECEA6B4A4CE}" type="presParOf" srcId="{DEABDE28-68E9-452E-9465-824B618D10A5}" destId="{AD0055F7-863D-4800-85E3-EC5F105DAA5E}" srcOrd="1" destOrd="0" presId="urn:microsoft.com/office/officeart/2005/8/layout/hierarchy1"/>
    <dgm:cxn modelId="{362F3D33-013F-4B1B-831A-39FD070AF179}" type="presParOf" srcId="{7630EFC9-D843-4793-A36C-1CF664ECFB6C}" destId="{956D3193-E982-4EE7-B3AB-47D5E7BE04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F81DC2-FECD-408B-82BC-25F5E6330BD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20DE79-81F2-4C4E-BF20-7059862819C0}">
      <dgm:prSet/>
      <dgm:spPr/>
      <dgm:t>
        <a:bodyPr/>
        <a:lstStyle/>
        <a:p>
          <a:r>
            <a:rPr lang="en-US"/>
            <a:t>Long-term digital innovation</a:t>
          </a:r>
        </a:p>
      </dgm:t>
    </dgm:pt>
    <dgm:pt modelId="{02FEE752-F696-43F6-BA1D-9C3D4E9354E9}" type="parTrans" cxnId="{E0C96FE5-96BE-4C05-AF49-F27F713CC301}">
      <dgm:prSet/>
      <dgm:spPr/>
      <dgm:t>
        <a:bodyPr/>
        <a:lstStyle/>
        <a:p>
          <a:endParaRPr lang="en-US"/>
        </a:p>
      </dgm:t>
    </dgm:pt>
    <dgm:pt modelId="{BA54180E-344E-42F8-A202-867F6CB83E0F}" type="sibTrans" cxnId="{E0C96FE5-96BE-4C05-AF49-F27F713CC301}">
      <dgm:prSet/>
      <dgm:spPr/>
      <dgm:t>
        <a:bodyPr/>
        <a:lstStyle/>
        <a:p>
          <a:endParaRPr lang="en-US"/>
        </a:p>
      </dgm:t>
    </dgm:pt>
    <dgm:pt modelId="{B7F24987-4446-4F13-81F7-19DE1AC8FB8F}">
      <dgm:prSet/>
      <dgm:spPr/>
      <dgm:t>
        <a:bodyPr/>
        <a:lstStyle/>
        <a:p>
          <a:r>
            <a:rPr lang="en-US"/>
            <a:t>Data-driven decision-making</a:t>
          </a:r>
        </a:p>
      </dgm:t>
    </dgm:pt>
    <dgm:pt modelId="{DAE530DF-5DAF-499D-95E7-3A0882E789F9}" type="parTrans" cxnId="{F907E54E-D68A-4250-BC68-94CB00495B1C}">
      <dgm:prSet/>
      <dgm:spPr/>
      <dgm:t>
        <a:bodyPr/>
        <a:lstStyle/>
        <a:p>
          <a:endParaRPr lang="en-US"/>
        </a:p>
      </dgm:t>
    </dgm:pt>
    <dgm:pt modelId="{1E4D38BF-3FD8-4E70-A28F-28D88829001B}" type="sibTrans" cxnId="{F907E54E-D68A-4250-BC68-94CB00495B1C}">
      <dgm:prSet/>
      <dgm:spPr/>
      <dgm:t>
        <a:bodyPr/>
        <a:lstStyle/>
        <a:p>
          <a:endParaRPr lang="en-US"/>
        </a:p>
      </dgm:t>
    </dgm:pt>
    <dgm:pt modelId="{FB69E3F7-0A3D-4BA2-B551-BF99BA05BDEF}">
      <dgm:prSet/>
      <dgm:spPr/>
      <dgm:t>
        <a:bodyPr/>
        <a:lstStyle/>
        <a:p>
          <a:r>
            <a:rPr lang="en-US"/>
            <a:t>Influenced telehealth services</a:t>
          </a:r>
        </a:p>
      </dgm:t>
    </dgm:pt>
    <dgm:pt modelId="{62A13EC3-CF5F-43B7-9CF5-522D83E9F1DB}" type="parTrans" cxnId="{C05B7DD3-4861-4713-97AD-F28268FC38F9}">
      <dgm:prSet/>
      <dgm:spPr/>
      <dgm:t>
        <a:bodyPr/>
        <a:lstStyle/>
        <a:p>
          <a:endParaRPr lang="en-US"/>
        </a:p>
      </dgm:t>
    </dgm:pt>
    <dgm:pt modelId="{E5E283A3-AFB3-473E-8235-7B1CBEF122FB}" type="sibTrans" cxnId="{C05B7DD3-4861-4713-97AD-F28268FC38F9}">
      <dgm:prSet/>
      <dgm:spPr/>
      <dgm:t>
        <a:bodyPr/>
        <a:lstStyle/>
        <a:p>
          <a:endParaRPr lang="en-US"/>
        </a:p>
      </dgm:t>
    </dgm:pt>
    <dgm:pt modelId="{CB9B9309-609A-40C1-8A29-4881C4A08D44}">
      <dgm:prSet/>
      <dgm:spPr/>
      <dgm:t>
        <a:bodyPr/>
        <a:lstStyle/>
        <a:p>
          <a:r>
            <a:rPr lang="en-US"/>
            <a:t>Modernised healthcare delivery</a:t>
          </a:r>
        </a:p>
      </dgm:t>
    </dgm:pt>
    <dgm:pt modelId="{1B9DEE64-F27A-4283-AB13-E2264ECA9389}" type="parTrans" cxnId="{910EB864-4608-4558-92F6-7FBE5341B803}">
      <dgm:prSet/>
      <dgm:spPr/>
      <dgm:t>
        <a:bodyPr/>
        <a:lstStyle/>
        <a:p>
          <a:endParaRPr lang="en-US"/>
        </a:p>
      </dgm:t>
    </dgm:pt>
    <dgm:pt modelId="{88B00704-9ADE-44D0-BC2A-D646918E580C}" type="sibTrans" cxnId="{910EB864-4608-4558-92F6-7FBE5341B803}">
      <dgm:prSet/>
      <dgm:spPr/>
      <dgm:t>
        <a:bodyPr/>
        <a:lstStyle/>
        <a:p>
          <a:endParaRPr lang="en-US"/>
        </a:p>
      </dgm:t>
    </dgm:pt>
    <dgm:pt modelId="{E8A64586-352F-456B-A68D-DA60422225FE}" type="pres">
      <dgm:prSet presAssocID="{98F81DC2-FECD-408B-82BC-25F5E6330BD6}" presName="root" presStyleCnt="0">
        <dgm:presLayoutVars>
          <dgm:dir/>
          <dgm:resizeHandles val="exact"/>
        </dgm:presLayoutVars>
      </dgm:prSet>
      <dgm:spPr/>
    </dgm:pt>
    <dgm:pt modelId="{46DE9B95-0308-4D6F-8928-574E633E8248}" type="pres">
      <dgm:prSet presAssocID="{7920DE79-81F2-4C4E-BF20-7059862819C0}" presName="compNode" presStyleCnt="0"/>
      <dgm:spPr/>
    </dgm:pt>
    <dgm:pt modelId="{67BF96C5-D64D-4915-83D0-456E877EE424}" type="pres">
      <dgm:prSet presAssocID="{7920DE79-81F2-4C4E-BF20-7059862819C0}" presName="bgRect" presStyleLbl="bgShp" presStyleIdx="0" presStyleCnt="4"/>
      <dgm:spPr/>
    </dgm:pt>
    <dgm:pt modelId="{CF2E4B96-D32A-4647-BC76-30108F8A4820}" type="pres">
      <dgm:prSet presAssocID="{7920DE79-81F2-4C4E-BF20-7059862819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F6FBA37-B991-44C9-BFEC-50D45336A330}" type="pres">
      <dgm:prSet presAssocID="{7920DE79-81F2-4C4E-BF20-7059862819C0}" presName="spaceRect" presStyleCnt="0"/>
      <dgm:spPr/>
    </dgm:pt>
    <dgm:pt modelId="{49F3DC8A-ACC2-499E-BC61-4218983F0113}" type="pres">
      <dgm:prSet presAssocID="{7920DE79-81F2-4C4E-BF20-7059862819C0}" presName="parTx" presStyleLbl="revTx" presStyleIdx="0" presStyleCnt="4">
        <dgm:presLayoutVars>
          <dgm:chMax val="0"/>
          <dgm:chPref val="0"/>
        </dgm:presLayoutVars>
      </dgm:prSet>
      <dgm:spPr/>
    </dgm:pt>
    <dgm:pt modelId="{988223AA-4DAA-4479-A6A6-9DF35D00D30E}" type="pres">
      <dgm:prSet presAssocID="{BA54180E-344E-42F8-A202-867F6CB83E0F}" presName="sibTrans" presStyleCnt="0"/>
      <dgm:spPr/>
    </dgm:pt>
    <dgm:pt modelId="{D2C5FF27-C042-4FB7-999A-D5A5F34BCBBB}" type="pres">
      <dgm:prSet presAssocID="{B7F24987-4446-4F13-81F7-19DE1AC8FB8F}" presName="compNode" presStyleCnt="0"/>
      <dgm:spPr/>
    </dgm:pt>
    <dgm:pt modelId="{DD0DD418-F5AA-4012-9D7F-596FFC198CEB}" type="pres">
      <dgm:prSet presAssocID="{B7F24987-4446-4F13-81F7-19DE1AC8FB8F}" presName="bgRect" presStyleLbl="bgShp" presStyleIdx="1" presStyleCnt="4"/>
      <dgm:spPr/>
    </dgm:pt>
    <dgm:pt modelId="{80304F91-7A6C-4BD4-BD0C-FED6B36C7C9A}" type="pres">
      <dgm:prSet presAssocID="{B7F24987-4446-4F13-81F7-19DE1AC8FB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D870FB-082A-420D-8B62-127842A5E777}" type="pres">
      <dgm:prSet presAssocID="{B7F24987-4446-4F13-81F7-19DE1AC8FB8F}" presName="spaceRect" presStyleCnt="0"/>
      <dgm:spPr/>
    </dgm:pt>
    <dgm:pt modelId="{4080DB33-9DEA-4F32-BB29-90A79B5BD46F}" type="pres">
      <dgm:prSet presAssocID="{B7F24987-4446-4F13-81F7-19DE1AC8FB8F}" presName="parTx" presStyleLbl="revTx" presStyleIdx="1" presStyleCnt="4">
        <dgm:presLayoutVars>
          <dgm:chMax val="0"/>
          <dgm:chPref val="0"/>
        </dgm:presLayoutVars>
      </dgm:prSet>
      <dgm:spPr/>
    </dgm:pt>
    <dgm:pt modelId="{B447329F-2562-40C3-BBE5-731325DACDBA}" type="pres">
      <dgm:prSet presAssocID="{1E4D38BF-3FD8-4E70-A28F-28D88829001B}" presName="sibTrans" presStyleCnt="0"/>
      <dgm:spPr/>
    </dgm:pt>
    <dgm:pt modelId="{F5F033F9-D3B7-4E0A-81F6-63573BCD8427}" type="pres">
      <dgm:prSet presAssocID="{FB69E3F7-0A3D-4BA2-B551-BF99BA05BDEF}" presName="compNode" presStyleCnt="0"/>
      <dgm:spPr/>
    </dgm:pt>
    <dgm:pt modelId="{CE84B6FF-F6D8-4684-8EB3-DD649B371D2B}" type="pres">
      <dgm:prSet presAssocID="{FB69E3F7-0A3D-4BA2-B551-BF99BA05BDEF}" presName="bgRect" presStyleLbl="bgShp" presStyleIdx="2" presStyleCnt="4"/>
      <dgm:spPr/>
    </dgm:pt>
    <dgm:pt modelId="{A8405015-AD2E-4835-A0C7-DA810923EA1D}" type="pres">
      <dgm:prSet presAssocID="{FB69E3F7-0A3D-4BA2-B551-BF99BA05BD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0BB705E-28A9-4417-9D48-C3B8FA2ECC6A}" type="pres">
      <dgm:prSet presAssocID="{FB69E3F7-0A3D-4BA2-B551-BF99BA05BDEF}" presName="spaceRect" presStyleCnt="0"/>
      <dgm:spPr/>
    </dgm:pt>
    <dgm:pt modelId="{EDF1E0CC-CCC2-4F6F-A284-27DC08F20E04}" type="pres">
      <dgm:prSet presAssocID="{FB69E3F7-0A3D-4BA2-B551-BF99BA05BDEF}" presName="parTx" presStyleLbl="revTx" presStyleIdx="2" presStyleCnt="4">
        <dgm:presLayoutVars>
          <dgm:chMax val="0"/>
          <dgm:chPref val="0"/>
        </dgm:presLayoutVars>
      </dgm:prSet>
      <dgm:spPr/>
    </dgm:pt>
    <dgm:pt modelId="{FB09B06E-4419-4517-912F-1DB426B9E481}" type="pres">
      <dgm:prSet presAssocID="{E5E283A3-AFB3-473E-8235-7B1CBEF122FB}" presName="sibTrans" presStyleCnt="0"/>
      <dgm:spPr/>
    </dgm:pt>
    <dgm:pt modelId="{7F2E9B20-214F-4902-84B1-EE1D71EC2D18}" type="pres">
      <dgm:prSet presAssocID="{CB9B9309-609A-40C1-8A29-4881C4A08D44}" presName="compNode" presStyleCnt="0"/>
      <dgm:spPr/>
    </dgm:pt>
    <dgm:pt modelId="{D1DDA91D-D44F-4D69-9AD6-5D03CECD6945}" type="pres">
      <dgm:prSet presAssocID="{CB9B9309-609A-40C1-8A29-4881C4A08D44}" presName="bgRect" presStyleLbl="bgShp" presStyleIdx="3" presStyleCnt="4"/>
      <dgm:spPr/>
    </dgm:pt>
    <dgm:pt modelId="{EA65A366-C70F-4CD4-B8F7-D1C73492C8CF}" type="pres">
      <dgm:prSet presAssocID="{CB9B9309-609A-40C1-8A29-4881C4A08D4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DCEC351-77DA-4DC2-9801-495DE8EB3251}" type="pres">
      <dgm:prSet presAssocID="{CB9B9309-609A-40C1-8A29-4881C4A08D44}" presName="spaceRect" presStyleCnt="0"/>
      <dgm:spPr/>
    </dgm:pt>
    <dgm:pt modelId="{03B07B73-6B75-4CC2-80F1-AC2E804C5B1F}" type="pres">
      <dgm:prSet presAssocID="{CB9B9309-609A-40C1-8A29-4881C4A08D4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F99610F-E573-4E7F-9BD7-B805D9655025}" type="presOf" srcId="{FB69E3F7-0A3D-4BA2-B551-BF99BA05BDEF}" destId="{EDF1E0CC-CCC2-4F6F-A284-27DC08F20E04}" srcOrd="0" destOrd="0" presId="urn:microsoft.com/office/officeart/2018/2/layout/IconVerticalSolidList"/>
    <dgm:cxn modelId="{85BFB831-A012-40AB-AC49-8914A3454E42}" type="presOf" srcId="{CB9B9309-609A-40C1-8A29-4881C4A08D44}" destId="{03B07B73-6B75-4CC2-80F1-AC2E804C5B1F}" srcOrd="0" destOrd="0" presId="urn:microsoft.com/office/officeart/2018/2/layout/IconVerticalSolidList"/>
    <dgm:cxn modelId="{910EB864-4608-4558-92F6-7FBE5341B803}" srcId="{98F81DC2-FECD-408B-82BC-25F5E6330BD6}" destId="{CB9B9309-609A-40C1-8A29-4881C4A08D44}" srcOrd="3" destOrd="0" parTransId="{1B9DEE64-F27A-4283-AB13-E2264ECA9389}" sibTransId="{88B00704-9ADE-44D0-BC2A-D646918E580C}"/>
    <dgm:cxn modelId="{F907E54E-D68A-4250-BC68-94CB00495B1C}" srcId="{98F81DC2-FECD-408B-82BC-25F5E6330BD6}" destId="{B7F24987-4446-4F13-81F7-19DE1AC8FB8F}" srcOrd="1" destOrd="0" parTransId="{DAE530DF-5DAF-499D-95E7-3A0882E789F9}" sibTransId="{1E4D38BF-3FD8-4E70-A28F-28D88829001B}"/>
    <dgm:cxn modelId="{B268D177-1E5F-485B-858C-365063CD4C63}" type="presOf" srcId="{B7F24987-4446-4F13-81F7-19DE1AC8FB8F}" destId="{4080DB33-9DEA-4F32-BB29-90A79B5BD46F}" srcOrd="0" destOrd="0" presId="urn:microsoft.com/office/officeart/2018/2/layout/IconVerticalSolidList"/>
    <dgm:cxn modelId="{1AB4F9B3-14D1-49E8-A12A-6419CD6FEE03}" type="presOf" srcId="{7920DE79-81F2-4C4E-BF20-7059862819C0}" destId="{49F3DC8A-ACC2-499E-BC61-4218983F0113}" srcOrd="0" destOrd="0" presId="urn:microsoft.com/office/officeart/2018/2/layout/IconVerticalSolidList"/>
    <dgm:cxn modelId="{F8F0D6C6-10B4-4E84-87E9-96443CCFB9FC}" type="presOf" srcId="{98F81DC2-FECD-408B-82BC-25F5E6330BD6}" destId="{E8A64586-352F-456B-A68D-DA60422225FE}" srcOrd="0" destOrd="0" presId="urn:microsoft.com/office/officeart/2018/2/layout/IconVerticalSolidList"/>
    <dgm:cxn modelId="{C05B7DD3-4861-4713-97AD-F28268FC38F9}" srcId="{98F81DC2-FECD-408B-82BC-25F5E6330BD6}" destId="{FB69E3F7-0A3D-4BA2-B551-BF99BA05BDEF}" srcOrd="2" destOrd="0" parTransId="{62A13EC3-CF5F-43B7-9CF5-522D83E9F1DB}" sibTransId="{E5E283A3-AFB3-473E-8235-7B1CBEF122FB}"/>
    <dgm:cxn modelId="{E0C96FE5-96BE-4C05-AF49-F27F713CC301}" srcId="{98F81DC2-FECD-408B-82BC-25F5E6330BD6}" destId="{7920DE79-81F2-4C4E-BF20-7059862819C0}" srcOrd="0" destOrd="0" parTransId="{02FEE752-F696-43F6-BA1D-9C3D4E9354E9}" sibTransId="{BA54180E-344E-42F8-A202-867F6CB83E0F}"/>
    <dgm:cxn modelId="{2177FE3E-35A2-4697-B835-13C1B5D3033C}" type="presParOf" srcId="{E8A64586-352F-456B-A68D-DA60422225FE}" destId="{46DE9B95-0308-4D6F-8928-574E633E8248}" srcOrd="0" destOrd="0" presId="urn:microsoft.com/office/officeart/2018/2/layout/IconVerticalSolidList"/>
    <dgm:cxn modelId="{811C8E30-12EB-43D2-9F26-155A3CA7DFED}" type="presParOf" srcId="{46DE9B95-0308-4D6F-8928-574E633E8248}" destId="{67BF96C5-D64D-4915-83D0-456E877EE424}" srcOrd="0" destOrd="0" presId="urn:microsoft.com/office/officeart/2018/2/layout/IconVerticalSolidList"/>
    <dgm:cxn modelId="{506B136F-F388-4C51-871F-8224C9FCA69D}" type="presParOf" srcId="{46DE9B95-0308-4D6F-8928-574E633E8248}" destId="{CF2E4B96-D32A-4647-BC76-30108F8A4820}" srcOrd="1" destOrd="0" presId="urn:microsoft.com/office/officeart/2018/2/layout/IconVerticalSolidList"/>
    <dgm:cxn modelId="{83FF417C-321F-4183-BFB2-4C7218040974}" type="presParOf" srcId="{46DE9B95-0308-4D6F-8928-574E633E8248}" destId="{3F6FBA37-B991-44C9-BFEC-50D45336A330}" srcOrd="2" destOrd="0" presId="urn:microsoft.com/office/officeart/2018/2/layout/IconVerticalSolidList"/>
    <dgm:cxn modelId="{B7BBAE3E-E0CC-462F-837A-9C51096AC092}" type="presParOf" srcId="{46DE9B95-0308-4D6F-8928-574E633E8248}" destId="{49F3DC8A-ACC2-499E-BC61-4218983F0113}" srcOrd="3" destOrd="0" presId="urn:microsoft.com/office/officeart/2018/2/layout/IconVerticalSolidList"/>
    <dgm:cxn modelId="{37EA35DC-C47C-4FAB-BBE9-24BF54D4A83A}" type="presParOf" srcId="{E8A64586-352F-456B-A68D-DA60422225FE}" destId="{988223AA-4DAA-4479-A6A6-9DF35D00D30E}" srcOrd="1" destOrd="0" presId="urn:microsoft.com/office/officeart/2018/2/layout/IconVerticalSolidList"/>
    <dgm:cxn modelId="{85AB0050-F031-48D1-A805-2C2A1AD12BBF}" type="presParOf" srcId="{E8A64586-352F-456B-A68D-DA60422225FE}" destId="{D2C5FF27-C042-4FB7-999A-D5A5F34BCBBB}" srcOrd="2" destOrd="0" presId="urn:microsoft.com/office/officeart/2018/2/layout/IconVerticalSolidList"/>
    <dgm:cxn modelId="{5182C5D5-3329-4EFA-91FB-C3D26A09AB68}" type="presParOf" srcId="{D2C5FF27-C042-4FB7-999A-D5A5F34BCBBB}" destId="{DD0DD418-F5AA-4012-9D7F-596FFC198CEB}" srcOrd="0" destOrd="0" presId="urn:microsoft.com/office/officeart/2018/2/layout/IconVerticalSolidList"/>
    <dgm:cxn modelId="{39630654-EC36-4E23-987C-199394E86ADA}" type="presParOf" srcId="{D2C5FF27-C042-4FB7-999A-D5A5F34BCBBB}" destId="{80304F91-7A6C-4BD4-BD0C-FED6B36C7C9A}" srcOrd="1" destOrd="0" presId="urn:microsoft.com/office/officeart/2018/2/layout/IconVerticalSolidList"/>
    <dgm:cxn modelId="{AE641579-A094-4481-B347-FED5F6EFC775}" type="presParOf" srcId="{D2C5FF27-C042-4FB7-999A-D5A5F34BCBBB}" destId="{66D870FB-082A-420D-8B62-127842A5E777}" srcOrd="2" destOrd="0" presId="urn:microsoft.com/office/officeart/2018/2/layout/IconVerticalSolidList"/>
    <dgm:cxn modelId="{65F68CA2-A7B3-4035-9B1C-03D2C230E74F}" type="presParOf" srcId="{D2C5FF27-C042-4FB7-999A-D5A5F34BCBBB}" destId="{4080DB33-9DEA-4F32-BB29-90A79B5BD46F}" srcOrd="3" destOrd="0" presId="urn:microsoft.com/office/officeart/2018/2/layout/IconVerticalSolidList"/>
    <dgm:cxn modelId="{5A203635-E2B7-4179-823E-423817D40BFA}" type="presParOf" srcId="{E8A64586-352F-456B-A68D-DA60422225FE}" destId="{B447329F-2562-40C3-BBE5-731325DACDBA}" srcOrd="3" destOrd="0" presId="urn:microsoft.com/office/officeart/2018/2/layout/IconVerticalSolidList"/>
    <dgm:cxn modelId="{E387623C-F7BF-4DBD-844D-AF1EFCC0586A}" type="presParOf" srcId="{E8A64586-352F-456B-A68D-DA60422225FE}" destId="{F5F033F9-D3B7-4E0A-81F6-63573BCD8427}" srcOrd="4" destOrd="0" presId="urn:microsoft.com/office/officeart/2018/2/layout/IconVerticalSolidList"/>
    <dgm:cxn modelId="{D9A8C083-1A40-4BF4-9E09-326AF97F81E6}" type="presParOf" srcId="{F5F033F9-D3B7-4E0A-81F6-63573BCD8427}" destId="{CE84B6FF-F6D8-4684-8EB3-DD649B371D2B}" srcOrd="0" destOrd="0" presId="urn:microsoft.com/office/officeart/2018/2/layout/IconVerticalSolidList"/>
    <dgm:cxn modelId="{257D2850-B04E-412D-BCE0-5A7D28E73147}" type="presParOf" srcId="{F5F033F9-D3B7-4E0A-81F6-63573BCD8427}" destId="{A8405015-AD2E-4835-A0C7-DA810923EA1D}" srcOrd="1" destOrd="0" presId="urn:microsoft.com/office/officeart/2018/2/layout/IconVerticalSolidList"/>
    <dgm:cxn modelId="{4F5C0A6F-9FF9-414D-8129-629A81111C86}" type="presParOf" srcId="{F5F033F9-D3B7-4E0A-81F6-63573BCD8427}" destId="{10BB705E-28A9-4417-9D48-C3B8FA2ECC6A}" srcOrd="2" destOrd="0" presId="urn:microsoft.com/office/officeart/2018/2/layout/IconVerticalSolidList"/>
    <dgm:cxn modelId="{6F767B40-0894-41ED-8378-A1AB6C1A51F6}" type="presParOf" srcId="{F5F033F9-D3B7-4E0A-81F6-63573BCD8427}" destId="{EDF1E0CC-CCC2-4F6F-A284-27DC08F20E04}" srcOrd="3" destOrd="0" presId="urn:microsoft.com/office/officeart/2018/2/layout/IconVerticalSolidList"/>
    <dgm:cxn modelId="{CDCE93F9-5E9A-4520-BD24-C6D46F584805}" type="presParOf" srcId="{E8A64586-352F-456B-A68D-DA60422225FE}" destId="{FB09B06E-4419-4517-912F-1DB426B9E481}" srcOrd="5" destOrd="0" presId="urn:microsoft.com/office/officeart/2018/2/layout/IconVerticalSolidList"/>
    <dgm:cxn modelId="{9065C89F-E4C2-414B-A5E8-06D0DBE2CF7E}" type="presParOf" srcId="{E8A64586-352F-456B-A68D-DA60422225FE}" destId="{7F2E9B20-214F-4902-84B1-EE1D71EC2D18}" srcOrd="6" destOrd="0" presId="urn:microsoft.com/office/officeart/2018/2/layout/IconVerticalSolidList"/>
    <dgm:cxn modelId="{B5F0FA66-6886-4721-AD9F-04732CB13332}" type="presParOf" srcId="{7F2E9B20-214F-4902-84B1-EE1D71EC2D18}" destId="{D1DDA91D-D44F-4D69-9AD6-5D03CECD6945}" srcOrd="0" destOrd="0" presId="urn:microsoft.com/office/officeart/2018/2/layout/IconVerticalSolidList"/>
    <dgm:cxn modelId="{B22486F3-AC72-4690-8A33-4E64708C646E}" type="presParOf" srcId="{7F2E9B20-214F-4902-84B1-EE1D71EC2D18}" destId="{EA65A366-C70F-4CD4-B8F7-D1C73492C8CF}" srcOrd="1" destOrd="0" presId="urn:microsoft.com/office/officeart/2018/2/layout/IconVerticalSolidList"/>
    <dgm:cxn modelId="{4CA59E62-0C0E-49EE-9203-D881095FCF4A}" type="presParOf" srcId="{7F2E9B20-214F-4902-84B1-EE1D71EC2D18}" destId="{1DCEC351-77DA-4DC2-9801-495DE8EB3251}" srcOrd="2" destOrd="0" presId="urn:microsoft.com/office/officeart/2018/2/layout/IconVerticalSolidList"/>
    <dgm:cxn modelId="{C59E3BC0-8562-4991-A789-DCF817287FCD}" type="presParOf" srcId="{7F2E9B20-214F-4902-84B1-EE1D71EC2D18}" destId="{03B07B73-6B75-4CC2-80F1-AC2E804C5B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8D2B2F-571D-4C5D-BC3A-7198007DBC0D}" type="doc">
      <dgm:prSet loTypeId="urn:microsoft.com/office/officeart/2005/8/layout/cycle5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7BC6C05-0E2A-4305-AB03-FDBEA12032B6}">
      <dgm:prSet/>
      <dgm:spPr/>
      <dgm:t>
        <a:bodyPr/>
        <a:lstStyle/>
        <a:p>
          <a:r>
            <a:rPr lang="en-US" dirty="0"/>
            <a:t>Succes dependent on trust and accessibility (Shahroz et al., 2021)</a:t>
          </a:r>
        </a:p>
      </dgm:t>
    </dgm:pt>
    <dgm:pt modelId="{40A0DC4A-C8B5-4CA1-AA71-CF1D155FDF28}" type="parTrans" cxnId="{A0CFB757-A5C7-4E88-8EC0-31A11E691411}">
      <dgm:prSet/>
      <dgm:spPr/>
      <dgm:t>
        <a:bodyPr/>
        <a:lstStyle/>
        <a:p>
          <a:endParaRPr lang="en-US"/>
        </a:p>
      </dgm:t>
    </dgm:pt>
    <dgm:pt modelId="{B5D51C12-E3E3-4192-8D23-3EED70587019}" type="sibTrans" cxnId="{A0CFB757-A5C7-4E88-8EC0-31A11E691411}">
      <dgm:prSet/>
      <dgm:spPr/>
      <dgm:t>
        <a:bodyPr/>
        <a:lstStyle/>
        <a:p>
          <a:endParaRPr lang="en-US"/>
        </a:p>
      </dgm:t>
    </dgm:pt>
    <dgm:pt modelId="{92D7A526-4BAE-44A3-9AEA-993979395D3C}">
      <dgm:prSet/>
      <dgm:spPr/>
      <dgm:t>
        <a:bodyPr/>
        <a:lstStyle/>
        <a:p>
          <a:r>
            <a:rPr lang="en-US"/>
            <a:t>Ethical concerns regarding privacy </a:t>
          </a:r>
        </a:p>
      </dgm:t>
    </dgm:pt>
    <dgm:pt modelId="{AD00F720-F13C-4C00-90D8-046DE2A7EAE5}" type="parTrans" cxnId="{DA09ED17-9D73-4254-9067-BBFC4353D293}">
      <dgm:prSet/>
      <dgm:spPr/>
      <dgm:t>
        <a:bodyPr/>
        <a:lstStyle/>
        <a:p>
          <a:endParaRPr lang="en-US"/>
        </a:p>
      </dgm:t>
    </dgm:pt>
    <dgm:pt modelId="{C5E36AD8-B9F8-4F23-8108-AB99826D31D1}" type="sibTrans" cxnId="{DA09ED17-9D73-4254-9067-BBFC4353D293}">
      <dgm:prSet/>
      <dgm:spPr/>
      <dgm:t>
        <a:bodyPr/>
        <a:lstStyle/>
        <a:p>
          <a:endParaRPr lang="en-US"/>
        </a:p>
      </dgm:t>
    </dgm:pt>
    <dgm:pt modelId="{8EB6F257-AF67-4655-BA6B-B33B6C9168F4}">
      <dgm:prSet/>
      <dgm:spPr/>
      <dgm:t>
        <a:bodyPr/>
        <a:lstStyle/>
        <a:p>
          <a:r>
            <a:rPr lang="en-US" dirty="0"/>
            <a:t>The balance of public safety and individual rights. (NHS England, 2022) </a:t>
          </a:r>
        </a:p>
      </dgm:t>
    </dgm:pt>
    <dgm:pt modelId="{3CE50105-E249-46F2-9A94-A7234C2DB3C8}" type="parTrans" cxnId="{4BD218AD-FC0D-443E-A16F-1DAD56ABD056}">
      <dgm:prSet/>
      <dgm:spPr/>
      <dgm:t>
        <a:bodyPr/>
        <a:lstStyle/>
        <a:p>
          <a:endParaRPr lang="en-US"/>
        </a:p>
      </dgm:t>
    </dgm:pt>
    <dgm:pt modelId="{D20668A8-B357-4B5B-8616-C358DF756A3C}" type="sibTrans" cxnId="{4BD218AD-FC0D-443E-A16F-1DAD56ABD056}">
      <dgm:prSet/>
      <dgm:spPr/>
      <dgm:t>
        <a:bodyPr/>
        <a:lstStyle/>
        <a:p>
          <a:endParaRPr lang="en-US"/>
        </a:p>
      </dgm:t>
    </dgm:pt>
    <dgm:pt modelId="{3C0BFD84-350F-4644-AC59-637303A71534}">
      <dgm:prSet/>
      <dgm:spPr/>
      <dgm:t>
        <a:bodyPr/>
        <a:lstStyle/>
        <a:p>
          <a:r>
            <a:rPr lang="en-US"/>
            <a:t>Clear communication strategies</a:t>
          </a:r>
        </a:p>
      </dgm:t>
    </dgm:pt>
    <dgm:pt modelId="{5803A95A-8260-43F8-BF45-72EA807CAA6D}" type="parTrans" cxnId="{11D264C8-177D-446F-A1E1-6FD3DB26D46A}">
      <dgm:prSet/>
      <dgm:spPr/>
      <dgm:t>
        <a:bodyPr/>
        <a:lstStyle/>
        <a:p>
          <a:endParaRPr lang="en-US"/>
        </a:p>
      </dgm:t>
    </dgm:pt>
    <dgm:pt modelId="{AD892047-F00A-44C4-B8AD-A3A83142243D}" type="sibTrans" cxnId="{11D264C8-177D-446F-A1E1-6FD3DB26D46A}">
      <dgm:prSet/>
      <dgm:spPr/>
      <dgm:t>
        <a:bodyPr/>
        <a:lstStyle/>
        <a:p>
          <a:endParaRPr lang="en-US"/>
        </a:p>
      </dgm:t>
    </dgm:pt>
    <dgm:pt modelId="{461D4F5C-CB8C-447F-8763-8D0B989C35C3}">
      <dgm:prSet/>
      <dgm:spPr/>
      <dgm:t>
        <a:bodyPr/>
        <a:lstStyle/>
        <a:p>
          <a:r>
            <a:rPr lang="en-US"/>
            <a:t>Social acceptance</a:t>
          </a:r>
        </a:p>
      </dgm:t>
    </dgm:pt>
    <dgm:pt modelId="{434BC78A-C82B-42E9-B9D8-E6F5AA6824B6}" type="parTrans" cxnId="{0255053E-DE00-4C3F-ACB9-321D73754D7F}">
      <dgm:prSet/>
      <dgm:spPr/>
      <dgm:t>
        <a:bodyPr/>
        <a:lstStyle/>
        <a:p>
          <a:endParaRPr lang="en-US"/>
        </a:p>
      </dgm:t>
    </dgm:pt>
    <dgm:pt modelId="{C8518107-DA95-4188-A498-C6573A32AF01}" type="sibTrans" cxnId="{0255053E-DE00-4C3F-ACB9-321D73754D7F}">
      <dgm:prSet/>
      <dgm:spPr/>
      <dgm:t>
        <a:bodyPr/>
        <a:lstStyle/>
        <a:p>
          <a:endParaRPr lang="en-US"/>
        </a:p>
      </dgm:t>
    </dgm:pt>
    <dgm:pt modelId="{1B60FEBD-A67A-4593-A95C-EA2C56AF7363}" type="pres">
      <dgm:prSet presAssocID="{668D2B2F-571D-4C5D-BC3A-7198007DBC0D}" presName="cycle" presStyleCnt="0">
        <dgm:presLayoutVars>
          <dgm:dir/>
          <dgm:resizeHandles val="exact"/>
        </dgm:presLayoutVars>
      </dgm:prSet>
      <dgm:spPr/>
    </dgm:pt>
    <dgm:pt modelId="{963FAE72-9CE8-4345-9945-097DADAE185D}" type="pres">
      <dgm:prSet presAssocID="{27BC6C05-0E2A-4305-AB03-FDBEA12032B6}" presName="node" presStyleLbl="node1" presStyleIdx="0" presStyleCnt="5">
        <dgm:presLayoutVars>
          <dgm:bulletEnabled val="1"/>
        </dgm:presLayoutVars>
      </dgm:prSet>
      <dgm:spPr/>
    </dgm:pt>
    <dgm:pt modelId="{3F399699-85CC-4FB0-83A5-4546A98BBE5A}" type="pres">
      <dgm:prSet presAssocID="{27BC6C05-0E2A-4305-AB03-FDBEA12032B6}" presName="spNode" presStyleCnt="0"/>
      <dgm:spPr/>
    </dgm:pt>
    <dgm:pt modelId="{55EA4C86-B595-4C47-A5B5-AD9B2E359EB9}" type="pres">
      <dgm:prSet presAssocID="{B5D51C12-E3E3-4192-8D23-3EED70587019}" presName="sibTrans" presStyleLbl="sibTrans1D1" presStyleIdx="0" presStyleCnt="5"/>
      <dgm:spPr/>
    </dgm:pt>
    <dgm:pt modelId="{4044E796-4ACE-41F3-AF58-CF8C372A622A}" type="pres">
      <dgm:prSet presAssocID="{92D7A526-4BAE-44A3-9AEA-993979395D3C}" presName="node" presStyleLbl="node1" presStyleIdx="1" presStyleCnt="5">
        <dgm:presLayoutVars>
          <dgm:bulletEnabled val="1"/>
        </dgm:presLayoutVars>
      </dgm:prSet>
      <dgm:spPr/>
    </dgm:pt>
    <dgm:pt modelId="{AF455E47-B480-4911-BB7A-05932E7DEDF7}" type="pres">
      <dgm:prSet presAssocID="{92D7A526-4BAE-44A3-9AEA-993979395D3C}" presName="spNode" presStyleCnt="0"/>
      <dgm:spPr/>
    </dgm:pt>
    <dgm:pt modelId="{1685F19F-C688-48BB-9854-A66A95DC7DE3}" type="pres">
      <dgm:prSet presAssocID="{C5E36AD8-B9F8-4F23-8108-AB99826D31D1}" presName="sibTrans" presStyleLbl="sibTrans1D1" presStyleIdx="1" presStyleCnt="5"/>
      <dgm:spPr/>
    </dgm:pt>
    <dgm:pt modelId="{DAA8140C-39D2-41AF-B343-DC8B0EB0735D}" type="pres">
      <dgm:prSet presAssocID="{8EB6F257-AF67-4655-BA6B-B33B6C9168F4}" presName="node" presStyleLbl="node1" presStyleIdx="2" presStyleCnt="5">
        <dgm:presLayoutVars>
          <dgm:bulletEnabled val="1"/>
        </dgm:presLayoutVars>
      </dgm:prSet>
      <dgm:spPr/>
    </dgm:pt>
    <dgm:pt modelId="{016539E2-4C7B-40F1-A585-5A23AF58F968}" type="pres">
      <dgm:prSet presAssocID="{8EB6F257-AF67-4655-BA6B-B33B6C9168F4}" presName="spNode" presStyleCnt="0"/>
      <dgm:spPr/>
    </dgm:pt>
    <dgm:pt modelId="{3A192318-2EB1-4FE7-BCFA-4387312DC5A0}" type="pres">
      <dgm:prSet presAssocID="{D20668A8-B357-4B5B-8616-C358DF756A3C}" presName="sibTrans" presStyleLbl="sibTrans1D1" presStyleIdx="2" presStyleCnt="5"/>
      <dgm:spPr/>
    </dgm:pt>
    <dgm:pt modelId="{7D693CCE-A6E5-4A61-86FF-14BD825BA008}" type="pres">
      <dgm:prSet presAssocID="{3C0BFD84-350F-4644-AC59-637303A71534}" presName="node" presStyleLbl="node1" presStyleIdx="3" presStyleCnt="5">
        <dgm:presLayoutVars>
          <dgm:bulletEnabled val="1"/>
        </dgm:presLayoutVars>
      </dgm:prSet>
      <dgm:spPr/>
    </dgm:pt>
    <dgm:pt modelId="{08C16996-E037-47A5-8ED1-13F84A09B8AE}" type="pres">
      <dgm:prSet presAssocID="{3C0BFD84-350F-4644-AC59-637303A71534}" presName="spNode" presStyleCnt="0"/>
      <dgm:spPr/>
    </dgm:pt>
    <dgm:pt modelId="{99BD3B59-277F-4D08-987D-D82754DE49A4}" type="pres">
      <dgm:prSet presAssocID="{AD892047-F00A-44C4-B8AD-A3A83142243D}" presName="sibTrans" presStyleLbl="sibTrans1D1" presStyleIdx="3" presStyleCnt="5"/>
      <dgm:spPr/>
    </dgm:pt>
    <dgm:pt modelId="{43C94920-4A52-40CF-9268-C34E9AB93F6C}" type="pres">
      <dgm:prSet presAssocID="{461D4F5C-CB8C-447F-8763-8D0B989C35C3}" presName="node" presStyleLbl="node1" presStyleIdx="4" presStyleCnt="5">
        <dgm:presLayoutVars>
          <dgm:bulletEnabled val="1"/>
        </dgm:presLayoutVars>
      </dgm:prSet>
      <dgm:spPr/>
    </dgm:pt>
    <dgm:pt modelId="{2CE6B967-ED58-4F2F-B02A-18010F895589}" type="pres">
      <dgm:prSet presAssocID="{461D4F5C-CB8C-447F-8763-8D0B989C35C3}" presName="spNode" presStyleCnt="0"/>
      <dgm:spPr/>
    </dgm:pt>
    <dgm:pt modelId="{84772E8E-74A9-4A2E-A283-DB823BE72225}" type="pres">
      <dgm:prSet presAssocID="{C8518107-DA95-4188-A498-C6573A32AF01}" presName="sibTrans" presStyleLbl="sibTrans1D1" presStyleIdx="4" presStyleCnt="5"/>
      <dgm:spPr/>
    </dgm:pt>
  </dgm:ptLst>
  <dgm:cxnLst>
    <dgm:cxn modelId="{DA09ED17-9D73-4254-9067-BBFC4353D293}" srcId="{668D2B2F-571D-4C5D-BC3A-7198007DBC0D}" destId="{92D7A526-4BAE-44A3-9AEA-993979395D3C}" srcOrd="1" destOrd="0" parTransId="{AD00F720-F13C-4C00-90D8-046DE2A7EAE5}" sibTransId="{C5E36AD8-B9F8-4F23-8108-AB99826D31D1}"/>
    <dgm:cxn modelId="{B606D32B-61E2-4B60-BB8E-587945398B9A}" type="presOf" srcId="{AD892047-F00A-44C4-B8AD-A3A83142243D}" destId="{99BD3B59-277F-4D08-987D-D82754DE49A4}" srcOrd="0" destOrd="0" presId="urn:microsoft.com/office/officeart/2005/8/layout/cycle5"/>
    <dgm:cxn modelId="{6F99F93D-D1A9-49AD-82CF-5D703F96EC30}" type="presOf" srcId="{668D2B2F-571D-4C5D-BC3A-7198007DBC0D}" destId="{1B60FEBD-A67A-4593-A95C-EA2C56AF7363}" srcOrd="0" destOrd="0" presId="urn:microsoft.com/office/officeart/2005/8/layout/cycle5"/>
    <dgm:cxn modelId="{0255053E-DE00-4C3F-ACB9-321D73754D7F}" srcId="{668D2B2F-571D-4C5D-BC3A-7198007DBC0D}" destId="{461D4F5C-CB8C-447F-8763-8D0B989C35C3}" srcOrd="4" destOrd="0" parTransId="{434BC78A-C82B-42E9-B9D8-E6F5AA6824B6}" sibTransId="{C8518107-DA95-4188-A498-C6573A32AF01}"/>
    <dgm:cxn modelId="{B6864048-5D07-46B2-9C52-0840D2A6AFB8}" type="presOf" srcId="{C5E36AD8-B9F8-4F23-8108-AB99826D31D1}" destId="{1685F19F-C688-48BB-9854-A66A95DC7DE3}" srcOrd="0" destOrd="0" presId="urn:microsoft.com/office/officeart/2005/8/layout/cycle5"/>
    <dgm:cxn modelId="{A9060450-A356-4F9D-B1BD-7C89A9CAF9BB}" type="presOf" srcId="{8EB6F257-AF67-4655-BA6B-B33B6C9168F4}" destId="{DAA8140C-39D2-41AF-B343-DC8B0EB0735D}" srcOrd="0" destOrd="0" presId="urn:microsoft.com/office/officeart/2005/8/layout/cycle5"/>
    <dgm:cxn modelId="{A0CFB757-A5C7-4E88-8EC0-31A11E691411}" srcId="{668D2B2F-571D-4C5D-BC3A-7198007DBC0D}" destId="{27BC6C05-0E2A-4305-AB03-FDBEA12032B6}" srcOrd="0" destOrd="0" parTransId="{40A0DC4A-C8B5-4CA1-AA71-CF1D155FDF28}" sibTransId="{B5D51C12-E3E3-4192-8D23-3EED70587019}"/>
    <dgm:cxn modelId="{C9DB7A7B-5B58-496B-8016-0F7BECF23914}" type="presOf" srcId="{D20668A8-B357-4B5B-8616-C358DF756A3C}" destId="{3A192318-2EB1-4FE7-BCFA-4387312DC5A0}" srcOrd="0" destOrd="0" presId="urn:microsoft.com/office/officeart/2005/8/layout/cycle5"/>
    <dgm:cxn modelId="{1A99B88E-ADBF-4DA3-B342-4A56AE5456F7}" type="presOf" srcId="{461D4F5C-CB8C-447F-8763-8D0B989C35C3}" destId="{43C94920-4A52-40CF-9268-C34E9AB93F6C}" srcOrd="0" destOrd="0" presId="urn:microsoft.com/office/officeart/2005/8/layout/cycle5"/>
    <dgm:cxn modelId="{DC21D193-5D60-43BC-BEBA-98BB3AC25C9D}" type="presOf" srcId="{3C0BFD84-350F-4644-AC59-637303A71534}" destId="{7D693CCE-A6E5-4A61-86FF-14BD825BA008}" srcOrd="0" destOrd="0" presId="urn:microsoft.com/office/officeart/2005/8/layout/cycle5"/>
    <dgm:cxn modelId="{9C3E6AA4-C83C-4158-827A-54049C4285BA}" type="presOf" srcId="{B5D51C12-E3E3-4192-8D23-3EED70587019}" destId="{55EA4C86-B595-4C47-A5B5-AD9B2E359EB9}" srcOrd="0" destOrd="0" presId="urn:microsoft.com/office/officeart/2005/8/layout/cycle5"/>
    <dgm:cxn modelId="{4BD218AD-FC0D-443E-A16F-1DAD56ABD056}" srcId="{668D2B2F-571D-4C5D-BC3A-7198007DBC0D}" destId="{8EB6F257-AF67-4655-BA6B-B33B6C9168F4}" srcOrd="2" destOrd="0" parTransId="{3CE50105-E249-46F2-9A94-A7234C2DB3C8}" sibTransId="{D20668A8-B357-4B5B-8616-C358DF756A3C}"/>
    <dgm:cxn modelId="{11D264C8-177D-446F-A1E1-6FD3DB26D46A}" srcId="{668D2B2F-571D-4C5D-BC3A-7198007DBC0D}" destId="{3C0BFD84-350F-4644-AC59-637303A71534}" srcOrd="3" destOrd="0" parTransId="{5803A95A-8260-43F8-BF45-72EA807CAA6D}" sibTransId="{AD892047-F00A-44C4-B8AD-A3A83142243D}"/>
    <dgm:cxn modelId="{6B2616D6-12D1-40B5-86D3-0FC22181EB9B}" type="presOf" srcId="{27BC6C05-0E2A-4305-AB03-FDBEA12032B6}" destId="{963FAE72-9CE8-4345-9945-097DADAE185D}" srcOrd="0" destOrd="0" presId="urn:microsoft.com/office/officeart/2005/8/layout/cycle5"/>
    <dgm:cxn modelId="{67695EDC-76DD-465E-AA8D-5B1992D15057}" type="presOf" srcId="{92D7A526-4BAE-44A3-9AEA-993979395D3C}" destId="{4044E796-4ACE-41F3-AF58-CF8C372A622A}" srcOrd="0" destOrd="0" presId="urn:microsoft.com/office/officeart/2005/8/layout/cycle5"/>
    <dgm:cxn modelId="{97F80EF8-F6D5-431F-B20E-BD87F9A99659}" type="presOf" srcId="{C8518107-DA95-4188-A498-C6573A32AF01}" destId="{84772E8E-74A9-4A2E-A283-DB823BE72225}" srcOrd="0" destOrd="0" presId="urn:microsoft.com/office/officeart/2005/8/layout/cycle5"/>
    <dgm:cxn modelId="{906D833D-8B97-402E-A9C3-C07EA8AF880B}" type="presParOf" srcId="{1B60FEBD-A67A-4593-A95C-EA2C56AF7363}" destId="{963FAE72-9CE8-4345-9945-097DADAE185D}" srcOrd="0" destOrd="0" presId="urn:microsoft.com/office/officeart/2005/8/layout/cycle5"/>
    <dgm:cxn modelId="{26E0AFB4-AD63-4A6D-9518-8EC5F7EFE282}" type="presParOf" srcId="{1B60FEBD-A67A-4593-A95C-EA2C56AF7363}" destId="{3F399699-85CC-4FB0-83A5-4546A98BBE5A}" srcOrd="1" destOrd="0" presId="urn:microsoft.com/office/officeart/2005/8/layout/cycle5"/>
    <dgm:cxn modelId="{8CA24C66-B248-463C-9576-E8088239DD30}" type="presParOf" srcId="{1B60FEBD-A67A-4593-A95C-EA2C56AF7363}" destId="{55EA4C86-B595-4C47-A5B5-AD9B2E359EB9}" srcOrd="2" destOrd="0" presId="urn:microsoft.com/office/officeart/2005/8/layout/cycle5"/>
    <dgm:cxn modelId="{CE0ECE24-06BB-4177-A9E1-74667B763234}" type="presParOf" srcId="{1B60FEBD-A67A-4593-A95C-EA2C56AF7363}" destId="{4044E796-4ACE-41F3-AF58-CF8C372A622A}" srcOrd="3" destOrd="0" presId="urn:microsoft.com/office/officeart/2005/8/layout/cycle5"/>
    <dgm:cxn modelId="{2BA573A4-3370-4108-81F2-782B2875D27E}" type="presParOf" srcId="{1B60FEBD-A67A-4593-A95C-EA2C56AF7363}" destId="{AF455E47-B480-4911-BB7A-05932E7DEDF7}" srcOrd="4" destOrd="0" presId="urn:microsoft.com/office/officeart/2005/8/layout/cycle5"/>
    <dgm:cxn modelId="{552438E9-774B-4520-8DDF-A7E5AE16FA42}" type="presParOf" srcId="{1B60FEBD-A67A-4593-A95C-EA2C56AF7363}" destId="{1685F19F-C688-48BB-9854-A66A95DC7DE3}" srcOrd="5" destOrd="0" presId="urn:microsoft.com/office/officeart/2005/8/layout/cycle5"/>
    <dgm:cxn modelId="{4593092B-F455-49BB-91B1-2BBD202BEE37}" type="presParOf" srcId="{1B60FEBD-A67A-4593-A95C-EA2C56AF7363}" destId="{DAA8140C-39D2-41AF-B343-DC8B0EB0735D}" srcOrd="6" destOrd="0" presId="urn:microsoft.com/office/officeart/2005/8/layout/cycle5"/>
    <dgm:cxn modelId="{DB4ADA0E-4C66-45D1-9A2C-F83A732AE9CF}" type="presParOf" srcId="{1B60FEBD-A67A-4593-A95C-EA2C56AF7363}" destId="{016539E2-4C7B-40F1-A585-5A23AF58F968}" srcOrd="7" destOrd="0" presId="urn:microsoft.com/office/officeart/2005/8/layout/cycle5"/>
    <dgm:cxn modelId="{01DFB856-7784-4205-B043-6FB1C905C17C}" type="presParOf" srcId="{1B60FEBD-A67A-4593-A95C-EA2C56AF7363}" destId="{3A192318-2EB1-4FE7-BCFA-4387312DC5A0}" srcOrd="8" destOrd="0" presId="urn:microsoft.com/office/officeart/2005/8/layout/cycle5"/>
    <dgm:cxn modelId="{A2C91679-341F-4107-B162-85AA88751AFD}" type="presParOf" srcId="{1B60FEBD-A67A-4593-A95C-EA2C56AF7363}" destId="{7D693CCE-A6E5-4A61-86FF-14BD825BA008}" srcOrd="9" destOrd="0" presId="urn:microsoft.com/office/officeart/2005/8/layout/cycle5"/>
    <dgm:cxn modelId="{539E1DC4-4E16-41A5-9465-5406F48D96B2}" type="presParOf" srcId="{1B60FEBD-A67A-4593-A95C-EA2C56AF7363}" destId="{08C16996-E037-47A5-8ED1-13F84A09B8AE}" srcOrd="10" destOrd="0" presId="urn:microsoft.com/office/officeart/2005/8/layout/cycle5"/>
    <dgm:cxn modelId="{6F768B43-3076-48C6-8BFD-E56FE1354B55}" type="presParOf" srcId="{1B60FEBD-A67A-4593-A95C-EA2C56AF7363}" destId="{99BD3B59-277F-4D08-987D-D82754DE49A4}" srcOrd="11" destOrd="0" presId="urn:microsoft.com/office/officeart/2005/8/layout/cycle5"/>
    <dgm:cxn modelId="{000BEA21-215E-41F5-9E40-4A767754A243}" type="presParOf" srcId="{1B60FEBD-A67A-4593-A95C-EA2C56AF7363}" destId="{43C94920-4A52-40CF-9268-C34E9AB93F6C}" srcOrd="12" destOrd="0" presId="urn:microsoft.com/office/officeart/2005/8/layout/cycle5"/>
    <dgm:cxn modelId="{2FC810BA-4563-48A4-B8F2-1DF2A6D462BE}" type="presParOf" srcId="{1B60FEBD-A67A-4593-A95C-EA2C56AF7363}" destId="{2CE6B967-ED58-4F2F-B02A-18010F895589}" srcOrd="13" destOrd="0" presId="urn:microsoft.com/office/officeart/2005/8/layout/cycle5"/>
    <dgm:cxn modelId="{15523592-51B5-4523-A95E-CF1414ADBE78}" type="presParOf" srcId="{1B60FEBD-A67A-4593-A95C-EA2C56AF7363}" destId="{84772E8E-74A9-4A2E-A283-DB823BE72225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4246E4-768B-44E5-B531-3C9EC58B806F}">
      <dsp:nvSpPr>
        <dsp:cNvPr id="0" name=""/>
        <dsp:cNvSpPr/>
      </dsp:nvSpPr>
      <dsp:spPr>
        <a:xfrm>
          <a:off x="147205" y="2867"/>
          <a:ext cx="2336810" cy="1610062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EA82E-99A2-4159-8EE2-10ACDE7DBFCB}">
      <dsp:nvSpPr>
        <dsp:cNvPr id="0" name=""/>
        <dsp:cNvSpPr/>
      </dsp:nvSpPr>
      <dsp:spPr>
        <a:xfrm>
          <a:off x="147205" y="1612929"/>
          <a:ext cx="2336810" cy="86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</a:t>
          </a:r>
          <a:r>
            <a:rPr lang="en-US" sz="1700" kern="1200" dirty="0">
              <a:solidFill>
                <a:schemeClr val="bg1"/>
              </a:solidFill>
            </a:rPr>
            <a:t>Launched in September 2020 in England and Wales. </a:t>
          </a:r>
        </a:p>
      </dsp:txBody>
      <dsp:txXfrm>
        <a:off x="147205" y="1612929"/>
        <a:ext cx="2336810" cy="866956"/>
      </dsp:txXfrm>
    </dsp:sp>
    <dsp:sp modelId="{A9033ECA-A4E1-4359-A190-6528AAB59F0E}">
      <dsp:nvSpPr>
        <dsp:cNvPr id="0" name=""/>
        <dsp:cNvSpPr/>
      </dsp:nvSpPr>
      <dsp:spPr>
        <a:xfrm>
          <a:off x="2717794" y="2867"/>
          <a:ext cx="2336810" cy="1610062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l="-11000" r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AF13C-1D06-4A5E-8362-D4F8DB6170F4}">
      <dsp:nvSpPr>
        <dsp:cNvPr id="0" name=""/>
        <dsp:cNvSpPr/>
      </dsp:nvSpPr>
      <dsp:spPr>
        <a:xfrm>
          <a:off x="2717794" y="1612929"/>
          <a:ext cx="2336810" cy="86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Monitors COVID-19 cases nationwide</a:t>
          </a:r>
        </a:p>
      </dsp:txBody>
      <dsp:txXfrm>
        <a:off x="2717794" y="1612929"/>
        <a:ext cx="2336810" cy="866956"/>
      </dsp:txXfrm>
    </dsp:sp>
    <dsp:sp modelId="{B5064AF8-2946-48F8-8FB4-B533B05AA05D}">
      <dsp:nvSpPr>
        <dsp:cNvPr id="0" name=""/>
        <dsp:cNvSpPr/>
      </dsp:nvSpPr>
      <dsp:spPr>
        <a:xfrm>
          <a:off x="129992" y="2678049"/>
          <a:ext cx="2336810" cy="1610062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l="-29000" r="-2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155F5-5403-4855-9C5A-62B8D545083B}">
      <dsp:nvSpPr>
        <dsp:cNvPr id="0" name=""/>
        <dsp:cNvSpPr/>
      </dsp:nvSpPr>
      <dsp:spPr>
        <a:xfrm>
          <a:off x="129992" y="4288123"/>
          <a:ext cx="2336810" cy="86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A smartphone-based app using Bluetooth technology</a:t>
          </a:r>
        </a:p>
      </dsp:txBody>
      <dsp:txXfrm>
        <a:off x="129992" y="4288123"/>
        <a:ext cx="2336810" cy="866956"/>
      </dsp:txXfrm>
    </dsp:sp>
    <dsp:sp modelId="{F2401C34-9645-4730-A782-63B7252757FB}">
      <dsp:nvSpPr>
        <dsp:cNvPr id="0" name=""/>
        <dsp:cNvSpPr/>
      </dsp:nvSpPr>
      <dsp:spPr>
        <a:xfrm>
          <a:off x="2717794" y="2713567"/>
          <a:ext cx="2336810" cy="1610062"/>
        </a:xfrm>
        <a:prstGeom prst="roundRect">
          <a:avLst/>
        </a:prstGeom>
        <a:blipFill>
          <a:blip xmlns:r="http://schemas.openxmlformats.org/officeDocument/2006/relationships" r:embed="rId4"/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C2AEF-1ADA-4BBB-A85A-5842F0E6CED9}">
      <dsp:nvSpPr>
        <dsp:cNvPr id="0" name=""/>
        <dsp:cNvSpPr/>
      </dsp:nvSpPr>
      <dsp:spPr>
        <a:xfrm>
          <a:off x="2717794" y="4323629"/>
          <a:ext cx="2336810" cy="86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Reduced transmission of the virus</a:t>
          </a:r>
        </a:p>
      </dsp:txBody>
      <dsp:txXfrm>
        <a:off x="2717794" y="4323629"/>
        <a:ext cx="2336810" cy="866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796BAB-7D4D-413A-9154-8D8087D83905}">
      <dsp:nvSpPr>
        <dsp:cNvPr id="0" name=""/>
        <dsp:cNvSpPr/>
      </dsp:nvSpPr>
      <dsp:spPr>
        <a:xfrm>
          <a:off x="517154" y="1029539"/>
          <a:ext cx="1372500" cy="1372500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C9303-96A6-4BB2-B76F-5B6BDEA18EE7}">
      <dsp:nvSpPr>
        <dsp:cNvPr id="0" name=""/>
        <dsp:cNvSpPr/>
      </dsp:nvSpPr>
      <dsp:spPr>
        <a:xfrm>
          <a:off x="809654" y="1322039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010B9-C9D1-4453-9DF5-9EEAA18CA5BD}">
      <dsp:nvSpPr>
        <dsp:cNvPr id="0" name=""/>
        <dsp:cNvSpPr/>
      </dsp:nvSpPr>
      <dsp:spPr>
        <a:xfrm>
          <a:off x="78404" y="282953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solidFill>
                <a:schemeClr val="bg1"/>
              </a:solidFill>
            </a:rPr>
            <a:t>MANUAL CONTACT TRACING</a:t>
          </a:r>
        </a:p>
      </dsp:txBody>
      <dsp:txXfrm>
        <a:off x="78404" y="2829539"/>
        <a:ext cx="2250000" cy="720000"/>
      </dsp:txXfrm>
    </dsp:sp>
    <dsp:sp modelId="{3D0B1C3B-135C-4B1D-B718-41329420C032}">
      <dsp:nvSpPr>
        <dsp:cNvPr id="0" name=""/>
        <dsp:cNvSpPr/>
      </dsp:nvSpPr>
      <dsp:spPr>
        <a:xfrm>
          <a:off x="3160904" y="1029539"/>
          <a:ext cx="1372500" cy="1372500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76C16-FBF6-4714-ABDE-96D4558DB90E}">
      <dsp:nvSpPr>
        <dsp:cNvPr id="0" name=""/>
        <dsp:cNvSpPr/>
      </dsp:nvSpPr>
      <dsp:spPr>
        <a:xfrm>
          <a:off x="3453405" y="1322039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14B43-F01C-412C-B1B9-4CD0A6B4AB13}">
      <dsp:nvSpPr>
        <dsp:cNvPr id="0" name=""/>
        <dsp:cNvSpPr/>
      </dsp:nvSpPr>
      <dsp:spPr>
        <a:xfrm>
          <a:off x="2722154" y="282953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solidFill>
                <a:schemeClr val="bg1"/>
              </a:solidFill>
            </a:rPr>
            <a:t>DIGITAL SELF-MANAGEMENT</a:t>
          </a:r>
        </a:p>
      </dsp:txBody>
      <dsp:txXfrm>
        <a:off x="2722154" y="2829539"/>
        <a:ext cx="2250000" cy="720000"/>
      </dsp:txXfrm>
    </dsp:sp>
    <dsp:sp modelId="{1E9A94D6-3592-46C5-B479-8768C731DFDA}">
      <dsp:nvSpPr>
        <dsp:cNvPr id="0" name=""/>
        <dsp:cNvSpPr/>
      </dsp:nvSpPr>
      <dsp:spPr>
        <a:xfrm>
          <a:off x="5804654" y="1029539"/>
          <a:ext cx="1372500" cy="1372500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3FB505-F826-498F-992C-27596AD8589E}">
      <dsp:nvSpPr>
        <dsp:cNvPr id="0" name=""/>
        <dsp:cNvSpPr/>
      </dsp:nvSpPr>
      <dsp:spPr>
        <a:xfrm>
          <a:off x="6097154" y="1322039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E3191-D967-48AF-96AE-9A4EB22C63AF}">
      <dsp:nvSpPr>
        <dsp:cNvPr id="0" name=""/>
        <dsp:cNvSpPr/>
      </dsp:nvSpPr>
      <dsp:spPr>
        <a:xfrm>
          <a:off x="5365904" y="282953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>
              <a:solidFill>
                <a:schemeClr val="bg1"/>
              </a:solidFill>
            </a:rPr>
            <a:t>AUTOMATED CONTACT TRACING</a:t>
          </a:r>
        </a:p>
      </dsp:txBody>
      <dsp:txXfrm>
        <a:off x="5365904" y="2829539"/>
        <a:ext cx="225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55E40B-5DFC-4FEC-9A7A-6FECC0E14D06}">
      <dsp:nvSpPr>
        <dsp:cNvPr id="0" name=""/>
        <dsp:cNvSpPr/>
      </dsp:nvSpPr>
      <dsp:spPr>
        <a:xfrm>
          <a:off x="0" y="1379123"/>
          <a:ext cx="3246532" cy="20615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76CD3-4B44-431D-86A7-CE542E2BD3CD}">
      <dsp:nvSpPr>
        <dsp:cNvPr id="0" name=""/>
        <dsp:cNvSpPr/>
      </dsp:nvSpPr>
      <dsp:spPr>
        <a:xfrm>
          <a:off x="360725" y="1721813"/>
          <a:ext cx="3246532" cy="2061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Empowered individuals to report COVID-19 cases and to contribute to infection control. (Murphy et al., 2020)</a:t>
          </a:r>
        </a:p>
      </dsp:txBody>
      <dsp:txXfrm>
        <a:off x="421106" y="1782194"/>
        <a:ext cx="3125770" cy="1940786"/>
      </dsp:txXfrm>
    </dsp:sp>
    <dsp:sp modelId="{2F7CA0B4-3FB7-4248-9D02-C9D7C66EA082}">
      <dsp:nvSpPr>
        <dsp:cNvPr id="0" name=""/>
        <dsp:cNvSpPr/>
      </dsp:nvSpPr>
      <dsp:spPr>
        <a:xfrm>
          <a:off x="3967983" y="1379123"/>
          <a:ext cx="3246532" cy="20615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0FB98-8B86-4D64-8620-EC7A2B6C6C92}">
      <dsp:nvSpPr>
        <dsp:cNvPr id="0" name=""/>
        <dsp:cNvSpPr/>
      </dsp:nvSpPr>
      <dsp:spPr>
        <a:xfrm>
          <a:off x="4328709" y="1721813"/>
          <a:ext cx="3246532" cy="2061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Exposed digital inequalities (older adults, remote areas, low-budget homes) (NHS England, 2022)</a:t>
          </a:r>
        </a:p>
      </dsp:txBody>
      <dsp:txXfrm>
        <a:off x="4389090" y="1782194"/>
        <a:ext cx="3125770" cy="1940786"/>
      </dsp:txXfrm>
    </dsp:sp>
    <dsp:sp modelId="{C1705E14-C041-4980-88A1-07B7800048CB}">
      <dsp:nvSpPr>
        <dsp:cNvPr id="0" name=""/>
        <dsp:cNvSpPr/>
      </dsp:nvSpPr>
      <dsp:spPr>
        <a:xfrm>
          <a:off x="7935967" y="1379123"/>
          <a:ext cx="3246532" cy="20615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055F7-863D-4800-85E3-EC5F105DAA5E}">
      <dsp:nvSpPr>
        <dsp:cNvPr id="0" name=""/>
        <dsp:cNvSpPr/>
      </dsp:nvSpPr>
      <dsp:spPr>
        <a:xfrm>
          <a:off x="8296693" y="1721813"/>
          <a:ext cx="3246532" cy="2061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Collective sense of responsibility  (</a:t>
          </a:r>
          <a:r>
            <a:rPr lang="en-US" sz="2200" kern="1200" dirty="0" err="1"/>
            <a:t>Kelion</a:t>
          </a:r>
          <a:r>
            <a:rPr lang="en-US" sz="2200" kern="1200" dirty="0"/>
            <a:t> et al., 2020)</a:t>
          </a:r>
        </a:p>
      </dsp:txBody>
      <dsp:txXfrm>
        <a:off x="8357074" y="1782194"/>
        <a:ext cx="3125770" cy="19407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F96C5-D64D-4915-83D0-456E877EE424}">
      <dsp:nvSpPr>
        <dsp:cNvPr id="0" name=""/>
        <dsp:cNvSpPr/>
      </dsp:nvSpPr>
      <dsp:spPr>
        <a:xfrm>
          <a:off x="0" y="1805"/>
          <a:ext cx="11215234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E4B96-D32A-4647-BC76-30108F8A482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3DC8A-ACC2-499E-BC61-4218983F0113}">
      <dsp:nvSpPr>
        <dsp:cNvPr id="0" name=""/>
        <dsp:cNvSpPr/>
      </dsp:nvSpPr>
      <dsp:spPr>
        <a:xfrm>
          <a:off x="1057183" y="1805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Long-term digital innovation</a:t>
          </a:r>
        </a:p>
      </dsp:txBody>
      <dsp:txXfrm>
        <a:off x="1057183" y="1805"/>
        <a:ext cx="10158051" cy="915310"/>
      </dsp:txXfrm>
    </dsp:sp>
    <dsp:sp modelId="{DD0DD418-F5AA-4012-9D7F-596FFC198CEB}">
      <dsp:nvSpPr>
        <dsp:cNvPr id="0" name=""/>
        <dsp:cNvSpPr/>
      </dsp:nvSpPr>
      <dsp:spPr>
        <a:xfrm>
          <a:off x="0" y="1145944"/>
          <a:ext cx="11215234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04F91-7A6C-4BD4-BD0C-FED6B36C7C9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0DB33-9DEA-4F32-BB29-90A79B5BD46F}">
      <dsp:nvSpPr>
        <dsp:cNvPr id="0" name=""/>
        <dsp:cNvSpPr/>
      </dsp:nvSpPr>
      <dsp:spPr>
        <a:xfrm>
          <a:off x="1057183" y="1145944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Data-driven decision-making</a:t>
          </a:r>
        </a:p>
      </dsp:txBody>
      <dsp:txXfrm>
        <a:off x="1057183" y="1145944"/>
        <a:ext cx="10158051" cy="915310"/>
      </dsp:txXfrm>
    </dsp:sp>
    <dsp:sp modelId="{CE84B6FF-F6D8-4684-8EB3-DD649B371D2B}">
      <dsp:nvSpPr>
        <dsp:cNvPr id="0" name=""/>
        <dsp:cNvSpPr/>
      </dsp:nvSpPr>
      <dsp:spPr>
        <a:xfrm>
          <a:off x="0" y="2290082"/>
          <a:ext cx="11215234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05015-AD2E-4835-A0C7-DA810923EA1D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1E0CC-CCC2-4F6F-A284-27DC08F20E04}">
      <dsp:nvSpPr>
        <dsp:cNvPr id="0" name=""/>
        <dsp:cNvSpPr/>
      </dsp:nvSpPr>
      <dsp:spPr>
        <a:xfrm>
          <a:off x="1057183" y="2290082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Influenced telehealth services</a:t>
          </a:r>
        </a:p>
      </dsp:txBody>
      <dsp:txXfrm>
        <a:off x="1057183" y="2290082"/>
        <a:ext cx="10158051" cy="915310"/>
      </dsp:txXfrm>
    </dsp:sp>
    <dsp:sp modelId="{D1DDA91D-D44F-4D69-9AD6-5D03CECD6945}">
      <dsp:nvSpPr>
        <dsp:cNvPr id="0" name=""/>
        <dsp:cNvSpPr/>
      </dsp:nvSpPr>
      <dsp:spPr>
        <a:xfrm>
          <a:off x="0" y="3434221"/>
          <a:ext cx="11215234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5A366-C70F-4CD4-B8F7-D1C73492C8C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07B73-6B75-4CC2-80F1-AC2E804C5B1F}">
      <dsp:nvSpPr>
        <dsp:cNvPr id="0" name=""/>
        <dsp:cNvSpPr/>
      </dsp:nvSpPr>
      <dsp:spPr>
        <a:xfrm>
          <a:off x="1057183" y="3434221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Modernised healthcare delivery</a:t>
          </a:r>
        </a:p>
      </dsp:txBody>
      <dsp:txXfrm>
        <a:off x="1057183" y="3434221"/>
        <a:ext cx="10158051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FAE72-9CE8-4345-9945-097DADAE185D}">
      <dsp:nvSpPr>
        <dsp:cNvPr id="0" name=""/>
        <dsp:cNvSpPr/>
      </dsp:nvSpPr>
      <dsp:spPr>
        <a:xfrm>
          <a:off x="1956025" y="1818"/>
          <a:ext cx="1530802" cy="995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Succes dependent on trust and accessibility (Shahroz et al., 2021)</a:t>
          </a:r>
        </a:p>
      </dsp:txBody>
      <dsp:txXfrm>
        <a:off x="2004598" y="50391"/>
        <a:ext cx="1433656" cy="897875"/>
      </dsp:txXfrm>
    </dsp:sp>
    <dsp:sp modelId="{55EA4C86-B595-4C47-A5B5-AD9B2E359EB9}">
      <dsp:nvSpPr>
        <dsp:cNvPr id="0" name=""/>
        <dsp:cNvSpPr/>
      </dsp:nvSpPr>
      <dsp:spPr>
        <a:xfrm>
          <a:off x="734225" y="499329"/>
          <a:ext cx="3974403" cy="3974403"/>
        </a:xfrm>
        <a:custGeom>
          <a:avLst/>
          <a:gdLst/>
          <a:ahLst/>
          <a:cxnLst/>
          <a:rect l="0" t="0" r="0" b="0"/>
          <a:pathLst>
            <a:path>
              <a:moveTo>
                <a:pt x="2957497" y="252987"/>
              </a:moveTo>
              <a:arcTo wR="1987201" hR="1987201" stAng="17953624" swAng="1211239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44E796-4ACE-41F3-AF58-CF8C372A622A}">
      <dsp:nvSpPr>
        <dsp:cNvPr id="0" name=""/>
        <dsp:cNvSpPr/>
      </dsp:nvSpPr>
      <dsp:spPr>
        <a:xfrm>
          <a:off x="3845966" y="1374941"/>
          <a:ext cx="1530802" cy="995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Ethical concerns regarding privacy </a:t>
          </a:r>
        </a:p>
      </dsp:txBody>
      <dsp:txXfrm>
        <a:off x="3894539" y="1423514"/>
        <a:ext cx="1433656" cy="897875"/>
      </dsp:txXfrm>
    </dsp:sp>
    <dsp:sp modelId="{1685F19F-C688-48BB-9854-A66A95DC7DE3}">
      <dsp:nvSpPr>
        <dsp:cNvPr id="0" name=""/>
        <dsp:cNvSpPr/>
      </dsp:nvSpPr>
      <dsp:spPr>
        <a:xfrm>
          <a:off x="734225" y="499329"/>
          <a:ext cx="3974403" cy="3974403"/>
        </a:xfrm>
        <a:custGeom>
          <a:avLst/>
          <a:gdLst/>
          <a:ahLst/>
          <a:cxnLst/>
          <a:rect l="0" t="0" r="0" b="0"/>
          <a:pathLst>
            <a:path>
              <a:moveTo>
                <a:pt x="3969632" y="2124819"/>
              </a:moveTo>
              <a:arcTo wR="1987201" hR="1987201" stAng="21838261" swAng="1359494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A8140C-39D2-41AF-B343-DC8B0EB0735D}">
      <dsp:nvSpPr>
        <dsp:cNvPr id="0" name=""/>
        <dsp:cNvSpPr/>
      </dsp:nvSpPr>
      <dsp:spPr>
        <a:xfrm>
          <a:off x="3124073" y="3596700"/>
          <a:ext cx="1530802" cy="995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 balance of public safety and individual rights. (NHS England, 2022) </a:t>
          </a:r>
        </a:p>
      </dsp:txBody>
      <dsp:txXfrm>
        <a:off x="3172646" y="3645273"/>
        <a:ext cx="1433656" cy="897875"/>
      </dsp:txXfrm>
    </dsp:sp>
    <dsp:sp modelId="{3A192318-2EB1-4FE7-BCFA-4387312DC5A0}">
      <dsp:nvSpPr>
        <dsp:cNvPr id="0" name=""/>
        <dsp:cNvSpPr/>
      </dsp:nvSpPr>
      <dsp:spPr>
        <a:xfrm>
          <a:off x="734225" y="499329"/>
          <a:ext cx="3974403" cy="3974403"/>
        </a:xfrm>
        <a:custGeom>
          <a:avLst/>
          <a:gdLst/>
          <a:ahLst/>
          <a:cxnLst/>
          <a:rect l="0" t="0" r="0" b="0"/>
          <a:pathLst>
            <a:path>
              <a:moveTo>
                <a:pt x="2230981" y="3959394"/>
              </a:moveTo>
              <a:arcTo wR="1987201" hR="1987201" stAng="4977210" swAng="845580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693CCE-A6E5-4A61-86FF-14BD825BA008}">
      <dsp:nvSpPr>
        <dsp:cNvPr id="0" name=""/>
        <dsp:cNvSpPr/>
      </dsp:nvSpPr>
      <dsp:spPr>
        <a:xfrm>
          <a:off x="787977" y="3596700"/>
          <a:ext cx="1530802" cy="995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 communication strategies</a:t>
          </a:r>
        </a:p>
      </dsp:txBody>
      <dsp:txXfrm>
        <a:off x="836550" y="3645273"/>
        <a:ext cx="1433656" cy="897875"/>
      </dsp:txXfrm>
    </dsp:sp>
    <dsp:sp modelId="{99BD3B59-277F-4D08-987D-D82754DE49A4}">
      <dsp:nvSpPr>
        <dsp:cNvPr id="0" name=""/>
        <dsp:cNvSpPr/>
      </dsp:nvSpPr>
      <dsp:spPr>
        <a:xfrm>
          <a:off x="734225" y="499329"/>
          <a:ext cx="3974403" cy="3974403"/>
        </a:xfrm>
        <a:custGeom>
          <a:avLst/>
          <a:gdLst/>
          <a:ahLst/>
          <a:cxnLst/>
          <a:rect l="0" t="0" r="0" b="0"/>
          <a:pathLst>
            <a:path>
              <a:moveTo>
                <a:pt x="210791" y="2877896"/>
              </a:moveTo>
              <a:arcTo wR="1987201" hR="1987201" stAng="9202245" swAng="1359494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C94920-4A52-40CF-9268-C34E9AB93F6C}">
      <dsp:nvSpPr>
        <dsp:cNvPr id="0" name=""/>
        <dsp:cNvSpPr/>
      </dsp:nvSpPr>
      <dsp:spPr>
        <a:xfrm>
          <a:off x="66084" y="1374941"/>
          <a:ext cx="1530802" cy="995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Social acceptance</a:t>
          </a:r>
        </a:p>
      </dsp:txBody>
      <dsp:txXfrm>
        <a:off x="114657" y="1423514"/>
        <a:ext cx="1433656" cy="897875"/>
      </dsp:txXfrm>
    </dsp:sp>
    <dsp:sp modelId="{84772E8E-74A9-4A2E-A283-DB823BE72225}">
      <dsp:nvSpPr>
        <dsp:cNvPr id="0" name=""/>
        <dsp:cNvSpPr/>
      </dsp:nvSpPr>
      <dsp:spPr>
        <a:xfrm>
          <a:off x="734225" y="499329"/>
          <a:ext cx="3974403" cy="3974403"/>
        </a:xfrm>
        <a:custGeom>
          <a:avLst/>
          <a:gdLst/>
          <a:ahLst/>
          <a:cxnLst/>
          <a:rect l="0" t="0" r="0" b="0"/>
          <a:pathLst>
            <a:path>
              <a:moveTo>
                <a:pt x="478051" y="694360"/>
              </a:moveTo>
              <a:arcTo wR="1987201" hR="1987201" stAng="13235137" swAng="1211239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3/18/2026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2102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7680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media/self-isolation-coronavirus-face-mask-social-distance-backpack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kingsfund.org.uk/f/256914/x/f6444844fd/shaping_future_digital_technology_health_social_care_2021.pdf" TargetMode="External"/><Relationship Id="rId3" Type="http://schemas.openxmlformats.org/officeDocument/2006/relationships/hyperlink" Target="https://www.nhmrc.gov.au/sites/default/files/2023-02/NCHRAC-Advice-24-Optimising-contact-tracing-in-managing-outbreaks.pdf" TargetMode="External"/><Relationship Id="rId7" Type="http://schemas.openxmlformats.org/officeDocument/2006/relationships/hyperlink" Target="https://www.bbc.co.uk/news/technology-5425073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ssib.org.uk/patient-safety-investigations/response-of-nhs-111-to-the-covid-19-pandemic/investigation-report/" TargetMode="External"/><Relationship Id="rId5" Type="http://schemas.openxmlformats.org/officeDocument/2006/relationships/hyperlink" Target="https://www.sbs.nhs.uk/news/accelerating-digital-transformation-across-the-nhs/" TargetMode="External"/><Relationship Id="rId10" Type="http://schemas.openxmlformats.org/officeDocument/2006/relationships/hyperlink" Target="https://transform.england.nhs.uk/key-tools-and-info/data-saves-lives/improving-health-and-care-services-for-everyone/nhs-covid-19-app-preventing-600000-cases-of-covid-19/" TargetMode="External"/><Relationship Id="rId4" Type="http://schemas.openxmlformats.org/officeDocument/2006/relationships/hyperlink" Target="https://www.gov.uk/government/news/nhs-covid-19-app-launches-across-england-and-wales" TargetMode="External"/><Relationship Id="rId9" Type="http://schemas.openxmlformats.org/officeDocument/2006/relationships/hyperlink" Target="https://www.theguardian.com/world/2020/jun/18/piloted-in-may-ditched-in-june-the-failure-of-englands-covid-19-app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6720" y="1511808"/>
            <a:ext cx="10281920" cy="1243584"/>
          </a:xfrm>
        </p:spPr>
        <p:txBody>
          <a:bodyPr/>
          <a:lstStyle/>
          <a:p>
            <a:r>
              <a:rPr lang="en-US" dirty="0"/>
              <a:t>Component 2: Viva Voice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286752" cy="90119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8000" dirty="0"/>
              <a:t>NHS Digital COVID-19 App implications within Health and Social Care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8000" dirty="0"/>
              <a:t>Student </a:t>
            </a:r>
            <a:r>
              <a:rPr lang="en-US" sz="8000" dirty="0" err="1"/>
              <a:t>Name:Ionela</a:t>
            </a:r>
            <a:r>
              <a:rPr lang="en-US" sz="8000" dirty="0"/>
              <a:t> Slavoiu</a:t>
            </a:r>
          </a:p>
          <a:p>
            <a:pPr marL="0" indent="0">
              <a:buNone/>
            </a:pPr>
            <a:r>
              <a:rPr lang="en-US" sz="8000" dirty="0"/>
              <a:t>Student ID:2243475</a:t>
            </a:r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BD8413-C238-49D7-A4E1-E8FEF1811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04" y="1407160"/>
            <a:ext cx="4827016" cy="695960"/>
          </a:xfrm>
        </p:spPr>
        <p:txBody>
          <a:bodyPr>
            <a:normAutofit fontScale="90000"/>
          </a:bodyPr>
          <a:lstStyle/>
          <a:p>
            <a:r>
              <a:rPr lang="en-US" dirty="0"/>
              <a:t>Main Contents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95F4DE-39B7-4CE2-BC1E-8B8AE662A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250" y="2428240"/>
            <a:ext cx="6803136" cy="3596640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Introduction &amp; Background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Digital Transformation for Health Professionals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Advantages &amp; Disadvantages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Impact During the Pandemic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Critical 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Conclusion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24BF10-2B55-43AB-9F77-F1A141038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79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F8985F75-D158-E233-486B-976E17D3788E}"/>
              </a:ext>
            </a:extLst>
          </p:cNvPr>
          <p:cNvSpPr txBox="1">
            <a:spLocks/>
          </p:cNvSpPr>
          <p:nvPr/>
        </p:nvSpPr>
        <p:spPr>
          <a:xfrm>
            <a:off x="3940048" y="338328"/>
            <a:ext cx="7077456" cy="86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000"/>
              </a:spcBef>
              <a:buClr>
                <a:schemeClr val="accent2"/>
              </a:buClr>
            </a:pPr>
            <a:r>
              <a:rPr lang="en-US" sz="4400" kern="1200" spc="300" dirty="0"/>
              <a:t>Introduction</a:t>
            </a:r>
          </a:p>
        </p:txBody>
      </p:sp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52200" y="6315075"/>
            <a:ext cx="406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842741-D15C-C289-BC4A-A932140CB0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80400" y="157480"/>
            <a:ext cx="3657600" cy="2438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851257-62F3-445F-99C0-9F2CA653A819}"/>
              </a:ext>
            </a:extLst>
          </p:cNvPr>
          <p:cNvSpPr txBox="1"/>
          <p:nvPr/>
        </p:nvSpPr>
        <p:spPr>
          <a:xfrm>
            <a:off x="1639956" y="2905937"/>
            <a:ext cx="911528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7C3D3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This presentation critically evaluates the NHS COVID-19 app as an example of digital transformation in health and social care during the COVID-19 pandemic (Harris, 2026).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47C3D3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7C3D3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It examines the app’s purpose, benefits and limitations, its impact on communities and healthcare services, and its role in supporting professionals and service users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rgbClr val="47C3D3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Shahroz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7C3D3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et al., 2021).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47C3D3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47C3D3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The presentation also explores how the app contributed to longer-term digital developments within the UK health and social care sector.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82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4</a:t>
            </a:fld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80940A5-B79F-A6B7-F9E4-B3F4AA1E78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088788"/>
              </p:ext>
            </p:extLst>
          </p:nvPr>
        </p:nvGraphicFramePr>
        <p:xfrm>
          <a:off x="205740" y="1265435"/>
          <a:ext cx="7772400" cy="51934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A885888-85DF-4AF0-B6E3-6A25AE5A5F03}"/>
              </a:ext>
            </a:extLst>
          </p:cNvPr>
          <p:cNvSpPr txBox="1"/>
          <p:nvPr/>
        </p:nvSpPr>
        <p:spPr>
          <a:xfrm>
            <a:off x="5426765" y="1148029"/>
            <a:ext cx="665921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Traditional public health methods, such as manual contact tracing, became difficult due to the speed of transmission (Crabb et al., 2021).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bg1"/>
                </a:solidFill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digital transformation accelerated rapidly within the NHS. The NHS COVID-19 app was introduced in 2020 as part of this national digital response (GOV.UK, 2020).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The NHS COVID-19 app is a smartphone-based contact tracing application developed by NHSX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Shahroz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et al., 2021).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It used Bluetooth technology to detect close contact between individuals without collecting location data (Maguire et al., 2021). </a:t>
            </a:r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DDBC6D-E3B7-03A1-2F45-BD1D1D028C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F2705A-E4F1-21FA-4DF3-E3B80837C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3926840"/>
            <a:ext cx="8159496" cy="859055"/>
          </a:xfrm>
        </p:spPr>
        <p:txBody>
          <a:bodyPr>
            <a:normAutofit fontScale="90000"/>
          </a:bodyPr>
          <a:lstStyle/>
          <a:p>
            <a:r>
              <a:rPr lang="en-US" dirty="0"/>
              <a:t>Digital Transformation for Health Professionals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2D2DD2-BBBE-7A3A-D0A9-18ED79F18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66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71864" y="1620139"/>
            <a:ext cx="4231780" cy="4579079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Automated Contact Tracing: the NHS COVID-19 App (GOV.UK, 2020)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Manual Contact Tracing: relies heavily on human memory (</a:t>
            </a:r>
            <a:r>
              <a:rPr lang="en-US" dirty="0" err="1">
                <a:solidFill>
                  <a:schemeClr val="bg1"/>
                </a:solidFill>
              </a:rPr>
              <a:t>Wymant</a:t>
            </a:r>
            <a:r>
              <a:rPr lang="en-US" dirty="0">
                <a:solidFill>
                  <a:schemeClr val="bg1"/>
                </a:solidFill>
              </a:rPr>
              <a:t> et al., 2021)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Digital Self-Management: nationwide access to report cases, monitor symptoms, receive guidance. (Crabb et al., 2021).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C33116B-81A3-C929-2BE1-0F622633E7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652850"/>
              </p:ext>
            </p:extLst>
          </p:nvPr>
        </p:nvGraphicFramePr>
        <p:xfrm>
          <a:off x="4227044" y="1504283"/>
          <a:ext cx="7694310" cy="4579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1323FB-427E-4A8D-B473-AB0657D8D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Advantages and Disadvantages of the NHS COVID-19 App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398C1C-6656-4A73-A680-62A81CDC2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EEB296-8554-4D20-B3B8-C0BBC380A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534534"/>
              </p:ext>
            </p:extLst>
          </p:nvPr>
        </p:nvGraphicFramePr>
        <p:xfrm>
          <a:off x="443364" y="1334512"/>
          <a:ext cx="11582984" cy="5345688"/>
        </p:xfrm>
        <a:graphic>
          <a:graphicData uri="http://schemas.openxmlformats.org/drawingml/2006/table">
            <a:tbl>
              <a:tblPr firstRow="1"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5669201">
                  <a:extLst>
                    <a:ext uri="{9D8B030D-6E8A-4147-A177-3AD203B41FA5}">
                      <a16:colId xmlns:a16="http://schemas.microsoft.com/office/drawing/2014/main" val="3559833401"/>
                    </a:ext>
                  </a:extLst>
                </a:gridCol>
                <a:gridCol w="5913783">
                  <a:extLst>
                    <a:ext uri="{9D8B030D-6E8A-4147-A177-3AD203B41FA5}">
                      <a16:colId xmlns:a16="http://schemas.microsoft.com/office/drawing/2014/main" val="82523989"/>
                    </a:ext>
                  </a:extLst>
                </a:gridCol>
              </a:tblGrid>
              <a:tr h="740484">
                <a:tc>
                  <a:txBody>
                    <a:bodyPr/>
                    <a:lstStyle/>
                    <a:p>
                      <a:pPr algn="ctr"/>
                      <a:r>
                        <a:rPr lang="en-GB" sz="2400" b="1" cap="none" spc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Advantages</a:t>
                      </a:r>
                    </a:p>
                  </a:txBody>
                  <a:tcPr marL="203372" marR="156440" marT="156440" marB="15644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cap="none" spc="0" dirty="0">
                          <a:solidFill>
                            <a:schemeClr val="bg1"/>
                          </a:solidFill>
                          <a:latin typeface="+mn-lt"/>
                          <a:cs typeface="Arial" panose="020B0604020202020204" pitchFamily="34" charset="0"/>
                        </a:rPr>
                        <a:t>Disadvantages</a:t>
                      </a:r>
                      <a:endParaRPr lang="en-GB" sz="2400" b="1" cap="none" spc="0" dirty="0">
                        <a:solidFill>
                          <a:schemeClr val="bg1"/>
                        </a:solidFill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marL="203372" marR="156440" marT="156440" marB="15644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6630617"/>
                  </a:ext>
                </a:extLst>
              </a:tr>
              <a:tr h="1105510"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RAPID EXPOSURE IDENTIFICATION</a:t>
                      </a:r>
                    </a:p>
                  </a:txBody>
                  <a:tcPr marL="203372" marR="156440" marT="156440" marB="156440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DIGITAL EXCLUSION FOR OLDER ADULTS/REMOTE AREAS/LOW-INCOME HOUSEHOLDS (Gilmore et al., 2020).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274366"/>
                  </a:ext>
                </a:extLst>
              </a:tr>
              <a:tr h="740484"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IMPROVED COMMUNICATION (Maguire et al., 2021).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>
                          <a:solidFill>
                            <a:schemeClr val="bg1"/>
                          </a:solidFill>
                          <a:latin typeface="+mn-lt"/>
                        </a:rPr>
                        <a:t>PRIVACY CONCERNS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8271508"/>
                  </a:ext>
                </a:extLst>
              </a:tr>
              <a:tr h="740484"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>
                          <a:solidFill>
                            <a:schemeClr val="bg1"/>
                          </a:solidFill>
                          <a:latin typeface="+mn-lt"/>
                        </a:rPr>
                        <a:t>COST-EFFICIENT</a:t>
                      </a:r>
                    </a:p>
                  </a:txBody>
                  <a:tcPr marL="203372" marR="156440" marT="156440" marB="156440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CONFUSION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384641"/>
                  </a:ext>
                </a:extLst>
              </a:tr>
              <a:tr h="740484"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INCREASED PUBLIC AWARENESS (Harris, 2026).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cap="none" spc="0" dirty="0">
                          <a:solidFill>
                            <a:schemeClr val="bg1"/>
                          </a:solidFill>
                          <a:latin typeface="+mn-lt"/>
                        </a:rPr>
                        <a:t>NOT EQUALLY ACCESSIBLE </a:t>
                      </a:r>
                    </a:p>
                  </a:txBody>
                  <a:tcPr marL="203372" marR="156440" marT="156440" marB="15644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0935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542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54FC8-83A3-7150-3EF8-D0F7E9E78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FCF30-024E-3B19-18B9-376BA55A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3926840"/>
            <a:ext cx="8159496" cy="859055"/>
          </a:xfrm>
        </p:spPr>
        <p:txBody>
          <a:bodyPr>
            <a:normAutofit fontScale="90000"/>
          </a:bodyPr>
          <a:lstStyle/>
          <a:p>
            <a:r>
              <a:rPr lang="en-US" dirty="0"/>
              <a:t>Impact During the Pandemic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2F793B-EFBB-509C-864F-2DD2AB229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01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215E6-472E-D4BA-9109-5B1022DAC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B6F04391-9D4D-72B0-E6BC-1B810254D095}"/>
              </a:ext>
            </a:extLst>
          </p:cNvPr>
          <p:cNvSpPr txBox="1">
            <a:spLocks/>
          </p:cNvSpPr>
          <p:nvPr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200" b="1" kern="1200" spc="-7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Community Impact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FFF58F-58F7-636E-2764-E3489F9B8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10" name="Text Placeholder 7">
            <a:extLst>
              <a:ext uri="{FF2B5EF4-FFF2-40B4-BE49-F238E27FC236}">
                <a16:creationId xmlns:a16="http://schemas.microsoft.com/office/drawing/2014/main" id="{732FAE3C-6060-0065-B8A4-EFB91FE4F1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2264595"/>
              </p:ext>
            </p:extLst>
          </p:nvPr>
        </p:nvGraphicFramePr>
        <p:xfrm>
          <a:off x="334034" y="1517714"/>
          <a:ext cx="11543226" cy="5162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438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69894-29F7-2009-7509-B3A6FEC6E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299341C8-F05A-0FE1-820C-161872BA6ED3}"/>
              </a:ext>
            </a:extLst>
          </p:cNvPr>
          <p:cNvSpPr txBox="1">
            <a:spLocks/>
          </p:cNvSpPr>
          <p:nvPr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200" b="1" kern="1200" spc="-7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Health and Social Care Impact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6F9087-6F10-0DE9-2312-C8B1340E5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10" name="Text Placeholder 7">
            <a:extLst>
              <a:ext uri="{FF2B5EF4-FFF2-40B4-BE49-F238E27FC236}">
                <a16:creationId xmlns:a16="http://schemas.microsoft.com/office/drawing/2014/main" id="{14980D27-7D17-88AC-A6F2-4A9DE885B8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1037439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150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4A5B9-2BA3-25D9-CB25-3242176DEE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C9A17585-C2F6-792A-EA8E-96CBDA7B5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978729"/>
          </a:xfrm>
        </p:spPr>
        <p:txBody>
          <a:bodyPr/>
          <a:lstStyle/>
          <a:p>
            <a:r>
              <a:rPr lang="en-US" dirty="0"/>
              <a:t>Critical Evaluation</a:t>
            </a:r>
            <a:br>
              <a:rPr lang="en-US" dirty="0"/>
            </a:b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FBB0EC-8147-18D2-D724-45ACFE5DD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10" name="Text Placeholder 7">
            <a:extLst>
              <a:ext uri="{FF2B5EF4-FFF2-40B4-BE49-F238E27FC236}">
                <a16:creationId xmlns:a16="http://schemas.microsoft.com/office/drawing/2014/main" id="{031F8EB2-3F1A-1EF6-0735-F18B623CF1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7157020"/>
              </p:ext>
            </p:extLst>
          </p:nvPr>
        </p:nvGraphicFramePr>
        <p:xfrm>
          <a:off x="6494041" y="1398383"/>
          <a:ext cx="5442854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48731A9-01F6-4023-8B12-F318BD89365A}"/>
              </a:ext>
            </a:extLst>
          </p:cNvPr>
          <p:cNvSpPr txBox="1"/>
          <p:nvPr/>
        </p:nvSpPr>
        <p:spPr>
          <a:xfrm>
            <a:off x="142461" y="1681293"/>
            <a:ext cx="595353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bg1"/>
                </a:solidFill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he app's success depended on public trust, accessibility, and adoption levels (Gilmore et al., 2020).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bg1"/>
                </a:solidFill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The ethical concerns around privacy highlighted the need to balance public safety with individual rights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(Health Services Safety Investigation Body, 2022).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rebuchet MS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The digital healthcare solutions must be inclusive, transparent, and supported by clear communication strategies (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Kelion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/>
                <a:ea typeface="Tahoma" panose="020B0604030504040204" pitchFamily="34" charset="0"/>
                <a:cs typeface="Tahoma" panose="020B0604030504040204" pitchFamily="34" charset="0"/>
              </a:rPr>
              <a:t>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427912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E09FC-D15B-24D9-67AC-57C2346EDE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6C358-80FD-B76E-030E-FC38707DF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b="1" kern="1200" spc="-70" baseline="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736C0E-A770-026A-5417-CF018868F1EC}"/>
              </a:ext>
            </a:extLst>
          </p:cNvPr>
          <p:cNvSpPr txBox="1"/>
          <p:nvPr/>
        </p:nvSpPr>
        <p:spPr>
          <a:xfrm>
            <a:off x="542094" y="4240093"/>
            <a:ext cx="3293306" cy="1463040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</a:pPr>
            <a:r>
              <a:rPr lang="en-US" sz="2800" kern="1200" dirty="0">
                <a:solidFill>
                  <a:schemeClr val="bg1"/>
                </a:solidFill>
                <a:latin typeface="+mn-lt"/>
                <a:ea typeface="+mn-ea"/>
                <a:cs typeface="Arial" panose="020B0604020202020204" pitchFamily="34" charset="0"/>
              </a:rPr>
              <a:t>Digital transformation within Health and Social Care</a:t>
            </a:r>
          </a:p>
        </p:txBody>
      </p:sp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73257ECE-8042-B657-DAD2-19AB2A20F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4" name="Picture 3" descr="Woman holding test kit">
            <a:extLst>
              <a:ext uri="{FF2B5EF4-FFF2-40B4-BE49-F238E27FC236}">
                <a16:creationId xmlns:a16="http://schemas.microsoft.com/office/drawing/2014/main" id="{4C24C16A-17A5-676B-D383-507AC7EA8A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625" b="34238"/>
          <a:stretch>
            <a:fillRect/>
          </a:stretch>
        </p:blipFill>
        <p:spPr>
          <a:xfrm>
            <a:off x="-2" y="1352607"/>
            <a:ext cx="12192002" cy="2289833"/>
          </a:xfrm>
          <a:prstGeom prst="rect">
            <a:avLst/>
          </a:prstGeom>
          <a:noFill/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4E9AFB3D-3FFB-1B65-8016-6FC3B16DAE8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/>
          <a:lstStyle/>
          <a:p>
            <a:pPr algn="ctr"/>
            <a:r>
              <a:rPr lang="en-US" sz="2800" dirty="0"/>
              <a:t>Improved communication and advanced digital innovation</a:t>
            </a:r>
          </a:p>
          <a:p>
            <a:pPr algn="ctr"/>
            <a:endParaRPr lang="en-US" sz="2800" dirty="0"/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0B7C16F4-7B90-B104-35FA-E2C287E2329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2"/>
            <a:ext cx="3293306" cy="1815267"/>
          </a:xfrm>
        </p:spPr>
        <p:txBody>
          <a:bodyPr/>
          <a:lstStyle/>
          <a:p>
            <a:pPr algn="ctr"/>
            <a:r>
              <a:rPr lang="en-US" sz="2800" dirty="0"/>
              <a:t>Digital exclusion for older adults/remote areas/low-income households </a:t>
            </a:r>
            <a:r>
              <a:rPr lang="en-US" sz="2000" dirty="0"/>
              <a:t>(</a:t>
            </a:r>
            <a:r>
              <a:rPr lang="en-US" sz="2000" dirty="0" err="1"/>
              <a:t>Wymant</a:t>
            </a:r>
            <a:r>
              <a:rPr lang="en-US" sz="2000" dirty="0"/>
              <a:t> et al., 2021) </a:t>
            </a:r>
            <a:endParaRPr lang="en-US" sz="2800" dirty="0"/>
          </a:p>
          <a:p>
            <a:pPr algn="ctr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82513508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90B5C6-1CB0-445E-99D1-8E2FE8C59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B80EFF8-6E6E-A9FB-A5F1-D31ECC490950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297180" y="1078456"/>
            <a:ext cx="11361420" cy="5053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Crabb, B., Macintyre, R., Dawson, A., Baum, F., Morgan, C. and Katie, D.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National COVID-19 Health and Research Advisory Committee * Advice 24: Optimising the speed and efficiency of contact tracing in managing outbreaks of SARS-CoV-2 Focus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3"/>
              </a:rPr>
              <a:t>https://www.nhmrc.gov.au/sites/default/files/2023-02/NCHRAC-Advice-24-Optimising-contact-tracing-in-managing-outbreaks.pdf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30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Gilmore, B.,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Ndejjo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R.,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Tchetchia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A., de Claro, V., Mago, E., Diallo, A.A., Lopes, C. and Bhattacharyya, S. (2020). Community engagement for COVID-19 prevention and control: a rapid evidence synthesis.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BMJ global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5(10), pp.21–23.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://doi.org/10.1136/bmjgh-2020-003188.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GOV.UK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NHS COVID-19 app launches across England and Wales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GOV.UK.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4"/>
              </a:rPr>
              <a:t>https://www.gov.uk/government/news/nhs-covid-19-app-launches-across-england-and-wales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25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Harris, K. (2026).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Accelerating Digital Transformation Across the NHS | NHS SBS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NHS SBS.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5"/>
              </a:rPr>
              <a:t>https://www.sbs.nhs.uk/news/accelerating-digital-transformation-across-the-nhs/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5 Feb.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Health Services Safety Investigation Body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Investigation report: NHS 111’s response to callers with Covid-19-related symptoms during the pandemic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HSSIB.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6"/>
              </a:rPr>
              <a:t>https://www.hssib.org.uk/patient-safety-investigations/response-of-nhs-111-to-the-covid-19-pandemic/investigation-report/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1 Feb.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Kelion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L. and Cellan-Jones, R. (2020). NHS Covid-19 app: How England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Wales’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contact-tracing service works.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BBC News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23 Sep.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7"/>
              </a:rPr>
              <a:t>https://www.bbc.co.uk/news/technology-54250736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2 Feb.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Maguire, D., Honeyman, M., Fenney, D.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Jabbal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J.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Shaping the future of digital technology in health and social care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8"/>
              </a:rPr>
              <a:t>https://assets.kingsfund.org.uk/f/256914/x/f6444844fd/shaping_future_digital_technology_health_social_care_2021.pdf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28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Murphy, S., Sabbagh, D. and Hern, A. (2020). Piloted in May, ditched in June: the failure of England’s Covid-19 app.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The Guardian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18 Jun.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9"/>
              </a:rPr>
              <a:t>https://www.theguardian.com/world/2020/jun/18/piloted-in-may-ditched-in-june-the-failure-of-englands-covid-19-app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2 Feb.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NHS England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NHS COVID-19 app: preventing 600,000 cases of COVID-19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. [online] NHS Transformation Directorate.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  <a:hlinkClick r:id="rId10"/>
              </a:rPr>
              <a:t>https://transform.england.nhs.uk/key-tools-and-info/data-saves-lives/improving-health-and-care-services-for-everyone/nhs-covid-19-app-preventing-600000-cases-of-covid-19/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  [Accessed 14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Shahroz, M., Ahmad, F., Younis, M.S., Ahmad, N., Kamel Boulos, M.N.,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Vinuesa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R. and Qadir, J. (2021). COVID-19 digital contact tracing applications and techniques: A review post initial deployments.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Transportation Engineering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5, pp.100–105.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://doi.org/10.1016/j.treng.2021.100072</a:t>
            </a:r>
            <a:r>
              <a:rPr lang="en-US" altLang="en-US" sz="1200" dirty="0">
                <a:cs typeface="Times New Roman" panose="02020603050405020304" pitchFamily="18" charset="0"/>
              </a:rPr>
              <a:t>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Wymant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C., Ferretti, L.,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Tsallis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D.,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Charalambides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M., Abeler-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Dörner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L., Bonsall, D., Hinch, R., Kendall, M., Milsom, L., Ayres, M., Holmes, C., Briers, M. and Fraser, C. (2021). The epidemiological impact of the NHS COVID-19 App.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Nature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, [online] 594.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cs typeface="Times New Roman" panose="02020603050405020304" pitchFamily="18" charset="0"/>
              </a:rPr>
              <a:t>://doi.org/10.1038/s41586-021-03606-z.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7242" y="2807208"/>
            <a:ext cx="4945598" cy="1243584"/>
          </a:xfrm>
        </p:spPr>
        <p:txBody>
          <a:bodyPr anchor="ctr">
            <a:normAutofit/>
          </a:bodyPr>
          <a:lstStyle/>
          <a:p>
            <a:r>
              <a:rPr lang="en-US" dirty="0"/>
              <a:t>Thank You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0</TotalTime>
  <Words>1325</Words>
  <Application>Microsoft Office PowerPoint</Application>
  <PresentationFormat>Widescreen</PresentationFormat>
  <Paragraphs>105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Times New Roman</vt:lpstr>
      <vt:lpstr>Trade Gothic LT Pro</vt:lpstr>
      <vt:lpstr>Trebuchet MS</vt:lpstr>
      <vt:lpstr>Wingdings</vt:lpstr>
      <vt:lpstr>Office Theme</vt:lpstr>
      <vt:lpstr>Component 2: Viva Voice</vt:lpstr>
      <vt:lpstr>Main Contents</vt:lpstr>
      <vt:lpstr>PowerPoint Presentation</vt:lpstr>
      <vt:lpstr>Background</vt:lpstr>
      <vt:lpstr>Digital Transformation for Health Professionals </vt:lpstr>
      <vt:lpstr>PowerPoint Presentation</vt:lpstr>
      <vt:lpstr>Advantages and Disadvantages of the NHS COVID-19 App</vt:lpstr>
      <vt:lpstr>Impact During the Pandemic</vt:lpstr>
      <vt:lpstr>PowerPoint Presentation</vt:lpstr>
      <vt:lpstr>PowerPoint Presentation</vt:lpstr>
      <vt:lpstr>Critical Evaluation </vt:lpstr>
      <vt:lpstr>Conclusion</vt:lpstr>
      <vt:lpstr>Reference List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ionela slavoiu</dc:creator>
  <cp:lastModifiedBy>ionela slavoiu</cp:lastModifiedBy>
  <cp:revision>1</cp:revision>
  <dcterms:created xsi:type="dcterms:W3CDTF">2026-02-20T07:45:28Z</dcterms:created>
  <dcterms:modified xsi:type="dcterms:W3CDTF">2026-03-18T21:04:28Z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