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57" r:id="rId3"/>
    <p:sldId id="258" r:id="rId4"/>
    <p:sldId id="262" r:id="rId5"/>
    <p:sldId id="261" r:id="rId6"/>
    <p:sldId id="263" r:id="rId7"/>
    <p:sldId id="264"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E78C41DF-A7E2-4C16-B352-00D0CF3D037B}" type="datetimeFigureOut">
              <a:rPr lang="en-PK" smtClean="0"/>
              <a:t>10/20/2021</a:t>
            </a:fld>
            <a:endParaRPr lang="en-PK"/>
          </a:p>
        </p:txBody>
      </p:sp>
      <p:sp>
        <p:nvSpPr>
          <p:cNvPr id="5" name="Footer Placeholder 4"/>
          <p:cNvSpPr>
            <a:spLocks noGrp="1"/>
          </p:cNvSpPr>
          <p:nvPr>
            <p:ph type="ftr" sz="quarter" idx="11"/>
          </p:nvPr>
        </p:nvSpPr>
        <p:spPr>
          <a:xfrm>
            <a:off x="1371600" y="4323845"/>
            <a:ext cx="6400800" cy="365125"/>
          </a:xfrm>
        </p:spPr>
        <p:txBody>
          <a:bodyPr/>
          <a:lstStyle/>
          <a:p>
            <a:endParaRPr lang="en-PK"/>
          </a:p>
        </p:txBody>
      </p:sp>
      <p:sp>
        <p:nvSpPr>
          <p:cNvPr id="6" name="Slide Number Placeholder 5"/>
          <p:cNvSpPr>
            <a:spLocks noGrp="1"/>
          </p:cNvSpPr>
          <p:nvPr>
            <p:ph type="sldNum" sz="quarter" idx="12"/>
          </p:nvPr>
        </p:nvSpPr>
        <p:spPr>
          <a:xfrm>
            <a:off x="8077200" y="1430866"/>
            <a:ext cx="2743200" cy="365125"/>
          </a:xfrm>
        </p:spPr>
        <p:txBody>
          <a:bodyPr/>
          <a:lstStyle/>
          <a:p>
            <a:fld id="{0CAA142E-DD54-4672-8E82-4ACD4272BAD8}" type="slidenum">
              <a:rPr lang="en-PK" smtClean="0"/>
              <a:t>‹#›</a:t>
            </a:fld>
            <a:endParaRPr lang="en-PK"/>
          </a:p>
        </p:txBody>
      </p:sp>
    </p:spTree>
    <p:extLst>
      <p:ext uri="{BB962C8B-B14F-4D97-AF65-F5344CB8AC3E}">
        <p14:creationId xmlns:p14="http://schemas.microsoft.com/office/powerpoint/2010/main" val="34092765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8C41DF-A7E2-4C16-B352-00D0CF3D037B}" type="datetimeFigureOut">
              <a:rPr lang="en-PK" smtClean="0"/>
              <a:t>10/20/2021</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0CAA142E-DD54-4672-8E82-4ACD4272BAD8}" type="slidenum">
              <a:rPr lang="en-PK" smtClean="0"/>
              <a:t>‹#›</a:t>
            </a:fld>
            <a:endParaRPr lang="en-PK"/>
          </a:p>
        </p:txBody>
      </p:sp>
    </p:spTree>
    <p:extLst>
      <p:ext uri="{BB962C8B-B14F-4D97-AF65-F5344CB8AC3E}">
        <p14:creationId xmlns:p14="http://schemas.microsoft.com/office/powerpoint/2010/main" val="22750000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E78C41DF-A7E2-4C16-B352-00D0CF3D037B}" type="datetimeFigureOut">
              <a:rPr lang="en-PK" smtClean="0"/>
              <a:t>10/20/2021</a:t>
            </a:fld>
            <a:endParaRPr lang="en-PK"/>
          </a:p>
        </p:txBody>
      </p:sp>
      <p:sp>
        <p:nvSpPr>
          <p:cNvPr id="5" name="Footer Placeholder 4"/>
          <p:cNvSpPr>
            <a:spLocks noGrp="1"/>
          </p:cNvSpPr>
          <p:nvPr>
            <p:ph type="ftr" sz="quarter" idx="11"/>
          </p:nvPr>
        </p:nvSpPr>
        <p:spPr>
          <a:xfrm>
            <a:off x="685800" y="381001"/>
            <a:ext cx="6991492" cy="364065"/>
          </a:xfrm>
        </p:spPr>
        <p:txBody>
          <a:bodyPr/>
          <a:lstStyle/>
          <a:p>
            <a:endParaRPr lang="en-PK"/>
          </a:p>
        </p:txBody>
      </p:sp>
      <p:sp>
        <p:nvSpPr>
          <p:cNvPr id="6" name="Slide Number Placeholder 5"/>
          <p:cNvSpPr>
            <a:spLocks noGrp="1"/>
          </p:cNvSpPr>
          <p:nvPr>
            <p:ph type="sldNum" sz="quarter" idx="12"/>
          </p:nvPr>
        </p:nvSpPr>
        <p:spPr>
          <a:xfrm>
            <a:off x="10862452" y="381000"/>
            <a:ext cx="643748" cy="365125"/>
          </a:xfrm>
        </p:spPr>
        <p:txBody>
          <a:bodyPr/>
          <a:lstStyle/>
          <a:p>
            <a:fld id="{0CAA142E-DD54-4672-8E82-4ACD4272BAD8}" type="slidenum">
              <a:rPr lang="en-PK" smtClean="0"/>
              <a:t>‹#›</a:t>
            </a:fld>
            <a:endParaRPr lang="en-PK"/>
          </a:p>
        </p:txBody>
      </p:sp>
    </p:spTree>
    <p:extLst>
      <p:ext uri="{BB962C8B-B14F-4D97-AF65-F5344CB8AC3E}">
        <p14:creationId xmlns:p14="http://schemas.microsoft.com/office/powerpoint/2010/main" val="23631594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78C41DF-A7E2-4C16-B352-00D0CF3D037B}" type="datetimeFigureOut">
              <a:rPr lang="en-PK" smtClean="0"/>
              <a:t>10/20/2021</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0CAA142E-DD54-4672-8E82-4ACD4272BAD8}" type="slidenum">
              <a:rPr lang="en-PK" smtClean="0"/>
              <a:t>‹#›</a:t>
            </a:fld>
            <a:endParaRPr lang="en-PK"/>
          </a:p>
        </p:txBody>
      </p:sp>
    </p:spTree>
    <p:extLst>
      <p:ext uri="{BB962C8B-B14F-4D97-AF65-F5344CB8AC3E}">
        <p14:creationId xmlns:p14="http://schemas.microsoft.com/office/powerpoint/2010/main" val="33685238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78C41DF-A7E2-4C16-B352-00D0CF3D037B}" type="datetimeFigureOut">
              <a:rPr lang="en-PK" smtClean="0"/>
              <a:t>10/20/2021</a:t>
            </a:fld>
            <a:endParaRPr lang="en-PK"/>
          </a:p>
        </p:txBody>
      </p:sp>
      <p:sp>
        <p:nvSpPr>
          <p:cNvPr id="8" name="Footer Placeholder 7"/>
          <p:cNvSpPr>
            <a:spLocks noGrp="1"/>
          </p:cNvSpPr>
          <p:nvPr>
            <p:ph type="ftr" sz="quarter" idx="11"/>
          </p:nvPr>
        </p:nvSpPr>
        <p:spPr/>
        <p:txBody>
          <a:bodyPr/>
          <a:lstStyle/>
          <a:p>
            <a:endParaRPr lang="en-PK"/>
          </a:p>
        </p:txBody>
      </p:sp>
      <p:sp>
        <p:nvSpPr>
          <p:cNvPr id="9" name="Slide Number Placeholder 8"/>
          <p:cNvSpPr>
            <a:spLocks noGrp="1"/>
          </p:cNvSpPr>
          <p:nvPr>
            <p:ph type="sldNum" sz="quarter" idx="12"/>
          </p:nvPr>
        </p:nvSpPr>
        <p:spPr/>
        <p:txBody>
          <a:bodyPr/>
          <a:lstStyle/>
          <a:p>
            <a:fld id="{0CAA142E-DD54-4672-8E82-4ACD4272BAD8}" type="slidenum">
              <a:rPr lang="en-PK" smtClean="0"/>
              <a:t>‹#›</a:t>
            </a:fld>
            <a:endParaRPr lang="en-PK"/>
          </a:p>
        </p:txBody>
      </p:sp>
    </p:spTree>
    <p:extLst>
      <p:ext uri="{BB962C8B-B14F-4D97-AF65-F5344CB8AC3E}">
        <p14:creationId xmlns:p14="http://schemas.microsoft.com/office/powerpoint/2010/main" val="16260457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78C41DF-A7E2-4C16-B352-00D0CF3D037B}" type="datetimeFigureOut">
              <a:rPr lang="en-PK" smtClean="0"/>
              <a:t>10/20/2021</a:t>
            </a:fld>
            <a:endParaRPr lang="en-PK"/>
          </a:p>
        </p:txBody>
      </p:sp>
      <p:sp>
        <p:nvSpPr>
          <p:cNvPr id="4" name="Footer Placeholder 3"/>
          <p:cNvSpPr>
            <a:spLocks noGrp="1"/>
          </p:cNvSpPr>
          <p:nvPr>
            <p:ph type="ftr" sz="quarter" idx="11"/>
          </p:nvPr>
        </p:nvSpPr>
        <p:spPr/>
        <p:txBody>
          <a:bodyPr/>
          <a:lstStyle/>
          <a:p>
            <a:endParaRPr lang="en-PK"/>
          </a:p>
        </p:txBody>
      </p:sp>
      <p:sp>
        <p:nvSpPr>
          <p:cNvPr id="5" name="Slide Number Placeholder 4"/>
          <p:cNvSpPr>
            <a:spLocks noGrp="1"/>
          </p:cNvSpPr>
          <p:nvPr>
            <p:ph type="sldNum" sz="quarter" idx="12"/>
          </p:nvPr>
        </p:nvSpPr>
        <p:spPr/>
        <p:txBody>
          <a:bodyPr/>
          <a:lstStyle/>
          <a:p>
            <a:fld id="{0CAA142E-DD54-4672-8E82-4ACD4272BAD8}" type="slidenum">
              <a:rPr lang="en-PK" smtClean="0"/>
              <a:t>‹#›</a:t>
            </a:fld>
            <a:endParaRPr lang="en-PK"/>
          </a:p>
        </p:txBody>
      </p:sp>
    </p:spTree>
    <p:extLst>
      <p:ext uri="{BB962C8B-B14F-4D97-AF65-F5344CB8AC3E}">
        <p14:creationId xmlns:p14="http://schemas.microsoft.com/office/powerpoint/2010/main" val="2150480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8C41DF-A7E2-4C16-B352-00D0CF3D037B}" type="datetimeFigureOut">
              <a:rPr lang="en-PK" smtClean="0"/>
              <a:t>10/20/2021</a:t>
            </a:fld>
            <a:endParaRPr lang="en-PK"/>
          </a:p>
        </p:txBody>
      </p:sp>
      <p:sp>
        <p:nvSpPr>
          <p:cNvPr id="3" name="Footer Placeholder 2"/>
          <p:cNvSpPr>
            <a:spLocks noGrp="1"/>
          </p:cNvSpPr>
          <p:nvPr>
            <p:ph type="ftr" sz="quarter" idx="11"/>
          </p:nvPr>
        </p:nvSpPr>
        <p:spPr/>
        <p:txBody>
          <a:bodyPr/>
          <a:lstStyle/>
          <a:p>
            <a:endParaRPr lang="en-PK"/>
          </a:p>
        </p:txBody>
      </p:sp>
      <p:sp>
        <p:nvSpPr>
          <p:cNvPr id="4" name="Slide Number Placeholder 3"/>
          <p:cNvSpPr>
            <a:spLocks noGrp="1"/>
          </p:cNvSpPr>
          <p:nvPr>
            <p:ph type="sldNum" sz="quarter" idx="12"/>
          </p:nvPr>
        </p:nvSpPr>
        <p:spPr/>
        <p:txBody>
          <a:bodyPr/>
          <a:lstStyle/>
          <a:p>
            <a:fld id="{0CAA142E-DD54-4672-8E82-4ACD4272BAD8}" type="slidenum">
              <a:rPr lang="en-PK" smtClean="0"/>
              <a:t>‹#›</a:t>
            </a:fld>
            <a:endParaRPr lang="en-PK"/>
          </a:p>
        </p:txBody>
      </p:sp>
    </p:spTree>
    <p:extLst>
      <p:ext uri="{BB962C8B-B14F-4D97-AF65-F5344CB8AC3E}">
        <p14:creationId xmlns:p14="http://schemas.microsoft.com/office/powerpoint/2010/main" val="39326471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8C41DF-A7E2-4C16-B352-00D0CF3D037B}" type="datetimeFigureOut">
              <a:rPr lang="en-PK" smtClean="0"/>
              <a:t>10/20/2021</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0CAA142E-DD54-4672-8E82-4ACD4272BAD8}" type="slidenum">
              <a:rPr lang="en-PK" smtClean="0"/>
              <a:t>‹#›</a:t>
            </a:fld>
            <a:endParaRPr lang="en-PK"/>
          </a:p>
        </p:txBody>
      </p:sp>
    </p:spTree>
    <p:extLst>
      <p:ext uri="{BB962C8B-B14F-4D97-AF65-F5344CB8AC3E}">
        <p14:creationId xmlns:p14="http://schemas.microsoft.com/office/powerpoint/2010/main" val="3081283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8C41DF-A7E2-4C16-B352-00D0CF3D037B}" type="datetimeFigureOut">
              <a:rPr lang="en-PK" smtClean="0"/>
              <a:t>10/20/2021</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0CAA142E-DD54-4672-8E82-4ACD4272BAD8}" type="slidenum">
              <a:rPr lang="en-PK" smtClean="0"/>
              <a:t>‹#›</a:t>
            </a:fld>
            <a:endParaRPr lang="en-PK"/>
          </a:p>
        </p:txBody>
      </p:sp>
    </p:spTree>
    <p:extLst>
      <p:ext uri="{BB962C8B-B14F-4D97-AF65-F5344CB8AC3E}">
        <p14:creationId xmlns:p14="http://schemas.microsoft.com/office/powerpoint/2010/main" val="3299985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8C41DF-A7E2-4C16-B352-00D0CF3D037B}" type="datetimeFigureOut">
              <a:rPr lang="en-PK" smtClean="0"/>
              <a:t>10/20/2021</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0CAA142E-DD54-4672-8E82-4ACD4272BAD8}" type="slidenum">
              <a:rPr lang="en-PK" smtClean="0"/>
              <a:t>‹#›</a:t>
            </a:fld>
            <a:endParaRPr lang="en-PK"/>
          </a:p>
        </p:txBody>
      </p:sp>
    </p:spTree>
    <p:extLst>
      <p:ext uri="{BB962C8B-B14F-4D97-AF65-F5344CB8AC3E}">
        <p14:creationId xmlns:p14="http://schemas.microsoft.com/office/powerpoint/2010/main" val="37136455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E78C41DF-A7E2-4C16-B352-00D0CF3D037B}" type="datetimeFigureOut">
              <a:rPr lang="en-PK" smtClean="0"/>
              <a:t>10/20/2021</a:t>
            </a:fld>
            <a:endParaRPr lang="en-PK"/>
          </a:p>
        </p:txBody>
      </p:sp>
      <p:sp>
        <p:nvSpPr>
          <p:cNvPr id="6" name="Footer Placeholder 5"/>
          <p:cNvSpPr>
            <a:spLocks noGrp="1"/>
          </p:cNvSpPr>
          <p:nvPr>
            <p:ph type="ftr" sz="quarter" idx="11"/>
          </p:nvPr>
        </p:nvSpPr>
        <p:spPr>
          <a:xfrm>
            <a:off x="685800" y="379941"/>
            <a:ext cx="6991492" cy="365125"/>
          </a:xfrm>
        </p:spPr>
        <p:txBody>
          <a:bodyPr/>
          <a:lstStyle/>
          <a:p>
            <a:endParaRPr lang="en-PK"/>
          </a:p>
        </p:txBody>
      </p:sp>
      <p:sp>
        <p:nvSpPr>
          <p:cNvPr id="7" name="Slide Number Placeholder 6"/>
          <p:cNvSpPr>
            <a:spLocks noGrp="1"/>
          </p:cNvSpPr>
          <p:nvPr>
            <p:ph type="sldNum" sz="quarter" idx="12"/>
          </p:nvPr>
        </p:nvSpPr>
        <p:spPr>
          <a:xfrm>
            <a:off x="10862452" y="381000"/>
            <a:ext cx="643748" cy="365125"/>
          </a:xfrm>
        </p:spPr>
        <p:txBody>
          <a:bodyPr/>
          <a:lstStyle/>
          <a:p>
            <a:fld id="{0CAA142E-DD54-4672-8E82-4ACD4272BAD8}" type="slidenum">
              <a:rPr lang="en-PK" smtClean="0"/>
              <a:t>‹#›</a:t>
            </a:fld>
            <a:endParaRPr lang="en-PK"/>
          </a:p>
        </p:txBody>
      </p:sp>
    </p:spTree>
    <p:extLst>
      <p:ext uri="{BB962C8B-B14F-4D97-AF65-F5344CB8AC3E}">
        <p14:creationId xmlns:p14="http://schemas.microsoft.com/office/powerpoint/2010/main" val="15067047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E78C41DF-A7E2-4C16-B352-00D0CF3D037B}" type="datetimeFigureOut">
              <a:rPr lang="en-PK" smtClean="0"/>
              <a:t>10/20/2021</a:t>
            </a:fld>
            <a:endParaRPr lang="en-PK"/>
          </a:p>
        </p:txBody>
      </p:sp>
      <p:sp>
        <p:nvSpPr>
          <p:cNvPr id="6" name="Footer Placeholder 5"/>
          <p:cNvSpPr>
            <a:spLocks noGrp="1"/>
          </p:cNvSpPr>
          <p:nvPr>
            <p:ph type="ftr" sz="quarter" idx="11"/>
          </p:nvPr>
        </p:nvSpPr>
        <p:spPr>
          <a:xfrm>
            <a:off x="685800" y="379941"/>
            <a:ext cx="6991492" cy="365125"/>
          </a:xfrm>
        </p:spPr>
        <p:txBody>
          <a:bodyPr/>
          <a:lstStyle/>
          <a:p>
            <a:endParaRPr lang="en-PK"/>
          </a:p>
        </p:txBody>
      </p:sp>
      <p:sp>
        <p:nvSpPr>
          <p:cNvPr id="7" name="Slide Number Placeholder 6"/>
          <p:cNvSpPr>
            <a:spLocks noGrp="1"/>
          </p:cNvSpPr>
          <p:nvPr>
            <p:ph type="sldNum" sz="quarter" idx="12"/>
          </p:nvPr>
        </p:nvSpPr>
        <p:spPr>
          <a:xfrm>
            <a:off x="10862452" y="381000"/>
            <a:ext cx="643748" cy="365125"/>
          </a:xfrm>
        </p:spPr>
        <p:txBody>
          <a:bodyPr/>
          <a:lstStyle/>
          <a:p>
            <a:fld id="{0CAA142E-DD54-4672-8E82-4ACD4272BAD8}" type="slidenum">
              <a:rPr lang="en-PK" smtClean="0"/>
              <a:t>‹#›</a:t>
            </a:fld>
            <a:endParaRPr lang="en-PK"/>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0532177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E78C41DF-A7E2-4C16-B352-00D0CF3D037B}" type="datetimeFigureOut">
              <a:rPr lang="en-PK" smtClean="0"/>
              <a:t>10/20/2021</a:t>
            </a:fld>
            <a:endParaRPr lang="en-PK"/>
          </a:p>
        </p:txBody>
      </p:sp>
      <p:sp>
        <p:nvSpPr>
          <p:cNvPr id="6" name="Footer Placeholder 5"/>
          <p:cNvSpPr>
            <a:spLocks noGrp="1"/>
          </p:cNvSpPr>
          <p:nvPr>
            <p:ph type="ftr" sz="quarter" idx="11"/>
          </p:nvPr>
        </p:nvSpPr>
        <p:spPr>
          <a:xfrm>
            <a:off x="685800" y="378883"/>
            <a:ext cx="6991492" cy="365125"/>
          </a:xfrm>
        </p:spPr>
        <p:txBody>
          <a:bodyPr/>
          <a:lstStyle/>
          <a:p>
            <a:endParaRPr lang="en-PK"/>
          </a:p>
        </p:txBody>
      </p:sp>
      <p:sp>
        <p:nvSpPr>
          <p:cNvPr id="7" name="Slide Number Placeholder 6"/>
          <p:cNvSpPr>
            <a:spLocks noGrp="1"/>
          </p:cNvSpPr>
          <p:nvPr>
            <p:ph type="sldNum" sz="quarter" idx="12"/>
          </p:nvPr>
        </p:nvSpPr>
        <p:spPr>
          <a:xfrm>
            <a:off x="10862452" y="381000"/>
            <a:ext cx="643748" cy="365125"/>
          </a:xfrm>
        </p:spPr>
        <p:txBody>
          <a:bodyPr/>
          <a:lstStyle/>
          <a:p>
            <a:fld id="{0CAA142E-DD54-4672-8E82-4ACD4272BAD8}" type="slidenum">
              <a:rPr lang="en-PK" smtClean="0"/>
              <a:t>‹#›</a:t>
            </a:fld>
            <a:endParaRPr lang="en-PK"/>
          </a:p>
        </p:txBody>
      </p:sp>
    </p:spTree>
    <p:extLst>
      <p:ext uri="{BB962C8B-B14F-4D97-AF65-F5344CB8AC3E}">
        <p14:creationId xmlns:p14="http://schemas.microsoft.com/office/powerpoint/2010/main" val="17661968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78C41DF-A7E2-4C16-B352-00D0CF3D037B}" type="datetimeFigureOut">
              <a:rPr lang="en-PK" smtClean="0"/>
              <a:t>10/20/2021</a:t>
            </a:fld>
            <a:endParaRPr lang="en-PK"/>
          </a:p>
        </p:txBody>
      </p:sp>
      <p:sp>
        <p:nvSpPr>
          <p:cNvPr id="4" name="Footer Placeholder 3"/>
          <p:cNvSpPr>
            <a:spLocks noGrp="1"/>
          </p:cNvSpPr>
          <p:nvPr>
            <p:ph type="ftr" sz="quarter" idx="11"/>
          </p:nvPr>
        </p:nvSpPr>
        <p:spPr/>
        <p:txBody>
          <a:bodyPr/>
          <a:lstStyle/>
          <a:p>
            <a:endParaRPr lang="en-PK"/>
          </a:p>
        </p:txBody>
      </p:sp>
      <p:sp>
        <p:nvSpPr>
          <p:cNvPr id="5" name="Slide Number Placeholder 4"/>
          <p:cNvSpPr>
            <a:spLocks noGrp="1"/>
          </p:cNvSpPr>
          <p:nvPr>
            <p:ph type="sldNum" sz="quarter" idx="12"/>
          </p:nvPr>
        </p:nvSpPr>
        <p:spPr/>
        <p:txBody>
          <a:bodyPr/>
          <a:lstStyle/>
          <a:p>
            <a:fld id="{0CAA142E-DD54-4672-8E82-4ACD4272BAD8}" type="slidenum">
              <a:rPr lang="en-PK" smtClean="0"/>
              <a:t>‹#›</a:t>
            </a:fld>
            <a:endParaRPr lang="en-PK"/>
          </a:p>
        </p:txBody>
      </p:sp>
    </p:spTree>
    <p:extLst>
      <p:ext uri="{BB962C8B-B14F-4D97-AF65-F5344CB8AC3E}">
        <p14:creationId xmlns:p14="http://schemas.microsoft.com/office/powerpoint/2010/main" val="13047530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78C41DF-A7E2-4C16-B352-00D0CF3D037B}" type="datetimeFigureOut">
              <a:rPr lang="en-PK" smtClean="0"/>
              <a:t>10/20/2021</a:t>
            </a:fld>
            <a:endParaRPr lang="en-PK"/>
          </a:p>
        </p:txBody>
      </p:sp>
      <p:sp>
        <p:nvSpPr>
          <p:cNvPr id="4" name="Footer Placeholder 3"/>
          <p:cNvSpPr>
            <a:spLocks noGrp="1"/>
          </p:cNvSpPr>
          <p:nvPr>
            <p:ph type="ftr" sz="quarter" idx="11"/>
          </p:nvPr>
        </p:nvSpPr>
        <p:spPr/>
        <p:txBody>
          <a:bodyPr/>
          <a:lstStyle/>
          <a:p>
            <a:endParaRPr lang="en-PK"/>
          </a:p>
        </p:txBody>
      </p:sp>
      <p:sp>
        <p:nvSpPr>
          <p:cNvPr id="5" name="Slide Number Placeholder 4"/>
          <p:cNvSpPr>
            <a:spLocks noGrp="1"/>
          </p:cNvSpPr>
          <p:nvPr>
            <p:ph type="sldNum" sz="quarter" idx="12"/>
          </p:nvPr>
        </p:nvSpPr>
        <p:spPr/>
        <p:txBody>
          <a:bodyPr/>
          <a:lstStyle/>
          <a:p>
            <a:fld id="{0CAA142E-DD54-4672-8E82-4ACD4272BAD8}" type="slidenum">
              <a:rPr lang="en-PK" smtClean="0"/>
              <a:t>‹#›</a:t>
            </a:fld>
            <a:endParaRPr lang="en-PK"/>
          </a:p>
        </p:txBody>
      </p:sp>
    </p:spTree>
    <p:extLst>
      <p:ext uri="{BB962C8B-B14F-4D97-AF65-F5344CB8AC3E}">
        <p14:creationId xmlns:p14="http://schemas.microsoft.com/office/powerpoint/2010/main" val="13130034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8C41DF-A7E2-4C16-B352-00D0CF3D037B}" type="datetimeFigureOut">
              <a:rPr lang="en-PK" smtClean="0"/>
              <a:t>10/20/2021</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0CAA142E-DD54-4672-8E82-4ACD4272BAD8}" type="slidenum">
              <a:rPr lang="en-PK" smtClean="0"/>
              <a:t>‹#›</a:t>
            </a:fld>
            <a:endParaRPr lang="en-PK"/>
          </a:p>
        </p:txBody>
      </p:sp>
    </p:spTree>
    <p:extLst>
      <p:ext uri="{BB962C8B-B14F-4D97-AF65-F5344CB8AC3E}">
        <p14:creationId xmlns:p14="http://schemas.microsoft.com/office/powerpoint/2010/main" val="7402689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E78C41DF-A7E2-4C16-B352-00D0CF3D037B}" type="datetimeFigureOut">
              <a:rPr lang="en-PK" smtClean="0"/>
              <a:t>10/20/2021</a:t>
            </a:fld>
            <a:endParaRPr lang="en-PK"/>
          </a:p>
        </p:txBody>
      </p:sp>
      <p:sp>
        <p:nvSpPr>
          <p:cNvPr id="5" name="Footer Placeholder 4"/>
          <p:cNvSpPr>
            <a:spLocks noGrp="1"/>
          </p:cNvSpPr>
          <p:nvPr>
            <p:ph type="ftr" sz="quarter" idx="11"/>
          </p:nvPr>
        </p:nvSpPr>
        <p:spPr>
          <a:xfrm>
            <a:off x="685800" y="381000"/>
            <a:ext cx="6991492" cy="365125"/>
          </a:xfrm>
        </p:spPr>
        <p:txBody>
          <a:bodyPr/>
          <a:lstStyle/>
          <a:p>
            <a:endParaRPr lang="en-PK"/>
          </a:p>
        </p:txBody>
      </p:sp>
      <p:sp>
        <p:nvSpPr>
          <p:cNvPr id="6" name="Slide Number Placeholder 5"/>
          <p:cNvSpPr>
            <a:spLocks noGrp="1"/>
          </p:cNvSpPr>
          <p:nvPr>
            <p:ph type="sldNum" sz="quarter" idx="12"/>
          </p:nvPr>
        </p:nvSpPr>
        <p:spPr>
          <a:xfrm>
            <a:off x="10862452" y="381000"/>
            <a:ext cx="643748" cy="365125"/>
          </a:xfrm>
        </p:spPr>
        <p:txBody>
          <a:bodyPr/>
          <a:lstStyle/>
          <a:p>
            <a:fld id="{0CAA142E-DD54-4672-8E82-4ACD4272BAD8}" type="slidenum">
              <a:rPr lang="en-PK" smtClean="0"/>
              <a:t>‹#›</a:t>
            </a:fld>
            <a:endParaRPr lang="en-PK"/>
          </a:p>
        </p:txBody>
      </p:sp>
    </p:spTree>
    <p:extLst>
      <p:ext uri="{BB962C8B-B14F-4D97-AF65-F5344CB8AC3E}">
        <p14:creationId xmlns:p14="http://schemas.microsoft.com/office/powerpoint/2010/main" val="31709342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78C41DF-A7E2-4C16-B352-00D0CF3D037B}" type="datetimeFigureOut">
              <a:rPr lang="en-PK" smtClean="0"/>
              <a:t>10/20/2021</a:t>
            </a:fld>
            <a:endParaRPr lang="en-PK"/>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PK"/>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CAA142E-DD54-4672-8E82-4ACD4272BAD8}" type="slidenum">
              <a:rPr lang="en-PK" smtClean="0"/>
              <a:t>‹#›</a:t>
            </a:fld>
            <a:endParaRPr lang="en-PK"/>
          </a:p>
        </p:txBody>
      </p:sp>
    </p:spTree>
    <p:extLst>
      <p:ext uri="{BB962C8B-B14F-4D97-AF65-F5344CB8AC3E}">
        <p14:creationId xmlns:p14="http://schemas.microsoft.com/office/powerpoint/2010/main" val="693784584"/>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D1F7F769-B3E2-45CD-B7F3-F5C552AE7963}"/>
              </a:ext>
            </a:extLst>
          </p:cNvPr>
          <p:cNvSpPr txBox="1"/>
          <p:nvPr/>
        </p:nvSpPr>
        <p:spPr>
          <a:xfrm>
            <a:off x="1565564" y="1330036"/>
            <a:ext cx="10183091" cy="3600986"/>
          </a:xfrm>
          <a:prstGeom prst="rect">
            <a:avLst/>
          </a:prstGeom>
          <a:noFill/>
        </p:spPr>
        <p:txBody>
          <a:bodyPr wrap="square" rtlCol="0">
            <a:spAutoFit/>
          </a:bodyPr>
          <a:lstStyle/>
          <a:p>
            <a:endParaRPr lang="en-US" dirty="0"/>
          </a:p>
          <a:p>
            <a:r>
              <a:rPr lang="en-US" sz="3200" u="sng" dirty="0">
                <a:solidFill>
                  <a:schemeClr val="tx2"/>
                </a:solidFill>
                <a:latin typeface="+mj-lt"/>
              </a:rPr>
              <a:t>MODULE TITLE : “A child’s experience between the</a:t>
            </a:r>
          </a:p>
          <a:p>
            <a:r>
              <a:rPr lang="en-US" sz="3200" u="sng" dirty="0">
                <a:solidFill>
                  <a:schemeClr val="tx2"/>
                </a:solidFill>
                <a:latin typeface="+mj-lt"/>
              </a:rPr>
              <a:t>ages of 0 – 5 years can affect the rest</a:t>
            </a:r>
          </a:p>
          <a:p>
            <a:r>
              <a:rPr lang="en-US" sz="3200" u="sng" dirty="0">
                <a:solidFill>
                  <a:schemeClr val="tx2"/>
                </a:solidFill>
                <a:latin typeface="+mj-lt"/>
              </a:rPr>
              <a:t>of their lives”</a:t>
            </a:r>
          </a:p>
          <a:p>
            <a:endParaRPr lang="en-US" dirty="0"/>
          </a:p>
          <a:p>
            <a:endParaRPr lang="en-US" dirty="0"/>
          </a:p>
          <a:p>
            <a:r>
              <a:rPr lang="en-US" sz="2000" dirty="0">
                <a:latin typeface="+mj-lt"/>
              </a:rPr>
              <a:t>STUDENT NAME : HINA NAIM</a:t>
            </a:r>
          </a:p>
          <a:p>
            <a:r>
              <a:rPr lang="en-US" sz="2000" dirty="0">
                <a:latin typeface="+mj-lt"/>
              </a:rPr>
              <a:t>STUDENT ID : </a:t>
            </a:r>
          </a:p>
          <a:p>
            <a:r>
              <a:rPr lang="en-US" sz="2000" dirty="0">
                <a:latin typeface="+mj-lt"/>
              </a:rPr>
              <a:t>MODULE NUMBER : BMHP4019_BIRM</a:t>
            </a:r>
          </a:p>
          <a:p>
            <a:endParaRPr lang="en-US" dirty="0"/>
          </a:p>
        </p:txBody>
      </p:sp>
    </p:spTree>
    <p:extLst>
      <p:ext uri="{BB962C8B-B14F-4D97-AF65-F5344CB8AC3E}">
        <p14:creationId xmlns:p14="http://schemas.microsoft.com/office/powerpoint/2010/main" val="17579941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34DB1E5-C797-45CE-A15B-EBC3E2E33699}"/>
              </a:ext>
            </a:extLst>
          </p:cNvPr>
          <p:cNvSpPr txBox="1"/>
          <p:nvPr/>
        </p:nvSpPr>
        <p:spPr>
          <a:xfrm>
            <a:off x="0" y="1149928"/>
            <a:ext cx="12178145" cy="5539978"/>
          </a:xfrm>
          <a:prstGeom prst="rect">
            <a:avLst/>
          </a:prstGeom>
          <a:noFill/>
        </p:spPr>
        <p:txBody>
          <a:bodyPr wrap="square" rtlCol="0">
            <a:spAutoFit/>
          </a:bodyPr>
          <a:lstStyle/>
          <a:p>
            <a:endParaRPr lang="en-US" dirty="0"/>
          </a:p>
          <a:p>
            <a:r>
              <a:rPr lang="en-US" sz="2400" dirty="0"/>
              <a:t>In this presentation I have discussed about </a:t>
            </a:r>
            <a:r>
              <a:rPr lang="en-GB" sz="2400" i="1" dirty="0"/>
              <a:t>A child’s experience between the ages of 0 – 5 years can affect the rest of their lives with </a:t>
            </a:r>
            <a:r>
              <a:rPr lang="en-GB" sz="2400" dirty="0"/>
              <a:t>new parents </a:t>
            </a:r>
            <a:r>
              <a:rPr lang="en-US" sz="2400" dirty="0"/>
              <a:t>. Children's growth is stimulated in the first 5 years of life by experiences and interactions, which result in millions of connections in their brains. In fact, in the first five years of life, children's brains form more connections than at any other period in their lives. I have also used </a:t>
            </a:r>
            <a:r>
              <a:rPr lang="en-GB" sz="2400" dirty="0"/>
              <a:t>two relevant psychological theories Sigmund Freud theory and </a:t>
            </a:r>
            <a:r>
              <a:rPr lang="en-US" sz="2400" dirty="0">
                <a:latin typeface="Arial" panose="020B0604020202020204" pitchFamily="34" charset="0"/>
                <a:cs typeface="Arial" panose="020B0604020202020204" pitchFamily="34" charset="0"/>
              </a:rPr>
              <a:t>Erik Erikson’s theory</a:t>
            </a:r>
            <a:r>
              <a:rPr lang="en-GB" sz="2400" b="1" dirty="0"/>
              <a:t> </a:t>
            </a:r>
            <a:r>
              <a:rPr lang="en-GB" sz="2400" dirty="0">
                <a:latin typeface="Arial" panose="020B0604020202020204" pitchFamily="34" charset="0"/>
                <a:ea typeface="Times New Roman" panose="02020603050405020304" pitchFamily="18" charset="0"/>
              </a:rPr>
              <a:t>of how a parent can support their child’s development. </a:t>
            </a:r>
            <a:r>
              <a:rPr lang="en-GB" sz="2400" dirty="0"/>
              <a:t> relating to this age group so that it would be easier for parents to understand. </a:t>
            </a:r>
            <a:r>
              <a:rPr lang="en-US" sz="2400" dirty="0"/>
              <a:t>According to Freudian philosophy, children go through a number of psychosexual stages as they grow up and According to Erik Erikson theory From childhood to maturity, Erikson believed that personality grows in a fixed order through eight phases of psychosocial development. The person goes through a psychological crisis at each level, which can have a beneficial or negative impact on their personal growth. </a:t>
            </a:r>
            <a:r>
              <a:rPr lang="en-GB" sz="2400" dirty="0"/>
              <a:t> In order to conclude, two </a:t>
            </a:r>
            <a:r>
              <a:rPr lang="en-US" sz="2400" dirty="0"/>
              <a:t>practical examples of how a parent can support their child’s development have been explained below in the slides.</a:t>
            </a:r>
          </a:p>
        </p:txBody>
      </p:sp>
    </p:spTree>
    <p:extLst>
      <p:ext uri="{BB962C8B-B14F-4D97-AF65-F5344CB8AC3E}">
        <p14:creationId xmlns:p14="http://schemas.microsoft.com/office/powerpoint/2010/main" val="26234443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8120F35-3528-4641-B5DB-49DF36D34BAF}"/>
              </a:ext>
            </a:extLst>
          </p:cNvPr>
          <p:cNvSpPr txBox="1"/>
          <p:nvPr/>
        </p:nvSpPr>
        <p:spPr>
          <a:xfrm>
            <a:off x="0" y="0"/>
            <a:ext cx="12192000" cy="7294305"/>
          </a:xfrm>
          <a:prstGeom prst="rect">
            <a:avLst/>
          </a:prstGeom>
          <a:noFill/>
        </p:spPr>
        <p:txBody>
          <a:bodyPr wrap="square" rtlCol="0">
            <a:spAutoFit/>
          </a:bodyPr>
          <a:lstStyle/>
          <a:p>
            <a:endParaRPr lang="en-US" dirty="0"/>
          </a:p>
          <a:p>
            <a:endParaRPr lang="en-US" dirty="0"/>
          </a:p>
          <a:p>
            <a:endParaRPr lang="en-US" dirty="0"/>
          </a:p>
          <a:p>
            <a:endParaRPr lang="en-US" dirty="0"/>
          </a:p>
          <a:p>
            <a:endParaRPr lang="en-US" dirty="0"/>
          </a:p>
          <a:p>
            <a:pPr algn="just">
              <a:lnSpc>
                <a:spcPct val="150000"/>
              </a:lnSpc>
            </a:pPr>
            <a:r>
              <a:rPr lang="en-US" sz="2400" dirty="0">
                <a:cs typeface="Arial" panose="020B0604020202020204" pitchFamily="34" charset="0"/>
              </a:rPr>
              <a:t>Childhood experiences affect human personalities and conduct as adults, according to Sigmund Freud's five phases of psychosexual development theory. The Oral Stage, which lasts from birth to one year and involves the child doing things via his mouth to fulfil his libido, is the first stage of Freud's child development. The child’s sexual energy (libido) is concentrated on the porta when the child feels pleasure from defecating during the Anal Stage, which lasts from 1-3 years of age. It is at this point when severe toilet training kicks in, and the child who despises mess becomes obsessively clean, punctual, and respectful of authority. The Phallic Stage lasts from 3 to 6 years, and it is at this time that the infant's desire is focused on their genitalia. </a:t>
            </a:r>
            <a:r>
              <a:rPr lang="en-US" dirty="0"/>
              <a:t> </a:t>
            </a:r>
            <a:r>
              <a:rPr lang="en-US" sz="2400" dirty="0"/>
              <a:t>(Mcleod, 2019)</a:t>
            </a:r>
          </a:p>
          <a:p>
            <a:pPr algn="just">
              <a:lnSpc>
                <a:spcPct val="150000"/>
              </a:lnSpc>
            </a:pPr>
            <a:endParaRPr lang="en-US" sz="2400" dirty="0"/>
          </a:p>
          <a:p>
            <a:endParaRPr lang="en-US" dirty="0"/>
          </a:p>
        </p:txBody>
      </p:sp>
    </p:spTree>
    <p:extLst>
      <p:ext uri="{BB962C8B-B14F-4D97-AF65-F5344CB8AC3E}">
        <p14:creationId xmlns:p14="http://schemas.microsoft.com/office/powerpoint/2010/main" val="16658425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9FC220-8B18-49EC-92AE-3EF2B6E10791}"/>
              </a:ext>
            </a:extLst>
          </p:cNvPr>
          <p:cNvSpPr txBox="1"/>
          <p:nvPr/>
        </p:nvSpPr>
        <p:spPr>
          <a:xfrm>
            <a:off x="0" y="0"/>
            <a:ext cx="12192000" cy="2185214"/>
          </a:xfrm>
          <a:prstGeom prst="rect">
            <a:avLst/>
          </a:prstGeom>
          <a:noFill/>
        </p:spPr>
        <p:txBody>
          <a:bodyPr wrap="square" rtlCol="0">
            <a:spAutoFit/>
          </a:bodyPr>
          <a:lstStyle/>
          <a:p>
            <a:endParaRPr lang="en-US" dirty="0"/>
          </a:p>
          <a:p>
            <a:endParaRPr lang="en-US" dirty="0"/>
          </a:p>
          <a:p>
            <a:endParaRPr lang="en-US" dirty="0"/>
          </a:p>
          <a:p>
            <a:endParaRPr lang="en-US" dirty="0"/>
          </a:p>
          <a:p>
            <a:endParaRPr lang="en-US" dirty="0"/>
          </a:p>
          <a:p>
            <a:r>
              <a:rPr lang="en-US" sz="2800" dirty="0">
                <a:latin typeface="Arial Black" panose="020B0A04020102020204" pitchFamily="34" charset="0"/>
              </a:rPr>
              <a:t>Psychosexual Stages of Development</a:t>
            </a:r>
          </a:p>
          <a:p>
            <a:endParaRPr lang="en-PK" dirty="0"/>
          </a:p>
        </p:txBody>
      </p:sp>
      <p:sp>
        <p:nvSpPr>
          <p:cNvPr id="5" name="TextBox 4">
            <a:extLst>
              <a:ext uri="{FF2B5EF4-FFF2-40B4-BE49-F238E27FC236}">
                <a16:creationId xmlns:a16="http://schemas.microsoft.com/office/drawing/2014/main" id="{D073791E-3B93-4D02-B659-F8C11DEEDE11}"/>
              </a:ext>
            </a:extLst>
          </p:cNvPr>
          <p:cNvSpPr txBox="1"/>
          <p:nvPr/>
        </p:nvSpPr>
        <p:spPr>
          <a:xfrm>
            <a:off x="5223164" y="6359236"/>
            <a:ext cx="4835235" cy="369332"/>
          </a:xfrm>
          <a:prstGeom prst="rect">
            <a:avLst/>
          </a:prstGeom>
          <a:noFill/>
        </p:spPr>
        <p:txBody>
          <a:bodyPr wrap="square" rtlCol="0">
            <a:spAutoFit/>
          </a:bodyPr>
          <a:lstStyle/>
          <a:p>
            <a:r>
              <a:rPr lang="en-US" dirty="0"/>
              <a:t>                (Mcleod,2019)</a:t>
            </a:r>
            <a:endParaRPr lang="en-PK" dirty="0"/>
          </a:p>
        </p:txBody>
      </p:sp>
      <p:sp>
        <p:nvSpPr>
          <p:cNvPr id="6" name="TextBox 5">
            <a:extLst>
              <a:ext uri="{FF2B5EF4-FFF2-40B4-BE49-F238E27FC236}">
                <a16:creationId xmlns:a16="http://schemas.microsoft.com/office/drawing/2014/main" id="{A21B169F-36D3-4900-A43F-FD977F0B4C4F}"/>
              </a:ext>
            </a:extLst>
          </p:cNvPr>
          <p:cNvSpPr txBox="1"/>
          <p:nvPr/>
        </p:nvSpPr>
        <p:spPr>
          <a:xfrm>
            <a:off x="9254836" y="6414655"/>
            <a:ext cx="1801091" cy="369332"/>
          </a:xfrm>
          <a:prstGeom prst="rect">
            <a:avLst/>
          </a:prstGeom>
          <a:noFill/>
        </p:spPr>
        <p:txBody>
          <a:bodyPr wrap="square" rtlCol="0">
            <a:spAutoFit/>
          </a:bodyPr>
          <a:lstStyle/>
          <a:p>
            <a:endParaRPr lang="en-PK" dirty="0"/>
          </a:p>
        </p:txBody>
      </p:sp>
      <p:pic>
        <p:nvPicPr>
          <p:cNvPr id="7" name="Picture 6">
            <a:extLst>
              <a:ext uri="{FF2B5EF4-FFF2-40B4-BE49-F238E27FC236}">
                <a16:creationId xmlns:a16="http://schemas.microsoft.com/office/drawing/2014/main" id="{688FEB9B-68A7-4006-A677-CC2DEF3B71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0087" y="1828800"/>
            <a:ext cx="11118574" cy="4717774"/>
          </a:xfrm>
          <a:prstGeom prst="rect">
            <a:avLst/>
          </a:prstGeom>
        </p:spPr>
      </p:pic>
    </p:spTree>
    <p:extLst>
      <p:ext uri="{BB962C8B-B14F-4D97-AF65-F5344CB8AC3E}">
        <p14:creationId xmlns:p14="http://schemas.microsoft.com/office/powerpoint/2010/main" val="40617182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F4B767-F25A-4260-A38B-1947B96DCB79}"/>
              </a:ext>
            </a:extLst>
          </p:cNvPr>
          <p:cNvSpPr txBox="1"/>
          <p:nvPr/>
        </p:nvSpPr>
        <p:spPr>
          <a:xfrm>
            <a:off x="0" y="-443346"/>
            <a:ext cx="12192000" cy="7491474"/>
          </a:xfrm>
          <a:prstGeom prst="rect">
            <a:avLst/>
          </a:prstGeom>
          <a:noFill/>
        </p:spPr>
        <p:txBody>
          <a:bodyPr wrap="square" rtlCol="0">
            <a:spAutoFit/>
          </a:bodyPr>
          <a:lstStyle/>
          <a:p>
            <a:endParaRPr lang="en-US" dirty="0"/>
          </a:p>
          <a:p>
            <a:endParaRPr lang="en-US" dirty="0"/>
          </a:p>
          <a:p>
            <a:endParaRPr lang="en-US" dirty="0"/>
          </a:p>
          <a:p>
            <a:endParaRPr lang="en-US" dirty="0"/>
          </a:p>
          <a:p>
            <a:endParaRPr lang="en-US" dirty="0"/>
          </a:p>
          <a:p>
            <a:endParaRPr lang="en-US" dirty="0"/>
          </a:p>
          <a:p>
            <a:pPr algn="just">
              <a:lnSpc>
                <a:spcPct val="150000"/>
              </a:lnSpc>
            </a:pPr>
            <a:r>
              <a:rPr lang="en-US" sz="2800" dirty="0">
                <a:latin typeface="Arial" panose="020B0604020202020204" pitchFamily="34" charset="0"/>
                <a:cs typeface="Arial" panose="020B0604020202020204" pitchFamily="34" charset="0"/>
              </a:rPr>
              <a:t>Erik Erikson's 8 phases of psychological development are renowned for their depth of understanding. Trust vs. Mistrust is the first stage, which lasts from birth to 18 months. According to Erikson, this is the most crucial stage of a child's life since it develops their worldview and influences their entire personality. The next stage, Autonomy vs. Shame and Doubt, lasts 18 months to 3 years and focuses on children acquiring a stronger sense of self-control. Initiative vs. Guilt is the third stage, which occurs between the ages of 3 and 5, and happens when the kid exerts his authority and control over the environment via play and social contact.</a:t>
            </a:r>
            <a:r>
              <a:rPr lang="en-US" dirty="0"/>
              <a:t> </a:t>
            </a:r>
            <a:r>
              <a:rPr lang="en-US" sz="2400" dirty="0"/>
              <a:t>(Cherry, 2020)</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37421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964326D-ADA6-469E-AFD5-1491DAD9F370}"/>
              </a:ext>
            </a:extLst>
          </p:cNvPr>
          <p:cNvSpPr txBox="1"/>
          <p:nvPr/>
        </p:nvSpPr>
        <p:spPr>
          <a:xfrm>
            <a:off x="0" y="0"/>
            <a:ext cx="12192000" cy="8217634"/>
          </a:xfrm>
          <a:prstGeom prst="rect">
            <a:avLst/>
          </a:prstGeom>
          <a:noFill/>
        </p:spPr>
        <p:txBody>
          <a:bodyPr wrap="square" rtlCol="0">
            <a:spAutoFit/>
          </a:bodyPr>
          <a:lstStyle/>
          <a:p>
            <a:endParaRPr lang="en-US" dirty="0"/>
          </a:p>
          <a:p>
            <a:endParaRPr lang="en-US" dirty="0"/>
          </a:p>
          <a:p>
            <a:endParaRPr lang="en-US" dirty="0"/>
          </a:p>
          <a:p>
            <a:endParaRPr lang="en-US" dirty="0"/>
          </a:p>
          <a:p>
            <a:endParaRPr lang="en-US" dirty="0"/>
          </a:p>
          <a:p>
            <a:pPr algn="just"/>
            <a:r>
              <a:rPr lang="en-US" sz="2800" dirty="0"/>
              <a:t>Although breastmilk is the greatest type of nourishment for all newborns, some women are unable or unwilling to do it. .(NHS GGC, 2017). Formula-fed newborns had a greater risk of infectious morbidity in the first year of life than breastfed infants. (Stuebe, 2009). There seems to be evidence that breastmilk has an influence on child's psychosocial and emotional development.</a:t>
            </a:r>
          </a:p>
          <a:p>
            <a:pPr algn="just"/>
            <a:r>
              <a:rPr lang="en-US" sz="2800" dirty="0"/>
              <a:t>For children's sensory systems to grow, they require a variety of sensory input. That is why it is essential that they have access to as many different types of play as possible. This involves roughhousing, messy play, and investigating toys and things. It's crucial to have fun. Children have the option of spending time in front of a computer/game console or watching television. We must strike a balance between this and chances for children to develop and learn via play.  (NHS GGC, 2018).</a:t>
            </a:r>
          </a:p>
          <a:p>
            <a:endParaRPr lang="en-US" sz="2800" dirty="0"/>
          </a:p>
          <a:p>
            <a:endParaRPr lang="en-US" sz="2800" dirty="0"/>
          </a:p>
          <a:p>
            <a:endParaRPr lang="en-PK" dirty="0"/>
          </a:p>
        </p:txBody>
      </p:sp>
    </p:spTree>
    <p:extLst>
      <p:ext uri="{BB962C8B-B14F-4D97-AF65-F5344CB8AC3E}">
        <p14:creationId xmlns:p14="http://schemas.microsoft.com/office/powerpoint/2010/main" val="33299136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52F5084-D542-4585-AF9A-8896430F0A1D}"/>
              </a:ext>
            </a:extLst>
          </p:cNvPr>
          <p:cNvSpPr txBox="1"/>
          <p:nvPr/>
        </p:nvSpPr>
        <p:spPr>
          <a:xfrm>
            <a:off x="0" y="135791"/>
            <a:ext cx="12192000" cy="6586418"/>
          </a:xfrm>
          <a:prstGeom prst="rect">
            <a:avLst/>
          </a:prstGeom>
          <a:noFill/>
        </p:spPr>
        <p:txBody>
          <a:bodyPr wrap="square" rtlCol="0">
            <a:spAutoFit/>
          </a:bodyPr>
          <a:lstStyle/>
          <a:p>
            <a:endParaRPr lang="en-US" dirty="0"/>
          </a:p>
          <a:p>
            <a:endParaRPr lang="en-US" dirty="0"/>
          </a:p>
          <a:p>
            <a:endParaRPr lang="en-US" dirty="0"/>
          </a:p>
          <a:p>
            <a:endParaRPr lang="en-US" dirty="0"/>
          </a:p>
          <a:p>
            <a:endParaRPr lang="en-US" dirty="0"/>
          </a:p>
          <a:p>
            <a:r>
              <a:rPr lang="en-US" sz="2800" b="1" dirty="0">
                <a:latin typeface="Arial" panose="020B0604020202020204" pitchFamily="34" charset="0"/>
                <a:cs typeface="Arial" panose="020B0604020202020204" pitchFamily="34" charset="0"/>
              </a:rPr>
              <a:t>REFERENCES:</a:t>
            </a:r>
          </a:p>
          <a:p>
            <a:pPr marL="457200" indent="-457200" algn="just">
              <a:buFont typeface="Arial" panose="020B0604020202020204" pitchFamily="34" charset="0"/>
              <a:buChar char="•"/>
            </a:pPr>
            <a:r>
              <a:rPr lang="en-US" sz="2000" b="1" dirty="0"/>
              <a:t>Mcleod, S. (2019). </a:t>
            </a:r>
            <a:r>
              <a:rPr lang="en-US" sz="2000" b="1" i="1" dirty="0"/>
              <a:t>Psychosexual stages</a:t>
            </a:r>
            <a:r>
              <a:rPr lang="en-US" sz="2000" b="1" dirty="0"/>
              <a:t>. </a:t>
            </a:r>
          </a:p>
          <a:p>
            <a:pPr algn="just"/>
            <a:r>
              <a:rPr lang="en-US" sz="2000" b="1" dirty="0"/>
              <a:t>https://www.simplypsychology.org/psychosexual.html.</a:t>
            </a:r>
            <a:endParaRPr lang="en-US" sz="2000" dirty="0"/>
          </a:p>
          <a:p>
            <a:pPr marL="342900" indent="-342900" algn="just">
              <a:buFont typeface="Arial" panose="020B0604020202020204" pitchFamily="34" charset="0"/>
              <a:buChar char="•"/>
            </a:pPr>
            <a:endParaRPr lang="en-US" sz="2000" b="1" dirty="0"/>
          </a:p>
          <a:p>
            <a:pPr marL="342900" indent="-342900" algn="just">
              <a:buFont typeface="Arial" panose="020B0604020202020204" pitchFamily="34" charset="0"/>
              <a:buChar char="•"/>
            </a:pPr>
            <a:r>
              <a:rPr lang="en-US" sz="2000" b="1" dirty="0"/>
              <a:t>Cherry, K. (2020). </a:t>
            </a:r>
            <a:r>
              <a:rPr lang="en-US" sz="2000" b="1" i="1" dirty="0"/>
              <a:t>Erik Erikson’s stages of psychosocial development</a:t>
            </a:r>
            <a:r>
              <a:rPr lang="en-US" sz="2000" b="1" dirty="0"/>
              <a:t>. </a:t>
            </a:r>
          </a:p>
          <a:p>
            <a:pPr algn="just"/>
            <a:r>
              <a:rPr lang="en-US" sz="2000" b="1" dirty="0"/>
              <a:t>https://www.verywellmind.com/erik-eriksons-stages-of-psychosocial-development-2795740.</a:t>
            </a:r>
          </a:p>
          <a:p>
            <a:pPr marL="342900" indent="-342900" algn="just">
              <a:buFont typeface="Arial" panose="020B0604020202020204" pitchFamily="34" charset="0"/>
              <a:buChar char="•"/>
            </a:pPr>
            <a:endParaRPr lang="en-US" sz="2000" b="1" dirty="0"/>
          </a:p>
          <a:p>
            <a:pPr marL="342900" indent="-342900" algn="just">
              <a:buFont typeface="Arial" panose="020B0604020202020204" pitchFamily="34" charset="0"/>
              <a:buChar char="•"/>
            </a:pPr>
            <a:r>
              <a:rPr lang="en-US" sz="2000" b="1" dirty="0"/>
              <a:t>Stuebe, A. (2009). The Risks of Not Breastfeeding for Mothers and Infants.</a:t>
            </a:r>
          </a:p>
          <a:p>
            <a:pPr algn="just"/>
            <a:r>
              <a:rPr lang="en-US" sz="2000" b="1" dirty="0"/>
              <a:t>https://www.ncbi.nlm.nih.gov/pmc/articles/PMC2812877/#B11</a:t>
            </a:r>
          </a:p>
          <a:p>
            <a:pPr marL="342900" indent="-342900" algn="just">
              <a:buFont typeface="Arial" panose="020B0604020202020204" pitchFamily="34" charset="0"/>
              <a:buChar char="•"/>
            </a:pPr>
            <a:endParaRPr lang="en-US" sz="2000" b="1" dirty="0"/>
          </a:p>
          <a:p>
            <a:pPr marL="342900" indent="-342900" algn="just">
              <a:buFont typeface="Arial" panose="020B0604020202020204" pitchFamily="34" charset="0"/>
              <a:buChar char="•"/>
            </a:pPr>
            <a:r>
              <a:rPr lang="en-US" sz="2000" b="1" dirty="0"/>
              <a:t>NHS GGC. (2017). </a:t>
            </a:r>
            <a:r>
              <a:rPr lang="en-US" sz="2000" b="1" i="1" dirty="0"/>
              <a:t>Interactive Child Development Timeline</a:t>
            </a:r>
            <a:r>
              <a:rPr lang="en-US" sz="2000" b="1" dirty="0"/>
              <a:t>.</a:t>
            </a:r>
          </a:p>
          <a:p>
            <a:pPr algn="just"/>
            <a:r>
              <a:rPr lang="en-US" sz="2000" b="1" dirty="0"/>
              <a:t>https://www.nhsggc.org.uk/kids/child-development/interactive-child-development-timeline/.</a:t>
            </a:r>
          </a:p>
          <a:p>
            <a:pPr algn="just"/>
            <a:endParaRPr lang="en-US" sz="2000" b="1" dirty="0"/>
          </a:p>
          <a:p>
            <a:pPr marL="285750" indent="-285750" algn="just">
              <a:buFont typeface="Arial" panose="020B0604020202020204" pitchFamily="34" charset="0"/>
              <a:buChar char="•"/>
            </a:pPr>
            <a:r>
              <a:rPr lang="en-US" sz="2000" b="1" dirty="0"/>
              <a:t>NHS GGC. (2018). </a:t>
            </a:r>
            <a:r>
              <a:rPr lang="en-US" sz="2000" b="1" i="1" dirty="0"/>
              <a:t>Joining in with Sensory Differences</a:t>
            </a:r>
            <a:r>
              <a:rPr lang="en-US" sz="2000" b="1" dirty="0"/>
              <a:t>. </a:t>
            </a:r>
          </a:p>
          <a:p>
            <a:pPr algn="just"/>
            <a:r>
              <a:rPr lang="en-US" sz="2000" b="1" dirty="0"/>
              <a:t>https://www.nhsggc.org.uk/kids/life-skills/joining-in-with-sensory-differences</a:t>
            </a:r>
            <a:r>
              <a:rPr lang="en-US" sz="2000" dirty="0"/>
              <a:t>/.</a:t>
            </a:r>
            <a:endParaRPr lang="en-US" sz="2000" b="1" dirty="0"/>
          </a:p>
          <a:p>
            <a:endParaRPr lang="en-US"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4117962"/>
      </p:ext>
    </p:extLst>
  </p:cSld>
  <p:clrMapOvr>
    <a:masterClrMapping/>
  </p:clrMapOvr>
</p:sld>
</file>

<file path=ppt/theme/theme1.xml><?xml version="1.0" encoding="utf-8"?>
<a:theme xmlns:a="http://schemas.openxmlformats.org/drawingml/2006/main" name="Vapor Trail">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489</TotalTime>
  <Words>841</Words>
  <Application>Microsoft Office PowerPoint</Application>
  <PresentationFormat>Widescreen</PresentationFormat>
  <Paragraphs>59</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Arial Black</vt:lpstr>
      <vt:lpstr>Vapor Trail</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hinanaim@yahoo.com</cp:lastModifiedBy>
  <cp:revision>8</cp:revision>
  <dcterms:created xsi:type="dcterms:W3CDTF">2021-10-07T19:33:14Z</dcterms:created>
  <dcterms:modified xsi:type="dcterms:W3CDTF">2021-10-20T07:55:18Z</dcterms:modified>
</cp:coreProperties>
</file>