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3" r:id="rId1"/>
  </p:sldMasterIdLst>
  <p:notesMasterIdLst>
    <p:notesMasterId r:id="rId22"/>
  </p:notesMasterIdLst>
  <p:handoutMasterIdLst>
    <p:handoutMasterId r:id="rId23"/>
  </p:handoutMasterIdLst>
  <p:sldIdLst>
    <p:sldId id="256" r:id="rId2"/>
    <p:sldId id="328" r:id="rId3"/>
    <p:sldId id="341" r:id="rId4"/>
    <p:sldId id="342" r:id="rId5"/>
    <p:sldId id="347" r:id="rId6"/>
    <p:sldId id="339" r:id="rId7"/>
    <p:sldId id="340" r:id="rId8"/>
    <p:sldId id="348" r:id="rId9"/>
    <p:sldId id="349" r:id="rId10"/>
    <p:sldId id="350" r:id="rId11"/>
    <p:sldId id="351" r:id="rId12"/>
    <p:sldId id="352" r:id="rId13"/>
    <p:sldId id="353" r:id="rId14"/>
    <p:sldId id="354" r:id="rId15"/>
    <p:sldId id="355" r:id="rId16"/>
    <p:sldId id="356" r:id="rId17"/>
    <p:sldId id="357" r:id="rId18"/>
    <p:sldId id="343" r:id="rId19"/>
    <p:sldId id="346" r:id="rId20"/>
    <p:sldId id="267" r:id="rId21"/>
  </p:sldIdLst>
  <p:sldSz cx="9144000" cy="6858000" type="screen4x3"/>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0613"/>
    <a:srgbClr val="000000"/>
    <a:srgbClr val="D9D9D9"/>
    <a:srgbClr val="D81E05"/>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howGuides="1">
      <p:cViewPr varScale="1">
        <p:scale>
          <a:sx n="106" d="100"/>
          <a:sy n="106" d="100"/>
        </p:scale>
        <p:origin x="176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howGuides="1">
      <p:cViewPr varScale="1">
        <p:scale>
          <a:sx n="57" d="100"/>
          <a:sy n="57" d="100"/>
        </p:scale>
        <p:origin x="-117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gs" Target="tags/tag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8E2A184D-EF20-4423-8164-C632A9271E41}"/>
    <pc:docChg chg="undo custSel addSld delSld modSld sldOrd">
      <pc:chgData name="Rhodri Thomas" userId="97013524-85ec-4bc1-99cf-ee75f81eb8cc" providerId="ADAL" clId="{8E2A184D-EF20-4423-8164-C632A9271E41}" dt="2025-03-18T14:03:43.813" v="1088"/>
      <pc:docMkLst>
        <pc:docMk/>
      </pc:docMkLst>
      <pc:sldChg chg="modSp mod">
        <pc:chgData name="Rhodri Thomas" userId="97013524-85ec-4bc1-99cf-ee75f81eb8cc" providerId="ADAL" clId="{8E2A184D-EF20-4423-8164-C632A9271E41}" dt="2025-03-18T13:43:25.280" v="771" actId="1076"/>
        <pc:sldMkLst>
          <pc:docMk/>
          <pc:sldMk cId="0" sldId="267"/>
        </pc:sldMkLst>
        <pc:spChg chg="mod">
          <ac:chgData name="Rhodri Thomas" userId="97013524-85ec-4bc1-99cf-ee75f81eb8cc" providerId="ADAL" clId="{8E2A184D-EF20-4423-8164-C632A9271E41}" dt="2025-03-18T13:43:14.351" v="767" actId="14100"/>
          <ac:spMkLst>
            <pc:docMk/>
            <pc:sldMk cId="0" sldId="267"/>
            <ac:spMk id="3" creationId="{0A642C9C-224E-5F6F-6B59-F6E7271DCEAD}"/>
          </ac:spMkLst>
        </pc:spChg>
        <pc:spChg chg="mod">
          <ac:chgData name="Rhodri Thomas" userId="97013524-85ec-4bc1-99cf-ee75f81eb8cc" providerId="ADAL" clId="{8E2A184D-EF20-4423-8164-C632A9271E41}" dt="2025-03-18T13:43:25.280" v="771" actId="1076"/>
          <ac:spMkLst>
            <pc:docMk/>
            <pc:sldMk cId="0" sldId="267"/>
            <ac:spMk id="18434" creationId="{00000000-0000-0000-0000-000000000000}"/>
          </ac:spMkLst>
        </pc:spChg>
      </pc:sldChg>
      <pc:sldChg chg="modSp mod">
        <pc:chgData name="Rhodri Thomas" userId="97013524-85ec-4bc1-99cf-ee75f81eb8cc" providerId="ADAL" clId="{8E2A184D-EF20-4423-8164-C632A9271E41}" dt="2025-03-18T13:46:28.110" v="1013" actId="20577"/>
        <pc:sldMkLst>
          <pc:docMk/>
          <pc:sldMk cId="0" sldId="328"/>
        </pc:sldMkLst>
        <pc:spChg chg="mod">
          <ac:chgData name="Rhodri Thomas" userId="97013524-85ec-4bc1-99cf-ee75f81eb8cc" providerId="ADAL" clId="{8E2A184D-EF20-4423-8164-C632A9271E41}" dt="2025-03-18T13:46:28.110" v="1013" actId="20577"/>
          <ac:spMkLst>
            <pc:docMk/>
            <pc:sldMk cId="0" sldId="328"/>
            <ac:spMk id="3075" creationId="{00000000-0000-0000-0000-000000000000}"/>
          </ac:spMkLst>
        </pc:spChg>
      </pc:sldChg>
      <pc:sldChg chg="delSp modSp mod">
        <pc:chgData name="Rhodri Thomas" userId="97013524-85ec-4bc1-99cf-ee75f81eb8cc" providerId="ADAL" clId="{8E2A184D-EF20-4423-8164-C632A9271E41}" dt="2025-03-18T12:51:36.013" v="45" actId="1076"/>
        <pc:sldMkLst>
          <pc:docMk/>
          <pc:sldMk cId="633128154" sldId="339"/>
        </pc:sldMkLst>
        <pc:picChg chg="mod">
          <ac:chgData name="Rhodri Thomas" userId="97013524-85ec-4bc1-99cf-ee75f81eb8cc" providerId="ADAL" clId="{8E2A184D-EF20-4423-8164-C632A9271E41}" dt="2025-03-18T12:51:36.013" v="45" actId="1076"/>
          <ac:picMkLst>
            <pc:docMk/>
            <pc:sldMk cId="633128154" sldId="339"/>
            <ac:picMk id="10242" creationId="{00000000-0000-0000-0000-000000000000}"/>
          </ac:picMkLst>
        </pc:picChg>
      </pc:sldChg>
      <pc:sldChg chg="modSp mod">
        <pc:chgData name="Rhodri Thomas" userId="97013524-85ec-4bc1-99cf-ee75f81eb8cc" providerId="ADAL" clId="{8E2A184D-EF20-4423-8164-C632A9271E41}" dt="2025-03-18T12:51:20.685" v="42" actId="14100"/>
        <pc:sldMkLst>
          <pc:docMk/>
          <pc:sldMk cId="1373455198" sldId="340"/>
        </pc:sldMkLst>
        <pc:graphicFrameChg chg="mod modGraphic">
          <ac:chgData name="Rhodri Thomas" userId="97013524-85ec-4bc1-99cf-ee75f81eb8cc" providerId="ADAL" clId="{8E2A184D-EF20-4423-8164-C632A9271E41}" dt="2025-03-18T12:51:20.685" v="42" actId="14100"/>
          <ac:graphicFrameMkLst>
            <pc:docMk/>
            <pc:sldMk cId="1373455198" sldId="340"/>
            <ac:graphicFrameMk id="6" creationId="{00000000-0000-0000-0000-000000000000}"/>
          </ac:graphicFrameMkLst>
        </pc:graphicFrameChg>
      </pc:sldChg>
      <pc:sldChg chg="modSp mod">
        <pc:chgData name="Rhodri Thomas" userId="97013524-85ec-4bc1-99cf-ee75f81eb8cc" providerId="ADAL" clId="{8E2A184D-EF20-4423-8164-C632A9271E41}" dt="2025-03-18T14:00:04.443" v="1084" actId="1076"/>
        <pc:sldMkLst>
          <pc:docMk/>
          <pc:sldMk cId="847131789" sldId="341"/>
        </pc:sldMkLst>
        <pc:spChg chg="mod">
          <ac:chgData name="Rhodri Thomas" userId="97013524-85ec-4bc1-99cf-ee75f81eb8cc" providerId="ADAL" clId="{8E2A184D-EF20-4423-8164-C632A9271E41}" dt="2025-03-18T13:46:37.828" v="1014" actId="1076"/>
          <ac:spMkLst>
            <pc:docMk/>
            <pc:sldMk cId="847131789" sldId="341"/>
            <ac:spMk id="3" creationId="{00000000-0000-0000-0000-000000000000}"/>
          </ac:spMkLst>
        </pc:spChg>
        <pc:spChg chg="mod">
          <ac:chgData name="Rhodri Thomas" userId="97013524-85ec-4bc1-99cf-ee75f81eb8cc" providerId="ADAL" clId="{8E2A184D-EF20-4423-8164-C632A9271E41}" dt="2025-03-18T14:00:04.443" v="1084" actId="1076"/>
          <ac:spMkLst>
            <pc:docMk/>
            <pc:sldMk cId="847131789" sldId="341"/>
            <ac:spMk id="5" creationId="{C6E9DE7E-1CE2-EFE5-E97A-C40081BCBCF3}"/>
          </ac:spMkLst>
        </pc:spChg>
      </pc:sldChg>
      <pc:sldChg chg="ord">
        <pc:chgData name="Rhodri Thomas" userId="97013524-85ec-4bc1-99cf-ee75f81eb8cc" providerId="ADAL" clId="{8E2A184D-EF20-4423-8164-C632A9271E41}" dt="2025-03-18T14:03:37.012" v="1086"/>
        <pc:sldMkLst>
          <pc:docMk/>
          <pc:sldMk cId="2144760023" sldId="343"/>
        </pc:sldMkLst>
      </pc:sldChg>
      <pc:sldChg chg="del">
        <pc:chgData name="Rhodri Thomas" userId="97013524-85ec-4bc1-99cf-ee75f81eb8cc" providerId="ADAL" clId="{8E2A184D-EF20-4423-8164-C632A9271E41}" dt="2025-03-18T12:56:49.879" v="167" actId="47"/>
        <pc:sldMkLst>
          <pc:docMk/>
          <pc:sldMk cId="1426521526" sldId="344"/>
        </pc:sldMkLst>
      </pc:sldChg>
      <pc:sldChg chg="del">
        <pc:chgData name="Rhodri Thomas" userId="97013524-85ec-4bc1-99cf-ee75f81eb8cc" providerId="ADAL" clId="{8E2A184D-EF20-4423-8164-C632A9271E41}" dt="2025-03-18T12:57:04.900" v="168" actId="47"/>
        <pc:sldMkLst>
          <pc:docMk/>
          <pc:sldMk cId="1983137046" sldId="345"/>
        </pc:sldMkLst>
      </pc:sldChg>
      <pc:sldChg chg="ord">
        <pc:chgData name="Rhodri Thomas" userId="97013524-85ec-4bc1-99cf-ee75f81eb8cc" providerId="ADAL" clId="{8E2A184D-EF20-4423-8164-C632A9271E41}" dt="2025-03-18T14:03:43.813" v="1088"/>
        <pc:sldMkLst>
          <pc:docMk/>
          <pc:sldMk cId="2655003670" sldId="346"/>
        </pc:sldMkLst>
      </pc:sldChg>
      <pc:sldChg chg="delSp modSp new mod ord">
        <pc:chgData name="Rhodri Thomas" userId="97013524-85ec-4bc1-99cf-ee75f81eb8cc" providerId="ADAL" clId="{8E2A184D-EF20-4423-8164-C632A9271E41}" dt="2025-03-18T12:51:47.826" v="48" actId="5793"/>
        <pc:sldMkLst>
          <pc:docMk/>
          <pc:sldMk cId="928761249" sldId="347"/>
        </pc:sldMkLst>
        <pc:spChg chg="mod">
          <ac:chgData name="Rhodri Thomas" userId="97013524-85ec-4bc1-99cf-ee75f81eb8cc" providerId="ADAL" clId="{8E2A184D-EF20-4423-8164-C632A9271E41}" dt="2025-03-18T12:51:47.826" v="48" actId="5793"/>
          <ac:spMkLst>
            <pc:docMk/>
            <pc:sldMk cId="928761249" sldId="347"/>
            <ac:spMk id="3" creationId="{0B5D0A7D-223B-D64A-9EDB-7D8DF4D85EB9}"/>
          </ac:spMkLst>
        </pc:spChg>
      </pc:sldChg>
      <pc:sldChg chg="modSp new mod">
        <pc:chgData name="Rhodri Thomas" userId="97013524-85ec-4bc1-99cf-ee75f81eb8cc" providerId="ADAL" clId="{8E2A184D-EF20-4423-8164-C632A9271E41}" dt="2025-03-18T12:58:01.407" v="190" actId="207"/>
        <pc:sldMkLst>
          <pc:docMk/>
          <pc:sldMk cId="1686161067" sldId="348"/>
        </pc:sldMkLst>
        <pc:spChg chg="mod">
          <ac:chgData name="Rhodri Thomas" userId="97013524-85ec-4bc1-99cf-ee75f81eb8cc" providerId="ADAL" clId="{8E2A184D-EF20-4423-8164-C632A9271E41}" dt="2025-03-18T12:58:01.407" v="190" actId="207"/>
          <ac:spMkLst>
            <pc:docMk/>
            <pc:sldMk cId="1686161067" sldId="348"/>
            <ac:spMk id="2" creationId="{630314BC-691F-14A0-8C8D-293F58EFA4DB}"/>
          </ac:spMkLst>
        </pc:spChg>
        <pc:spChg chg="mod">
          <ac:chgData name="Rhodri Thomas" userId="97013524-85ec-4bc1-99cf-ee75f81eb8cc" providerId="ADAL" clId="{8E2A184D-EF20-4423-8164-C632A9271E41}" dt="2025-03-18T12:52:59.075" v="77" actId="20577"/>
          <ac:spMkLst>
            <pc:docMk/>
            <pc:sldMk cId="1686161067" sldId="348"/>
            <ac:spMk id="3" creationId="{4B422E3B-1C21-F45A-189E-1A810B357459}"/>
          </ac:spMkLst>
        </pc:spChg>
      </pc:sldChg>
      <pc:sldChg chg="modSp new mod">
        <pc:chgData name="Rhodri Thomas" userId="97013524-85ec-4bc1-99cf-ee75f81eb8cc" providerId="ADAL" clId="{8E2A184D-EF20-4423-8164-C632A9271E41}" dt="2025-03-18T12:58:09.553" v="199" actId="207"/>
        <pc:sldMkLst>
          <pc:docMk/>
          <pc:sldMk cId="3651845848" sldId="349"/>
        </pc:sldMkLst>
        <pc:spChg chg="mod">
          <ac:chgData name="Rhodri Thomas" userId="97013524-85ec-4bc1-99cf-ee75f81eb8cc" providerId="ADAL" clId="{8E2A184D-EF20-4423-8164-C632A9271E41}" dt="2025-03-18T12:58:09.553" v="199" actId="207"/>
          <ac:spMkLst>
            <pc:docMk/>
            <pc:sldMk cId="3651845848" sldId="349"/>
            <ac:spMk id="2" creationId="{A86CAEDA-4EF5-AE53-B8BB-2A7F949989BD}"/>
          </ac:spMkLst>
        </pc:spChg>
        <pc:spChg chg="mod">
          <ac:chgData name="Rhodri Thomas" userId="97013524-85ec-4bc1-99cf-ee75f81eb8cc" providerId="ADAL" clId="{8E2A184D-EF20-4423-8164-C632A9271E41}" dt="2025-03-18T12:55:59.061" v="166" actId="1076"/>
          <ac:spMkLst>
            <pc:docMk/>
            <pc:sldMk cId="3651845848" sldId="349"/>
            <ac:spMk id="3" creationId="{E50BB57E-42D4-7CAB-F75D-311E4D157D72}"/>
          </ac:spMkLst>
        </pc:spChg>
      </pc:sldChg>
      <pc:sldChg chg="modSp new mod">
        <pc:chgData name="Rhodri Thomas" userId="97013524-85ec-4bc1-99cf-ee75f81eb8cc" providerId="ADAL" clId="{8E2A184D-EF20-4423-8164-C632A9271E41}" dt="2025-03-18T12:59:14.390" v="214" actId="207"/>
        <pc:sldMkLst>
          <pc:docMk/>
          <pc:sldMk cId="4169040898" sldId="350"/>
        </pc:sldMkLst>
        <pc:spChg chg="mod">
          <ac:chgData name="Rhodri Thomas" userId="97013524-85ec-4bc1-99cf-ee75f81eb8cc" providerId="ADAL" clId="{8E2A184D-EF20-4423-8164-C632A9271E41}" dt="2025-03-18T12:58:17.912" v="200" actId="207"/>
          <ac:spMkLst>
            <pc:docMk/>
            <pc:sldMk cId="4169040898" sldId="350"/>
            <ac:spMk id="2" creationId="{311D086C-4FF9-A8D2-C5A2-31F081058D62}"/>
          </ac:spMkLst>
        </pc:spChg>
        <pc:spChg chg="mod">
          <ac:chgData name="Rhodri Thomas" userId="97013524-85ec-4bc1-99cf-ee75f81eb8cc" providerId="ADAL" clId="{8E2A184D-EF20-4423-8164-C632A9271E41}" dt="2025-03-18T12:59:14.390" v="214" actId="207"/>
          <ac:spMkLst>
            <pc:docMk/>
            <pc:sldMk cId="4169040898" sldId="350"/>
            <ac:spMk id="3" creationId="{51CD8591-7322-10AB-755E-02D01173461B}"/>
          </ac:spMkLst>
        </pc:spChg>
      </pc:sldChg>
      <pc:sldChg chg="delSp modSp new mod">
        <pc:chgData name="Rhodri Thomas" userId="97013524-85ec-4bc1-99cf-ee75f81eb8cc" providerId="ADAL" clId="{8E2A184D-EF20-4423-8164-C632A9271E41}" dt="2025-03-18T13:00:38.642" v="248" actId="27636"/>
        <pc:sldMkLst>
          <pc:docMk/>
          <pc:sldMk cId="561039072" sldId="351"/>
        </pc:sldMkLst>
        <pc:spChg chg="mod">
          <ac:chgData name="Rhodri Thomas" userId="97013524-85ec-4bc1-99cf-ee75f81eb8cc" providerId="ADAL" clId="{8E2A184D-EF20-4423-8164-C632A9271E41}" dt="2025-03-18T13:00:38.642" v="248" actId="27636"/>
          <ac:spMkLst>
            <pc:docMk/>
            <pc:sldMk cId="561039072" sldId="351"/>
            <ac:spMk id="3" creationId="{DAC4F386-89F5-F482-9902-424789285C63}"/>
          </ac:spMkLst>
        </pc:spChg>
      </pc:sldChg>
      <pc:sldChg chg="addSp delSp modSp new mod">
        <pc:chgData name="Rhodri Thomas" userId="97013524-85ec-4bc1-99cf-ee75f81eb8cc" providerId="ADAL" clId="{8E2A184D-EF20-4423-8164-C632A9271E41}" dt="2025-03-18T13:03:27.394" v="339" actId="20577"/>
        <pc:sldMkLst>
          <pc:docMk/>
          <pc:sldMk cId="1745666025" sldId="352"/>
        </pc:sldMkLst>
        <pc:spChg chg="add del mod">
          <ac:chgData name="Rhodri Thomas" userId="97013524-85ec-4bc1-99cf-ee75f81eb8cc" providerId="ADAL" clId="{8E2A184D-EF20-4423-8164-C632A9271E41}" dt="2025-03-18T13:03:09.761" v="326" actId="404"/>
          <ac:spMkLst>
            <pc:docMk/>
            <pc:sldMk cId="1745666025" sldId="352"/>
            <ac:spMk id="2" creationId="{E9C07D99-5816-8F32-C950-0F437BEAB39F}"/>
          </ac:spMkLst>
        </pc:spChg>
        <pc:spChg chg="mod">
          <ac:chgData name="Rhodri Thomas" userId="97013524-85ec-4bc1-99cf-ee75f81eb8cc" providerId="ADAL" clId="{8E2A184D-EF20-4423-8164-C632A9271E41}" dt="2025-03-18T13:03:27.394" v="339" actId="20577"/>
          <ac:spMkLst>
            <pc:docMk/>
            <pc:sldMk cId="1745666025" sldId="352"/>
            <ac:spMk id="3" creationId="{034CBC87-83FC-61BA-A20C-EAFD56388FA5}"/>
          </ac:spMkLst>
        </pc:spChg>
      </pc:sldChg>
      <pc:sldChg chg="modSp new mod">
        <pc:chgData name="Rhodri Thomas" userId="97013524-85ec-4bc1-99cf-ee75f81eb8cc" providerId="ADAL" clId="{8E2A184D-EF20-4423-8164-C632A9271E41}" dt="2025-03-18T13:19:48.243" v="511" actId="207"/>
        <pc:sldMkLst>
          <pc:docMk/>
          <pc:sldMk cId="78586808" sldId="353"/>
        </pc:sldMkLst>
        <pc:spChg chg="mod">
          <ac:chgData name="Rhodri Thomas" userId="97013524-85ec-4bc1-99cf-ee75f81eb8cc" providerId="ADAL" clId="{8E2A184D-EF20-4423-8164-C632A9271E41}" dt="2025-03-18T13:10:18.414" v="444" actId="1076"/>
          <ac:spMkLst>
            <pc:docMk/>
            <pc:sldMk cId="78586808" sldId="353"/>
            <ac:spMk id="2" creationId="{315F933E-203A-5AAF-DE6E-F30A7F747C84}"/>
          </ac:spMkLst>
        </pc:spChg>
        <pc:spChg chg="mod">
          <ac:chgData name="Rhodri Thomas" userId="97013524-85ec-4bc1-99cf-ee75f81eb8cc" providerId="ADAL" clId="{8E2A184D-EF20-4423-8164-C632A9271E41}" dt="2025-03-18T13:19:48.243" v="511" actId="207"/>
          <ac:spMkLst>
            <pc:docMk/>
            <pc:sldMk cId="78586808" sldId="353"/>
            <ac:spMk id="3" creationId="{AC9862F6-DEE2-2A25-435D-51885D70A2A8}"/>
          </ac:spMkLst>
        </pc:spChg>
      </pc:sldChg>
      <pc:sldChg chg="addSp modSp new mod">
        <pc:chgData name="Rhodri Thomas" userId="97013524-85ec-4bc1-99cf-ee75f81eb8cc" providerId="ADAL" clId="{8E2A184D-EF20-4423-8164-C632A9271E41}" dt="2025-03-18T13:22:15.805" v="545" actId="1076"/>
        <pc:sldMkLst>
          <pc:docMk/>
          <pc:sldMk cId="370796765" sldId="354"/>
        </pc:sldMkLst>
        <pc:spChg chg="mod">
          <ac:chgData name="Rhodri Thomas" userId="97013524-85ec-4bc1-99cf-ee75f81eb8cc" providerId="ADAL" clId="{8E2A184D-EF20-4423-8164-C632A9271E41}" dt="2025-03-18T13:20:09.986" v="527" actId="207"/>
          <ac:spMkLst>
            <pc:docMk/>
            <pc:sldMk cId="370796765" sldId="354"/>
            <ac:spMk id="2" creationId="{7F7425C2-97AC-75C8-61D6-E1008396333B}"/>
          </ac:spMkLst>
        </pc:spChg>
        <pc:spChg chg="mod">
          <ac:chgData name="Rhodri Thomas" userId="97013524-85ec-4bc1-99cf-ee75f81eb8cc" providerId="ADAL" clId="{8E2A184D-EF20-4423-8164-C632A9271E41}" dt="2025-03-18T13:21:50.616" v="541" actId="14100"/>
          <ac:spMkLst>
            <pc:docMk/>
            <pc:sldMk cId="370796765" sldId="354"/>
            <ac:spMk id="3" creationId="{2CC85E41-8BD0-FF46-B5FA-FA729B056DCA}"/>
          </ac:spMkLst>
        </pc:spChg>
        <pc:picChg chg="add mod modCrop">
          <ac:chgData name="Rhodri Thomas" userId="97013524-85ec-4bc1-99cf-ee75f81eb8cc" providerId="ADAL" clId="{8E2A184D-EF20-4423-8164-C632A9271E41}" dt="2025-03-18T13:22:15.805" v="545" actId="1076"/>
          <ac:picMkLst>
            <pc:docMk/>
            <pc:sldMk cId="370796765" sldId="354"/>
            <ac:picMk id="5" creationId="{5CB44077-B560-5BC8-E5C7-5ACCCBE4F0C2}"/>
          </ac:picMkLst>
        </pc:picChg>
      </pc:sldChg>
      <pc:sldChg chg="addSp delSp modSp new mod">
        <pc:chgData name="Rhodri Thomas" userId="97013524-85ec-4bc1-99cf-ee75f81eb8cc" providerId="ADAL" clId="{8E2A184D-EF20-4423-8164-C632A9271E41}" dt="2025-03-18T13:26:56.606" v="631" actId="115"/>
        <pc:sldMkLst>
          <pc:docMk/>
          <pc:sldMk cId="1688838370" sldId="355"/>
        </pc:sldMkLst>
        <pc:spChg chg="mod">
          <ac:chgData name="Rhodri Thomas" userId="97013524-85ec-4bc1-99cf-ee75f81eb8cc" providerId="ADAL" clId="{8E2A184D-EF20-4423-8164-C632A9271E41}" dt="2025-03-18T13:26:56.606" v="631" actId="115"/>
          <ac:spMkLst>
            <pc:docMk/>
            <pc:sldMk cId="1688838370" sldId="355"/>
            <ac:spMk id="3" creationId="{1AFA3C2B-60D3-AD8D-4EEB-4AF758530A67}"/>
          </ac:spMkLst>
        </pc:spChg>
        <pc:picChg chg="add mod modCrop">
          <ac:chgData name="Rhodri Thomas" userId="97013524-85ec-4bc1-99cf-ee75f81eb8cc" providerId="ADAL" clId="{8E2A184D-EF20-4423-8164-C632A9271E41}" dt="2025-03-18T13:26:32.114" v="623" actId="14100"/>
          <ac:picMkLst>
            <pc:docMk/>
            <pc:sldMk cId="1688838370" sldId="355"/>
            <ac:picMk id="5" creationId="{2515AE0C-EB14-2C58-283E-F6AD52855A64}"/>
          </ac:picMkLst>
        </pc:picChg>
      </pc:sldChg>
      <pc:sldChg chg="modSp new mod">
        <pc:chgData name="Rhodri Thomas" userId="97013524-85ec-4bc1-99cf-ee75f81eb8cc" providerId="ADAL" clId="{8E2A184D-EF20-4423-8164-C632A9271E41}" dt="2025-03-18T13:29:27.441" v="706" actId="20577"/>
        <pc:sldMkLst>
          <pc:docMk/>
          <pc:sldMk cId="3733745360" sldId="356"/>
        </pc:sldMkLst>
        <pc:spChg chg="mod">
          <ac:chgData name="Rhodri Thomas" userId="97013524-85ec-4bc1-99cf-ee75f81eb8cc" providerId="ADAL" clId="{8E2A184D-EF20-4423-8164-C632A9271E41}" dt="2025-03-18T13:27:52.442" v="668" actId="20577"/>
          <ac:spMkLst>
            <pc:docMk/>
            <pc:sldMk cId="3733745360" sldId="356"/>
            <ac:spMk id="2" creationId="{BC644BF4-1D21-542E-0C4B-84DF1A13835E}"/>
          </ac:spMkLst>
        </pc:spChg>
        <pc:spChg chg="mod">
          <ac:chgData name="Rhodri Thomas" userId="97013524-85ec-4bc1-99cf-ee75f81eb8cc" providerId="ADAL" clId="{8E2A184D-EF20-4423-8164-C632A9271E41}" dt="2025-03-18T13:29:27.441" v="706" actId="20577"/>
          <ac:spMkLst>
            <pc:docMk/>
            <pc:sldMk cId="3733745360" sldId="356"/>
            <ac:spMk id="3" creationId="{03FDCDE6-1AFD-49D2-37A3-41C7087CC39F}"/>
          </ac:spMkLst>
        </pc:spChg>
      </pc:sldChg>
      <pc:sldChg chg="addSp delSp modSp new mod">
        <pc:chgData name="Rhodri Thomas" userId="97013524-85ec-4bc1-99cf-ee75f81eb8cc" providerId="ADAL" clId="{8E2A184D-EF20-4423-8164-C632A9271E41}" dt="2025-03-18T13:33:19.828" v="738" actId="1076"/>
        <pc:sldMkLst>
          <pc:docMk/>
          <pc:sldMk cId="3920225920" sldId="357"/>
        </pc:sldMkLst>
        <pc:spChg chg="mod">
          <ac:chgData name="Rhodri Thomas" userId="97013524-85ec-4bc1-99cf-ee75f81eb8cc" providerId="ADAL" clId="{8E2A184D-EF20-4423-8164-C632A9271E41}" dt="2025-03-18T13:33:19.828" v="738" actId="1076"/>
          <ac:spMkLst>
            <pc:docMk/>
            <pc:sldMk cId="3920225920" sldId="357"/>
            <ac:spMk id="2" creationId="{2C0067AA-C3D4-23F4-4C62-B5522CD79EB0}"/>
          </ac:spMkLst>
        </pc:spChg>
        <pc:picChg chg="add mod modCrop">
          <ac:chgData name="Rhodri Thomas" userId="97013524-85ec-4bc1-99cf-ee75f81eb8cc" providerId="ADAL" clId="{8E2A184D-EF20-4423-8164-C632A9271E41}" dt="2025-03-18T13:33:05.729" v="736" actId="14100"/>
          <ac:picMkLst>
            <pc:docMk/>
            <pc:sldMk cId="3920225920" sldId="357"/>
            <ac:picMk id="5" creationId="{422D249D-9FF1-39D0-8BC7-F18A4282C0AB}"/>
          </ac:picMkLst>
        </pc:picChg>
      </pc:sldChg>
      <pc:sldMasterChg chg="delSldLayout">
        <pc:chgData name="Rhodri Thomas" userId="97013524-85ec-4bc1-99cf-ee75f81eb8cc" providerId="ADAL" clId="{8E2A184D-EF20-4423-8164-C632A9271E41}" dt="2025-03-18T12:57:04.900" v="168" actId="47"/>
        <pc:sldMasterMkLst>
          <pc:docMk/>
          <pc:sldMasterMk cId="3846808341" sldId="2147483723"/>
        </pc:sldMasterMkLst>
        <pc:sldLayoutChg chg="del">
          <pc:chgData name="Rhodri Thomas" userId="97013524-85ec-4bc1-99cf-ee75f81eb8cc" providerId="ADAL" clId="{8E2A184D-EF20-4423-8164-C632A9271E41}" dt="2025-03-18T12:56:49.879" v="167" actId="47"/>
          <pc:sldLayoutMkLst>
            <pc:docMk/>
            <pc:sldMasterMk cId="3846808341" sldId="2147483723"/>
            <pc:sldLayoutMk cId="3374739868" sldId="2147483751"/>
          </pc:sldLayoutMkLst>
        </pc:sldLayoutChg>
        <pc:sldLayoutChg chg="del">
          <pc:chgData name="Rhodri Thomas" userId="97013524-85ec-4bc1-99cf-ee75f81eb8cc" providerId="ADAL" clId="{8E2A184D-EF20-4423-8164-C632A9271E41}" dt="2025-03-18T12:57:04.900" v="168" actId="47"/>
          <pc:sldLayoutMkLst>
            <pc:docMk/>
            <pc:sldMasterMk cId="3846808341" sldId="2147483723"/>
            <pc:sldLayoutMk cId="4193810116" sldId="2147483752"/>
          </pc:sldLayoutMkLst>
        </pc:sldLayoutChg>
      </pc:sldMasterChg>
    </pc:docChg>
  </pc:docChgLst>
  <pc:docChgLst>
    <pc:chgData name="Rhodri Thomas" userId="97013524-85ec-4bc1-99cf-ee75f81eb8cc" providerId="ADAL" clId="{9B0F37F6-B90A-439C-82E2-DFED7C556F99}"/>
    <pc:docChg chg="modSld">
      <pc:chgData name="Rhodri Thomas" userId="97013524-85ec-4bc1-99cf-ee75f81eb8cc" providerId="ADAL" clId="{9B0F37F6-B90A-439C-82E2-DFED7C556F99}" dt="2025-03-20T08:58:23.209" v="1" actId="20577"/>
      <pc:docMkLst>
        <pc:docMk/>
      </pc:docMkLst>
      <pc:sldChg chg="modSp mod">
        <pc:chgData name="Rhodri Thomas" userId="97013524-85ec-4bc1-99cf-ee75f81eb8cc" providerId="ADAL" clId="{9B0F37F6-B90A-439C-82E2-DFED7C556F99}" dt="2025-03-20T08:58:23.209" v="1" actId="20577"/>
        <pc:sldMkLst>
          <pc:docMk/>
          <pc:sldMk cId="0" sldId="328"/>
        </pc:sldMkLst>
        <pc:spChg chg="mod">
          <ac:chgData name="Rhodri Thomas" userId="97013524-85ec-4bc1-99cf-ee75f81eb8cc" providerId="ADAL" clId="{9B0F37F6-B90A-439C-82E2-DFED7C556F99}" dt="2025-03-20T08:58:23.209" v="1" actId="20577"/>
          <ac:spMkLst>
            <pc:docMk/>
            <pc:sldMk cId="0" sldId="328"/>
            <ac:spMk id="3075" creationId="{00000000-0000-0000-0000-000000000000}"/>
          </ac:spMkLst>
        </pc:spChg>
      </pc:sldChg>
    </pc:docChg>
  </pc:docChgLst>
  <pc:docChgLst>
    <pc:chgData name="Rhodri Thomas" userId="97013524-85ec-4bc1-99cf-ee75f81eb8cc" providerId="ADAL" clId="{EAA457D7-37F7-4F0D-B624-84BB5F93D1E5}"/>
    <pc:docChg chg="undo custSel addSld delSld modSld sldOrd modMainMaster">
      <pc:chgData name="Rhodri Thomas" userId="97013524-85ec-4bc1-99cf-ee75f81eb8cc" providerId="ADAL" clId="{EAA457D7-37F7-4F0D-B624-84BB5F93D1E5}" dt="2023-02-02T14:34:34.407" v="249" actId="20577"/>
      <pc:docMkLst>
        <pc:docMk/>
      </pc:docMkLst>
      <pc:sldChg chg="delSp modSp mod">
        <pc:chgData name="Rhodri Thomas" userId="97013524-85ec-4bc1-99cf-ee75f81eb8cc" providerId="ADAL" clId="{EAA457D7-37F7-4F0D-B624-84BB5F93D1E5}" dt="2023-02-02T11:27:35.899" v="164" actId="207"/>
        <pc:sldMkLst>
          <pc:docMk/>
          <pc:sldMk cId="0" sldId="256"/>
        </pc:sldMkLst>
      </pc:sldChg>
      <pc:sldChg chg="addSp modSp mod">
        <pc:chgData name="Rhodri Thomas" userId="97013524-85ec-4bc1-99cf-ee75f81eb8cc" providerId="ADAL" clId="{EAA457D7-37F7-4F0D-B624-84BB5F93D1E5}" dt="2023-02-02T11:37:32.072" v="191" actId="1076"/>
        <pc:sldMkLst>
          <pc:docMk/>
          <pc:sldMk cId="0" sldId="267"/>
        </pc:sldMkLst>
      </pc:sldChg>
      <pc:sldChg chg="modSp mod">
        <pc:chgData name="Rhodri Thomas" userId="97013524-85ec-4bc1-99cf-ee75f81eb8cc" providerId="ADAL" clId="{EAA457D7-37F7-4F0D-B624-84BB5F93D1E5}" dt="2023-02-02T11:33:22.435" v="179" actId="403"/>
        <pc:sldMkLst>
          <pc:docMk/>
          <pc:sldMk cId="0" sldId="328"/>
        </pc:sldMkLst>
      </pc:sldChg>
      <pc:sldChg chg="modSp del">
        <pc:chgData name="Rhodri Thomas" userId="97013524-85ec-4bc1-99cf-ee75f81eb8cc" providerId="ADAL" clId="{EAA457D7-37F7-4F0D-B624-84BB5F93D1E5}" dt="2023-02-02T11:31:55.041" v="171" actId="47"/>
        <pc:sldMkLst>
          <pc:docMk/>
          <pc:sldMk cId="0" sldId="330"/>
        </pc:sldMkLst>
      </pc:sldChg>
      <pc:sldChg chg="modSp del mod">
        <pc:chgData name="Rhodri Thomas" userId="97013524-85ec-4bc1-99cf-ee75f81eb8cc" providerId="ADAL" clId="{EAA457D7-37F7-4F0D-B624-84BB5F93D1E5}" dt="2023-02-02T11:31:51.847" v="170" actId="47"/>
        <pc:sldMkLst>
          <pc:docMk/>
          <pc:sldMk cId="0" sldId="331"/>
        </pc:sldMkLst>
      </pc:sldChg>
      <pc:sldChg chg="modSp del">
        <pc:chgData name="Rhodri Thomas" userId="97013524-85ec-4bc1-99cf-ee75f81eb8cc" providerId="ADAL" clId="{EAA457D7-37F7-4F0D-B624-84BB5F93D1E5}" dt="2023-02-02T11:31:56.172" v="172" actId="47"/>
        <pc:sldMkLst>
          <pc:docMk/>
          <pc:sldMk cId="0" sldId="332"/>
        </pc:sldMkLst>
      </pc:sldChg>
      <pc:sldChg chg="modSp del">
        <pc:chgData name="Rhodri Thomas" userId="97013524-85ec-4bc1-99cf-ee75f81eb8cc" providerId="ADAL" clId="{EAA457D7-37F7-4F0D-B624-84BB5F93D1E5}" dt="2023-02-02T11:31:58.074" v="173" actId="47"/>
        <pc:sldMkLst>
          <pc:docMk/>
          <pc:sldMk cId="0" sldId="333"/>
        </pc:sldMkLst>
      </pc:sldChg>
      <pc:sldChg chg="modSp del">
        <pc:chgData name="Rhodri Thomas" userId="97013524-85ec-4bc1-99cf-ee75f81eb8cc" providerId="ADAL" clId="{EAA457D7-37F7-4F0D-B624-84BB5F93D1E5}" dt="2023-02-02T11:31:59.442" v="174" actId="47"/>
        <pc:sldMkLst>
          <pc:docMk/>
          <pc:sldMk cId="0" sldId="334"/>
        </pc:sldMkLst>
      </pc:sldChg>
      <pc:sldChg chg="modSp del">
        <pc:chgData name="Rhodri Thomas" userId="97013524-85ec-4bc1-99cf-ee75f81eb8cc" providerId="ADAL" clId="{EAA457D7-37F7-4F0D-B624-84BB5F93D1E5}" dt="2023-02-02T11:34:42.969" v="180" actId="47"/>
        <pc:sldMkLst>
          <pc:docMk/>
          <pc:sldMk cId="0" sldId="335"/>
        </pc:sldMkLst>
      </pc:sldChg>
      <pc:sldChg chg="modSp del">
        <pc:chgData name="Rhodri Thomas" userId="97013524-85ec-4bc1-99cf-ee75f81eb8cc" providerId="ADAL" clId="{EAA457D7-37F7-4F0D-B624-84BB5F93D1E5}" dt="2023-02-02T11:34:45.073" v="181" actId="47"/>
        <pc:sldMkLst>
          <pc:docMk/>
          <pc:sldMk cId="0" sldId="336"/>
        </pc:sldMkLst>
      </pc:sldChg>
      <pc:sldChg chg="modSp del">
        <pc:chgData name="Rhodri Thomas" userId="97013524-85ec-4bc1-99cf-ee75f81eb8cc" providerId="ADAL" clId="{EAA457D7-37F7-4F0D-B624-84BB5F93D1E5}" dt="2023-02-02T11:34:46.676" v="182" actId="47"/>
        <pc:sldMkLst>
          <pc:docMk/>
          <pc:sldMk cId="0" sldId="337"/>
        </pc:sldMkLst>
      </pc:sldChg>
      <pc:sldChg chg="modSp del">
        <pc:chgData name="Rhodri Thomas" userId="97013524-85ec-4bc1-99cf-ee75f81eb8cc" providerId="ADAL" clId="{EAA457D7-37F7-4F0D-B624-84BB5F93D1E5}" dt="2023-02-02T11:34:51.821" v="183" actId="47"/>
        <pc:sldMkLst>
          <pc:docMk/>
          <pc:sldMk cId="0" sldId="338"/>
        </pc:sldMkLst>
      </pc:sldChg>
      <pc:sldChg chg="modSp">
        <pc:chgData name="Rhodri Thomas" userId="97013524-85ec-4bc1-99cf-ee75f81eb8cc" providerId="ADAL" clId="{EAA457D7-37F7-4F0D-B624-84BB5F93D1E5}" dt="2023-02-02T11:18:00.930" v="3"/>
        <pc:sldMkLst>
          <pc:docMk/>
          <pc:sldMk cId="633128154" sldId="339"/>
        </pc:sldMkLst>
      </pc:sldChg>
      <pc:sldChg chg="modSp">
        <pc:chgData name="Rhodri Thomas" userId="97013524-85ec-4bc1-99cf-ee75f81eb8cc" providerId="ADAL" clId="{EAA457D7-37F7-4F0D-B624-84BB5F93D1E5}" dt="2023-02-02T11:18:00.930" v="3"/>
        <pc:sldMkLst>
          <pc:docMk/>
          <pc:sldMk cId="1373455198" sldId="340"/>
        </pc:sldMkLst>
      </pc:sldChg>
      <pc:sldChg chg="addSp delSp modSp mod ord">
        <pc:chgData name="Rhodri Thomas" userId="97013524-85ec-4bc1-99cf-ee75f81eb8cc" providerId="ADAL" clId="{EAA457D7-37F7-4F0D-B624-84BB5F93D1E5}" dt="2023-02-02T14:34:04.221" v="234" actId="14100"/>
        <pc:sldMkLst>
          <pc:docMk/>
          <pc:sldMk cId="847131789" sldId="341"/>
        </pc:sldMkLst>
      </pc:sldChg>
      <pc:sldChg chg="modSp mod ord">
        <pc:chgData name="Rhodri Thomas" userId="97013524-85ec-4bc1-99cf-ee75f81eb8cc" providerId="ADAL" clId="{EAA457D7-37F7-4F0D-B624-84BB5F93D1E5}" dt="2023-02-02T14:34:34.407" v="249" actId="20577"/>
        <pc:sldMkLst>
          <pc:docMk/>
          <pc:sldMk cId="1791823875" sldId="342"/>
        </pc:sldMkLst>
      </pc:sldChg>
      <pc:sldChg chg="modSp mod">
        <pc:chgData name="Rhodri Thomas" userId="97013524-85ec-4bc1-99cf-ee75f81eb8cc" providerId="ADAL" clId="{EAA457D7-37F7-4F0D-B624-84BB5F93D1E5}" dt="2023-02-02T11:38:12.599" v="193" actId="5793"/>
        <pc:sldMkLst>
          <pc:docMk/>
          <pc:sldMk cId="2144760023" sldId="343"/>
        </pc:sldMkLst>
      </pc:sldChg>
      <pc:sldChg chg="modSp mod">
        <pc:chgData name="Rhodri Thomas" userId="97013524-85ec-4bc1-99cf-ee75f81eb8cc" providerId="ADAL" clId="{EAA457D7-37F7-4F0D-B624-84BB5F93D1E5}" dt="2023-02-02T11:38:27.593" v="195" actId="14100"/>
        <pc:sldMkLst>
          <pc:docMk/>
          <pc:sldMk cId="1426521526" sldId="344"/>
        </pc:sldMkLst>
      </pc:sldChg>
      <pc:sldChg chg="modSp">
        <pc:chgData name="Rhodri Thomas" userId="97013524-85ec-4bc1-99cf-ee75f81eb8cc" providerId="ADAL" clId="{EAA457D7-37F7-4F0D-B624-84BB5F93D1E5}" dt="2023-02-02T11:18:00.930" v="3"/>
        <pc:sldMkLst>
          <pc:docMk/>
          <pc:sldMk cId="1983137046" sldId="345"/>
        </pc:sldMkLst>
      </pc:sldChg>
      <pc:sldChg chg="delSp modSp new mod">
        <pc:chgData name="Rhodri Thomas" userId="97013524-85ec-4bc1-99cf-ee75f81eb8cc" providerId="ADAL" clId="{EAA457D7-37F7-4F0D-B624-84BB5F93D1E5}" dt="2023-02-02T14:30:26.461" v="231" actId="27636"/>
        <pc:sldMkLst>
          <pc:docMk/>
          <pc:sldMk cId="2655003670" sldId="346"/>
        </pc:sldMkLst>
      </pc:sldChg>
      <pc:sldChg chg="modSp del">
        <pc:chgData name="Rhodri Thomas" userId="97013524-85ec-4bc1-99cf-ee75f81eb8cc" providerId="ADAL" clId="{EAA457D7-37F7-4F0D-B624-84BB5F93D1E5}" dt="2023-02-02T11:37:01.983" v="188" actId="47"/>
        <pc:sldMkLst>
          <pc:docMk/>
          <pc:sldMk cId="3226147426" sldId="346"/>
        </pc:sldMkLst>
      </pc:sldChg>
      <pc:sldMasterChg chg="addSp">
        <pc:chgData name="Rhodri Thomas" userId="97013524-85ec-4bc1-99cf-ee75f81eb8cc" providerId="ADAL" clId="{EAA457D7-37F7-4F0D-B624-84BB5F93D1E5}" dt="2023-02-02T11:17:55.921" v="0"/>
        <pc:sldMasterMkLst>
          <pc:docMk/>
          <pc:sldMasterMk cId="2089489475" sldId="2147483653"/>
        </pc:sldMasterMkLst>
      </pc:sldMasterChg>
      <pc:sldMasterChg chg="addSp">
        <pc:chgData name="Rhodri Thomas" userId="97013524-85ec-4bc1-99cf-ee75f81eb8cc" providerId="ADAL" clId="{EAA457D7-37F7-4F0D-B624-84BB5F93D1E5}" dt="2023-02-02T11:17:58.971" v="1"/>
        <pc:sldMasterMkLst>
          <pc:docMk/>
          <pc:sldMasterMk cId="1386169068" sldId="2147483691"/>
        </pc:sldMasterMkLst>
      </pc:sldMasterChg>
      <pc:sldMasterChg chg="addSp delSldLayout">
        <pc:chgData name="Rhodri Thomas" userId="97013524-85ec-4bc1-99cf-ee75f81eb8cc" providerId="ADAL" clId="{EAA457D7-37F7-4F0D-B624-84BB5F93D1E5}" dt="2023-02-02T11:37:01.983" v="188" actId="47"/>
        <pc:sldMasterMkLst>
          <pc:docMk/>
          <pc:sldMasterMk cId="3846808341" sldId="2147483723"/>
        </pc:sldMasterMkLst>
        <pc:sldLayoutChg chg="del">
          <pc:chgData name="Rhodri Thomas" userId="97013524-85ec-4bc1-99cf-ee75f81eb8cc" providerId="ADAL" clId="{EAA457D7-37F7-4F0D-B624-84BB5F93D1E5}" dt="2023-02-02T11:31:51.847" v="170" actId="47"/>
          <pc:sldLayoutMkLst>
            <pc:docMk/>
            <pc:sldMasterMk cId="3846808341" sldId="2147483723"/>
            <pc:sldLayoutMk cId="1465948287" sldId="2147483737"/>
          </pc:sldLayoutMkLst>
        </pc:sldLayoutChg>
        <pc:sldLayoutChg chg="del">
          <pc:chgData name="Rhodri Thomas" userId="97013524-85ec-4bc1-99cf-ee75f81eb8cc" providerId="ADAL" clId="{EAA457D7-37F7-4F0D-B624-84BB5F93D1E5}" dt="2023-02-02T11:31:55.041" v="171" actId="47"/>
          <pc:sldLayoutMkLst>
            <pc:docMk/>
            <pc:sldMasterMk cId="3846808341" sldId="2147483723"/>
            <pc:sldLayoutMk cId="2130269843" sldId="2147483738"/>
          </pc:sldLayoutMkLst>
        </pc:sldLayoutChg>
        <pc:sldLayoutChg chg="del">
          <pc:chgData name="Rhodri Thomas" userId="97013524-85ec-4bc1-99cf-ee75f81eb8cc" providerId="ADAL" clId="{EAA457D7-37F7-4F0D-B624-84BB5F93D1E5}" dt="2023-02-02T11:31:56.172" v="172" actId="47"/>
          <pc:sldLayoutMkLst>
            <pc:docMk/>
            <pc:sldMasterMk cId="3846808341" sldId="2147483723"/>
            <pc:sldLayoutMk cId="3531179399" sldId="2147483739"/>
          </pc:sldLayoutMkLst>
        </pc:sldLayoutChg>
        <pc:sldLayoutChg chg="del">
          <pc:chgData name="Rhodri Thomas" userId="97013524-85ec-4bc1-99cf-ee75f81eb8cc" providerId="ADAL" clId="{EAA457D7-37F7-4F0D-B624-84BB5F93D1E5}" dt="2023-02-02T11:31:58.074" v="173" actId="47"/>
          <pc:sldLayoutMkLst>
            <pc:docMk/>
            <pc:sldMasterMk cId="3846808341" sldId="2147483723"/>
            <pc:sldLayoutMk cId="549460369" sldId="2147483740"/>
          </pc:sldLayoutMkLst>
        </pc:sldLayoutChg>
        <pc:sldLayoutChg chg="del">
          <pc:chgData name="Rhodri Thomas" userId="97013524-85ec-4bc1-99cf-ee75f81eb8cc" providerId="ADAL" clId="{EAA457D7-37F7-4F0D-B624-84BB5F93D1E5}" dt="2023-02-02T11:31:59.442" v="174" actId="47"/>
          <pc:sldLayoutMkLst>
            <pc:docMk/>
            <pc:sldMasterMk cId="3846808341" sldId="2147483723"/>
            <pc:sldLayoutMk cId="2206176032" sldId="2147483741"/>
          </pc:sldLayoutMkLst>
        </pc:sldLayoutChg>
        <pc:sldLayoutChg chg="del">
          <pc:chgData name="Rhodri Thomas" userId="97013524-85ec-4bc1-99cf-ee75f81eb8cc" providerId="ADAL" clId="{EAA457D7-37F7-4F0D-B624-84BB5F93D1E5}" dt="2023-02-02T11:34:42.969" v="180" actId="47"/>
          <pc:sldLayoutMkLst>
            <pc:docMk/>
            <pc:sldMasterMk cId="3846808341" sldId="2147483723"/>
            <pc:sldLayoutMk cId="3095146083" sldId="2147483742"/>
          </pc:sldLayoutMkLst>
        </pc:sldLayoutChg>
        <pc:sldLayoutChg chg="del">
          <pc:chgData name="Rhodri Thomas" userId="97013524-85ec-4bc1-99cf-ee75f81eb8cc" providerId="ADAL" clId="{EAA457D7-37F7-4F0D-B624-84BB5F93D1E5}" dt="2023-02-02T11:34:45.073" v="181" actId="47"/>
          <pc:sldLayoutMkLst>
            <pc:docMk/>
            <pc:sldMasterMk cId="3846808341" sldId="2147483723"/>
            <pc:sldLayoutMk cId="195420445" sldId="2147483743"/>
          </pc:sldLayoutMkLst>
        </pc:sldLayoutChg>
        <pc:sldLayoutChg chg="del">
          <pc:chgData name="Rhodri Thomas" userId="97013524-85ec-4bc1-99cf-ee75f81eb8cc" providerId="ADAL" clId="{EAA457D7-37F7-4F0D-B624-84BB5F93D1E5}" dt="2023-02-02T11:34:46.676" v="182" actId="47"/>
          <pc:sldLayoutMkLst>
            <pc:docMk/>
            <pc:sldMasterMk cId="3846808341" sldId="2147483723"/>
            <pc:sldLayoutMk cId="3961357341" sldId="2147483744"/>
          </pc:sldLayoutMkLst>
        </pc:sldLayoutChg>
        <pc:sldLayoutChg chg="del">
          <pc:chgData name="Rhodri Thomas" userId="97013524-85ec-4bc1-99cf-ee75f81eb8cc" providerId="ADAL" clId="{EAA457D7-37F7-4F0D-B624-84BB5F93D1E5}" dt="2023-02-02T11:34:51.821" v="183" actId="47"/>
          <pc:sldLayoutMkLst>
            <pc:docMk/>
            <pc:sldMasterMk cId="3846808341" sldId="2147483723"/>
            <pc:sldLayoutMk cId="4033208793" sldId="2147483745"/>
          </pc:sldLayoutMkLst>
        </pc:sldLayoutChg>
        <pc:sldLayoutChg chg="del">
          <pc:chgData name="Rhodri Thomas" userId="97013524-85ec-4bc1-99cf-ee75f81eb8cc" providerId="ADAL" clId="{EAA457D7-37F7-4F0D-B624-84BB5F93D1E5}" dt="2023-02-02T11:37:01.983" v="188" actId="47"/>
          <pc:sldLayoutMkLst>
            <pc:docMk/>
            <pc:sldMasterMk cId="3846808341" sldId="2147483723"/>
            <pc:sldLayoutMk cId="1782953062" sldId="2147483753"/>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ea typeface="ＭＳ Ｐゴシック" charset="-128"/>
                <a:cs typeface="ＭＳ Ｐゴシック" charset="-128"/>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2586ABBB-9C0A-1D47-83E6-10FD6948B0D3}" type="datetime1">
              <a:rPr lang="en-US"/>
              <a:pPr/>
              <a:t>3/20/2025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ea typeface="ＭＳ Ｐゴシック" charset="-128"/>
                <a:cs typeface="ＭＳ Ｐゴシック" charset="-128"/>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BFAD621-1136-4040-A893-ED5AEC3FF12D}" type="slidenum">
              <a:rPr lang="en-US"/>
              <a:pPr/>
              <a:t>‹#›</a:t>
            </a:fld>
            <a:endParaRPr lang="en-US"/>
          </a:p>
        </p:txBody>
      </p:sp>
    </p:spTree>
    <p:extLst>
      <p:ext uri="{BB962C8B-B14F-4D97-AF65-F5344CB8AC3E}">
        <p14:creationId xmlns:p14="http://schemas.microsoft.com/office/powerpoint/2010/main" val="300745571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5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mn-ea"/>
                <a:cs typeface="+mn-cs"/>
              </a:defRPr>
            </a:lvl1pPr>
          </a:lstStyle>
          <a:p>
            <a:pPr>
              <a:defRPr/>
            </a:pPr>
            <a:endParaRPr lang="en-GB"/>
          </a:p>
        </p:txBody>
      </p:sp>
      <p:sp>
        <p:nvSpPr>
          <p:cNvPr id="1946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506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506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6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D847933-502B-D146-9428-3DDD196AD935}" type="slidenum">
              <a:rPr lang="en-GB"/>
              <a:pPr/>
              <a:t>‹#›</a:t>
            </a:fld>
            <a:endParaRPr lang="en-GB"/>
          </a:p>
        </p:txBody>
      </p:sp>
    </p:spTree>
    <p:extLst>
      <p:ext uri="{BB962C8B-B14F-4D97-AF65-F5344CB8AC3E}">
        <p14:creationId xmlns:p14="http://schemas.microsoft.com/office/powerpoint/2010/main" val="254321936"/>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128"/>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C946B-12B9-3805-2276-D992ADD36EC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B3034EF-4E50-B781-6A2F-80BDF1464DCB}"/>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9F963E-1F3F-5D8B-2C07-EF30019DC45E}"/>
              </a:ext>
            </a:extLst>
          </p:cNvPr>
          <p:cNvSpPr>
            <a:spLocks noGrp="1"/>
          </p:cNvSpPr>
          <p:nvPr>
            <p:ph type="dt" sz="half" idx="10"/>
          </p:nvPr>
        </p:nvSpPr>
        <p:spPr/>
        <p:txBody>
          <a:bodyPr/>
          <a:lstStyle/>
          <a:p>
            <a:fld id="{4AAD347D-5ACD-4C99-B74B-A9C85AD731AF}" type="datetimeFigureOut">
              <a:rPr lang="en-US" smtClean="0"/>
              <a:t>3/20/2025</a:t>
            </a:fld>
            <a:endParaRPr lang="en-US" dirty="0"/>
          </a:p>
        </p:txBody>
      </p:sp>
      <p:sp>
        <p:nvSpPr>
          <p:cNvPr id="5" name="Footer Placeholder 4">
            <a:extLst>
              <a:ext uri="{FF2B5EF4-FFF2-40B4-BE49-F238E27FC236}">
                <a16:creationId xmlns:a16="http://schemas.microsoft.com/office/drawing/2014/main" id="{17DF8A20-FE0E-55AF-5535-9235D9C617B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2D4EA5E-86F4-5F32-BAE3-C2779ADC1992}"/>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78240304"/>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413CD-9B0A-079A-B9C8-3DD702C3F2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D1E38D-89AB-7EFA-105F-E65E2A7A66D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F665BF-907F-DA88-A283-C664BDBB974F}"/>
              </a:ext>
            </a:extLst>
          </p:cNvPr>
          <p:cNvSpPr>
            <a:spLocks noGrp="1"/>
          </p:cNvSpPr>
          <p:nvPr>
            <p:ph type="dt" sz="half" idx="10"/>
          </p:nvPr>
        </p:nvSpPr>
        <p:spPr/>
        <p:txBody>
          <a:bodyPr/>
          <a:lstStyle/>
          <a:p>
            <a:fld id="{4509A250-FF31-4206-8172-F9D3106AACB1}" type="datetimeFigureOut">
              <a:rPr lang="en-US" smtClean="0"/>
              <a:t>3/20/2025</a:t>
            </a:fld>
            <a:endParaRPr lang="en-US" dirty="0"/>
          </a:p>
        </p:txBody>
      </p:sp>
      <p:sp>
        <p:nvSpPr>
          <p:cNvPr id="5" name="Footer Placeholder 4">
            <a:extLst>
              <a:ext uri="{FF2B5EF4-FFF2-40B4-BE49-F238E27FC236}">
                <a16:creationId xmlns:a16="http://schemas.microsoft.com/office/drawing/2014/main" id="{A268ACFC-D01E-FEAD-EE52-9170B0D6EAE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A2D444F-DB7D-C378-E7F1-2F02E3FC026E}"/>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65681226"/>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F2B99-BC21-CAE9-95DB-51FEE0AA48AB}"/>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97E3B9-0BB3-CC79-A007-6DA6733AC779}"/>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3F1FE55-0461-26DF-D2DC-2D16DBD4BCE9}"/>
              </a:ext>
            </a:extLst>
          </p:cNvPr>
          <p:cNvSpPr>
            <a:spLocks noGrp="1"/>
          </p:cNvSpPr>
          <p:nvPr>
            <p:ph type="dt" sz="half" idx="10"/>
          </p:nvPr>
        </p:nvSpPr>
        <p:spPr/>
        <p:txBody>
          <a:bodyPr/>
          <a:lstStyle/>
          <a:p>
            <a:fld id="{9796027F-7875-4030-9381-8BD8C4F21935}" type="datetimeFigureOut">
              <a:rPr lang="en-US" smtClean="0"/>
              <a:t>3/20/2025</a:t>
            </a:fld>
            <a:endParaRPr lang="en-US" dirty="0"/>
          </a:p>
        </p:txBody>
      </p:sp>
      <p:sp>
        <p:nvSpPr>
          <p:cNvPr id="5" name="Footer Placeholder 4">
            <a:extLst>
              <a:ext uri="{FF2B5EF4-FFF2-40B4-BE49-F238E27FC236}">
                <a16:creationId xmlns:a16="http://schemas.microsoft.com/office/drawing/2014/main" id="{DFFCD7FB-5C1A-5278-5FB3-4EC2FE1CE51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087E4C0-987E-7515-FC98-268F35E637AF}"/>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351344173"/>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DFA99-7D95-CF1F-8E02-10B39B2478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E9DC2D-C2A2-B0E7-1E88-FD547B66EB8F}"/>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9024D97-0B35-D265-0AC1-F069A546DE9F}"/>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406F0B-D53C-0939-6800-FB01AD54C899}"/>
              </a:ext>
            </a:extLst>
          </p:cNvPr>
          <p:cNvSpPr>
            <a:spLocks noGrp="1"/>
          </p:cNvSpPr>
          <p:nvPr>
            <p:ph type="dt" sz="half" idx="10"/>
          </p:nvPr>
        </p:nvSpPr>
        <p:spPr/>
        <p:txBody>
          <a:bodyPr/>
          <a:lstStyle/>
          <a:p>
            <a:fld id="{9796027F-7875-4030-9381-8BD8C4F21935}" type="datetimeFigureOut">
              <a:rPr lang="en-US" smtClean="0"/>
              <a:t>3/20/2025</a:t>
            </a:fld>
            <a:endParaRPr lang="en-US" dirty="0"/>
          </a:p>
        </p:txBody>
      </p:sp>
      <p:sp>
        <p:nvSpPr>
          <p:cNvPr id="6" name="Footer Placeholder 5">
            <a:extLst>
              <a:ext uri="{FF2B5EF4-FFF2-40B4-BE49-F238E27FC236}">
                <a16:creationId xmlns:a16="http://schemas.microsoft.com/office/drawing/2014/main" id="{928AEA94-2F22-EC08-8C06-A0CDE0BC91B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70EF58-2C54-9D5C-E672-EA9DDD02DB96}"/>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539431986"/>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41B55-C10C-276C-BB0B-F82191A8B3D3}"/>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D65C66-0955-CAEA-2AC3-8A48F45D6205}"/>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F8B6B8B6-E67B-57A3-B7CA-213A44EFE493}"/>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44ABD79-FC65-35CA-38F8-59C8DDD4ECAE}"/>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D440C099-93CD-7D12-4202-7AC9F66D0DE5}"/>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390458C-CCCA-E142-2164-EFB56471B8A5}"/>
              </a:ext>
            </a:extLst>
          </p:cNvPr>
          <p:cNvSpPr>
            <a:spLocks noGrp="1"/>
          </p:cNvSpPr>
          <p:nvPr>
            <p:ph type="dt" sz="half" idx="10"/>
          </p:nvPr>
        </p:nvSpPr>
        <p:spPr/>
        <p:txBody>
          <a:bodyPr/>
          <a:lstStyle/>
          <a:p>
            <a:fld id="{9796027F-7875-4030-9381-8BD8C4F21935}" type="datetimeFigureOut">
              <a:rPr lang="en-US" smtClean="0"/>
              <a:t>3/20/2025</a:t>
            </a:fld>
            <a:endParaRPr lang="en-US" dirty="0"/>
          </a:p>
        </p:txBody>
      </p:sp>
      <p:sp>
        <p:nvSpPr>
          <p:cNvPr id="8" name="Footer Placeholder 7">
            <a:extLst>
              <a:ext uri="{FF2B5EF4-FFF2-40B4-BE49-F238E27FC236}">
                <a16:creationId xmlns:a16="http://schemas.microsoft.com/office/drawing/2014/main" id="{48D065F0-9889-B41A-33D6-C7AF900A616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4498B67-A0D7-C139-2B00-74C3D814F380}"/>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0537199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CE7B0-D603-4294-886E-F772377D84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5EF68F-4B4D-B13F-8417-147CAD6AA109}"/>
              </a:ext>
            </a:extLst>
          </p:cNvPr>
          <p:cNvSpPr>
            <a:spLocks noGrp="1"/>
          </p:cNvSpPr>
          <p:nvPr>
            <p:ph type="dt" sz="half" idx="10"/>
          </p:nvPr>
        </p:nvSpPr>
        <p:spPr/>
        <p:txBody>
          <a:bodyPr/>
          <a:lstStyle/>
          <a:p>
            <a:fld id="{4509A250-FF31-4206-8172-F9D3106AACB1}" type="datetimeFigureOut">
              <a:rPr lang="en-US" smtClean="0"/>
              <a:t>3/20/2025</a:t>
            </a:fld>
            <a:endParaRPr lang="en-US" dirty="0"/>
          </a:p>
        </p:txBody>
      </p:sp>
      <p:sp>
        <p:nvSpPr>
          <p:cNvPr id="4" name="Footer Placeholder 3">
            <a:extLst>
              <a:ext uri="{FF2B5EF4-FFF2-40B4-BE49-F238E27FC236}">
                <a16:creationId xmlns:a16="http://schemas.microsoft.com/office/drawing/2014/main" id="{9CF00B96-950C-DF64-2425-9B13AC1C350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1511B40-5269-B098-A68E-F83237210687}"/>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932977736"/>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A383F5-F4B9-52D0-E085-FA0640AC6DC1}"/>
              </a:ext>
            </a:extLst>
          </p:cNvPr>
          <p:cNvSpPr>
            <a:spLocks noGrp="1"/>
          </p:cNvSpPr>
          <p:nvPr>
            <p:ph type="dt" sz="half" idx="10"/>
          </p:nvPr>
        </p:nvSpPr>
        <p:spPr/>
        <p:txBody>
          <a:bodyPr/>
          <a:lstStyle/>
          <a:p>
            <a:fld id="{4509A250-FF31-4206-8172-F9D3106AACB1}" type="datetimeFigureOut">
              <a:rPr lang="en-US" smtClean="0"/>
              <a:t>3/20/2025</a:t>
            </a:fld>
            <a:endParaRPr lang="en-US" dirty="0"/>
          </a:p>
        </p:txBody>
      </p:sp>
      <p:sp>
        <p:nvSpPr>
          <p:cNvPr id="3" name="Footer Placeholder 2">
            <a:extLst>
              <a:ext uri="{FF2B5EF4-FFF2-40B4-BE49-F238E27FC236}">
                <a16:creationId xmlns:a16="http://schemas.microsoft.com/office/drawing/2014/main" id="{08E08EBD-D1BF-6D43-79DA-188935E2F73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56A8351-E8D6-1EBB-CD2B-F1C4AD883862}"/>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498789637"/>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2DC49-C759-E1F3-20D9-693E40654824}"/>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3655E89-057B-94F8-263F-224BA844FA14}"/>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805012D-9CC1-27E1-78D5-5E78BCA0270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479B8DA-07CA-0D0A-21D0-C0062BCCD6F4}"/>
              </a:ext>
            </a:extLst>
          </p:cNvPr>
          <p:cNvSpPr>
            <a:spLocks noGrp="1"/>
          </p:cNvSpPr>
          <p:nvPr>
            <p:ph type="dt" sz="half" idx="10"/>
          </p:nvPr>
        </p:nvSpPr>
        <p:spPr/>
        <p:txBody>
          <a:bodyPr/>
          <a:lstStyle/>
          <a:p>
            <a:fld id="{4509A250-FF31-4206-8172-F9D3106AACB1}" type="datetimeFigureOut">
              <a:rPr lang="en-US" smtClean="0"/>
              <a:t>3/20/2025</a:t>
            </a:fld>
            <a:endParaRPr lang="en-US" dirty="0"/>
          </a:p>
        </p:txBody>
      </p:sp>
      <p:sp>
        <p:nvSpPr>
          <p:cNvPr id="6" name="Footer Placeholder 5">
            <a:extLst>
              <a:ext uri="{FF2B5EF4-FFF2-40B4-BE49-F238E27FC236}">
                <a16:creationId xmlns:a16="http://schemas.microsoft.com/office/drawing/2014/main" id="{EAA00232-9BB9-8F6D-5C53-200945D76C1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3194400-79A3-3007-2A86-52E2F71EE011}"/>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35058207"/>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E13AE-0E2E-FE2C-9FE4-69CBB2DFEDD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7BC3EB-F94D-DD4D-7577-634A9E90F0FC}"/>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A74FC74D-761C-9C25-53DF-EEE1BB061C8B}"/>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D286EB8F-BFAC-5912-EBDA-B385D788ADCC}"/>
              </a:ext>
            </a:extLst>
          </p:cNvPr>
          <p:cNvSpPr>
            <a:spLocks noGrp="1"/>
          </p:cNvSpPr>
          <p:nvPr>
            <p:ph type="dt" sz="half" idx="10"/>
          </p:nvPr>
        </p:nvSpPr>
        <p:spPr/>
        <p:txBody>
          <a:bodyPr/>
          <a:lstStyle/>
          <a:p>
            <a:fld id="{4509A250-FF31-4206-8172-F9D3106AACB1}" type="datetimeFigureOut">
              <a:rPr lang="en-US" smtClean="0"/>
              <a:t>3/20/2025</a:t>
            </a:fld>
            <a:endParaRPr lang="en-US" dirty="0"/>
          </a:p>
        </p:txBody>
      </p:sp>
      <p:sp>
        <p:nvSpPr>
          <p:cNvPr id="6" name="Footer Placeholder 5">
            <a:extLst>
              <a:ext uri="{FF2B5EF4-FFF2-40B4-BE49-F238E27FC236}">
                <a16:creationId xmlns:a16="http://schemas.microsoft.com/office/drawing/2014/main" id="{98704461-BF07-9664-23DD-22310CF39D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5083E0F-F68A-CDCF-C282-EBA6ADDA9E9E}"/>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387180020"/>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EDA94-1DC0-E676-C4A9-0FCCB75CD2A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21EC87-592E-2510-D252-D19D06231B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A37C38-4DF8-86E5-4F07-A9CF01D8B600}"/>
              </a:ext>
            </a:extLst>
          </p:cNvPr>
          <p:cNvSpPr>
            <a:spLocks noGrp="1"/>
          </p:cNvSpPr>
          <p:nvPr>
            <p:ph type="dt" sz="half" idx="10"/>
          </p:nvPr>
        </p:nvSpPr>
        <p:spPr/>
        <p:txBody>
          <a:bodyPr/>
          <a:lstStyle/>
          <a:p>
            <a:fld id="{4509A250-FF31-4206-8172-F9D3106AACB1}" type="datetimeFigureOut">
              <a:rPr lang="en-US" smtClean="0"/>
              <a:t>3/20/2025</a:t>
            </a:fld>
            <a:endParaRPr lang="en-US" dirty="0"/>
          </a:p>
        </p:txBody>
      </p:sp>
      <p:sp>
        <p:nvSpPr>
          <p:cNvPr id="5" name="Footer Placeholder 4">
            <a:extLst>
              <a:ext uri="{FF2B5EF4-FFF2-40B4-BE49-F238E27FC236}">
                <a16:creationId xmlns:a16="http://schemas.microsoft.com/office/drawing/2014/main" id="{1D5D3B30-614C-CF44-91B2-3ACF8556166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58308FD-A5BB-E5BA-0ADE-33BA90B5E1FA}"/>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66423877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D47A8A-5B43-F653-3CB0-564B91FA8B26}"/>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5F21EC-D56C-D7F5-556F-A2BB4072552D}"/>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FFD628-5CB7-C2A5-89E7-F9332C9A7183}"/>
              </a:ext>
            </a:extLst>
          </p:cNvPr>
          <p:cNvSpPr>
            <a:spLocks noGrp="1"/>
          </p:cNvSpPr>
          <p:nvPr>
            <p:ph type="dt" sz="half" idx="10"/>
          </p:nvPr>
        </p:nvSpPr>
        <p:spPr/>
        <p:txBody>
          <a:bodyPr/>
          <a:lstStyle/>
          <a:p>
            <a:fld id="{4509A250-FF31-4206-8172-F9D3106AACB1}" type="datetimeFigureOut">
              <a:rPr lang="en-US" smtClean="0"/>
              <a:t>3/20/2025</a:t>
            </a:fld>
            <a:endParaRPr lang="en-US" dirty="0"/>
          </a:p>
        </p:txBody>
      </p:sp>
      <p:sp>
        <p:nvSpPr>
          <p:cNvPr id="5" name="Footer Placeholder 4">
            <a:extLst>
              <a:ext uri="{FF2B5EF4-FFF2-40B4-BE49-F238E27FC236}">
                <a16:creationId xmlns:a16="http://schemas.microsoft.com/office/drawing/2014/main" id="{798D942B-4FF7-CF79-08DF-9DEB7E81C7B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A6DF4A8-7FCA-6EE1-7363-290032D074E4}"/>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039822810"/>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085444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2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3720539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12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3795159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13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620001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userDrawn="1">
  <p:cSld name="14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720521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userDrawn="1">
  <p:cSld name="15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8741120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16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4663162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userDrawn="1">
  <p:cSld name="20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4053365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jpe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FC1C5A-F95B-6328-02F5-D77B16E072D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735626-FE65-4D88-431F-26FC61CB9A2D}"/>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F9DA39-6BB7-D746-F1A4-2DFDE451CA95}"/>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4AAD347D-5ACD-4C99-B74B-A9C85AD731AF}" type="datetimeFigureOut">
              <a:rPr lang="en-US" smtClean="0"/>
              <a:t>3/20/2025</a:t>
            </a:fld>
            <a:endParaRPr lang="en-US" dirty="0"/>
          </a:p>
        </p:txBody>
      </p:sp>
      <p:sp>
        <p:nvSpPr>
          <p:cNvPr id="5" name="Footer Placeholder 4">
            <a:extLst>
              <a:ext uri="{FF2B5EF4-FFF2-40B4-BE49-F238E27FC236}">
                <a16:creationId xmlns:a16="http://schemas.microsoft.com/office/drawing/2014/main" id="{0806FC8B-40BB-1AB8-C501-FFDD3FD86A07}"/>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F613F-D5CA-62CD-B363-E731106CB82B}"/>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57F1E4F-1CFF-5643-939E-02111984F565}" type="slidenum">
              <a:rPr lang="en-US" smtClean="0"/>
              <a:t>‹#›</a:t>
            </a:fld>
            <a:endParaRPr lang="en-US" dirty="0"/>
          </a:p>
        </p:txBody>
      </p:sp>
      <p:sp>
        <p:nvSpPr>
          <p:cNvPr id="7" name="Text Box 10">
            <a:extLst>
              <a:ext uri="{FF2B5EF4-FFF2-40B4-BE49-F238E27FC236}">
                <a16:creationId xmlns:a16="http://schemas.microsoft.com/office/drawing/2014/main" id="{1EE94AB9-8D32-609D-578D-D77864FC4AD7}"/>
              </a:ext>
            </a:extLst>
          </p:cNvPr>
          <p:cNvSpPr txBox="1">
            <a:spLocks noChangeArrowheads="1"/>
          </p:cNvSpPr>
          <p:nvPr userDrawn="1"/>
        </p:nvSpPr>
        <p:spPr bwMode="white">
          <a:xfrm>
            <a:off x="0" y="234106"/>
            <a:ext cx="7010400" cy="4572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dirty="0">
                <a:solidFill>
                  <a:srgbClr val="D81E05"/>
                </a:solidFill>
                <a:cs typeface="Arial" charset="0"/>
              </a:rPr>
              <a:t> </a:t>
            </a:r>
          </a:p>
        </p:txBody>
      </p:sp>
      <p:sp>
        <p:nvSpPr>
          <p:cNvPr id="8" name="Text Box 10">
            <a:extLst>
              <a:ext uri="{FF2B5EF4-FFF2-40B4-BE49-F238E27FC236}">
                <a16:creationId xmlns:a16="http://schemas.microsoft.com/office/drawing/2014/main" id="{84EB4C77-153D-FCEA-784F-D1C854ABF189}"/>
              </a:ext>
            </a:extLst>
          </p:cNvPr>
          <p:cNvSpPr txBox="1">
            <a:spLocks noChangeArrowheads="1"/>
          </p:cNvSpPr>
          <p:nvPr userDrawn="1"/>
        </p:nvSpPr>
        <p:spPr bwMode="white">
          <a:xfrm>
            <a:off x="0" y="457200"/>
            <a:ext cx="9144000" cy="152400"/>
          </a:xfrm>
          <a:prstGeom prst="rect">
            <a:avLst/>
          </a:prstGeom>
          <a:solidFill>
            <a:srgbClr val="D9D9D9">
              <a:alpha val="0"/>
            </a:srgbClr>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9D9D9"/>
                </a:solidFill>
                <a:cs typeface="Arial" charset="0"/>
              </a:rPr>
              <a:t> </a:t>
            </a:r>
          </a:p>
        </p:txBody>
      </p:sp>
      <p:sp>
        <p:nvSpPr>
          <p:cNvPr id="9" name="Rectangle 14">
            <a:extLst>
              <a:ext uri="{FF2B5EF4-FFF2-40B4-BE49-F238E27FC236}">
                <a16:creationId xmlns:a16="http://schemas.microsoft.com/office/drawing/2014/main" id="{F08B9B17-1480-5B86-DA55-A7909349D455}"/>
              </a:ext>
            </a:extLst>
          </p:cNvPr>
          <p:cNvSpPr>
            <a:spLocks noChangeArrowheads="1"/>
          </p:cNvSpPr>
          <p:nvPr userDrawn="1"/>
        </p:nvSpPr>
        <p:spPr bwMode="auto">
          <a:xfrm>
            <a:off x="457200" y="308718"/>
            <a:ext cx="6092587" cy="307975"/>
          </a:xfrm>
          <a:prstGeom prst="rect">
            <a:avLst/>
          </a:prstGeom>
          <a:noFill/>
          <a:ln w="9525">
            <a:noFill/>
            <a:miter lim="800000"/>
            <a:headEnd/>
            <a:tailEnd/>
          </a:ln>
        </p:spPr>
        <p:txBody>
          <a:bodyPr wrap="square">
            <a:prstTxWarp prst="textNoShape">
              <a:avLst/>
            </a:prstTxWarp>
            <a:spAutoFit/>
          </a:bodyPr>
          <a:lstStyle/>
          <a:p>
            <a:r>
              <a:rPr lang="en-GB" sz="1400" dirty="0">
                <a:solidFill>
                  <a:schemeClr val="bg1"/>
                </a:solidFill>
              </a:rPr>
              <a:t>City &amp; Guilds </a:t>
            </a:r>
            <a:r>
              <a:rPr lang="en-GB" sz="1400" b="1" dirty="0">
                <a:solidFill>
                  <a:schemeClr val="bg1"/>
                </a:solidFill>
              </a:rPr>
              <a:t>Construction</a:t>
            </a:r>
            <a:endParaRPr lang="en-US" sz="1400" dirty="0">
              <a:solidFill>
                <a:schemeClr val="bg1"/>
              </a:solidFill>
            </a:endParaRPr>
          </a:p>
        </p:txBody>
      </p:sp>
      <p:sp>
        <p:nvSpPr>
          <p:cNvPr id="10" name="Text Box 10">
            <a:extLst>
              <a:ext uri="{FF2B5EF4-FFF2-40B4-BE49-F238E27FC236}">
                <a16:creationId xmlns:a16="http://schemas.microsoft.com/office/drawing/2014/main" id="{1E045BB3-8E66-EF5A-ABE3-D11B8F031A9D}"/>
              </a:ext>
            </a:extLst>
          </p:cNvPr>
          <p:cNvSpPr txBox="1">
            <a:spLocks noChangeArrowheads="1"/>
          </p:cNvSpPr>
          <p:nvPr userDrawn="1"/>
        </p:nvSpPr>
        <p:spPr bwMode="white">
          <a:xfrm>
            <a:off x="0" y="6324600"/>
            <a:ext cx="9144000" cy="381000"/>
          </a:xfrm>
          <a:prstGeom prst="rect">
            <a:avLst/>
          </a:prstGeom>
          <a:solidFill>
            <a:srgbClr val="D9D9D9"/>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11" name="Text Box 10">
            <a:extLst>
              <a:ext uri="{FF2B5EF4-FFF2-40B4-BE49-F238E27FC236}">
                <a16:creationId xmlns:a16="http://schemas.microsoft.com/office/drawing/2014/main" id="{5952DB42-EE81-ACA8-D381-47B0EAB64B7A}"/>
              </a:ext>
            </a:extLst>
          </p:cNvPr>
          <p:cNvSpPr txBox="1">
            <a:spLocks noChangeArrowheads="1"/>
          </p:cNvSpPr>
          <p:nvPr userDrawn="1"/>
        </p:nvSpPr>
        <p:spPr bwMode="white">
          <a:xfrm>
            <a:off x="0" y="6705600"/>
            <a:ext cx="9144000" cy="1524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12" name="Text Box 11">
            <a:extLst>
              <a:ext uri="{FF2B5EF4-FFF2-40B4-BE49-F238E27FC236}">
                <a16:creationId xmlns:a16="http://schemas.microsoft.com/office/drawing/2014/main" id="{E40B080A-F170-4477-57B2-9A683C1369E7}"/>
              </a:ext>
            </a:extLst>
          </p:cNvPr>
          <p:cNvSpPr txBox="1">
            <a:spLocks noChangeArrowheads="1"/>
          </p:cNvSpPr>
          <p:nvPr userDrawn="1"/>
        </p:nvSpPr>
        <p:spPr bwMode="auto">
          <a:xfrm>
            <a:off x="457200" y="6400800"/>
            <a:ext cx="6477000" cy="228600"/>
          </a:xfrm>
          <a:prstGeom prst="rect">
            <a:avLst/>
          </a:prstGeom>
          <a:noFill/>
          <a:ln w="9525">
            <a:noFill/>
            <a:miter lim="800000"/>
            <a:headEnd/>
            <a:tailEnd/>
          </a:ln>
        </p:spPr>
        <p:txBody>
          <a:bodyPr lIns="0" tIns="0" rIns="0" bIns="0">
            <a:prstTxWarp prst="textNoShape">
              <a:avLst/>
            </a:prstTxWarp>
          </a:bodyPr>
          <a:lstStyle/>
          <a:p>
            <a:pPr>
              <a:spcBef>
                <a:spcPts val="600"/>
              </a:spcBef>
            </a:pPr>
            <a:r>
              <a:rPr lang="en-US" sz="1100"/>
              <a:t>© 2013 City and Guilds of London Institute. All rights reserved</a:t>
            </a:r>
            <a:r>
              <a:rPr lang="en-US" sz="900"/>
              <a:t>.</a:t>
            </a:r>
            <a:br>
              <a:rPr lang="en-US" sz="1100">
                <a:ea typeface="Arial" pitchFamily="-105" charset="0"/>
                <a:cs typeface="Arial" pitchFamily="-105" charset="0"/>
              </a:rPr>
            </a:br>
            <a:endParaRPr lang="en-US" sz="1100">
              <a:ea typeface="Arial" pitchFamily="-105" charset="0"/>
              <a:cs typeface="Arial" pitchFamily="-105" charset="0"/>
            </a:endParaRPr>
          </a:p>
          <a:p>
            <a:endParaRPr lang="en-US" sz="1200">
              <a:latin typeface="Times New Roman" pitchFamily="-105" charset="0"/>
            </a:endParaRPr>
          </a:p>
          <a:p>
            <a:endParaRPr lang="en-US" sz="1200">
              <a:latin typeface="Times New Roman" pitchFamily="-105" charset="0"/>
            </a:endParaRPr>
          </a:p>
        </p:txBody>
      </p:sp>
      <p:sp>
        <p:nvSpPr>
          <p:cNvPr id="13" name="Text Box 11">
            <a:extLst>
              <a:ext uri="{FF2B5EF4-FFF2-40B4-BE49-F238E27FC236}">
                <a16:creationId xmlns:a16="http://schemas.microsoft.com/office/drawing/2014/main" id="{0917BA94-CA9B-62E6-8EC2-DBF479841AB2}"/>
              </a:ext>
            </a:extLst>
          </p:cNvPr>
          <p:cNvSpPr txBox="1">
            <a:spLocks noChangeArrowheads="1"/>
          </p:cNvSpPr>
          <p:nvPr userDrawn="1"/>
        </p:nvSpPr>
        <p:spPr bwMode="auto">
          <a:xfrm>
            <a:off x="7239000" y="6400800"/>
            <a:ext cx="1447800" cy="228600"/>
          </a:xfrm>
          <a:prstGeom prst="rect">
            <a:avLst/>
          </a:prstGeom>
          <a:noFill/>
          <a:ln w="9525">
            <a:noFill/>
            <a:miter lim="800000"/>
            <a:headEnd/>
            <a:tailEnd/>
          </a:ln>
        </p:spPr>
        <p:txBody>
          <a:bodyPr lIns="0" tIns="0" rIns="0" bIns="0">
            <a:prstTxWarp prst="textNoShape">
              <a:avLst/>
            </a:prstTxWarp>
          </a:bodyPr>
          <a:lstStyle/>
          <a:p>
            <a:pPr algn="r">
              <a:spcBef>
                <a:spcPts val="600"/>
              </a:spcBef>
            </a:pPr>
            <a:fld id="{6152C911-7D81-1845-9D20-613E63F035EB}" type="slidenum">
              <a:rPr lang="en-US" sz="1100">
                <a:ea typeface="Arial" pitchFamily="-105" charset="0"/>
                <a:cs typeface="Arial" pitchFamily="-105" charset="0"/>
              </a:rPr>
              <a:pPr algn="r">
                <a:spcBef>
                  <a:spcPts val="600"/>
                </a:spcBef>
              </a:pPr>
              <a:t>‹#›</a:t>
            </a:fld>
            <a:r>
              <a:rPr lang="en-US" sz="1100" dirty="0">
                <a:ea typeface="Arial" pitchFamily="-105" charset="0"/>
                <a:cs typeface="Arial" pitchFamily="-105" charset="0"/>
              </a:rPr>
              <a:t> of 20</a:t>
            </a:r>
          </a:p>
          <a:p>
            <a:br>
              <a:rPr lang="en-US" sz="1100" dirty="0">
                <a:ea typeface="Arial" pitchFamily="-105" charset="0"/>
                <a:cs typeface="Arial" pitchFamily="-105" charset="0"/>
              </a:rPr>
            </a:br>
            <a:endParaRPr lang="en-US" sz="1100" dirty="0">
              <a:ea typeface="Arial" pitchFamily="-105" charset="0"/>
              <a:cs typeface="Arial" pitchFamily="-105" charset="0"/>
            </a:endParaRPr>
          </a:p>
          <a:p>
            <a:br>
              <a:rPr lang="en-US" sz="1100" dirty="0">
                <a:ea typeface="Arial" pitchFamily="-105" charset="0"/>
                <a:cs typeface="Arial" pitchFamily="-105" charset="0"/>
              </a:rPr>
            </a:br>
            <a:endParaRPr lang="en-US" sz="1100" dirty="0">
              <a:ea typeface="Arial" pitchFamily="-105" charset="0"/>
              <a:cs typeface="Arial" pitchFamily="-105" charset="0"/>
            </a:endParaRPr>
          </a:p>
          <a:p>
            <a:endParaRPr lang="en-US" sz="1200" dirty="0">
              <a:latin typeface="Times New Roman" pitchFamily="-105" charset="0"/>
            </a:endParaRPr>
          </a:p>
          <a:p>
            <a:endParaRPr lang="en-US" sz="1200" dirty="0">
              <a:latin typeface="Times New Roman" pitchFamily="-105" charset="0"/>
            </a:endParaRPr>
          </a:p>
        </p:txBody>
      </p:sp>
      <p:pic>
        <p:nvPicPr>
          <p:cNvPr id="14" name="Picture 13">
            <a:extLst>
              <a:ext uri="{FF2B5EF4-FFF2-40B4-BE49-F238E27FC236}">
                <a16:creationId xmlns:a16="http://schemas.microsoft.com/office/drawing/2014/main" id="{8430D3BD-A131-FC2C-975B-AF28CC6FEF2B}"/>
              </a:ext>
            </a:extLst>
          </p:cNvPr>
          <p:cNvPicPr>
            <a:picLocks noChangeAspect="1"/>
          </p:cNvPicPr>
          <p:nvPr userDrawn="1"/>
        </p:nvPicPr>
        <p:blipFill>
          <a:blip r:embed="rId21" cstate="email">
            <a:extLst>
              <a:ext uri="{28A0092B-C50C-407E-A947-70E740481C1C}">
                <a14:useLocalDpi xmlns:a14="http://schemas.microsoft.com/office/drawing/2010/main"/>
              </a:ext>
            </a:extLst>
          </a:blip>
          <a:stretch>
            <a:fillRect/>
          </a:stretch>
        </p:blipFill>
        <p:spPr>
          <a:xfrm>
            <a:off x="6372200" y="147734"/>
            <a:ext cx="2437200" cy="629944"/>
          </a:xfrm>
          <a:prstGeom prst="rect">
            <a:avLst/>
          </a:prstGeom>
        </p:spPr>
      </p:pic>
    </p:spTree>
    <p:extLst>
      <p:ext uri="{BB962C8B-B14F-4D97-AF65-F5344CB8AC3E}">
        <p14:creationId xmlns:p14="http://schemas.microsoft.com/office/powerpoint/2010/main" val="3846808341"/>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46" r:id="rId14"/>
    <p:sldLayoutId id="2147483747" r:id="rId15"/>
    <p:sldLayoutId id="2147483748" r:id="rId16"/>
    <p:sldLayoutId id="2147483749" r:id="rId17"/>
    <p:sldLayoutId id="2147483750" r:id="rId18"/>
    <p:sldLayoutId id="2147483754" r:id="rId19"/>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hyperlink" Target="https://www.hse.gov.uk/statistics/assets/docs/construction.pdf" TargetMode="External"/><Relationship Id="rId2" Type="http://schemas.openxmlformats.org/officeDocument/2006/relationships/hyperlink" Target="https://www.hse.gov.uk/statistics/causinj/index.htm" TargetMode="Externa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hyperlink" Target="https://www.hse.gov.uk/msd/manual-handling/index.htm" TargetMode="External"/><Relationship Id="rId2" Type="http://schemas.openxmlformats.org/officeDocument/2006/relationships/hyperlink" Target="https://www.hse.gov.uk/pubns/priced/l23.pdf" TargetMode="Externa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3" name="Rectangle 15"/>
          <p:cNvSpPr>
            <a:spLocks noGrp="1" noChangeArrowheads="1"/>
          </p:cNvSpPr>
          <p:nvPr>
            <p:ph type="title"/>
          </p:nvPr>
        </p:nvSpPr>
        <p:spPr>
          <a:xfrm>
            <a:off x="696449" y="4343400"/>
            <a:ext cx="7848600" cy="1389856"/>
          </a:xfrm>
        </p:spPr>
        <p:txBody>
          <a:bodyPr anchor="t">
            <a:normAutofit fontScale="90000"/>
          </a:bodyPr>
          <a:lstStyle/>
          <a:p>
            <a:pPr eaLnBrk="1" hangingPunct="1"/>
            <a:r>
              <a:rPr lang="en-GB" dirty="0">
                <a:ea typeface="ＭＳ Ｐゴシック" pitchFamily="-105" charset="-128"/>
                <a:cs typeface="ＭＳ Ｐゴシック" pitchFamily="-105" charset="-128"/>
              </a:rPr>
              <a:t>How to handle materials and equipment safely</a:t>
            </a:r>
            <a:br>
              <a:rPr lang="en-GB" dirty="0">
                <a:ea typeface="ＭＳ Ｐゴシック" pitchFamily="-105" charset="-128"/>
                <a:cs typeface="ＭＳ Ｐゴシック" pitchFamily="-105" charset="-128"/>
              </a:rPr>
            </a:br>
            <a:endParaRPr lang="en-GB" dirty="0">
              <a:ea typeface="ＭＳ Ｐゴシック" pitchFamily="-105" charset="-128"/>
              <a:cs typeface="ＭＳ Ｐゴシック" pitchFamily="-105" charset="-128"/>
            </a:endParaRPr>
          </a:p>
        </p:txBody>
      </p:sp>
      <p:sp>
        <p:nvSpPr>
          <p:cNvPr id="2051" name="Text Box 10"/>
          <p:cNvSpPr txBox="1">
            <a:spLocks noChangeArrowheads="1"/>
          </p:cNvSpPr>
          <p:nvPr/>
        </p:nvSpPr>
        <p:spPr bwMode="white">
          <a:xfrm>
            <a:off x="533400" y="2057400"/>
            <a:ext cx="8077200" cy="1295400"/>
          </a:xfrm>
          <a:prstGeom prst="rect">
            <a:avLst/>
          </a:prstGeom>
          <a:solidFill>
            <a:srgbClr val="0070C0"/>
          </a:solidFill>
          <a:ln w="9525">
            <a:noFill/>
            <a:miter lim="800000"/>
            <a:headEnd/>
            <a:tailEnd/>
          </a:ln>
        </p:spPr>
        <p:txBody>
          <a:bodyPr wrap="none">
            <a:prstTxWarp prst="textNoShape">
              <a:avLst/>
            </a:prstTxWarp>
          </a:bodyPr>
          <a:lstStyle/>
          <a:p>
            <a:r>
              <a:rPr lang="en-GB" sz="1800">
                <a:solidFill>
                  <a:srgbClr val="D81E05"/>
                </a:solidFill>
                <a:ea typeface="Arial" pitchFamily="-105" charset="0"/>
                <a:cs typeface="Arial" pitchFamily="-105" charset="0"/>
              </a:rPr>
              <a:t> </a:t>
            </a:r>
          </a:p>
        </p:txBody>
      </p:sp>
      <p:sp>
        <p:nvSpPr>
          <p:cNvPr id="2052" name="Text Box 10"/>
          <p:cNvSpPr txBox="1">
            <a:spLocks noChangeArrowheads="1"/>
          </p:cNvSpPr>
          <p:nvPr/>
        </p:nvSpPr>
        <p:spPr bwMode="white">
          <a:xfrm>
            <a:off x="533400" y="3352800"/>
            <a:ext cx="8077200" cy="228600"/>
          </a:xfrm>
          <a:prstGeom prst="rect">
            <a:avLst/>
          </a:prstGeom>
          <a:solidFill>
            <a:srgbClr val="D9D9D9"/>
          </a:solidFill>
          <a:ln w="9525">
            <a:noFill/>
            <a:miter lim="800000"/>
            <a:headEnd/>
            <a:tailEnd/>
          </a:ln>
        </p:spPr>
        <p:txBody>
          <a:bodyPr wrap="none">
            <a:prstTxWarp prst="textNoShape">
              <a:avLst/>
            </a:prstTxWarp>
          </a:bodyPr>
          <a:lstStyle/>
          <a:p>
            <a:r>
              <a:rPr lang="en-GB" sz="1800">
                <a:solidFill>
                  <a:srgbClr val="D81E05"/>
                </a:solidFill>
                <a:ea typeface="Arial" pitchFamily="-105" charset="0"/>
                <a:cs typeface="Arial" pitchFamily="-105" charset="0"/>
              </a:rPr>
              <a:t> </a:t>
            </a:r>
          </a:p>
        </p:txBody>
      </p:sp>
      <p:sp>
        <p:nvSpPr>
          <p:cNvPr id="2054" name="TextBox 9"/>
          <p:cNvSpPr txBox="1">
            <a:spLocks noChangeArrowheads="1"/>
          </p:cNvSpPr>
          <p:nvPr/>
        </p:nvSpPr>
        <p:spPr bwMode="auto">
          <a:xfrm>
            <a:off x="838200" y="2348880"/>
            <a:ext cx="7696200" cy="830997"/>
          </a:xfrm>
          <a:prstGeom prst="rect">
            <a:avLst/>
          </a:prstGeom>
          <a:noFill/>
          <a:ln w="9525">
            <a:noFill/>
            <a:miter lim="800000"/>
            <a:headEnd/>
            <a:tailEnd/>
          </a:ln>
        </p:spPr>
        <p:txBody>
          <a:bodyPr>
            <a:prstTxWarp prst="textNoShape">
              <a:avLst/>
            </a:prstTxWarp>
            <a:spAutoFit/>
          </a:bodyPr>
          <a:lstStyle/>
          <a:p>
            <a:pPr eaLnBrk="1" hangingPunct="1"/>
            <a:r>
              <a:rPr lang="en-GB" sz="2400" dirty="0">
                <a:solidFill>
                  <a:schemeClr val="bg1"/>
                </a:solidFill>
              </a:rPr>
              <a:t>Manual handling Manual Handling Operations Regulations 1992 (As amended 2002)</a:t>
            </a:r>
            <a:endParaRPr lang="en-GB" sz="2400" b="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pPr>
              <a:defRPr/>
            </a:pPr>
            <a:r>
              <a:rPr lang="en-GB" dirty="0">
                <a:ea typeface="ＭＳ Ｐゴシック" pitchFamily="34" charset="-128"/>
                <a:cs typeface="Arial" charset="0"/>
              </a:rPr>
              <a:t>Objectives </a:t>
            </a:r>
          </a:p>
        </p:txBody>
      </p:sp>
      <p:sp>
        <p:nvSpPr>
          <p:cNvPr id="3075" name="Content Placeholder 2"/>
          <p:cNvSpPr>
            <a:spLocks noGrp="1"/>
          </p:cNvSpPr>
          <p:nvPr>
            <p:ph sz="quarter" idx="10"/>
          </p:nvPr>
        </p:nvSpPr>
        <p:spPr>
          <a:xfrm>
            <a:off x="179512" y="2276872"/>
            <a:ext cx="8507288" cy="3850328"/>
          </a:xfrm>
        </p:spPr>
        <p:txBody>
          <a:bodyPr/>
          <a:lstStyle/>
          <a:p>
            <a:pPr marL="0" indent="0">
              <a:buNone/>
            </a:pPr>
            <a:r>
              <a:rPr lang="en-GB" dirty="0">
                <a:ea typeface="ＭＳ Ｐゴシック" pitchFamily="-105" charset="-128"/>
                <a:cs typeface="ＭＳ Ｐゴシック" pitchFamily="-105" charset="-128"/>
              </a:rPr>
              <a:t>By the end of this session, you will be able to:</a:t>
            </a:r>
          </a:p>
          <a:p>
            <a:endParaRPr lang="en-GB" sz="2800" dirty="0">
              <a:ea typeface="ＭＳ Ｐゴシック" pitchFamily="-105" charset="-128"/>
              <a:cs typeface="ＭＳ Ｐゴシック" pitchFamily="-105" charset="-128"/>
            </a:endParaRPr>
          </a:p>
          <a:p>
            <a:pPr marL="342900" indent="-342900">
              <a:buFont typeface="Arial" pitchFamily="34" charset="0"/>
              <a:buChar char="•"/>
              <a:defRPr/>
            </a:pPr>
            <a:r>
              <a:rPr lang="en-GB" sz="2000" dirty="0">
                <a:ea typeface="ＭＳ Ｐゴシック" pitchFamily="34" charset="-128"/>
                <a:cs typeface="Arial" charset="0"/>
              </a:rPr>
              <a:t>Identify the legislation and its requirements for employers and employees in relation to safe handling of materials and equipment</a:t>
            </a:r>
          </a:p>
          <a:p>
            <a:pPr marL="342900" indent="-342900">
              <a:buFont typeface="Arial" pitchFamily="34" charset="0"/>
              <a:buChar char="•"/>
              <a:defRPr/>
            </a:pPr>
            <a:endParaRPr lang="en-GB" sz="2000" dirty="0">
              <a:ea typeface="ＭＳ Ｐゴシック" pitchFamily="34" charset="-128"/>
              <a:cs typeface="Arial" charset="0"/>
            </a:endParaRPr>
          </a:p>
          <a:p>
            <a:pPr marL="342900" indent="-342900">
              <a:buFont typeface="Arial" pitchFamily="34" charset="0"/>
              <a:buChar char="•"/>
              <a:defRPr/>
            </a:pPr>
            <a:r>
              <a:rPr lang="en-GB" sz="2000" dirty="0">
                <a:ea typeface="ＭＳ Ｐゴシック" pitchFamily="34" charset="-128"/>
                <a:cs typeface="Arial" charset="0"/>
              </a:rPr>
              <a:t>Evaluate the risks associated with manual handling tasks</a:t>
            </a:r>
          </a:p>
          <a:p>
            <a:pPr marL="342900" indent="-342900">
              <a:buFont typeface="Arial" pitchFamily="34" charset="0"/>
              <a:buChar char="•"/>
              <a:defRPr/>
            </a:pPr>
            <a:endParaRPr lang="en-GB" sz="2000" dirty="0">
              <a:ea typeface="ＭＳ Ｐゴシック" pitchFamily="34" charset="-128"/>
              <a:cs typeface="Arial" charset="0"/>
            </a:endParaRPr>
          </a:p>
          <a:p>
            <a:pPr marL="342900" indent="-342900">
              <a:buFont typeface="Arial" pitchFamily="34" charset="0"/>
              <a:buChar char="•"/>
              <a:defRPr/>
            </a:pPr>
            <a:r>
              <a:rPr lang="en-GB" sz="2000" dirty="0">
                <a:ea typeface="ＭＳ Ｐゴシック" pitchFamily="34" charset="-128"/>
                <a:cs typeface="Arial" charset="0"/>
              </a:rPr>
              <a:t>Carry out risk assessments and propose control methods for manual handling activities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sz="quarter" idx="10"/>
          </p:nvPr>
        </p:nvSpPr>
        <p:spPr>
          <a:xfrm>
            <a:off x="395536" y="692696"/>
            <a:ext cx="8229600" cy="4755600"/>
          </a:xfrm>
        </p:spPr>
        <p:txBody>
          <a:bodyPr/>
          <a:lstStyle/>
          <a:p>
            <a:r>
              <a:rPr lang="en-GB" b="1" dirty="0">
                <a:ea typeface="ＭＳ Ｐゴシック" pitchFamily="34" charset="-128"/>
              </a:rPr>
              <a:t>What is Manual Handling?</a:t>
            </a:r>
          </a:p>
          <a:p>
            <a:endParaRPr lang="en-GB" b="1" dirty="0">
              <a:ea typeface="ＭＳ Ｐゴシック" pitchFamily="34" charset="-128"/>
            </a:endParaRPr>
          </a:p>
          <a:p>
            <a:r>
              <a:rPr lang="en-GB" dirty="0">
                <a:ea typeface="ＭＳ Ｐゴシック" pitchFamily="34" charset="-128"/>
              </a:rPr>
              <a:t>The definition of manual handling:</a:t>
            </a:r>
            <a:br>
              <a:rPr lang="en-GB" dirty="0">
                <a:ea typeface="ＭＳ Ｐゴシック" pitchFamily="34" charset="-128"/>
              </a:rPr>
            </a:br>
            <a:r>
              <a:rPr lang="en-GB" dirty="0">
                <a:ea typeface="ＭＳ Ｐゴシック" pitchFamily="34" charset="-128"/>
              </a:rPr>
              <a:t>The transportation or movement of a load (including person, animal or object) from one place to another by lifting, handling, pushing, pulling or bodily force.</a:t>
            </a:r>
          </a:p>
          <a:p>
            <a:endParaRPr lang="en-GB" dirty="0">
              <a:ea typeface="ＭＳ Ｐゴシック" pitchFamily="34" charset="-128"/>
            </a:endParaRPr>
          </a:p>
          <a:p>
            <a:r>
              <a:rPr lang="en-GB" b="1" dirty="0">
                <a:ea typeface="ＭＳ Ｐゴシック" pitchFamily="34" charset="-128"/>
              </a:rPr>
              <a:t>FACTS</a:t>
            </a:r>
          </a:p>
          <a:p>
            <a:pPr marL="342900" indent="-342900">
              <a:buClr>
                <a:srgbClr val="E30613"/>
              </a:buClr>
              <a:buFont typeface="Arial" pitchFamily="34" charset="0"/>
              <a:buChar char="•"/>
            </a:pPr>
            <a:r>
              <a:rPr lang="en-GB" dirty="0">
                <a:ea typeface="ＭＳ Ｐゴシック" pitchFamily="34" charset="-128"/>
              </a:rPr>
              <a:t>Lifting and moving loads manually is one of the most common causes of injury at work.</a:t>
            </a:r>
          </a:p>
          <a:p>
            <a:pPr marL="342900" indent="-342900">
              <a:buClr>
                <a:srgbClr val="E30613"/>
              </a:buClr>
              <a:buFont typeface="Arial" pitchFamily="34" charset="0"/>
              <a:buChar char="•"/>
            </a:pPr>
            <a:r>
              <a:rPr lang="en-GB" dirty="0">
                <a:ea typeface="ＭＳ Ｐゴシック" pitchFamily="34" charset="-128"/>
              </a:rPr>
              <a:t>56,000 Work Related MSD cases in construction per year</a:t>
            </a:r>
          </a:p>
          <a:p>
            <a:pPr marL="342900" indent="-342900">
              <a:buClr>
                <a:srgbClr val="E30613"/>
              </a:buClr>
              <a:buFont typeface="Arial" pitchFamily="34" charset="0"/>
              <a:buChar char="•"/>
            </a:pPr>
            <a:r>
              <a:rPr lang="en-GB" dirty="0">
                <a:ea typeface="ＭＳ Ｐゴシック" pitchFamily="34" charset="-128"/>
              </a:rPr>
              <a:t>There is no truly ‘safe’ weight limit for manual handling operations so try to find alternatives.</a:t>
            </a:r>
          </a:p>
          <a:p>
            <a:endParaRPr lang="en-GB" dirty="0"/>
          </a:p>
        </p:txBody>
      </p:sp>
      <p:sp>
        <p:nvSpPr>
          <p:cNvPr id="5" name="TextBox 4">
            <a:extLst>
              <a:ext uri="{FF2B5EF4-FFF2-40B4-BE49-F238E27FC236}">
                <a16:creationId xmlns:a16="http://schemas.microsoft.com/office/drawing/2014/main" id="{C6E9DE7E-1CE2-EFE5-E97A-C40081BCBCF3}"/>
              </a:ext>
            </a:extLst>
          </p:cNvPr>
          <p:cNvSpPr txBox="1"/>
          <p:nvPr/>
        </p:nvSpPr>
        <p:spPr>
          <a:xfrm>
            <a:off x="179512" y="5703639"/>
            <a:ext cx="6408712" cy="923330"/>
          </a:xfrm>
          <a:prstGeom prst="rect">
            <a:avLst/>
          </a:prstGeom>
          <a:noFill/>
        </p:spPr>
        <p:txBody>
          <a:bodyPr wrap="square">
            <a:spAutoFit/>
          </a:bodyPr>
          <a:lstStyle/>
          <a:p>
            <a:r>
              <a:rPr lang="en-GB" dirty="0">
                <a:hlinkClick r:id="rId2"/>
              </a:rPr>
              <a:t>Non-fatal injury statistics in Great Britain, (hse.gov.uk)</a:t>
            </a:r>
            <a:endParaRPr lang="en-GB" dirty="0"/>
          </a:p>
          <a:p>
            <a:endParaRPr lang="en-GB" dirty="0"/>
          </a:p>
          <a:p>
            <a:r>
              <a:rPr lang="en-GB" dirty="0">
                <a:hlinkClick r:id="rId3"/>
              </a:rPr>
              <a:t>Construction Injuries by Type</a:t>
            </a:r>
            <a:endParaRPr lang="en-GB" dirty="0"/>
          </a:p>
        </p:txBody>
      </p:sp>
    </p:spTree>
    <p:extLst>
      <p:ext uri="{BB962C8B-B14F-4D97-AF65-F5344CB8AC3E}">
        <p14:creationId xmlns:p14="http://schemas.microsoft.com/office/powerpoint/2010/main" val="847131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Manual Handling</a:t>
            </a:r>
            <a:endParaRPr lang="en-GB" dirty="0"/>
          </a:p>
        </p:txBody>
      </p:sp>
      <p:sp>
        <p:nvSpPr>
          <p:cNvPr id="3" name="Content Placeholder 2"/>
          <p:cNvSpPr>
            <a:spLocks noGrp="1"/>
          </p:cNvSpPr>
          <p:nvPr>
            <p:ph sz="quarter" idx="10"/>
          </p:nvPr>
        </p:nvSpPr>
        <p:spPr>
          <a:xfrm>
            <a:off x="457200" y="2564904"/>
            <a:ext cx="8229600" cy="3562296"/>
          </a:xfrm>
        </p:spPr>
        <p:txBody>
          <a:bodyPr/>
          <a:lstStyle/>
          <a:p>
            <a:pPr eaLnBrk="1" hangingPunct="1"/>
            <a:r>
              <a:rPr lang="en-GB" sz="2800" dirty="0"/>
              <a:t>When you have to manually handle loads consider: </a:t>
            </a:r>
            <a:r>
              <a:rPr lang="en-GB" sz="2800" b="1" dirty="0">
                <a:solidFill>
                  <a:srgbClr val="E30613"/>
                </a:solidFill>
              </a:rPr>
              <a:t>TILE</a:t>
            </a:r>
          </a:p>
          <a:p>
            <a:pPr eaLnBrk="1" hangingPunct="1"/>
            <a:endParaRPr lang="en-US" sz="2800" b="1" dirty="0">
              <a:solidFill>
                <a:srgbClr val="E30613"/>
              </a:solidFill>
            </a:endParaRPr>
          </a:p>
          <a:p>
            <a:pPr eaLnBrk="1" fontAlgn="auto" hangingPunct="1"/>
            <a:r>
              <a:rPr lang="en-GB" sz="2000" b="1" dirty="0">
                <a:solidFill>
                  <a:srgbClr val="E30613"/>
                </a:solidFill>
              </a:rPr>
              <a:t>T</a:t>
            </a:r>
            <a:r>
              <a:rPr lang="en-GB" sz="2000" b="1" dirty="0"/>
              <a:t>ask - </a:t>
            </a:r>
            <a:r>
              <a:rPr lang="en-GB" sz="2000" dirty="0"/>
              <a:t>how often, how much twisting or bending is needed?</a:t>
            </a:r>
          </a:p>
          <a:p>
            <a:pPr eaLnBrk="1" fontAlgn="auto" hangingPunct="1"/>
            <a:r>
              <a:rPr lang="en-GB" sz="2000" b="1" dirty="0">
                <a:solidFill>
                  <a:srgbClr val="E30613"/>
                </a:solidFill>
              </a:rPr>
              <a:t>I</a:t>
            </a:r>
            <a:r>
              <a:rPr lang="en-GB" sz="2000" b="1" dirty="0"/>
              <a:t>ndividual </a:t>
            </a:r>
            <a:r>
              <a:rPr lang="en-GB" sz="2000" dirty="0"/>
              <a:t>capability, male or female, old or young, experienced or inexperienced?</a:t>
            </a:r>
          </a:p>
          <a:p>
            <a:pPr eaLnBrk="1" hangingPunct="1"/>
            <a:r>
              <a:rPr lang="en-GB" sz="2000" b="1" dirty="0">
                <a:solidFill>
                  <a:srgbClr val="E30613"/>
                </a:solidFill>
              </a:rPr>
              <a:t>L</a:t>
            </a:r>
            <a:r>
              <a:rPr lang="en-GB" sz="2000" b="1" dirty="0"/>
              <a:t>oad - </a:t>
            </a:r>
            <a:r>
              <a:rPr lang="en-GB" sz="2000" dirty="0"/>
              <a:t>how heavy? Good grip? Bulky? Heavier at one end?</a:t>
            </a:r>
          </a:p>
          <a:p>
            <a:pPr eaLnBrk="1" hangingPunct="1"/>
            <a:r>
              <a:rPr lang="en-GB" sz="2000" b="1" dirty="0">
                <a:solidFill>
                  <a:srgbClr val="E30613"/>
                </a:solidFill>
              </a:rPr>
              <a:t>E</a:t>
            </a:r>
            <a:r>
              <a:rPr lang="en-GB" sz="2000" b="1" dirty="0"/>
              <a:t>nvironment</a:t>
            </a:r>
            <a:r>
              <a:rPr lang="en-GB" sz="2000" dirty="0"/>
              <a:t> - hot, cold, uneven floor, windy, stairs?</a:t>
            </a:r>
          </a:p>
          <a:p>
            <a:pPr>
              <a:lnSpc>
                <a:spcPct val="100000"/>
              </a:lnSpc>
            </a:pPr>
            <a:endParaRPr lang="en-GB" sz="1600" dirty="0"/>
          </a:p>
        </p:txBody>
      </p:sp>
    </p:spTree>
    <p:extLst>
      <p:ext uri="{BB962C8B-B14F-4D97-AF65-F5344CB8AC3E}">
        <p14:creationId xmlns:p14="http://schemas.microsoft.com/office/powerpoint/2010/main" val="1791823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5D0A7D-223B-D64A-9EDB-7D8DF4D85EB9}"/>
              </a:ext>
            </a:extLst>
          </p:cNvPr>
          <p:cNvSpPr>
            <a:spLocks noGrp="1"/>
          </p:cNvSpPr>
          <p:nvPr>
            <p:ph sz="quarter" idx="10"/>
          </p:nvPr>
        </p:nvSpPr>
        <p:spPr>
          <a:xfrm>
            <a:off x="395536" y="908720"/>
            <a:ext cx="8291264" cy="5218480"/>
          </a:xfrm>
        </p:spPr>
        <p:txBody>
          <a:bodyPr/>
          <a:lstStyle/>
          <a:p>
            <a:pPr marL="0" indent="0">
              <a:buNone/>
            </a:pPr>
            <a:r>
              <a:rPr lang="en-GB" dirty="0"/>
              <a:t>The Manual Handling Regulations set out a clear hierarchy of measures you must follow to prevent and manage the risks from hazardous manual handling:</a:t>
            </a:r>
          </a:p>
          <a:p>
            <a:pPr marL="0" indent="0">
              <a:buNone/>
            </a:pPr>
            <a:endParaRPr lang="en-GB" dirty="0"/>
          </a:p>
          <a:p>
            <a:pPr marL="0" indent="0">
              <a:buNone/>
            </a:pPr>
            <a:r>
              <a:rPr lang="en-GB" dirty="0"/>
              <a:t>■ </a:t>
            </a:r>
            <a:r>
              <a:rPr lang="en-GB" dirty="0">
                <a:solidFill>
                  <a:srgbClr val="FF0000"/>
                </a:solidFill>
              </a:rPr>
              <a:t>Avoid</a:t>
            </a:r>
            <a:r>
              <a:rPr lang="en-GB" dirty="0"/>
              <a:t> hazardous manual handling operations, ‘so far as reasonably practicable’</a:t>
            </a:r>
          </a:p>
          <a:p>
            <a:endParaRPr lang="en-GB" dirty="0"/>
          </a:p>
          <a:p>
            <a:pPr marL="0" indent="0">
              <a:buNone/>
            </a:pPr>
            <a:r>
              <a:rPr lang="en-GB" dirty="0"/>
              <a:t>■ </a:t>
            </a:r>
            <a:r>
              <a:rPr lang="en-GB" dirty="0">
                <a:solidFill>
                  <a:srgbClr val="FF0000"/>
                </a:solidFill>
              </a:rPr>
              <a:t>Assess</a:t>
            </a:r>
            <a:r>
              <a:rPr lang="en-GB" dirty="0"/>
              <a:t> the risk of injury to workers from any hazardous manual handling that can’t be avoided</a:t>
            </a:r>
          </a:p>
          <a:p>
            <a:endParaRPr lang="en-GB" dirty="0"/>
          </a:p>
          <a:p>
            <a:pPr marL="0" indent="0">
              <a:buNone/>
            </a:pPr>
            <a:r>
              <a:rPr lang="en-GB" dirty="0"/>
              <a:t>■ </a:t>
            </a:r>
            <a:r>
              <a:rPr lang="en-GB" dirty="0">
                <a:solidFill>
                  <a:srgbClr val="FF0000"/>
                </a:solidFill>
              </a:rPr>
              <a:t>Reduce</a:t>
            </a:r>
            <a:r>
              <a:rPr lang="en-GB" dirty="0"/>
              <a:t> the risk of injury to workers from hazardous manual handling to as low as reasonably practicable</a:t>
            </a:r>
          </a:p>
        </p:txBody>
      </p:sp>
    </p:spTree>
    <p:extLst>
      <p:ext uri="{BB962C8B-B14F-4D97-AF65-F5344CB8AC3E}">
        <p14:creationId xmlns:p14="http://schemas.microsoft.com/office/powerpoint/2010/main" val="928761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a:t>Safe Handling of Materials And Equipment</a:t>
            </a:r>
          </a:p>
        </p:txBody>
      </p:sp>
      <p:sp>
        <p:nvSpPr>
          <p:cNvPr id="3" name="Content Placeholder 2"/>
          <p:cNvSpPr>
            <a:spLocks noGrp="1"/>
          </p:cNvSpPr>
          <p:nvPr>
            <p:ph sz="quarter" idx="10"/>
          </p:nvPr>
        </p:nvSpPr>
        <p:spPr/>
        <p:txBody>
          <a:bodyPr/>
          <a:lstStyle/>
          <a:p>
            <a:pPr eaLnBrk="1" hangingPunct="1">
              <a:defRPr/>
            </a:pPr>
            <a:r>
              <a:rPr lang="en-US" sz="1800" dirty="0"/>
              <a:t>The Manual Handling Operations Regulations 2002 places the following duties on employers and employees:</a:t>
            </a:r>
          </a:p>
          <a:p>
            <a:pPr eaLnBrk="1" hangingPunct="1">
              <a:defRPr/>
            </a:pPr>
            <a:endParaRPr lang="en-US" sz="1800" dirty="0"/>
          </a:p>
          <a:p>
            <a:endParaRPr lang="en-GB" dirty="0"/>
          </a:p>
        </p:txBody>
      </p:sp>
      <p:pic>
        <p:nvPicPr>
          <p:cNvPr id="10242"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791580" y="2204864"/>
            <a:ext cx="7560840" cy="41246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33128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Safe Handling of Materials And Equipment</a:t>
            </a:r>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1024819487"/>
              </p:ext>
            </p:extLst>
          </p:nvPr>
        </p:nvGraphicFramePr>
        <p:xfrm>
          <a:off x="611560" y="1772816"/>
          <a:ext cx="7903790" cy="3960441"/>
        </p:xfrm>
        <a:graphic>
          <a:graphicData uri="http://schemas.openxmlformats.org/drawingml/2006/table">
            <a:tbl>
              <a:tblPr firstRow="1" bandRow="1">
                <a:tableStyleId>{5C22544A-7EE6-4342-B048-85BDC9FD1C3A}</a:tableStyleId>
              </a:tblPr>
              <a:tblGrid>
                <a:gridCol w="653536">
                  <a:extLst>
                    <a:ext uri="{9D8B030D-6E8A-4147-A177-3AD203B41FA5}">
                      <a16:colId xmlns:a16="http://schemas.microsoft.com/office/drawing/2014/main" val="20000"/>
                    </a:ext>
                  </a:extLst>
                </a:gridCol>
                <a:gridCol w="7250254">
                  <a:extLst>
                    <a:ext uri="{9D8B030D-6E8A-4147-A177-3AD203B41FA5}">
                      <a16:colId xmlns:a16="http://schemas.microsoft.com/office/drawing/2014/main" val="20001"/>
                    </a:ext>
                  </a:extLst>
                </a:gridCol>
              </a:tblGrid>
              <a:tr h="720921">
                <a:tc>
                  <a:txBody>
                    <a:bodyPr/>
                    <a:lstStyle/>
                    <a:p>
                      <a:endParaRPr lang="en-GB" sz="1800" dirty="0"/>
                    </a:p>
                  </a:txBody>
                  <a:tcPr marL="91442" marR="91442" marT="45711" marB="45711"/>
                </a:tc>
                <a:tc>
                  <a:txBody>
                    <a:bodyPr/>
                    <a:lstStyle/>
                    <a:p>
                      <a:r>
                        <a:rPr lang="en-GB" sz="1800" dirty="0">
                          <a:solidFill>
                            <a:schemeClr val="tx1"/>
                          </a:solidFill>
                        </a:rPr>
                        <a:t>Employees duties </a:t>
                      </a:r>
                    </a:p>
                  </a:txBody>
                  <a:tcPr marL="91442" marR="91442" marT="45711" marB="45711"/>
                </a:tc>
                <a:extLst>
                  <a:ext uri="{0D108BD9-81ED-4DB2-BD59-A6C34878D82A}">
                    <a16:rowId xmlns:a16="http://schemas.microsoft.com/office/drawing/2014/main" val="10000"/>
                  </a:ext>
                </a:extLst>
              </a:tr>
              <a:tr h="1076757">
                <a:tc>
                  <a:txBody>
                    <a:bodyPr/>
                    <a:lstStyle/>
                    <a:p>
                      <a:r>
                        <a:rPr lang="en-GB" sz="1800" dirty="0"/>
                        <a:t>1</a:t>
                      </a:r>
                    </a:p>
                  </a:txBody>
                  <a:tcPr marL="91442" marR="91442" marT="45711" marB="45711"/>
                </a:tc>
                <a:tc>
                  <a:txBody>
                    <a:bodyPr/>
                    <a:lstStyle/>
                    <a:p>
                      <a:r>
                        <a:rPr lang="en-GB" sz="1800" dirty="0"/>
                        <a:t>Employees are responsible for complying with the safe systems of work enforced by their employer </a:t>
                      </a:r>
                    </a:p>
                  </a:txBody>
                  <a:tcPr marL="91442" marR="91442" marT="45711" marB="45711"/>
                </a:tc>
                <a:extLst>
                  <a:ext uri="{0D108BD9-81ED-4DB2-BD59-A6C34878D82A}">
                    <a16:rowId xmlns:a16="http://schemas.microsoft.com/office/drawing/2014/main" val="10001"/>
                  </a:ext>
                </a:extLst>
              </a:tr>
              <a:tr h="720921">
                <a:tc>
                  <a:txBody>
                    <a:bodyPr/>
                    <a:lstStyle/>
                    <a:p>
                      <a:r>
                        <a:rPr lang="en-GB" sz="1800" dirty="0"/>
                        <a:t>2</a:t>
                      </a:r>
                    </a:p>
                  </a:txBody>
                  <a:tcPr marL="91442" marR="91442" marT="45711" marB="45711"/>
                </a:tc>
                <a:tc>
                  <a:txBody>
                    <a:bodyPr/>
                    <a:lstStyle/>
                    <a:p>
                      <a:r>
                        <a:rPr lang="en-GB" sz="1800" dirty="0"/>
                        <a:t>Use the equipment provided by the employer </a:t>
                      </a:r>
                    </a:p>
                  </a:txBody>
                  <a:tcPr marL="91442" marR="91442" marT="45711" marB="45711"/>
                </a:tc>
                <a:extLst>
                  <a:ext uri="{0D108BD9-81ED-4DB2-BD59-A6C34878D82A}">
                    <a16:rowId xmlns:a16="http://schemas.microsoft.com/office/drawing/2014/main" val="10002"/>
                  </a:ext>
                </a:extLst>
              </a:tr>
              <a:tr h="720921">
                <a:tc>
                  <a:txBody>
                    <a:bodyPr/>
                    <a:lstStyle/>
                    <a:p>
                      <a:r>
                        <a:rPr lang="en-GB" sz="1800" dirty="0"/>
                        <a:t>3</a:t>
                      </a:r>
                    </a:p>
                  </a:txBody>
                  <a:tcPr marL="91442" marR="91442" marT="45711" marB="45711"/>
                </a:tc>
                <a:tc>
                  <a:txBody>
                    <a:bodyPr/>
                    <a:lstStyle/>
                    <a:p>
                      <a:r>
                        <a:rPr lang="en-GB" sz="1800" dirty="0"/>
                        <a:t>Report hazards encountered </a:t>
                      </a:r>
                    </a:p>
                  </a:txBody>
                  <a:tcPr marL="91442" marR="91442" marT="45711" marB="45711"/>
                </a:tc>
                <a:extLst>
                  <a:ext uri="{0D108BD9-81ED-4DB2-BD59-A6C34878D82A}">
                    <a16:rowId xmlns:a16="http://schemas.microsoft.com/office/drawing/2014/main" val="10003"/>
                  </a:ext>
                </a:extLst>
              </a:tr>
              <a:tr h="720921">
                <a:tc>
                  <a:txBody>
                    <a:bodyPr/>
                    <a:lstStyle/>
                    <a:p>
                      <a:r>
                        <a:rPr lang="en-GB" sz="1800" dirty="0"/>
                        <a:t>4</a:t>
                      </a:r>
                    </a:p>
                  </a:txBody>
                  <a:tcPr marL="91442" marR="91442" marT="45711" marB="45711"/>
                </a:tc>
                <a:tc>
                  <a:txBody>
                    <a:bodyPr/>
                    <a:lstStyle/>
                    <a:p>
                      <a:r>
                        <a:rPr lang="en-GB" sz="1800" dirty="0"/>
                        <a:t>Make sure that  their activities do not endanger others </a:t>
                      </a:r>
                    </a:p>
                  </a:txBody>
                  <a:tcPr marL="91442" marR="91442" marT="45711" marB="45711"/>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373455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314BC-691F-14A0-8C8D-293F58EFA4DB}"/>
              </a:ext>
            </a:extLst>
          </p:cNvPr>
          <p:cNvSpPr>
            <a:spLocks noGrp="1"/>
          </p:cNvSpPr>
          <p:nvPr>
            <p:ph type="title"/>
          </p:nvPr>
        </p:nvSpPr>
        <p:spPr/>
        <p:txBody>
          <a:bodyPr/>
          <a:lstStyle/>
          <a:p>
            <a:r>
              <a:rPr lang="en-GB" dirty="0">
                <a:solidFill>
                  <a:srgbClr val="FF0000"/>
                </a:solidFill>
              </a:rPr>
              <a:t>Avoid</a:t>
            </a:r>
            <a:r>
              <a:rPr lang="en-GB" dirty="0"/>
              <a:t> - Eliminate the risk</a:t>
            </a:r>
          </a:p>
        </p:txBody>
      </p:sp>
      <p:sp>
        <p:nvSpPr>
          <p:cNvPr id="3" name="Content Placeholder 2">
            <a:extLst>
              <a:ext uri="{FF2B5EF4-FFF2-40B4-BE49-F238E27FC236}">
                <a16:creationId xmlns:a16="http://schemas.microsoft.com/office/drawing/2014/main" id="{4B422E3B-1C21-F45A-189E-1A810B357459}"/>
              </a:ext>
            </a:extLst>
          </p:cNvPr>
          <p:cNvSpPr>
            <a:spLocks noGrp="1"/>
          </p:cNvSpPr>
          <p:nvPr>
            <p:ph sz="quarter" idx="10"/>
          </p:nvPr>
        </p:nvSpPr>
        <p:spPr>
          <a:xfrm>
            <a:off x="457200" y="2132856"/>
            <a:ext cx="8229600" cy="3994344"/>
          </a:xfrm>
        </p:spPr>
        <p:txBody>
          <a:bodyPr/>
          <a:lstStyle/>
          <a:p>
            <a:r>
              <a:rPr lang="en-GB" dirty="0"/>
              <a:t>Does the item really need to be moved, or can the activity be done safely where it already is by redesigning the task?</a:t>
            </a:r>
          </a:p>
          <a:p>
            <a:endParaRPr lang="en-GB" dirty="0"/>
          </a:p>
          <a:p>
            <a:r>
              <a:rPr lang="en-GB" dirty="0"/>
              <a:t>Can products or materials be delivered directly to where they will be used?</a:t>
            </a:r>
          </a:p>
        </p:txBody>
      </p:sp>
    </p:spTree>
    <p:extLst>
      <p:ext uri="{BB962C8B-B14F-4D97-AF65-F5344CB8AC3E}">
        <p14:creationId xmlns:p14="http://schemas.microsoft.com/office/powerpoint/2010/main" val="1686161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CAEDA-4EF5-AE53-B8BB-2A7F949989BD}"/>
              </a:ext>
            </a:extLst>
          </p:cNvPr>
          <p:cNvSpPr>
            <a:spLocks noGrp="1"/>
          </p:cNvSpPr>
          <p:nvPr>
            <p:ph type="title"/>
          </p:nvPr>
        </p:nvSpPr>
        <p:spPr>
          <a:xfrm>
            <a:off x="475084" y="68018"/>
            <a:ext cx="7886700" cy="1325563"/>
          </a:xfrm>
        </p:spPr>
        <p:txBody>
          <a:bodyPr/>
          <a:lstStyle/>
          <a:p>
            <a:r>
              <a:rPr lang="en-GB" dirty="0">
                <a:solidFill>
                  <a:srgbClr val="FF0000"/>
                </a:solidFill>
              </a:rPr>
              <a:t>Avoid</a:t>
            </a:r>
            <a:r>
              <a:rPr lang="en-GB" dirty="0"/>
              <a:t> - Automation or Mechanisation</a:t>
            </a:r>
          </a:p>
        </p:txBody>
      </p:sp>
      <p:sp>
        <p:nvSpPr>
          <p:cNvPr id="3" name="Content Placeholder 2">
            <a:extLst>
              <a:ext uri="{FF2B5EF4-FFF2-40B4-BE49-F238E27FC236}">
                <a16:creationId xmlns:a16="http://schemas.microsoft.com/office/drawing/2014/main" id="{E50BB57E-42D4-7CAB-F75D-311E4D157D72}"/>
              </a:ext>
            </a:extLst>
          </p:cNvPr>
          <p:cNvSpPr>
            <a:spLocks noGrp="1"/>
          </p:cNvSpPr>
          <p:nvPr>
            <p:ph sz="quarter" idx="10"/>
          </p:nvPr>
        </p:nvSpPr>
        <p:spPr>
          <a:xfrm>
            <a:off x="469439" y="1700808"/>
            <a:ext cx="8435280" cy="4755600"/>
          </a:xfrm>
        </p:spPr>
        <p:txBody>
          <a:bodyPr/>
          <a:lstStyle/>
          <a:p>
            <a:pPr marL="0" indent="0">
              <a:buNone/>
            </a:pPr>
            <a:r>
              <a:rPr lang="en-GB" dirty="0"/>
              <a:t>■Can you use material handling equipment or mechanical aids to eliminate or reduce the risks you identify in your risk assessment? For example, a conveyor, a chute, an electric-powered pallet truck, an electric or hand-powered hoist, or a lift truck to reduce the risk of injury? </a:t>
            </a:r>
          </a:p>
          <a:p>
            <a:pPr marL="0" indent="0">
              <a:buNone/>
            </a:pPr>
            <a:endParaRPr lang="en-GB" dirty="0"/>
          </a:p>
          <a:p>
            <a:pPr marL="0" indent="0">
              <a:buNone/>
            </a:pPr>
            <a:r>
              <a:rPr lang="en-GB" dirty="0"/>
              <a:t>■ Can you use robotics technology, for example, in production lines?</a:t>
            </a:r>
          </a:p>
          <a:p>
            <a:pPr marL="0" indent="0">
              <a:buNone/>
            </a:pPr>
            <a:endParaRPr lang="en-GB" dirty="0"/>
          </a:p>
          <a:p>
            <a:pPr marL="0" indent="0">
              <a:buNone/>
            </a:pPr>
            <a:r>
              <a:rPr lang="en-GB" dirty="0"/>
              <a:t>■ When introducing automation or mechanisation, make sure you avoid introducing new risks (for example, when maintaining equipment or when things break down)</a:t>
            </a:r>
          </a:p>
          <a:p>
            <a:pPr marL="0" indent="0">
              <a:buNone/>
            </a:pPr>
            <a:endParaRPr lang="en-GB" dirty="0"/>
          </a:p>
          <a:p>
            <a:pPr marL="0" indent="0">
              <a:buNone/>
            </a:pPr>
            <a:r>
              <a:rPr lang="en-GB" dirty="0"/>
              <a:t>■ Make sure your workers are trained to use any equipment you introduce, such as lift trucks. </a:t>
            </a:r>
          </a:p>
        </p:txBody>
      </p:sp>
    </p:spTree>
    <p:extLst>
      <p:ext uri="{BB962C8B-B14F-4D97-AF65-F5344CB8AC3E}">
        <p14:creationId xmlns:p14="http://schemas.microsoft.com/office/powerpoint/2010/main" val="3651845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D086C-4FF9-A8D2-C5A2-31F081058D62}"/>
              </a:ext>
            </a:extLst>
          </p:cNvPr>
          <p:cNvSpPr>
            <a:spLocks noGrp="1"/>
          </p:cNvSpPr>
          <p:nvPr>
            <p:ph type="title"/>
          </p:nvPr>
        </p:nvSpPr>
        <p:spPr/>
        <p:txBody>
          <a:bodyPr/>
          <a:lstStyle/>
          <a:p>
            <a:r>
              <a:rPr lang="en-GB" dirty="0">
                <a:solidFill>
                  <a:srgbClr val="FF0000"/>
                </a:solidFill>
              </a:rPr>
              <a:t>Assess Risks</a:t>
            </a:r>
          </a:p>
        </p:txBody>
      </p:sp>
      <p:sp>
        <p:nvSpPr>
          <p:cNvPr id="3" name="Content Placeholder 2">
            <a:extLst>
              <a:ext uri="{FF2B5EF4-FFF2-40B4-BE49-F238E27FC236}">
                <a16:creationId xmlns:a16="http://schemas.microsoft.com/office/drawing/2014/main" id="{51CD8591-7322-10AB-755E-02D01173461B}"/>
              </a:ext>
            </a:extLst>
          </p:cNvPr>
          <p:cNvSpPr>
            <a:spLocks noGrp="1"/>
          </p:cNvSpPr>
          <p:nvPr>
            <p:ph sz="quarter" idx="10"/>
          </p:nvPr>
        </p:nvSpPr>
        <p:spPr>
          <a:xfrm>
            <a:off x="457200" y="1916832"/>
            <a:ext cx="8229600" cy="4210368"/>
          </a:xfrm>
        </p:spPr>
        <p:txBody>
          <a:bodyPr/>
          <a:lstStyle/>
          <a:p>
            <a:r>
              <a:rPr lang="en-GB" dirty="0"/>
              <a:t>Where you identify risks from hazardous manual handling in your workplace that </a:t>
            </a:r>
            <a:r>
              <a:rPr lang="en-GB" dirty="0">
                <a:solidFill>
                  <a:srgbClr val="0070C0"/>
                </a:solidFill>
              </a:rPr>
              <a:t>cannot be avoided</a:t>
            </a:r>
            <a:r>
              <a:rPr lang="en-GB" dirty="0"/>
              <a:t>, you must do a manual handling risk assessment to help you decide what you need to do to manage these risks.</a:t>
            </a:r>
          </a:p>
        </p:txBody>
      </p:sp>
    </p:spTree>
    <p:extLst>
      <p:ext uri="{BB962C8B-B14F-4D97-AF65-F5344CB8AC3E}">
        <p14:creationId xmlns:p14="http://schemas.microsoft.com/office/powerpoint/2010/main" val="41690408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C4F386-89F5-F482-9902-424789285C63}"/>
              </a:ext>
            </a:extLst>
          </p:cNvPr>
          <p:cNvSpPr>
            <a:spLocks noGrp="1"/>
          </p:cNvSpPr>
          <p:nvPr>
            <p:ph sz="quarter" idx="10"/>
          </p:nvPr>
        </p:nvSpPr>
        <p:spPr>
          <a:xfrm>
            <a:off x="467544" y="836712"/>
            <a:ext cx="8219256" cy="5290488"/>
          </a:xfrm>
        </p:spPr>
        <p:txBody>
          <a:bodyPr>
            <a:normAutofit/>
          </a:bodyPr>
          <a:lstStyle/>
          <a:p>
            <a:pPr marL="0" indent="0">
              <a:buNone/>
            </a:pPr>
            <a:r>
              <a:rPr lang="en-GB" dirty="0"/>
              <a:t>Consider risks arising from:</a:t>
            </a:r>
          </a:p>
          <a:p>
            <a:endParaRPr lang="en-GB" dirty="0"/>
          </a:p>
          <a:p>
            <a:pPr marL="0" indent="0">
              <a:buNone/>
            </a:pPr>
            <a:r>
              <a:rPr lang="en-GB" dirty="0"/>
              <a:t>■ The task;</a:t>
            </a:r>
          </a:p>
          <a:p>
            <a:endParaRPr lang="en-GB" dirty="0"/>
          </a:p>
          <a:p>
            <a:pPr marL="0" indent="0">
              <a:buNone/>
            </a:pPr>
            <a:r>
              <a:rPr lang="en-GB" dirty="0"/>
              <a:t>■ The load;</a:t>
            </a:r>
          </a:p>
          <a:p>
            <a:endParaRPr lang="en-GB" dirty="0"/>
          </a:p>
          <a:p>
            <a:pPr marL="0" indent="0">
              <a:buNone/>
            </a:pPr>
            <a:r>
              <a:rPr lang="en-GB" dirty="0"/>
              <a:t>■ The working environment;</a:t>
            </a:r>
          </a:p>
          <a:p>
            <a:endParaRPr lang="en-GB" dirty="0"/>
          </a:p>
          <a:p>
            <a:pPr marL="0" indent="0">
              <a:buNone/>
            </a:pPr>
            <a:r>
              <a:rPr lang="en-GB" dirty="0"/>
              <a:t>■ Individual capacity;</a:t>
            </a:r>
          </a:p>
          <a:p>
            <a:endParaRPr lang="en-GB" dirty="0"/>
          </a:p>
          <a:p>
            <a:pPr marL="0" indent="0">
              <a:buNone/>
            </a:pPr>
            <a:r>
              <a:rPr lang="en-GB" dirty="0"/>
              <a:t>■ Any materials handling equipment or handling aids used;</a:t>
            </a:r>
          </a:p>
          <a:p>
            <a:pPr marL="0" indent="0">
              <a:buNone/>
            </a:pPr>
            <a:endParaRPr lang="en-GB" dirty="0"/>
          </a:p>
          <a:p>
            <a:pPr marL="0" indent="0">
              <a:buNone/>
            </a:pPr>
            <a:r>
              <a:rPr lang="en-GB" dirty="0"/>
              <a:t>■ The pace, frequency and duration of the work.</a:t>
            </a:r>
          </a:p>
          <a:p>
            <a:endParaRPr lang="en-GB" dirty="0"/>
          </a:p>
        </p:txBody>
      </p:sp>
    </p:spTree>
    <p:extLst>
      <p:ext uri="{BB962C8B-B14F-4D97-AF65-F5344CB8AC3E}">
        <p14:creationId xmlns:p14="http://schemas.microsoft.com/office/powerpoint/2010/main" val="5610390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07D99-5816-8F32-C950-0F437BEAB39F}"/>
              </a:ext>
            </a:extLst>
          </p:cNvPr>
          <p:cNvSpPr>
            <a:spLocks noGrp="1"/>
          </p:cNvSpPr>
          <p:nvPr>
            <p:ph type="title"/>
          </p:nvPr>
        </p:nvSpPr>
        <p:spPr/>
        <p:txBody>
          <a:bodyPr>
            <a:normAutofit/>
          </a:bodyPr>
          <a:lstStyle/>
          <a:p>
            <a:r>
              <a:rPr lang="en-GB" sz="2000" dirty="0"/>
              <a:t>People at higher risk</a:t>
            </a:r>
          </a:p>
        </p:txBody>
      </p:sp>
      <p:sp>
        <p:nvSpPr>
          <p:cNvPr id="3" name="Content Placeholder 2">
            <a:extLst>
              <a:ext uri="{FF2B5EF4-FFF2-40B4-BE49-F238E27FC236}">
                <a16:creationId xmlns:a16="http://schemas.microsoft.com/office/drawing/2014/main" id="{034CBC87-83FC-61BA-A20C-EAFD56388FA5}"/>
              </a:ext>
            </a:extLst>
          </p:cNvPr>
          <p:cNvSpPr>
            <a:spLocks noGrp="1"/>
          </p:cNvSpPr>
          <p:nvPr>
            <p:ph sz="quarter" idx="10"/>
          </p:nvPr>
        </p:nvSpPr>
        <p:spPr>
          <a:xfrm>
            <a:off x="539552" y="1690689"/>
            <a:ext cx="8229600" cy="4755600"/>
          </a:xfrm>
        </p:spPr>
        <p:txBody>
          <a:bodyPr>
            <a:normAutofit fontScale="92500" lnSpcReduction="10000"/>
          </a:bodyPr>
          <a:lstStyle/>
          <a:p>
            <a:pPr marL="0" indent="0">
              <a:buNone/>
            </a:pPr>
            <a:r>
              <a:rPr lang="en-GB" dirty="0"/>
              <a:t>■ new or expectant mothers;</a:t>
            </a:r>
          </a:p>
          <a:p>
            <a:pPr marL="0" indent="0">
              <a:buNone/>
            </a:pPr>
            <a:endParaRPr lang="en-GB" dirty="0"/>
          </a:p>
          <a:p>
            <a:pPr marL="0" indent="0">
              <a:buNone/>
            </a:pPr>
            <a:r>
              <a:rPr lang="en-GB" dirty="0"/>
              <a:t>■ people with disabilities, which may make it more difficult to do a particular task;</a:t>
            </a:r>
          </a:p>
          <a:p>
            <a:pPr marL="0" indent="0">
              <a:buNone/>
            </a:pPr>
            <a:endParaRPr lang="en-GB" dirty="0"/>
          </a:p>
          <a:p>
            <a:pPr marL="0" indent="0">
              <a:buNone/>
            </a:pPr>
            <a:r>
              <a:rPr lang="en-GB" dirty="0"/>
              <a:t>■ those returning to work after a recent manual handling injury, who may be on a phased return to work;</a:t>
            </a:r>
          </a:p>
          <a:p>
            <a:pPr marL="0" indent="0">
              <a:buNone/>
            </a:pPr>
            <a:endParaRPr lang="en-GB" dirty="0"/>
          </a:p>
          <a:p>
            <a:pPr marL="0" indent="0">
              <a:buNone/>
            </a:pPr>
            <a:r>
              <a:rPr lang="en-GB" dirty="0"/>
              <a:t>■ inexperienced new, young or temporary workers;</a:t>
            </a:r>
          </a:p>
          <a:p>
            <a:pPr marL="0" indent="0">
              <a:buNone/>
            </a:pPr>
            <a:endParaRPr lang="en-GB" dirty="0"/>
          </a:p>
          <a:p>
            <a:pPr marL="0" indent="0">
              <a:buNone/>
            </a:pPr>
            <a:r>
              <a:rPr lang="en-GB" dirty="0"/>
              <a:t>■ older workers;</a:t>
            </a:r>
          </a:p>
          <a:p>
            <a:pPr marL="0" indent="0">
              <a:buNone/>
            </a:pPr>
            <a:endParaRPr lang="en-GB" dirty="0"/>
          </a:p>
          <a:p>
            <a:pPr marL="0" indent="0">
              <a:buNone/>
            </a:pPr>
            <a:r>
              <a:rPr lang="en-GB" dirty="0"/>
              <a:t>■ homeworkers or lone workers;</a:t>
            </a:r>
          </a:p>
          <a:p>
            <a:pPr marL="0" indent="0">
              <a:buNone/>
            </a:pPr>
            <a:endParaRPr lang="en-GB" dirty="0"/>
          </a:p>
          <a:p>
            <a:pPr marL="0" indent="0">
              <a:buNone/>
            </a:pPr>
            <a:r>
              <a:rPr lang="en-GB" dirty="0"/>
              <a:t>■ migrant workers who may not have English as their first language.</a:t>
            </a:r>
          </a:p>
        </p:txBody>
      </p:sp>
    </p:spTree>
    <p:extLst>
      <p:ext uri="{BB962C8B-B14F-4D97-AF65-F5344CB8AC3E}">
        <p14:creationId xmlns:p14="http://schemas.microsoft.com/office/powerpoint/2010/main" val="1745666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F933E-203A-5AAF-DE6E-F30A7F747C84}"/>
              </a:ext>
            </a:extLst>
          </p:cNvPr>
          <p:cNvSpPr>
            <a:spLocks noGrp="1"/>
          </p:cNvSpPr>
          <p:nvPr>
            <p:ph type="title"/>
          </p:nvPr>
        </p:nvSpPr>
        <p:spPr>
          <a:xfrm>
            <a:off x="539552" y="13522"/>
            <a:ext cx="7886700" cy="1325563"/>
          </a:xfrm>
        </p:spPr>
        <p:txBody>
          <a:bodyPr/>
          <a:lstStyle/>
          <a:p>
            <a:r>
              <a:rPr lang="en-GB" dirty="0">
                <a:solidFill>
                  <a:srgbClr val="FF0000"/>
                </a:solidFill>
              </a:rPr>
              <a:t>Reduce</a:t>
            </a:r>
            <a:r>
              <a:rPr lang="en-GB" dirty="0"/>
              <a:t> </a:t>
            </a:r>
          </a:p>
        </p:txBody>
      </p:sp>
      <p:sp>
        <p:nvSpPr>
          <p:cNvPr id="3" name="Content Placeholder 2">
            <a:extLst>
              <a:ext uri="{FF2B5EF4-FFF2-40B4-BE49-F238E27FC236}">
                <a16:creationId xmlns:a16="http://schemas.microsoft.com/office/drawing/2014/main" id="{AC9862F6-DEE2-2A25-435D-51885D70A2A8}"/>
              </a:ext>
            </a:extLst>
          </p:cNvPr>
          <p:cNvSpPr>
            <a:spLocks noGrp="1"/>
          </p:cNvSpPr>
          <p:nvPr>
            <p:ph sz="quarter" idx="10"/>
          </p:nvPr>
        </p:nvSpPr>
        <p:spPr/>
        <p:txBody>
          <a:bodyPr>
            <a:normAutofit/>
          </a:bodyPr>
          <a:lstStyle/>
          <a:p>
            <a:pPr marL="0" indent="0">
              <a:buNone/>
            </a:pPr>
            <a:r>
              <a:rPr lang="en-GB" dirty="0"/>
              <a:t>If we follow HSE guidance on the Manual Handling Regulations’ suggested approach, there are three levels of detail:</a:t>
            </a:r>
          </a:p>
          <a:p>
            <a:endParaRPr lang="en-GB" dirty="0"/>
          </a:p>
          <a:p>
            <a:pPr marL="0" indent="0">
              <a:buNone/>
            </a:pPr>
            <a:r>
              <a:rPr lang="en-GB" dirty="0"/>
              <a:t>■ </a:t>
            </a:r>
            <a:r>
              <a:rPr lang="en-GB" dirty="0">
                <a:solidFill>
                  <a:srgbClr val="0070C0"/>
                </a:solidFill>
              </a:rPr>
              <a:t>Simple filters </a:t>
            </a:r>
            <a:r>
              <a:rPr lang="en-GB" dirty="0"/>
              <a:t>to distinguish low-risk tasks from those which need a more detailed assessment;</a:t>
            </a:r>
          </a:p>
          <a:p>
            <a:endParaRPr lang="en-GB" dirty="0"/>
          </a:p>
          <a:p>
            <a:pPr marL="0" indent="0">
              <a:buNone/>
            </a:pPr>
            <a:r>
              <a:rPr lang="en-GB" dirty="0"/>
              <a:t>■ HSE’s </a:t>
            </a:r>
            <a:r>
              <a:rPr lang="en-GB" dirty="0">
                <a:solidFill>
                  <a:srgbClr val="0070C0"/>
                </a:solidFill>
              </a:rPr>
              <a:t>risk assessment tools</a:t>
            </a:r>
            <a:r>
              <a:rPr lang="en-GB" dirty="0"/>
              <a:t>, the Manual handling assessment charts and Risk assessment of pushing and pulling (RAPP) tool which help you identify high risk handling operations and prioritise action to control the risks if the tasks fall outside the simple risk filters;</a:t>
            </a:r>
          </a:p>
          <a:p>
            <a:pPr marL="0" indent="0">
              <a:buNone/>
            </a:pPr>
            <a:endParaRPr lang="en-GB" dirty="0"/>
          </a:p>
          <a:p>
            <a:pPr marL="0" indent="0">
              <a:buNone/>
            </a:pPr>
            <a:r>
              <a:rPr lang="en-GB" dirty="0"/>
              <a:t>■ </a:t>
            </a:r>
            <a:r>
              <a:rPr lang="en-GB" dirty="0">
                <a:solidFill>
                  <a:srgbClr val="0070C0"/>
                </a:solidFill>
              </a:rPr>
              <a:t>Full risk assessment</a:t>
            </a:r>
            <a:r>
              <a:rPr lang="en-GB" dirty="0"/>
              <a:t>. There are online checklists available if you need to carry out a full risk assessment for lifting and carrying or pushing and pulling. </a:t>
            </a:r>
          </a:p>
        </p:txBody>
      </p:sp>
    </p:spTree>
    <p:extLst>
      <p:ext uri="{BB962C8B-B14F-4D97-AF65-F5344CB8AC3E}">
        <p14:creationId xmlns:p14="http://schemas.microsoft.com/office/powerpoint/2010/main" val="785868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425C2-97AC-75C8-61D6-E1008396333B}"/>
              </a:ext>
            </a:extLst>
          </p:cNvPr>
          <p:cNvSpPr>
            <a:spLocks noGrp="1"/>
          </p:cNvSpPr>
          <p:nvPr>
            <p:ph type="title"/>
          </p:nvPr>
        </p:nvSpPr>
        <p:spPr/>
        <p:txBody>
          <a:bodyPr/>
          <a:lstStyle/>
          <a:p>
            <a:r>
              <a:rPr lang="en-GB" dirty="0">
                <a:solidFill>
                  <a:srgbClr val="0070C0"/>
                </a:solidFill>
              </a:rPr>
              <a:t>Simple Filters</a:t>
            </a:r>
          </a:p>
        </p:txBody>
      </p:sp>
      <p:sp>
        <p:nvSpPr>
          <p:cNvPr id="3" name="Content Placeholder 2">
            <a:extLst>
              <a:ext uri="{FF2B5EF4-FFF2-40B4-BE49-F238E27FC236}">
                <a16:creationId xmlns:a16="http://schemas.microsoft.com/office/drawing/2014/main" id="{2CC85E41-8BD0-FF46-B5FA-FA729B056DCA}"/>
              </a:ext>
            </a:extLst>
          </p:cNvPr>
          <p:cNvSpPr>
            <a:spLocks noGrp="1"/>
          </p:cNvSpPr>
          <p:nvPr>
            <p:ph sz="quarter" idx="10"/>
          </p:nvPr>
        </p:nvSpPr>
        <p:spPr>
          <a:xfrm>
            <a:off x="251520" y="1371600"/>
            <a:ext cx="8856984" cy="1625352"/>
          </a:xfrm>
        </p:spPr>
        <p:txBody>
          <a:bodyPr/>
          <a:lstStyle/>
          <a:p>
            <a:r>
              <a:rPr lang="en-GB" dirty="0"/>
              <a:t>The Manual Handling Regulations do not set specific weight limits, so the guidelines are not ‘safe limits’ for lifting and carrying. They use broad assumptions or generalisations where, if met, the risk of injury is considered to be low.</a:t>
            </a:r>
          </a:p>
        </p:txBody>
      </p:sp>
      <p:pic>
        <p:nvPicPr>
          <p:cNvPr id="5" name="Picture 4">
            <a:extLst>
              <a:ext uri="{FF2B5EF4-FFF2-40B4-BE49-F238E27FC236}">
                <a16:creationId xmlns:a16="http://schemas.microsoft.com/office/drawing/2014/main" id="{5CB44077-B560-5BC8-E5C7-5ACCCBE4F0C2}"/>
              </a:ext>
            </a:extLst>
          </p:cNvPr>
          <p:cNvPicPr>
            <a:picLocks noChangeAspect="1"/>
          </p:cNvPicPr>
          <p:nvPr/>
        </p:nvPicPr>
        <p:blipFill rotWithShape="1">
          <a:blip r:embed="rId2"/>
          <a:srcRect l="24801" t="25194" r="8263" b="9838"/>
          <a:stretch/>
        </p:blipFill>
        <p:spPr>
          <a:xfrm>
            <a:off x="1691680" y="2780928"/>
            <a:ext cx="6120680" cy="3960440"/>
          </a:xfrm>
          <a:prstGeom prst="rect">
            <a:avLst/>
          </a:prstGeom>
        </p:spPr>
      </p:pic>
    </p:spTree>
    <p:extLst>
      <p:ext uri="{BB962C8B-B14F-4D97-AF65-F5344CB8AC3E}">
        <p14:creationId xmlns:p14="http://schemas.microsoft.com/office/powerpoint/2010/main" val="370796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FA3C2B-60D3-AD8D-4EEB-4AF758530A67}"/>
              </a:ext>
            </a:extLst>
          </p:cNvPr>
          <p:cNvSpPr>
            <a:spLocks noGrp="1"/>
          </p:cNvSpPr>
          <p:nvPr>
            <p:ph sz="quarter" idx="10"/>
          </p:nvPr>
        </p:nvSpPr>
        <p:spPr>
          <a:xfrm>
            <a:off x="2411760" y="836712"/>
            <a:ext cx="6526560" cy="5616624"/>
          </a:xfrm>
        </p:spPr>
        <p:txBody>
          <a:bodyPr>
            <a:normAutofit/>
          </a:bodyPr>
          <a:lstStyle/>
          <a:p>
            <a:pPr marL="0" indent="0">
              <a:buNone/>
            </a:pPr>
            <a:r>
              <a:rPr lang="en-GB" u="sng" dirty="0"/>
              <a:t>Pushing and Pulling Risk Filter</a:t>
            </a:r>
          </a:p>
          <a:p>
            <a:endParaRPr lang="en-GB" dirty="0"/>
          </a:p>
          <a:p>
            <a:pPr marL="0" indent="0">
              <a:buNone/>
            </a:pPr>
            <a:r>
              <a:rPr lang="en-GB" dirty="0"/>
              <a:t>-Figure 2 shows some acceptable push/pull postures. </a:t>
            </a:r>
          </a:p>
          <a:p>
            <a:pPr marL="0" indent="0">
              <a:buNone/>
            </a:pPr>
            <a:endParaRPr lang="en-GB" dirty="0"/>
          </a:p>
          <a:p>
            <a:pPr marL="0" indent="0">
              <a:buNone/>
            </a:pPr>
            <a:r>
              <a:rPr lang="en-GB" dirty="0"/>
              <a:t>-The task is likely to be low risk if:</a:t>
            </a:r>
          </a:p>
          <a:p>
            <a:endParaRPr lang="en-GB" dirty="0"/>
          </a:p>
          <a:p>
            <a:pPr marL="0" indent="0">
              <a:buNone/>
            </a:pPr>
            <a:r>
              <a:rPr lang="en-GB" dirty="0"/>
              <a:t>■ the force is applied with the hands;</a:t>
            </a:r>
          </a:p>
          <a:p>
            <a:pPr marL="0" indent="0">
              <a:buNone/>
            </a:pPr>
            <a:endParaRPr lang="en-GB" dirty="0"/>
          </a:p>
          <a:p>
            <a:pPr marL="0" indent="0">
              <a:buNone/>
            </a:pPr>
            <a:r>
              <a:rPr lang="en-GB" dirty="0"/>
              <a:t>■ the torso is largely upright and not twisted;</a:t>
            </a:r>
          </a:p>
          <a:p>
            <a:pPr marL="0" indent="0">
              <a:buNone/>
            </a:pPr>
            <a:endParaRPr lang="en-GB" dirty="0"/>
          </a:p>
          <a:p>
            <a:pPr marL="0" indent="0">
              <a:buNone/>
            </a:pPr>
            <a:r>
              <a:rPr lang="en-GB" dirty="0"/>
              <a:t>■ the hands are between hip and shoulder height;</a:t>
            </a:r>
          </a:p>
          <a:p>
            <a:pPr marL="0" indent="0">
              <a:buNone/>
            </a:pPr>
            <a:endParaRPr lang="en-GB" dirty="0"/>
          </a:p>
          <a:p>
            <a:pPr marL="0" indent="0">
              <a:buNone/>
            </a:pPr>
            <a:r>
              <a:rPr lang="en-GB" dirty="0"/>
              <a:t>■ the distance moved without a pause or break is no more than about 20 m.</a:t>
            </a:r>
          </a:p>
        </p:txBody>
      </p:sp>
      <p:pic>
        <p:nvPicPr>
          <p:cNvPr id="5" name="Picture 4">
            <a:extLst>
              <a:ext uri="{FF2B5EF4-FFF2-40B4-BE49-F238E27FC236}">
                <a16:creationId xmlns:a16="http://schemas.microsoft.com/office/drawing/2014/main" id="{2515AE0C-EB14-2C58-283E-F6AD52855A64}"/>
              </a:ext>
            </a:extLst>
          </p:cNvPr>
          <p:cNvPicPr>
            <a:picLocks noChangeAspect="1"/>
          </p:cNvPicPr>
          <p:nvPr/>
        </p:nvPicPr>
        <p:blipFill rotWithShape="1">
          <a:blip r:embed="rId2"/>
          <a:srcRect l="35038" t="19288" r="41337" b="7476"/>
          <a:stretch/>
        </p:blipFill>
        <p:spPr>
          <a:xfrm>
            <a:off x="0" y="1977889"/>
            <a:ext cx="2339752" cy="4835487"/>
          </a:xfrm>
          <a:prstGeom prst="rect">
            <a:avLst/>
          </a:prstGeom>
        </p:spPr>
      </p:pic>
    </p:spTree>
    <p:extLst>
      <p:ext uri="{BB962C8B-B14F-4D97-AF65-F5344CB8AC3E}">
        <p14:creationId xmlns:p14="http://schemas.microsoft.com/office/powerpoint/2010/main" val="16888383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44BF4-1D21-542E-0C4B-84DF1A13835E}"/>
              </a:ext>
            </a:extLst>
          </p:cNvPr>
          <p:cNvSpPr>
            <a:spLocks noGrp="1"/>
          </p:cNvSpPr>
          <p:nvPr>
            <p:ph type="title"/>
          </p:nvPr>
        </p:nvSpPr>
        <p:spPr/>
        <p:txBody>
          <a:bodyPr/>
          <a:lstStyle/>
          <a:p>
            <a:r>
              <a:rPr lang="en-GB" dirty="0"/>
              <a:t>Pushing and Pulling Risk Assessment?</a:t>
            </a:r>
          </a:p>
        </p:txBody>
      </p:sp>
      <p:sp>
        <p:nvSpPr>
          <p:cNvPr id="3" name="Content Placeholder 2">
            <a:extLst>
              <a:ext uri="{FF2B5EF4-FFF2-40B4-BE49-F238E27FC236}">
                <a16:creationId xmlns:a16="http://schemas.microsoft.com/office/drawing/2014/main" id="{03FDCDE6-1AFD-49D2-37A3-41C7087CC39F}"/>
              </a:ext>
            </a:extLst>
          </p:cNvPr>
          <p:cNvSpPr>
            <a:spLocks noGrp="1"/>
          </p:cNvSpPr>
          <p:nvPr>
            <p:ph sz="quarter" idx="10"/>
          </p:nvPr>
        </p:nvSpPr>
        <p:spPr>
          <a:xfrm>
            <a:off x="457200" y="1690688"/>
            <a:ext cx="8229600" cy="4436511"/>
          </a:xfrm>
        </p:spPr>
        <p:txBody>
          <a:bodyPr/>
          <a:lstStyle/>
          <a:p>
            <a:r>
              <a:rPr lang="en-GB" dirty="0"/>
              <a:t>If the load can be moved and controlled very easily, for example with one hand, you do not need to do a more detailed assessment. You should make a more detailed assessment if:</a:t>
            </a:r>
          </a:p>
          <a:p>
            <a:endParaRPr lang="en-GB" dirty="0"/>
          </a:p>
          <a:p>
            <a:pPr marL="0" indent="0">
              <a:buNone/>
            </a:pPr>
            <a:r>
              <a:rPr lang="en-GB" dirty="0"/>
              <a:t>■ The posture shows that the task requires significant forces, for example, leaning;</a:t>
            </a:r>
          </a:p>
          <a:p>
            <a:pPr marL="0" indent="0">
              <a:buNone/>
            </a:pPr>
            <a:endParaRPr lang="en-GB" dirty="0"/>
          </a:p>
          <a:p>
            <a:pPr marL="0" indent="0">
              <a:buNone/>
            </a:pPr>
            <a:r>
              <a:rPr lang="en-GB" dirty="0"/>
              <a:t>■ There are extra risk factors like slopes, uneven floors, constricted spaces or trapping hazards.</a:t>
            </a:r>
          </a:p>
        </p:txBody>
      </p:sp>
    </p:spTree>
    <p:extLst>
      <p:ext uri="{BB962C8B-B14F-4D97-AF65-F5344CB8AC3E}">
        <p14:creationId xmlns:p14="http://schemas.microsoft.com/office/powerpoint/2010/main" val="3733745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067AA-C3D4-23F4-4C62-B5522CD79EB0}"/>
              </a:ext>
            </a:extLst>
          </p:cNvPr>
          <p:cNvSpPr>
            <a:spLocks noGrp="1"/>
          </p:cNvSpPr>
          <p:nvPr>
            <p:ph type="title"/>
          </p:nvPr>
        </p:nvSpPr>
        <p:spPr>
          <a:xfrm>
            <a:off x="25726" y="3068960"/>
            <a:ext cx="3295278" cy="1325563"/>
          </a:xfrm>
        </p:spPr>
        <p:txBody>
          <a:bodyPr>
            <a:normAutofit/>
          </a:bodyPr>
          <a:lstStyle/>
          <a:p>
            <a:r>
              <a:rPr lang="en-GB" sz="3200" dirty="0">
                <a:solidFill>
                  <a:srgbClr val="0070C0"/>
                </a:solidFill>
              </a:rPr>
              <a:t>Risks and Controls</a:t>
            </a:r>
          </a:p>
        </p:txBody>
      </p:sp>
      <p:pic>
        <p:nvPicPr>
          <p:cNvPr id="5" name="Picture 4">
            <a:extLst>
              <a:ext uri="{FF2B5EF4-FFF2-40B4-BE49-F238E27FC236}">
                <a16:creationId xmlns:a16="http://schemas.microsoft.com/office/drawing/2014/main" id="{422D249D-9FF1-39D0-8BC7-F18A4282C0AB}"/>
              </a:ext>
            </a:extLst>
          </p:cNvPr>
          <p:cNvPicPr>
            <a:picLocks noChangeAspect="1"/>
          </p:cNvPicPr>
          <p:nvPr/>
        </p:nvPicPr>
        <p:blipFill rotWithShape="1">
          <a:blip r:embed="rId2"/>
          <a:srcRect l="37400" t="16926" r="16926" b="5738"/>
          <a:stretch/>
        </p:blipFill>
        <p:spPr>
          <a:xfrm>
            <a:off x="3059832" y="20216"/>
            <a:ext cx="6084168" cy="6867854"/>
          </a:xfrm>
          <a:prstGeom prst="rect">
            <a:avLst/>
          </a:prstGeom>
        </p:spPr>
      </p:pic>
    </p:spTree>
    <p:extLst>
      <p:ext uri="{BB962C8B-B14F-4D97-AF65-F5344CB8AC3E}">
        <p14:creationId xmlns:p14="http://schemas.microsoft.com/office/powerpoint/2010/main" val="39202259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a:t>Manual Handling</a:t>
            </a:r>
          </a:p>
        </p:txBody>
      </p:sp>
      <p:sp>
        <p:nvSpPr>
          <p:cNvPr id="3" name="Content Placeholder 2"/>
          <p:cNvSpPr>
            <a:spLocks noGrp="1"/>
          </p:cNvSpPr>
          <p:nvPr>
            <p:ph sz="quarter" idx="10"/>
          </p:nvPr>
        </p:nvSpPr>
        <p:spPr/>
        <p:txBody>
          <a:bodyPr/>
          <a:lstStyle/>
          <a:p>
            <a:pPr>
              <a:lnSpc>
                <a:spcPct val="100000"/>
              </a:lnSpc>
            </a:pPr>
            <a:r>
              <a:rPr lang="en-GB" dirty="0"/>
              <a:t>Kinetic lifting</a:t>
            </a:r>
          </a:p>
          <a:p>
            <a:pPr marL="342900" indent="-342900">
              <a:lnSpc>
                <a:spcPct val="100000"/>
              </a:lnSpc>
              <a:buClr>
                <a:srgbClr val="E30613"/>
              </a:buClr>
              <a:buFont typeface="Arial" pitchFamily="34" charset="0"/>
              <a:buChar char="•"/>
            </a:pPr>
            <a:r>
              <a:rPr lang="en-GB" dirty="0"/>
              <a:t>The correct posture before lifting </a:t>
            </a:r>
          </a:p>
          <a:p>
            <a:pPr marL="342900" indent="-342900">
              <a:lnSpc>
                <a:spcPct val="100000"/>
              </a:lnSpc>
              <a:buClr>
                <a:srgbClr val="E30613"/>
              </a:buClr>
              <a:buFont typeface="Arial" pitchFamily="34" charset="0"/>
              <a:buChar char="•"/>
            </a:pPr>
            <a:r>
              <a:rPr lang="en-GB" dirty="0"/>
              <a:t>The correct techniques when lifting </a:t>
            </a:r>
          </a:p>
          <a:p>
            <a:pPr marL="342900" indent="-342900">
              <a:lnSpc>
                <a:spcPct val="100000"/>
              </a:lnSpc>
              <a:buClr>
                <a:srgbClr val="E30613"/>
              </a:buClr>
              <a:buFont typeface="Arial" pitchFamily="34" charset="0"/>
              <a:buChar char="•"/>
            </a:pPr>
            <a:r>
              <a:rPr lang="en-GB" dirty="0"/>
              <a:t>When lowering a load </a:t>
            </a:r>
            <a:br>
              <a:rPr lang="en-GB" dirty="0"/>
            </a:br>
            <a:r>
              <a:rPr lang="en-GB" dirty="0"/>
              <a:t>you must adopt the </a:t>
            </a:r>
            <a:br>
              <a:rPr lang="en-GB" dirty="0"/>
            </a:br>
            <a:r>
              <a:rPr lang="en-GB" dirty="0"/>
              <a:t>correct posture and </a:t>
            </a:r>
            <a:br>
              <a:rPr lang="en-GB" dirty="0"/>
            </a:br>
            <a:r>
              <a:rPr lang="en-GB" dirty="0"/>
              <a:t>technique </a:t>
            </a:r>
          </a:p>
          <a:p>
            <a:pPr marL="0" indent="0">
              <a:lnSpc>
                <a:spcPct val="100000"/>
              </a:lnSpc>
              <a:buNone/>
            </a:pPr>
            <a:endParaRPr lang="en-GB" dirty="0"/>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779912" y="3068960"/>
            <a:ext cx="5095875" cy="318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6695281" y="980728"/>
            <a:ext cx="1512888" cy="1169988"/>
          </a:xfrm>
          <a:prstGeom prst="rect">
            <a:avLst/>
          </a:prstGeom>
          <a:solidFill>
            <a:schemeClr val="accent1">
              <a:lumMod val="90000"/>
            </a:schemeClr>
          </a:solidFill>
        </p:spPr>
        <p:txBody>
          <a:bodyPr>
            <a:spAutoFit/>
          </a:bodyPr>
          <a:lstStyle/>
          <a:p>
            <a:pPr>
              <a:defRPr/>
            </a:pPr>
            <a:r>
              <a:rPr lang="en-GB" sz="1400" dirty="0"/>
              <a:t>The most common injury  when lifting incorrectly is Spinal Injury  </a:t>
            </a:r>
          </a:p>
        </p:txBody>
      </p:sp>
    </p:spTree>
    <p:extLst>
      <p:ext uri="{BB962C8B-B14F-4D97-AF65-F5344CB8AC3E}">
        <p14:creationId xmlns:p14="http://schemas.microsoft.com/office/powerpoint/2010/main" val="21447600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188079-A63C-C0F3-E7F9-E56C779CF018}"/>
              </a:ext>
            </a:extLst>
          </p:cNvPr>
          <p:cNvSpPr>
            <a:spLocks noGrp="1"/>
          </p:cNvSpPr>
          <p:nvPr>
            <p:ph sz="quarter" idx="10"/>
          </p:nvPr>
        </p:nvSpPr>
        <p:spPr>
          <a:xfrm>
            <a:off x="457200" y="764704"/>
            <a:ext cx="8363272" cy="5904656"/>
          </a:xfrm>
        </p:spPr>
        <p:txBody>
          <a:bodyPr>
            <a:normAutofit fontScale="92500" lnSpcReduction="10000"/>
          </a:bodyPr>
          <a:lstStyle/>
          <a:p>
            <a:r>
              <a:rPr lang="en-GB" b="1" dirty="0"/>
              <a:t>The correct posture before lifting must be</a:t>
            </a:r>
          </a:p>
          <a:p>
            <a:r>
              <a:rPr lang="en-GB" dirty="0"/>
              <a:t>1.	Feet shoulder width apart with one foot slightly in front of the other </a:t>
            </a:r>
          </a:p>
          <a:p>
            <a:r>
              <a:rPr lang="en-GB" dirty="0"/>
              <a:t>2.	Knees should be bent</a:t>
            </a:r>
          </a:p>
          <a:p>
            <a:r>
              <a:rPr lang="en-GB" dirty="0"/>
              <a:t>3.	Back must be straight</a:t>
            </a:r>
          </a:p>
          <a:p>
            <a:r>
              <a:rPr lang="en-GB" dirty="0"/>
              <a:t>4.	Arms should be a close to the body as possible </a:t>
            </a:r>
          </a:p>
          <a:p>
            <a:r>
              <a:rPr lang="en-GB" dirty="0"/>
              <a:t>5.	The grip must be firm using the whole hand and not just the finger tips </a:t>
            </a:r>
          </a:p>
          <a:p>
            <a:endParaRPr lang="en-GB" dirty="0"/>
          </a:p>
          <a:p>
            <a:r>
              <a:rPr lang="en-GB" b="1" dirty="0"/>
              <a:t>The correct technique when lifting must be</a:t>
            </a:r>
          </a:p>
          <a:p>
            <a:r>
              <a:rPr lang="en-GB" dirty="0"/>
              <a:t>6.	Approach the load squarely  facing the direction of travel </a:t>
            </a:r>
          </a:p>
          <a:p>
            <a:r>
              <a:rPr lang="en-GB" dirty="0"/>
              <a:t>7.	Adopt the correct posture </a:t>
            </a:r>
          </a:p>
          <a:p>
            <a:r>
              <a:rPr lang="en-GB" dirty="0"/>
              <a:t>8.	Place your hands under the load and pull the load close to your body</a:t>
            </a:r>
          </a:p>
          <a:p>
            <a:r>
              <a:rPr lang="en-GB" dirty="0"/>
              <a:t>9.	Lift the load using your legs and not your back</a:t>
            </a:r>
          </a:p>
          <a:p>
            <a:endParaRPr lang="en-GB" dirty="0"/>
          </a:p>
          <a:p>
            <a:r>
              <a:rPr lang="en-GB" b="1" dirty="0"/>
              <a:t>When lowering a load you must also adopt the correct posture and technique:</a:t>
            </a:r>
          </a:p>
          <a:p>
            <a:r>
              <a:rPr lang="en-GB" dirty="0"/>
              <a:t>10.	Bend at the knees, not the back</a:t>
            </a:r>
          </a:p>
          <a:p>
            <a:r>
              <a:rPr lang="en-GB" dirty="0"/>
              <a:t>11.	Adjust the load to avoid trapping your fingers</a:t>
            </a:r>
          </a:p>
          <a:p>
            <a:r>
              <a:rPr lang="en-GB" dirty="0"/>
              <a:t>12.	Release the load</a:t>
            </a:r>
          </a:p>
          <a:p>
            <a:endParaRPr lang="en-GB" dirty="0"/>
          </a:p>
        </p:txBody>
      </p:sp>
    </p:spTree>
    <p:extLst>
      <p:ext uri="{BB962C8B-B14F-4D97-AF65-F5344CB8AC3E}">
        <p14:creationId xmlns:p14="http://schemas.microsoft.com/office/powerpoint/2010/main" val="26550036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3"/>
          <p:cNvSpPr>
            <a:spLocks noGrp="1" noChangeArrowheads="1"/>
          </p:cNvSpPr>
          <p:nvPr>
            <p:ph sz="quarter" idx="10"/>
          </p:nvPr>
        </p:nvSpPr>
        <p:spPr>
          <a:xfrm>
            <a:off x="539552" y="171272"/>
            <a:ext cx="8229600" cy="1409327"/>
          </a:xfrm>
        </p:spPr>
        <p:txBody>
          <a:bodyPr>
            <a:normAutofit fontScale="77500" lnSpcReduction="20000"/>
          </a:bodyPr>
          <a:lstStyle/>
          <a:p>
            <a:pPr marL="0" indent="0" algn="ctr" eaLnBrk="1" hangingPunct="1">
              <a:lnSpc>
                <a:spcPct val="100000"/>
              </a:lnSpc>
            </a:pPr>
            <a:endParaRPr sz="6000" dirty="0">
              <a:solidFill>
                <a:srgbClr val="E30613"/>
              </a:solidFill>
              <a:ea typeface="ＭＳ Ｐゴシック" pitchFamily="-105" charset="-128"/>
              <a:cs typeface="ＭＳ Ｐゴシック" pitchFamily="-105" charset="-128"/>
            </a:endParaRPr>
          </a:p>
          <a:p>
            <a:pPr marL="0" indent="0" algn="ctr" eaLnBrk="1" hangingPunct="1">
              <a:lnSpc>
                <a:spcPct val="100000"/>
              </a:lnSpc>
              <a:buNone/>
            </a:pPr>
            <a:r>
              <a:rPr sz="6000" dirty="0">
                <a:solidFill>
                  <a:schemeClr val="accent1"/>
                </a:solidFill>
                <a:ea typeface="ＭＳ Ｐゴシック" pitchFamily="-105" charset="-128"/>
                <a:cs typeface="ＭＳ Ｐゴシック" pitchFamily="-105" charset="-128"/>
              </a:rPr>
              <a:t>Any questions?</a:t>
            </a:r>
          </a:p>
        </p:txBody>
      </p:sp>
      <p:sp>
        <p:nvSpPr>
          <p:cNvPr id="3" name="TextBox 2">
            <a:extLst>
              <a:ext uri="{FF2B5EF4-FFF2-40B4-BE49-F238E27FC236}">
                <a16:creationId xmlns:a16="http://schemas.microsoft.com/office/drawing/2014/main" id="{0A642C9C-224E-5F6F-6B59-F6E7271DCEAD}"/>
              </a:ext>
            </a:extLst>
          </p:cNvPr>
          <p:cNvSpPr txBox="1"/>
          <p:nvPr/>
        </p:nvSpPr>
        <p:spPr>
          <a:xfrm>
            <a:off x="323528" y="4941168"/>
            <a:ext cx="8640960" cy="1200329"/>
          </a:xfrm>
          <a:prstGeom prst="rect">
            <a:avLst/>
          </a:prstGeom>
          <a:noFill/>
        </p:spPr>
        <p:txBody>
          <a:bodyPr wrap="square">
            <a:spAutoFit/>
          </a:bodyPr>
          <a:lstStyle/>
          <a:p>
            <a:r>
              <a:rPr lang="en-GB" dirty="0">
                <a:hlinkClick r:id="rId2"/>
              </a:rPr>
              <a:t>Manual handling. Manual Handling Operations Regulations 1992. Guidance on Regulations L23 (hse.gov.uk)</a:t>
            </a:r>
            <a:endParaRPr lang="en-GB" dirty="0"/>
          </a:p>
          <a:p>
            <a:endParaRPr lang="en-GB" dirty="0"/>
          </a:p>
          <a:p>
            <a:r>
              <a:rPr lang="en-GB" dirty="0">
                <a:hlinkClick r:id="rId3"/>
              </a:rPr>
              <a:t>Manual Handling at Work</a:t>
            </a:r>
            <a:endParaRPr lang="en-GB" dirty="0"/>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12</TotalTime>
  <Words>1266</Words>
  <Application>Microsoft Office PowerPoint</Application>
  <PresentationFormat>On-screen Show (4:3)</PresentationFormat>
  <Paragraphs>148</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ＭＳ Ｐゴシック</vt:lpstr>
      <vt:lpstr>Arial</vt:lpstr>
      <vt:lpstr>Calibri</vt:lpstr>
      <vt:lpstr>Calibri Light</vt:lpstr>
      <vt:lpstr>Times New Roman</vt:lpstr>
      <vt:lpstr>Office Theme</vt:lpstr>
      <vt:lpstr>How to handle materials and equipment safely </vt:lpstr>
      <vt:lpstr>Objectives </vt:lpstr>
      <vt:lpstr>PowerPoint Presentation</vt:lpstr>
      <vt:lpstr>Manual Handling</vt:lpstr>
      <vt:lpstr>PowerPoint Presentation</vt:lpstr>
      <vt:lpstr>Safe Handling of Materials And Equipment</vt:lpstr>
      <vt:lpstr>Safe Handling of Materials And Equipment</vt:lpstr>
      <vt:lpstr>Avoid - Eliminate the risk</vt:lpstr>
      <vt:lpstr>Avoid - Automation or Mechanisation</vt:lpstr>
      <vt:lpstr>Assess Risks</vt:lpstr>
      <vt:lpstr>PowerPoint Presentation</vt:lpstr>
      <vt:lpstr>People at higher risk</vt:lpstr>
      <vt:lpstr>Reduce </vt:lpstr>
      <vt:lpstr>Simple Filters</vt:lpstr>
      <vt:lpstr>PowerPoint Presentation</vt:lpstr>
      <vt:lpstr>Pushing and Pulling Risk Assessment?</vt:lpstr>
      <vt:lpstr>Risks and Controls</vt:lpstr>
      <vt:lpstr>Manual Handling</vt:lpstr>
      <vt:lpstr>PowerPoint Presentation</vt:lpstr>
      <vt:lpstr>PowerPoint Presentation</vt:lpstr>
    </vt:vector>
  </TitlesOfParts>
  <Company>City &amp; Guilds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janicec</dc:creator>
  <cp:lastModifiedBy>Rhodri Thomas</cp:lastModifiedBy>
  <cp:revision>117</cp:revision>
  <dcterms:created xsi:type="dcterms:W3CDTF">2013-05-28T00:38:54Z</dcterms:created>
  <dcterms:modified xsi:type="dcterms:W3CDTF">2025-03-20T08:58:33Z</dcterms:modified>
</cp:coreProperties>
</file>