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7"/>
  </p:notesMasterIdLst>
  <p:sldIdLst>
    <p:sldId id="256" r:id="rId2"/>
    <p:sldId id="257" r:id="rId3"/>
    <p:sldId id="258" r:id="rId4"/>
    <p:sldId id="259" r:id="rId5"/>
    <p:sldId id="260" r:id="rId6"/>
    <p:sldId id="263" r:id="rId7"/>
    <p:sldId id="264" r:id="rId8"/>
    <p:sldId id="266" r:id="rId9"/>
    <p:sldId id="278" r:id="rId10"/>
    <p:sldId id="269" r:id="rId11"/>
    <p:sldId id="270" r:id="rId12"/>
    <p:sldId id="279" r:id="rId13"/>
    <p:sldId id="273" r:id="rId14"/>
    <p:sldId id="265" r:id="rId15"/>
    <p:sldId id="280" r:id="rId16"/>
  </p:sldIdLst>
  <p:sldSz cx="12192000" cy="6858000"/>
  <p:notesSz cx="6858000" cy="9144000"/>
  <p:embeddedFontLst>
    <p:embeddedFont>
      <p:font typeface="OPPOSans B" panose="02010600030101010101" charset="-122"/>
      <p:regular r:id="rId18"/>
    </p:embeddedFont>
    <p:embeddedFont>
      <p:font typeface="OPPOSans H" panose="02010600030101010101" charset="-122"/>
      <p:regular r:id="rId19"/>
    </p:embeddedFont>
    <p:embeddedFont>
      <p:font typeface="OPPOSans L" panose="02010600030101010101" charset="-122"/>
      <p:regular r:id="rId20"/>
    </p:embeddedFont>
    <p:embeddedFont>
      <p:font typeface="Source Han Sans" panose="02010600030101010101" charset="-122"/>
      <p:regular r:id="rId21"/>
    </p:embeddedFont>
    <p:embeddedFont>
      <p:font typeface="等线" panose="02010600030101010101" pitchFamily="2" charset="-122"/>
      <p:regular r:id="rId22"/>
      <p:bold r:id="rId23"/>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3AAA"/>
    <a:srgbClr val="FFFFFF"/>
    <a:srgbClr val="0933A0"/>
    <a:srgbClr val="38AF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1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4DA528-FB1C-419F-9B87-2323D275A3BC}" type="datetimeFigureOut">
              <a:rPr lang="zh-CN" altLang="en-US" smtClean="0"/>
              <a:t>2025/1/7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8BE68-FAFC-4CBB-A74B-7077010B53B1}" type="slidenum">
              <a:rPr lang="zh-CN" altLang="en-US" smtClean="0"/>
              <a:t>‹#›</a:t>
            </a:fld>
            <a:endParaRPr lang="zh-CN" altLang="en-US"/>
          </a:p>
        </p:txBody>
      </p:sp>
    </p:spTree>
    <p:extLst>
      <p:ext uri="{BB962C8B-B14F-4D97-AF65-F5344CB8AC3E}">
        <p14:creationId xmlns:p14="http://schemas.microsoft.com/office/powerpoint/2010/main" val="2619618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85558" y="-20637"/>
            <a:ext cx="12192000" cy="6857999"/>
          </a:xfrm>
          <a:prstGeom prst="rect">
            <a:avLst/>
          </a:prstGeom>
          <a:noFill/>
          <a:ln>
            <a:noFill/>
          </a:ln>
        </p:spPr>
      </p:pic>
      <p:pic>
        <p:nvPicPr>
          <p:cNvPr id="3" name="图片 2"/>
          <p:cNvPicPr>
            <a:picLocks noChangeAspect="1"/>
          </p:cNvPicPr>
          <p:nvPr/>
        </p:nvPicPr>
        <p:blipFill>
          <a:blip r:embed="rId3">
            <a:alphaModFix/>
          </a:blip>
          <a:srcRect t="24911" b="24911"/>
          <a:stretch>
            <a:fillRect/>
          </a:stretch>
        </p:blipFill>
        <p:spPr>
          <a:xfrm>
            <a:off x="0" y="-20637"/>
            <a:ext cx="12192000" cy="3429000"/>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noFill/>
          <a:ln>
            <a:noFill/>
          </a:ln>
        </p:spPr>
      </p:pic>
      <p:sp>
        <p:nvSpPr>
          <p:cNvPr id="4" name="标题 1"/>
          <p:cNvSpPr txBox="1"/>
          <p:nvPr/>
        </p:nvSpPr>
        <p:spPr>
          <a:xfrm>
            <a:off x="0" y="0"/>
            <a:ext cx="12192000" cy="3429000"/>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gradFill>
            <a:gsLst>
              <a:gs pos="0">
                <a:schemeClr val="accent1">
                  <a:lumMod val="60000"/>
                  <a:lumOff val="40000"/>
                  <a:alpha val="80000"/>
                </a:schemeClr>
              </a:gs>
              <a:gs pos="65000">
                <a:schemeClr val="accent1">
                  <a:alpha val="80000"/>
                </a:schemeClr>
              </a:gs>
            </a:gsLst>
            <a:lin ang="270000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171115" y="-20637"/>
            <a:ext cx="12534230" cy="3525252"/>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noFill/>
          <a:ln w="19050" cap="sq">
            <a:gradFill>
              <a:gsLst>
                <a:gs pos="0">
                  <a:schemeClr val="accent1">
                    <a:lumMod val="60000"/>
                    <a:lumOff val="40000"/>
                  </a:schemeClr>
                </a:gs>
                <a:gs pos="74000">
                  <a:schemeClr val="accent1"/>
                </a:gs>
              </a:gsLst>
              <a:lin ang="2700000" scaled="0"/>
            </a:gradFill>
            <a:miter/>
          </a:ln>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2027162" y="3626540"/>
            <a:ext cx="8137677" cy="1967169"/>
          </a:xfrm>
          <a:prstGeom prst="rect">
            <a:avLst/>
          </a:prstGeom>
          <a:noFill/>
          <a:ln>
            <a:noFill/>
          </a:ln>
        </p:spPr>
        <p:txBody>
          <a:bodyPr vert="horz" wrap="square" lIns="0" tIns="0" rIns="0" bIns="0" rtlCol="0" anchor="ctr"/>
          <a:lstStyle/>
          <a:p>
            <a:pPr algn="ctr">
              <a:lnSpc>
                <a:spcPct val="130000"/>
              </a:lnSpc>
            </a:pPr>
            <a:r>
              <a:rPr kumimoji="1" lang="en-US" altLang="zh-CN" sz="4300" dirty="0">
                <a:ln w="12700">
                  <a:noFill/>
                </a:ln>
                <a:solidFill>
                  <a:srgbClr val="0933A0">
                    <a:alpha val="100000"/>
                  </a:srgbClr>
                </a:solidFill>
                <a:latin typeface="Times New Roman" panose="02020603050405020304" pitchFamily="18" charset="0"/>
                <a:ea typeface="OPPOSans H"/>
                <a:cs typeface="Times New Roman" panose="02020603050405020304" pitchFamily="18" charset="0"/>
              </a:rPr>
              <a:t>NETWORK PROGRAMMABLITY</a:t>
            </a:r>
          </a:p>
          <a:p>
            <a:pPr algn="ctr">
              <a:lnSpc>
                <a:spcPct val="130000"/>
              </a:lnSpc>
            </a:pPr>
            <a:r>
              <a:rPr kumimoji="1" lang="en-US" altLang="zh-CN" sz="2800" i="1" dirty="0">
                <a:ln w="12700">
                  <a:noFill/>
                </a:ln>
                <a:solidFill>
                  <a:srgbClr val="0933A0">
                    <a:alpha val="100000"/>
                  </a:srgbClr>
                </a:solidFill>
                <a:latin typeface="Times New Roman" panose="02020603050405020304" pitchFamily="18" charset="0"/>
                <a:ea typeface="OPPOSans H"/>
                <a:cs typeface="Times New Roman" panose="02020603050405020304" pitchFamily="18" charset="0"/>
              </a:rPr>
              <a:t>Weather query software</a:t>
            </a:r>
          </a:p>
        </p:txBody>
      </p:sp>
      <p:sp>
        <p:nvSpPr>
          <p:cNvPr id="7" name="标题 1"/>
          <p:cNvSpPr txBox="1"/>
          <p:nvPr/>
        </p:nvSpPr>
        <p:spPr>
          <a:xfrm>
            <a:off x="2336893" y="5916189"/>
            <a:ext cx="3034195" cy="647449"/>
          </a:xfrm>
          <a:prstGeom prst="roundRect">
            <a:avLst>
              <a:gd name="adj" fmla="val 50000"/>
            </a:avLst>
          </a:prstGeom>
          <a:gradFill>
            <a:gsLst>
              <a:gs pos="0">
                <a:schemeClr val="accent1">
                  <a:lumMod val="60000"/>
                  <a:lumOff val="40000"/>
                </a:schemeClr>
              </a:gs>
              <a:gs pos="66000">
                <a:schemeClr val="accent1"/>
              </a:gs>
            </a:gsLst>
            <a:lin ang="2700000" scaled="0"/>
          </a:gradFill>
          <a:ln w="19050" cap="sq">
            <a:noFill/>
            <a:miter/>
          </a:ln>
          <a:effectLst>
            <a:outerShdw blurRad="228600" dist="152400" dir="5400000" sx="79000" sy="79000" algn="t" rotWithShape="0">
              <a:schemeClr val="accent1">
                <a:lumMod val="50000"/>
                <a:alpha val="41000"/>
              </a:schemeClr>
            </a:outerShdw>
          </a:effectLst>
        </p:spPr>
        <p:txBody>
          <a:bodyPr vert="horz" wrap="square" lIns="0" tIns="0" rIns="0" bIns="0" rtlCol="0" anchor="ctr"/>
          <a:lstStyle/>
          <a:p>
            <a:pPr algn="ctr">
              <a:lnSpc>
                <a:spcPct val="110000"/>
              </a:lnSpc>
            </a:pPr>
            <a:endParaRPr kumimoji="1" lang="zh-CN" altLang="en-US"/>
          </a:p>
        </p:txBody>
      </p:sp>
      <p:sp>
        <p:nvSpPr>
          <p:cNvPr id="8" name="标题 1"/>
          <p:cNvSpPr txBox="1"/>
          <p:nvPr/>
        </p:nvSpPr>
        <p:spPr>
          <a:xfrm>
            <a:off x="2127093" y="5945780"/>
            <a:ext cx="369708" cy="647449"/>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1942136" y="6018426"/>
            <a:ext cx="394755" cy="545212"/>
          </a:xfrm>
          <a:prstGeom prst="arc">
            <a:avLst>
              <a:gd name="adj1" fmla="val 5506902"/>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flipH="1">
            <a:off x="5161288" y="5935323"/>
            <a:ext cx="419599"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1" name="标题 1"/>
          <p:cNvSpPr txBox="1"/>
          <p:nvPr/>
        </p:nvSpPr>
        <p:spPr>
          <a:xfrm flipH="1">
            <a:off x="5351088" y="5969163"/>
            <a:ext cx="415274" cy="584970"/>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4" name="标题 1"/>
          <p:cNvSpPr txBox="1"/>
          <p:nvPr/>
        </p:nvSpPr>
        <p:spPr>
          <a:xfrm>
            <a:off x="1885950" y="673384"/>
            <a:ext cx="6909709" cy="78807"/>
          </a:xfrm>
          <a:prstGeom prst="roundRect">
            <a:avLst>
              <a:gd name="adj" fmla="val 50000"/>
            </a:avLst>
          </a:prstGeom>
          <a:gradFill>
            <a:gsLst>
              <a:gs pos="0">
                <a:schemeClr val="bg1">
                  <a:alpha val="0"/>
                </a:schemeClr>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5" name="标题 1"/>
          <p:cNvSpPr txBox="1"/>
          <p:nvPr/>
        </p:nvSpPr>
        <p:spPr>
          <a:xfrm>
            <a:off x="840104" y="465410"/>
            <a:ext cx="1364478" cy="364331"/>
          </a:xfrm>
          <a:prstGeom prst="rect">
            <a:avLst/>
          </a:prstGeom>
          <a:noFill/>
          <a:ln>
            <a:noFill/>
          </a:ln>
        </p:spPr>
        <p:txBody>
          <a:bodyPr vert="horz" wrap="square" lIns="91440" tIns="45720" rIns="91440" bIns="45720" rtlCol="0" anchor="t"/>
          <a:lstStyle/>
          <a:p>
            <a:pPr algn="l">
              <a:lnSpc>
                <a:spcPct val="110000"/>
              </a:lnSpc>
            </a:pPr>
            <a:r>
              <a:rPr kumimoji="1" lang="en-US" altLang="zh-CN" sz="2400" dirty="0">
                <a:ln w="12700">
                  <a:noFill/>
                </a:ln>
                <a:solidFill>
                  <a:srgbClr val="FFFFFF">
                    <a:alpha val="100000"/>
                  </a:srgbClr>
                </a:solidFill>
                <a:latin typeface="Times New Roman" panose="02020603050405020304" pitchFamily="18" charset="0"/>
                <a:ea typeface="OPPOSans H"/>
                <a:cs typeface="Times New Roman" panose="02020603050405020304" pitchFamily="18" charset="0"/>
              </a:rPr>
              <a:t>UWTSD</a:t>
            </a:r>
            <a:r>
              <a:rPr kumimoji="1" lang="en-US" altLang="zh-CN" sz="2400" dirty="0">
                <a:ln w="12700">
                  <a:noFill/>
                </a:ln>
                <a:solidFill>
                  <a:srgbClr val="FFFFFF">
                    <a:alpha val="100000"/>
                  </a:srgbClr>
                </a:solidFill>
                <a:latin typeface="OPPOSans H"/>
                <a:ea typeface="OPPOSans H"/>
                <a:cs typeface="OPPOSans H"/>
              </a:rPr>
              <a:t>AD</a:t>
            </a:r>
            <a:endParaRPr kumimoji="1" lang="zh-CN" altLang="en-US" dirty="0"/>
          </a:p>
        </p:txBody>
      </p:sp>
      <p:sp>
        <p:nvSpPr>
          <p:cNvPr id="16" name="标题 1"/>
          <p:cNvSpPr txBox="1"/>
          <p:nvPr/>
        </p:nvSpPr>
        <p:spPr>
          <a:xfrm>
            <a:off x="1658322"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7" name="标题 1"/>
          <p:cNvSpPr txBox="1"/>
          <p:nvPr/>
        </p:nvSpPr>
        <p:spPr>
          <a:xfrm>
            <a:off x="1366691"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8" name="标题 1"/>
          <p:cNvSpPr txBox="1"/>
          <p:nvPr/>
        </p:nvSpPr>
        <p:spPr>
          <a:xfrm flipH="1">
            <a:off x="10483868"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9" name="标题 1"/>
          <p:cNvSpPr txBox="1"/>
          <p:nvPr/>
        </p:nvSpPr>
        <p:spPr>
          <a:xfrm flipH="1">
            <a:off x="10192237"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20" name="标题 1"/>
          <p:cNvSpPr txBox="1"/>
          <p:nvPr/>
        </p:nvSpPr>
        <p:spPr>
          <a:xfrm>
            <a:off x="2054559" y="5679935"/>
            <a:ext cx="8137677"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p:cNvSpPr txBox="1"/>
          <p:nvPr/>
        </p:nvSpPr>
        <p:spPr>
          <a:xfrm>
            <a:off x="2336893" y="5945781"/>
            <a:ext cx="3095883" cy="439047"/>
          </a:xfrm>
          <a:prstGeom prst="rect">
            <a:avLst/>
          </a:prstGeom>
          <a:noFill/>
          <a:ln>
            <a:noFill/>
          </a:ln>
        </p:spPr>
        <p:txBody>
          <a:bodyPr vert="horz" wrap="square" lIns="91440" tIns="45720" rIns="91440" bIns="45720" rtlCol="0" anchor="ctr"/>
          <a:lstStyle/>
          <a:p>
            <a:pPr algn="l">
              <a:lnSpc>
                <a:spcPct val="130000"/>
              </a:lnSpc>
            </a:pPr>
            <a:r>
              <a:rPr kumimoji="1" lang="en-US" altLang="zh-CN" dirty="0">
                <a:solidFill>
                  <a:schemeClr val="bg1"/>
                </a:solidFill>
              </a:rPr>
              <a:t>REPORTER: </a:t>
            </a:r>
          </a:p>
          <a:p>
            <a:pPr algn="l">
              <a:lnSpc>
                <a:spcPct val="130000"/>
              </a:lnSpc>
            </a:pPr>
            <a:r>
              <a:rPr kumimoji="1" lang="en-US" altLang="zh-CN" dirty="0">
                <a:solidFill>
                  <a:schemeClr val="bg1"/>
                </a:solidFill>
              </a:rPr>
              <a:t>Thomas Reynolds &amp; Zeyu Xie</a:t>
            </a:r>
            <a:endParaRPr kumimoji="1" lang="zh-CN" altLang="en-US" dirty="0">
              <a:solidFill>
                <a:schemeClr val="bg1"/>
              </a:solidFill>
            </a:endParaRPr>
          </a:p>
        </p:txBody>
      </p:sp>
      <p:sp>
        <p:nvSpPr>
          <p:cNvPr id="22" name="标题 1"/>
          <p:cNvSpPr txBox="1"/>
          <p:nvPr/>
        </p:nvSpPr>
        <p:spPr>
          <a:xfrm>
            <a:off x="6726179" y="5922232"/>
            <a:ext cx="3034196" cy="647449"/>
          </a:xfrm>
          <a:prstGeom prst="roundRect">
            <a:avLst>
              <a:gd name="adj" fmla="val 50000"/>
            </a:avLst>
          </a:prstGeom>
          <a:gradFill>
            <a:gsLst>
              <a:gs pos="0">
                <a:schemeClr val="accent1">
                  <a:lumMod val="60000"/>
                  <a:lumOff val="40000"/>
                </a:schemeClr>
              </a:gs>
              <a:gs pos="66000">
                <a:schemeClr val="accent1"/>
              </a:gs>
            </a:gsLst>
            <a:lin ang="2700000" scaled="0"/>
          </a:gradFill>
          <a:ln w="19050" cap="sq">
            <a:noFill/>
            <a:miter/>
          </a:ln>
          <a:effectLst>
            <a:outerShdw blurRad="228600" dist="152400" dir="5400000" sx="79000" sy="79000" algn="t" rotWithShape="0">
              <a:schemeClr val="accent1">
                <a:lumMod val="50000"/>
                <a:alpha val="41000"/>
              </a:schemeClr>
            </a:outerShdw>
          </a:effectLst>
        </p:spPr>
        <p:txBody>
          <a:bodyPr vert="horz" wrap="square" lIns="0" tIns="0" rIns="0" bIns="0" rtlCol="0" anchor="ctr"/>
          <a:lstStyle/>
          <a:p>
            <a:pPr algn="ctr">
              <a:lnSpc>
                <a:spcPct val="110000"/>
              </a:lnSpc>
            </a:pPr>
            <a:r>
              <a:rPr kumimoji="1" lang="en-US" altLang="zh-CN" dirty="0">
                <a:solidFill>
                  <a:schemeClr val="bg1"/>
                </a:solidFill>
              </a:rPr>
              <a:t>REPORTTIME: January 7th, 2025</a:t>
            </a:r>
            <a:endParaRPr kumimoji="1" lang="zh-CN" altLang="en-US" dirty="0">
              <a:solidFill>
                <a:schemeClr val="bg1"/>
              </a:solidFill>
            </a:endParaRPr>
          </a:p>
        </p:txBody>
      </p:sp>
      <p:sp>
        <p:nvSpPr>
          <p:cNvPr id="23" name="标题 1"/>
          <p:cNvSpPr txBox="1"/>
          <p:nvPr/>
        </p:nvSpPr>
        <p:spPr>
          <a:xfrm>
            <a:off x="6540657" y="5935323"/>
            <a:ext cx="564604"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24" name="标题 1"/>
          <p:cNvSpPr txBox="1"/>
          <p:nvPr/>
        </p:nvSpPr>
        <p:spPr>
          <a:xfrm>
            <a:off x="6405637" y="5978668"/>
            <a:ext cx="415274" cy="575465"/>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dirty="0"/>
          </a:p>
        </p:txBody>
      </p:sp>
      <p:sp>
        <p:nvSpPr>
          <p:cNvPr id="25" name="标题 1"/>
          <p:cNvSpPr txBox="1"/>
          <p:nvPr/>
        </p:nvSpPr>
        <p:spPr>
          <a:xfrm flipH="1">
            <a:off x="9409791" y="5919210"/>
            <a:ext cx="530639"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dirty="0"/>
          </a:p>
        </p:txBody>
      </p:sp>
      <p:sp>
        <p:nvSpPr>
          <p:cNvPr id="26" name="标题 1"/>
          <p:cNvSpPr txBox="1"/>
          <p:nvPr/>
        </p:nvSpPr>
        <p:spPr>
          <a:xfrm flipH="1">
            <a:off x="9304623" y="5973079"/>
            <a:ext cx="755048" cy="597934"/>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27" name="标题 1"/>
          <p:cNvSpPr txBox="1"/>
          <p:nvPr/>
        </p:nvSpPr>
        <p:spPr>
          <a:xfrm>
            <a:off x="5980325" y="1227004"/>
            <a:ext cx="2120140" cy="466859"/>
          </a:xfrm>
          <a:prstGeom prst="rect">
            <a:avLst/>
          </a:prstGeom>
          <a:noFill/>
          <a:ln>
            <a:noFill/>
          </a:ln>
        </p:spPr>
        <p:txBody>
          <a:bodyPr vert="horz" wrap="square" lIns="91440" tIns="45720" rIns="91440" bIns="45720" rtlCol="0" anchor="ctr"/>
          <a:lstStyle/>
          <a:p>
            <a:pPr algn="l">
              <a:lnSpc>
                <a:spcPct val="130000"/>
              </a:lnSpc>
            </a:pPr>
            <a:endParaRPr kumimoji="1" lang="zh-CN" alt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txBox="1"/>
          <p:nvPr/>
        </p:nvSpPr>
        <p:spPr>
          <a:xfrm>
            <a:off x="0" y="0"/>
            <a:ext cx="12192000" cy="6858000"/>
          </a:xfrm>
          <a:prstGeom prst="rect">
            <a:avLst/>
          </a:prstGeom>
          <a:solidFill>
            <a:schemeClr val="bg1"/>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0" y="0"/>
            <a:ext cx="12192000" cy="6994580"/>
          </a:xfrm>
          <a:prstGeom prst="rect">
            <a:avLst/>
          </a:prstGeom>
          <a:gradFill>
            <a:gsLst>
              <a:gs pos="0">
                <a:schemeClr val="accent2">
                  <a:lumMod val="20000"/>
                  <a:lumOff val="80000"/>
                </a:schemeClr>
              </a:gs>
              <a:gs pos="100000">
                <a:schemeClr val="bg1">
                  <a:alpha val="100000"/>
                </a:schemeClr>
              </a:gs>
            </a:gsLst>
            <a:lin ang="540000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247973" y="994160"/>
            <a:ext cx="11611931" cy="5379944"/>
          </a:xfrm>
          <a:prstGeom prst="roundRect">
            <a:avLst>
              <a:gd name="adj" fmla="val 3313"/>
            </a:avLst>
          </a:prstGeom>
          <a:solidFill>
            <a:schemeClr val="bg1"/>
          </a:solidFill>
          <a:ln w="12700" cap="sq">
            <a:solidFill>
              <a:schemeClr val="accent2">
                <a:lumMod val="20000"/>
                <a:lumOff val="80000"/>
              </a:schemeClr>
            </a:solidFill>
            <a:miter/>
          </a:ln>
        </p:spPr>
        <p:txBody>
          <a:bodyPr vert="horz" wrap="square" lIns="91440" tIns="45720" rIns="91440" bIns="45720" rtlCol="0" anchor="ctr"/>
          <a:lstStyle/>
          <a:p>
            <a:pPr algn="ctr">
              <a:lnSpc>
                <a:spcPct val="110000"/>
              </a:lnSpc>
            </a:pPr>
            <a:endParaRPr kumimoji="1" lang="zh-CN" altLang="en-US"/>
          </a:p>
        </p:txBody>
      </p:sp>
      <p:grpSp>
        <p:nvGrpSpPr>
          <p:cNvPr id="5" name="组合 4"/>
          <p:cNvGrpSpPr/>
          <p:nvPr/>
        </p:nvGrpSpPr>
        <p:grpSpPr>
          <a:xfrm>
            <a:off x="-235942" y="6465807"/>
            <a:ext cx="12663883" cy="864556"/>
            <a:chOff x="-235942" y="6465807"/>
            <a:chExt cx="12663883" cy="864556"/>
          </a:xfrm>
        </p:grpSpPr>
        <p:sp>
          <p:nvSpPr>
            <p:cNvPr id="6" name="标题 1"/>
            <p:cNvSpPr txBox="1"/>
            <p:nvPr/>
          </p:nvSpPr>
          <p:spPr>
            <a:xfrm>
              <a:off x="247973" y="6465807"/>
              <a:ext cx="12179968" cy="864556"/>
            </a:xfrm>
            <a:prstGeom prst="rect">
              <a:avLst/>
            </a:prstGeom>
            <a:solidFill>
              <a:schemeClr val="bg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7" name="标题 1"/>
            <p:cNvSpPr txBox="1"/>
            <p:nvPr/>
          </p:nvSpPr>
          <p:spPr>
            <a:xfrm>
              <a:off x="-235942" y="6477672"/>
              <a:ext cx="12494082" cy="851868"/>
            </a:xfrm>
            <a:custGeom>
              <a:avLst/>
              <a:gdLst>
                <a:gd name="connsiteX0" fmla="*/ 12386216 w 12494082"/>
                <a:gd name="connsiteY0" fmla="*/ 638901 h 851868"/>
                <a:gd name="connsiteX1" fmla="*/ 12494082 w 12494082"/>
                <a:gd name="connsiteY1" fmla="*/ 638901 h 851868"/>
                <a:gd name="connsiteX2" fmla="*/ 12494082 w 12494082"/>
                <a:gd name="connsiteY2" fmla="*/ 851868 h 851868"/>
                <a:gd name="connsiteX3" fmla="*/ 12386216 w 12494082"/>
                <a:gd name="connsiteY3" fmla="*/ 851868 h 851868"/>
                <a:gd name="connsiteX4" fmla="*/ 10264740 w 12494082"/>
                <a:gd name="connsiteY4" fmla="*/ 638901 h 851868"/>
                <a:gd name="connsiteX5" fmla="*/ 10477707 w 12494082"/>
                <a:gd name="connsiteY5" fmla="*/ 638901 h 851868"/>
                <a:gd name="connsiteX6" fmla="*/ 10477707 w 12494082"/>
                <a:gd name="connsiteY6" fmla="*/ 851868 h 851868"/>
                <a:gd name="connsiteX7" fmla="*/ 10264740 w 12494082"/>
                <a:gd name="connsiteY7" fmla="*/ 851868 h 851868"/>
                <a:gd name="connsiteX8" fmla="*/ 8564178 w 12494082"/>
                <a:gd name="connsiteY8" fmla="*/ 638901 h 851868"/>
                <a:gd name="connsiteX9" fmla="*/ 8777143 w 12494082"/>
                <a:gd name="connsiteY9" fmla="*/ 638901 h 851868"/>
                <a:gd name="connsiteX10" fmla="*/ 8777143 w 12494082"/>
                <a:gd name="connsiteY10" fmla="*/ 851868 h 851868"/>
                <a:gd name="connsiteX11" fmla="*/ 8564178 w 12494082"/>
                <a:gd name="connsiteY11" fmla="*/ 851868 h 851868"/>
                <a:gd name="connsiteX12" fmla="*/ 8138247 w 12494082"/>
                <a:gd name="connsiteY12" fmla="*/ 638901 h 851868"/>
                <a:gd name="connsiteX13" fmla="*/ 8351211 w 12494082"/>
                <a:gd name="connsiteY13" fmla="*/ 638901 h 851868"/>
                <a:gd name="connsiteX14" fmla="*/ 8351211 w 12494082"/>
                <a:gd name="connsiteY14" fmla="*/ 851868 h 851868"/>
                <a:gd name="connsiteX15" fmla="*/ 8138247 w 12494082"/>
                <a:gd name="connsiteY15" fmla="*/ 851868 h 851868"/>
                <a:gd name="connsiteX16" fmla="*/ 7712313 w 12494082"/>
                <a:gd name="connsiteY16" fmla="*/ 638901 h 851868"/>
                <a:gd name="connsiteX17" fmla="*/ 7925280 w 12494082"/>
                <a:gd name="connsiteY17" fmla="*/ 638901 h 851868"/>
                <a:gd name="connsiteX18" fmla="*/ 7925280 w 12494082"/>
                <a:gd name="connsiteY18" fmla="*/ 851868 h 851868"/>
                <a:gd name="connsiteX19" fmla="*/ 7712313 w 12494082"/>
                <a:gd name="connsiteY19" fmla="*/ 851868 h 851868"/>
                <a:gd name="connsiteX20" fmla="*/ 6868637 w 12494082"/>
                <a:gd name="connsiteY20" fmla="*/ 638901 h 851868"/>
                <a:gd name="connsiteX21" fmla="*/ 7081604 w 12494082"/>
                <a:gd name="connsiteY21" fmla="*/ 638901 h 851868"/>
                <a:gd name="connsiteX22" fmla="*/ 7081604 w 12494082"/>
                <a:gd name="connsiteY22" fmla="*/ 851868 h 851868"/>
                <a:gd name="connsiteX23" fmla="*/ 6868637 w 12494082"/>
                <a:gd name="connsiteY23" fmla="*/ 851868 h 851868"/>
                <a:gd name="connsiteX24" fmla="*/ 5590838 w 12494082"/>
                <a:gd name="connsiteY24" fmla="*/ 638901 h 851868"/>
                <a:gd name="connsiteX25" fmla="*/ 5803806 w 12494082"/>
                <a:gd name="connsiteY25" fmla="*/ 638901 h 851868"/>
                <a:gd name="connsiteX26" fmla="*/ 5803806 w 12494082"/>
                <a:gd name="connsiteY26" fmla="*/ 851868 h 851868"/>
                <a:gd name="connsiteX27" fmla="*/ 5590838 w 12494082"/>
                <a:gd name="connsiteY27" fmla="*/ 851868 h 851868"/>
                <a:gd name="connsiteX28" fmla="*/ 5164904 w 12494082"/>
                <a:gd name="connsiteY28" fmla="*/ 638901 h 851868"/>
                <a:gd name="connsiteX29" fmla="*/ 5377873 w 12494082"/>
                <a:gd name="connsiteY29" fmla="*/ 638901 h 851868"/>
                <a:gd name="connsiteX30" fmla="*/ 5377873 w 12494082"/>
                <a:gd name="connsiteY30" fmla="*/ 851868 h 851868"/>
                <a:gd name="connsiteX31" fmla="*/ 5164904 w 12494082"/>
                <a:gd name="connsiteY31" fmla="*/ 851868 h 851868"/>
                <a:gd name="connsiteX32" fmla="*/ 4317134 w 12494082"/>
                <a:gd name="connsiteY32" fmla="*/ 638901 h 851868"/>
                <a:gd name="connsiteX33" fmla="*/ 4530101 w 12494082"/>
                <a:gd name="connsiteY33" fmla="*/ 638901 h 851868"/>
                <a:gd name="connsiteX34" fmla="*/ 4530101 w 12494082"/>
                <a:gd name="connsiteY34" fmla="*/ 851868 h 851868"/>
                <a:gd name="connsiteX35" fmla="*/ 4317134 w 12494082"/>
                <a:gd name="connsiteY35" fmla="*/ 851868 h 851868"/>
                <a:gd name="connsiteX36" fmla="*/ 3465267 w 12494082"/>
                <a:gd name="connsiteY36" fmla="*/ 638901 h 851868"/>
                <a:gd name="connsiteX37" fmla="*/ 3678234 w 12494082"/>
                <a:gd name="connsiteY37" fmla="*/ 638901 h 851868"/>
                <a:gd name="connsiteX38" fmla="*/ 3678234 w 12494082"/>
                <a:gd name="connsiteY38" fmla="*/ 851868 h 851868"/>
                <a:gd name="connsiteX39" fmla="*/ 3465267 w 12494082"/>
                <a:gd name="connsiteY39" fmla="*/ 851868 h 851868"/>
                <a:gd name="connsiteX40" fmla="*/ 2195657 w 12494082"/>
                <a:gd name="connsiteY40" fmla="*/ 638901 h 851868"/>
                <a:gd name="connsiteX41" fmla="*/ 2408624 w 12494082"/>
                <a:gd name="connsiteY41" fmla="*/ 638901 h 851868"/>
                <a:gd name="connsiteX42" fmla="*/ 2408624 w 12494082"/>
                <a:gd name="connsiteY42" fmla="*/ 851868 h 851868"/>
                <a:gd name="connsiteX43" fmla="*/ 2195657 w 12494082"/>
                <a:gd name="connsiteY43" fmla="*/ 851868 h 851868"/>
                <a:gd name="connsiteX44" fmla="*/ 1769725 w 12494082"/>
                <a:gd name="connsiteY44" fmla="*/ 638901 h 851868"/>
                <a:gd name="connsiteX45" fmla="*/ 1982690 w 12494082"/>
                <a:gd name="connsiteY45" fmla="*/ 638901 h 851868"/>
                <a:gd name="connsiteX46" fmla="*/ 1982690 w 12494082"/>
                <a:gd name="connsiteY46" fmla="*/ 851868 h 851868"/>
                <a:gd name="connsiteX47" fmla="*/ 1769725 w 12494082"/>
                <a:gd name="connsiteY47" fmla="*/ 851868 h 851868"/>
                <a:gd name="connsiteX48" fmla="*/ 10477707 w 12494082"/>
                <a:gd name="connsiteY48" fmla="*/ 425934 h 851868"/>
                <a:gd name="connsiteX49" fmla="*/ 10690674 w 12494082"/>
                <a:gd name="connsiteY49" fmla="*/ 425934 h 851868"/>
                <a:gd name="connsiteX50" fmla="*/ 10690674 w 12494082"/>
                <a:gd name="connsiteY50" fmla="*/ 638901 h 851868"/>
                <a:gd name="connsiteX51" fmla="*/ 10477707 w 12494082"/>
                <a:gd name="connsiteY51" fmla="*/ 638901 h 851868"/>
                <a:gd name="connsiteX52" fmla="*/ 10051773 w 12494082"/>
                <a:gd name="connsiteY52" fmla="*/ 425934 h 851868"/>
                <a:gd name="connsiteX53" fmla="*/ 10264740 w 12494082"/>
                <a:gd name="connsiteY53" fmla="*/ 425934 h 851868"/>
                <a:gd name="connsiteX54" fmla="*/ 10264740 w 12494082"/>
                <a:gd name="connsiteY54" fmla="*/ 638901 h 851868"/>
                <a:gd name="connsiteX55" fmla="*/ 10051773 w 12494082"/>
                <a:gd name="connsiteY55" fmla="*/ 638901 h 851868"/>
                <a:gd name="connsiteX56" fmla="*/ 8777143 w 12494082"/>
                <a:gd name="connsiteY56" fmla="*/ 425934 h 851868"/>
                <a:gd name="connsiteX57" fmla="*/ 8990111 w 12494082"/>
                <a:gd name="connsiteY57" fmla="*/ 425934 h 851868"/>
                <a:gd name="connsiteX58" fmla="*/ 8990111 w 12494082"/>
                <a:gd name="connsiteY58" fmla="*/ 638901 h 851868"/>
                <a:gd name="connsiteX59" fmla="*/ 8777143 w 12494082"/>
                <a:gd name="connsiteY59" fmla="*/ 638901 h 851868"/>
                <a:gd name="connsiteX60" fmla="*/ 8351211 w 12494082"/>
                <a:gd name="connsiteY60" fmla="*/ 425934 h 851868"/>
                <a:gd name="connsiteX61" fmla="*/ 8564178 w 12494082"/>
                <a:gd name="connsiteY61" fmla="*/ 425934 h 851868"/>
                <a:gd name="connsiteX62" fmla="*/ 8564178 w 12494082"/>
                <a:gd name="connsiteY62" fmla="*/ 638901 h 851868"/>
                <a:gd name="connsiteX63" fmla="*/ 8351211 w 12494082"/>
                <a:gd name="connsiteY63" fmla="*/ 638901 h 851868"/>
                <a:gd name="connsiteX64" fmla="*/ 7925280 w 12494082"/>
                <a:gd name="connsiteY64" fmla="*/ 425934 h 851868"/>
                <a:gd name="connsiteX65" fmla="*/ 8138247 w 12494082"/>
                <a:gd name="connsiteY65" fmla="*/ 425934 h 851868"/>
                <a:gd name="connsiteX66" fmla="*/ 8138247 w 12494082"/>
                <a:gd name="connsiteY66" fmla="*/ 638901 h 851868"/>
                <a:gd name="connsiteX67" fmla="*/ 7925280 w 12494082"/>
                <a:gd name="connsiteY67" fmla="*/ 638901 h 851868"/>
                <a:gd name="connsiteX68" fmla="*/ 7081604 w 12494082"/>
                <a:gd name="connsiteY68" fmla="*/ 425934 h 851868"/>
                <a:gd name="connsiteX69" fmla="*/ 7294571 w 12494082"/>
                <a:gd name="connsiteY69" fmla="*/ 425934 h 851868"/>
                <a:gd name="connsiteX70" fmla="*/ 7294571 w 12494082"/>
                <a:gd name="connsiteY70" fmla="*/ 638901 h 851868"/>
                <a:gd name="connsiteX71" fmla="*/ 7081604 w 12494082"/>
                <a:gd name="connsiteY71" fmla="*/ 638901 h 851868"/>
                <a:gd name="connsiteX72" fmla="*/ 5803806 w 12494082"/>
                <a:gd name="connsiteY72" fmla="*/ 425934 h 851868"/>
                <a:gd name="connsiteX73" fmla="*/ 6016772 w 12494082"/>
                <a:gd name="connsiteY73" fmla="*/ 425934 h 851868"/>
                <a:gd name="connsiteX74" fmla="*/ 6016772 w 12494082"/>
                <a:gd name="connsiteY74" fmla="*/ 638901 h 851868"/>
                <a:gd name="connsiteX75" fmla="*/ 5803806 w 12494082"/>
                <a:gd name="connsiteY75" fmla="*/ 638901 h 851868"/>
                <a:gd name="connsiteX76" fmla="*/ 5377873 w 12494082"/>
                <a:gd name="connsiteY76" fmla="*/ 425934 h 851868"/>
                <a:gd name="connsiteX77" fmla="*/ 5590838 w 12494082"/>
                <a:gd name="connsiteY77" fmla="*/ 425934 h 851868"/>
                <a:gd name="connsiteX78" fmla="*/ 5590838 w 12494082"/>
                <a:gd name="connsiteY78" fmla="*/ 638901 h 851868"/>
                <a:gd name="connsiteX79" fmla="*/ 5377873 w 12494082"/>
                <a:gd name="connsiteY79" fmla="*/ 638901 h 851868"/>
                <a:gd name="connsiteX80" fmla="*/ 4530101 w 12494082"/>
                <a:gd name="connsiteY80" fmla="*/ 425934 h 851868"/>
                <a:gd name="connsiteX81" fmla="*/ 4743068 w 12494082"/>
                <a:gd name="connsiteY81" fmla="*/ 425934 h 851868"/>
                <a:gd name="connsiteX82" fmla="*/ 4743068 w 12494082"/>
                <a:gd name="connsiteY82" fmla="*/ 638901 h 851868"/>
                <a:gd name="connsiteX83" fmla="*/ 4530101 w 12494082"/>
                <a:gd name="connsiteY83" fmla="*/ 638901 h 851868"/>
                <a:gd name="connsiteX84" fmla="*/ 3678234 w 12494082"/>
                <a:gd name="connsiteY84" fmla="*/ 425934 h 851868"/>
                <a:gd name="connsiteX85" fmla="*/ 3891200 w 12494082"/>
                <a:gd name="connsiteY85" fmla="*/ 425934 h 851868"/>
                <a:gd name="connsiteX86" fmla="*/ 3891200 w 12494082"/>
                <a:gd name="connsiteY86" fmla="*/ 638901 h 851868"/>
                <a:gd name="connsiteX87" fmla="*/ 3678234 w 12494082"/>
                <a:gd name="connsiteY87" fmla="*/ 638901 h 851868"/>
                <a:gd name="connsiteX88" fmla="*/ 2408624 w 12494082"/>
                <a:gd name="connsiteY88" fmla="*/ 425934 h 851868"/>
                <a:gd name="connsiteX89" fmla="*/ 2621590 w 12494082"/>
                <a:gd name="connsiteY89" fmla="*/ 425934 h 851868"/>
                <a:gd name="connsiteX90" fmla="*/ 2621590 w 12494082"/>
                <a:gd name="connsiteY90" fmla="*/ 638901 h 851868"/>
                <a:gd name="connsiteX91" fmla="*/ 2408624 w 12494082"/>
                <a:gd name="connsiteY91" fmla="*/ 638901 h 851868"/>
                <a:gd name="connsiteX92" fmla="*/ 1982690 w 12494082"/>
                <a:gd name="connsiteY92" fmla="*/ 425934 h 851868"/>
                <a:gd name="connsiteX93" fmla="*/ 2195657 w 12494082"/>
                <a:gd name="connsiteY93" fmla="*/ 425934 h 851868"/>
                <a:gd name="connsiteX94" fmla="*/ 2195657 w 12494082"/>
                <a:gd name="connsiteY94" fmla="*/ 638901 h 851868"/>
                <a:gd name="connsiteX95" fmla="*/ 1982690 w 12494082"/>
                <a:gd name="connsiteY95" fmla="*/ 638901 h 851868"/>
                <a:gd name="connsiteX96" fmla="*/ 1556756 w 12494082"/>
                <a:gd name="connsiteY96" fmla="*/ 425934 h 851868"/>
                <a:gd name="connsiteX97" fmla="*/ 1769725 w 12494082"/>
                <a:gd name="connsiteY97" fmla="*/ 425934 h 851868"/>
                <a:gd name="connsiteX98" fmla="*/ 1769725 w 12494082"/>
                <a:gd name="connsiteY98" fmla="*/ 638901 h 851868"/>
                <a:gd name="connsiteX99" fmla="*/ 1556756 w 12494082"/>
                <a:gd name="connsiteY99" fmla="*/ 638901 h 851868"/>
                <a:gd name="connsiteX100" fmla="*/ 0 w 12494082"/>
                <a:gd name="connsiteY100" fmla="*/ 425934 h 851868"/>
                <a:gd name="connsiteX101" fmla="*/ 69162 w 12494082"/>
                <a:gd name="connsiteY101" fmla="*/ 425934 h 851868"/>
                <a:gd name="connsiteX102" fmla="*/ 69162 w 12494082"/>
                <a:gd name="connsiteY102" fmla="*/ 638901 h 851868"/>
                <a:gd name="connsiteX103" fmla="*/ 0 w 12494082"/>
                <a:gd name="connsiteY103" fmla="*/ 638901 h 851868"/>
                <a:gd name="connsiteX104" fmla="*/ 12386216 w 12494082"/>
                <a:gd name="connsiteY104" fmla="*/ 212967 h 851868"/>
                <a:gd name="connsiteX105" fmla="*/ 12494082 w 12494082"/>
                <a:gd name="connsiteY105" fmla="*/ 212967 h 851868"/>
                <a:gd name="connsiteX106" fmla="*/ 12494082 w 12494082"/>
                <a:gd name="connsiteY106" fmla="*/ 425934 h 851868"/>
                <a:gd name="connsiteX107" fmla="*/ 12386216 w 12494082"/>
                <a:gd name="connsiteY107" fmla="*/ 425934 h 851868"/>
                <a:gd name="connsiteX108" fmla="*/ 10264740 w 12494082"/>
                <a:gd name="connsiteY108" fmla="*/ 212967 h 851868"/>
                <a:gd name="connsiteX109" fmla="*/ 10477707 w 12494082"/>
                <a:gd name="connsiteY109" fmla="*/ 212967 h 851868"/>
                <a:gd name="connsiteX110" fmla="*/ 10477707 w 12494082"/>
                <a:gd name="connsiteY110" fmla="*/ 425934 h 851868"/>
                <a:gd name="connsiteX111" fmla="*/ 10264740 w 12494082"/>
                <a:gd name="connsiteY111" fmla="*/ 425934 h 851868"/>
                <a:gd name="connsiteX112" fmla="*/ 9203077 w 12494082"/>
                <a:gd name="connsiteY112" fmla="*/ 212967 h 851868"/>
                <a:gd name="connsiteX113" fmla="*/ 9203077 w 12494082"/>
                <a:gd name="connsiteY113" fmla="*/ 425934 h 851868"/>
                <a:gd name="connsiteX114" fmla="*/ 9411948 w 12494082"/>
                <a:gd name="connsiteY114" fmla="*/ 425934 h 851868"/>
                <a:gd name="connsiteX115" fmla="*/ 9411948 w 12494082"/>
                <a:gd name="connsiteY115" fmla="*/ 212967 h 851868"/>
                <a:gd name="connsiteX116" fmla="*/ 8564178 w 12494082"/>
                <a:gd name="connsiteY116" fmla="*/ 212967 h 851868"/>
                <a:gd name="connsiteX117" fmla="*/ 8777143 w 12494082"/>
                <a:gd name="connsiteY117" fmla="*/ 212967 h 851868"/>
                <a:gd name="connsiteX118" fmla="*/ 8777143 w 12494082"/>
                <a:gd name="connsiteY118" fmla="*/ 425934 h 851868"/>
                <a:gd name="connsiteX119" fmla="*/ 8564178 w 12494082"/>
                <a:gd name="connsiteY119" fmla="*/ 425934 h 851868"/>
                <a:gd name="connsiteX120" fmla="*/ 8138247 w 12494082"/>
                <a:gd name="connsiteY120" fmla="*/ 212967 h 851868"/>
                <a:gd name="connsiteX121" fmla="*/ 8351211 w 12494082"/>
                <a:gd name="connsiteY121" fmla="*/ 212967 h 851868"/>
                <a:gd name="connsiteX122" fmla="*/ 8351211 w 12494082"/>
                <a:gd name="connsiteY122" fmla="*/ 425934 h 851868"/>
                <a:gd name="connsiteX123" fmla="*/ 8138247 w 12494082"/>
                <a:gd name="connsiteY123" fmla="*/ 425934 h 851868"/>
                <a:gd name="connsiteX124" fmla="*/ 7712313 w 12494082"/>
                <a:gd name="connsiteY124" fmla="*/ 212967 h 851868"/>
                <a:gd name="connsiteX125" fmla="*/ 7925280 w 12494082"/>
                <a:gd name="connsiteY125" fmla="*/ 212967 h 851868"/>
                <a:gd name="connsiteX126" fmla="*/ 7925280 w 12494082"/>
                <a:gd name="connsiteY126" fmla="*/ 425934 h 851868"/>
                <a:gd name="connsiteX127" fmla="*/ 7712313 w 12494082"/>
                <a:gd name="connsiteY127" fmla="*/ 425934 h 851868"/>
                <a:gd name="connsiteX128" fmla="*/ 6868637 w 12494082"/>
                <a:gd name="connsiteY128" fmla="*/ 212967 h 851868"/>
                <a:gd name="connsiteX129" fmla="*/ 7081604 w 12494082"/>
                <a:gd name="connsiteY129" fmla="*/ 212967 h 851868"/>
                <a:gd name="connsiteX130" fmla="*/ 7081604 w 12494082"/>
                <a:gd name="connsiteY130" fmla="*/ 425934 h 851868"/>
                <a:gd name="connsiteX131" fmla="*/ 6868637 w 12494082"/>
                <a:gd name="connsiteY131" fmla="*/ 425934 h 851868"/>
                <a:gd name="connsiteX132" fmla="*/ 5590838 w 12494082"/>
                <a:gd name="connsiteY132" fmla="*/ 212967 h 851868"/>
                <a:gd name="connsiteX133" fmla="*/ 5803806 w 12494082"/>
                <a:gd name="connsiteY133" fmla="*/ 212967 h 851868"/>
                <a:gd name="connsiteX134" fmla="*/ 5803806 w 12494082"/>
                <a:gd name="connsiteY134" fmla="*/ 425934 h 851868"/>
                <a:gd name="connsiteX135" fmla="*/ 5590838 w 12494082"/>
                <a:gd name="connsiteY135" fmla="*/ 425934 h 851868"/>
                <a:gd name="connsiteX136" fmla="*/ 5164904 w 12494082"/>
                <a:gd name="connsiteY136" fmla="*/ 212967 h 851868"/>
                <a:gd name="connsiteX137" fmla="*/ 5377873 w 12494082"/>
                <a:gd name="connsiteY137" fmla="*/ 212967 h 851868"/>
                <a:gd name="connsiteX138" fmla="*/ 5377873 w 12494082"/>
                <a:gd name="connsiteY138" fmla="*/ 425934 h 851868"/>
                <a:gd name="connsiteX139" fmla="*/ 5164904 w 12494082"/>
                <a:gd name="connsiteY139" fmla="*/ 425934 h 851868"/>
                <a:gd name="connsiteX140" fmla="*/ 4317134 w 12494082"/>
                <a:gd name="connsiteY140" fmla="*/ 212967 h 851868"/>
                <a:gd name="connsiteX141" fmla="*/ 4530101 w 12494082"/>
                <a:gd name="connsiteY141" fmla="*/ 212967 h 851868"/>
                <a:gd name="connsiteX142" fmla="*/ 4530101 w 12494082"/>
                <a:gd name="connsiteY142" fmla="*/ 425934 h 851868"/>
                <a:gd name="connsiteX143" fmla="*/ 4317134 w 12494082"/>
                <a:gd name="connsiteY143" fmla="*/ 425934 h 851868"/>
                <a:gd name="connsiteX144" fmla="*/ 3465267 w 12494082"/>
                <a:gd name="connsiteY144" fmla="*/ 212967 h 851868"/>
                <a:gd name="connsiteX145" fmla="*/ 3678234 w 12494082"/>
                <a:gd name="connsiteY145" fmla="*/ 212967 h 851868"/>
                <a:gd name="connsiteX146" fmla="*/ 3678234 w 12494082"/>
                <a:gd name="connsiteY146" fmla="*/ 425934 h 851868"/>
                <a:gd name="connsiteX147" fmla="*/ 3465267 w 12494082"/>
                <a:gd name="connsiteY147" fmla="*/ 425934 h 851868"/>
                <a:gd name="connsiteX148" fmla="*/ 2195657 w 12494082"/>
                <a:gd name="connsiteY148" fmla="*/ 212967 h 851868"/>
                <a:gd name="connsiteX149" fmla="*/ 2408624 w 12494082"/>
                <a:gd name="connsiteY149" fmla="*/ 212967 h 851868"/>
                <a:gd name="connsiteX150" fmla="*/ 2408624 w 12494082"/>
                <a:gd name="connsiteY150" fmla="*/ 425934 h 851868"/>
                <a:gd name="connsiteX151" fmla="*/ 2195657 w 12494082"/>
                <a:gd name="connsiteY151" fmla="*/ 425934 h 851868"/>
                <a:gd name="connsiteX152" fmla="*/ 1769725 w 12494082"/>
                <a:gd name="connsiteY152" fmla="*/ 212967 h 851868"/>
                <a:gd name="connsiteX153" fmla="*/ 1982690 w 12494082"/>
                <a:gd name="connsiteY153" fmla="*/ 212967 h 851868"/>
                <a:gd name="connsiteX154" fmla="*/ 1982690 w 12494082"/>
                <a:gd name="connsiteY154" fmla="*/ 425934 h 851868"/>
                <a:gd name="connsiteX155" fmla="*/ 1769725 w 12494082"/>
                <a:gd name="connsiteY155" fmla="*/ 425934 h 851868"/>
                <a:gd name="connsiteX156" fmla="*/ 708060 w 12494082"/>
                <a:gd name="connsiteY156" fmla="*/ 212967 h 851868"/>
                <a:gd name="connsiteX157" fmla="*/ 708060 w 12494082"/>
                <a:gd name="connsiteY157" fmla="*/ 425934 h 851868"/>
                <a:gd name="connsiteX158" fmla="*/ 916931 w 12494082"/>
                <a:gd name="connsiteY158" fmla="*/ 425934 h 851868"/>
                <a:gd name="connsiteX159" fmla="*/ 916931 w 12494082"/>
                <a:gd name="connsiteY159" fmla="*/ 212967 h 851868"/>
                <a:gd name="connsiteX160" fmla="*/ 12173249 w 12494082"/>
                <a:gd name="connsiteY160" fmla="*/ 0 h 851868"/>
                <a:gd name="connsiteX161" fmla="*/ 12386216 w 12494082"/>
                <a:gd name="connsiteY161" fmla="*/ 0 h 851868"/>
                <a:gd name="connsiteX162" fmla="*/ 12386216 w 12494082"/>
                <a:gd name="connsiteY162" fmla="*/ 212967 h 851868"/>
                <a:gd name="connsiteX163" fmla="*/ 12173250 w 12494082"/>
                <a:gd name="connsiteY163" fmla="*/ 212967 h 851868"/>
                <a:gd name="connsiteX164" fmla="*/ 12173250 w 12494082"/>
                <a:gd name="connsiteY164" fmla="*/ 425934 h 851868"/>
                <a:gd name="connsiteX165" fmla="*/ 12386216 w 12494082"/>
                <a:gd name="connsiteY165" fmla="*/ 425934 h 851868"/>
                <a:gd name="connsiteX166" fmla="*/ 12386216 w 12494082"/>
                <a:gd name="connsiteY166" fmla="*/ 638901 h 851868"/>
                <a:gd name="connsiteX167" fmla="*/ 12173250 w 12494082"/>
                <a:gd name="connsiteY167" fmla="*/ 638901 h 851868"/>
                <a:gd name="connsiteX168" fmla="*/ 12173250 w 12494082"/>
                <a:gd name="connsiteY168" fmla="*/ 851868 h 851868"/>
                <a:gd name="connsiteX169" fmla="*/ 11960282 w 12494082"/>
                <a:gd name="connsiteY169" fmla="*/ 851868 h 851868"/>
                <a:gd name="connsiteX170" fmla="*/ 11960282 w 12494082"/>
                <a:gd name="connsiteY170" fmla="*/ 638901 h 851868"/>
                <a:gd name="connsiteX171" fmla="*/ 12173249 w 12494082"/>
                <a:gd name="connsiteY171" fmla="*/ 638901 h 851868"/>
                <a:gd name="connsiteX172" fmla="*/ 12173249 w 12494082"/>
                <a:gd name="connsiteY172" fmla="*/ 425934 h 851868"/>
                <a:gd name="connsiteX173" fmla="*/ 11960282 w 12494082"/>
                <a:gd name="connsiteY173" fmla="*/ 425934 h 851868"/>
                <a:gd name="connsiteX174" fmla="*/ 11960282 w 12494082"/>
                <a:gd name="connsiteY174" fmla="*/ 212967 h 851868"/>
                <a:gd name="connsiteX175" fmla="*/ 12173249 w 12494082"/>
                <a:gd name="connsiteY175" fmla="*/ 212967 h 851868"/>
                <a:gd name="connsiteX176" fmla="*/ 11747315 w 12494082"/>
                <a:gd name="connsiteY176" fmla="*/ 0 h 851868"/>
                <a:gd name="connsiteX177" fmla="*/ 11960282 w 12494082"/>
                <a:gd name="connsiteY177" fmla="*/ 0 h 851868"/>
                <a:gd name="connsiteX178" fmla="*/ 11960282 w 12494082"/>
                <a:gd name="connsiteY178" fmla="*/ 212967 h 851868"/>
                <a:gd name="connsiteX179" fmla="*/ 11755508 w 12494082"/>
                <a:gd name="connsiteY179" fmla="*/ 212967 h 851868"/>
                <a:gd name="connsiteX180" fmla="*/ 11755508 w 12494082"/>
                <a:gd name="connsiteY180" fmla="*/ 425934 h 851868"/>
                <a:gd name="connsiteX181" fmla="*/ 11960282 w 12494082"/>
                <a:gd name="connsiteY181" fmla="*/ 425934 h 851868"/>
                <a:gd name="connsiteX182" fmla="*/ 11960282 w 12494082"/>
                <a:gd name="connsiteY182" fmla="*/ 638901 h 851868"/>
                <a:gd name="connsiteX183" fmla="*/ 11755508 w 12494082"/>
                <a:gd name="connsiteY183" fmla="*/ 638901 h 851868"/>
                <a:gd name="connsiteX184" fmla="*/ 11755508 w 12494082"/>
                <a:gd name="connsiteY184" fmla="*/ 851868 h 851868"/>
                <a:gd name="connsiteX185" fmla="*/ 11542541 w 12494082"/>
                <a:gd name="connsiteY185" fmla="*/ 851868 h 851868"/>
                <a:gd name="connsiteX186" fmla="*/ 11542541 w 12494082"/>
                <a:gd name="connsiteY186" fmla="*/ 638901 h 851868"/>
                <a:gd name="connsiteX187" fmla="*/ 11747315 w 12494082"/>
                <a:gd name="connsiteY187" fmla="*/ 638901 h 851868"/>
                <a:gd name="connsiteX188" fmla="*/ 11747315 w 12494082"/>
                <a:gd name="connsiteY188" fmla="*/ 425934 h 851868"/>
                <a:gd name="connsiteX189" fmla="*/ 11542541 w 12494082"/>
                <a:gd name="connsiteY189" fmla="*/ 425934 h 851868"/>
                <a:gd name="connsiteX190" fmla="*/ 11542541 w 12494082"/>
                <a:gd name="connsiteY190" fmla="*/ 212967 h 851868"/>
                <a:gd name="connsiteX191" fmla="*/ 11747315 w 12494082"/>
                <a:gd name="connsiteY191" fmla="*/ 212967 h 851868"/>
                <a:gd name="connsiteX192" fmla="*/ 11329573 w 12494082"/>
                <a:gd name="connsiteY192" fmla="*/ 0 h 851868"/>
                <a:gd name="connsiteX193" fmla="*/ 11542541 w 12494082"/>
                <a:gd name="connsiteY193" fmla="*/ 0 h 851868"/>
                <a:gd name="connsiteX194" fmla="*/ 11542541 w 12494082"/>
                <a:gd name="connsiteY194" fmla="*/ 212967 h 851868"/>
                <a:gd name="connsiteX195" fmla="*/ 11329575 w 12494082"/>
                <a:gd name="connsiteY195" fmla="*/ 212967 h 851868"/>
                <a:gd name="connsiteX196" fmla="*/ 11329575 w 12494082"/>
                <a:gd name="connsiteY196" fmla="*/ 425934 h 851868"/>
                <a:gd name="connsiteX197" fmla="*/ 11542541 w 12494082"/>
                <a:gd name="connsiteY197" fmla="*/ 425934 h 851868"/>
                <a:gd name="connsiteX198" fmla="*/ 11542541 w 12494082"/>
                <a:gd name="connsiteY198" fmla="*/ 638901 h 851868"/>
                <a:gd name="connsiteX199" fmla="*/ 11329575 w 12494082"/>
                <a:gd name="connsiteY199" fmla="*/ 638901 h 851868"/>
                <a:gd name="connsiteX200" fmla="*/ 11329575 w 12494082"/>
                <a:gd name="connsiteY200" fmla="*/ 851868 h 851868"/>
                <a:gd name="connsiteX201" fmla="*/ 11116606 w 12494082"/>
                <a:gd name="connsiteY201" fmla="*/ 851868 h 851868"/>
                <a:gd name="connsiteX202" fmla="*/ 11116606 w 12494082"/>
                <a:gd name="connsiteY202" fmla="*/ 638901 h 851868"/>
                <a:gd name="connsiteX203" fmla="*/ 11329573 w 12494082"/>
                <a:gd name="connsiteY203" fmla="*/ 638901 h 851868"/>
                <a:gd name="connsiteX204" fmla="*/ 11329573 w 12494082"/>
                <a:gd name="connsiteY204" fmla="*/ 425934 h 851868"/>
                <a:gd name="connsiteX205" fmla="*/ 11116606 w 12494082"/>
                <a:gd name="connsiteY205" fmla="*/ 425934 h 851868"/>
                <a:gd name="connsiteX206" fmla="*/ 11116606 w 12494082"/>
                <a:gd name="connsiteY206" fmla="*/ 212967 h 851868"/>
                <a:gd name="connsiteX207" fmla="*/ 11329573 w 12494082"/>
                <a:gd name="connsiteY207" fmla="*/ 212967 h 851868"/>
                <a:gd name="connsiteX208" fmla="*/ 10903639 w 12494082"/>
                <a:gd name="connsiteY208" fmla="*/ 0 h 851868"/>
                <a:gd name="connsiteX209" fmla="*/ 11116606 w 12494082"/>
                <a:gd name="connsiteY209" fmla="*/ 0 h 851868"/>
                <a:gd name="connsiteX210" fmla="*/ 11116606 w 12494082"/>
                <a:gd name="connsiteY210" fmla="*/ 212967 h 851868"/>
                <a:gd name="connsiteX211" fmla="*/ 10903641 w 12494082"/>
                <a:gd name="connsiteY211" fmla="*/ 212967 h 851868"/>
                <a:gd name="connsiteX212" fmla="*/ 10903641 w 12494082"/>
                <a:gd name="connsiteY212" fmla="*/ 425934 h 851868"/>
                <a:gd name="connsiteX213" fmla="*/ 11116606 w 12494082"/>
                <a:gd name="connsiteY213" fmla="*/ 425934 h 851868"/>
                <a:gd name="connsiteX214" fmla="*/ 11116606 w 12494082"/>
                <a:gd name="connsiteY214" fmla="*/ 638901 h 851868"/>
                <a:gd name="connsiteX215" fmla="*/ 10903641 w 12494082"/>
                <a:gd name="connsiteY215" fmla="*/ 638901 h 851868"/>
                <a:gd name="connsiteX216" fmla="*/ 10903641 w 12494082"/>
                <a:gd name="connsiteY216" fmla="*/ 851868 h 851868"/>
                <a:gd name="connsiteX217" fmla="*/ 10690674 w 12494082"/>
                <a:gd name="connsiteY217" fmla="*/ 851868 h 851868"/>
                <a:gd name="connsiteX218" fmla="*/ 10690674 w 12494082"/>
                <a:gd name="connsiteY218" fmla="*/ 638901 h 851868"/>
                <a:gd name="connsiteX219" fmla="*/ 10903639 w 12494082"/>
                <a:gd name="connsiteY219" fmla="*/ 638901 h 851868"/>
                <a:gd name="connsiteX220" fmla="*/ 10903639 w 12494082"/>
                <a:gd name="connsiteY220" fmla="*/ 425934 h 851868"/>
                <a:gd name="connsiteX221" fmla="*/ 10690674 w 12494082"/>
                <a:gd name="connsiteY221" fmla="*/ 425934 h 851868"/>
                <a:gd name="connsiteX222" fmla="*/ 10690674 w 12494082"/>
                <a:gd name="connsiteY222" fmla="*/ 212967 h 851868"/>
                <a:gd name="connsiteX223" fmla="*/ 10903639 w 12494082"/>
                <a:gd name="connsiteY223" fmla="*/ 212967 h 851868"/>
                <a:gd name="connsiteX224" fmla="*/ 10477707 w 12494082"/>
                <a:gd name="connsiteY224" fmla="*/ 0 h 851868"/>
                <a:gd name="connsiteX225" fmla="*/ 10690674 w 12494082"/>
                <a:gd name="connsiteY225" fmla="*/ 0 h 851868"/>
                <a:gd name="connsiteX226" fmla="*/ 10690674 w 12494082"/>
                <a:gd name="connsiteY226" fmla="*/ 212967 h 851868"/>
                <a:gd name="connsiteX227" fmla="*/ 10477707 w 12494082"/>
                <a:gd name="connsiteY227" fmla="*/ 212967 h 851868"/>
                <a:gd name="connsiteX228" fmla="*/ 10051773 w 12494082"/>
                <a:gd name="connsiteY228" fmla="*/ 0 h 851868"/>
                <a:gd name="connsiteX229" fmla="*/ 10264740 w 12494082"/>
                <a:gd name="connsiteY229" fmla="*/ 0 h 851868"/>
                <a:gd name="connsiteX230" fmla="*/ 10264740 w 12494082"/>
                <a:gd name="connsiteY230" fmla="*/ 212967 h 851868"/>
                <a:gd name="connsiteX231" fmla="*/ 10051773 w 12494082"/>
                <a:gd name="connsiteY231" fmla="*/ 212967 h 851868"/>
                <a:gd name="connsiteX232" fmla="*/ 9624915 w 12494082"/>
                <a:gd name="connsiteY232" fmla="*/ 0 h 851868"/>
                <a:gd name="connsiteX233" fmla="*/ 9837882 w 12494082"/>
                <a:gd name="connsiteY233" fmla="*/ 0 h 851868"/>
                <a:gd name="connsiteX234" fmla="*/ 9837882 w 12494082"/>
                <a:gd name="connsiteY234" fmla="*/ 212967 h 851868"/>
                <a:gd name="connsiteX235" fmla="*/ 10050847 w 12494082"/>
                <a:gd name="connsiteY235" fmla="*/ 212967 h 851868"/>
                <a:gd name="connsiteX236" fmla="*/ 10050847 w 12494082"/>
                <a:gd name="connsiteY236" fmla="*/ 425934 h 851868"/>
                <a:gd name="connsiteX237" fmla="*/ 9837882 w 12494082"/>
                <a:gd name="connsiteY237" fmla="*/ 425934 h 851868"/>
                <a:gd name="connsiteX238" fmla="*/ 9837882 w 12494082"/>
                <a:gd name="connsiteY238" fmla="*/ 638901 h 851868"/>
                <a:gd name="connsiteX239" fmla="*/ 10050847 w 12494082"/>
                <a:gd name="connsiteY239" fmla="*/ 638901 h 851868"/>
                <a:gd name="connsiteX240" fmla="*/ 10050847 w 12494082"/>
                <a:gd name="connsiteY240" fmla="*/ 851868 h 851868"/>
                <a:gd name="connsiteX241" fmla="*/ 9837880 w 12494082"/>
                <a:gd name="connsiteY241" fmla="*/ 851868 h 851868"/>
                <a:gd name="connsiteX242" fmla="*/ 9837880 w 12494082"/>
                <a:gd name="connsiteY242" fmla="*/ 638901 h 851868"/>
                <a:gd name="connsiteX243" fmla="*/ 9624915 w 12494082"/>
                <a:gd name="connsiteY243" fmla="*/ 638901 h 851868"/>
                <a:gd name="connsiteX244" fmla="*/ 9624915 w 12494082"/>
                <a:gd name="connsiteY244" fmla="*/ 425934 h 851868"/>
                <a:gd name="connsiteX245" fmla="*/ 9837880 w 12494082"/>
                <a:gd name="connsiteY245" fmla="*/ 425934 h 851868"/>
                <a:gd name="connsiteX246" fmla="*/ 9837880 w 12494082"/>
                <a:gd name="connsiteY246" fmla="*/ 212967 h 851868"/>
                <a:gd name="connsiteX247" fmla="*/ 9624915 w 12494082"/>
                <a:gd name="connsiteY247" fmla="*/ 212967 h 851868"/>
                <a:gd name="connsiteX248" fmla="*/ 9198981 w 12494082"/>
                <a:gd name="connsiteY248" fmla="*/ 0 h 851868"/>
                <a:gd name="connsiteX249" fmla="*/ 9411949 w 12494082"/>
                <a:gd name="connsiteY249" fmla="*/ 0 h 851868"/>
                <a:gd name="connsiteX250" fmla="*/ 9411949 w 12494082"/>
                <a:gd name="connsiteY250" fmla="*/ 212967 h 851868"/>
                <a:gd name="connsiteX251" fmla="*/ 9624915 w 12494082"/>
                <a:gd name="connsiteY251" fmla="*/ 212967 h 851868"/>
                <a:gd name="connsiteX252" fmla="*/ 9624915 w 12494082"/>
                <a:gd name="connsiteY252" fmla="*/ 425934 h 851868"/>
                <a:gd name="connsiteX253" fmla="*/ 9411949 w 12494082"/>
                <a:gd name="connsiteY253" fmla="*/ 425934 h 851868"/>
                <a:gd name="connsiteX254" fmla="*/ 9411949 w 12494082"/>
                <a:gd name="connsiteY254" fmla="*/ 638901 h 851868"/>
                <a:gd name="connsiteX255" fmla="*/ 9624915 w 12494082"/>
                <a:gd name="connsiteY255" fmla="*/ 638901 h 851868"/>
                <a:gd name="connsiteX256" fmla="*/ 9624915 w 12494082"/>
                <a:gd name="connsiteY256" fmla="*/ 851868 h 851868"/>
                <a:gd name="connsiteX257" fmla="*/ 9411948 w 12494082"/>
                <a:gd name="connsiteY257" fmla="*/ 851868 h 851868"/>
                <a:gd name="connsiteX258" fmla="*/ 9411948 w 12494082"/>
                <a:gd name="connsiteY258" fmla="*/ 638901 h 851868"/>
                <a:gd name="connsiteX259" fmla="*/ 9203077 w 12494082"/>
                <a:gd name="connsiteY259" fmla="*/ 638901 h 851868"/>
                <a:gd name="connsiteX260" fmla="*/ 9203077 w 12494082"/>
                <a:gd name="connsiteY260" fmla="*/ 851868 h 851868"/>
                <a:gd name="connsiteX261" fmla="*/ 8990111 w 12494082"/>
                <a:gd name="connsiteY261" fmla="*/ 851868 h 851868"/>
                <a:gd name="connsiteX262" fmla="*/ 8990111 w 12494082"/>
                <a:gd name="connsiteY262" fmla="*/ 638901 h 851868"/>
                <a:gd name="connsiteX263" fmla="*/ 9198981 w 12494082"/>
                <a:gd name="connsiteY263" fmla="*/ 638901 h 851868"/>
                <a:gd name="connsiteX264" fmla="*/ 9198981 w 12494082"/>
                <a:gd name="connsiteY264" fmla="*/ 425934 h 851868"/>
                <a:gd name="connsiteX265" fmla="*/ 8990111 w 12494082"/>
                <a:gd name="connsiteY265" fmla="*/ 425934 h 851868"/>
                <a:gd name="connsiteX266" fmla="*/ 8990111 w 12494082"/>
                <a:gd name="connsiteY266" fmla="*/ 212967 h 851868"/>
                <a:gd name="connsiteX267" fmla="*/ 9198981 w 12494082"/>
                <a:gd name="connsiteY267" fmla="*/ 212967 h 851868"/>
                <a:gd name="connsiteX268" fmla="*/ 8777143 w 12494082"/>
                <a:gd name="connsiteY268" fmla="*/ 0 h 851868"/>
                <a:gd name="connsiteX269" fmla="*/ 8990111 w 12494082"/>
                <a:gd name="connsiteY269" fmla="*/ 0 h 851868"/>
                <a:gd name="connsiteX270" fmla="*/ 8990111 w 12494082"/>
                <a:gd name="connsiteY270" fmla="*/ 212967 h 851868"/>
                <a:gd name="connsiteX271" fmla="*/ 8777143 w 12494082"/>
                <a:gd name="connsiteY271" fmla="*/ 212967 h 851868"/>
                <a:gd name="connsiteX272" fmla="*/ 8351211 w 12494082"/>
                <a:gd name="connsiteY272" fmla="*/ 0 h 851868"/>
                <a:gd name="connsiteX273" fmla="*/ 8564178 w 12494082"/>
                <a:gd name="connsiteY273" fmla="*/ 0 h 851868"/>
                <a:gd name="connsiteX274" fmla="*/ 8564178 w 12494082"/>
                <a:gd name="connsiteY274" fmla="*/ 212967 h 851868"/>
                <a:gd name="connsiteX275" fmla="*/ 8351211 w 12494082"/>
                <a:gd name="connsiteY275" fmla="*/ 212967 h 851868"/>
                <a:gd name="connsiteX276" fmla="*/ 7925280 w 12494082"/>
                <a:gd name="connsiteY276" fmla="*/ 0 h 851868"/>
                <a:gd name="connsiteX277" fmla="*/ 8138247 w 12494082"/>
                <a:gd name="connsiteY277" fmla="*/ 0 h 851868"/>
                <a:gd name="connsiteX278" fmla="*/ 8138247 w 12494082"/>
                <a:gd name="connsiteY278" fmla="*/ 212967 h 851868"/>
                <a:gd name="connsiteX279" fmla="*/ 7925280 w 12494082"/>
                <a:gd name="connsiteY279" fmla="*/ 212967 h 851868"/>
                <a:gd name="connsiteX280" fmla="*/ 7499347 w 12494082"/>
                <a:gd name="connsiteY280" fmla="*/ 0 h 851868"/>
                <a:gd name="connsiteX281" fmla="*/ 7712313 w 12494082"/>
                <a:gd name="connsiteY281" fmla="*/ 0 h 851868"/>
                <a:gd name="connsiteX282" fmla="*/ 7712313 w 12494082"/>
                <a:gd name="connsiteY282" fmla="*/ 212967 h 851868"/>
                <a:gd name="connsiteX283" fmla="*/ 7507538 w 12494082"/>
                <a:gd name="connsiteY283" fmla="*/ 212967 h 851868"/>
                <a:gd name="connsiteX284" fmla="*/ 7507538 w 12494082"/>
                <a:gd name="connsiteY284" fmla="*/ 425934 h 851868"/>
                <a:gd name="connsiteX285" fmla="*/ 7712313 w 12494082"/>
                <a:gd name="connsiteY285" fmla="*/ 425934 h 851868"/>
                <a:gd name="connsiteX286" fmla="*/ 7712313 w 12494082"/>
                <a:gd name="connsiteY286" fmla="*/ 638901 h 851868"/>
                <a:gd name="connsiteX287" fmla="*/ 7507538 w 12494082"/>
                <a:gd name="connsiteY287" fmla="*/ 638901 h 851868"/>
                <a:gd name="connsiteX288" fmla="*/ 7507538 w 12494082"/>
                <a:gd name="connsiteY288" fmla="*/ 851868 h 851868"/>
                <a:gd name="connsiteX289" fmla="*/ 7294571 w 12494082"/>
                <a:gd name="connsiteY289" fmla="*/ 851868 h 851868"/>
                <a:gd name="connsiteX290" fmla="*/ 7294571 w 12494082"/>
                <a:gd name="connsiteY290" fmla="*/ 638901 h 851868"/>
                <a:gd name="connsiteX291" fmla="*/ 7499347 w 12494082"/>
                <a:gd name="connsiteY291" fmla="*/ 638901 h 851868"/>
                <a:gd name="connsiteX292" fmla="*/ 7499347 w 12494082"/>
                <a:gd name="connsiteY292" fmla="*/ 425934 h 851868"/>
                <a:gd name="connsiteX293" fmla="*/ 7294571 w 12494082"/>
                <a:gd name="connsiteY293" fmla="*/ 425934 h 851868"/>
                <a:gd name="connsiteX294" fmla="*/ 7294571 w 12494082"/>
                <a:gd name="connsiteY294" fmla="*/ 212967 h 851868"/>
                <a:gd name="connsiteX295" fmla="*/ 7499347 w 12494082"/>
                <a:gd name="connsiteY295" fmla="*/ 212967 h 851868"/>
                <a:gd name="connsiteX296" fmla="*/ 7081604 w 12494082"/>
                <a:gd name="connsiteY296" fmla="*/ 0 h 851868"/>
                <a:gd name="connsiteX297" fmla="*/ 7294571 w 12494082"/>
                <a:gd name="connsiteY297" fmla="*/ 0 h 851868"/>
                <a:gd name="connsiteX298" fmla="*/ 7294571 w 12494082"/>
                <a:gd name="connsiteY298" fmla="*/ 212967 h 851868"/>
                <a:gd name="connsiteX299" fmla="*/ 7081604 w 12494082"/>
                <a:gd name="connsiteY299" fmla="*/ 212967 h 851868"/>
                <a:gd name="connsiteX300" fmla="*/ 6655670 w 12494082"/>
                <a:gd name="connsiteY300" fmla="*/ 0 h 851868"/>
                <a:gd name="connsiteX301" fmla="*/ 6868637 w 12494082"/>
                <a:gd name="connsiteY301" fmla="*/ 0 h 851868"/>
                <a:gd name="connsiteX302" fmla="*/ 6868637 w 12494082"/>
                <a:gd name="connsiteY302" fmla="*/ 212967 h 851868"/>
                <a:gd name="connsiteX303" fmla="*/ 6655672 w 12494082"/>
                <a:gd name="connsiteY303" fmla="*/ 212967 h 851868"/>
                <a:gd name="connsiteX304" fmla="*/ 6655672 w 12494082"/>
                <a:gd name="connsiteY304" fmla="*/ 425934 h 851868"/>
                <a:gd name="connsiteX305" fmla="*/ 6868637 w 12494082"/>
                <a:gd name="connsiteY305" fmla="*/ 425934 h 851868"/>
                <a:gd name="connsiteX306" fmla="*/ 6868637 w 12494082"/>
                <a:gd name="connsiteY306" fmla="*/ 638901 h 851868"/>
                <a:gd name="connsiteX307" fmla="*/ 6655672 w 12494082"/>
                <a:gd name="connsiteY307" fmla="*/ 638901 h 851868"/>
                <a:gd name="connsiteX308" fmla="*/ 6655672 w 12494082"/>
                <a:gd name="connsiteY308" fmla="*/ 851868 h 851868"/>
                <a:gd name="connsiteX309" fmla="*/ 6442705 w 12494082"/>
                <a:gd name="connsiteY309" fmla="*/ 851868 h 851868"/>
                <a:gd name="connsiteX310" fmla="*/ 6442705 w 12494082"/>
                <a:gd name="connsiteY310" fmla="*/ 638901 h 851868"/>
                <a:gd name="connsiteX311" fmla="*/ 6655670 w 12494082"/>
                <a:gd name="connsiteY311" fmla="*/ 638901 h 851868"/>
                <a:gd name="connsiteX312" fmla="*/ 6655670 w 12494082"/>
                <a:gd name="connsiteY312" fmla="*/ 425934 h 851868"/>
                <a:gd name="connsiteX313" fmla="*/ 6442705 w 12494082"/>
                <a:gd name="connsiteY313" fmla="*/ 425934 h 851868"/>
                <a:gd name="connsiteX314" fmla="*/ 6442705 w 12494082"/>
                <a:gd name="connsiteY314" fmla="*/ 212967 h 851868"/>
                <a:gd name="connsiteX315" fmla="*/ 6655670 w 12494082"/>
                <a:gd name="connsiteY315" fmla="*/ 212967 h 851868"/>
                <a:gd name="connsiteX316" fmla="*/ 6229737 w 12494082"/>
                <a:gd name="connsiteY316" fmla="*/ 0 h 851868"/>
                <a:gd name="connsiteX317" fmla="*/ 6442705 w 12494082"/>
                <a:gd name="connsiteY317" fmla="*/ 0 h 851868"/>
                <a:gd name="connsiteX318" fmla="*/ 6442705 w 12494082"/>
                <a:gd name="connsiteY318" fmla="*/ 212967 h 851868"/>
                <a:gd name="connsiteX319" fmla="*/ 6229738 w 12494082"/>
                <a:gd name="connsiteY319" fmla="*/ 212967 h 851868"/>
                <a:gd name="connsiteX320" fmla="*/ 6229738 w 12494082"/>
                <a:gd name="connsiteY320" fmla="*/ 425934 h 851868"/>
                <a:gd name="connsiteX321" fmla="*/ 6442705 w 12494082"/>
                <a:gd name="connsiteY321" fmla="*/ 425934 h 851868"/>
                <a:gd name="connsiteX322" fmla="*/ 6442705 w 12494082"/>
                <a:gd name="connsiteY322" fmla="*/ 638901 h 851868"/>
                <a:gd name="connsiteX323" fmla="*/ 6229738 w 12494082"/>
                <a:gd name="connsiteY323" fmla="*/ 638901 h 851868"/>
                <a:gd name="connsiteX324" fmla="*/ 6229738 w 12494082"/>
                <a:gd name="connsiteY324" fmla="*/ 851868 h 851868"/>
                <a:gd name="connsiteX325" fmla="*/ 6016772 w 12494082"/>
                <a:gd name="connsiteY325" fmla="*/ 851868 h 851868"/>
                <a:gd name="connsiteX326" fmla="*/ 6016772 w 12494082"/>
                <a:gd name="connsiteY326" fmla="*/ 638901 h 851868"/>
                <a:gd name="connsiteX327" fmla="*/ 6229737 w 12494082"/>
                <a:gd name="connsiteY327" fmla="*/ 638901 h 851868"/>
                <a:gd name="connsiteX328" fmla="*/ 6229737 w 12494082"/>
                <a:gd name="connsiteY328" fmla="*/ 425934 h 851868"/>
                <a:gd name="connsiteX329" fmla="*/ 6016772 w 12494082"/>
                <a:gd name="connsiteY329" fmla="*/ 425934 h 851868"/>
                <a:gd name="connsiteX330" fmla="*/ 6016772 w 12494082"/>
                <a:gd name="connsiteY330" fmla="*/ 212967 h 851868"/>
                <a:gd name="connsiteX331" fmla="*/ 6229737 w 12494082"/>
                <a:gd name="connsiteY331" fmla="*/ 212967 h 851868"/>
                <a:gd name="connsiteX332" fmla="*/ 5803806 w 12494082"/>
                <a:gd name="connsiteY332" fmla="*/ 0 h 851868"/>
                <a:gd name="connsiteX333" fmla="*/ 6016772 w 12494082"/>
                <a:gd name="connsiteY333" fmla="*/ 0 h 851868"/>
                <a:gd name="connsiteX334" fmla="*/ 6016772 w 12494082"/>
                <a:gd name="connsiteY334" fmla="*/ 212967 h 851868"/>
                <a:gd name="connsiteX335" fmla="*/ 5803806 w 12494082"/>
                <a:gd name="connsiteY335" fmla="*/ 212967 h 851868"/>
                <a:gd name="connsiteX336" fmla="*/ 5377873 w 12494082"/>
                <a:gd name="connsiteY336" fmla="*/ 0 h 851868"/>
                <a:gd name="connsiteX337" fmla="*/ 5590838 w 12494082"/>
                <a:gd name="connsiteY337" fmla="*/ 0 h 851868"/>
                <a:gd name="connsiteX338" fmla="*/ 5590838 w 12494082"/>
                <a:gd name="connsiteY338" fmla="*/ 212967 h 851868"/>
                <a:gd name="connsiteX339" fmla="*/ 5377873 w 12494082"/>
                <a:gd name="connsiteY339" fmla="*/ 212967 h 851868"/>
                <a:gd name="connsiteX340" fmla="*/ 4951939 w 12494082"/>
                <a:gd name="connsiteY340" fmla="*/ 0 h 851868"/>
                <a:gd name="connsiteX341" fmla="*/ 5164904 w 12494082"/>
                <a:gd name="connsiteY341" fmla="*/ 0 h 851868"/>
                <a:gd name="connsiteX342" fmla="*/ 5164904 w 12494082"/>
                <a:gd name="connsiteY342" fmla="*/ 212967 h 851868"/>
                <a:gd name="connsiteX343" fmla="*/ 4956033 w 12494082"/>
                <a:gd name="connsiteY343" fmla="*/ 212967 h 851868"/>
                <a:gd name="connsiteX344" fmla="*/ 4956033 w 12494082"/>
                <a:gd name="connsiteY344" fmla="*/ 425934 h 851868"/>
                <a:gd name="connsiteX345" fmla="*/ 5164904 w 12494082"/>
                <a:gd name="connsiteY345" fmla="*/ 425934 h 851868"/>
                <a:gd name="connsiteX346" fmla="*/ 5164904 w 12494082"/>
                <a:gd name="connsiteY346" fmla="*/ 638901 h 851868"/>
                <a:gd name="connsiteX347" fmla="*/ 4956033 w 12494082"/>
                <a:gd name="connsiteY347" fmla="*/ 638901 h 851868"/>
                <a:gd name="connsiteX348" fmla="*/ 4956033 w 12494082"/>
                <a:gd name="connsiteY348" fmla="*/ 851868 h 851868"/>
                <a:gd name="connsiteX349" fmla="*/ 4743068 w 12494082"/>
                <a:gd name="connsiteY349" fmla="*/ 851868 h 851868"/>
                <a:gd name="connsiteX350" fmla="*/ 4743068 w 12494082"/>
                <a:gd name="connsiteY350" fmla="*/ 638901 h 851868"/>
                <a:gd name="connsiteX351" fmla="*/ 4951939 w 12494082"/>
                <a:gd name="connsiteY351" fmla="*/ 638901 h 851868"/>
                <a:gd name="connsiteX352" fmla="*/ 4951939 w 12494082"/>
                <a:gd name="connsiteY352" fmla="*/ 425934 h 851868"/>
                <a:gd name="connsiteX353" fmla="*/ 4743068 w 12494082"/>
                <a:gd name="connsiteY353" fmla="*/ 425934 h 851868"/>
                <a:gd name="connsiteX354" fmla="*/ 4743068 w 12494082"/>
                <a:gd name="connsiteY354" fmla="*/ 212967 h 851868"/>
                <a:gd name="connsiteX355" fmla="*/ 4951939 w 12494082"/>
                <a:gd name="connsiteY355" fmla="*/ 212967 h 851868"/>
                <a:gd name="connsiteX356" fmla="*/ 4530101 w 12494082"/>
                <a:gd name="connsiteY356" fmla="*/ 0 h 851868"/>
                <a:gd name="connsiteX357" fmla="*/ 4743068 w 12494082"/>
                <a:gd name="connsiteY357" fmla="*/ 0 h 851868"/>
                <a:gd name="connsiteX358" fmla="*/ 4743068 w 12494082"/>
                <a:gd name="connsiteY358" fmla="*/ 212967 h 851868"/>
                <a:gd name="connsiteX359" fmla="*/ 4530101 w 12494082"/>
                <a:gd name="connsiteY359" fmla="*/ 212967 h 851868"/>
                <a:gd name="connsiteX360" fmla="*/ 4104165 w 12494082"/>
                <a:gd name="connsiteY360" fmla="*/ 0 h 851868"/>
                <a:gd name="connsiteX361" fmla="*/ 4317134 w 12494082"/>
                <a:gd name="connsiteY361" fmla="*/ 0 h 851868"/>
                <a:gd name="connsiteX362" fmla="*/ 4317134 w 12494082"/>
                <a:gd name="connsiteY362" fmla="*/ 212967 h 851868"/>
                <a:gd name="connsiteX363" fmla="*/ 4104167 w 12494082"/>
                <a:gd name="connsiteY363" fmla="*/ 212967 h 851868"/>
                <a:gd name="connsiteX364" fmla="*/ 4104167 w 12494082"/>
                <a:gd name="connsiteY364" fmla="*/ 425934 h 851868"/>
                <a:gd name="connsiteX365" fmla="*/ 4317134 w 12494082"/>
                <a:gd name="connsiteY365" fmla="*/ 425934 h 851868"/>
                <a:gd name="connsiteX366" fmla="*/ 4317134 w 12494082"/>
                <a:gd name="connsiteY366" fmla="*/ 638901 h 851868"/>
                <a:gd name="connsiteX367" fmla="*/ 4104167 w 12494082"/>
                <a:gd name="connsiteY367" fmla="*/ 638901 h 851868"/>
                <a:gd name="connsiteX368" fmla="*/ 4104167 w 12494082"/>
                <a:gd name="connsiteY368" fmla="*/ 851868 h 851868"/>
                <a:gd name="connsiteX369" fmla="*/ 3891200 w 12494082"/>
                <a:gd name="connsiteY369" fmla="*/ 851868 h 851868"/>
                <a:gd name="connsiteX370" fmla="*/ 3891200 w 12494082"/>
                <a:gd name="connsiteY370" fmla="*/ 638901 h 851868"/>
                <a:gd name="connsiteX371" fmla="*/ 4104165 w 12494082"/>
                <a:gd name="connsiteY371" fmla="*/ 638901 h 851868"/>
                <a:gd name="connsiteX372" fmla="*/ 4104165 w 12494082"/>
                <a:gd name="connsiteY372" fmla="*/ 425934 h 851868"/>
                <a:gd name="connsiteX373" fmla="*/ 3891200 w 12494082"/>
                <a:gd name="connsiteY373" fmla="*/ 425934 h 851868"/>
                <a:gd name="connsiteX374" fmla="*/ 3891200 w 12494082"/>
                <a:gd name="connsiteY374" fmla="*/ 212967 h 851868"/>
                <a:gd name="connsiteX375" fmla="*/ 4104165 w 12494082"/>
                <a:gd name="connsiteY375" fmla="*/ 212967 h 851868"/>
                <a:gd name="connsiteX376" fmla="*/ 3678234 w 12494082"/>
                <a:gd name="connsiteY376" fmla="*/ 0 h 851868"/>
                <a:gd name="connsiteX377" fmla="*/ 3891200 w 12494082"/>
                <a:gd name="connsiteY377" fmla="*/ 0 h 851868"/>
                <a:gd name="connsiteX378" fmla="*/ 3891200 w 12494082"/>
                <a:gd name="connsiteY378" fmla="*/ 212967 h 851868"/>
                <a:gd name="connsiteX379" fmla="*/ 3678234 w 12494082"/>
                <a:gd name="connsiteY379" fmla="*/ 212967 h 851868"/>
                <a:gd name="connsiteX380" fmla="*/ 3252300 w 12494082"/>
                <a:gd name="connsiteY380" fmla="*/ 0 h 851868"/>
                <a:gd name="connsiteX381" fmla="*/ 3465267 w 12494082"/>
                <a:gd name="connsiteY381" fmla="*/ 0 h 851868"/>
                <a:gd name="connsiteX382" fmla="*/ 3465267 w 12494082"/>
                <a:gd name="connsiteY382" fmla="*/ 212967 h 851868"/>
                <a:gd name="connsiteX383" fmla="*/ 3260491 w 12494082"/>
                <a:gd name="connsiteY383" fmla="*/ 212967 h 851868"/>
                <a:gd name="connsiteX384" fmla="*/ 3260491 w 12494082"/>
                <a:gd name="connsiteY384" fmla="*/ 425934 h 851868"/>
                <a:gd name="connsiteX385" fmla="*/ 3465267 w 12494082"/>
                <a:gd name="connsiteY385" fmla="*/ 425934 h 851868"/>
                <a:gd name="connsiteX386" fmla="*/ 3465267 w 12494082"/>
                <a:gd name="connsiteY386" fmla="*/ 638901 h 851868"/>
                <a:gd name="connsiteX387" fmla="*/ 3260491 w 12494082"/>
                <a:gd name="connsiteY387" fmla="*/ 638901 h 851868"/>
                <a:gd name="connsiteX388" fmla="*/ 3260491 w 12494082"/>
                <a:gd name="connsiteY388" fmla="*/ 851868 h 851868"/>
                <a:gd name="connsiteX389" fmla="*/ 3047524 w 12494082"/>
                <a:gd name="connsiteY389" fmla="*/ 851868 h 851868"/>
                <a:gd name="connsiteX390" fmla="*/ 3047524 w 12494082"/>
                <a:gd name="connsiteY390" fmla="*/ 638901 h 851868"/>
                <a:gd name="connsiteX391" fmla="*/ 3252300 w 12494082"/>
                <a:gd name="connsiteY391" fmla="*/ 638901 h 851868"/>
                <a:gd name="connsiteX392" fmla="*/ 3252300 w 12494082"/>
                <a:gd name="connsiteY392" fmla="*/ 425934 h 851868"/>
                <a:gd name="connsiteX393" fmla="*/ 3047524 w 12494082"/>
                <a:gd name="connsiteY393" fmla="*/ 425934 h 851868"/>
                <a:gd name="connsiteX394" fmla="*/ 3047524 w 12494082"/>
                <a:gd name="connsiteY394" fmla="*/ 212967 h 851868"/>
                <a:gd name="connsiteX395" fmla="*/ 3252300 w 12494082"/>
                <a:gd name="connsiteY395" fmla="*/ 212967 h 851868"/>
                <a:gd name="connsiteX396" fmla="*/ 2834557 w 12494082"/>
                <a:gd name="connsiteY396" fmla="*/ 0 h 851868"/>
                <a:gd name="connsiteX397" fmla="*/ 3047524 w 12494082"/>
                <a:gd name="connsiteY397" fmla="*/ 0 h 851868"/>
                <a:gd name="connsiteX398" fmla="*/ 3047524 w 12494082"/>
                <a:gd name="connsiteY398" fmla="*/ 212967 h 851868"/>
                <a:gd name="connsiteX399" fmla="*/ 2834558 w 12494082"/>
                <a:gd name="connsiteY399" fmla="*/ 212967 h 851868"/>
                <a:gd name="connsiteX400" fmla="*/ 2834558 w 12494082"/>
                <a:gd name="connsiteY400" fmla="*/ 425934 h 851868"/>
                <a:gd name="connsiteX401" fmla="*/ 3047524 w 12494082"/>
                <a:gd name="connsiteY401" fmla="*/ 425934 h 851868"/>
                <a:gd name="connsiteX402" fmla="*/ 3047524 w 12494082"/>
                <a:gd name="connsiteY402" fmla="*/ 638901 h 851868"/>
                <a:gd name="connsiteX403" fmla="*/ 2834558 w 12494082"/>
                <a:gd name="connsiteY403" fmla="*/ 638901 h 851868"/>
                <a:gd name="connsiteX404" fmla="*/ 2834558 w 12494082"/>
                <a:gd name="connsiteY404" fmla="*/ 851868 h 851868"/>
                <a:gd name="connsiteX405" fmla="*/ 2621590 w 12494082"/>
                <a:gd name="connsiteY405" fmla="*/ 851868 h 851868"/>
                <a:gd name="connsiteX406" fmla="*/ 2621590 w 12494082"/>
                <a:gd name="connsiteY406" fmla="*/ 638901 h 851868"/>
                <a:gd name="connsiteX407" fmla="*/ 2834557 w 12494082"/>
                <a:gd name="connsiteY407" fmla="*/ 638901 h 851868"/>
                <a:gd name="connsiteX408" fmla="*/ 2834557 w 12494082"/>
                <a:gd name="connsiteY408" fmla="*/ 425934 h 851868"/>
                <a:gd name="connsiteX409" fmla="*/ 2621590 w 12494082"/>
                <a:gd name="connsiteY409" fmla="*/ 425934 h 851868"/>
                <a:gd name="connsiteX410" fmla="*/ 2621590 w 12494082"/>
                <a:gd name="connsiteY410" fmla="*/ 212967 h 851868"/>
                <a:gd name="connsiteX411" fmla="*/ 2834557 w 12494082"/>
                <a:gd name="connsiteY411" fmla="*/ 212967 h 851868"/>
                <a:gd name="connsiteX412" fmla="*/ 2408624 w 12494082"/>
                <a:gd name="connsiteY412" fmla="*/ 0 h 851868"/>
                <a:gd name="connsiteX413" fmla="*/ 2621590 w 12494082"/>
                <a:gd name="connsiteY413" fmla="*/ 0 h 851868"/>
                <a:gd name="connsiteX414" fmla="*/ 2621590 w 12494082"/>
                <a:gd name="connsiteY414" fmla="*/ 212967 h 851868"/>
                <a:gd name="connsiteX415" fmla="*/ 2408624 w 12494082"/>
                <a:gd name="connsiteY415" fmla="*/ 212967 h 851868"/>
                <a:gd name="connsiteX416" fmla="*/ 1982690 w 12494082"/>
                <a:gd name="connsiteY416" fmla="*/ 0 h 851868"/>
                <a:gd name="connsiteX417" fmla="*/ 2195657 w 12494082"/>
                <a:gd name="connsiteY417" fmla="*/ 0 h 851868"/>
                <a:gd name="connsiteX418" fmla="*/ 2195657 w 12494082"/>
                <a:gd name="connsiteY418" fmla="*/ 212967 h 851868"/>
                <a:gd name="connsiteX419" fmla="*/ 1982690 w 12494082"/>
                <a:gd name="connsiteY419" fmla="*/ 212967 h 851868"/>
                <a:gd name="connsiteX420" fmla="*/ 1556756 w 12494082"/>
                <a:gd name="connsiteY420" fmla="*/ 0 h 851868"/>
                <a:gd name="connsiteX421" fmla="*/ 1769725 w 12494082"/>
                <a:gd name="connsiteY421" fmla="*/ 0 h 851868"/>
                <a:gd name="connsiteX422" fmla="*/ 1769725 w 12494082"/>
                <a:gd name="connsiteY422" fmla="*/ 212967 h 851868"/>
                <a:gd name="connsiteX423" fmla="*/ 1556756 w 12494082"/>
                <a:gd name="connsiteY423" fmla="*/ 212967 h 851868"/>
                <a:gd name="connsiteX424" fmla="*/ 1129898 w 12494082"/>
                <a:gd name="connsiteY424" fmla="*/ 0 h 851868"/>
                <a:gd name="connsiteX425" fmla="*/ 1342865 w 12494082"/>
                <a:gd name="connsiteY425" fmla="*/ 0 h 851868"/>
                <a:gd name="connsiteX426" fmla="*/ 1342865 w 12494082"/>
                <a:gd name="connsiteY426" fmla="*/ 212967 h 851868"/>
                <a:gd name="connsiteX427" fmla="*/ 1555831 w 12494082"/>
                <a:gd name="connsiteY427" fmla="*/ 212967 h 851868"/>
                <a:gd name="connsiteX428" fmla="*/ 1555831 w 12494082"/>
                <a:gd name="connsiteY428" fmla="*/ 425934 h 851868"/>
                <a:gd name="connsiteX429" fmla="*/ 1342865 w 12494082"/>
                <a:gd name="connsiteY429" fmla="*/ 425934 h 851868"/>
                <a:gd name="connsiteX430" fmla="*/ 1342865 w 12494082"/>
                <a:gd name="connsiteY430" fmla="*/ 638901 h 851868"/>
                <a:gd name="connsiteX431" fmla="*/ 1555831 w 12494082"/>
                <a:gd name="connsiteY431" fmla="*/ 638901 h 851868"/>
                <a:gd name="connsiteX432" fmla="*/ 1555831 w 12494082"/>
                <a:gd name="connsiteY432" fmla="*/ 851868 h 851868"/>
                <a:gd name="connsiteX433" fmla="*/ 1342864 w 12494082"/>
                <a:gd name="connsiteY433" fmla="*/ 851868 h 851868"/>
                <a:gd name="connsiteX434" fmla="*/ 1342864 w 12494082"/>
                <a:gd name="connsiteY434" fmla="*/ 638901 h 851868"/>
                <a:gd name="connsiteX435" fmla="*/ 1129898 w 12494082"/>
                <a:gd name="connsiteY435" fmla="*/ 638901 h 851868"/>
                <a:gd name="connsiteX436" fmla="*/ 1129898 w 12494082"/>
                <a:gd name="connsiteY436" fmla="*/ 425934 h 851868"/>
                <a:gd name="connsiteX437" fmla="*/ 1342864 w 12494082"/>
                <a:gd name="connsiteY437" fmla="*/ 425934 h 851868"/>
                <a:gd name="connsiteX438" fmla="*/ 1342864 w 12494082"/>
                <a:gd name="connsiteY438" fmla="*/ 212967 h 851868"/>
                <a:gd name="connsiteX439" fmla="*/ 1129898 w 12494082"/>
                <a:gd name="connsiteY439" fmla="*/ 212967 h 851868"/>
                <a:gd name="connsiteX440" fmla="*/ 703964 w 12494082"/>
                <a:gd name="connsiteY440" fmla="*/ 0 h 851868"/>
                <a:gd name="connsiteX441" fmla="*/ 916933 w 12494082"/>
                <a:gd name="connsiteY441" fmla="*/ 0 h 851868"/>
                <a:gd name="connsiteX442" fmla="*/ 916933 w 12494082"/>
                <a:gd name="connsiteY442" fmla="*/ 212967 h 851868"/>
                <a:gd name="connsiteX443" fmla="*/ 1129898 w 12494082"/>
                <a:gd name="connsiteY443" fmla="*/ 212967 h 851868"/>
                <a:gd name="connsiteX444" fmla="*/ 1129898 w 12494082"/>
                <a:gd name="connsiteY444" fmla="*/ 425934 h 851868"/>
                <a:gd name="connsiteX445" fmla="*/ 916933 w 12494082"/>
                <a:gd name="connsiteY445" fmla="*/ 425934 h 851868"/>
                <a:gd name="connsiteX446" fmla="*/ 916933 w 12494082"/>
                <a:gd name="connsiteY446" fmla="*/ 638901 h 851868"/>
                <a:gd name="connsiteX447" fmla="*/ 1129898 w 12494082"/>
                <a:gd name="connsiteY447" fmla="*/ 638901 h 851868"/>
                <a:gd name="connsiteX448" fmla="*/ 1129898 w 12494082"/>
                <a:gd name="connsiteY448" fmla="*/ 851868 h 851868"/>
                <a:gd name="connsiteX449" fmla="*/ 916931 w 12494082"/>
                <a:gd name="connsiteY449" fmla="*/ 851868 h 851868"/>
                <a:gd name="connsiteX450" fmla="*/ 916931 w 12494082"/>
                <a:gd name="connsiteY450" fmla="*/ 638901 h 851868"/>
                <a:gd name="connsiteX451" fmla="*/ 708060 w 12494082"/>
                <a:gd name="connsiteY451" fmla="*/ 638901 h 851868"/>
                <a:gd name="connsiteX452" fmla="*/ 708060 w 12494082"/>
                <a:gd name="connsiteY452" fmla="*/ 851868 h 851868"/>
                <a:gd name="connsiteX453" fmla="*/ 495095 w 12494082"/>
                <a:gd name="connsiteY453" fmla="*/ 851868 h 851868"/>
                <a:gd name="connsiteX454" fmla="*/ 495095 w 12494082"/>
                <a:gd name="connsiteY454" fmla="*/ 638901 h 851868"/>
                <a:gd name="connsiteX455" fmla="*/ 703964 w 12494082"/>
                <a:gd name="connsiteY455" fmla="*/ 638901 h 851868"/>
                <a:gd name="connsiteX456" fmla="*/ 703964 w 12494082"/>
                <a:gd name="connsiteY456" fmla="*/ 425934 h 851868"/>
                <a:gd name="connsiteX457" fmla="*/ 495095 w 12494082"/>
                <a:gd name="connsiteY457" fmla="*/ 425934 h 851868"/>
                <a:gd name="connsiteX458" fmla="*/ 495095 w 12494082"/>
                <a:gd name="connsiteY458" fmla="*/ 212967 h 851868"/>
                <a:gd name="connsiteX459" fmla="*/ 703964 w 12494082"/>
                <a:gd name="connsiteY459" fmla="*/ 212967 h 851868"/>
                <a:gd name="connsiteX460" fmla="*/ 282126 w 12494082"/>
                <a:gd name="connsiteY460" fmla="*/ 0 h 851868"/>
                <a:gd name="connsiteX461" fmla="*/ 495095 w 12494082"/>
                <a:gd name="connsiteY461" fmla="*/ 0 h 851868"/>
                <a:gd name="connsiteX462" fmla="*/ 495095 w 12494082"/>
                <a:gd name="connsiteY462" fmla="*/ 212967 h 851868"/>
                <a:gd name="connsiteX463" fmla="*/ 282128 w 12494082"/>
                <a:gd name="connsiteY463" fmla="*/ 212967 h 851868"/>
                <a:gd name="connsiteX464" fmla="*/ 282128 w 12494082"/>
                <a:gd name="connsiteY464" fmla="*/ 425934 h 851868"/>
                <a:gd name="connsiteX465" fmla="*/ 495095 w 12494082"/>
                <a:gd name="connsiteY465" fmla="*/ 425934 h 851868"/>
                <a:gd name="connsiteX466" fmla="*/ 495095 w 12494082"/>
                <a:gd name="connsiteY466" fmla="*/ 638901 h 851868"/>
                <a:gd name="connsiteX467" fmla="*/ 282128 w 12494082"/>
                <a:gd name="connsiteY467" fmla="*/ 638901 h 851868"/>
                <a:gd name="connsiteX468" fmla="*/ 282128 w 12494082"/>
                <a:gd name="connsiteY468" fmla="*/ 851868 h 851868"/>
                <a:gd name="connsiteX469" fmla="*/ 69162 w 12494082"/>
                <a:gd name="connsiteY469" fmla="*/ 851868 h 851868"/>
                <a:gd name="connsiteX470" fmla="*/ 69162 w 12494082"/>
                <a:gd name="connsiteY470" fmla="*/ 638901 h 851868"/>
                <a:gd name="connsiteX471" fmla="*/ 282126 w 12494082"/>
                <a:gd name="connsiteY471" fmla="*/ 638901 h 851868"/>
                <a:gd name="connsiteX472" fmla="*/ 282126 w 12494082"/>
                <a:gd name="connsiteY472" fmla="*/ 425934 h 851868"/>
                <a:gd name="connsiteX473" fmla="*/ 69162 w 12494082"/>
                <a:gd name="connsiteY473" fmla="*/ 425934 h 851868"/>
                <a:gd name="connsiteX474" fmla="*/ 69162 w 12494082"/>
                <a:gd name="connsiteY474" fmla="*/ 212967 h 851868"/>
                <a:gd name="connsiteX475" fmla="*/ 282126 w 12494082"/>
                <a:gd name="connsiteY475" fmla="*/ 212967 h 851868"/>
                <a:gd name="connsiteX476" fmla="*/ 0 w 12494082"/>
                <a:gd name="connsiteY476" fmla="*/ 0 h 851868"/>
                <a:gd name="connsiteX477" fmla="*/ 69162 w 12494082"/>
                <a:gd name="connsiteY477" fmla="*/ 0 h 851868"/>
                <a:gd name="connsiteX478" fmla="*/ 69162 w 12494082"/>
                <a:gd name="connsiteY478" fmla="*/ 212967 h 851868"/>
                <a:gd name="connsiteX479" fmla="*/ 0 w 12494082"/>
                <a:gd name="connsiteY479" fmla="*/ 212967 h 851868"/>
              </a:gdLst>
              <a:ahLst/>
              <a:cxnLst/>
              <a:rect l="l" t="t" r="r" b="b"/>
              <a:pathLst>
                <a:path w="12494082" h="851868">
                  <a:moveTo>
                    <a:pt x="12386216" y="638901"/>
                  </a:moveTo>
                  <a:lnTo>
                    <a:pt x="12494082" y="638901"/>
                  </a:lnTo>
                  <a:lnTo>
                    <a:pt x="12494082" y="851868"/>
                  </a:lnTo>
                  <a:lnTo>
                    <a:pt x="12386216" y="851868"/>
                  </a:lnTo>
                  <a:close/>
                  <a:moveTo>
                    <a:pt x="10264740" y="638901"/>
                  </a:moveTo>
                  <a:lnTo>
                    <a:pt x="10477707" y="638901"/>
                  </a:lnTo>
                  <a:lnTo>
                    <a:pt x="10477707" y="851868"/>
                  </a:lnTo>
                  <a:lnTo>
                    <a:pt x="10264740" y="851868"/>
                  </a:lnTo>
                  <a:close/>
                  <a:moveTo>
                    <a:pt x="8564178" y="638901"/>
                  </a:moveTo>
                  <a:lnTo>
                    <a:pt x="8777143" y="638901"/>
                  </a:lnTo>
                  <a:lnTo>
                    <a:pt x="8777143" y="851868"/>
                  </a:lnTo>
                  <a:lnTo>
                    <a:pt x="8564178" y="851868"/>
                  </a:lnTo>
                  <a:close/>
                  <a:moveTo>
                    <a:pt x="8138247" y="638901"/>
                  </a:moveTo>
                  <a:lnTo>
                    <a:pt x="8351211" y="638901"/>
                  </a:lnTo>
                  <a:lnTo>
                    <a:pt x="8351211" y="851868"/>
                  </a:lnTo>
                  <a:lnTo>
                    <a:pt x="8138247" y="851868"/>
                  </a:lnTo>
                  <a:close/>
                  <a:moveTo>
                    <a:pt x="7712313" y="638901"/>
                  </a:moveTo>
                  <a:lnTo>
                    <a:pt x="7925280" y="638901"/>
                  </a:lnTo>
                  <a:lnTo>
                    <a:pt x="7925280" y="851868"/>
                  </a:lnTo>
                  <a:lnTo>
                    <a:pt x="7712313" y="851868"/>
                  </a:lnTo>
                  <a:close/>
                  <a:moveTo>
                    <a:pt x="6868637" y="638901"/>
                  </a:moveTo>
                  <a:lnTo>
                    <a:pt x="7081604" y="638901"/>
                  </a:lnTo>
                  <a:lnTo>
                    <a:pt x="7081604" y="851868"/>
                  </a:lnTo>
                  <a:lnTo>
                    <a:pt x="6868637" y="851868"/>
                  </a:lnTo>
                  <a:close/>
                  <a:moveTo>
                    <a:pt x="5590838" y="638901"/>
                  </a:moveTo>
                  <a:lnTo>
                    <a:pt x="5803806" y="638901"/>
                  </a:lnTo>
                  <a:lnTo>
                    <a:pt x="5803806" y="851868"/>
                  </a:lnTo>
                  <a:lnTo>
                    <a:pt x="5590838" y="851868"/>
                  </a:lnTo>
                  <a:close/>
                  <a:moveTo>
                    <a:pt x="5164904" y="638901"/>
                  </a:moveTo>
                  <a:lnTo>
                    <a:pt x="5377873" y="638901"/>
                  </a:lnTo>
                  <a:lnTo>
                    <a:pt x="5377873" y="851868"/>
                  </a:lnTo>
                  <a:lnTo>
                    <a:pt x="5164904" y="851868"/>
                  </a:lnTo>
                  <a:close/>
                  <a:moveTo>
                    <a:pt x="4317134" y="638901"/>
                  </a:moveTo>
                  <a:lnTo>
                    <a:pt x="4530101" y="638901"/>
                  </a:lnTo>
                  <a:lnTo>
                    <a:pt x="4530101" y="851868"/>
                  </a:lnTo>
                  <a:lnTo>
                    <a:pt x="4317134" y="851868"/>
                  </a:lnTo>
                  <a:close/>
                  <a:moveTo>
                    <a:pt x="3465267" y="638901"/>
                  </a:moveTo>
                  <a:lnTo>
                    <a:pt x="3678234" y="638901"/>
                  </a:lnTo>
                  <a:lnTo>
                    <a:pt x="3678234" y="851868"/>
                  </a:lnTo>
                  <a:lnTo>
                    <a:pt x="3465267" y="851868"/>
                  </a:lnTo>
                  <a:close/>
                  <a:moveTo>
                    <a:pt x="2195657" y="638901"/>
                  </a:moveTo>
                  <a:lnTo>
                    <a:pt x="2408624" y="638901"/>
                  </a:lnTo>
                  <a:lnTo>
                    <a:pt x="2408624" y="851868"/>
                  </a:lnTo>
                  <a:lnTo>
                    <a:pt x="2195657" y="851868"/>
                  </a:lnTo>
                  <a:close/>
                  <a:moveTo>
                    <a:pt x="1769725" y="638901"/>
                  </a:moveTo>
                  <a:lnTo>
                    <a:pt x="1982690" y="638901"/>
                  </a:lnTo>
                  <a:lnTo>
                    <a:pt x="1982690" y="851868"/>
                  </a:lnTo>
                  <a:lnTo>
                    <a:pt x="1769725" y="851868"/>
                  </a:lnTo>
                  <a:close/>
                  <a:moveTo>
                    <a:pt x="10477707" y="425934"/>
                  </a:moveTo>
                  <a:lnTo>
                    <a:pt x="10690674" y="425934"/>
                  </a:lnTo>
                  <a:lnTo>
                    <a:pt x="10690674" y="638901"/>
                  </a:lnTo>
                  <a:lnTo>
                    <a:pt x="10477707" y="638901"/>
                  </a:lnTo>
                  <a:close/>
                  <a:moveTo>
                    <a:pt x="10051773" y="425934"/>
                  </a:moveTo>
                  <a:lnTo>
                    <a:pt x="10264740" y="425934"/>
                  </a:lnTo>
                  <a:lnTo>
                    <a:pt x="10264740" y="638901"/>
                  </a:lnTo>
                  <a:lnTo>
                    <a:pt x="10051773" y="638901"/>
                  </a:lnTo>
                  <a:close/>
                  <a:moveTo>
                    <a:pt x="8777143" y="425934"/>
                  </a:moveTo>
                  <a:lnTo>
                    <a:pt x="8990111" y="425934"/>
                  </a:lnTo>
                  <a:lnTo>
                    <a:pt x="8990111" y="638901"/>
                  </a:lnTo>
                  <a:lnTo>
                    <a:pt x="8777143" y="638901"/>
                  </a:lnTo>
                  <a:close/>
                  <a:moveTo>
                    <a:pt x="8351211" y="425934"/>
                  </a:moveTo>
                  <a:lnTo>
                    <a:pt x="8564178" y="425934"/>
                  </a:lnTo>
                  <a:lnTo>
                    <a:pt x="8564178" y="638901"/>
                  </a:lnTo>
                  <a:lnTo>
                    <a:pt x="8351211" y="638901"/>
                  </a:lnTo>
                  <a:close/>
                  <a:moveTo>
                    <a:pt x="7925280" y="425934"/>
                  </a:moveTo>
                  <a:lnTo>
                    <a:pt x="8138247" y="425934"/>
                  </a:lnTo>
                  <a:lnTo>
                    <a:pt x="8138247" y="638901"/>
                  </a:lnTo>
                  <a:lnTo>
                    <a:pt x="7925280" y="638901"/>
                  </a:lnTo>
                  <a:close/>
                  <a:moveTo>
                    <a:pt x="7081604" y="425934"/>
                  </a:moveTo>
                  <a:lnTo>
                    <a:pt x="7294571" y="425934"/>
                  </a:lnTo>
                  <a:lnTo>
                    <a:pt x="7294571" y="638901"/>
                  </a:lnTo>
                  <a:lnTo>
                    <a:pt x="7081604" y="638901"/>
                  </a:lnTo>
                  <a:close/>
                  <a:moveTo>
                    <a:pt x="5803806" y="425934"/>
                  </a:moveTo>
                  <a:lnTo>
                    <a:pt x="6016772" y="425934"/>
                  </a:lnTo>
                  <a:lnTo>
                    <a:pt x="6016772" y="638901"/>
                  </a:lnTo>
                  <a:lnTo>
                    <a:pt x="5803806" y="638901"/>
                  </a:lnTo>
                  <a:close/>
                  <a:moveTo>
                    <a:pt x="5377873" y="425934"/>
                  </a:moveTo>
                  <a:lnTo>
                    <a:pt x="5590838" y="425934"/>
                  </a:lnTo>
                  <a:lnTo>
                    <a:pt x="5590838" y="638901"/>
                  </a:lnTo>
                  <a:lnTo>
                    <a:pt x="5377873" y="638901"/>
                  </a:lnTo>
                  <a:close/>
                  <a:moveTo>
                    <a:pt x="4530101" y="425934"/>
                  </a:moveTo>
                  <a:lnTo>
                    <a:pt x="4743068" y="425934"/>
                  </a:lnTo>
                  <a:lnTo>
                    <a:pt x="4743068" y="638901"/>
                  </a:lnTo>
                  <a:lnTo>
                    <a:pt x="4530101" y="638901"/>
                  </a:lnTo>
                  <a:close/>
                  <a:moveTo>
                    <a:pt x="3678234" y="425934"/>
                  </a:moveTo>
                  <a:lnTo>
                    <a:pt x="3891200" y="425934"/>
                  </a:lnTo>
                  <a:lnTo>
                    <a:pt x="3891200" y="638901"/>
                  </a:lnTo>
                  <a:lnTo>
                    <a:pt x="3678234" y="638901"/>
                  </a:lnTo>
                  <a:close/>
                  <a:moveTo>
                    <a:pt x="2408624" y="425934"/>
                  </a:moveTo>
                  <a:lnTo>
                    <a:pt x="2621590" y="425934"/>
                  </a:lnTo>
                  <a:lnTo>
                    <a:pt x="2621590" y="638901"/>
                  </a:lnTo>
                  <a:lnTo>
                    <a:pt x="2408624" y="638901"/>
                  </a:lnTo>
                  <a:close/>
                  <a:moveTo>
                    <a:pt x="1982690" y="425934"/>
                  </a:moveTo>
                  <a:lnTo>
                    <a:pt x="2195657" y="425934"/>
                  </a:lnTo>
                  <a:lnTo>
                    <a:pt x="2195657" y="638901"/>
                  </a:lnTo>
                  <a:lnTo>
                    <a:pt x="1982690" y="638901"/>
                  </a:lnTo>
                  <a:close/>
                  <a:moveTo>
                    <a:pt x="1556756" y="425934"/>
                  </a:moveTo>
                  <a:lnTo>
                    <a:pt x="1769725" y="425934"/>
                  </a:lnTo>
                  <a:lnTo>
                    <a:pt x="1769725" y="638901"/>
                  </a:lnTo>
                  <a:lnTo>
                    <a:pt x="1556756" y="638901"/>
                  </a:lnTo>
                  <a:close/>
                  <a:moveTo>
                    <a:pt x="0" y="425934"/>
                  </a:moveTo>
                  <a:lnTo>
                    <a:pt x="69162" y="425934"/>
                  </a:lnTo>
                  <a:lnTo>
                    <a:pt x="69162" y="638901"/>
                  </a:lnTo>
                  <a:lnTo>
                    <a:pt x="0" y="638901"/>
                  </a:lnTo>
                  <a:close/>
                  <a:moveTo>
                    <a:pt x="12386216" y="212967"/>
                  </a:moveTo>
                  <a:lnTo>
                    <a:pt x="12494082" y="212967"/>
                  </a:lnTo>
                  <a:lnTo>
                    <a:pt x="12494082" y="425934"/>
                  </a:lnTo>
                  <a:lnTo>
                    <a:pt x="12386216" y="425934"/>
                  </a:lnTo>
                  <a:close/>
                  <a:moveTo>
                    <a:pt x="10264740" y="212967"/>
                  </a:moveTo>
                  <a:lnTo>
                    <a:pt x="10477707" y="212967"/>
                  </a:lnTo>
                  <a:lnTo>
                    <a:pt x="10477707" y="425934"/>
                  </a:lnTo>
                  <a:lnTo>
                    <a:pt x="10264740" y="425934"/>
                  </a:lnTo>
                  <a:close/>
                  <a:moveTo>
                    <a:pt x="9203077" y="212967"/>
                  </a:moveTo>
                  <a:lnTo>
                    <a:pt x="9203077" y="425934"/>
                  </a:lnTo>
                  <a:lnTo>
                    <a:pt x="9411948" y="425934"/>
                  </a:lnTo>
                  <a:lnTo>
                    <a:pt x="9411948" y="212967"/>
                  </a:lnTo>
                  <a:close/>
                  <a:moveTo>
                    <a:pt x="8564178" y="212967"/>
                  </a:moveTo>
                  <a:lnTo>
                    <a:pt x="8777143" y="212967"/>
                  </a:lnTo>
                  <a:lnTo>
                    <a:pt x="8777143" y="425934"/>
                  </a:lnTo>
                  <a:lnTo>
                    <a:pt x="8564178" y="425934"/>
                  </a:lnTo>
                  <a:close/>
                  <a:moveTo>
                    <a:pt x="8138247" y="212967"/>
                  </a:moveTo>
                  <a:lnTo>
                    <a:pt x="8351211" y="212967"/>
                  </a:lnTo>
                  <a:lnTo>
                    <a:pt x="8351211" y="425934"/>
                  </a:lnTo>
                  <a:lnTo>
                    <a:pt x="8138247" y="425934"/>
                  </a:lnTo>
                  <a:close/>
                  <a:moveTo>
                    <a:pt x="7712313" y="212967"/>
                  </a:moveTo>
                  <a:lnTo>
                    <a:pt x="7925280" y="212967"/>
                  </a:lnTo>
                  <a:lnTo>
                    <a:pt x="7925280" y="425934"/>
                  </a:lnTo>
                  <a:lnTo>
                    <a:pt x="7712313" y="425934"/>
                  </a:lnTo>
                  <a:close/>
                  <a:moveTo>
                    <a:pt x="6868637" y="212967"/>
                  </a:moveTo>
                  <a:lnTo>
                    <a:pt x="7081604" y="212967"/>
                  </a:lnTo>
                  <a:lnTo>
                    <a:pt x="7081604" y="425934"/>
                  </a:lnTo>
                  <a:lnTo>
                    <a:pt x="6868637" y="425934"/>
                  </a:lnTo>
                  <a:close/>
                  <a:moveTo>
                    <a:pt x="5590838" y="212967"/>
                  </a:moveTo>
                  <a:lnTo>
                    <a:pt x="5803806" y="212967"/>
                  </a:lnTo>
                  <a:lnTo>
                    <a:pt x="5803806" y="425934"/>
                  </a:lnTo>
                  <a:lnTo>
                    <a:pt x="5590838" y="425934"/>
                  </a:lnTo>
                  <a:close/>
                  <a:moveTo>
                    <a:pt x="5164904" y="212967"/>
                  </a:moveTo>
                  <a:lnTo>
                    <a:pt x="5377873" y="212967"/>
                  </a:lnTo>
                  <a:lnTo>
                    <a:pt x="5377873" y="425934"/>
                  </a:lnTo>
                  <a:lnTo>
                    <a:pt x="5164904" y="425934"/>
                  </a:lnTo>
                  <a:close/>
                  <a:moveTo>
                    <a:pt x="4317134" y="212967"/>
                  </a:moveTo>
                  <a:lnTo>
                    <a:pt x="4530101" y="212967"/>
                  </a:lnTo>
                  <a:lnTo>
                    <a:pt x="4530101" y="425934"/>
                  </a:lnTo>
                  <a:lnTo>
                    <a:pt x="4317134" y="425934"/>
                  </a:lnTo>
                  <a:close/>
                  <a:moveTo>
                    <a:pt x="3465267" y="212967"/>
                  </a:moveTo>
                  <a:lnTo>
                    <a:pt x="3678234" y="212967"/>
                  </a:lnTo>
                  <a:lnTo>
                    <a:pt x="3678234" y="425934"/>
                  </a:lnTo>
                  <a:lnTo>
                    <a:pt x="3465267" y="425934"/>
                  </a:lnTo>
                  <a:close/>
                  <a:moveTo>
                    <a:pt x="2195657" y="212967"/>
                  </a:moveTo>
                  <a:lnTo>
                    <a:pt x="2408624" y="212967"/>
                  </a:lnTo>
                  <a:lnTo>
                    <a:pt x="2408624" y="425934"/>
                  </a:lnTo>
                  <a:lnTo>
                    <a:pt x="2195657" y="425934"/>
                  </a:lnTo>
                  <a:close/>
                  <a:moveTo>
                    <a:pt x="1769725" y="212967"/>
                  </a:moveTo>
                  <a:lnTo>
                    <a:pt x="1982690" y="212967"/>
                  </a:lnTo>
                  <a:lnTo>
                    <a:pt x="1982690" y="425934"/>
                  </a:lnTo>
                  <a:lnTo>
                    <a:pt x="1769725" y="425934"/>
                  </a:lnTo>
                  <a:close/>
                  <a:moveTo>
                    <a:pt x="708060" y="212967"/>
                  </a:moveTo>
                  <a:lnTo>
                    <a:pt x="708060" y="425934"/>
                  </a:lnTo>
                  <a:lnTo>
                    <a:pt x="916931" y="425934"/>
                  </a:lnTo>
                  <a:lnTo>
                    <a:pt x="916931" y="212967"/>
                  </a:lnTo>
                  <a:close/>
                  <a:moveTo>
                    <a:pt x="12173249" y="0"/>
                  </a:moveTo>
                  <a:lnTo>
                    <a:pt x="12386216" y="0"/>
                  </a:lnTo>
                  <a:lnTo>
                    <a:pt x="12386216" y="212967"/>
                  </a:lnTo>
                  <a:lnTo>
                    <a:pt x="12173250" y="212967"/>
                  </a:lnTo>
                  <a:lnTo>
                    <a:pt x="12173250" y="425934"/>
                  </a:lnTo>
                  <a:lnTo>
                    <a:pt x="12386216" y="425934"/>
                  </a:lnTo>
                  <a:lnTo>
                    <a:pt x="12386216" y="638901"/>
                  </a:lnTo>
                  <a:lnTo>
                    <a:pt x="12173250" y="638901"/>
                  </a:lnTo>
                  <a:lnTo>
                    <a:pt x="12173250" y="851868"/>
                  </a:lnTo>
                  <a:lnTo>
                    <a:pt x="11960282" y="851868"/>
                  </a:lnTo>
                  <a:lnTo>
                    <a:pt x="11960282" y="638901"/>
                  </a:lnTo>
                  <a:lnTo>
                    <a:pt x="12173249" y="638901"/>
                  </a:lnTo>
                  <a:lnTo>
                    <a:pt x="12173249" y="425934"/>
                  </a:lnTo>
                  <a:lnTo>
                    <a:pt x="11960282" y="425934"/>
                  </a:lnTo>
                  <a:lnTo>
                    <a:pt x="11960282" y="212967"/>
                  </a:lnTo>
                  <a:lnTo>
                    <a:pt x="12173249" y="212967"/>
                  </a:lnTo>
                  <a:close/>
                  <a:moveTo>
                    <a:pt x="11747315" y="0"/>
                  </a:moveTo>
                  <a:lnTo>
                    <a:pt x="11960282" y="0"/>
                  </a:lnTo>
                  <a:lnTo>
                    <a:pt x="11960282" y="212967"/>
                  </a:lnTo>
                  <a:lnTo>
                    <a:pt x="11755508" y="212967"/>
                  </a:lnTo>
                  <a:lnTo>
                    <a:pt x="11755508" y="425934"/>
                  </a:lnTo>
                  <a:lnTo>
                    <a:pt x="11960282" y="425934"/>
                  </a:lnTo>
                  <a:lnTo>
                    <a:pt x="11960282" y="638901"/>
                  </a:lnTo>
                  <a:lnTo>
                    <a:pt x="11755508" y="638901"/>
                  </a:lnTo>
                  <a:lnTo>
                    <a:pt x="11755508" y="851868"/>
                  </a:lnTo>
                  <a:lnTo>
                    <a:pt x="11542541" y="851868"/>
                  </a:lnTo>
                  <a:lnTo>
                    <a:pt x="11542541" y="638901"/>
                  </a:lnTo>
                  <a:lnTo>
                    <a:pt x="11747315" y="638901"/>
                  </a:lnTo>
                  <a:lnTo>
                    <a:pt x="11747315" y="425934"/>
                  </a:lnTo>
                  <a:lnTo>
                    <a:pt x="11542541" y="425934"/>
                  </a:lnTo>
                  <a:lnTo>
                    <a:pt x="11542541" y="212967"/>
                  </a:lnTo>
                  <a:lnTo>
                    <a:pt x="11747315" y="212967"/>
                  </a:lnTo>
                  <a:close/>
                  <a:moveTo>
                    <a:pt x="11329573" y="0"/>
                  </a:moveTo>
                  <a:lnTo>
                    <a:pt x="11542541" y="0"/>
                  </a:lnTo>
                  <a:lnTo>
                    <a:pt x="11542541" y="212967"/>
                  </a:lnTo>
                  <a:lnTo>
                    <a:pt x="11329575" y="212967"/>
                  </a:lnTo>
                  <a:lnTo>
                    <a:pt x="11329575" y="425934"/>
                  </a:lnTo>
                  <a:lnTo>
                    <a:pt x="11542541" y="425934"/>
                  </a:lnTo>
                  <a:lnTo>
                    <a:pt x="11542541" y="638901"/>
                  </a:lnTo>
                  <a:lnTo>
                    <a:pt x="11329575" y="638901"/>
                  </a:lnTo>
                  <a:lnTo>
                    <a:pt x="11329575" y="851868"/>
                  </a:lnTo>
                  <a:lnTo>
                    <a:pt x="11116606" y="851868"/>
                  </a:lnTo>
                  <a:lnTo>
                    <a:pt x="11116606" y="638901"/>
                  </a:lnTo>
                  <a:lnTo>
                    <a:pt x="11329573" y="638901"/>
                  </a:lnTo>
                  <a:lnTo>
                    <a:pt x="11329573" y="425934"/>
                  </a:lnTo>
                  <a:lnTo>
                    <a:pt x="11116606" y="425934"/>
                  </a:lnTo>
                  <a:lnTo>
                    <a:pt x="11116606" y="212967"/>
                  </a:lnTo>
                  <a:lnTo>
                    <a:pt x="11329573" y="212967"/>
                  </a:lnTo>
                  <a:close/>
                  <a:moveTo>
                    <a:pt x="10903639" y="0"/>
                  </a:moveTo>
                  <a:lnTo>
                    <a:pt x="11116606" y="0"/>
                  </a:lnTo>
                  <a:lnTo>
                    <a:pt x="11116606" y="212967"/>
                  </a:lnTo>
                  <a:lnTo>
                    <a:pt x="10903641" y="212967"/>
                  </a:lnTo>
                  <a:lnTo>
                    <a:pt x="10903641" y="425934"/>
                  </a:lnTo>
                  <a:lnTo>
                    <a:pt x="11116606" y="425934"/>
                  </a:lnTo>
                  <a:lnTo>
                    <a:pt x="11116606" y="638901"/>
                  </a:lnTo>
                  <a:lnTo>
                    <a:pt x="10903641" y="638901"/>
                  </a:lnTo>
                  <a:lnTo>
                    <a:pt x="10903641" y="851868"/>
                  </a:lnTo>
                  <a:lnTo>
                    <a:pt x="10690674" y="851868"/>
                  </a:lnTo>
                  <a:lnTo>
                    <a:pt x="10690674" y="638901"/>
                  </a:lnTo>
                  <a:lnTo>
                    <a:pt x="10903639" y="638901"/>
                  </a:lnTo>
                  <a:lnTo>
                    <a:pt x="10903639" y="425934"/>
                  </a:lnTo>
                  <a:lnTo>
                    <a:pt x="10690674" y="425934"/>
                  </a:lnTo>
                  <a:lnTo>
                    <a:pt x="10690674" y="212967"/>
                  </a:lnTo>
                  <a:lnTo>
                    <a:pt x="10903639" y="212967"/>
                  </a:lnTo>
                  <a:close/>
                  <a:moveTo>
                    <a:pt x="10477707" y="0"/>
                  </a:moveTo>
                  <a:lnTo>
                    <a:pt x="10690674" y="0"/>
                  </a:lnTo>
                  <a:lnTo>
                    <a:pt x="10690674" y="212967"/>
                  </a:lnTo>
                  <a:lnTo>
                    <a:pt x="10477707" y="212967"/>
                  </a:lnTo>
                  <a:close/>
                  <a:moveTo>
                    <a:pt x="10051773" y="0"/>
                  </a:moveTo>
                  <a:lnTo>
                    <a:pt x="10264740" y="0"/>
                  </a:lnTo>
                  <a:lnTo>
                    <a:pt x="10264740" y="212967"/>
                  </a:lnTo>
                  <a:lnTo>
                    <a:pt x="10051773" y="212967"/>
                  </a:lnTo>
                  <a:close/>
                  <a:moveTo>
                    <a:pt x="9624915" y="0"/>
                  </a:moveTo>
                  <a:lnTo>
                    <a:pt x="9837882" y="0"/>
                  </a:lnTo>
                  <a:lnTo>
                    <a:pt x="9837882" y="212967"/>
                  </a:lnTo>
                  <a:lnTo>
                    <a:pt x="10050847" y="212967"/>
                  </a:lnTo>
                  <a:lnTo>
                    <a:pt x="10050847" y="425934"/>
                  </a:lnTo>
                  <a:lnTo>
                    <a:pt x="9837882" y="425934"/>
                  </a:lnTo>
                  <a:lnTo>
                    <a:pt x="9837882" y="638901"/>
                  </a:lnTo>
                  <a:lnTo>
                    <a:pt x="10050847" y="638901"/>
                  </a:lnTo>
                  <a:lnTo>
                    <a:pt x="10050847" y="851868"/>
                  </a:lnTo>
                  <a:lnTo>
                    <a:pt x="9837880" y="851868"/>
                  </a:lnTo>
                  <a:lnTo>
                    <a:pt x="9837880" y="638901"/>
                  </a:lnTo>
                  <a:lnTo>
                    <a:pt x="9624915" y="638901"/>
                  </a:lnTo>
                  <a:lnTo>
                    <a:pt x="9624915" y="425934"/>
                  </a:lnTo>
                  <a:lnTo>
                    <a:pt x="9837880" y="425934"/>
                  </a:lnTo>
                  <a:lnTo>
                    <a:pt x="9837880" y="212967"/>
                  </a:lnTo>
                  <a:lnTo>
                    <a:pt x="9624915" y="212967"/>
                  </a:lnTo>
                  <a:close/>
                  <a:moveTo>
                    <a:pt x="9198981" y="0"/>
                  </a:moveTo>
                  <a:lnTo>
                    <a:pt x="9411949" y="0"/>
                  </a:lnTo>
                  <a:lnTo>
                    <a:pt x="9411949" y="212967"/>
                  </a:lnTo>
                  <a:lnTo>
                    <a:pt x="9624915" y="212967"/>
                  </a:lnTo>
                  <a:lnTo>
                    <a:pt x="9624915" y="425934"/>
                  </a:lnTo>
                  <a:lnTo>
                    <a:pt x="9411949" y="425934"/>
                  </a:lnTo>
                  <a:lnTo>
                    <a:pt x="9411949" y="638901"/>
                  </a:lnTo>
                  <a:lnTo>
                    <a:pt x="9624915" y="638901"/>
                  </a:lnTo>
                  <a:lnTo>
                    <a:pt x="9624915" y="851868"/>
                  </a:lnTo>
                  <a:lnTo>
                    <a:pt x="9411948" y="851868"/>
                  </a:lnTo>
                  <a:lnTo>
                    <a:pt x="9411948" y="638901"/>
                  </a:lnTo>
                  <a:lnTo>
                    <a:pt x="9203077" y="638901"/>
                  </a:lnTo>
                  <a:lnTo>
                    <a:pt x="9203077" y="851868"/>
                  </a:lnTo>
                  <a:lnTo>
                    <a:pt x="8990111" y="851868"/>
                  </a:lnTo>
                  <a:lnTo>
                    <a:pt x="8990111" y="638901"/>
                  </a:lnTo>
                  <a:lnTo>
                    <a:pt x="9198981" y="638901"/>
                  </a:lnTo>
                  <a:lnTo>
                    <a:pt x="9198981" y="425934"/>
                  </a:lnTo>
                  <a:lnTo>
                    <a:pt x="8990111" y="425934"/>
                  </a:lnTo>
                  <a:lnTo>
                    <a:pt x="8990111" y="212967"/>
                  </a:lnTo>
                  <a:lnTo>
                    <a:pt x="9198981" y="212967"/>
                  </a:lnTo>
                  <a:close/>
                  <a:moveTo>
                    <a:pt x="8777143" y="0"/>
                  </a:moveTo>
                  <a:lnTo>
                    <a:pt x="8990111" y="0"/>
                  </a:lnTo>
                  <a:lnTo>
                    <a:pt x="8990111" y="212967"/>
                  </a:lnTo>
                  <a:lnTo>
                    <a:pt x="8777143" y="212967"/>
                  </a:lnTo>
                  <a:close/>
                  <a:moveTo>
                    <a:pt x="8351211" y="0"/>
                  </a:moveTo>
                  <a:lnTo>
                    <a:pt x="8564178" y="0"/>
                  </a:lnTo>
                  <a:lnTo>
                    <a:pt x="8564178" y="212967"/>
                  </a:lnTo>
                  <a:lnTo>
                    <a:pt x="8351211" y="212967"/>
                  </a:lnTo>
                  <a:close/>
                  <a:moveTo>
                    <a:pt x="7925280" y="0"/>
                  </a:moveTo>
                  <a:lnTo>
                    <a:pt x="8138247" y="0"/>
                  </a:lnTo>
                  <a:lnTo>
                    <a:pt x="8138247" y="212967"/>
                  </a:lnTo>
                  <a:lnTo>
                    <a:pt x="7925280" y="212967"/>
                  </a:lnTo>
                  <a:close/>
                  <a:moveTo>
                    <a:pt x="7499347" y="0"/>
                  </a:moveTo>
                  <a:lnTo>
                    <a:pt x="7712313" y="0"/>
                  </a:lnTo>
                  <a:lnTo>
                    <a:pt x="7712313" y="212967"/>
                  </a:lnTo>
                  <a:lnTo>
                    <a:pt x="7507538" y="212967"/>
                  </a:lnTo>
                  <a:lnTo>
                    <a:pt x="7507538" y="425934"/>
                  </a:lnTo>
                  <a:lnTo>
                    <a:pt x="7712313" y="425934"/>
                  </a:lnTo>
                  <a:lnTo>
                    <a:pt x="7712313" y="638901"/>
                  </a:lnTo>
                  <a:lnTo>
                    <a:pt x="7507538" y="638901"/>
                  </a:lnTo>
                  <a:lnTo>
                    <a:pt x="7507538" y="851868"/>
                  </a:lnTo>
                  <a:lnTo>
                    <a:pt x="7294571" y="851868"/>
                  </a:lnTo>
                  <a:lnTo>
                    <a:pt x="7294571" y="638901"/>
                  </a:lnTo>
                  <a:lnTo>
                    <a:pt x="7499347" y="638901"/>
                  </a:lnTo>
                  <a:lnTo>
                    <a:pt x="7499347" y="425934"/>
                  </a:lnTo>
                  <a:lnTo>
                    <a:pt x="7294571" y="425934"/>
                  </a:lnTo>
                  <a:lnTo>
                    <a:pt x="7294571" y="212967"/>
                  </a:lnTo>
                  <a:lnTo>
                    <a:pt x="7499347" y="212967"/>
                  </a:lnTo>
                  <a:close/>
                  <a:moveTo>
                    <a:pt x="7081604" y="0"/>
                  </a:moveTo>
                  <a:lnTo>
                    <a:pt x="7294571" y="0"/>
                  </a:lnTo>
                  <a:lnTo>
                    <a:pt x="7294571" y="212967"/>
                  </a:lnTo>
                  <a:lnTo>
                    <a:pt x="7081604" y="212967"/>
                  </a:lnTo>
                  <a:close/>
                  <a:moveTo>
                    <a:pt x="6655670" y="0"/>
                  </a:moveTo>
                  <a:lnTo>
                    <a:pt x="6868637" y="0"/>
                  </a:lnTo>
                  <a:lnTo>
                    <a:pt x="6868637" y="212967"/>
                  </a:lnTo>
                  <a:lnTo>
                    <a:pt x="6655672" y="212967"/>
                  </a:lnTo>
                  <a:lnTo>
                    <a:pt x="6655672" y="425934"/>
                  </a:lnTo>
                  <a:lnTo>
                    <a:pt x="6868637" y="425934"/>
                  </a:lnTo>
                  <a:lnTo>
                    <a:pt x="6868637" y="638901"/>
                  </a:lnTo>
                  <a:lnTo>
                    <a:pt x="6655672" y="638901"/>
                  </a:lnTo>
                  <a:lnTo>
                    <a:pt x="6655672" y="851868"/>
                  </a:lnTo>
                  <a:lnTo>
                    <a:pt x="6442705" y="851868"/>
                  </a:lnTo>
                  <a:lnTo>
                    <a:pt x="6442705" y="638901"/>
                  </a:lnTo>
                  <a:lnTo>
                    <a:pt x="6655670" y="638901"/>
                  </a:lnTo>
                  <a:lnTo>
                    <a:pt x="6655670" y="425934"/>
                  </a:lnTo>
                  <a:lnTo>
                    <a:pt x="6442705" y="425934"/>
                  </a:lnTo>
                  <a:lnTo>
                    <a:pt x="6442705" y="212967"/>
                  </a:lnTo>
                  <a:lnTo>
                    <a:pt x="6655670" y="212967"/>
                  </a:lnTo>
                  <a:close/>
                  <a:moveTo>
                    <a:pt x="6229737" y="0"/>
                  </a:moveTo>
                  <a:lnTo>
                    <a:pt x="6442705" y="0"/>
                  </a:lnTo>
                  <a:lnTo>
                    <a:pt x="6442705" y="212967"/>
                  </a:lnTo>
                  <a:lnTo>
                    <a:pt x="6229738" y="212967"/>
                  </a:lnTo>
                  <a:lnTo>
                    <a:pt x="6229738" y="425934"/>
                  </a:lnTo>
                  <a:lnTo>
                    <a:pt x="6442705" y="425934"/>
                  </a:lnTo>
                  <a:lnTo>
                    <a:pt x="6442705" y="638901"/>
                  </a:lnTo>
                  <a:lnTo>
                    <a:pt x="6229738" y="638901"/>
                  </a:lnTo>
                  <a:lnTo>
                    <a:pt x="6229738" y="851868"/>
                  </a:lnTo>
                  <a:lnTo>
                    <a:pt x="6016772" y="851868"/>
                  </a:lnTo>
                  <a:lnTo>
                    <a:pt x="6016772" y="638901"/>
                  </a:lnTo>
                  <a:lnTo>
                    <a:pt x="6229737" y="638901"/>
                  </a:lnTo>
                  <a:lnTo>
                    <a:pt x="6229737" y="425934"/>
                  </a:lnTo>
                  <a:lnTo>
                    <a:pt x="6016772" y="425934"/>
                  </a:lnTo>
                  <a:lnTo>
                    <a:pt x="6016772" y="212967"/>
                  </a:lnTo>
                  <a:lnTo>
                    <a:pt x="6229737" y="212967"/>
                  </a:lnTo>
                  <a:close/>
                  <a:moveTo>
                    <a:pt x="5803806" y="0"/>
                  </a:moveTo>
                  <a:lnTo>
                    <a:pt x="6016772" y="0"/>
                  </a:lnTo>
                  <a:lnTo>
                    <a:pt x="6016772" y="212967"/>
                  </a:lnTo>
                  <a:lnTo>
                    <a:pt x="5803806" y="212967"/>
                  </a:lnTo>
                  <a:close/>
                  <a:moveTo>
                    <a:pt x="5377873" y="0"/>
                  </a:moveTo>
                  <a:lnTo>
                    <a:pt x="5590838" y="0"/>
                  </a:lnTo>
                  <a:lnTo>
                    <a:pt x="5590838" y="212967"/>
                  </a:lnTo>
                  <a:lnTo>
                    <a:pt x="5377873" y="212967"/>
                  </a:lnTo>
                  <a:close/>
                  <a:moveTo>
                    <a:pt x="4951939" y="0"/>
                  </a:moveTo>
                  <a:lnTo>
                    <a:pt x="5164904" y="0"/>
                  </a:lnTo>
                  <a:lnTo>
                    <a:pt x="5164904" y="212967"/>
                  </a:lnTo>
                  <a:lnTo>
                    <a:pt x="4956033" y="212967"/>
                  </a:lnTo>
                  <a:lnTo>
                    <a:pt x="4956033" y="425934"/>
                  </a:lnTo>
                  <a:lnTo>
                    <a:pt x="5164904" y="425934"/>
                  </a:lnTo>
                  <a:lnTo>
                    <a:pt x="5164904" y="638901"/>
                  </a:lnTo>
                  <a:lnTo>
                    <a:pt x="4956033" y="638901"/>
                  </a:lnTo>
                  <a:lnTo>
                    <a:pt x="4956033" y="851868"/>
                  </a:lnTo>
                  <a:lnTo>
                    <a:pt x="4743068" y="851868"/>
                  </a:lnTo>
                  <a:lnTo>
                    <a:pt x="4743068" y="638901"/>
                  </a:lnTo>
                  <a:lnTo>
                    <a:pt x="4951939" y="638901"/>
                  </a:lnTo>
                  <a:lnTo>
                    <a:pt x="4951939" y="425934"/>
                  </a:lnTo>
                  <a:lnTo>
                    <a:pt x="4743068" y="425934"/>
                  </a:lnTo>
                  <a:lnTo>
                    <a:pt x="4743068" y="212967"/>
                  </a:lnTo>
                  <a:lnTo>
                    <a:pt x="4951939" y="212967"/>
                  </a:lnTo>
                  <a:close/>
                  <a:moveTo>
                    <a:pt x="4530101" y="0"/>
                  </a:moveTo>
                  <a:lnTo>
                    <a:pt x="4743068" y="0"/>
                  </a:lnTo>
                  <a:lnTo>
                    <a:pt x="4743068" y="212967"/>
                  </a:lnTo>
                  <a:lnTo>
                    <a:pt x="4530101" y="212967"/>
                  </a:lnTo>
                  <a:close/>
                  <a:moveTo>
                    <a:pt x="4104165" y="0"/>
                  </a:moveTo>
                  <a:lnTo>
                    <a:pt x="4317134" y="0"/>
                  </a:lnTo>
                  <a:lnTo>
                    <a:pt x="4317134" y="212967"/>
                  </a:lnTo>
                  <a:lnTo>
                    <a:pt x="4104167" y="212967"/>
                  </a:lnTo>
                  <a:lnTo>
                    <a:pt x="4104167" y="425934"/>
                  </a:lnTo>
                  <a:lnTo>
                    <a:pt x="4317134" y="425934"/>
                  </a:lnTo>
                  <a:lnTo>
                    <a:pt x="4317134" y="638901"/>
                  </a:lnTo>
                  <a:lnTo>
                    <a:pt x="4104167" y="638901"/>
                  </a:lnTo>
                  <a:lnTo>
                    <a:pt x="4104167" y="851868"/>
                  </a:lnTo>
                  <a:lnTo>
                    <a:pt x="3891200" y="851868"/>
                  </a:lnTo>
                  <a:lnTo>
                    <a:pt x="3891200" y="638901"/>
                  </a:lnTo>
                  <a:lnTo>
                    <a:pt x="4104165" y="638901"/>
                  </a:lnTo>
                  <a:lnTo>
                    <a:pt x="4104165" y="425934"/>
                  </a:lnTo>
                  <a:lnTo>
                    <a:pt x="3891200" y="425934"/>
                  </a:lnTo>
                  <a:lnTo>
                    <a:pt x="3891200" y="212967"/>
                  </a:lnTo>
                  <a:lnTo>
                    <a:pt x="4104165" y="212967"/>
                  </a:lnTo>
                  <a:close/>
                  <a:moveTo>
                    <a:pt x="3678234" y="0"/>
                  </a:moveTo>
                  <a:lnTo>
                    <a:pt x="3891200" y="0"/>
                  </a:lnTo>
                  <a:lnTo>
                    <a:pt x="3891200" y="212967"/>
                  </a:lnTo>
                  <a:lnTo>
                    <a:pt x="3678234" y="212967"/>
                  </a:lnTo>
                  <a:close/>
                  <a:moveTo>
                    <a:pt x="3252300" y="0"/>
                  </a:moveTo>
                  <a:lnTo>
                    <a:pt x="3465267" y="0"/>
                  </a:lnTo>
                  <a:lnTo>
                    <a:pt x="3465267" y="212967"/>
                  </a:lnTo>
                  <a:lnTo>
                    <a:pt x="3260491" y="212967"/>
                  </a:lnTo>
                  <a:lnTo>
                    <a:pt x="3260491" y="425934"/>
                  </a:lnTo>
                  <a:lnTo>
                    <a:pt x="3465267" y="425934"/>
                  </a:lnTo>
                  <a:lnTo>
                    <a:pt x="3465267" y="638901"/>
                  </a:lnTo>
                  <a:lnTo>
                    <a:pt x="3260491" y="638901"/>
                  </a:lnTo>
                  <a:lnTo>
                    <a:pt x="3260491" y="851868"/>
                  </a:lnTo>
                  <a:lnTo>
                    <a:pt x="3047524" y="851868"/>
                  </a:lnTo>
                  <a:lnTo>
                    <a:pt x="3047524" y="638901"/>
                  </a:lnTo>
                  <a:lnTo>
                    <a:pt x="3252300" y="638901"/>
                  </a:lnTo>
                  <a:lnTo>
                    <a:pt x="3252300" y="425934"/>
                  </a:lnTo>
                  <a:lnTo>
                    <a:pt x="3047524" y="425934"/>
                  </a:lnTo>
                  <a:lnTo>
                    <a:pt x="3047524" y="212967"/>
                  </a:lnTo>
                  <a:lnTo>
                    <a:pt x="3252300" y="212967"/>
                  </a:lnTo>
                  <a:close/>
                  <a:moveTo>
                    <a:pt x="2834557" y="0"/>
                  </a:moveTo>
                  <a:lnTo>
                    <a:pt x="3047524" y="0"/>
                  </a:lnTo>
                  <a:lnTo>
                    <a:pt x="3047524" y="212967"/>
                  </a:lnTo>
                  <a:lnTo>
                    <a:pt x="2834558" y="212967"/>
                  </a:lnTo>
                  <a:lnTo>
                    <a:pt x="2834558" y="425934"/>
                  </a:lnTo>
                  <a:lnTo>
                    <a:pt x="3047524" y="425934"/>
                  </a:lnTo>
                  <a:lnTo>
                    <a:pt x="3047524" y="638901"/>
                  </a:lnTo>
                  <a:lnTo>
                    <a:pt x="2834558" y="638901"/>
                  </a:lnTo>
                  <a:lnTo>
                    <a:pt x="2834558" y="851868"/>
                  </a:lnTo>
                  <a:lnTo>
                    <a:pt x="2621590" y="851868"/>
                  </a:lnTo>
                  <a:lnTo>
                    <a:pt x="2621590" y="638901"/>
                  </a:lnTo>
                  <a:lnTo>
                    <a:pt x="2834557" y="638901"/>
                  </a:lnTo>
                  <a:lnTo>
                    <a:pt x="2834557" y="425934"/>
                  </a:lnTo>
                  <a:lnTo>
                    <a:pt x="2621590" y="425934"/>
                  </a:lnTo>
                  <a:lnTo>
                    <a:pt x="2621590" y="212967"/>
                  </a:lnTo>
                  <a:lnTo>
                    <a:pt x="2834557" y="212967"/>
                  </a:lnTo>
                  <a:close/>
                  <a:moveTo>
                    <a:pt x="2408624" y="0"/>
                  </a:moveTo>
                  <a:lnTo>
                    <a:pt x="2621590" y="0"/>
                  </a:lnTo>
                  <a:lnTo>
                    <a:pt x="2621590" y="212967"/>
                  </a:lnTo>
                  <a:lnTo>
                    <a:pt x="2408624" y="212967"/>
                  </a:lnTo>
                  <a:close/>
                  <a:moveTo>
                    <a:pt x="1982690" y="0"/>
                  </a:moveTo>
                  <a:lnTo>
                    <a:pt x="2195657" y="0"/>
                  </a:lnTo>
                  <a:lnTo>
                    <a:pt x="2195657" y="212967"/>
                  </a:lnTo>
                  <a:lnTo>
                    <a:pt x="1982690" y="212967"/>
                  </a:lnTo>
                  <a:close/>
                  <a:moveTo>
                    <a:pt x="1556756" y="0"/>
                  </a:moveTo>
                  <a:lnTo>
                    <a:pt x="1769725" y="0"/>
                  </a:lnTo>
                  <a:lnTo>
                    <a:pt x="1769725" y="212967"/>
                  </a:lnTo>
                  <a:lnTo>
                    <a:pt x="1556756" y="212967"/>
                  </a:lnTo>
                  <a:close/>
                  <a:moveTo>
                    <a:pt x="1129898" y="0"/>
                  </a:moveTo>
                  <a:lnTo>
                    <a:pt x="1342865" y="0"/>
                  </a:lnTo>
                  <a:lnTo>
                    <a:pt x="1342865" y="212967"/>
                  </a:lnTo>
                  <a:lnTo>
                    <a:pt x="1555831" y="212967"/>
                  </a:lnTo>
                  <a:lnTo>
                    <a:pt x="1555831" y="425934"/>
                  </a:lnTo>
                  <a:lnTo>
                    <a:pt x="1342865" y="425934"/>
                  </a:lnTo>
                  <a:lnTo>
                    <a:pt x="1342865" y="638901"/>
                  </a:lnTo>
                  <a:lnTo>
                    <a:pt x="1555831" y="638901"/>
                  </a:lnTo>
                  <a:lnTo>
                    <a:pt x="1555831" y="851868"/>
                  </a:lnTo>
                  <a:lnTo>
                    <a:pt x="1342864" y="851868"/>
                  </a:lnTo>
                  <a:lnTo>
                    <a:pt x="1342864" y="638901"/>
                  </a:lnTo>
                  <a:lnTo>
                    <a:pt x="1129898" y="638901"/>
                  </a:lnTo>
                  <a:lnTo>
                    <a:pt x="1129898" y="425934"/>
                  </a:lnTo>
                  <a:lnTo>
                    <a:pt x="1342864" y="425934"/>
                  </a:lnTo>
                  <a:lnTo>
                    <a:pt x="1342864" y="212967"/>
                  </a:lnTo>
                  <a:lnTo>
                    <a:pt x="1129898" y="212967"/>
                  </a:lnTo>
                  <a:close/>
                  <a:moveTo>
                    <a:pt x="703964" y="0"/>
                  </a:moveTo>
                  <a:lnTo>
                    <a:pt x="916933" y="0"/>
                  </a:lnTo>
                  <a:lnTo>
                    <a:pt x="916933" y="212967"/>
                  </a:lnTo>
                  <a:lnTo>
                    <a:pt x="1129898" y="212967"/>
                  </a:lnTo>
                  <a:lnTo>
                    <a:pt x="1129898" y="425934"/>
                  </a:lnTo>
                  <a:lnTo>
                    <a:pt x="916933" y="425934"/>
                  </a:lnTo>
                  <a:lnTo>
                    <a:pt x="916933" y="638901"/>
                  </a:lnTo>
                  <a:lnTo>
                    <a:pt x="1129898" y="638901"/>
                  </a:lnTo>
                  <a:lnTo>
                    <a:pt x="1129898" y="851868"/>
                  </a:lnTo>
                  <a:lnTo>
                    <a:pt x="916931" y="851868"/>
                  </a:lnTo>
                  <a:lnTo>
                    <a:pt x="916931" y="638901"/>
                  </a:lnTo>
                  <a:lnTo>
                    <a:pt x="708060" y="638901"/>
                  </a:lnTo>
                  <a:lnTo>
                    <a:pt x="708060" y="851868"/>
                  </a:lnTo>
                  <a:lnTo>
                    <a:pt x="495095" y="851868"/>
                  </a:lnTo>
                  <a:lnTo>
                    <a:pt x="495095" y="638901"/>
                  </a:lnTo>
                  <a:lnTo>
                    <a:pt x="703964" y="638901"/>
                  </a:lnTo>
                  <a:lnTo>
                    <a:pt x="703964" y="425934"/>
                  </a:lnTo>
                  <a:lnTo>
                    <a:pt x="495095" y="425934"/>
                  </a:lnTo>
                  <a:lnTo>
                    <a:pt x="495095" y="212967"/>
                  </a:lnTo>
                  <a:lnTo>
                    <a:pt x="703964" y="212967"/>
                  </a:lnTo>
                  <a:close/>
                  <a:moveTo>
                    <a:pt x="282126" y="0"/>
                  </a:moveTo>
                  <a:lnTo>
                    <a:pt x="495095" y="0"/>
                  </a:lnTo>
                  <a:lnTo>
                    <a:pt x="495095" y="212967"/>
                  </a:lnTo>
                  <a:lnTo>
                    <a:pt x="282128" y="212967"/>
                  </a:lnTo>
                  <a:lnTo>
                    <a:pt x="282128" y="425934"/>
                  </a:lnTo>
                  <a:lnTo>
                    <a:pt x="495095" y="425934"/>
                  </a:lnTo>
                  <a:lnTo>
                    <a:pt x="495095" y="638901"/>
                  </a:lnTo>
                  <a:lnTo>
                    <a:pt x="282128" y="638901"/>
                  </a:lnTo>
                  <a:lnTo>
                    <a:pt x="282128" y="851868"/>
                  </a:lnTo>
                  <a:lnTo>
                    <a:pt x="69162" y="851868"/>
                  </a:lnTo>
                  <a:lnTo>
                    <a:pt x="69162" y="638901"/>
                  </a:lnTo>
                  <a:lnTo>
                    <a:pt x="282126" y="638901"/>
                  </a:lnTo>
                  <a:lnTo>
                    <a:pt x="282126" y="425934"/>
                  </a:lnTo>
                  <a:lnTo>
                    <a:pt x="69162" y="425934"/>
                  </a:lnTo>
                  <a:lnTo>
                    <a:pt x="69162" y="212967"/>
                  </a:lnTo>
                  <a:lnTo>
                    <a:pt x="282126" y="212967"/>
                  </a:lnTo>
                  <a:close/>
                  <a:moveTo>
                    <a:pt x="0" y="0"/>
                  </a:moveTo>
                  <a:lnTo>
                    <a:pt x="69162" y="0"/>
                  </a:lnTo>
                  <a:lnTo>
                    <a:pt x="69162" y="212967"/>
                  </a:lnTo>
                  <a:lnTo>
                    <a:pt x="0" y="212967"/>
                  </a:lnTo>
                  <a:close/>
                </a:path>
              </a:pathLst>
            </a:custGeom>
            <a:gradFill>
              <a:gsLst>
                <a:gs pos="0">
                  <a:schemeClr val="accent2">
                    <a:alpha val="53000"/>
                  </a:schemeClr>
                </a:gs>
                <a:gs pos="100000">
                  <a:schemeClr val="accent2"/>
                </a:gs>
              </a:gsLst>
              <a:lin ang="5400000" scaled="0"/>
            </a:gradFill>
            <a:ln w="12700" cap="sq">
              <a:noFill/>
              <a:miter/>
            </a:ln>
          </p:spPr>
          <p:txBody>
            <a:bodyPr vert="horz" wrap="square" lIns="91440" tIns="45720" rIns="91440" bIns="45720" rtlCol="0" anchor="ctr"/>
            <a:lstStyle/>
            <a:p>
              <a:pPr algn="ctr">
                <a:lnSpc>
                  <a:spcPct val="100000"/>
                </a:lnSpc>
              </a:pPr>
              <a:endParaRPr kumimoji="1" lang="zh-CN" altLang="en-US"/>
            </a:p>
          </p:txBody>
        </p:sp>
      </p:grpSp>
      <p:sp>
        <p:nvSpPr>
          <p:cNvPr id="8" name="标题 1"/>
          <p:cNvSpPr txBox="1"/>
          <p:nvPr/>
        </p:nvSpPr>
        <p:spPr>
          <a:xfrm>
            <a:off x="-484755" y="-1069786"/>
            <a:ext cx="3154518" cy="3154518"/>
          </a:xfrm>
          <a:prstGeom prst="ellipse">
            <a:avLst/>
          </a:prstGeom>
          <a:gradFill>
            <a:gsLst>
              <a:gs pos="14000">
                <a:schemeClr val="accent2">
                  <a:lumMod val="60000"/>
                  <a:lumOff val="40000"/>
                </a:schemeClr>
              </a:gs>
              <a:gs pos="100000">
                <a:schemeClr val="accent1">
                  <a:lumMod val="5000"/>
                  <a:lumOff val="95000"/>
                  <a:alpha val="0"/>
                </a:schemeClr>
              </a:gs>
            </a:gsLst>
            <a:lin ang="540000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4354600" y="1158219"/>
            <a:ext cx="3714553" cy="1049146"/>
          </a:xfrm>
          <a:prstGeom prst="rect">
            <a:avLst/>
          </a:prstGeom>
          <a:noFill/>
          <a:ln>
            <a:noFill/>
          </a:ln>
        </p:spPr>
        <p:txBody>
          <a:bodyPr vert="horz" wrap="square" lIns="91440" tIns="45720" rIns="91440" bIns="45720" rtlCol="0" anchor="ctr"/>
          <a:lstStyle/>
          <a:p>
            <a:pPr algn="ctr">
              <a:lnSpc>
                <a:spcPct val="110000"/>
              </a:lnSpc>
            </a:pPr>
            <a:r>
              <a:rPr kumimoji="1" lang="en-US" altLang="zh-CN" sz="3200" dirty="0">
                <a:solidFill>
                  <a:srgbClr val="0933A0"/>
                </a:solidFill>
                <a:latin typeface="Times New Roman" panose="02020603050405020304" pitchFamily="18" charset="0"/>
                <a:cs typeface="Times New Roman" panose="02020603050405020304" pitchFamily="18" charset="0"/>
              </a:rPr>
              <a:t>CATALOGUE</a:t>
            </a:r>
            <a:endParaRPr kumimoji="1" lang="zh-CN" altLang="en-US" sz="3200" dirty="0">
              <a:solidFill>
                <a:srgbClr val="0933A0"/>
              </a:solidFill>
              <a:latin typeface="Times New Roman" panose="02020603050405020304" pitchFamily="18" charset="0"/>
              <a:cs typeface="Times New Roman" panose="02020603050405020304" pitchFamily="18" charset="0"/>
            </a:endParaRPr>
          </a:p>
        </p:txBody>
      </p:sp>
      <p:sp>
        <p:nvSpPr>
          <p:cNvPr id="10" name="标题 1"/>
          <p:cNvSpPr txBox="1"/>
          <p:nvPr/>
        </p:nvSpPr>
        <p:spPr>
          <a:xfrm>
            <a:off x="450213" y="499788"/>
            <a:ext cx="2184716" cy="459740"/>
          </a:xfrm>
          <a:prstGeom prst="rect">
            <a:avLst/>
          </a:prstGeom>
          <a:noFill/>
          <a:ln>
            <a:noFill/>
          </a:ln>
        </p:spPr>
        <p:txBody>
          <a:bodyPr vert="horz" wrap="square" lIns="91440" tIns="45720" rIns="91440" bIns="45720" rtlCol="0" anchor="t"/>
          <a:lstStyle/>
          <a:p>
            <a:pPr algn="ctr">
              <a:lnSpc>
                <a:spcPct val="110000"/>
              </a:lnSpc>
            </a:pPr>
            <a:r>
              <a:rPr kumimoji="1" lang="en-US" altLang="zh-CN" sz="1800">
                <a:ln w="12700">
                  <a:noFill/>
                </a:ln>
                <a:solidFill>
                  <a:srgbClr val="262626">
                    <a:alpha val="100000"/>
                  </a:srgbClr>
                </a:solidFill>
                <a:latin typeface="OPPOSans L"/>
                <a:ea typeface="OPPOSans L"/>
                <a:cs typeface="OPPOSans L"/>
              </a:rPr>
              <a:t>CONTENTS</a:t>
            </a:r>
            <a:endParaRPr kumimoji="1" lang="zh-CN" altLang="en-US"/>
          </a:p>
        </p:txBody>
      </p:sp>
      <p:sp>
        <p:nvSpPr>
          <p:cNvPr id="11" name="标题 1"/>
          <p:cNvSpPr txBox="1"/>
          <p:nvPr/>
        </p:nvSpPr>
        <p:spPr>
          <a:xfrm>
            <a:off x="4331156" y="1447464"/>
            <a:ext cx="597813" cy="597813"/>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p>
        </p:txBody>
      </p:sp>
      <p:sp>
        <p:nvSpPr>
          <p:cNvPr id="12" name="标题 1"/>
          <p:cNvSpPr txBox="1"/>
          <p:nvPr/>
        </p:nvSpPr>
        <p:spPr>
          <a:xfrm>
            <a:off x="3913233" y="1390301"/>
            <a:ext cx="429835" cy="429835"/>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lumMod val="40000"/>
              <a:lumOff val="60000"/>
            </a:schemeClr>
          </a:solidFill>
          <a:ln w="12700" cap="sq">
            <a:noFill/>
            <a:miter/>
          </a:ln>
        </p:spPr>
        <p:txBody>
          <a:bodyPr vert="horz" wrap="square" lIns="91440" tIns="45720" rIns="91440" bIns="45720" rtlCol="0" anchor="ctr"/>
          <a:lstStyle/>
          <a:p>
            <a:pPr algn="ctr">
              <a:lnSpc>
                <a:spcPct val="100000"/>
              </a:lnSpc>
            </a:pPr>
            <a:endParaRPr kumimoji="1" lang="zh-CN" altLang="en-US"/>
          </a:p>
        </p:txBody>
      </p:sp>
      <p:grpSp>
        <p:nvGrpSpPr>
          <p:cNvPr id="13" name="组合 12"/>
          <p:cNvGrpSpPr/>
          <p:nvPr/>
        </p:nvGrpSpPr>
        <p:grpSpPr>
          <a:xfrm>
            <a:off x="2942302" y="561840"/>
            <a:ext cx="7299048" cy="242805"/>
            <a:chOff x="2942302" y="561840"/>
            <a:chExt cx="7299048" cy="242805"/>
          </a:xfrm>
        </p:grpSpPr>
        <p:cxnSp>
          <p:nvCxnSpPr>
            <p:cNvPr id="14" name="标题 1"/>
            <p:cNvCxnSpPr/>
            <p:nvPr/>
          </p:nvCxnSpPr>
          <p:spPr>
            <a:xfrm>
              <a:off x="2942302" y="682266"/>
              <a:ext cx="7299048" cy="0"/>
            </a:xfrm>
            <a:prstGeom prst="straightConnector1">
              <a:avLst/>
            </a:prstGeom>
            <a:noFill/>
            <a:ln w="28575" cap="flat">
              <a:solidFill>
                <a:schemeClr val="tx1">
                  <a:lumMod val="85000"/>
                  <a:lumOff val="15000"/>
                </a:schemeClr>
              </a:solidFill>
              <a:miter/>
              <a:headEnd type="none" w="med" len="sm"/>
              <a:tailEnd type="none"/>
            </a:ln>
          </p:spPr>
        </p:cxnSp>
        <p:sp>
          <p:nvSpPr>
            <p:cNvPr id="15" name="标题 1"/>
            <p:cNvSpPr txBox="1"/>
            <p:nvPr/>
          </p:nvSpPr>
          <p:spPr>
            <a:xfrm>
              <a:off x="10070747" y="561840"/>
              <a:ext cx="170603" cy="120426"/>
            </a:xfrm>
            <a:custGeom>
              <a:avLst/>
              <a:gdLst>
                <a:gd name="connsiteX0" fmla="*/ 0 w 428625"/>
                <a:gd name="connsiteY0" fmla="*/ 0 h 304800"/>
                <a:gd name="connsiteX1" fmla="*/ 161925 w 428625"/>
                <a:gd name="connsiteY1" fmla="*/ 238125 h 304800"/>
                <a:gd name="connsiteX2" fmla="*/ 428625 w 428625"/>
                <a:gd name="connsiteY2" fmla="*/ 304800 h 304800"/>
                <a:gd name="connsiteX0-1" fmla="*/ 0 w 428625"/>
                <a:gd name="connsiteY0-2" fmla="*/ 0 h 304800"/>
                <a:gd name="connsiteX1-3" fmla="*/ 185737 w 428625"/>
                <a:gd name="connsiteY1-4" fmla="*/ 200025 h 304800"/>
                <a:gd name="connsiteX2-5" fmla="*/ 428625 w 428625"/>
                <a:gd name="connsiteY2-6" fmla="*/ 304800 h 304800"/>
                <a:gd name="connsiteX0-7" fmla="*/ 0 w 445294"/>
                <a:gd name="connsiteY0-8" fmla="*/ 0 h 314325"/>
                <a:gd name="connsiteX1-9" fmla="*/ 202406 w 445294"/>
                <a:gd name="connsiteY1-10" fmla="*/ 209550 h 314325"/>
                <a:gd name="connsiteX2-11" fmla="*/ 445294 w 445294"/>
                <a:gd name="connsiteY2-12" fmla="*/ 314325 h 314325"/>
                <a:gd name="connsiteX0-13" fmla="*/ 0 w 445294"/>
                <a:gd name="connsiteY0-14" fmla="*/ 0 h 314325"/>
                <a:gd name="connsiteX1-15" fmla="*/ 202406 w 445294"/>
                <a:gd name="connsiteY1-16" fmla="*/ 209550 h 314325"/>
                <a:gd name="connsiteX2-17" fmla="*/ 445294 w 445294"/>
                <a:gd name="connsiteY2-18" fmla="*/ 314325 h 314325"/>
                <a:gd name="connsiteX0-19" fmla="*/ 0 w 445294"/>
                <a:gd name="connsiteY0-20" fmla="*/ 0 h 314325"/>
                <a:gd name="connsiteX1-21" fmla="*/ 188118 w 445294"/>
                <a:gd name="connsiteY1-22" fmla="*/ 216694 h 314325"/>
                <a:gd name="connsiteX2-23" fmla="*/ 445294 w 445294"/>
                <a:gd name="connsiteY2-24" fmla="*/ 314325 h 314325"/>
              </a:gdLst>
              <a:ahLst/>
              <a:cxnLst/>
              <a:rect l="l" t="t" r="r" b="b"/>
              <a:pathLst>
                <a:path w="445294" h="314325">
                  <a:moveTo>
                    <a:pt x="0" y="0"/>
                  </a:moveTo>
                  <a:cubicBezTo>
                    <a:pt x="45244" y="93662"/>
                    <a:pt x="114299" y="158750"/>
                    <a:pt x="188118" y="216694"/>
                  </a:cubicBezTo>
                  <a:cubicBezTo>
                    <a:pt x="259555" y="267494"/>
                    <a:pt x="347662" y="306387"/>
                    <a:pt x="445294" y="314325"/>
                  </a:cubicBezTo>
                </a:path>
              </a:pathLst>
            </a:custGeom>
            <a:noFill/>
            <a:ln w="28575" cap="flat">
              <a:solidFill>
                <a:schemeClr val="tx1">
                  <a:lumMod val="85000"/>
                  <a:lumOff val="15000"/>
                </a:schemeClr>
              </a:solidFill>
              <a:miter/>
              <a:headEnd type="none" w="med" len="sm"/>
              <a:tailEnd type="none"/>
            </a:ln>
          </p:spPr>
          <p:txBody>
            <a:bodyPr vert="horz" wrap="square" lIns="91440" tIns="45720" rIns="91440" bIns="45720" rtlCol="0" anchor="ctr"/>
            <a:lstStyle/>
            <a:p>
              <a:pPr algn="ctr">
                <a:lnSpc>
                  <a:spcPct val="110000"/>
                </a:lnSpc>
              </a:pPr>
              <a:endParaRPr kumimoji="1" lang="zh-CN" altLang="en-US"/>
            </a:p>
          </p:txBody>
        </p:sp>
        <p:sp>
          <p:nvSpPr>
            <p:cNvPr id="16" name="标题 1"/>
            <p:cNvSpPr txBox="1"/>
            <p:nvPr/>
          </p:nvSpPr>
          <p:spPr>
            <a:xfrm flipV="1">
              <a:off x="10069457" y="684219"/>
              <a:ext cx="170603" cy="120426"/>
            </a:xfrm>
            <a:custGeom>
              <a:avLst/>
              <a:gdLst>
                <a:gd name="connsiteX0" fmla="*/ 0 w 428625"/>
                <a:gd name="connsiteY0" fmla="*/ 0 h 304800"/>
                <a:gd name="connsiteX1" fmla="*/ 161925 w 428625"/>
                <a:gd name="connsiteY1" fmla="*/ 238125 h 304800"/>
                <a:gd name="connsiteX2" fmla="*/ 428625 w 428625"/>
                <a:gd name="connsiteY2" fmla="*/ 304800 h 304800"/>
                <a:gd name="connsiteX0-1" fmla="*/ 0 w 428625"/>
                <a:gd name="connsiteY0-2" fmla="*/ 0 h 304800"/>
                <a:gd name="connsiteX1-3" fmla="*/ 185737 w 428625"/>
                <a:gd name="connsiteY1-4" fmla="*/ 200025 h 304800"/>
                <a:gd name="connsiteX2-5" fmla="*/ 428625 w 428625"/>
                <a:gd name="connsiteY2-6" fmla="*/ 304800 h 304800"/>
                <a:gd name="connsiteX0-7" fmla="*/ 0 w 445294"/>
                <a:gd name="connsiteY0-8" fmla="*/ 0 h 314325"/>
                <a:gd name="connsiteX1-9" fmla="*/ 202406 w 445294"/>
                <a:gd name="connsiteY1-10" fmla="*/ 209550 h 314325"/>
                <a:gd name="connsiteX2-11" fmla="*/ 445294 w 445294"/>
                <a:gd name="connsiteY2-12" fmla="*/ 314325 h 314325"/>
                <a:gd name="connsiteX0-13" fmla="*/ 0 w 445294"/>
                <a:gd name="connsiteY0-14" fmla="*/ 0 h 314325"/>
                <a:gd name="connsiteX1-15" fmla="*/ 202406 w 445294"/>
                <a:gd name="connsiteY1-16" fmla="*/ 209550 h 314325"/>
                <a:gd name="connsiteX2-17" fmla="*/ 445294 w 445294"/>
                <a:gd name="connsiteY2-18" fmla="*/ 314325 h 314325"/>
                <a:gd name="connsiteX0-19" fmla="*/ 0 w 445294"/>
                <a:gd name="connsiteY0-20" fmla="*/ 0 h 314325"/>
                <a:gd name="connsiteX1-21" fmla="*/ 188118 w 445294"/>
                <a:gd name="connsiteY1-22" fmla="*/ 216694 h 314325"/>
                <a:gd name="connsiteX2-23" fmla="*/ 445294 w 445294"/>
                <a:gd name="connsiteY2-24" fmla="*/ 314325 h 314325"/>
              </a:gdLst>
              <a:ahLst/>
              <a:cxnLst/>
              <a:rect l="l" t="t" r="r" b="b"/>
              <a:pathLst>
                <a:path w="445294" h="314325">
                  <a:moveTo>
                    <a:pt x="0" y="0"/>
                  </a:moveTo>
                  <a:cubicBezTo>
                    <a:pt x="45244" y="93662"/>
                    <a:pt x="114299" y="158750"/>
                    <a:pt x="188118" y="216694"/>
                  </a:cubicBezTo>
                  <a:cubicBezTo>
                    <a:pt x="259555" y="267494"/>
                    <a:pt x="347662" y="306387"/>
                    <a:pt x="445294" y="314325"/>
                  </a:cubicBezTo>
                </a:path>
              </a:pathLst>
            </a:custGeom>
            <a:noFill/>
            <a:ln w="28575" cap="flat">
              <a:solidFill>
                <a:schemeClr val="tx1">
                  <a:lumMod val="85000"/>
                  <a:lumOff val="15000"/>
                </a:schemeClr>
              </a:solidFill>
              <a:miter/>
              <a:headEnd type="none" w="med" len="sm"/>
              <a:tailEnd type="none"/>
            </a:ln>
          </p:spPr>
          <p:txBody>
            <a:bodyPr vert="horz" wrap="square" lIns="91440" tIns="45720" rIns="91440" bIns="45720" rtlCol="0" anchor="ctr"/>
            <a:lstStyle/>
            <a:p>
              <a:pPr algn="ctr">
                <a:lnSpc>
                  <a:spcPct val="110000"/>
                </a:lnSpc>
              </a:pPr>
              <a:endParaRPr kumimoji="1" lang="zh-CN" altLang="en-US"/>
            </a:p>
          </p:txBody>
        </p:sp>
      </p:grpSp>
      <p:sp>
        <p:nvSpPr>
          <p:cNvPr id="17" name="标题 1"/>
          <p:cNvSpPr txBox="1"/>
          <p:nvPr/>
        </p:nvSpPr>
        <p:spPr>
          <a:xfrm>
            <a:off x="794203" y="3666227"/>
            <a:ext cx="1780503" cy="701432"/>
          </a:xfrm>
          <a:prstGeom prst="rect">
            <a:avLst/>
          </a:prstGeom>
          <a:noFill/>
          <a:ln>
            <a:noFill/>
          </a:ln>
        </p:spPr>
        <p:txBody>
          <a:bodyPr vert="horz" wrap="square" lIns="91440" tIns="45720" rIns="91440" bIns="45720" rtlCol="0" anchor="ctr"/>
          <a:lstStyle/>
          <a:p>
            <a:pPr algn="ctr">
              <a:lnSpc>
                <a:spcPct val="120000"/>
              </a:lnSpc>
            </a:pPr>
            <a:endParaRPr kumimoji="1" lang="en-US" altLang="zh-CN" sz="1600" dirty="0">
              <a:ln w="12700">
                <a:noFill/>
              </a:ln>
              <a:solidFill>
                <a:srgbClr val="262626">
                  <a:alpha val="100000"/>
                </a:srgbClr>
              </a:solidFill>
              <a:latin typeface="OPPOSans B"/>
              <a:ea typeface="OPPOSans B"/>
              <a:cs typeface="OPPOSans B"/>
            </a:endParaRPr>
          </a:p>
        </p:txBody>
      </p:sp>
      <p:sp>
        <p:nvSpPr>
          <p:cNvPr id="18" name="标题 1"/>
          <p:cNvSpPr txBox="1"/>
          <p:nvPr/>
        </p:nvSpPr>
        <p:spPr>
          <a:xfrm>
            <a:off x="794203" y="2945080"/>
            <a:ext cx="1780503" cy="649196"/>
          </a:xfrm>
          <a:prstGeom prst="rect">
            <a:avLst/>
          </a:prstGeom>
          <a:noFill/>
          <a:ln>
            <a:noFill/>
          </a:ln>
        </p:spPr>
        <p:txBody>
          <a:bodyPr vert="horz" wrap="square" lIns="91440" tIns="45720" rIns="91440" bIns="45720" rtlCol="0" anchor="b"/>
          <a:lstStyle/>
          <a:p>
            <a:pPr algn="ctr">
              <a:lnSpc>
                <a:spcPct val="110000"/>
              </a:lnSpc>
            </a:pPr>
            <a:r>
              <a:rPr kumimoji="1" lang="en-US" altLang="zh-CN" sz="2800">
                <a:ln w="12700">
                  <a:noFill/>
                </a:ln>
                <a:solidFill>
                  <a:srgbClr val="61CBF4">
                    <a:alpha val="100000"/>
                  </a:srgbClr>
                </a:solidFill>
                <a:latin typeface="OPPOSans B"/>
                <a:ea typeface="OPPOSans B"/>
                <a:cs typeface="OPPOSans B"/>
              </a:rPr>
              <a:t>01</a:t>
            </a:r>
            <a:endParaRPr kumimoji="1" lang="zh-CN" altLang="en-US"/>
          </a:p>
        </p:txBody>
      </p:sp>
      <p:sp>
        <p:nvSpPr>
          <p:cNvPr id="19" name="标题 1"/>
          <p:cNvSpPr txBox="1"/>
          <p:nvPr/>
        </p:nvSpPr>
        <p:spPr>
          <a:xfrm>
            <a:off x="1430042" y="3574799"/>
            <a:ext cx="519485" cy="55698"/>
          </a:xfrm>
          <a:prstGeom prst="roundRect">
            <a:avLst>
              <a:gd name="adj" fmla="val 50000"/>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0" name="标题 1"/>
          <p:cNvSpPr txBox="1"/>
          <p:nvPr/>
        </p:nvSpPr>
        <p:spPr>
          <a:xfrm>
            <a:off x="3007240" y="3643288"/>
            <a:ext cx="1780503" cy="701432"/>
          </a:xfrm>
          <a:prstGeom prst="rect">
            <a:avLst/>
          </a:prstGeom>
          <a:noFill/>
          <a:ln>
            <a:noFill/>
          </a:ln>
        </p:spPr>
        <p:txBody>
          <a:bodyPr vert="horz" wrap="square" lIns="91440" tIns="45720" rIns="91440" bIns="45720" rtlCol="0" anchor="ctr"/>
          <a:lstStyle/>
          <a:p>
            <a:pPr algn="ctr">
              <a:lnSpc>
                <a:spcPct val="120000"/>
              </a:lnSpc>
            </a:pPr>
            <a:endParaRPr kumimoji="1" lang="zh-CN" altLang="en-US" dirty="0"/>
          </a:p>
        </p:txBody>
      </p:sp>
      <p:sp>
        <p:nvSpPr>
          <p:cNvPr id="21" name="标题 1"/>
          <p:cNvSpPr txBox="1"/>
          <p:nvPr/>
        </p:nvSpPr>
        <p:spPr>
          <a:xfrm>
            <a:off x="3007240" y="2945080"/>
            <a:ext cx="1780503" cy="649196"/>
          </a:xfrm>
          <a:prstGeom prst="rect">
            <a:avLst/>
          </a:prstGeom>
          <a:noFill/>
          <a:ln>
            <a:noFill/>
          </a:ln>
        </p:spPr>
        <p:txBody>
          <a:bodyPr vert="horz" wrap="square" lIns="91440" tIns="45720" rIns="91440" bIns="45720" rtlCol="0" anchor="b"/>
          <a:lstStyle/>
          <a:p>
            <a:pPr algn="ctr">
              <a:lnSpc>
                <a:spcPct val="110000"/>
              </a:lnSpc>
            </a:pPr>
            <a:r>
              <a:rPr kumimoji="1" lang="en-US" altLang="zh-CN" sz="2800">
                <a:ln w="12700">
                  <a:noFill/>
                </a:ln>
                <a:solidFill>
                  <a:srgbClr val="61CBF4">
                    <a:alpha val="100000"/>
                  </a:srgbClr>
                </a:solidFill>
                <a:latin typeface="OPPOSans B"/>
                <a:ea typeface="OPPOSans B"/>
                <a:cs typeface="OPPOSans B"/>
              </a:rPr>
              <a:t>02</a:t>
            </a:r>
            <a:endParaRPr kumimoji="1" lang="zh-CN" altLang="en-US"/>
          </a:p>
        </p:txBody>
      </p:sp>
      <p:sp>
        <p:nvSpPr>
          <p:cNvPr id="22" name="标题 1"/>
          <p:cNvSpPr txBox="1"/>
          <p:nvPr/>
        </p:nvSpPr>
        <p:spPr>
          <a:xfrm>
            <a:off x="3643079" y="3574799"/>
            <a:ext cx="519485" cy="55698"/>
          </a:xfrm>
          <a:prstGeom prst="roundRect">
            <a:avLst>
              <a:gd name="adj" fmla="val 50000"/>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3" name="标题 1"/>
          <p:cNvSpPr txBox="1"/>
          <p:nvPr/>
        </p:nvSpPr>
        <p:spPr>
          <a:xfrm>
            <a:off x="5220277" y="3643288"/>
            <a:ext cx="1780503" cy="701432"/>
          </a:xfrm>
          <a:prstGeom prst="rect">
            <a:avLst/>
          </a:prstGeom>
          <a:noFill/>
          <a:ln>
            <a:noFill/>
          </a:ln>
        </p:spPr>
        <p:txBody>
          <a:bodyPr vert="horz" wrap="square" lIns="91440" tIns="45720" rIns="91440" bIns="45720" rtlCol="0" anchor="ctr"/>
          <a:lstStyle/>
          <a:p>
            <a:pPr algn="ctr">
              <a:lnSpc>
                <a:spcPct val="120000"/>
              </a:lnSpc>
            </a:pPr>
            <a:endParaRPr kumimoji="1" lang="zh-CN" altLang="en-US" dirty="0"/>
          </a:p>
        </p:txBody>
      </p:sp>
      <p:sp>
        <p:nvSpPr>
          <p:cNvPr id="24" name="标题 1"/>
          <p:cNvSpPr txBox="1"/>
          <p:nvPr/>
        </p:nvSpPr>
        <p:spPr>
          <a:xfrm>
            <a:off x="5220277" y="2945080"/>
            <a:ext cx="1780503" cy="649196"/>
          </a:xfrm>
          <a:prstGeom prst="rect">
            <a:avLst/>
          </a:prstGeom>
          <a:noFill/>
          <a:ln>
            <a:noFill/>
          </a:ln>
        </p:spPr>
        <p:txBody>
          <a:bodyPr vert="horz" wrap="square" lIns="91440" tIns="45720" rIns="91440" bIns="45720" rtlCol="0" anchor="b"/>
          <a:lstStyle/>
          <a:p>
            <a:pPr algn="ctr">
              <a:lnSpc>
                <a:spcPct val="110000"/>
              </a:lnSpc>
            </a:pPr>
            <a:r>
              <a:rPr kumimoji="1" lang="en-US" altLang="zh-CN" sz="2800">
                <a:ln w="12700">
                  <a:noFill/>
                </a:ln>
                <a:solidFill>
                  <a:srgbClr val="61CBF4">
                    <a:alpha val="100000"/>
                  </a:srgbClr>
                </a:solidFill>
                <a:latin typeface="OPPOSans B"/>
                <a:ea typeface="OPPOSans B"/>
                <a:cs typeface="OPPOSans B"/>
              </a:rPr>
              <a:t>03</a:t>
            </a:r>
            <a:endParaRPr kumimoji="1" lang="zh-CN" altLang="en-US"/>
          </a:p>
        </p:txBody>
      </p:sp>
      <p:sp>
        <p:nvSpPr>
          <p:cNvPr id="25" name="标题 1"/>
          <p:cNvSpPr txBox="1"/>
          <p:nvPr/>
        </p:nvSpPr>
        <p:spPr>
          <a:xfrm>
            <a:off x="5856116" y="3574799"/>
            <a:ext cx="519485" cy="55698"/>
          </a:xfrm>
          <a:prstGeom prst="roundRect">
            <a:avLst>
              <a:gd name="adj" fmla="val 50000"/>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6" name="标题 1"/>
          <p:cNvSpPr txBox="1"/>
          <p:nvPr/>
        </p:nvSpPr>
        <p:spPr>
          <a:xfrm>
            <a:off x="7433314" y="3643288"/>
            <a:ext cx="1780503" cy="701432"/>
          </a:xfrm>
          <a:prstGeom prst="rect">
            <a:avLst/>
          </a:prstGeom>
          <a:noFill/>
          <a:ln>
            <a:noFill/>
          </a:ln>
        </p:spPr>
        <p:txBody>
          <a:bodyPr vert="horz" wrap="square" lIns="91440" tIns="45720" rIns="91440" bIns="45720" rtlCol="0" anchor="ctr"/>
          <a:lstStyle/>
          <a:p>
            <a:pPr algn="ctr">
              <a:lnSpc>
                <a:spcPct val="120000"/>
              </a:lnSpc>
            </a:pPr>
            <a:endParaRPr kumimoji="1" lang="zh-CN" altLang="en-US" dirty="0"/>
          </a:p>
        </p:txBody>
      </p:sp>
      <p:sp>
        <p:nvSpPr>
          <p:cNvPr id="27" name="标题 1"/>
          <p:cNvSpPr txBox="1"/>
          <p:nvPr/>
        </p:nvSpPr>
        <p:spPr>
          <a:xfrm>
            <a:off x="7433314" y="2945080"/>
            <a:ext cx="1780503" cy="649196"/>
          </a:xfrm>
          <a:prstGeom prst="rect">
            <a:avLst/>
          </a:prstGeom>
          <a:noFill/>
          <a:ln>
            <a:noFill/>
          </a:ln>
        </p:spPr>
        <p:txBody>
          <a:bodyPr vert="horz" wrap="square" lIns="91440" tIns="45720" rIns="91440" bIns="45720" rtlCol="0" anchor="b"/>
          <a:lstStyle/>
          <a:p>
            <a:pPr algn="ctr">
              <a:lnSpc>
                <a:spcPct val="110000"/>
              </a:lnSpc>
            </a:pPr>
            <a:r>
              <a:rPr kumimoji="1" lang="en-US" altLang="zh-CN" sz="2800">
                <a:ln w="12700">
                  <a:noFill/>
                </a:ln>
                <a:solidFill>
                  <a:srgbClr val="61CBF4">
                    <a:alpha val="100000"/>
                  </a:srgbClr>
                </a:solidFill>
                <a:latin typeface="OPPOSans B"/>
                <a:ea typeface="OPPOSans B"/>
                <a:cs typeface="OPPOSans B"/>
              </a:rPr>
              <a:t>04</a:t>
            </a:r>
            <a:endParaRPr kumimoji="1" lang="zh-CN" altLang="en-US"/>
          </a:p>
        </p:txBody>
      </p:sp>
      <p:sp>
        <p:nvSpPr>
          <p:cNvPr id="28" name="标题 1"/>
          <p:cNvSpPr txBox="1"/>
          <p:nvPr/>
        </p:nvSpPr>
        <p:spPr>
          <a:xfrm>
            <a:off x="8069153" y="3574799"/>
            <a:ext cx="519485" cy="55698"/>
          </a:xfrm>
          <a:prstGeom prst="roundRect">
            <a:avLst>
              <a:gd name="adj" fmla="val 50000"/>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9" name="标题 1"/>
          <p:cNvSpPr txBox="1"/>
          <p:nvPr/>
        </p:nvSpPr>
        <p:spPr>
          <a:xfrm>
            <a:off x="9646350" y="3643288"/>
            <a:ext cx="1780503" cy="701432"/>
          </a:xfrm>
          <a:prstGeom prst="rect">
            <a:avLst/>
          </a:prstGeom>
          <a:noFill/>
          <a:ln>
            <a:noFill/>
          </a:ln>
        </p:spPr>
        <p:txBody>
          <a:bodyPr vert="horz" wrap="square" lIns="91440" tIns="45720" rIns="91440" bIns="45720" rtlCol="0" anchor="ctr"/>
          <a:lstStyle/>
          <a:p>
            <a:pPr algn="ctr">
              <a:lnSpc>
                <a:spcPct val="120000"/>
              </a:lnSpc>
            </a:pPr>
            <a:endParaRPr kumimoji="1" lang="zh-CN" altLang="en-US" dirty="0"/>
          </a:p>
        </p:txBody>
      </p:sp>
      <p:sp>
        <p:nvSpPr>
          <p:cNvPr id="30" name="标题 1"/>
          <p:cNvSpPr txBox="1"/>
          <p:nvPr/>
        </p:nvSpPr>
        <p:spPr>
          <a:xfrm>
            <a:off x="9646350" y="2945080"/>
            <a:ext cx="1780503" cy="649196"/>
          </a:xfrm>
          <a:prstGeom prst="rect">
            <a:avLst/>
          </a:prstGeom>
          <a:noFill/>
          <a:ln>
            <a:noFill/>
          </a:ln>
        </p:spPr>
        <p:txBody>
          <a:bodyPr vert="horz" wrap="square" lIns="91440" tIns="45720" rIns="91440" bIns="45720" rtlCol="0" anchor="b"/>
          <a:lstStyle/>
          <a:p>
            <a:pPr algn="ctr">
              <a:lnSpc>
                <a:spcPct val="110000"/>
              </a:lnSpc>
            </a:pPr>
            <a:r>
              <a:rPr kumimoji="1" lang="en-US" altLang="zh-CN" sz="2800">
                <a:ln w="12700">
                  <a:noFill/>
                </a:ln>
                <a:solidFill>
                  <a:srgbClr val="61CBF4">
                    <a:alpha val="100000"/>
                  </a:srgbClr>
                </a:solidFill>
                <a:latin typeface="OPPOSans B"/>
                <a:ea typeface="OPPOSans B"/>
                <a:cs typeface="OPPOSans B"/>
              </a:rPr>
              <a:t>05</a:t>
            </a:r>
            <a:endParaRPr kumimoji="1" lang="zh-CN" altLang="en-US"/>
          </a:p>
        </p:txBody>
      </p:sp>
      <p:sp>
        <p:nvSpPr>
          <p:cNvPr id="31" name="标题 1"/>
          <p:cNvSpPr txBox="1"/>
          <p:nvPr/>
        </p:nvSpPr>
        <p:spPr>
          <a:xfrm>
            <a:off x="10282189" y="3574799"/>
            <a:ext cx="519485" cy="55698"/>
          </a:xfrm>
          <a:prstGeom prst="roundRect">
            <a:avLst>
              <a:gd name="adj" fmla="val 50000"/>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32" name="标题 1"/>
          <p:cNvSpPr txBox="1"/>
          <p:nvPr/>
        </p:nvSpPr>
        <p:spPr>
          <a:xfrm>
            <a:off x="10242521" y="477531"/>
            <a:ext cx="390314" cy="390314"/>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p>
        </p:txBody>
      </p:sp>
      <p:sp>
        <p:nvSpPr>
          <p:cNvPr id="33" name="标题 1"/>
          <p:cNvSpPr txBox="1"/>
          <p:nvPr/>
        </p:nvSpPr>
        <p:spPr>
          <a:xfrm>
            <a:off x="10549893" y="477531"/>
            <a:ext cx="390314" cy="390314"/>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p>
        </p:txBody>
      </p:sp>
      <p:sp>
        <p:nvSpPr>
          <p:cNvPr id="34" name="标题 1"/>
          <p:cNvSpPr txBox="1"/>
          <p:nvPr/>
        </p:nvSpPr>
        <p:spPr>
          <a:xfrm>
            <a:off x="10857265" y="477531"/>
            <a:ext cx="390314" cy="390314"/>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p>
        </p:txBody>
      </p:sp>
      <p:sp>
        <p:nvSpPr>
          <p:cNvPr id="35" name="标题 1"/>
          <p:cNvSpPr txBox="1"/>
          <p:nvPr/>
        </p:nvSpPr>
        <p:spPr>
          <a:xfrm>
            <a:off x="11164638" y="477531"/>
            <a:ext cx="390314" cy="390314"/>
          </a:xfrm>
          <a:custGeom>
            <a:avLst/>
            <a:gdLst>
              <a:gd name="T0" fmla="*/ 208 w 208"/>
              <a:gd name="T1" fmla="*/ 105 h 208"/>
              <a:gd name="T2" fmla="*/ 103 w 208"/>
              <a:gd name="T3" fmla="*/ 208 h 208"/>
              <a:gd name="T4" fmla="*/ 0 w 208"/>
              <a:gd name="T5" fmla="*/ 104 h 208"/>
              <a:gd name="T6" fmla="*/ 104 w 208"/>
              <a:gd name="T7" fmla="*/ 0 h 208"/>
              <a:gd name="T8" fmla="*/ 208 w 208"/>
              <a:gd name="T9" fmla="*/ 105 h 208"/>
            </a:gdLst>
            <a:ahLst/>
            <a:cxnLst/>
            <a:rect l="0" t="0" r="r" b="b"/>
            <a:pathLst>
              <a:path w="208" h="208">
                <a:moveTo>
                  <a:pt x="208" y="105"/>
                </a:moveTo>
                <a:cubicBezTo>
                  <a:pt x="123" y="104"/>
                  <a:pt x="104" y="123"/>
                  <a:pt x="103" y="208"/>
                </a:cubicBezTo>
                <a:cubicBezTo>
                  <a:pt x="104" y="123"/>
                  <a:pt x="85" y="104"/>
                  <a:pt x="0" y="104"/>
                </a:cubicBezTo>
                <a:cubicBezTo>
                  <a:pt x="85" y="104"/>
                  <a:pt x="104" y="85"/>
                  <a:pt x="104" y="0"/>
                </a:cubicBezTo>
                <a:cubicBezTo>
                  <a:pt x="104" y="85"/>
                  <a:pt x="123" y="104"/>
                  <a:pt x="208" y="105"/>
                </a:cubicBezTo>
              </a:path>
            </a:pathLst>
          </a:cu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p>
        </p:txBody>
      </p:sp>
      <p:sp>
        <p:nvSpPr>
          <p:cNvPr id="36" name="文本框 35">
            <a:extLst>
              <a:ext uri="{FF2B5EF4-FFF2-40B4-BE49-F238E27FC236}">
                <a16:creationId xmlns:a16="http://schemas.microsoft.com/office/drawing/2014/main" id="{879DFBC0-8AFF-4915-B2AF-7F5B4ECF9DC1}"/>
              </a:ext>
            </a:extLst>
          </p:cNvPr>
          <p:cNvSpPr txBox="1"/>
          <p:nvPr/>
        </p:nvSpPr>
        <p:spPr>
          <a:xfrm>
            <a:off x="620014" y="3642362"/>
            <a:ext cx="2321086" cy="584775"/>
          </a:xfrm>
          <a:prstGeom prst="rect">
            <a:avLst/>
          </a:prstGeom>
          <a:noFill/>
        </p:spPr>
        <p:txBody>
          <a:bodyPr wrap="square" rtlCol="0">
            <a:spAutoFit/>
          </a:bodyPr>
          <a:lstStyle/>
          <a:p>
            <a:r>
              <a:rPr lang="en-US" altLang="zh-CN" sz="1600" b="1" dirty="0">
                <a:latin typeface="Times New Roman" panose="02020603050405020304" pitchFamily="18" charset="0"/>
                <a:cs typeface="Times New Roman" panose="02020603050405020304" pitchFamily="18" charset="0"/>
              </a:rPr>
              <a:t>Software Development Overview</a:t>
            </a:r>
            <a:endParaRPr lang="zh-CN" altLang="en-US" sz="1600" b="1" dirty="0">
              <a:latin typeface="Times New Roman" panose="02020603050405020304" pitchFamily="18" charset="0"/>
              <a:cs typeface="Times New Roman" panose="02020603050405020304" pitchFamily="18" charset="0"/>
            </a:endParaRPr>
          </a:p>
        </p:txBody>
      </p:sp>
      <p:sp>
        <p:nvSpPr>
          <p:cNvPr id="37" name="文本框 36">
            <a:extLst>
              <a:ext uri="{FF2B5EF4-FFF2-40B4-BE49-F238E27FC236}">
                <a16:creationId xmlns:a16="http://schemas.microsoft.com/office/drawing/2014/main" id="{843A8587-2873-4FA0-8349-18DFBC6E6ED1}"/>
              </a:ext>
            </a:extLst>
          </p:cNvPr>
          <p:cNvSpPr txBox="1"/>
          <p:nvPr/>
        </p:nvSpPr>
        <p:spPr>
          <a:xfrm>
            <a:off x="2861339" y="3644502"/>
            <a:ext cx="2146898" cy="338554"/>
          </a:xfrm>
          <a:prstGeom prst="rect">
            <a:avLst/>
          </a:prstGeom>
          <a:noFill/>
        </p:spPr>
        <p:txBody>
          <a:bodyPr wrap="square" rtlCol="0">
            <a:spAutoFit/>
          </a:bodyPr>
          <a:lstStyle/>
          <a:p>
            <a:r>
              <a:rPr lang="en-US" altLang="zh-CN" sz="1600" b="1" dirty="0">
                <a:latin typeface="Times New Roman" panose="02020603050405020304" pitchFamily="18" charset="0"/>
                <a:cs typeface="Times New Roman" panose="02020603050405020304" pitchFamily="18" charset="0"/>
              </a:rPr>
              <a:t>Software development</a:t>
            </a:r>
            <a:endParaRPr lang="zh-CN" altLang="en-US" sz="1600" b="1" dirty="0">
              <a:latin typeface="Times New Roman" panose="02020603050405020304" pitchFamily="18" charset="0"/>
              <a:cs typeface="Times New Roman" panose="02020603050405020304" pitchFamily="18" charset="0"/>
            </a:endParaRPr>
          </a:p>
        </p:txBody>
      </p:sp>
      <p:sp>
        <p:nvSpPr>
          <p:cNvPr id="38" name="文本框 37">
            <a:extLst>
              <a:ext uri="{FF2B5EF4-FFF2-40B4-BE49-F238E27FC236}">
                <a16:creationId xmlns:a16="http://schemas.microsoft.com/office/drawing/2014/main" id="{5FCD0E2C-8523-4C56-AA85-52AD4533C921}"/>
              </a:ext>
            </a:extLst>
          </p:cNvPr>
          <p:cNvSpPr txBox="1"/>
          <p:nvPr/>
        </p:nvSpPr>
        <p:spPr>
          <a:xfrm>
            <a:off x="5105357" y="3666544"/>
            <a:ext cx="2213038" cy="584775"/>
          </a:xfrm>
          <a:prstGeom prst="rect">
            <a:avLst/>
          </a:prstGeom>
          <a:noFill/>
        </p:spPr>
        <p:txBody>
          <a:bodyPr wrap="square" rtlCol="0">
            <a:spAutoFit/>
          </a:bodyPr>
          <a:lstStyle/>
          <a:p>
            <a:r>
              <a:rPr lang="en-US" altLang="zh-CN" sz="1600" b="1" dirty="0">
                <a:latin typeface="Times New Roman" panose="02020603050405020304" pitchFamily="18" charset="0"/>
                <a:cs typeface="Times New Roman" panose="02020603050405020304" pitchFamily="18" charset="0"/>
              </a:rPr>
              <a:t>Software Presentation</a:t>
            </a:r>
          </a:p>
          <a:p>
            <a:endParaRPr lang="en-US" altLang="zh-CN" sz="1600" b="1" dirty="0">
              <a:latin typeface="Times New Roman" panose="02020603050405020304" pitchFamily="18" charset="0"/>
              <a:cs typeface="Times New Roman" panose="02020603050405020304" pitchFamily="18" charset="0"/>
            </a:endParaRPr>
          </a:p>
        </p:txBody>
      </p:sp>
      <p:sp>
        <p:nvSpPr>
          <p:cNvPr id="39" name="文本框 38">
            <a:extLst>
              <a:ext uri="{FF2B5EF4-FFF2-40B4-BE49-F238E27FC236}">
                <a16:creationId xmlns:a16="http://schemas.microsoft.com/office/drawing/2014/main" id="{553F9D7E-6827-40AF-A73F-D57BB3266733}"/>
              </a:ext>
            </a:extLst>
          </p:cNvPr>
          <p:cNvSpPr txBox="1"/>
          <p:nvPr/>
        </p:nvSpPr>
        <p:spPr>
          <a:xfrm>
            <a:off x="7248753" y="3684562"/>
            <a:ext cx="2143394" cy="584775"/>
          </a:xfrm>
          <a:prstGeom prst="rect">
            <a:avLst/>
          </a:prstGeom>
          <a:noFill/>
        </p:spPr>
        <p:txBody>
          <a:bodyPr wrap="square" rtlCol="0">
            <a:spAutoFit/>
          </a:bodyPr>
          <a:lstStyle/>
          <a:p>
            <a:r>
              <a:rPr lang="en-US" altLang="zh-CN" sz="1600" b="1" dirty="0">
                <a:latin typeface="Times New Roman" panose="02020603050405020304" pitchFamily="18" charset="0"/>
                <a:cs typeface="Times New Roman" panose="02020603050405020304" pitchFamily="18" charset="0"/>
              </a:rPr>
              <a:t>Software development tools and techniques</a:t>
            </a:r>
            <a:endParaRPr lang="zh-CN" altLang="en-US" sz="1600" b="1" dirty="0">
              <a:latin typeface="Times New Roman" panose="02020603050405020304" pitchFamily="18" charset="0"/>
              <a:cs typeface="Times New Roman" panose="02020603050405020304" pitchFamily="18" charset="0"/>
            </a:endParaRPr>
          </a:p>
        </p:txBody>
      </p:sp>
      <p:sp>
        <p:nvSpPr>
          <p:cNvPr id="41" name="文本框 40">
            <a:extLst>
              <a:ext uri="{FF2B5EF4-FFF2-40B4-BE49-F238E27FC236}">
                <a16:creationId xmlns:a16="http://schemas.microsoft.com/office/drawing/2014/main" id="{6B04B397-4FA3-4D2E-B6A3-1B8BFBC057BF}"/>
              </a:ext>
            </a:extLst>
          </p:cNvPr>
          <p:cNvSpPr txBox="1"/>
          <p:nvPr/>
        </p:nvSpPr>
        <p:spPr>
          <a:xfrm>
            <a:off x="9482329" y="3720591"/>
            <a:ext cx="2135128" cy="584775"/>
          </a:xfrm>
          <a:prstGeom prst="rect">
            <a:avLst/>
          </a:prstGeom>
          <a:noFill/>
        </p:spPr>
        <p:txBody>
          <a:bodyPr wrap="square" rtlCol="0">
            <a:spAutoFit/>
          </a:bodyPr>
          <a:lstStyle/>
          <a:p>
            <a:r>
              <a:rPr lang="en-US" altLang="zh-CN" sz="1600" b="1" dirty="0">
                <a:latin typeface="Times New Roman" panose="02020603050405020304" pitchFamily="18" charset="0"/>
                <a:cs typeface="Times New Roman" panose="02020603050405020304" pitchFamily="18" charset="0"/>
              </a:rPr>
              <a:t>Future trends in software development</a:t>
            </a:r>
            <a:endParaRPr lang="zh-CN" altLang="en-US" sz="1600" b="1"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标题 1"/>
          <p:cNvSpPr txBox="1"/>
          <p:nvPr/>
        </p:nvSpPr>
        <p:spPr>
          <a:xfrm>
            <a:off x="0" y="963130"/>
            <a:ext cx="12192000" cy="5334000"/>
          </a:xfrm>
          <a:custGeom>
            <a:avLst/>
            <a:gdLst>
              <a:gd name="connsiteX0" fmla="*/ 0 w 12192000"/>
              <a:gd name="connsiteY0" fmla="*/ 0 h 3454242"/>
              <a:gd name="connsiteX1" fmla="*/ 320891 w 12192000"/>
              <a:gd name="connsiteY1" fmla="*/ 67651 h 3454242"/>
              <a:gd name="connsiteX2" fmla="*/ 6096000 w 12192000"/>
              <a:gd name="connsiteY2" fmla="*/ 603825 h 3454242"/>
              <a:gd name="connsiteX3" fmla="*/ 11871110 w 12192000"/>
              <a:gd name="connsiteY3" fmla="*/ 67651 h 3454242"/>
              <a:gd name="connsiteX4" fmla="*/ 12192000 w 12192000"/>
              <a:gd name="connsiteY4" fmla="*/ 0 h 3454242"/>
              <a:gd name="connsiteX5" fmla="*/ 12192000 w 12192000"/>
              <a:gd name="connsiteY5" fmla="*/ 3454242 h 3454242"/>
              <a:gd name="connsiteX6" fmla="*/ 11871110 w 12192000"/>
              <a:gd name="connsiteY6" fmla="*/ 3386590 h 3454242"/>
              <a:gd name="connsiteX7" fmla="*/ 6096000 w 12192000"/>
              <a:gd name="connsiteY7" fmla="*/ 2850416 h 3454242"/>
              <a:gd name="connsiteX8" fmla="*/ 320891 w 12192000"/>
              <a:gd name="connsiteY8" fmla="*/ 3386590 h 3454242"/>
              <a:gd name="connsiteX9" fmla="*/ 0 w 12192000"/>
              <a:gd name="connsiteY9" fmla="*/ 3454242 h 3454242"/>
            </a:gdLst>
            <a:ahLst/>
            <a:cxnLst/>
            <a:rect l="l" t="t" r="r" b="b"/>
            <a:pathLst>
              <a:path w="12192000" h="3454242">
                <a:moveTo>
                  <a:pt x="0" y="0"/>
                </a:moveTo>
                <a:lnTo>
                  <a:pt x="320891" y="67651"/>
                </a:lnTo>
                <a:cubicBezTo>
                  <a:pt x="2037618" y="409594"/>
                  <a:pt x="4004947" y="603825"/>
                  <a:pt x="6096000" y="603825"/>
                </a:cubicBezTo>
                <a:cubicBezTo>
                  <a:pt x="8187054" y="603825"/>
                  <a:pt x="10154382" y="409594"/>
                  <a:pt x="11871110" y="67651"/>
                </a:cubicBezTo>
                <a:lnTo>
                  <a:pt x="12192000" y="0"/>
                </a:lnTo>
                <a:lnTo>
                  <a:pt x="12192000" y="3454242"/>
                </a:lnTo>
                <a:lnTo>
                  <a:pt x="11871110" y="3386590"/>
                </a:lnTo>
                <a:cubicBezTo>
                  <a:pt x="10154382" y="3044647"/>
                  <a:pt x="8187054" y="2850416"/>
                  <a:pt x="6096000" y="2850416"/>
                </a:cubicBezTo>
                <a:cubicBezTo>
                  <a:pt x="4004946" y="2850416"/>
                  <a:pt x="2037618" y="3044647"/>
                  <a:pt x="320891" y="3386590"/>
                </a:cubicBezTo>
                <a:lnTo>
                  <a:pt x="0" y="3454242"/>
                </a:lnTo>
                <a:close/>
              </a:path>
            </a:pathLst>
          </a:custGeom>
          <a:gradFill>
            <a:gsLst>
              <a:gs pos="0">
                <a:schemeClr val="accent1">
                  <a:lumMod val="60000"/>
                  <a:lumOff val="40000"/>
                </a:schemeClr>
              </a:gs>
              <a:gs pos="65000">
                <a:schemeClr val="accent1"/>
              </a:gs>
            </a:gsLst>
            <a:lin ang="2700000" scaled="0"/>
          </a:gradFill>
          <a:ln w="12700" cap="flat">
            <a:noFill/>
            <a:miter/>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3429000" y="963130"/>
            <a:ext cx="5334000" cy="5334000"/>
          </a:xfrm>
          <a:prstGeom prst="roundRect">
            <a:avLst>
              <a:gd name="adj" fmla="val 50000"/>
            </a:avLst>
          </a:prstGeom>
          <a:solidFill>
            <a:schemeClr val="accent1">
              <a:lumMod val="20000"/>
              <a:lumOff val="80000"/>
            </a:schemeClr>
          </a:solidFill>
          <a:ln w="19050" cap="sq">
            <a:noFill/>
            <a:miter/>
          </a:ln>
          <a:effectLst/>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3592975" y="1127105"/>
            <a:ext cx="5006050" cy="5006050"/>
          </a:xfrm>
          <a:prstGeom prst="roundRect">
            <a:avLst>
              <a:gd name="adj" fmla="val 50000"/>
            </a:avLst>
          </a:prstGeom>
          <a:gradFill>
            <a:gsLst>
              <a:gs pos="0">
                <a:schemeClr val="accent1">
                  <a:lumMod val="0"/>
                  <a:lumOff val="100000"/>
                </a:schemeClr>
              </a:gs>
              <a:gs pos="100000">
                <a:schemeClr val="accent1">
                  <a:lumMod val="8000"/>
                  <a:lumOff val="92000"/>
                </a:schemeClr>
              </a:gs>
            </a:gsLst>
            <a:lin ang="5400000" scaled="0"/>
          </a:gradFill>
          <a:ln w="19050" cap="sq">
            <a:noFill/>
            <a:miter/>
          </a:ln>
          <a:effectLst>
            <a:outerShdw blurRad="254000" algn="ctr" rotWithShape="0">
              <a:srgbClr val="000000">
                <a:alpha val="20000"/>
              </a:srgb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3659672" y="3042344"/>
            <a:ext cx="4872655" cy="2134673"/>
          </a:xfrm>
          <a:prstGeom prst="rect">
            <a:avLst/>
          </a:prstGeom>
          <a:noFill/>
          <a:ln>
            <a:noFill/>
          </a:ln>
        </p:spPr>
        <p:txBody>
          <a:bodyPr vert="horz" wrap="square" lIns="0" tIns="0" rIns="0" bIns="0" rtlCol="0" anchor="ctr"/>
          <a:lstStyle/>
          <a:p>
            <a:pPr algn="ctr">
              <a:lnSpc>
                <a:spcPct val="130000"/>
              </a:lnSpc>
            </a:pPr>
            <a:r>
              <a:rPr kumimoji="1" lang="en-US" altLang="zh-CN" sz="3200" b="1" dirty="0">
                <a:solidFill>
                  <a:srgbClr val="0F3AAA"/>
                </a:solidFill>
                <a:latin typeface="Times New Roman" panose="02020603050405020304" pitchFamily="18" charset="0"/>
                <a:cs typeface="Times New Roman" panose="02020603050405020304" pitchFamily="18" charset="0"/>
              </a:rPr>
              <a:t>Software Development Overview</a:t>
            </a:r>
            <a:endParaRPr kumimoji="1" lang="zh-CN" altLang="en-US" sz="3200" b="1" dirty="0">
              <a:solidFill>
                <a:srgbClr val="0F3AAA"/>
              </a:solidFill>
              <a:latin typeface="Times New Roman" panose="02020603050405020304" pitchFamily="18" charset="0"/>
              <a:cs typeface="Times New Roman" panose="02020603050405020304" pitchFamily="18" charset="0"/>
            </a:endParaRPr>
          </a:p>
        </p:txBody>
      </p:sp>
      <p:sp>
        <p:nvSpPr>
          <p:cNvPr id="7" name="标题 1"/>
          <p:cNvSpPr txBox="1"/>
          <p:nvPr/>
        </p:nvSpPr>
        <p:spPr>
          <a:xfrm>
            <a:off x="4157168" y="404813"/>
            <a:ext cx="3877665" cy="2741738"/>
          </a:xfrm>
          <a:prstGeom prst="rect">
            <a:avLst/>
          </a:prstGeom>
          <a:noFill/>
          <a:ln>
            <a:noFill/>
          </a:ln>
        </p:spPr>
        <p:txBody>
          <a:bodyPr vert="horz" wrap="square" lIns="0" tIns="0" rIns="0" bIns="0" rtlCol="0" anchor="b"/>
          <a:lstStyle/>
          <a:p>
            <a:pPr algn="ctr">
              <a:lnSpc>
                <a:spcPct val="110000"/>
              </a:lnSpc>
            </a:pPr>
            <a:r>
              <a:rPr kumimoji="1" lang="en-US" altLang="zh-CN" sz="8000" dirty="0">
                <a:ln w="12700">
                  <a:noFill/>
                </a:ln>
                <a:gradFill>
                  <a:gsLst>
                    <a:gs pos="0">
                      <a:srgbClr val="3D70F4">
                        <a:alpha val="100000"/>
                      </a:srgbClr>
                    </a:gs>
                    <a:gs pos="65000">
                      <a:srgbClr val="0933A0">
                        <a:alpha val="100000"/>
                      </a:srgbClr>
                    </a:gs>
                  </a:gsLst>
                  <a:lin ang="2700000" scaled="0"/>
                </a:gradFill>
                <a:latin typeface="OPPOSans H"/>
                <a:ea typeface="OPPOSans H"/>
                <a:cs typeface="OPPOSans H"/>
              </a:rPr>
              <a:t>01</a:t>
            </a:r>
            <a:endParaRPr kumimoji="1" lang="zh-CN" altLang="en-US" dirty="0"/>
          </a:p>
        </p:txBody>
      </p:sp>
      <p:sp>
        <p:nvSpPr>
          <p:cNvPr id="8" name="标题 1"/>
          <p:cNvSpPr txBox="1"/>
          <p:nvPr/>
        </p:nvSpPr>
        <p:spPr>
          <a:xfrm flipV="1">
            <a:off x="4619355" y="5394400"/>
            <a:ext cx="2953290"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840104" y="382323"/>
            <a:ext cx="1038226" cy="461665"/>
          </a:xfrm>
          <a:prstGeom prst="rect">
            <a:avLst/>
          </a:prstGeom>
          <a:noFill/>
          <a:ln>
            <a:noFill/>
          </a:ln>
        </p:spPr>
        <p:txBody>
          <a:bodyPr vert="horz" wrap="square" lIns="91440" tIns="45720" rIns="91440" bIns="45720" rtlCol="0" anchor="t"/>
          <a:lstStyle/>
          <a:p>
            <a:pPr algn="l">
              <a:lnSpc>
                <a:spcPct val="110000"/>
              </a:lnSpc>
            </a:pPr>
            <a:endParaRPr kumimoji="1" lang="zh-CN" altLang="en-US" dirty="0"/>
          </a:p>
        </p:txBody>
      </p:sp>
      <p:sp>
        <p:nvSpPr>
          <p:cNvPr id="11" name="标题 1"/>
          <p:cNvSpPr txBox="1"/>
          <p:nvPr/>
        </p:nvSpPr>
        <p:spPr>
          <a:xfrm flipH="1">
            <a:off x="2250258" y="573751"/>
            <a:ext cx="6909709" cy="78807"/>
          </a:xfrm>
          <a:prstGeom prst="roundRect">
            <a:avLst>
              <a:gd name="adj" fmla="val 50000"/>
            </a:avLst>
          </a:prstGeom>
          <a:gradFill>
            <a:gsLst>
              <a:gs pos="0">
                <a:schemeClr val="accent1"/>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2" name="文本框 11">
            <a:extLst>
              <a:ext uri="{FF2B5EF4-FFF2-40B4-BE49-F238E27FC236}">
                <a16:creationId xmlns:a16="http://schemas.microsoft.com/office/drawing/2014/main" id="{A5A522A5-AEC5-47A0-A5BD-D8665221AA6F}"/>
              </a:ext>
            </a:extLst>
          </p:cNvPr>
          <p:cNvSpPr txBox="1"/>
          <p:nvPr/>
        </p:nvSpPr>
        <p:spPr>
          <a:xfrm>
            <a:off x="564996" y="404813"/>
            <a:ext cx="1330712" cy="461665"/>
          </a:xfrm>
          <a:prstGeom prst="rect">
            <a:avLst/>
          </a:prstGeom>
          <a:noFill/>
        </p:spPr>
        <p:txBody>
          <a:bodyPr wrap="square" rtlCol="0">
            <a:spAutoFit/>
          </a:bodyPr>
          <a:lstStyle/>
          <a:p>
            <a:r>
              <a:rPr lang="en-US" altLang="zh-CN" sz="2400" b="1" dirty="0">
                <a:solidFill>
                  <a:schemeClr val="accent1"/>
                </a:solidFill>
                <a:latin typeface="Times New Roman" panose="02020603050405020304" pitchFamily="18" charset="0"/>
                <a:cs typeface="Times New Roman" panose="02020603050405020304" pitchFamily="18" charset="0"/>
              </a:rPr>
              <a:t>UWTSD</a:t>
            </a:r>
            <a:endParaRPr lang="zh-CN" altLang="en-US" sz="2400" b="1" dirty="0">
              <a:solidFill>
                <a:schemeClr val="accent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txBox="1"/>
          <p:nvPr/>
        </p:nvSpPr>
        <p:spPr>
          <a:xfrm>
            <a:off x="0" y="0"/>
            <a:ext cx="12192000" cy="6858000"/>
          </a:xfrm>
          <a:prstGeom prst="rect">
            <a:avLst/>
          </a:prstGeom>
          <a:solidFill>
            <a:schemeClr val="bg1"/>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660400" y="2516227"/>
            <a:ext cx="3419218" cy="3452773"/>
          </a:xfrm>
          <a:prstGeom prst="rect">
            <a:avLst/>
          </a:prstGeom>
          <a:solidFill>
            <a:schemeClr val="bg1"/>
          </a:solidFill>
          <a:ln w="12700" cap="sq">
            <a:solidFill>
              <a:schemeClr val="accent1"/>
            </a:solidFill>
          </a:ln>
          <a:effectLst/>
        </p:spPr>
        <p:txBody>
          <a:bodyPr vert="horz" wrap="square" lIns="91440" tIns="45720" rIns="91440" bIns="45720" rtlCol="0" anchor="t"/>
          <a:lstStyle/>
          <a:p>
            <a:pPr algn="l">
              <a:lnSpc>
                <a:spcPct val="110000"/>
              </a:lnSpc>
            </a:pPr>
            <a:endParaRPr kumimoji="1" lang="zh-CN" altLang="en-US"/>
          </a:p>
        </p:txBody>
      </p:sp>
      <p:sp>
        <p:nvSpPr>
          <p:cNvPr id="4" name="标题 1"/>
          <p:cNvSpPr txBox="1"/>
          <p:nvPr/>
        </p:nvSpPr>
        <p:spPr>
          <a:xfrm>
            <a:off x="646923" y="1548102"/>
            <a:ext cx="3434266" cy="814106"/>
          </a:xfrm>
          <a:prstGeom prst="rect">
            <a:avLst/>
          </a:prstGeom>
          <a:solidFill>
            <a:schemeClr val="bg1"/>
          </a:solidFill>
          <a:ln w="12700" cap="sq">
            <a:solidFill>
              <a:schemeClr val="accent1"/>
            </a:solidFill>
          </a:ln>
          <a:effectLst/>
        </p:spPr>
        <p:txBody>
          <a:bodyPr vert="horz" wrap="square" lIns="91440" tIns="45720" rIns="91440" bIns="45720" rtlCol="0" anchor="t"/>
          <a:lstStyle/>
          <a:p>
            <a:pPr algn="l">
              <a:lnSpc>
                <a:spcPct val="110000"/>
              </a:lnSpc>
            </a:pPr>
            <a:endParaRPr kumimoji="1" lang="zh-CN" altLang="en-US"/>
          </a:p>
        </p:txBody>
      </p:sp>
      <p:sp>
        <p:nvSpPr>
          <p:cNvPr id="5" name="标题 1"/>
          <p:cNvSpPr txBox="1"/>
          <p:nvPr/>
        </p:nvSpPr>
        <p:spPr>
          <a:xfrm>
            <a:off x="8096290" y="2516227"/>
            <a:ext cx="3435270" cy="3452773"/>
          </a:xfrm>
          <a:prstGeom prst="rect">
            <a:avLst/>
          </a:prstGeom>
          <a:solidFill>
            <a:schemeClr val="bg1"/>
          </a:solidFill>
          <a:ln w="12700" cap="sq">
            <a:solidFill>
              <a:schemeClr val="accent1"/>
            </a:solidFill>
          </a:ln>
          <a:effectLst/>
        </p:spPr>
        <p:txBody>
          <a:bodyPr vert="horz" wrap="square" lIns="91440" tIns="45720" rIns="91440" bIns="45720" rtlCol="0" anchor="t"/>
          <a:lstStyle/>
          <a:p>
            <a:pPr algn="l">
              <a:lnSpc>
                <a:spcPct val="110000"/>
              </a:lnSpc>
            </a:pPr>
            <a:endParaRPr kumimoji="1" lang="zh-CN" altLang="en-US"/>
          </a:p>
        </p:txBody>
      </p:sp>
      <p:sp>
        <p:nvSpPr>
          <p:cNvPr id="6" name="标题 1"/>
          <p:cNvSpPr txBox="1"/>
          <p:nvPr/>
        </p:nvSpPr>
        <p:spPr>
          <a:xfrm>
            <a:off x="8096290" y="1548102"/>
            <a:ext cx="3435270" cy="814106"/>
          </a:xfrm>
          <a:prstGeom prst="rect">
            <a:avLst/>
          </a:prstGeom>
          <a:solidFill>
            <a:schemeClr val="bg1"/>
          </a:solidFill>
          <a:ln w="12700" cap="sq">
            <a:solidFill>
              <a:schemeClr val="accent1"/>
            </a:solidFill>
          </a:ln>
          <a:effectLst/>
        </p:spPr>
        <p:txBody>
          <a:bodyPr vert="horz" wrap="square" lIns="91440" tIns="45720" rIns="91440" bIns="45720" rtlCol="0" anchor="t"/>
          <a:lstStyle/>
          <a:p>
            <a:pPr algn="l">
              <a:lnSpc>
                <a:spcPct val="110000"/>
              </a:lnSpc>
            </a:pPr>
            <a:endParaRPr kumimoji="1" lang="zh-CN" altLang="en-US"/>
          </a:p>
        </p:txBody>
      </p:sp>
      <p:sp>
        <p:nvSpPr>
          <p:cNvPr id="7" name="标题 1"/>
          <p:cNvSpPr txBox="1"/>
          <p:nvPr/>
        </p:nvSpPr>
        <p:spPr>
          <a:xfrm>
            <a:off x="4385101" y="2516227"/>
            <a:ext cx="3435270" cy="3452773"/>
          </a:xfrm>
          <a:prstGeom prst="rect">
            <a:avLst/>
          </a:prstGeom>
          <a:solidFill>
            <a:schemeClr val="accent1"/>
          </a:solidFill>
          <a:ln cap="sq">
            <a:noFill/>
            <a:prstDash val="solid"/>
            <a:miter/>
          </a:ln>
        </p:spPr>
        <p:txBody>
          <a:bodyPr vert="horz" wrap="square" lIns="91440" tIns="45720" rIns="91440" bIns="45720" rtlCol="0" anchor="ctr"/>
          <a:lstStyle/>
          <a:p>
            <a:pPr algn="ctr">
              <a:lnSpc>
                <a:spcPct val="110000"/>
              </a:lnSpc>
            </a:pPr>
            <a:endParaRPr kumimoji="1" lang="zh-CN" altLang="en-US" dirty="0"/>
          </a:p>
        </p:txBody>
      </p:sp>
      <p:sp>
        <p:nvSpPr>
          <p:cNvPr id="8" name="标题 1"/>
          <p:cNvSpPr txBox="1"/>
          <p:nvPr/>
        </p:nvSpPr>
        <p:spPr>
          <a:xfrm>
            <a:off x="4385101" y="1549000"/>
            <a:ext cx="3435270" cy="813152"/>
          </a:xfrm>
          <a:prstGeom prst="rect">
            <a:avLst/>
          </a:prstGeom>
          <a:solidFill>
            <a:schemeClr val="accent1"/>
          </a:solidFill>
          <a:ln cap="sq">
            <a:noFill/>
            <a:prstDash val="solid"/>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875479" y="2715760"/>
            <a:ext cx="2989060" cy="548140"/>
          </a:xfrm>
          <a:prstGeom prst="rect">
            <a:avLst/>
          </a:prstGeom>
          <a:noFill/>
          <a:ln>
            <a:noFill/>
          </a:ln>
        </p:spPr>
        <p:txBody>
          <a:bodyPr vert="horz" wrap="square" lIns="0" tIns="0" rIns="0" bIns="0" rtlCol="0" anchor="ctr"/>
          <a:lstStyle/>
          <a:p>
            <a:pPr algn="ctr">
              <a:lnSpc>
                <a:spcPct val="130000"/>
              </a:lnSpc>
            </a:pPr>
            <a:endParaRPr kumimoji="1" lang="zh-CN" altLang="en-US" dirty="0"/>
          </a:p>
        </p:txBody>
      </p:sp>
      <p:sp>
        <p:nvSpPr>
          <p:cNvPr id="10" name="标题 1"/>
          <p:cNvSpPr txBox="1"/>
          <p:nvPr/>
        </p:nvSpPr>
        <p:spPr>
          <a:xfrm>
            <a:off x="4608206" y="2715760"/>
            <a:ext cx="2989060" cy="548140"/>
          </a:xfrm>
          <a:prstGeom prst="rect">
            <a:avLst/>
          </a:prstGeom>
          <a:noFill/>
          <a:ln>
            <a:noFill/>
          </a:ln>
        </p:spPr>
        <p:txBody>
          <a:bodyPr vert="horz" wrap="square" lIns="0" tIns="0" rIns="0" bIns="0" rtlCol="0" anchor="ctr"/>
          <a:lstStyle/>
          <a:p>
            <a:pPr algn="ctr">
              <a:lnSpc>
                <a:spcPct val="130000"/>
              </a:lnSpc>
            </a:pPr>
            <a:r>
              <a:rPr kumimoji="1" lang="en-US" altLang="zh-CN" sz="1600" b="1" dirty="0">
                <a:solidFill>
                  <a:schemeClr val="bg1"/>
                </a:solidFill>
                <a:latin typeface="Times New Roman" panose="02020603050405020304" pitchFamily="18" charset="0"/>
                <a:cs typeface="Times New Roman" panose="02020603050405020304" pitchFamily="18" charset="0"/>
              </a:rPr>
              <a:t>The functionality of the software</a:t>
            </a:r>
          </a:p>
        </p:txBody>
      </p:sp>
      <p:sp>
        <p:nvSpPr>
          <p:cNvPr id="11" name="标题 1"/>
          <p:cNvSpPr txBox="1"/>
          <p:nvPr/>
        </p:nvSpPr>
        <p:spPr>
          <a:xfrm>
            <a:off x="8319395" y="2715760"/>
            <a:ext cx="2989060" cy="548140"/>
          </a:xfrm>
          <a:prstGeom prst="rect">
            <a:avLst/>
          </a:prstGeom>
          <a:noFill/>
          <a:ln>
            <a:noFill/>
          </a:ln>
        </p:spPr>
        <p:txBody>
          <a:bodyPr vert="horz" wrap="square" lIns="0" tIns="0" rIns="0" bIns="0" rtlCol="0" anchor="ctr"/>
          <a:lstStyle/>
          <a:p>
            <a:pPr algn="ctr">
              <a:lnSpc>
                <a:spcPct val="130000"/>
              </a:lnSpc>
            </a:pPr>
            <a:r>
              <a:rPr kumimoji="1" lang="en-US" altLang="zh-CN" sz="1600" b="1" dirty="0">
                <a:solidFill>
                  <a:srgbClr val="0933A0"/>
                </a:solidFill>
                <a:latin typeface="Times New Roman" panose="02020603050405020304" pitchFamily="18" charset="0"/>
                <a:cs typeface="Times New Roman" panose="02020603050405020304" pitchFamily="18" charset="0"/>
              </a:rPr>
              <a:t>Trends in software development</a:t>
            </a:r>
          </a:p>
        </p:txBody>
      </p:sp>
      <p:sp>
        <p:nvSpPr>
          <p:cNvPr id="12" name="标题 1"/>
          <p:cNvSpPr txBox="1"/>
          <p:nvPr/>
        </p:nvSpPr>
        <p:spPr>
          <a:xfrm>
            <a:off x="2150757" y="1741824"/>
            <a:ext cx="426598" cy="426661"/>
          </a:xfrm>
          <a:custGeom>
            <a:avLst/>
            <a:gdLst>
              <a:gd name="connsiteX0" fmla="*/ 669168 w 1599855"/>
              <a:gd name="connsiteY0" fmla="*/ 111621 h 1600088"/>
              <a:gd name="connsiteX1" fmla="*/ 886086 w 1599855"/>
              <a:gd name="connsiteY1" fmla="*/ 155339 h 1600088"/>
              <a:gd name="connsiteX2" fmla="*/ 1063377 w 1599855"/>
              <a:gd name="connsiteY2" fmla="*/ 274960 h 1600088"/>
              <a:gd name="connsiteX3" fmla="*/ 1182998 w 1599855"/>
              <a:gd name="connsiteY3" fmla="*/ 452251 h 1600088"/>
              <a:gd name="connsiteX4" fmla="*/ 1226716 w 1599855"/>
              <a:gd name="connsiteY4" fmla="*/ 669168 h 1600088"/>
              <a:gd name="connsiteX5" fmla="*/ 1182998 w 1599855"/>
              <a:gd name="connsiteY5" fmla="*/ 886085 h 1600088"/>
              <a:gd name="connsiteX6" fmla="*/ 1063377 w 1599855"/>
              <a:gd name="connsiteY6" fmla="*/ 1063377 h 1600088"/>
              <a:gd name="connsiteX7" fmla="*/ 886086 w 1599855"/>
              <a:gd name="connsiteY7" fmla="*/ 1182998 h 1600088"/>
              <a:gd name="connsiteX8" fmla="*/ 669168 w 1599855"/>
              <a:gd name="connsiteY8" fmla="*/ 1226716 h 1600088"/>
              <a:gd name="connsiteX9" fmla="*/ 452251 w 1599855"/>
              <a:gd name="connsiteY9" fmla="*/ 1182998 h 1600088"/>
              <a:gd name="connsiteX10" fmla="*/ 274960 w 1599855"/>
              <a:gd name="connsiteY10" fmla="*/ 1063377 h 1600088"/>
              <a:gd name="connsiteX11" fmla="*/ 155339 w 1599855"/>
              <a:gd name="connsiteY11" fmla="*/ 886085 h 1600088"/>
              <a:gd name="connsiteX12" fmla="*/ 111621 w 1599855"/>
              <a:gd name="connsiteY12" fmla="*/ 669168 h 1600088"/>
              <a:gd name="connsiteX13" fmla="*/ 155339 w 1599855"/>
              <a:gd name="connsiteY13" fmla="*/ 452251 h 1600088"/>
              <a:gd name="connsiteX14" fmla="*/ 274960 w 1599855"/>
              <a:gd name="connsiteY14" fmla="*/ 274960 h 1600088"/>
              <a:gd name="connsiteX15" fmla="*/ 452251 w 1599855"/>
              <a:gd name="connsiteY15" fmla="*/ 155339 h 1600088"/>
              <a:gd name="connsiteX16" fmla="*/ 669168 w 1599855"/>
              <a:gd name="connsiteY16" fmla="*/ 111621 h 1600088"/>
              <a:gd name="connsiteX17" fmla="*/ 669168 w 1599855"/>
              <a:gd name="connsiteY17" fmla="*/ 0 h 1600088"/>
              <a:gd name="connsiteX18" fmla="*/ 0 w 1599855"/>
              <a:gd name="connsiteY18" fmla="*/ 669168 h 1600088"/>
              <a:gd name="connsiteX19" fmla="*/ 669168 w 1599855"/>
              <a:gd name="connsiteY19" fmla="*/ 1338337 h 1600088"/>
              <a:gd name="connsiteX20" fmla="*/ 1338337 w 1599855"/>
              <a:gd name="connsiteY20" fmla="*/ 669168 h 1600088"/>
              <a:gd name="connsiteX21" fmla="*/ 669168 w 1599855"/>
              <a:gd name="connsiteY21" fmla="*/ 0 h 1600088"/>
              <a:gd name="connsiteX22" fmla="*/ 1544278 w 1599855"/>
              <a:gd name="connsiteY22" fmla="*/ 1600088 h 1600088"/>
              <a:gd name="connsiteX23" fmla="*/ 1504838 w 1599855"/>
              <a:gd name="connsiteY23" fmla="*/ 1583717 h 1600088"/>
              <a:gd name="connsiteX24" fmla="*/ 1247366 w 1599855"/>
              <a:gd name="connsiteY24" fmla="*/ 1326431 h 1600088"/>
              <a:gd name="connsiteX25" fmla="*/ 1247366 w 1599855"/>
              <a:gd name="connsiteY25" fmla="*/ 1247552 h 1600088"/>
              <a:gd name="connsiteX26" fmla="*/ 1326245 w 1599855"/>
              <a:gd name="connsiteY26" fmla="*/ 1247552 h 1600088"/>
              <a:gd name="connsiteX27" fmla="*/ 1583531 w 1599855"/>
              <a:gd name="connsiteY27" fmla="*/ 1504838 h 1600088"/>
              <a:gd name="connsiteX28" fmla="*/ 1583531 w 1599855"/>
              <a:gd name="connsiteY28" fmla="*/ 1583717 h 1600088"/>
              <a:gd name="connsiteX29" fmla="*/ 1544278 w 1599855"/>
              <a:gd name="connsiteY29" fmla="*/ 1600088 h 1600088"/>
            </a:gdLst>
            <a:ahLst/>
            <a:cxnLst/>
            <a:rect l="l" t="t" r="r" b="b"/>
            <a:pathLst>
              <a:path w="1599855" h="1600088">
                <a:moveTo>
                  <a:pt x="669168" y="111621"/>
                </a:moveTo>
                <a:cubicBezTo>
                  <a:pt x="744513" y="111621"/>
                  <a:pt x="817438" y="126318"/>
                  <a:pt x="886086" y="155339"/>
                </a:cubicBezTo>
                <a:cubicBezTo>
                  <a:pt x="952500" y="183431"/>
                  <a:pt x="1012031" y="223614"/>
                  <a:pt x="1063377" y="274960"/>
                </a:cubicBezTo>
                <a:cubicBezTo>
                  <a:pt x="1114537" y="326120"/>
                  <a:pt x="1154906" y="385837"/>
                  <a:pt x="1182998" y="452251"/>
                </a:cubicBezTo>
                <a:cubicBezTo>
                  <a:pt x="1212019" y="520898"/>
                  <a:pt x="1226716" y="594010"/>
                  <a:pt x="1226716" y="669168"/>
                </a:cubicBezTo>
                <a:cubicBezTo>
                  <a:pt x="1226716" y="744327"/>
                  <a:pt x="1212019" y="817438"/>
                  <a:pt x="1182998" y="886085"/>
                </a:cubicBezTo>
                <a:cubicBezTo>
                  <a:pt x="1154906" y="952500"/>
                  <a:pt x="1114723" y="1012031"/>
                  <a:pt x="1063377" y="1063377"/>
                </a:cubicBezTo>
                <a:cubicBezTo>
                  <a:pt x="1012217" y="1114537"/>
                  <a:pt x="952500" y="1154906"/>
                  <a:pt x="886086" y="1182998"/>
                </a:cubicBezTo>
                <a:cubicBezTo>
                  <a:pt x="817438" y="1212019"/>
                  <a:pt x="744327" y="1226716"/>
                  <a:pt x="669168" y="1226716"/>
                </a:cubicBezTo>
                <a:cubicBezTo>
                  <a:pt x="594010" y="1226716"/>
                  <a:pt x="520898" y="1212019"/>
                  <a:pt x="452251" y="1182998"/>
                </a:cubicBezTo>
                <a:cubicBezTo>
                  <a:pt x="385837" y="1154906"/>
                  <a:pt x="326306" y="1114723"/>
                  <a:pt x="274960" y="1063377"/>
                </a:cubicBezTo>
                <a:cubicBezTo>
                  <a:pt x="223800" y="1012217"/>
                  <a:pt x="183431" y="952500"/>
                  <a:pt x="155339" y="886085"/>
                </a:cubicBezTo>
                <a:cubicBezTo>
                  <a:pt x="126318" y="817438"/>
                  <a:pt x="111621" y="744327"/>
                  <a:pt x="111621" y="669168"/>
                </a:cubicBezTo>
                <a:cubicBezTo>
                  <a:pt x="111621" y="594010"/>
                  <a:pt x="126318" y="520898"/>
                  <a:pt x="155339" y="452251"/>
                </a:cubicBezTo>
                <a:cubicBezTo>
                  <a:pt x="183431" y="385837"/>
                  <a:pt x="223614" y="326306"/>
                  <a:pt x="274960" y="274960"/>
                </a:cubicBezTo>
                <a:cubicBezTo>
                  <a:pt x="326306" y="223614"/>
                  <a:pt x="385837" y="183431"/>
                  <a:pt x="452251" y="155339"/>
                </a:cubicBezTo>
                <a:cubicBezTo>
                  <a:pt x="520898" y="126318"/>
                  <a:pt x="593824" y="111621"/>
                  <a:pt x="669168" y="111621"/>
                </a:cubicBezTo>
                <a:moveTo>
                  <a:pt x="669168" y="0"/>
                </a:moveTo>
                <a:cubicBezTo>
                  <a:pt x="299517" y="0"/>
                  <a:pt x="0" y="299517"/>
                  <a:pt x="0" y="669168"/>
                </a:cubicBezTo>
                <a:cubicBezTo>
                  <a:pt x="0" y="1038820"/>
                  <a:pt x="299517" y="1338337"/>
                  <a:pt x="669168" y="1338337"/>
                </a:cubicBezTo>
                <a:cubicBezTo>
                  <a:pt x="1038820" y="1338337"/>
                  <a:pt x="1338337" y="1038820"/>
                  <a:pt x="1338337" y="669168"/>
                </a:cubicBezTo>
                <a:cubicBezTo>
                  <a:pt x="1338337" y="299703"/>
                  <a:pt x="1038820" y="0"/>
                  <a:pt x="669168" y="0"/>
                </a:cubicBezTo>
                <a:close/>
                <a:moveTo>
                  <a:pt x="1544278" y="1600088"/>
                </a:moveTo>
                <a:cubicBezTo>
                  <a:pt x="1529953" y="1600088"/>
                  <a:pt x="1515628" y="1594693"/>
                  <a:pt x="1504838" y="1583717"/>
                </a:cubicBezTo>
                <a:lnTo>
                  <a:pt x="1247366" y="1326431"/>
                </a:lnTo>
                <a:cubicBezTo>
                  <a:pt x="1225600" y="1304665"/>
                  <a:pt x="1225600" y="1269318"/>
                  <a:pt x="1247366" y="1247552"/>
                </a:cubicBezTo>
                <a:cubicBezTo>
                  <a:pt x="1269132" y="1225786"/>
                  <a:pt x="1304479" y="1225786"/>
                  <a:pt x="1326245" y="1247552"/>
                </a:cubicBezTo>
                <a:lnTo>
                  <a:pt x="1583531" y="1504838"/>
                </a:lnTo>
                <a:cubicBezTo>
                  <a:pt x="1605297" y="1526605"/>
                  <a:pt x="1605297" y="1561951"/>
                  <a:pt x="1583531" y="1583717"/>
                </a:cubicBezTo>
                <a:cubicBezTo>
                  <a:pt x="1572927" y="1594693"/>
                  <a:pt x="1558603" y="1600088"/>
                  <a:pt x="1544278" y="1600088"/>
                </a:cubicBezTo>
                <a:close/>
              </a:path>
            </a:pathLst>
          </a:custGeom>
          <a:solidFill>
            <a:schemeClr val="accent1"/>
          </a:solidFill>
          <a:ln cap="flat">
            <a:noFill/>
            <a:prstDash val="solid"/>
            <a:miter/>
          </a:ln>
        </p:spPr>
        <p:txBody>
          <a:bodyPr vert="horz" wrap="square" lIns="91440" tIns="45720" rIns="91440" bIns="45720" rtlCol="0" anchor="ctr"/>
          <a:lstStyle/>
          <a:p>
            <a:pPr algn="l">
              <a:lnSpc>
                <a:spcPct val="110000"/>
              </a:lnSpc>
            </a:pPr>
            <a:endParaRPr kumimoji="1" lang="zh-CN" altLang="en-US"/>
          </a:p>
        </p:txBody>
      </p:sp>
      <p:sp>
        <p:nvSpPr>
          <p:cNvPr id="13" name="标题 1"/>
          <p:cNvSpPr txBox="1"/>
          <p:nvPr/>
        </p:nvSpPr>
        <p:spPr>
          <a:xfrm>
            <a:off x="5893216" y="1765200"/>
            <a:ext cx="419041" cy="379909"/>
          </a:xfrm>
          <a:custGeom>
            <a:avLst/>
            <a:gdLst>
              <a:gd name="connsiteX0" fmla="*/ 351048 w 1543905"/>
              <a:gd name="connsiteY0" fmla="*/ 523317 h 1399728"/>
              <a:gd name="connsiteX1" fmla="*/ 351048 w 1543905"/>
              <a:gd name="connsiteY1" fmla="*/ 523317 h 1399728"/>
              <a:gd name="connsiteX2" fmla="*/ 351420 w 1543905"/>
              <a:gd name="connsiteY2" fmla="*/ 523503 h 1399728"/>
              <a:gd name="connsiteX3" fmla="*/ 351420 w 1543905"/>
              <a:gd name="connsiteY3" fmla="*/ 1020031 h 1399728"/>
              <a:gd name="connsiteX4" fmla="*/ 351048 w 1543905"/>
              <a:gd name="connsiteY4" fmla="*/ 1020403 h 1399728"/>
              <a:gd name="connsiteX5" fmla="*/ 163525 w 1543905"/>
              <a:gd name="connsiteY5" fmla="*/ 1020403 h 1399728"/>
              <a:gd name="connsiteX6" fmla="*/ 163153 w 1543905"/>
              <a:gd name="connsiteY6" fmla="*/ 1020031 h 1399728"/>
              <a:gd name="connsiteX7" fmla="*/ 163153 w 1543905"/>
              <a:gd name="connsiteY7" fmla="*/ 523503 h 1399728"/>
              <a:gd name="connsiteX8" fmla="*/ 163153 w 1543905"/>
              <a:gd name="connsiteY8" fmla="*/ 523317 h 1399728"/>
              <a:gd name="connsiteX9" fmla="*/ 163339 w 1543905"/>
              <a:gd name="connsiteY9" fmla="*/ 523131 h 1399728"/>
              <a:gd name="connsiteX10" fmla="*/ 351048 w 1543905"/>
              <a:gd name="connsiteY10" fmla="*/ 523131 h 1399728"/>
              <a:gd name="connsiteX11" fmla="*/ 351048 w 1543905"/>
              <a:gd name="connsiteY11" fmla="*/ 411696 h 1399728"/>
              <a:gd name="connsiteX12" fmla="*/ 163339 w 1543905"/>
              <a:gd name="connsiteY12" fmla="*/ 411696 h 1399728"/>
              <a:gd name="connsiteX13" fmla="*/ 51346 w 1543905"/>
              <a:gd name="connsiteY13" fmla="*/ 523689 h 1399728"/>
              <a:gd name="connsiteX14" fmla="*/ 51346 w 1543905"/>
              <a:gd name="connsiteY14" fmla="*/ 1020217 h 1399728"/>
              <a:gd name="connsiteX15" fmla="*/ 163339 w 1543905"/>
              <a:gd name="connsiteY15" fmla="*/ 1132210 h 1399728"/>
              <a:gd name="connsiteX16" fmla="*/ 351048 w 1543905"/>
              <a:gd name="connsiteY16" fmla="*/ 1132210 h 1399728"/>
              <a:gd name="connsiteX17" fmla="*/ 463042 w 1543905"/>
              <a:gd name="connsiteY17" fmla="*/ 1020217 h 1399728"/>
              <a:gd name="connsiteX18" fmla="*/ 463042 w 1543905"/>
              <a:gd name="connsiteY18" fmla="*/ 523503 h 1399728"/>
              <a:gd name="connsiteX19" fmla="*/ 351048 w 1543905"/>
              <a:gd name="connsiteY19" fmla="*/ 411696 h 1399728"/>
              <a:gd name="connsiteX20" fmla="*/ 865808 w 1543905"/>
              <a:gd name="connsiteY20" fmla="*/ 111621 h 1399728"/>
              <a:gd name="connsiteX21" fmla="*/ 866180 w 1543905"/>
              <a:gd name="connsiteY21" fmla="*/ 111807 h 1399728"/>
              <a:gd name="connsiteX22" fmla="*/ 866180 w 1543905"/>
              <a:gd name="connsiteY22" fmla="*/ 1020031 h 1399728"/>
              <a:gd name="connsiteX23" fmla="*/ 865808 w 1543905"/>
              <a:gd name="connsiteY23" fmla="*/ 1020403 h 1399728"/>
              <a:gd name="connsiteX24" fmla="*/ 678284 w 1543905"/>
              <a:gd name="connsiteY24" fmla="*/ 1020403 h 1399728"/>
              <a:gd name="connsiteX25" fmla="*/ 677912 w 1543905"/>
              <a:gd name="connsiteY25" fmla="*/ 1020031 h 1399728"/>
              <a:gd name="connsiteX26" fmla="*/ 677912 w 1543905"/>
              <a:gd name="connsiteY26" fmla="*/ 111993 h 1399728"/>
              <a:gd name="connsiteX27" fmla="*/ 677912 w 1543905"/>
              <a:gd name="connsiteY27" fmla="*/ 111807 h 1399728"/>
              <a:gd name="connsiteX28" fmla="*/ 678098 w 1543905"/>
              <a:gd name="connsiteY28" fmla="*/ 111621 h 1399728"/>
              <a:gd name="connsiteX29" fmla="*/ 865808 w 1543905"/>
              <a:gd name="connsiteY29" fmla="*/ 111621 h 1399728"/>
              <a:gd name="connsiteX30" fmla="*/ 865808 w 1543905"/>
              <a:gd name="connsiteY30" fmla="*/ 0 h 1399728"/>
              <a:gd name="connsiteX31" fmla="*/ 677912 w 1543905"/>
              <a:gd name="connsiteY31" fmla="*/ 0 h 1399728"/>
              <a:gd name="connsiteX32" fmla="*/ 565919 w 1543905"/>
              <a:gd name="connsiteY32" fmla="*/ 111993 h 1399728"/>
              <a:gd name="connsiteX33" fmla="*/ 565919 w 1543905"/>
              <a:gd name="connsiteY33" fmla="*/ 1020217 h 1399728"/>
              <a:gd name="connsiteX34" fmla="*/ 677912 w 1543905"/>
              <a:gd name="connsiteY34" fmla="*/ 1132210 h 1399728"/>
              <a:gd name="connsiteX35" fmla="*/ 865622 w 1543905"/>
              <a:gd name="connsiteY35" fmla="*/ 1132210 h 1399728"/>
              <a:gd name="connsiteX36" fmla="*/ 977615 w 1543905"/>
              <a:gd name="connsiteY36" fmla="*/ 1020217 h 1399728"/>
              <a:gd name="connsiteX37" fmla="*/ 977615 w 1543905"/>
              <a:gd name="connsiteY37" fmla="*/ 111993 h 1399728"/>
              <a:gd name="connsiteX38" fmla="*/ 865808 w 1543905"/>
              <a:gd name="connsiteY38" fmla="*/ 0 h 1399728"/>
              <a:gd name="connsiteX39" fmla="*/ 1380381 w 1543905"/>
              <a:gd name="connsiteY39" fmla="*/ 729072 h 1399728"/>
              <a:gd name="connsiteX40" fmla="*/ 1380753 w 1543905"/>
              <a:gd name="connsiteY40" fmla="*/ 729258 h 1399728"/>
              <a:gd name="connsiteX41" fmla="*/ 1380753 w 1543905"/>
              <a:gd name="connsiteY41" fmla="*/ 1020031 h 1399728"/>
              <a:gd name="connsiteX42" fmla="*/ 1380381 w 1543905"/>
              <a:gd name="connsiteY42" fmla="*/ 1020403 h 1399728"/>
              <a:gd name="connsiteX43" fmla="*/ 1192858 w 1543905"/>
              <a:gd name="connsiteY43" fmla="*/ 1020403 h 1399728"/>
              <a:gd name="connsiteX44" fmla="*/ 1192485 w 1543905"/>
              <a:gd name="connsiteY44" fmla="*/ 1020031 h 1399728"/>
              <a:gd name="connsiteX45" fmla="*/ 1192485 w 1543905"/>
              <a:gd name="connsiteY45" fmla="*/ 729444 h 1399728"/>
              <a:gd name="connsiteX46" fmla="*/ 1192485 w 1543905"/>
              <a:gd name="connsiteY46" fmla="*/ 729258 h 1399728"/>
              <a:gd name="connsiteX47" fmla="*/ 1192671 w 1543905"/>
              <a:gd name="connsiteY47" fmla="*/ 729072 h 1399728"/>
              <a:gd name="connsiteX48" fmla="*/ 1380381 w 1543905"/>
              <a:gd name="connsiteY48" fmla="*/ 729072 h 1399728"/>
              <a:gd name="connsiteX49" fmla="*/ 1380381 w 1543905"/>
              <a:gd name="connsiteY49" fmla="*/ 617451 h 1399728"/>
              <a:gd name="connsiteX50" fmla="*/ 1192671 w 1543905"/>
              <a:gd name="connsiteY50" fmla="*/ 617451 h 1399728"/>
              <a:gd name="connsiteX51" fmla="*/ 1080678 w 1543905"/>
              <a:gd name="connsiteY51" fmla="*/ 729444 h 1399728"/>
              <a:gd name="connsiteX52" fmla="*/ 1080678 w 1543905"/>
              <a:gd name="connsiteY52" fmla="*/ 1020031 h 1399728"/>
              <a:gd name="connsiteX53" fmla="*/ 1192671 w 1543905"/>
              <a:gd name="connsiteY53" fmla="*/ 1132024 h 1399728"/>
              <a:gd name="connsiteX54" fmla="*/ 1380381 w 1543905"/>
              <a:gd name="connsiteY54" fmla="*/ 1132024 h 1399728"/>
              <a:gd name="connsiteX55" fmla="*/ 1492374 w 1543905"/>
              <a:gd name="connsiteY55" fmla="*/ 1020031 h 1399728"/>
              <a:gd name="connsiteX56" fmla="*/ 1492374 w 1543905"/>
              <a:gd name="connsiteY56" fmla="*/ 729444 h 1399728"/>
              <a:gd name="connsiteX57" fmla="*/ 1380381 w 1543905"/>
              <a:gd name="connsiteY57" fmla="*/ 617451 h 1399728"/>
              <a:gd name="connsiteX58" fmla="*/ 1481956 w 1543905"/>
              <a:gd name="connsiteY58" fmla="*/ 1276201 h 1399728"/>
              <a:gd name="connsiteX59" fmla="*/ 61764 w 1543905"/>
              <a:gd name="connsiteY59" fmla="*/ 1276201 h 1399728"/>
              <a:gd name="connsiteX60" fmla="*/ 0 w 1543905"/>
              <a:gd name="connsiteY60" fmla="*/ 1337965 h 1399728"/>
              <a:gd name="connsiteX61" fmla="*/ 61764 w 1543905"/>
              <a:gd name="connsiteY61" fmla="*/ 1399729 h 1399728"/>
              <a:gd name="connsiteX62" fmla="*/ 1482142 w 1543905"/>
              <a:gd name="connsiteY62" fmla="*/ 1399729 h 1399728"/>
              <a:gd name="connsiteX63" fmla="*/ 1543906 w 1543905"/>
              <a:gd name="connsiteY63" fmla="*/ 1337965 h 1399728"/>
              <a:gd name="connsiteX64" fmla="*/ 1481956 w 1543905"/>
              <a:gd name="connsiteY64" fmla="*/ 1276201 h 1399728"/>
            </a:gdLst>
            <a:ahLst/>
            <a:cxnLst/>
            <a:rect l="l" t="t" r="r" b="b"/>
            <a:pathLst>
              <a:path w="1543905" h="1399728">
                <a:moveTo>
                  <a:pt x="351048" y="523317"/>
                </a:moveTo>
                <a:cubicBezTo>
                  <a:pt x="351234" y="523317"/>
                  <a:pt x="351234" y="523317"/>
                  <a:pt x="351048" y="523317"/>
                </a:cubicBezTo>
                <a:cubicBezTo>
                  <a:pt x="351234" y="523317"/>
                  <a:pt x="351420" y="523503"/>
                  <a:pt x="351420" y="523503"/>
                </a:cubicBezTo>
                <a:lnTo>
                  <a:pt x="351420" y="1020031"/>
                </a:lnTo>
                <a:lnTo>
                  <a:pt x="351048" y="1020403"/>
                </a:lnTo>
                <a:lnTo>
                  <a:pt x="163525" y="1020403"/>
                </a:lnTo>
                <a:lnTo>
                  <a:pt x="163153" y="1020031"/>
                </a:lnTo>
                <a:lnTo>
                  <a:pt x="163153" y="523503"/>
                </a:lnTo>
                <a:lnTo>
                  <a:pt x="163153" y="523317"/>
                </a:lnTo>
                <a:lnTo>
                  <a:pt x="163339" y="523131"/>
                </a:lnTo>
                <a:lnTo>
                  <a:pt x="351048" y="523131"/>
                </a:lnTo>
                <a:moveTo>
                  <a:pt x="351048" y="411696"/>
                </a:moveTo>
                <a:lnTo>
                  <a:pt x="163339" y="411696"/>
                </a:lnTo>
                <a:cubicBezTo>
                  <a:pt x="101575" y="411696"/>
                  <a:pt x="51346" y="461739"/>
                  <a:pt x="51346" y="523689"/>
                </a:cubicBezTo>
                <a:lnTo>
                  <a:pt x="51346" y="1020217"/>
                </a:lnTo>
                <a:cubicBezTo>
                  <a:pt x="51346" y="1081795"/>
                  <a:pt x="101761" y="1132210"/>
                  <a:pt x="163339" y="1132210"/>
                </a:cubicBezTo>
                <a:lnTo>
                  <a:pt x="351048" y="1132210"/>
                </a:lnTo>
                <a:cubicBezTo>
                  <a:pt x="412626" y="1132210"/>
                  <a:pt x="463042" y="1081795"/>
                  <a:pt x="463042" y="1020217"/>
                </a:cubicBezTo>
                <a:lnTo>
                  <a:pt x="463042" y="523503"/>
                </a:lnTo>
                <a:cubicBezTo>
                  <a:pt x="463042" y="461739"/>
                  <a:pt x="412998" y="411696"/>
                  <a:pt x="351048" y="411696"/>
                </a:cubicBezTo>
                <a:close/>
                <a:moveTo>
                  <a:pt x="865808" y="111621"/>
                </a:moveTo>
                <a:cubicBezTo>
                  <a:pt x="865994" y="111621"/>
                  <a:pt x="866180" y="111807"/>
                  <a:pt x="866180" y="111807"/>
                </a:cubicBezTo>
                <a:lnTo>
                  <a:pt x="866180" y="1020031"/>
                </a:lnTo>
                <a:lnTo>
                  <a:pt x="865808" y="1020403"/>
                </a:lnTo>
                <a:lnTo>
                  <a:pt x="678284" y="1020403"/>
                </a:lnTo>
                <a:lnTo>
                  <a:pt x="677912" y="1020031"/>
                </a:lnTo>
                <a:lnTo>
                  <a:pt x="677912" y="111993"/>
                </a:lnTo>
                <a:lnTo>
                  <a:pt x="677912" y="111807"/>
                </a:lnTo>
                <a:lnTo>
                  <a:pt x="678098" y="111621"/>
                </a:lnTo>
                <a:lnTo>
                  <a:pt x="865808" y="111621"/>
                </a:lnTo>
                <a:moveTo>
                  <a:pt x="865808" y="0"/>
                </a:moveTo>
                <a:lnTo>
                  <a:pt x="677912" y="0"/>
                </a:lnTo>
                <a:cubicBezTo>
                  <a:pt x="616148" y="0"/>
                  <a:pt x="565919" y="50043"/>
                  <a:pt x="565919" y="111993"/>
                </a:cubicBezTo>
                <a:lnTo>
                  <a:pt x="565919" y="1020217"/>
                </a:lnTo>
                <a:cubicBezTo>
                  <a:pt x="565919" y="1081795"/>
                  <a:pt x="616335" y="1132210"/>
                  <a:pt x="677912" y="1132210"/>
                </a:cubicBezTo>
                <a:lnTo>
                  <a:pt x="865622" y="1132210"/>
                </a:lnTo>
                <a:cubicBezTo>
                  <a:pt x="927199" y="1132210"/>
                  <a:pt x="977615" y="1081795"/>
                  <a:pt x="977615" y="1020217"/>
                </a:cubicBezTo>
                <a:lnTo>
                  <a:pt x="977615" y="111993"/>
                </a:lnTo>
                <a:cubicBezTo>
                  <a:pt x="977615" y="50043"/>
                  <a:pt x="927571" y="0"/>
                  <a:pt x="865808" y="0"/>
                </a:cubicBezTo>
                <a:close/>
                <a:moveTo>
                  <a:pt x="1380381" y="729072"/>
                </a:moveTo>
                <a:cubicBezTo>
                  <a:pt x="1380567" y="729072"/>
                  <a:pt x="1380753" y="729258"/>
                  <a:pt x="1380753" y="729258"/>
                </a:cubicBezTo>
                <a:lnTo>
                  <a:pt x="1380753" y="1020031"/>
                </a:lnTo>
                <a:lnTo>
                  <a:pt x="1380381" y="1020403"/>
                </a:lnTo>
                <a:lnTo>
                  <a:pt x="1192858" y="1020403"/>
                </a:lnTo>
                <a:lnTo>
                  <a:pt x="1192485" y="1020031"/>
                </a:lnTo>
                <a:lnTo>
                  <a:pt x="1192485" y="729444"/>
                </a:lnTo>
                <a:lnTo>
                  <a:pt x="1192485" y="729258"/>
                </a:lnTo>
                <a:lnTo>
                  <a:pt x="1192671" y="729072"/>
                </a:lnTo>
                <a:lnTo>
                  <a:pt x="1380381" y="729072"/>
                </a:lnTo>
                <a:moveTo>
                  <a:pt x="1380381" y="617451"/>
                </a:moveTo>
                <a:lnTo>
                  <a:pt x="1192671" y="617451"/>
                </a:lnTo>
                <a:cubicBezTo>
                  <a:pt x="1130908" y="617451"/>
                  <a:pt x="1080678" y="667494"/>
                  <a:pt x="1080678" y="729444"/>
                </a:cubicBezTo>
                <a:lnTo>
                  <a:pt x="1080678" y="1020031"/>
                </a:lnTo>
                <a:cubicBezTo>
                  <a:pt x="1080678" y="1081608"/>
                  <a:pt x="1131094" y="1132024"/>
                  <a:pt x="1192671" y="1132024"/>
                </a:cubicBezTo>
                <a:lnTo>
                  <a:pt x="1380381" y="1132024"/>
                </a:lnTo>
                <a:cubicBezTo>
                  <a:pt x="1441959" y="1132024"/>
                  <a:pt x="1492374" y="1081608"/>
                  <a:pt x="1492374" y="1020031"/>
                </a:cubicBezTo>
                <a:lnTo>
                  <a:pt x="1492374" y="729444"/>
                </a:lnTo>
                <a:cubicBezTo>
                  <a:pt x="1492374" y="667680"/>
                  <a:pt x="1442145" y="617451"/>
                  <a:pt x="1380381" y="617451"/>
                </a:cubicBezTo>
                <a:close/>
                <a:moveTo>
                  <a:pt x="1481956" y="1276201"/>
                </a:moveTo>
                <a:lnTo>
                  <a:pt x="61764" y="1276201"/>
                </a:lnTo>
                <a:cubicBezTo>
                  <a:pt x="27719" y="1276201"/>
                  <a:pt x="0" y="1303920"/>
                  <a:pt x="0" y="1337965"/>
                </a:cubicBezTo>
                <a:cubicBezTo>
                  <a:pt x="0" y="1372009"/>
                  <a:pt x="27719" y="1399729"/>
                  <a:pt x="61764" y="1399729"/>
                </a:cubicBezTo>
                <a:lnTo>
                  <a:pt x="1482142" y="1399729"/>
                </a:lnTo>
                <a:cubicBezTo>
                  <a:pt x="1516187" y="1399729"/>
                  <a:pt x="1543906" y="1372009"/>
                  <a:pt x="1543906" y="1337965"/>
                </a:cubicBezTo>
                <a:cubicBezTo>
                  <a:pt x="1543720" y="1303734"/>
                  <a:pt x="1516187" y="1276201"/>
                  <a:pt x="1481956" y="1276201"/>
                </a:cubicBezTo>
                <a:close/>
              </a:path>
            </a:pathLst>
          </a:custGeom>
          <a:solidFill>
            <a:schemeClr val="bg1"/>
          </a:solidFill>
          <a:ln cap="flat">
            <a:noFill/>
            <a:prstDash val="solid"/>
            <a:miter/>
          </a:ln>
        </p:spPr>
        <p:txBody>
          <a:bodyPr vert="horz" wrap="square" lIns="91440" tIns="45720" rIns="91440" bIns="45720" rtlCol="0" anchor="ctr"/>
          <a:lstStyle/>
          <a:p>
            <a:pPr algn="l">
              <a:lnSpc>
                <a:spcPct val="110000"/>
              </a:lnSpc>
            </a:pPr>
            <a:endParaRPr kumimoji="1" lang="zh-CN" altLang="en-US"/>
          </a:p>
        </p:txBody>
      </p:sp>
      <p:sp>
        <p:nvSpPr>
          <p:cNvPr id="14" name="标题 1"/>
          <p:cNvSpPr txBox="1"/>
          <p:nvPr/>
        </p:nvSpPr>
        <p:spPr>
          <a:xfrm>
            <a:off x="9608768" y="1741824"/>
            <a:ext cx="410315" cy="426661"/>
          </a:xfrm>
          <a:custGeom>
            <a:avLst/>
            <a:gdLst>
              <a:gd name="connsiteX0" fmla="*/ 337768 w 1372282"/>
              <a:gd name="connsiteY0" fmla="*/ 1315328 h 1426949"/>
              <a:gd name="connsiteX1" fmla="*/ 530173 w 1372282"/>
              <a:gd name="connsiteY1" fmla="*/ 1315328 h 1426949"/>
              <a:gd name="connsiteX2" fmla="*/ 842109 w 1372282"/>
              <a:gd name="connsiteY2" fmla="*/ 1315328 h 1426949"/>
              <a:gd name="connsiteX3" fmla="*/ 1034514 w 1372282"/>
              <a:gd name="connsiteY3" fmla="*/ 1315328 h 1426949"/>
              <a:gd name="connsiteX4" fmla="*/ 1090325 w 1372282"/>
              <a:gd name="connsiteY4" fmla="*/ 1371139 h 1426949"/>
              <a:gd name="connsiteX5" fmla="*/ 1034514 w 1372282"/>
              <a:gd name="connsiteY5" fmla="*/ 1426949 h 1426949"/>
              <a:gd name="connsiteX6" fmla="*/ 842109 w 1372282"/>
              <a:gd name="connsiteY6" fmla="*/ 1426949 h 1426949"/>
              <a:gd name="connsiteX7" fmla="*/ 530173 w 1372282"/>
              <a:gd name="connsiteY7" fmla="*/ 1426949 h 1426949"/>
              <a:gd name="connsiteX8" fmla="*/ 337768 w 1372282"/>
              <a:gd name="connsiteY8" fmla="*/ 1426949 h 1426949"/>
              <a:gd name="connsiteX9" fmla="*/ 281957 w 1372282"/>
              <a:gd name="connsiteY9" fmla="*/ 1371139 h 1426949"/>
              <a:gd name="connsiteX10" fmla="*/ 337768 w 1372282"/>
              <a:gd name="connsiteY10" fmla="*/ 1315328 h 1426949"/>
              <a:gd name="connsiteX11" fmla="*/ 686154 w 1372282"/>
              <a:gd name="connsiteY11" fmla="*/ 111621 h 1426949"/>
              <a:gd name="connsiteX12" fmla="*/ 237624 w 1372282"/>
              <a:gd name="connsiteY12" fmla="*/ 560152 h 1426949"/>
              <a:gd name="connsiteX13" fmla="*/ 237624 w 1372282"/>
              <a:gd name="connsiteY13" fmla="*/ 985614 h 1426949"/>
              <a:gd name="connsiteX14" fmla="*/ 229252 w 1372282"/>
              <a:gd name="connsiteY14" fmla="*/ 1014822 h 1426949"/>
              <a:gd name="connsiteX15" fmla="*/ 155768 w 1372282"/>
              <a:gd name="connsiteY15" fmla="*/ 1134814 h 1426949"/>
              <a:gd name="connsiteX16" fmla="*/ 1214680 w 1372282"/>
              <a:gd name="connsiteY16" fmla="*/ 1134814 h 1426949"/>
              <a:gd name="connsiteX17" fmla="*/ 1143429 w 1372282"/>
              <a:gd name="connsiteY17" fmla="*/ 1023565 h 1426949"/>
              <a:gd name="connsiteX18" fmla="*/ 1134685 w 1372282"/>
              <a:gd name="connsiteY18" fmla="*/ 993428 h 1426949"/>
              <a:gd name="connsiteX19" fmla="*/ 1134685 w 1372282"/>
              <a:gd name="connsiteY19" fmla="*/ 560152 h 1426949"/>
              <a:gd name="connsiteX20" fmla="*/ 686154 w 1372282"/>
              <a:gd name="connsiteY20" fmla="*/ 111621 h 1426949"/>
              <a:gd name="connsiteX21" fmla="*/ 686154 w 1372282"/>
              <a:gd name="connsiteY21" fmla="*/ 0 h 1426949"/>
              <a:gd name="connsiteX22" fmla="*/ 903815 w 1372282"/>
              <a:gd name="connsiteY22" fmla="*/ 44276 h 1426949"/>
              <a:gd name="connsiteX23" fmla="*/ 1081851 w 1372282"/>
              <a:gd name="connsiteY23" fmla="*/ 164455 h 1426949"/>
              <a:gd name="connsiteX24" fmla="*/ 1202030 w 1372282"/>
              <a:gd name="connsiteY24" fmla="*/ 342491 h 1426949"/>
              <a:gd name="connsiteX25" fmla="*/ 1246306 w 1372282"/>
              <a:gd name="connsiteY25" fmla="*/ 560152 h 1426949"/>
              <a:gd name="connsiteX26" fmla="*/ 1246306 w 1372282"/>
              <a:gd name="connsiteY26" fmla="*/ 977243 h 1426949"/>
              <a:gd name="connsiteX27" fmla="*/ 1363508 w 1372282"/>
              <a:gd name="connsiteY27" fmla="*/ 1160487 h 1426949"/>
              <a:gd name="connsiteX28" fmla="*/ 1365369 w 1372282"/>
              <a:gd name="connsiteY28" fmla="*/ 1217414 h 1426949"/>
              <a:gd name="connsiteX29" fmla="*/ 1316628 w 1372282"/>
              <a:gd name="connsiteY29" fmla="*/ 1246436 h 1426949"/>
              <a:gd name="connsiteX30" fmla="*/ 55867 w 1372282"/>
              <a:gd name="connsiteY30" fmla="*/ 1246436 h 1426949"/>
              <a:gd name="connsiteX31" fmla="*/ 7126 w 1372282"/>
              <a:gd name="connsiteY31" fmla="*/ 1217786 h 1426949"/>
              <a:gd name="connsiteX32" fmla="*/ 8242 w 1372282"/>
              <a:gd name="connsiteY32" fmla="*/ 1161232 h 1426949"/>
              <a:gd name="connsiteX33" fmla="*/ 126002 w 1372282"/>
              <a:gd name="connsiteY33" fmla="*/ 969801 h 1426949"/>
              <a:gd name="connsiteX34" fmla="*/ 126002 w 1372282"/>
              <a:gd name="connsiteY34" fmla="*/ 560152 h 1426949"/>
              <a:gd name="connsiteX35" fmla="*/ 170279 w 1372282"/>
              <a:gd name="connsiteY35" fmla="*/ 342491 h 1426949"/>
              <a:gd name="connsiteX36" fmla="*/ 290458 w 1372282"/>
              <a:gd name="connsiteY36" fmla="*/ 164455 h 1426949"/>
              <a:gd name="connsiteX37" fmla="*/ 468493 w 1372282"/>
              <a:gd name="connsiteY37" fmla="*/ 44276 h 1426949"/>
              <a:gd name="connsiteX38" fmla="*/ 686154 w 1372282"/>
              <a:gd name="connsiteY38" fmla="*/ 0 h 1426949"/>
            </a:gdLst>
            <a:ahLst/>
            <a:cxnLst/>
            <a:rect l="l" t="t" r="r" b="b"/>
            <a:pathLst>
              <a:path w="1372282" h="1426949">
                <a:moveTo>
                  <a:pt x="337768" y="1315328"/>
                </a:moveTo>
                <a:lnTo>
                  <a:pt x="530173" y="1315328"/>
                </a:lnTo>
                <a:lnTo>
                  <a:pt x="842109" y="1315328"/>
                </a:lnTo>
                <a:lnTo>
                  <a:pt x="1034514" y="1315328"/>
                </a:lnTo>
                <a:cubicBezTo>
                  <a:pt x="1065396" y="1315328"/>
                  <a:pt x="1090325" y="1340257"/>
                  <a:pt x="1090325" y="1371139"/>
                </a:cubicBezTo>
                <a:cubicBezTo>
                  <a:pt x="1090325" y="1402021"/>
                  <a:pt x="1065210" y="1426949"/>
                  <a:pt x="1034514" y="1426949"/>
                </a:cubicBezTo>
                <a:lnTo>
                  <a:pt x="842109" y="1426949"/>
                </a:lnTo>
                <a:lnTo>
                  <a:pt x="530173" y="1426949"/>
                </a:lnTo>
                <a:lnTo>
                  <a:pt x="337768" y="1426949"/>
                </a:lnTo>
                <a:cubicBezTo>
                  <a:pt x="306886" y="1426949"/>
                  <a:pt x="281957" y="1402021"/>
                  <a:pt x="281957" y="1371139"/>
                </a:cubicBezTo>
                <a:cubicBezTo>
                  <a:pt x="281957" y="1340257"/>
                  <a:pt x="306886" y="1315328"/>
                  <a:pt x="337768" y="1315328"/>
                </a:cubicBezTo>
                <a:close/>
                <a:moveTo>
                  <a:pt x="686154" y="111621"/>
                </a:moveTo>
                <a:cubicBezTo>
                  <a:pt x="438914" y="111621"/>
                  <a:pt x="237624" y="312725"/>
                  <a:pt x="237624" y="560152"/>
                </a:cubicBezTo>
                <a:lnTo>
                  <a:pt x="237624" y="985614"/>
                </a:lnTo>
                <a:cubicBezTo>
                  <a:pt x="237624" y="996032"/>
                  <a:pt x="234833" y="1006078"/>
                  <a:pt x="229252" y="1014822"/>
                </a:cubicBezTo>
                <a:lnTo>
                  <a:pt x="155768" y="1134814"/>
                </a:lnTo>
                <a:lnTo>
                  <a:pt x="1214680" y="1134814"/>
                </a:lnTo>
                <a:lnTo>
                  <a:pt x="1143429" y="1023565"/>
                </a:lnTo>
                <a:cubicBezTo>
                  <a:pt x="1137662" y="1014636"/>
                  <a:pt x="1134685" y="1004218"/>
                  <a:pt x="1134685" y="993428"/>
                </a:cubicBezTo>
                <a:lnTo>
                  <a:pt x="1134685" y="560152"/>
                </a:lnTo>
                <a:cubicBezTo>
                  <a:pt x="1134685" y="312911"/>
                  <a:pt x="933581" y="111621"/>
                  <a:pt x="686154" y="111621"/>
                </a:cubicBezTo>
                <a:close/>
                <a:moveTo>
                  <a:pt x="686154" y="0"/>
                </a:moveTo>
                <a:cubicBezTo>
                  <a:pt x="761499" y="0"/>
                  <a:pt x="834610" y="14883"/>
                  <a:pt x="903815" y="44276"/>
                </a:cubicBezTo>
                <a:cubicBezTo>
                  <a:pt x="970416" y="72554"/>
                  <a:pt x="1030319" y="113109"/>
                  <a:pt x="1081851" y="164455"/>
                </a:cubicBezTo>
                <a:cubicBezTo>
                  <a:pt x="1133383" y="215987"/>
                  <a:pt x="1173753" y="275890"/>
                  <a:pt x="1202030" y="342491"/>
                </a:cubicBezTo>
                <a:cubicBezTo>
                  <a:pt x="1231423" y="411510"/>
                  <a:pt x="1246306" y="484808"/>
                  <a:pt x="1246306" y="560152"/>
                </a:cubicBezTo>
                <a:lnTo>
                  <a:pt x="1246306" y="977243"/>
                </a:lnTo>
                <a:lnTo>
                  <a:pt x="1363508" y="1160487"/>
                </a:lnTo>
                <a:cubicBezTo>
                  <a:pt x="1374484" y="1177603"/>
                  <a:pt x="1375229" y="1199555"/>
                  <a:pt x="1365369" y="1217414"/>
                </a:cubicBezTo>
                <a:cubicBezTo>
                  <a:pt x="1355695" y="1235273"/>
                  <a:pt x="1336905" y="1246436"/>
                  <a:pt x="1316628" y="1246436"/>
                </a:cubicBezTo>
                <a:lnTo>
                  <a:pt x="55867" y="1246436"/>
                </a:lnTo>
                <a:cubicBezTo>
                  <a:pt x="35589" y="1246436"/>
                  <a:pt x="16986" y="1235460"/>
                  <a:pt x="7126" y="1217786"/>
                </a:cubicBezTo>
                <a:cubicBezTo>
                  <a:pt x="-2734" y="1200113"/>
                  <a:pt x="-2362" y="1178533"/>
                  <a:pt x="8242" y="1161232"/>
                </a:cubicBezTo>
                <a:lnTo>
                  <a:pt x="126002" y="969801"/>
                </a:lnTo>
                <a:lnTo>
                  <a:pt x="126002" y="560152"/>
                </a:lnTo>
                <a:cubicBezTo>
                  <a:pt x="126002" y="484808"/>
                  <a:pt x="140885" y="411696"/>
                  <a:pt x="170279" y="342491"/>
                </a:cubicBezTo>
                <a:cubicBezTo>
                  <a:pt x="198556" y="275890"/>
                  <a:pt x="239112" y="215987"/>
                  <a:pt x="290458" y="164455"/>
                </a:cubicBezTo>
                <a:cubicBezTo>
                  <a:pt x="341803" y="112923"/>
                  <a:pt x="401893" y="72554"/>
                  <a:pt x="468493" y="44276"/>
                </a:cubicBezTo>
                <a:cubicBezTo>
                  <a:pt x="537512" y="14883"/>
                  <a:pt x="610810" y="0"/>
                  <a:pt x="686154" y="0"/>
                </a:cubicBezTo>
                <a:close/>
              </a:path>
            </a:pathLst>
          </a:custGeom>
          <a:solidFill>
            <a:schemeClr val="accent1"/>
          </a:solidFill>
          <a:ln cap="flat">
            <a:noFill/>
            <a:prstDash val="solid"/>
            <a:miter/>
          </a:ln>
        </p:spPr>
        <p:txBody>
          <a:bodyPr vert="horz" wrap="square" lIns="91440" tIns="45720" rIns="91440" bIns="45720" rtlCol="0" anchor="ctr"/>
          <a:lstStyle/>
          <a:p>
            <a:pPr algn="l">
              <a:lnSpc>
                <a:spcPct val="110000"/>
              </a:lnSpc>
            </a:pPr>
            <a:endParaRPr kumimoji="1" lang="zh-CN" altLang="en-US"/>
          </a:p>
        </p:txBody>
      </p:sp>
      <p:sp>
        <p:nvSpPr>
          <p:cNvPr id="15" name="标题 1"/>
          <p:cNvSpPr txBox="1"/>
          <p:nvPr/>
        </p:nvSpPr>
        <p:spPr>
          <a:xfrm>
            <a:off x="875479" y="3330254"/>
            <a:ext cx="2989060" cy="2200710"/>
          </a:xfrm>
          <a:prstGeom prst="rect">
            <a:avLst/>
          </a:prstGeom>
          <a:noFill/>
          <a:ln>
            <a:noFill/>
          </a:ln>
        </p:spPr>
        <p:txBody>
          <a:bodyPr vert="horz" wrap="square" lIns="0" tIns="0" rIns="0" bIns="0" rtlCol="0" anchor="t"/>
          <a:lstStyle/>
          <a:p>
            <a:pPr algn="ctr">
              <a:lnSpc>
                <a:spcPct val="150000"/>
              </a:lnSpc>
            </a:pPr>
            <a:r>
              <a:rPr kumimoji="1" lang="en-US" altLang="zh-CN" b="1" dirty="0">
                <a:solidFill>
                  <a:srgbClr val="0F3AAA"/>
                </a:solidFill>
                <a:latin typeface="Times New Roman" panose="02020603050405020304" pitchFamily="18" charset="0"/>
                <a:cs typeface="Times New Roman" panose="02020603050405020304" pitchFamily="18" charset="0"/>
              </a:rPr>
              <a:t>It allows users to quickly and easily check the weather of the place they want to know</a:t>
            </a:r>
          </a:p>
          <a:p>
            <a:pPr algn="ctr">
              <a:lnSpc>
                <a:spcPct val="150000"/>
              </a:lnSpc>
            </a:pPr>
            <a:endParaRPr kumimoji="1" lang="en-US" altLang="zh-CN" dirty="0"/>
          </a:p>
          <a:p>
            <a:pPr algn="ctr">
              <a:lnSpc>
                <a:spcPct val="150000"/>
              </a:lnSpc>
            </a:pPr>
            <a:endParaRPr kumimoji="1" lang="zh-CN" altLang="en-US" dirty="0"/>
          </a:p>
        </p:txBody>
      </p:sp>
      <p:sp>
        <p:nvSpPr>
          <p:cNvPr id="16" name="标题 1"/>
          <p:cNvSpPr txBox="1"/>
          <p:nvPr/>
        </p:nvSpPr>
        <p:spPr>
          <a:xfrm>
            <a:off x="8319395" y="3330254"/>
            <a:ext cx="2989060" cy="2200710"/>
          </a:xfrm>
          <a:prstGeom prst="rect">
            <a:avLst/>
          </a:prstGeom>
          <a:noFill/>
          <a:ln>
            <a:noFill/>
          </a:ln>
        </p:spPr>
        <p:txBody>
          <a:bodyPr vert="horz" wrap="square" lIns="0" tIns="0" rIns="0" bIns="0" rtlCol="0" anchor="t"/>
          <a:lstStyle/>
          <a:p>
            <a:pPr algn="ctr">
              <a:lnSpc>
                <a:spcPct val="150000"/>
              </a:lnSpc>
            </a:pPr>
            <a:r>
              <a:rPr kumimoji="1" lang="en-US" altLang="zh-CN" sz="1600" b="1" dirty="0">
                <a:ln w="12700">
                  <a:noFill/>
                </a:ln>
                <a:solidFill>
                  <a:srgbClr val="0933A0"/>
                </a:solidFill>
                <a:latin typeface="Times New Roman" panose="02020603050405020304" pitchFamily="18" charset="0"/>
                <a:ea typeface="Source Han Sans"/>
                <a:cs typeface="Times New Roman" panose="02020603050405020304" pitchFamily="18" charset="0"/>
              </a:rPr>
              <a:t>In the development of the unopened, it can be combined with mainstream mobile phone software, and the temperature of the city can be set through the software at regular intervals.</a:t>
            </a:r>
          </a:p>
          <a:p>
            <a:pPr algn="ctr">
              <a:lnSpc>
                <a:spcPct val="150000"/>
              </a:lnSpc>
            </a:pPr>
            <a:endParaRPr kumimoji="1" lang="en-US" altLang="zh-CN" sz="1400" dirty="0" err="1">
              <a:ln w="12700">
                <a:noFill/>
              </a:ln>
              <a:solidFill>
                <a:srgbClr val="262626">
                  <a:alpha val="100000"/>
                </a:srgbClr>
              </a:solidFill>
              <a:latin typeface="Source Han Sans"/>
              <a:ea typeface="Source Han Sans"/>
              <a:cs typeface="Source Han Sans"/>
            </a:endParaRPr>
          </a:p>
        </p:txBody>
      </p:sp>
      <p:sp>
        <p:nvSpPr>
          <p:cNvPr id="17" name="标题 1"/>
          <p:cNvSpPr txBox="1"/>
          <p:nvPr/>
        </p:nvSpPr>
        <p:spPr>
          <a:xfrm>
            <a:off x="4608206" y="3330254"/>
            <a:ext cx="2989060" cy="2200710"/>
          </a:xfrm>
          <a:prstGeom prst="rect">
            <a:avLst/>
          </a:prstGeom>
          <a:noFill/>
          <a:ln>
            <a:noFill/>
          </a:ln>
        </p:spPr>
        <p:txBody>
          <a:bodyPr vert="horz" wrap="square" lIns="0" tIns="0" rIns="0" bIns="0" rtlCol="0" anchor="t"/>
          <a:lstStyle/>
          <a:p>
            <a:pPr algn="ctr">
              <a:lnSpc>
                <a:spcPct val="150000"/>
              </a:lnSpc>
            </a:pPr>
            <a:endParaRPr kumimoji="1" lang="en-US" altLang="zh-CN" sz="1400" dirty="0">
              <a:ln w="12700">
                <a:noFill/>
              </a:ln>
              <a:solidFill>
                <a:srgbClr val="FFFFFF">
                  <a:alpha val="100000"/>
                </a:srgbClr>
              </a:solidFill>
              <a:latin typeface="Source Han Sans"/>
              <a:ea typeface="Source Han Sans"/>
              <a:cs typeface="Source Han Sans"/>
            </a:endParaRPr>
          </a:p>
        </p:txBody>
      </p:sp>
      <p:sp>
        <p:nvSpPr>
          <p:cNvPr id="18" name="标题 1"/>
          <p:cNvSpPr txBox="1"/>
          <p:nvPr/>
        </p:nvSpPr>
        <p:spPr>
          <a:xfrm>
            <a:off x="9385405" y="5613564"/>
            <a:ext cx="857040" cy="207668"/>
          </a:xfrm>
          <a:prstGeom prst="roundRect">
            <a:avLst>
              <a:gd name="adj" fmla="val 50000"/>
            </a:avLst>
          </a:prstGeom>
          <a:noFill/>
          <a:ln w="12700" cap="sq">
            <a:solidFill>
              <a:schemeClr val="accent1">
                <a:lumMod val="20000"/>
                <a:lumOff val="80000"/>
              </a:schemeClr>
            </a:solidFill>
            <a:miter/>
          </a:ln>
          <a:effectLst/>
        </p:spPr>
        <p:txBody>
          <a:bodyPr vert="horz" wrap="square" lIns="0" tIns="0" rIns="0" bIns="0" rtlCol="0" anchor="ctr"/>
          <a:lstStyle/>
          <a:p>
            <a:pPr algn="ctr">
              <a:lnSpc>
                <a:spcPct val="110000"/>
              </a:lnSpc>
            </a:pPr>
            <a:endParaRPr kumimoji="1" lang="zh-CN" altLang="en-US"/>
          </a:p>
        </p:txBody>
      </p:sp>
      <p:sp>
        <p:nvSpPr>
          <p:cNvPr id="19" name="标题 1"/>
          <p:cNvSpPr txBox="1"/>
          <p:nvPr/>
        </p:nvSpPr>
        <p:spPr>
          <a:xfrm>
            <a:off x="9646475" y="5685516"/>
            <a:ext cx="63764" cy="63764"/>
          </a:xfrm>
          <a:prstGeom prst="ellipse">
            <a:avLst/>
          </a:prstGeom>
          <a:solidFill>
            <a:schemeClr val="accent1">
              <a:lumMod val="20000"/>
              <a:lumOff val="8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0" name="标题 1"/>
          <p:cNvSpPr txBox="1"/>
          <p:nvPr/>
        </p:nvSpPr>
        <p:spPr>
          <a:xfrm>
            <a:off x="9782042" y="5685516"/>
            <a:ext cx="63764" cy="63764"/>
          </a:xfrm>
          <a:prstGeom prst="ellipse">
            <a:avLst/>
          </a:prstGeom>
          <a:solidFill>
            <a:schemeClr val="accent1">
              <a:lumMod val="60000"/>
              <a:lumOff val="4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p:cNvSpPr txBox="1"/>
          <p:nvPr/>
        </p:nvSpPr>
        <p:spPr>
          <a:xfrm>
            <a:off x="9917609" y="5685516"/>
            <a:ext cx="63764" cy="63764"/>
          </a:xfrm>
          <a:prstGeom prst="ellipse">
            <a:avLst/>
          </a:prstGeom>
          <a:solidFill>
            <a:schemeClr val="accent1">
              <a:lumMod val="20000"/>
              <a:lumOff val="8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2" name="标题 1"/>
          <p:cNvSpPr txBox="1"/>
          <p:nvPr/>
        </p:nvSpPr>
        <p:spPr>
          <a:xfrm>
            <a:off x="5674216" y="5613564"/>
            <a:ext cx="857040" cy="207668"/>
          </a:xfrm>
          <a:prstGeom prst="roundRect">
            <a:avLst>
              <a:gd name="adj" fmla="val 50000"/>
            </a:avLst>
          </a:prstGeom>
          <a:noFill/>
          <a:ln w="12700" cap="sq">
            <a:solidFill>
              <a:schemeClr val="accent1">
                <a:lumMod val="20000"/>
                <a:lumOff val="80000"/>
              </a:schemeClr>
            </a:solidFill>
            <a:miter/>
          </a:ln>
          <a:effectLst/>
        </p:spPr>
        <p:txBody>
          <a:bodyPr vert="horz" wrap="square" lIns="0" tIns="0" rIns="0" bIns="0" rtlCol="0" anchor="ctr"/>
          <a:lstStyle/>
          <a:p>
            <a:pPr algn="ctr">
              <a:lnSpc>
                <a:spcPct val="110000"/>
              </a:lnSpc>
            </a:pPr>
            <a:endParaRPr kumimoji="1" lang="zh-CN" altLang="en-US"/>
          </a:p>
        </p:txBody>
      </p:sp>
      <p:sp>
        <p:nvSpPr>
          <p:cNvPr id="23" name="标题 1"/>
          <p:cNvSpPr txBox="1"/>
          <p:nvPr/>
        </p:nvSpPr>
        <p:spPr>
          <a:xfrm>
            <a:off x="5935286" y="5685516"/>
            <a:ext cx="63764" cy="63764"/>
          </a:xfrm>
          <a:prstGeom prst="ellipse">
            <a:avLst/>
          </a:prstGeom>
          <a:solidFill>
            <a:schemeClr val="accent1">
              <a:lumMod val="60000"/>
              <a:lumOff val="4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4" name="标题 1"/>
          <p:cNvSpPr txBox="1"/>
          <p:nvPr/>
        </p:nvSpPr>
        <p:spPr>
          <a:xfrm>
            <a:off x="6070853" y="5685516"/>
            <a:ext cx="63764" cy="63764"/>
          </a:xfrm>
          <a:prstGeom prst="ellipse">
            <a:avLst/>
          </a:prstGeom>
          <a:solidFill>
            <a:schemeClr val="accent1">
              <a:lumMod val="20000"/>
              <a:lumOff val="8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5" name="标题 1"/>
          <p:cNvSpPr txBox="1"/>
          <p:nvPr/>
        </p:nvSpPr>
        <p:spPr>
          <a:xfrm>
            <a:off x="6206420" y="5685516"/>
            <a:ext cx="63764" cy="63764"/>
          </a:xfrm>
          <a:prstGeom prst="ellipse">
            <a:avLst/>
          </a:prstGeom>
          <a:solidFill>
            <a:schemeClr val="accent1">
              <a:lumMod val="60000"/>
              <a:lumOff val="4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6" name="标题 1"/>
          <p:cNvSpPr txBox="1"/>
          <p:nvPr/>
        </p:nvSpPr>
        <p:spPr>
          <a:xfrm>
            <a:off x="1941489" y="5613564"/>
            <a:ext cx="857040" cy="207668"/>
          </a:xfrm>
          <a:prstGeom prst="roundRect">
            <a:avLst>
              <a:gd name="adj" fmla="val 50000"/>
            </a:avLst>
          </a:prstGeom>
          <a:noFill/>
          <a:ln w="12700" cap="sq">
            <a:solidFill>
              <a:schemeClr val="accent1">
                <a:lumMod val="20000"/>
                <a:lumOff val="80000"/>
              </a:schemeClr>
            </a:solidFill>
            <a:miter/>
          </a:ln>
          <a:effectLst/>
        </p:spPr>
        <p:txBody>
          <a:bodyPr vert="horz" wrap="square" lIns="0" tIns="0" rIns="0" bIns="0" rtlCol="0" anchor="ctr"/>
          <a:lstStyle/>
          <a:p>
            <a:pPr algn="ctr">
              <a:lnSpc>
                <a:spcPct val="110000"/>
              </a:lnSpc>
            </a:pPr>
            <a:endParaRPr kumimoji="1" lang="zh-CN" altLang="en-US"/>
          </a:p>
        </p:txBody>
      </p:sp>
      <p:sp>
        <p:nvSpPr>
          <p:cNvPr id="27" name="标题 1"/>
          <p:cNvSpPr txBox="1"/>
          <p:nvPr/>
        </p:nvSpPr>
        <p:spPr>
          <a:xfrm>
            <a:off x="2202559" y="5685516"/>
            <a:ext cx="63764" cy="63764"/>
          </a:xfrm>
          <a:prstGeom prst="ellipse">
            <a:avLst/>
          </a:prstGeom>
          <a:solidFill>
            <a:schemeClr val="accent1">
              <a:lumMod val="20000"/>
              <a:lumOff val="8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8" name="标题 1"/>
          <p:cNvSpPr txBox="1"/>
          <p:nvPr/>
        </p:nvSpPr>
        <p:spPr>
          <a:xfrm>
            <a:off x="2338126" y="5685516"/>
            <a:ext cx="63764" cy="63764"/>
          </a:xfrm>
          <a:prstGeom prst="ellipse">
            <a:avLst/>
          </a:prstGeom>
          <a:solidFill>
            <a:schemeClr val="accent1">
              <a:lumMod val="60000"/>
              <a:lumOff val="4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29" name="标题 1"/>
          <p:cNvSpPr txBox="1"/>
          <p:nvPr/>
        </p:nvSpPr>
        <p:spPr>
          <a:xfrm>
            <a:off x="2473693" y="5685516"/>
            <a:ext cx="63764" cy="63764"/>
          </a:xfrm>
          <a:prstGeom prst="ellipse">
            <a:avLst/>
          </a:prstGeom>
          <a:solidFill>
            <a:schemeClr val="accent1">
              <a:lumMod val="20000"/>
              <a:lumOff val="80000"/>
            </a:schemeClr>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30" name="标题 1"/>
          <p:cNvSpPr txBox="1"/>
          <p:nvPr/>
        </p:nvSpPr>
        <p:spPr>
          <a:xfrm>
            <a:off x="275063" y="392345"/>
            <a:ext cx="7530200" cy="612000"/>
          </a:xfrm>
          <a:prstGeom prst="rect">
            <a:avLst/>
          </a:prstGeom>
          <a:gradFill>
            <a:gsLst>
              <a:gs pos="5000">
                <a:schemeClr val="bg1">
                  <a:lumMod val="95000"/>
                </a:schemeClr>
              </a:gs>
              <a:gs pos="84000">
                <a:schemeClr val="bg1"/>
              </a:gs>
            </a:gsLst>
            <a:lin ang="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31" name="标题 1"/>
          <p:cNvSpPr txBox="1"/>
          <p:nvPr/>
        </p:nvSpPr>
        <p:spPr>
          <a:xfrm>
            <a:off x="444400" y="0"/>
            <a:ext cx="216000" cy="698810"/>
          </a:xfrm>
          <a:prstGeom prst="rect">
            <a:avLst/>
          </a:prstGeom>
          <a:solidFill>
            <a:schemeClr val="accent1"/>
          </a:solidFill>
          <a:ln w="25400" cap="sq">
            <a:noFill/>
            <a:miter/>
          </a:ln>
        </p:spPr>
        <p:txBody>
          <a:bodyPr vert="horz" wrap="square" lIns="91440" tIns="45720" rIns="91440" bIns="45720" rtlCol="0" anchor="ctr"/>
          <a:lstStyle/>
          <a:p>
            <a:pPr algn="ctr">
              <a:lnSpc>
                <a:spcPct val="110000"/>
              </a:lnSpc>
            </a:pPr>
            <a:endParaRPr kumimoji="1" lang="zh-CN" altLang="en-US"/>
          </a:p>
        </p:txBody>
      </p:sp>
      <p:sp>
        <p:nvSpPr>
          <p:cNvPr id="32" name="标题 1"/>
          <p:cNvSpPr txBox="1"/>
          <p:nvPr/>
        </p:nvSpPr>
        <p:spPr>
          <a:xfrm>
            <a:off x="817756" y="464345"/>
            <a:ext cx="10701144" cy="468000"/>
          </a:xfrm>
          <a:prstGeom prst="rect">
            <a:avLst/>
          </a:prstGeom>
          <a:noFill/>
          <a:ln>
            <a:noFill/>
          </a:ln>
        </p:spPr>
        <p:txBody>
          <a:bodyPr vert="horz" wrap="square" lIns="0" tIns="0" rIns="0" bIns="0" rtlCol="0" anchor="ctr"/>
          <a:lstStyle/>
          <a:p>
            <a:pPr>
              <a:lnSpc>
                <a:spcPct val="110000"/>
              </a:lnSpc>
            </a:pPr>
            <a:r>
              <a:rPr kumimoji="1" lang="en-US" altLang="zh-CN" sz="2400" b="1" dirty="0">
                <a:solidFill>
                  <a:srgbClr val="0F3AAA"/>
                </a:solidFill>
                <a:latin typeface="Times New Roman" panose="02020603050405020304" pitchFamily="18" charset="0"/>
                <a:cs typeface="Times New Roman" panose="02020603050405020304" pitchFamily="18" charset="0"/>
              </a:rPr>
              <a:t>Software Development Overview</a:t>
            </a:r>
            <a:endParaRPr kumimoji="1" lang="zh-CN" altLang="en-US" sz="2400" b="1" dirty="0">
              <a:solidFill>
                <a:srgbClr val="0F3AAA"/>
              </a:solidFill>
              <a:latin typeface="Times New Roman" panose="02020603050405020304" pitchFamily="18" charset="0"/>
              <a:cs typeface="Times New Roman" panose="02020603050405020304" pitchFamily="18" charset="0"/>
            </a:endParaRPr>
          </a:p>
        </p:txBody>
      </p:sp>
      <p:sp>
        <p:nvSpPr>
          <p:cNvPr id="33" name="文本框 32">
            <a:extLst>
              <a:ext uri="{FF2B5EF4-FFF2-40B4-BE49-F238E27FC236}">
                <a16:creationId xmlns:a16="http://schemas.microsoft.com/office/drawing/2014/main" id="{0DECFC9D-DA8A-4289-A853-90FB73C5BB4B}"/>
              </a:ext>
            </a:extLst>
          </p:cNvPr>
          <p:cNvSpPr txBox="1"/>
          <p:nvPr/>
        </p:nvSpPr>
        <p:spPr>
          <a:xfrm>
            <a:off x="827912" y="2781123"/>
            <a:ext cx="3072287" cy="338554"/>
          </a:xfrm>
          <a:prstGeom prst="rect">
            <a:avLst/>
          </a:prstGeom>
          <a:noFill/>
        </p:spPr>
        <p:txBody>
          <a:bodyPr wrap="square" rtlCol="0">
            <a:spAutoFit/>
          </a:bodyPr>
          <a:lstStyle/>
          <a:p>
            <a:r>
              <a:rPr lang="en-US" altLang="zh-CN" sz="1600" b="1" dirty="0">
                <a:solidFill>
                  <a:srgbClr val="0F3AAA"/>
                </a:solidFill>
                <a:latin typeface="Times New Roman" panose="02020603050405020304" pitchFamily="18" charset="0"/>
                <a:cs typeface="Times New Roman" panose="02020603050405020304" pitchFamily="18" charset="0"/>
              </a:rPr>
              <a:t>Purpose of software development</a:t>
            </a:r>
            <a:endParaRPr lang="zh-CN" altLang="en-US" sz="1600" b="1" dirty="0">
              <a:solidFill>
                <a:srgbClr val="0F3AAA"/>
              </a:solidFill>
              <a:latin typeface="Times New Roman" panose="02020603050405020304" pitchFamily="18" charset="0"/>
              <a:cs typeface="Times New Roman" panose="02020603050405020304" pitchFamily="18" charset="0"/>
            </a:endParaRPr>
          </a:p>
        </p:txBody>
      </p:sp>
      <p:sp>
        <p:nvSpPr>
          <p:cNvPr id="35" name="文本框 34">
            <a:extLst>
              <a:ext uri="{FF2B5EF4-FFF2-40B4-BE49-F238E27FC236}">
                <a16:creationId xmlns:a16="http://schemas.microsoft.com/office/drawing/2014/main" id="{E8F71FB3-4414-4321-AE0D-DF8B9FD3DBCF}"/>
              </a:ext>
            </a:extLst>
          </p:cNvPr>
          <p:cNvSpPr txBox="1"/>
          <p:nvPr/>
        </p:nvSpPr>
        <p:spPr>
          <a:xfrm>
            <a:off x="4608206" y="3375302"/>
            <a:ext cx="2989060" cy="2308324"/>
          </a:xfrm>
          <a:prstGeom prst="rect">
            <a:avLst/>
          </a:prstGeom>
          <a:noFill/>
        </p:spPr>
        <p:txBody>
          <a:bodyPr wrap="square" rtlCol="0">
            <a:spAutoFit/>
          </a:bodyPr>
          <a:lstStyle/>
          <a:p>
            <a:pPr algn="ctr"/>
            <a:r>
              <a:rPr lang="en-US" altLang="zh-CN" b="1" dirty="0">
                <a:solidFill>
                  <a:schemeClr val="bg1"/>
                </a:solidFill>
                <a:latin typeface="Times New Roman" panose="02020603050405020304" pitchFamily="18" charset="0"/>
                <a:cs typeface="Times New Roman" panose="02020603050405020304" pitchFamily="18" charset="0"/>
              </a:rPr>
              <a:t>The user will fill in the simple question-and-answer format, let the program know the target coordinates, and then feedback to the user.</a:t>
            </a:r>
          </a:p>
          <a:p>
            <a:endParaRPr lang="en-US" altLang="zh-CN" dirty="0"/>
          </a:p>
          <a:p>
            <a:endParaRPr lang="zh-CN" altLang="en-US"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0" y="0"/>
            <a:ext cx="12192000" cy="6857999"/>
          </a:xfrm>
          <a:prstGeom prst="rect">
            <a:avLst/>
          </a:prstGeom>
          <a:noFill/>
          <a:ln>
            <a:noFill/>
          </a:ln>
        </p:spPr>
      </p:pic>
      <p:sp>
        <p:nvSpPr>
          <p:cNvPr id="3" name="标题 1"/>
          <p:cNvSpPr txBox="1"/>
          <p:nvPr/>
        </p:nvSpPr>
        <p:spPr>
          <a:xfrm>
            <a:off x="0" y="963130"/>
            <a:ext cx="12192000" cy="5334000"/>
          </a:xfrm>
          <a:custGeom>
            <a:avLst/>
            <a:gdLst>
              <a:gd name="connsiteX0" fmla="*/ 0 w 12192000"/>
              <a:gd name="connsiteY0" fmla="*/ 0 h 3454242"/>
              <a:gd name="connsiteX1" fmla="*/ 320891 w 12192000"/>
              <a:gd name="connsiteY1" fmla="*/ 67651 h 3454242"/>
              <a:gd name="connsiteX2" fmla="*/ 6096000 w 12192000"/>
              <a:gd name="connsiteY2" fmla="*/ 603825 h 3454242"/>
              <a:gd name="connsiteX3" fmla="*/ 11871110 w 12192000"/>
              <a:gd name="connsiteY3" fmla="*/ 67651 h 3454242"/>
              <a:gd name="connsiteX4" fmla="*/ 12192000 w 12192000"/>
              <a:gd name="connsiteY4" fmla="*/ 0 h 3454242"/>
              <a:gd name="connsiteX5" fmla="*/ 12192000 w 12192000"/>
              <a:gd name="connsiteY5" fmla="*/ 3454242 h 3454242"/>
              <a:gd name="connsiteX6" fmla="*/ 11871110 w 12192000"/>
              <a:gd name="connsiteY6" fmla="*/ 3386590 h 3454242"/>
              <a:gd name="connsiteX7" fmla="*/ 6096000 w 12192000"/>
              <a:gd name="connsiteY7" fmla="*/ 2850416 h 3454242"/>
              <a:gd name="connsiteX8" fmla="*/ 320891 w 12192000"/>
              <a:gd name="connsiteY8" fmla="*/ 3386590 h 3454242"/>
              <a:gd name="connsiteX9" fmla="*/ 0 w 12192000"/>
              <a:gd name="connsiteY9" fmla="*/ 3454242 h 3454242"/>
            </a:gdLst>
            <a:ahLst/>
            <a:cxnLst/>
            <a:rect l="l" t="t" r="r" b="b"/>
            <a:pathLst>
              <a:path w="12192000" h="3454242">
                <a:moveTo>
                  <a:pt x="0" y="0"/>
                </a:moveTo>
                <a:lnTo>
                  <a:pt x="320891" y="67651"/>
                </a:lnTo>
                <a:cubicBezTo>
                  <a:pt x="2037618" y="409594"/>
                  <a:pt x="4004947" y="603825"/>
                  <a:pt x="6096000" y="603825"/>
                </a:cubicBezTo>
                <a:cubicBezTo>
                  <a:pt x="8187054" y="603825"/>
                  <a:pt x="10154382" y="409594"/>
                  <a:pt x="11871110" y="67651"/>
                </a:cubicBezTo>
                <a:lnTo>
                  <a:pt x="12192000" y="0"/>
                </a:lnTo>
                <a:lnTo>
                  <a:pt x="12192000" y="3454242"/>
                </a:lnTo>
                <a:lnTo>
                  <a:pt x="11871110" y="3386590"/>
                </a:lnTo>
                <a:cubicBezTo>
                  <a:pt x="10154382" y="3044647"/>
                  <a:pt x="8187054" y="2850416"/>
                  <a:pt x="6096000" y="2850416"/>
                </a:cubicBezTo>
                <a:cubicBezTo>
                  <a:pt x="4004946" y="2850416"/>
                  <a:pt x="2037618" y="3044647"/>
                  <a:pt x="320891" y="3386590"/>
                </a:cubicBezTo>
                <a:lnTo>
                  <a:pt x="0" y="3454242"/>
                </a:lnTo>
                <a:close/>
              </a:path>
            </a:pathLst>
          </a:custGeom>
          <a:gradFill>
            <a:gsLst>
              <a:gs pos="0">
                <a:schemeClr val="accent1">
                  <a:lumMod val="60000"/>
                  <a:lumOff val="40000"/>
                </a:schemeClr>
              </a:gs>
              <a:gs pos="65000">
                <a:schemeClr val="accent1"/>
              </a:gs>
            </a:gsLst>
            <a:lin ang="2700000" scaled="0"/>
          </a:gradFill>
          <a:ln w="12700" cap="flat">
            <a:noFill/>
            <a:miter/>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3429000" y="963130"/>
            <a:ext cx="5334000" cy="5334000"/>
          </a:xfrm>
          <a:prstGeom prst="roundRect">
            <a:avLst>
              <a:gd name="adj" fmla="val 50000"/>
            </a:avLst>
          </a:prstGeom>
          <a:solidFill>
            <a:schemeClr val="accent1">
              <a:lumMod val="20000"/>
              <a:lumOff val="80000"/>
            </a:schemeClr>
          </a:solidFill>
          <a:ln w="19050" cap="sq">
            <a:noFill/>
            <a:miter/>
          </a:ln>
          <a:effectLst/>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3592975" y="1127105"/>
            <a:ext cx="5006050" cy="5006050"/>
          </a:xfrm>
          <a:prstGeom prst="roundRect">
            <a:avLst>
              <a:gd name="adj" fmla="val 50000"/>
            </a:avLst>
          </a:prstGeom>
          <a:gradFill>
            <a:gsLst>
              <a:gs pos="0">
                <a:schemeClr val="accent1">
                  <a:lumMod val="0"/>
                  <a:lumOff val="100000"/>
                </a:schemeClr>
              </a:gs>
              <a:gs pos="100000">
                <a:schemeClr val="accent1">
                  <a:lumMod val="8000"/>
                  <a:lumOff val="92000"/>
                </a:schemeClr>
              </a:gs>
            </a:gsLst>
            <a:lin ang="5400000" scaled="0"/>
          </a:gradFill>
          <a:ln w="19050" cap="sq">
            <a:noFill/>
            <a:miter/>
          </a:ln>
          <a:effectLst>
            <a:outerShdw blurRad="254000" algn="ctr" rotWithShape="0">
              <a:srgbClr val="000000">
                <a:alpha val="20000"/>
              </a:srgb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3659673" y="3146551"/>
            <a:ext cx="4872655" cy="2134673"/>
          </a:xfrm>
          <a:prstGeom prst="rect">
            <a:avLst/>
          </a:prstGeom>
          <a:noFill/>
          <a:ln>
            <a:noFill/>
          </a:ln>
        </p:spPr>
        <p:txBody>
          <a:bodyPr vert="horz" wrap="square" lIns="0" tIns="0" rIns="0" bIns="0" rtlCol="0" anchor="ctr"/>
          <a:lstStyle/>
          <a:p>
            <a:pPr algn="ctr">
              <a:lnSpc>
                <a:spcPct val="130000"/>
              </a:lnSpc>
            </a:pPr>
            <a:endParaRPr kumimoji="1" lang="zh-CN" altLang="en-US" dirty="0"/>
          </a:p>
        </p:txBody>
      </p:sp>
      <p:sp>
        <p:nvSpPr>
          <p:cNvPr id="7" name="标题 1"/>
          <p:cNvSpPr txBox="1"/>
          <p:nvPr/>
        </p:nvSpPr>
        <p:spPr>
          <a:xfrm>
            <a:off x="4157168" y="404813"/>
            <a:ext cx="3877665" cy="2741738"/>
          </a:xfrm>
          <a:prstGeom prst="rect">
            <a:avLst/>
          </a:prstGeom>
          <a:noFill/>
          <a:ln>
            <a:noFill/>
          </a:ln>
        </p:spPr>
        <p:txBody>
          <a:bodyPr vert="horz" wrap="square" lIns="0" tIns="0" rIns="0" bIns="0" rtlCol="0" anchor="b"/>
          <a:lstStyle/>
          <a:p>
            <a:pPr algn="ctr">
              <a:lnSpc>
                <a:spcPct val="110000"/>
              </a:lnSpc>
            </a:pPr>
            <a:r>
              <a:rPr kumimoji="1" lang="en-US" altLang="zh-CN" sz="8000">
                <a:ln w="12700">
                  <a:noFill/>
                </a:ln>
                <a:gradFill>
                  <a:gsLst>
                    <a:gs pos="0">
                      <a:srgbClr val="3D70F4">
                        <a:alpha val="100000"/>
                      </a:srgbClr>
                    </a:gs>
                    <a:gs pos="65000">
                      <a:srgbClr val="0933A0">
                        <a:alpha val="100000"/>
                      </a:srgbClr>
                    </a:gs>
                  </a:gsLst>
                  <a:lin ang="2700000" scaled="0"/>
                </a:gradFill>
                <a:latin typeface="OPPOSans H"/>
                <a:ea typeface="OPPOSans H"/>
                <a:cs typeface="OPPOSans H"/>
              </a:rPr>
              <a:t>02</a:t>
            </a:r>
            <a:endParaRPr kumimoji="1" lang="zh-CN" altLang="en-US"/>
          </a:p>
        </p:txBody>
      </p:sp>
      <p:sp>
        <p:nvSpPr>
          <p:cNvPr id="8" name="标题 1"/>
          <p:cNvSpPr txBox="1"/>
          <p:nvPr/>
        </p:nvSpPr>
        <p:spPr>
          <a:xfrm flipV="1">
            <a:off x="4619355" y="5394400"/>
            <a:ext cx="2953290"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840104" y="382323"/>
            <a:ext cx="1038226" cy="461665"/>
          </a:xfrm>
          <a:prstGeom prst="rect">
            <a:avLst/>
          </a:prstGeom>
          <a:noFill/>
          <a:ln>
            <a:noFill/>
          </a:ln>
        </p:spPr>
        <p:txBody>
          <a:bodyPr vert="horz" wrap="square" lIns="91440" tIns="45720" rIns="91440" bIns="45720" rtlCol="0" anchor="t"/>
          <a:lstStyle/>
          <a:p>
            <a:pPr algn="l">
              <a:lnSpc>
                <a:spcPct val="110000"/>
              </a:lnSpc>
            </a:pPr>
            <a:endParaRPr kumimoji="1" lang="zh-CN" altLang="en-US" dirty="0"/>
          </a:p>
        </p:txBody>
      </p:sp>
      <p:sp>
        <p:nvSpPr>
          <p:cNvPr id="11" name="标题 1"/>
          <p:cNvSpPr txBox="1"/>
          <p:nvPr/>
        </p:nvSpPr>
        <p:spPr>
          <a:xfrm flipH="1">
            <a:off x="2250258" y="573751"/>
            <a:ext cx="6909709" cy="78807"/>
          </a:xfrm>
          <a:prstGeom prst="roundRect">
            <a:avLst>
              <a:gd name="adj" fmla="val 50000"/>
            </a:avLst>
          </a:prstGeom>
          <a:gradFill>
            <a:gsLst>
              <a:gs pos="0">
                <a:schemeClr val="accent1"/>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2" name="文本框 11">
            <a:extLst>
              <a:ext uri="{FF2B5EF4-FFF2-40B4-BE49-F238E27FC236}">
                <a16:creationId xmlns:a16="http://schemas.microsoft.com/office/drawing/2014/main" id="{5783974B-99A3-48E3-BFD9-80EACDAD887C}"/>
              </a:ext>
            </a:extLst>
          </p:cNvPr>
          <p:cNvSpPr txBox="1"/>
          <p:nvPr/>
        </p:nvSpPr>
        <p:spPr>
          <a:xfrm>
            <a:off x="3701769" y="3551364"/>
            <a:ext cx="4897256" cy="861774"/>
          </a:xfrm>
          <a:prstGeom prst="rect">
            <a:avLst/>
          </a:prstGeom>
          <a:noFill/>
        </p:spPr>
        <p:txBody>
          <a:bodyPr wrap="square" rtlCol="0">
            <a:spAutoFit/>
          </a:bodyPr>
          <a:lstStyle/>
          <a:p>
            <a:pPr algn="ctr"/>
            <a:r>
              <a:rPr lang="en-US" altLang="zh-CN" sz="3200" b="1" dirty="0">
                <a:solidFill>
                  <a:srgbClr val="0933A0"/>
                </a:solidFill>
                <a:latin typeface="Times New Roman" panose="02020603050405020304" pitchFamily="18" charset="0"/>
                <a:cs typeface="Times New Roman" panose="02020603050405020304" pitchFamily="18" charset="0"/>
              </a:rPr>
              <a:t>Software development</a:t>
            </a:r>
            <a:endParaRPr lang="en-US" altLang="zh-CN" dirty="0"/>
          </a:p>
          <a:p>
            <a:endParaRPr lang="zh-CN" altLang="en-US" dirty="0"/>
          </a:p>
        </p:txBody>
      </p:sp>
      <p:sp>
        <p:nvSpPr>
          <p:cNvPr id="13" name="文本框 12">
            <a:extLst>
              <a:ext uri="{FF2B5EF4-FFF2-40B4-BE49-F238E27FC236}">
                <a16:creationId xmlns:a16="http://schemas.microsoft.com/office/drawing/2014/main" id="{2199B3B2-14D4-4E71-9DBC-B19E45FFE4F1}"/>
              </a:ext>
            </a:extLst>
          </p:cNvPr>
          <p:cNvSpPr txBox="1"/>
          <p:nvPr/>
        </p:nvSpPr>
        <p:spPr>
          <a:xfrm>
            <a:off x="535259" y="349405"/>
            <a:ext cx="1353014" cy="461665"/>
          </a:xfrm>
          <a:prstGeom prst="rect">
            <a:avLst/>
          </a:prstGeom>
          <a:noFill/>
        </p:spPr>
        <p:txBody>
          <a:bodyPr wrap="square" rtlCol="0">
            <a:spAutoFit/>
          </a:bodyPr>
          <a:lstStyle/>
          <a:p>
            <a:r>
              <a:rPr lang="en-US" altLang="zh-CN" sz="2400" b="1" dirty="0">
                <a:solidFill>
                  <a:schemeClr val="accent1"/>
                </a:solidFill>
                <a:latin typeface="Times New Roman" panose="02020603050405020304" pitchFamily="18" charset="0"/>
                <a:cs typeface="Times New Roman" panose="02020603050405020304" pitchFamily="18" charset="0"/>
              </a:rPr>
              <a:t>UWTSD</a:t>
            </a:r>
            <a:endParaRPr lang="zh-CN" altLang="en-US" sz="2400" b="1" dirty="0">
              <a:solidFill>
                <a:schemeClr val="accent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txBox="1"/>
          <p:nvPr/>
        </p:nvSpPr>
        <p:spPr>
          <a:xfrm>
            <a:off x="0" y="0"/>
            <a:ext cx="12192000" cy="6858000"/>
          </a:xfrm>
          <a:prstGeom prst="rect">
            <a:avLst/>
          </a:prstGeom>
          <a:solidFill>
            <a:schemeClr val="bg1"/>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1784449" y="1130300"/>
            <a:ext cx="1978524" cy="1315453"/>
          </a:xfrm>
          <a:custGeom>
            <a:avLst/>
            <a:gdLst>
              <a:gd name="connsiteX0" fmla="*/ 1505663 w 2251241"/>
              <a:gd name="connsiteY0" fmla="*/ 0 h 1587418"/>
              <a:gd name="connsiteX1" fmla="*/ 2251241 w 2251241"/>
              <a:gd name="connsiteY1" fmla="*/ 793709 h 1587418"/>
              <a:gd name="connsiteX2" fmla="*/ 1505663 w 2251241"/>
              <a:gd name="connsiteY2" fmla="*/ 1587418 h 1587418"/>
              <a:gd name="connsiteX3" fmla="*/ 1505663 w 2251241"/>
              <a:gd name="connsiteY3" fmla="*/ 1246866 h 1587418"/>
              <a:gd name="connsiteX4" fmla="*/ 454991 w 2251241"/>
              <a:gd name="connsiteY4" fmla="*/ 1246866 h 1587418"/>
              <a:gd name="connsiteX5" fmla="*/ 0 w 2251241"/>
              <a:gd name="connsiteY5" fmla="*/ 791875 h 1587418"/>
              <a:gd name="connsiteX6" fmla="*/ 454991 w 2251241"/>
              <a:gd name="connsiteY6" fmla="*/ 336884 h 1587418"/>
              <a:gd name="connsiteX7" fmla="*/ 1505663 w 2251241"/>
              <a:gd name="connsiteY7" fmla="*/ 336884 h 1587418"/>
            </a:gdLst>
            <a:ahLst/>
            <a:cxnLst/>
            <a:rect l="l" t="t" r="r" b="b"/>
            <a:pathLst>
              <a:path w="2251241" h="1587418">
                <a:moveTo>
                  <a:pt x="1505663" y="0"/>
                </a:moveTo>
                <a:lnTo>
                  <a:pt x="2251241" y="793709"/>
                </a:lnTo>
                <a:lnTo>
                  <a:pt x="1505663" y="1587418"/>
                </a:lnTo>
                <a:lnTo>
                  <a:pt x="1505663" y="1246866"/>
                </a:lnTo>
                <a:lnTo>
                  <a:pt x="454991" y="1246866"/>
                </a:lnTo>
                <a:cubicBezTo>
                  <a:pt x="203706" y="1246866"/>
                  <a:pt x="0" y="1043160"/>
                  <a:pt x="0" y="791875"/>
                </a:cubicBezTo>
                <a:cubicBezTo>
                  <a:pt x="0" y="540590"/>
                  <a:pt x="203706" y="336884"/>
                  <a:pt x="454991" y="336884"/>
                </a:cubicBezTo>
                <a:lnTo>
                  <a:pt x="1505663" y="336884"/>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4027667" y="1833276"/>
            <a:ext cx="6367184" cy="728853"/>
          </a:xfrm>
          <a:prstGeom prst="rect">
            <a:avLst/>
          </a:prstGeom>
          <a:noFill/>
          <a:ln cap="sq">
            <a:noFill/>
          </a:ln>
        </p:spPr>
        <p:txBody>
          <a:bodyPr vert="horz" wrap="square" lIns="0" tIns="0" rIns="0" bIns="0" rtlCol="0" anchor="t"/>
          <a:lstStyle/>
          <a:p>
            <a:pPr algn="l">
              <a:lnSpc>
                <a:spcPct val="150000"/>
              </a:lnSpc>
            </a:pPr>
            <a:endParaRPr kumimoji="1" lang="zh-CN" altLang="en-US" dirty="0"/>
          </a:p>
        </p:txBody>
      </p:sp>
      <p:sp>
        <p:nvSpPr>
          <p:cNvPr id="5" name="标题 1"/>
          <p:cNvSpPr txBox="1"/>
          <p:nvPr/>
        </p:nvSpPr>
        <p:spPr>
          <a:xfrm>
            <a:off x="4017016" y="1145304"/>
            <a:ext cx="6367184" cy="579733"/>
          </a:xfrm>
          <a:prstGeom prst="rect">
            <a:avLst/>
          </a:prstGeom>
          <a:noFill/>
          <a:ln cap="sq">
            <a:noFill/>
          </a:ln>
        </p:spPr>
        <p:txBody>
          <a:bodyPr vert="horz" wrap="square" lIns="0" tIns="0" rIns="0" bIns="0" rtlCol="0" anchor="b"/>
          <a:lstStyle/>
          <a:p>
            <a:pPr algn="l">
              <a:lnSpc>
                <a:spcPct val="130000"/>
              </a:lnSpc>
            </a:pPr>
            <a:r>
              <a:rPr kumimoji="1" lang="en-US" altLang="zh-CN" sz="1600" b="1" dirty="0">
                <a:solidFill>
                  <a:srgbClr val="0933A0"/>
                </a:solidFill>
                <a:latin typeface="Times New Roman" panose="02020603050405020304" pitchFamily="18" charset="0"/>
                <a:cs typeface="Times New Roman" panose="02020603050405020304" pitchFamily="18" charset="0"/>
              </a:rPr>
              <a:t>Coding specifications</a:t>
            </a:r>
          </a:p>
        </p:txBody>
      </p:sp>
      <p:sp>
        <p:nvSpPr>
          <p:cNvPr id="6" name="标题 1"/>
          <p:cNvSpPr txBox="1"/>
          <p:nvPr/>
        </p:nvSpPr>
        <p:spPr>
          <a:xfrm flipH="1">
            <a:off x="8448772" y="2916285"/>
            <a:ext cx="1978524" cy="1315453"/>
          </a:xfrm>
          <a:custGeom>
            <a:avLst/>
            <a:gdLst>
              <a:gd name="connsiteX0" fmla="*/ 1505663 w 2251241"/>
              <a:gd name="connsiteY0" fmla="*/ 0 h 1587418"/>
              <a:gd name="connsiteX1" fmla="*/ 2251241 w 2251241"/>
              <a:gd name="connsiteY1" fmla="*/ 793709 h 1587418"/>
              <a:gd name="connsiteX2" fmla="*/ 1505663 w 2251241"/>
              <a:gd name="connsiteY2" fmla="*/ 1587418 h 1587418"/>
              <a:gd name="connsiteX3" fmla="*/ 1505663 w 2251241"/>
              <a:gd name="connsiteY3" fmla="*/ 1246866 h 1587418"/>
              <a:gd name="connsiteX4" fmla="*/ 454991 w 2251241"/>
              <a:gd name="connsiteY4" fmla="*/ 1246866 h 1587418"/>
              <a:gd name="connsiteX5" fmla="*/ 0 w 2251241"/>
              <a:gd name="connsiteY5" fmla="*/ 791875 h 1587418"/>
              <a:gd name="connsiteX6" fmla="*/ 454991 w 2251241"/>
              <a:gd name="connsiteY6" fmla="*/ 336884 h 1587418"/>
              <a:gd name="connsiteX7" fmla="*/ 1505663 w 2251241"/>
              <a:gd name="connsiteY7" fmla="*/ 336884 h 1587418"/>
            </a:gdLst>
            <a:ahLst/>
            <a:cxnLst/>
            <a:rect l="l" t="t" r="r" b="b"/>
            <a:pathLst>
              <a:path w="2251241" h="1587418">
                <a:moveTo>
                  <a:pt x="1505663" y="0"/>
                </a:moveTo>
                <a:lnTo>
                  <a:pt x="2251241" y="793709"/>
                </a:lnTo>
                <a:lnTo>
                  <a:pt x="1505663" y="1587418"/>
                </a:lnTo>
                <a:lnTo>
                  <a:pt x="1505663" y="1246866"/>
                </a:lnTo>
                <a:lnTo>
                  <a:pt x="454991" y="1246866"/>
                </a:lnTo>
                <a:cubicBezTo>
                  <a:pt x="203706" y="1246866"/>
                  <a:pt x="0" y="1043160"/>
                  <a:pt x="0" y="791875"/>
                </a:cubicBezTo>
                <a:cubicBezTo>
                  <a:pt x="0" y="540590"/>
                  <a:pt x="203706" y="336884"/>
                  <a:pt x="454991" y="336884"/>
                </a:cubicBezTo>
                <a:lnTo>
                  <a:pt x="1505663" y="336884"/>
                </a:lnTo>
                <a:close/>
              </a:path>
            </a:pathLst>
          </a:custGeom>
          <a:solidFill>
            <a:schemeClr val="accent2"/>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7" name="标题 1"/>
          <p:cNvSpPr txBox="1"/>
          <p:nvPr/>
        </p:nvSpPr>
        <p:spPr>
          <a:xfrm>
            <a:off x="1784449" y="3613944"/>
            <a:ext cx="6367184" cy="728853"/>
          </a:xfrm>
          <a:prstGeom prst="rect">
            <a:avLst/>
          </a:prstGeom>
          <a:noFill/>
          <a:ln cap="sq">
            <a:noFill/>
          </a:ln>
        </p:spPr>
        <p:txBody>
          <a:bodyPr vert="horz" wrap="square" lIns="0" tIns="0" rIns="0" bIns="0" rtlCol="0" anchor="t"/>
          <a:lstStyle/>
          <a:p>
            <a:pPr algn="r">
              <a:lnSpc>
                <a:spcPct val="150000"/>
              </a:lnSpc>
            </a:pPr>
            <a:endParaRPr kumimoji="1" lang="zh-CN" altLang="en-US" dirty="0"/>
          </a:p>
        </p:txBody>
      </p:sp>
      <p:sp>
        <p:nvSpPr>
          <p:cNvPr id="8" name="标题 1"/>
          <p:cNvSpPr txBox="1"/>
          <p:nvPr/>
        </p:nvSpPr>
        <p:spPr>
          <a:xfrm>
            <a:off x="1752005" y="2931289"/>
            <a:ext cx="6367184" cy="579733"/>
          </a:xfrm>
          <a:prstGeom prst="rect">
            <a:avLst/>
          </a:prstGeom>
          <a:noFill/>
          <a:ln cap="sq">
            <a:noFill/>
          </a:ln>
        </p:spPr>
        <p:txBody>
          <a:bodyPr vert="horz" wrap="square" lIns="0" tIns="0" rIns="0" bIns="0" rtlCol="0" anchor="b"/>
          <a:lstStyle/>
          <a:p>
            <a:pPr algn="r">
              <a:lnSpc>
                <a:spcPct val="130000"/>
              </a:lnSpc>
            </a:pPr>
            <a:endParaRPr kumimoji="1" lang="zh-CN" altLang="en-US" dirty="0">
              <a:solidFill>
                <a:srgbClr val="38AFDC"/>
              </a:solidFill>
            </a:endParaRPr>
          </a:p>
        </p:txBody>
      </p:sp>
      <p:sp>
        <p:nvSpPr>
          <p:cNvPr id="9" name="标题 1"/>
          <p:cNvSpPr txBox="1"/>
          <p:nvPr/>
        </p:nvSpPr>
        <p:spPr>
          <a:xfrm>
            <a:off x="1784449" y="4702271"/>
            <a:ext cx="1978524" cy="1315453"/>
          </a:xfrm>
          <a:custGeom>
            <a:avLst/>
            <a:gdLst>
              <a:gd name="connsiteX0" fmla="*/ 1505663 w 2251241"/>
              <a:gd name="connsiteY0" fmla="*/ 0 h 1587418"/>
              <a:gd name="connsiteX1" fmla="*/ 2251241 w 2251241"/>
              <a:gd name="connsiteY1" fmla="*/ 793709 h 1587418"/>
              <a:gd name="connsiteX2" fmla="*/ 1505663 w 2251241"/>
              <a:gd name="connsiteY2" fmla="*/ 1587418 h 1587418"/>
              <a:gd name="connsiteX3" fmla="*/ 1505663 w 2251241"/>
              <a:gd name="connsiteY3" fmla="*/ 1246866 h 1587418"/>
              <a:gd name="connsiteX4" fmla="*/ 454991 w 2251241"/>
              <a:gd name="connsiteY4" fmla="*/ 1246866 h 1587418"/>
              <a:gd name="connsiteX5" fmla="*/ 0 w 2251241"/>
              <a:gd name="connsiteY5" fmla="*/ 791875 h 1587418"/>
              <a:gd name="connsiteX6" fmla="*/ 454991 w 2251241"/>
              <a:gd name="connsiteY6" fmla="*/ 336884 h 1587418"/>
              <a:gd name="connsiteX7" fmla="*/ 1505663 w 2251241"/>
              <a:gd name="connsiteY7" fmla="*/ 336884 h 1587418"/>
            </a:gdLst>
            <a:ahLst/>
            <a:cxnLst/>
            <a:rect l="l" t="t" r="r" b="b"/>
            <a:pathLst>
              <a:path w="2251241" h="1587418">
                <a:moveTo>
                  <a:pt x="1505663" y="0"/>
                </a:moveTo>
                <a:lnTo>
                  <a:pt x="2251241" y="793709"/>
                </a:lnTo>
                <a:lnTo>
                  <a:pt x="1505663" y="1587418"/>
                </a:lnTo>
                <a:lnTo>
                  <a:pt x="1505663" y="1246866"/>
                </a:lnTo>
                <a:lnTo>
                  <a:pt x="454991" y="1246866"/>
                </a:lnTo>
                <a:cubicBezTo>
                  <a:pt x="203706" y="1246866"/>
                  <a:pt x="0" y="1043160"/>
                  <a:pt x="0" y="791875"/>
                </a:cubicBezTo>
                <a:cubicBezTo>
                  <a:pt x="0" y="540590"/>
                  <a:pt x="203706" y="336884"/>
                  <a:pt x="454991" y="336884"/>
                </a:cubicBezTo>
                <a:lnTo>
                  <a:pt x="1505663" y="336884"/>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4027667" y="5405247"/>
            <a:ext cx="6367184" cy="728853"/>
          </a:xfrm>
          <a:prstGeom prst="rect">
            <a:avLst/>
          </a:prstGeom>
          <a:noFill/>
          <a:ln cap="sq">
            <a:noFill/>
          </a:ln>
        </p:spPr>
        <p:txBody>
          <a:bodyPr vert="horz" wrap="square" lIns="0" tIns="0" rIns="0" bIns="0" rtlCol="0" anchor="t"/>
          <a:lstStyle/>
          <a:p>
            <a:pPr algn="l">
              <a:lnSpc>
                <a:spcPct val="150000"/>
              </a:lnSpc>
            </a:pPr>
            <a:r>
              <a:rPr kumimoji="1" lang="en-US" altLang="zh-CN" sz="1600" dirty="0">
                <a:latin typeface="Times New Roman" panose="02020603050405020304" pitchFamily="18" charset="0"/>
                <a:cs typeface="Times New Roman" panose="02020603050405020304" pitchFamily="18" charset="0"/>
              </a:rPr>
              <a:t>In this development cooperation, the team members adopted python as the basic programming language, and realized the final effect of the software through the combination of API technology</a:t>
            </a:r>
          </a:p>
          <a:p>
            <a:pPr algn="l">
              <a:lnSpc>
                <a:spcPct val="150000"/>
              </a:lnSpc>
            </a:pPr>
            <a:endParaRPr kumimoji="1" lang="en-US" altLang="zh-CN" dirty="0"/>
          </a:p>
          <a:p>
            <a:pPr algn="l">
              <a:lnSpc>
                <a:spcPct val="150000"/>
              </a:lnSpc>
            </a:pPr>
            <a:endParaRPr kumimoji="1" lang="zh-CN" altLang="en-US" dirty="0"/>
          </a:p>
        </p:txBody>
      </p:sp>
      <p:sp>
        <p:nvSpPr>
          <p:cNvPr id="11" name="标题 1"/>
          <p:cNvSpPr txBox="1"/>
          <p:nvPr/>
        </p:nvSpPr>
        <p:spPr>
          <a:xfrm>
            <a:off x="4023153" y="4717275"/>
            <a:ext cx="6367184" cy="579733"/>
          </a:xfrm>
          <a:prstGeom prst="rect">
            <a:avLst/>
          </a:prstGeom>
          <a:noFill/>
          <a:ln cap="sq">
            <a:noFill/>
          </a:ln>
        </p:spPr>
        <p:txBody>
          <a:bodyPr vert="horz" wrap="square" lIns="0" tIns="0" rIns="0" bIns="0" rtlCol="0" anchor="b"/>
          <a:lstStyle/>
          <a:p>
            <a:pPr algn="l">
              <a:lnSpc>
                <a:spcPct val="130000"/>
              </a:lnSpc>
            </a:pPr>
            <a:endParaRPr kumimoji="1" lang="zh-CN" altLang="en-US" dirty="0"/>
          </a:p>
        </p:txBody>
      </p:sp>
      <p:sp>
        <p:nvSpPr>
          <p:cNvPr id="12" name="标题 1"/>
          <p:cNvSpPr txBox="1"/>
          <p:nvPr/>
        </p:nvSpPr>
        <p:spPr>
          <a:xfrm>
            <a:off x="2412873" y="1628546"/>
            <a:ext cx="344796" cy="318960"/>
          </a:xfrm>
          <a:custGeom>
            <a:avLst/>
            <a:gdLst>
              <a:gd name="connsiteX0" fmla="*/ 56258 w 778320"/>
              <a:gd name="connsiteY0" fmla="*/ 333700 h 720001"/>
              <a:gd name="connsiteX1" fmla="*/ 56258 w 778320"/>
              <a:gd name="connsiteY1" fmla="*/ 627457 h 720001"/>
              <a:gd name="connsiteX2" fmla="*/ 66946 w 778320"/>
              <a:gd name="connsiteY2" fmla="*/ 653054 h 720001"/>
              <a:gd name="connsiteX3" fmla="*/ 92544 w 778320"/>
              <a:gd name="connsiteY3" fmla="*/ 663743 h 720001"/>
              <a:gd name="connsiteX4" fmla="*/ 685683 w 778320"/>
              <a:gd name="connsiteY4" fmla="*/ 663743 h 720001"/>
              <a:gd name="connsiteX5" fmla="*/ 711281 w 778320"/>
              <a:gd name="connsiteY5" fmla="*/ 653054 h 720001"/>
              <a:gd name="connsiteX6" fmla="*/ 721969 w 778320"/>
              <a:gd name="connsiteY6" fmla="*/ 627457 h 720001"/>
              <a:gd name="connsiteX7" fmla="*/ 721969 w 778320"/>
              <a:gd name="connsiteY7" fmla="*/ 333700 h 720001"/>
              <a:gd name="connsiteX8" fmla="*/ 92544 w 778320"/>
              <a:gd name="connsiteY8" fmla="*/ 142049 h 720001"/>
              <a:gd name="connsiteX9" fmla="*/ 56258 w 778320"/>
              <a:gd name="connsiteY9" fmla="*/ 178336 h 720001"/>
              <a:gd name="connsiteX10" fmla="*/ 56258 w 778320"/>
              <a:gd name="connsiteY10" fmla="*/ 277443 h 720001"/>
              <a:gd name="connsiteX11" fmla="*/ 721969 w 778320"/>
              <a:gd name="connsiteY11" fmla="*/ 277443 h 720001"/>
              <a:gd name="connsiteX12" fmla="*/ 721969 w 778320"/>
              <a:gd name="connsiteY12" fmla="*/ 178336 h 720001"/>
              <a:gd name="connsiteX13" fmla="*/ 685683 w 778320"/>
              <a:gd name="connsiteY13" fmla="*/ 142049 h 720001"/>
              <a:gd name="connsiteX14" fmla="*/ 561355 w 778320"/>
              <a:gd name="connsiteY14" fmla="*/ 142049 h 720001"/>
              <a:gd name="connsiteX15" fmla="*/ 561355 w 778320"/>
              <a:gd name="connsiteY15" fmla="*/ 201026 h 720001"/>
              <a:gd name="connsiteX16" fmla="*/ 533226 w 778320"/>
              <a:gd name="connsiteY16" fmla="*/ 229249 h 720001"/>
              <a:gd name="connsiteX17" fmla="*/ 505097 w 778320"/>
              <a:gd name="connsiteY17" fmla="*/ 201120 h 720001"/>
              <a:gd name="connsiteX18" fmla="*/ 505097 w 778320"/>
              <a:gd name="connsiteY18" fmla="*/ 142049 h 720001"/>
              <a:gd name="connsiteX19" fmla="*/ 273129 w 778320"/>
              <a:gd name="connsiteY19" fmla="*/ 142049 h 720001"/>
              <a:gd name="connsiteX20" fmla="*/ 273129 w 778320"/>
              <a:gd name="connsiteY20" fmla="*/ 201026 h 720001"/>
              <a:gd name="connsiteX21" fmla="*/ 245001 w 778320"/>
              <a:gd name="connsiteY21" fmla="*/ 229249 h 720001"/>
              <a:gd name="connsiteX22" fmla="*/ 216872 w 778320"/>
              <a:gd name="connsiteY22" fmla="*/ 201120 h 720001"/>
              <a:gd name="connsiteX23" fmla="*/ 216872 w 778320"/>
              <a:gd name="connsiteY23" fmla="*/ 142049 h 720001"/>
              <a:gd name="connsiteX24" fmla="*/ 245001 w 778320"/>
              <a:gd name="connsiteY24" fmla="*/ 0 h 720001"/>
              <a:gd name="connsiteX25" fmla="*/ 273129 w 778320"/>
              <a:gd name="connsiteY25" fmla="*/ 28129 h 720001"/>
              <a:gd name="connsiteX26" fmla="*/ 273129 w 778320"/>
              <a:gd name="connsiteY26" fmla="*/ 85792 h 720001"/>
              <a:gd name="connsiteX27" fmla="*/ 505097 w 778320"/>
              <a:gd name="connsiteY27" fmla="*/ 85792 h 720001"/>
              <a:gd name="connsiteX28" fmla="*/ 505097 w 778320"/>
              <a:gd name="connsiteY28" fmla="*/ 28129 h 720001"/>
              <a:gd name="connsiteX29" fmla="*/ 533226 w 778320"/>
              <a:gd name="connsiteY29" fmla="*/ 0 h 720001"/>
              <a:gd name="connsiteX30" fmla="*/ 561355 w 778320"/>
              <a:gd name="connsiteY30" fmla="*/ 28129 h 720001"/>
              <a:gd name="connsiteX31" fmla="*/ 561355 w 778320"/>
              <a:gd name="connsiteY31" fmla="*/ 85792 h 720001"/>
              <a:gd name="connsiteX32" fmla="*/ 685683 w 778320"/>
              <a:gd name="connsiteY32" fmla="*/ 85792 h 720001"/>
              <a:gd name="connsiteX33" fmla="*/ 778320 w 778320"/>
              <a:gd name="connsiteY33" fmla="*/ 178336 h 720001"/>
              <a:gd name="connsiteX34" fmla="*/ 778320 w 778320"/>
              <a:gd name="connsiteY34" fmla="*/ 627457 h 720001"/>
              <a:gd name="connsiteX35" fmla="*/ 685777 w 778320"/>
              <a:gd name="connsiteY35" fmla="*/ 720001 h 720001"/>
              <a:gd name="connsiteX36" fmla="*/ 92544 w 778320"/>
              <a:gd name="connsiteY36" fmla="*/ 720001 h 720001"/>
              <a:gd name="connsiteX37" fmla="*/ 0 w 778320"/>
              <a:gd name="connsiteY37" fmla="*/ 627457 h 720001"/>
              <a:gd name="connsiteX38" fmla="*/ 0 w 778320"/>
              <a:gd name="connsiteY38" fmla="*/ 333700 h 720001"/>
              <a:gd name="connsiteX39" fmla="*/ 0 w 778320"/>
              <a:gd name="connsiteY39" fmla="*/ 277443 h 720001"/>
              <a:gd name="connsiteX40" fmla="*/ 0 w 778320"/>
              <a:gd name="connsiteY40" fmla="*/ 178336 h 720001"/>
              <a:gd name="connsiteX41" fmla="*/ 92544 w 778320"/>
              <a:gd name="connsiteY41" fmla="*/ 85792 h 720001"/>
              <a:gd name="connsiteX42" fmla="*/ 216872 w 778320"/>
              <a:gd name="connsiteY42" fmla="*/ 85792 h 720001"/>
              <a:gd name="connsiteX43" fmla="*/ 216872 w 778320"/>
              <a:gd name="connsiteY43" fmla="*/ 28129 h 720001"/>
              <a:gd name="connsiteX44" fmla="*/ 245001 w 778320"/>
              <a:gd name="connsiteY44" fmla="*/ 0 h 720001"/>
            </a:gdLst>
            <a:ahLst/>
            <a:cxnLst/>
            <a:rect l="l" t="t" r="r" b="b"/>
            <a:pathLst>
              <a:path w="778320" h="720001">
                <a:moveTo>
                  <a:pt x="56258" y="333700"/>
                </a:moveTo>
                <a:lnTo>
                  <a:pt x="56258" y="627457"/>
                </a:lnTo>
                <a:cubicBezTo>
                  <a:pt x="56258" y="637115"/>
                  <a:pt x="60008" y="646116"/>
                  <a:pt x="66946" y="653054"/>
                </a:cubicBezTo>
                <a:cubicBezTo>
                  <a:pt x="73885" y="659899"/>
                  <a:pt x="82980" y="663743"/>
                  <a:pt x="92544" y="663743"/>
                </a:cubicBezTo>
                <a:lnTo>
                  <a:pt x="685683" y="663743"/>
                </a:lnTo>
                <a:cubicBezTo>
                  <a:pt x="695341" y="663743"/>
                  <a:pt x="704342" y="659993"/>
                  <a:pt x="711281" y="653054"/>
                </a:cubicBezTo>
                <a:cubicBezTo>
                  <a:pt x="718125" y="646116"/>
                  <a:pt x="721969" y="637021"/>
                  <a:pt x="721969" y="627457"/>
                </a:cubicBezTo>
                <a:lnTo>
                  <a:pt x="721969" y="333700"/>
                </a:lnTo>
                <a:close/>
                <a:moveTo>
                  <a:pt x="92544" y="142049"/>
                </a:moveTo>
                <a:cubicBezTo>
                  <a:pt x="72478" y="142049"/>
                  <a:pt x="56258" y="158364"/>
                  <a:pt x="56258" y="178336"/>
                </a:cubicBezTo>
                <a:lnTo>
                  <a:pt x="56258" y="277443"/>
                </a:lnTo>
                <a:lnTo>
                  <a:pt x="721969" y="277443"/>
                </a:lnTo>
                <a:lnTo>
                  <a:pt x="721969" y="178336"/>
                </a:lnTo>
                <a:cubicBezTo>
                  <a:pt x="721969" y="158270"/>
                  <a:pt x="705655" y="142049"/>
                  <a:pt x="685683" y="142049"/>
                </a:cubicBezTo>
                <a:lnTo>
                  <a:pt x="561355" y="142049"/>
                </a:lnTo>
                <a:lnTo>
                  <a:pt x="561355" y="201026"/>
                </a:lnTo>
                <a:cubicBezTo>
                  <a:pt x="561355" y="216591"/>
                  <a:pt x="548790" y="229249"/>
                  <a:pt x="533226" y="229249"/>
                </a:cubicBezTo>
                <a:cubicBezTo>
                  <a:pt x="517661" y="229249"/>
                  <a:pt x="505097" y="216685"/>
                  <a:pt x="505097" y="201120"/>
                </a:cubicBezTo>
                <a:lnTo>
                  <a:pt x="505097" y="142049"/>
                </a:lnTo>
                <a:lnTo>
                  <a:pt x="273129" y="142049"/>
                </a:lnTo>
                <a:lnTo>
                  <a:pt x="273129" y="201026"/>
                </a:lnTo>
                <a:cubicBezTo>
                  <a:pt x="273129" y="216591"/>
                  <a:pt x="260565" y="229249"/>
                  <a:pt x="245001" y="229249"/>
                </a:cubicBezTo>
                <a:cubicBezTo>
                  <a:pt x="229436" y="229249"/>
                  <a:pt x="216872" y="216685"/>
                  <a:pt x="216872" y="201120"/>
                </a:cubicBezTo>
                <a:lnTo>
                  <a:pt x="216872" y="142049"/>
                </a:lnTo>
                <a:close/>
                <a:moveTo>
                  <a:pt x="245001" y="0"/>
                </a:moveTo>
                <a:cubicBezTo>
                  <a:pt x="260565" y="0"/>
                  <a:pt x="273129" y="12564"/>
                  <a:pt x="273129" y="28129"/>
                </a:cubicBezTo>
                <a:lnTo>
                  <a:pt x="273129" y="85792"/>
                </a:lnTo>
                <a:lnTo>
                  <a:pt x="505097" y="85792"/>
                </a:lnTo>
                <a:lnTo>
                  <a:pt x="505097" y="28129"/>
                </a:lnTo>
                <a:cubicBezTo>
                  <a:pt x="505097" y="12564"/>
                  <a:pt x="517661" y="0"/>
                  <a:pt x="533226" y="0"/>
                </a:cubicBezTo>
                <a:cubicBezTo>
                  <a:pt x="548790" y="0"/>
                  <a:pt x="561355" y="12564"/>
                  <a:pt x="561355" y="28129"/>
                </a:cubicBezTo>
                <a:lnTo>
                  <a:pt x="561355" y="85792"/>
                </a:lnTo>
                <a:lnTo>
                  <a:pt x="685683" y="85792"/>
                </a:lnTo>
                <a:cubicBezTo>
                  <a:pt x="736784" y="85792"/>
                  <a:pt x="778227" y="127235"/>
                  <a:pt x="778320" y="178336"/>
                </a:cubicBezTo>
                <a:lnTo>
                  <a:pt x="778320" y="627457"/>
                </a:lnTo>
                <a:cubicBezTo>
                  <a:pt x="778320" y="678370"/>
                  <a:pt x="736690" y="720001"/>
                  <a:pt x="685777" y="720001"/>
                </a:cubicBezTo>
                <a:lnTo>
                  <a:pt x="92544" y="720001"/>
                </a:lnTo>
                <a:cubicBezTo>
                  <a:pt x="41631" y="720001"/>
                  <a:pt x="0" y="678370"/>
                  <a:pt x="0" y="627457"/>
                </a:cubicBezTo>
                <a:lnTo>
                  <a:pt x="0" y="333700"/>
                </a:lnTo>
                <a:lnTo>
                  <a:pt x="0" y="277443"/>
                </a:lnTo>
                <a:lnTo>
                  <a:pt x="0" y="178336"/>
                </a:lnTo>
                <a:cubicBezTo>
                  <a:pt x="0" y="127235"/>
                  <a:pt x="41443" y="85792"/>
                  <a:pt x="92544" y="85792"/>
                </a:cubicBezTo>
                <a:lnTo>
                  <a:pt x="216872" y="85792"/>
                </a:lnTo>
                <a:lnTo>
                  <a:pt x="216872" y="28129"/>
                </a:lnTo>
                <a:cubicBezTo>
                  <a:pt x="216872" y="12564"/>
                  <a:pt x="229436" y="0"/>
                  <a:pt x="245001"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3" name="标题 1"/>
          <p:cNvSpPr txBox="1"/>
          <p:nvPr/>
        </p:nvSpPr>
        <p:spPr>
          <a:xfrm>
            <a:off x="2434314" y="5187599"/>
            <a:ext cx="301914" cy="344796"/>
          </a:xfrm>
          <a:custGeom>
            <a:avLst/>
            <a:gdLst>
              <a:gd name="connsiteX0" fmla="*/ 1449958 w 1449958"/>
              <a:gd name="connsiteY0" fmla="*/ 669913 h 1655898"/>
              <a:gd name="connsiteX1" fmla="*/ 1449586 w 1449958"/>
              <a:gd name="connsiteY1" fmla="*/ 666192 h 1655898"/>
              <a:gd name="connsiteX2" fmla="*/ 1449586 w 1449958"/>
              <a:gd name="connsiteY2" fmla="*/ 665634 h 1655898"/>
              <a:gd name="connsiteX3" fmla="*/ 1448098 w 1449958"/>
              <a:gd name="connsiteY3" fmla="*/ 658006 h 1655898"/>
              <a:gd name="connsiteX4" fmla="*/ 1445307 w 1449958"/>
              <a:gd name="connsiteY4" fmla="*/ 650379 h 1655898"/>
              <a:gd name="connsiteX5" fmla="*/ 1443633 w 1449958"/>
              <a:gd name="connsiteY5" fmla="*/ 646844 h 1655898"/>
              <a:gd name="connsiteX6" fmla="*/ 1441772 w 1449958"/>
              <a:gd name="connsiteY6" fmla="*/ 643496 h 1655898"/>
              <a:gd name="connsiteX7" fmla="*/ 1441400 w 1449958"/>
              <a:gd name="connsiteY7" fmla="*/ 643124 h 1655898"/>
              <a:gd name="connsiteX8" fmla="*/ 1439354 w 1449958"/>
              <a:gd name="connsiteY8" fmla="*/ 640147 h 1655898"/>
              <a:gd name="connsiteX9" fmla="*/ 1439168 w 1449958"/>
              <a:gd name="connsiteY9" fmla="*/ 639775 h 1655898"/>
              <a:gd name="connsiteX10" fmla="*/ 1436936 w 1449958"/>
              <a:gd name="connsiteY10" fmla="*/ 636798 h 1655898"/>
              <a:gd name="connsiteX11" fmla="*/ 1436378 w 1449958"/>
              <a:gd name="connsiteY11" fmla="*/ 636240 h 1655898"/>
              <a:gd name="connsiteX12" fmla="*/ 1433773 w 1449958"/>
              <a:gd name="connsiteY12" fmla="*/ 633450 h 1655898"/>
              <a:gd name="connsiteX13" fmla="*/ 816136 w 1449958"/>
              <a:gd name="connsiteY13" fmla="*/ 15813 h 1655898"/>
              <a:gd name="connsiteX14" fmla="*/ 813346 w 1449958"/>
              <a:gd name="connsiteY14" fmla="*/ 13208 h 1655898"/>
              <a:gd name="connsiteX15" fmla="*/ 812788 w 1449958"/>
              <a:gd name="connsiteY15" fmla="*/ 12650 h 1655898"/>
              <a:gd name="connsiteX16" fmla="*/ 809997 w 1449958"/>
              <a:gd name="connsiteY16" fmla="*/ 10418 h 1655898"/>
              <a:gd name="connsiteX17" fmla="*/ 809625 w 1449958"/>
              <a:gd name="connsiteY17" fmla="*/ 10232 h 1655898"/>
              <a:gd name="connsiteX18" fmla="*/ 806834 w 1449958"/>
              <a:gd name="connsiteY18" fmla="*/ 8372 h 1655898"/>
              <a:gd name="connsiteX19" fmla="*/ 806276 w 1449958"/>
              <a:gd name="connsiteY19" fmla="*/ 8000 h 1655898"/>
              <a:gd name="connsiteX20" fmla="*/ 802928 w 1449958"/>
              <a:gd name="connsiteY20" fmla="*/ 6139 h 1655898"/>
              <a:gd name="connsiteX21" fmla="*/ 802742 w 1449958"/>
              <a:gd name="connsiteY21" fmla="*/ 6139 h 1655898"/>
              <a:gd name="connsiteX22" fmla="*/ 799207 w 1449958"/>
              <a:gd name="connsiteY22" fmla="*/ 4465 h 1655898"/>
              <a:gd name="connsiteX23" fmla="*/ 799021 w 1449958"/>
              <a:gd name="connsiteY23" fmla="*/ 4465 h 1655898"/>
              <a:gd name="connsiteX24" fmla="*/ 791580 w 1449958"/>
              <a:gd name="connsiteY24" fmla="*/ 1860 h 1655898"/>
              <a:gd name="connsiteX25" fmla="*/ 791394 w 1449958"/>
              <a:gd name="connsiteY25" fmla="*/ 1860 h 1655898"/>
              <a:gd name="connsiteX26" fmla="*/ 783766 w 1449958"/>
              <a:gd name="connsiteY26" fmla="*/ 372 h 1655898"/>
              <a:gd name="connsiteX27" fmla="*/ 783022 w 1449958"/>
              <a:gd name="connsiteY27" fmla="*/ 372 h 1655898"/>
              <a:gd name="connsiteX28" fmla="*/ 779301 w 1449958"/>
              <a:gd name="connsiteY28" fmla="*/ 0 h 1655898"/>
              <a:gd name="connsiteX29" fmla="*/ 261751 w 1449958"/>
              <a:gd name="connsiteY29" fmla="*/ 0 h 1655898"/>
              <a:gd name="connsiteX30" fmla="*/ 0 w 1449958"/>
              <a:gd name="connsiteY30" fmla="*/ 261751 h 1655898"/>
              <a:gd name="connsiteX31" fmla="*/ 0 w 1449958"/>
              <a:gd name="connsiteY31" fmla="*/ 1394148 h 1655898"/>
              <a:gd name="connsiteX32" fmla="*/ 261751 w 1449958"/>
              <a:gd name="connsiteY32" fmla="*/ 1655899 h 1655898"/>
              <a:gd name="connsiteX33" fmla="*/ 1188207 w 1449958"/>
              <a:gd name="connsiteY33" fmla="*/ 1655899 h 1655898"/>
              <a:gd name="connsiteX34" fmla="*/ 1449958 w 1449958"/>
              <a:gd name="connsiteY34" fmla="*/ 1394148 h 1655898"/>
              <a:gd name="connsiteX35" fmla="*/ 1449958 w 1449958"/>
              <a:gd name="connsiteY35" fmla="*/ 672889 h 1655898"/>
              <a:gd name="connsiteX36" fmla="*/ 1449958 w 1449958"/>
              <a:gd name="connsiteY36" fmla="*/ 669913 h 1655898"/>
              <a:gd name="connsiteX37" fmla="*/ 832321 w 1449958"/>
              <a:gd name="connsiteY37" fmla="*/ 466948 h 1655898"/>
              <a:gd name="connsiteX38" fmla="*/ 832321 w 1449958"/>
              <a:gd name="connsiteY38" fmla="*/ 189942 h 1655898"/>
              <a:gd name="connsiteX39" fmla="*/ 1259458 w 1449958"/>
              <a:gd name="connsiteY39" fmla="*/ 617079 h 1655898"/>
              <a:gd name="connsiteX40" fmla="*/ 982452 w 1449958"/>
              <a:gd name="connsiteY40" fmla="*/ 617079 h 1655898"/>
              <a:gd name="connsiteX41" fmla="*/ 832321 w 1449958"/>
              <a:gd name="connsiteY41" fmla="*/ 466948 h 1655898"/>
              <a:gd name="connsiteX42" fmla="*/ 1338337 w 1449958"/>
              <a:gd name="connsiteY42" fmla="*/ 1393403 h 1655898"/>
              <a:gd name="connsiteX43" fmla="*/ 1188207 w 1449958"/>
              <a:gd name="connsiteY43" fmla="*/ 1543534 h 1655898"/>
              <a:gd name="connsiteX44" fmla="*/ 261751 w 1449958"/>
              <a:gd name="connsiteY44" fmla="*/ 1543534 h 1655898"/>
              <a:gd name="connsiteX45" fmla="*/ 111621 w 1449958"/>
              <a:gd name="connsiteY45" fmla="*/ 1393403 h 1655898"/>
              <a:gd name="connsiteX46" fmla="*/ 111621 w 1449958"/>
              <a:gd name="connsiteY46" fmla="*/ 261007 h 1655898"/>
              <a:gd name="connsiteX47" fmla="*/ 261751 w 1449958"/>
              <a:gd name="connsiteY47" fmla="*/ 110877 h 1655898"/>
              <a:gd name="connsiteX48" fmla="*/ 720700 w 1449958"/>
              <a:gd name="connsiteY48" fmla="*/ 110877 h 1655898"/>
              <a:gd name="connsiteX49" fmla="*/ 720700 w 1449958"/>
              <a:gd name="connsiteY49" fmla="*/ 466948 h 1655898"/>
              <a:gd name="connsiteX50" fmla="*/ 982452 w 1449958"/>
              <a:gd name="connsiteY50" fmla="*/ 728700 h 1655898"/>
              <a:gd name="connsiteX51" fmla="*/ 1338523 w 1449958"/>
              <a:gd name="connsiteY51" fmla="*/ 728700 h 1655898"/>
              <a:gd name="connsiteX52" fmla="*/ 1338523 w 1449958"/>
              <a:gd name="connsiteY52" fmla="*/ 1393403 h 1655898"/>
            </a:gdLst>
            <a:ahLst/>
            <a:cxnLst/>
            <a:rect l="l" t="t" r="r" b="b"/>
            <a:pathLst>
              <a:path w="1449958" h="1655898">
                <a:moveTo>
                  <a:pt x="1449958" y="669913"/>
                </a:moveTo>
                <a:cubicBezTo>
                  <a:pt x="1449958" y="668610"/>
                  <a:pt x="1449772" y="667308"/>
                  <a:pt x="1449586" y="666192"/>
                </a:cubicBezTo>
                <a:lnTo>
                  <a:pt x="1449586" y="665634"/>
                </a:lnTo>
                <a:cubicBezTo>
                  <a:pt x="1449214" y="663029"/>
                  <a:pt x="1448656" y="660425"/>
                  <a:pt x="1448098" y="658006"/>
                </a:cubicBezTo>
                <a:cubicBezTo>
                  <a:pt x="1447354" y="655402"/>
                  <a:pt x="1446423" y="652797"/>
                  <a:pt x="1445307" y="650379"/>
                </a:cubicBezTo>
                <a:cubicBezTo>
                  <a:pt x="1444749" y="649077"/>
                  <a:pt x="1444191" y="647960"/>
                  <a:pt x="1443633" y="646844"/>
                </a:cubicBezTo>
                <a:cubicBezTo>
                  <a:pt x="1443075" y="645728"/>
                  <a:pt x="1442331" y="644612"/>
                  <a:pt x="1441772" y="643496"/>
                </a:cubicBezTo>
                <a:cubicBezTo>
                  <a:pt x="1441587" y="643310"/>
                  <a:pt x="1441587" y="643124"/>
                  <a:pt x="1441400" y="643124"/>
                </a:cubicBezTo>
                <a:cubicBezTo>
                  <a:pt x="1440842" y="642193"/>
                  <a:pt x="1440098" y="641077"/>
                  <a:pt x="1439354" y="640147"/>
                </a:cubicBezTo>
                <a:cubicBezTo>
                  <a:pt x="1439354" y="640147"/>
                  <a:pt x="1439168" y="639961"/>
                  <a:pt x="1439168" y="639775"/>
                </a:cubicBezTo>
                <a:cubicBezTo>
                  <a:pt x="1438424" y="638845"/>
                  <a:pt x="1437680" y="637729"/>
                  <a:pt x="1436936" y="636798"/>
                </a:cubicBezTo>
                <a:lnTo>
                  <a:pt x="1436378" y="636240"/>
                </a:lnTo>
                <a:cubicBezTo>
                  <a:pt x="1435633" y="635310"/>
                  <a:pt x="1434703" y="634380"/>
                  <a:pt x="1433773" y="633450"/>
                </a:cubicBezTo>
                <a:lnTo>
                  <a:pt x="816136" y="15813"/>
                </a:lnTo>
                <a:cubicBezTo>
                  <a:pt x="815206" y="14883"/>
                  <a:pt x="814276" y="14139"/>
                  <a:pt x="813346" y="13208"/>
                </a:cubicBezTo>
                <a:lnTo>
                  <a:pt x="812788" y="12650"/>
                </a:lnTo>
                <a:lnTo>
                  <a:pt x="809997" y="10418"/>
                </a:lnTo>
                <a:cubicBezTo>
                  <a:pt x="809811" y="10418"/>
                  <a:pt x="809811" y="10232"/>
                  <a:pt x="809625" y="10232"/>
                </a:cubicBezTo>
                <a:cubicBezTo>
                  <a:pt x="808695" y="9488"/>
                  <a:pt x="807765" y="8930"/>
                  <a:pt x="806834" y="8372"/>
                </a:cubicBezTo>
                <a:cubicBezTo>
                  <a:pt x="806649" y="8186"/>
                  <a:pt x="806462" y="8186"/>
                  <a:pt x="806276" y="8000"/>
                </a:cubicBezTo>
                <a:cubicBezTo>
                  <a:pt x="805160" y="7255"/>
                  <a:pt x="804044" y="6697"/>
                  <a:pt x="802928" y="6139"/>
                </a:cubicBezTo>
                <a:lnTo>
                  <a:pt x="802742" y="6139"/>
                </a:lnTo>
                <a:cubicBezTo>
                  <a:pt x="801626" y="5581"/>
                  <a:pt x="800509" y="5023"/>
                  <a:pt x="799207" y="4465"/>
                </a:cubicBezTo>
                <a:lnTo>
                  <a:pt x="799021" y="4465"/>
                </a:lnTo>
                <a:cubicBezTo>
                  <a:pt x="796603" y="3349"/>
                  <a:pt x="793998" y="2418"/>
                  <a:pt x="791580" y="1860"/>
                </a:cubicBezTo>
                <a:lnTo>
                  <a:pt x="791394" y="1860"/>
                </a:lnTo>
                <a:cubicBezTo>
                  <a:pt x="788975" y="1116"/>
                  <a:pt x="786371" y="744"/>
                  <a:pt x="783766" y="372"/>
                </a:cubicBezTo>
                <a:lnTo>
                  <a:pt x="783022" y="372"/>
                </a:lnTo>
                <a:cubicBezTo>
                  <a:pt x="781720" y="186"/>
                  <a:pt x="780604" y="186"/>
                  <a:pt x="779301" y="0"/>
                </a:cubicBezTo>
                <a:lnTo>
                  <a:pt x="261751" y="0"/>
                </a:lnTo>
                <a:cubicBezTo>
                  <a:pt x="117388" y="0"/>
                  <a:pt x="0" y="117388"/>
                  <a:pt x="0" y="261751"/>
                </a:cubicBezTo>
                <a:lnTo>
                  <a:pt x="0" y="1394148"/>
                </a:lnTo>
                <a:cubicBezTo>
                  <a:pt x="0" y="1538511"/>
                  <a:pt x="117388" y="1655899"/>
                  <a:pt x="261751" y="1655899"/>
                </a:cubicBezTo>
                <a:lnTo>
                  <a:pt x="1188207" y="1655899"/>
                </a:lnTo>
                <a:cubicBezTo>
                  <a:pt x="1332570" y="1655899"/>
                  <a:pt x="1449958" y="1538511"/>
                  <a:pt x="1449958" y="1394148"/>
                </a:cubicBezTo>
                <a:lnTo>
                  <a:pt x="1449958" y="672889"/>
                </a:lnTo>
                <a:lnTo>
                  <a:pt x="1449958" y="669913"/>
                </a:lnTo>
                <a:close/>
                <a:moveTo>
                  <a:pt x="832321" y="466948"/>
                </a:moveTo>
                <a:lnTo>
                  <a:pt x="832321" y="189942"/>
                </a:lnTo>
                <a:lnTo>
                  <a:pt x="1259458" y="617079"/>
                </a:lnTo>
                <a:lnTo>
                  <a:pt x="982452" y="617079"/>
                </a:lnTo>
                <a:cubicBezTo>
                  <a:pt x="899666" y="617079"/>
                  <a:pt x="832321" y="549734"/>
                  <a:pt x="832321" y="466948"/>
                </a:cubicBezTo>
                <a:close/>
                <a:moveTo>
                  <a:pt x="1338337" y="1393403"/>
                </a:moveTo>
                <a:cubicBezTo>
                  <a:pt x="1338337" y="1476189"/>
                  <a:pt x="1270992" y="1543534"/>
                  <a:pt x="1188207" y="1543534"/>
                </a:cubicBezTo>
                <a:lnTo>
                  <a:pt x="261751" y="1543534"/>
                </a:lnTo>
                <a:cubicBezTo>
                  <a:pt x="178966" y="1543534"/>
                  <a:pt x="111621" y="1476189"/>
                  <a:pt x="111621" y="1393403"/>
                </a:cubicBezTo>
                <a:lnTo>
                  <a:pt x="111621" y="261007"/>
                </a:lnTo>
                <a:cubicBezTo>
                  <a:pt x="111621" y="178222"/>
                  <a:pt x="178966" y="110877"/>
                  <a:pt x="261751" y="110877"/>
                </a:cubicBezTo>
                <a:lnTo>
                  <a:pt x="720700" y="110877"/>
                </a:lnTo>
                <a:lnTo>
                  <a:pt x="720700" y="466948"/>
                </a:lnTo>
                <a:cubicBezTo>
                  <a:pt x="720700" y="611312"/>
                  <a:pt x="838088" y="728700"/>
                  <a:pt x="982452" y="728700"/>
                </a:cubicBezTo>
                <a:lnTo>
                  <a:pt x="1338523" y="728700"/>
                </a:lnTo>
                <a:lnTo>
                  <a:pt x="1338523" y="1393403"/>
                </a:ln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4" name="标题 1"/>
          <p:cNvSpPr txBox="1"/>
          <p:nvPr/>
        </p:nvSpPr>
        <p:spPr>
          <a:xfrm>
            <a:off x="9512872" y="3401613"/>
            <a:ext cx="331587" cy="344796"/>
          </a:xfrm>
          <a:custGeom>
            <a:avLst/>
            <a:gdLst>
              <a:gd name="connsiteX0" fmla="*/ 337768 w 1372282"/>
              <a:gd name="connsiteY0" fmla="*/ 1315328 h 1426949"/>
              <a:gd name="connsiteX1" fmla="*/ 530173 w 1372282"/>
              <a:gd name="connsiteY1" fmla="*/ 1315328 h 1426949"/>
              <a:gd name="connsiteX2" fmla="*/ 842109 w 1372282"/>
              <a:gd name="connsiteY2" fmla="*/ 1315328 h 1426949"/>
              <a:gd name="connsiteX3" fmla="*/ 1034514 w 1372282"/>
              <a:gd name="connsiteY3" fmla="*/ 1315328 h 1426949"/>
              <a:gd name="connsiteX4" fmla="*/ 1090325 w 1372282"/>
              <a:gd name="connsiteY4" fmla="*/ 1371139 h 1426949"/>
              <a:gd name="connsiteX5" fmla="*/ 1034514 w 1372282"/>
              <a:gd name="connsiteY5" fmla="*/ 1426949 h 1426949"/>
              <a:gd name="connsiteX6" fmla="*/ 842109 w 1372282"/>
              <a:gd name="connsiteY6" fmla="*/ 1426949 h 1426949"/>
              <a:gd name="connsiteX7" fmla="*/ 530173 w 1372282"/>
              <a:gd name="connsiteY7" fmla="*/ 1426949 h 1426949"/>
              <a:gd name="connsiteX8" fmla="*/ 337768 w 1372282"/>
              <a:gd name="connsiteY8" fmla="*/ 1426949 h 1426949"/>
              <a:gd name="connsiteX9" fmla="*/ 281957 w 1372282"/>
              <a:gd name="connsiteY9" fmla="*/ 1371139 h 1426949"/>
              <a:gd name="connsiteX10" fmla="*/ 337768 w 1372282"/>
              <a:gd name="connsiteY10" fmla="*/ 1315328 h 1426949"/>
              <a:gd name="connsiteX11" fmla="*/ 686154 w 1372282"/>
              <a:gd name="connsiteY11" fmla="*/ 111621 h 1426949"/>
              <a:gd name="connsiteX12" fmla="*/ 237624 w 1372282"/>
              <a:gd name="connsiteY12" fmla="*/ 560152 h 1426949"/>
              <a:gd name="connsiteX13" fmla="*/ 237624 w 1372282"/>
              <a:gd name="connsiteY13" fmla="*/ 985614 h 1426949"/>
              <a:gd name="connsiteX14" fmla="*/ 229252 w 1372282"/>
              <a:gd name="connsiteY14" fmla="*/ 1014822 h 1426949"/>
              <a:gd name="connsiteX15" fmla="*/ 155768 w 1372282"/>
              <a:gd name="connsiteY15" fmla="*/ 1134814 h 1426949"/>
              <a:gd name="connsiteX16" fmla="*/ 1214680 w 1372282"/>
              <a:gd name="connsiteY16" fmla="*/ 1134814 h 1426949"/>
              <a:gd name="connsiteX17" fmla="*/ 1143429 w 1372282"/>
              <a:gd name="connsiteY17" fmla="*/ 1023565 h 1426949"/>
              <a:gd name="connsiteX18" fmla="*/ 1134685 w 1372282"/>
              <a:gd name="connsiteY18" fmla="*/ 993428 h 1426949"/>
              <a:gd name="connsiteX19" fmla="*/ 1134685 w 1372282"/>
              <a:gd name="connsiteY19" fmla="*/ 560152 h 1426949"/>
              <a:gd name="connsiteX20" fmla="*/ 686154 w 1372282"/>
              <a:gd name="connsiteY20" fmla="*/ 111621 h 1426949"/>
              <a:gd name="connsiteX21" fmla="*/ 686154 w 1372282"/>
              <a:gd name="connsiteY21" fmla="*/ 0 h 1426949"/>
              <a:gd name="connsiteX22" fmla="*/ 903815 w 1372282"/>
              <a:gd name="connsiteY22" fmla="*/ 44276 h 1426949"/>
              <a:gd name="connsiteX23" fmla="*/ 1081851 w 1372282"/>
              <a:gd name="connsiteY23" fmla="*/ 164455 h 1426949"/>
              <a:gd name="connsiteX24" fmla="*/ 1202030 w 1372282"/>
              <a:gd name="connsiteY24" fmla="*/ 342491 h 1426949"/>
              <a:gd name="connsiteX25" fmla="*/ 1246306 w 1372282"/>
              <a:gd name="connsiteY25" fmla="*/ 560152 h 1426949"/>
              <a:gd name="connsiteX26" fmla="*/ 1246306 w 1372282"/>
              <a:gd name="connsiteY26" fmla="*/ 977243 h 1426949"/>
              <a:gd name="connsiteX27" fmla="*/ 1363508 w 1372282"/>
              <a:gd name="connsiteY27" fmla="*/ 1160487 h 1426949"/>
              <a:gd name="connsiteX28" fmla="*/ 1365369 w 1372282"/>
              <a:gd name="connsiteY28" fmla="*/ 1217414 h 1426949"/>
              <a:gd name="connsiteX29" fmla="*/ 1316628 w 1372282"/>
              <a:gd name="connsiteY29" fmla="*/ 1246436 h 1426949"/>
              <a:gd name="connsiteX30" fmla="*/ 55867 w 1372282"/>
              <a:gd name="connsiteY30" fmla="*/ 1246436 h 1426949"/>
              <a:gd name="connsiteX31" fmla="*/ 7126 w 1372282"/>
              <a:gd name="connsiteY31" fmla="*/ 1217786 h 1426949"/>
              <a:gd name="connsiteX32" fmla="*/ 8242 w 1372282"/>
              <a:gd name="connsiteY32" fmla="*/ 1161232 h 1426949"/>
              <a:gd name="connsiteX33" fmla="*/ 126002 w 1372282"/>
              <a:gd name="connsiteY33" fmla="*/ 969801 h 1426949"/>
              <a:gd name="connsiteX34" fmla="*/ 126002 w 1372282"/>
              <a:gd name="connsiteY34" fmla="*/ 560152 h 1426949"/>
              <a:gd name="connsiteX35" fmla="*/ 170279 w 1372282"/>
              <a:gd name="connsiteY35" fmla="*/ 342491 h 1426949"/>
              <a:gd name="connsiteX36" fmla="*/ 290458 w 1372282"/>
              <a:gd name="connsiteY36" fmla="*/ 164455 h 1426949"/>
              <a:gd name="connsiteX37" fmla="*/ 468493 w 1372282"/>
              <a:gd name="connsiteY37" fmla="*/ 44276 h 1426949"/>
              <a:gd name="connsiteX38" fmla="*/ 686154 w 1372282"/>
              <a:gd name="connsiteY38" fmla="*/ 0 h 1426949"/>
            </a:gdLst>
            <a:ahLst/>
            <a:cxnLst/>
            <a:rect l="l" t="t" r="r" b="b"/>
            <a:pathLst>
              <a:path w="1372282" h="1426949">
                <a:moveTo>
                  <a:pt x="337768" y="1315328"/>
                </a:moveTo>
                <a:lnTo>
                  <a:pt x="530173" y="1315328"/>
                </a:lnTo>
                <a:lnTo>
                  <a:pt x="842109" y="1315328"/>
                </a:lnTo>
                <a:lnTo>
                  <a:pt x="1034514" y="1315328"/>
                </a:lnTo>
                <a:cubicBezTo>
                  <a:pt x="1065396" y="1315328"/>
                  <a:pt x="1090325" y="1340257"/>
                  <a:pt x="1090325" y="1371139"/>
                </a:cubicBezTo>
                <a:cubicBezTo>
                  <a:pt x="1090325" y="1402021"/>
                  <a:pt x="1065210" y="1426949"/>
                  <a:pt x="1034514" y="1426949"/>
                </a:cubicBezTo>
                <a:lnTo>
                  <a:pt x="842109" y="1426949"/>
                </a:lnTo>
                <a:lnTo>
                  <a:pt x="530173" y="1426949"/>
                </a:lnTo>
                <a:lnTo>
                  <a:pt x="337768" y="1426949"/>
                </a:lnTo>
                <a:cubicBezTo>
                  <a:pt x="306886" y="1426949"/>
                  <a:pt x="281957" y="1402021"/>
                  <a:pt x="281957" y="1371139"/>
                </a:cubicBezTo>
                <a:cubicBezTo>
                  <a:pt x="281957" y="1340257"/>
                  <a:pt x="306886" y="1315328"/>
                  <a:pt x="337768" y="1315328"/>
                </a:cubicBezTo>
                <a:close/>
                <a:moveTo>
                  <a:pt x="686154" y="111621"/>
                </a:moveTo>
                <a:cubicBezTo>
                  <a:pt x="438914" y="111621"/>
                  <a:pt x="237624" y="312725"/>
                  <a:pt x="237624" y="560152"/>
                </a:cubicBezTo>
                <a:lnTo>
                  <a:pt x="237624" y="985614"/>
                </a:lnTo>
                <a:cubicBezTo>
                  <a:pt x="237624" y="996032"/>
                  <a:pt x="234833" y="1006078"/>
                  <a:pt x="229252" y="1014822"/>
                </a:cubicBezTo>
                <a:lnTo>
                  <a:pt x="155768" y="1134814"/>
                </a:lnTo>
                <a:lnTo>
                  <a:pt x="1214680" y="1134814"/>
                </a:lnTo>
                <a:lnTo>
                  <a:pt x="1143429" y="1023565"/>
                </a:lnTo>
                <a:cubicBezTo>
                  <a:pt x="1137662" y="1014636"/>
                  <a:pt x="1134685" y="1004218"/>
                  <a:pt x="1134685" y="993428"/>
                </a:cubicBezTo>
                <a:lnTo>
                  <a:pt x="1134685" y="560152"/>
                </a:lnTo>
                <a:cubicBezTo>
                  <a:pt x="1134685" y="312911"/>
                  <a:pt x="933581" y="111621"/>
                  <a:pt x="686154" y="111621"/>
                </a:cubicBezTo>
                <a:close/>
                <a:moveTo>
                  <a:pt x="686154" y="0"/>
                </a:moveTo>
                <a:cubicBezTo>
                  <a:pt x="761499" y="0"/>
                  <a:pt x="834610" y="14883"/>
                  <a:pt x="903815" y="44276"/>
                </a:cubicBezTo>
                <a:cubicBezTo>
                  <a:pt x="970416" y="72554"/>
                  <a:pt x="1030319" y="113109"/>
                  <a:pt x="1081851" y="164455"/>
                </a:cubicBezTo>
                <a:cubicBezTo>
                  <a:pt x="1133383" y="215987"/>
                  <a:pt x="1173753" y="275890"/>
                  <a:pt x="1202030" y="342491"/>
                </a:cubicBezTo>
                <a:cubicBezTo>
                  <a:pt x="1231423" y="411510"/>
                  <a:pt x="1246306" y="484808"/>
                  <a:pt x="1246306" y="560152"/>
                </a:cubicBezTo>
                <a:lnTo>
                  <a:pt x="1246306" y="977243"/>
                </a:lnTo>
                <a:lnTo>
                  <a:pt x="1363508" y="1160487"/>
                </a:lnTo>
                <a:cubicBezTo>
                  <a:pt x="1374484" y="1177603"/>
                  <a:pt x="1375229" y="1199555"/>
                  <a:pt x="1365369" y="1217414"/>
                </a:cubicBezTo>
                <a:cubicBezTo>
                  <a:pt x="1355695" y="1235273"/>
                  <a:pt x="1336905" y="1246436"/>
                  <a:pt x="1316628" y="1246436"/>
                </a:cubicBezTo>
                <a:lnTo>
                  <a:pt x="55867" y="1246436"/>
                </a:lnTo>
                <a:cubicBezTo>
                  <a:pt x="35589" y="1246436"/>
                  <a:pt x="16986" y="1235460"/>
                  <a:pt x="7126" y="1217786"/>
                </a:cubicBezTo>
                <a:cubicBezTo>
                  <a:pt x="-2734" y="1200113"/>
                  <a:pt x="-2362" y="1178533"/>
                  <a:pt x="8242" y="1161232"/>
                </a:cubicBezTo>
                <a:lnTo>
                  <a:pt x="126002" y="969801"/>
                </a:lnTo>
                <a:lnTo>
                  <a:pt x="126002" y="560152"/>
                </a:lnTo>
                <a:cubicBezTo>
                  <a:pt x="126002" y="484808"/>
                  <a:pt x="140885" y="411696"/>
                  <a:pt x="170279" y="342491"/>
                </a:cubicBezTo>
                <a:cubicBezTo>
                  <a:pt x="198556" y="275890"/>
                  <a:pt x="239112" y="215987"/>
                  <a:pt x="290458" y="164455"/>
                </a:cubicBezTo>
                <a:cubicBezTo>
                  <a:pt x="341803" y="112923"/>
                  <a:pt x="401893" y="72554"/>
                  <a:pt x="468493" y="44276"/>
                </a:cubicBezTo>
                <a:cubicBezTo>
                  <a:pt x="537512" y="14883"/>
                  <a:pt x="610810" y="0"/>
                  <a:pt x="686154"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5" name="标题 1"/>
          <p:cNvSpPr txBox="1"/>
          <p:nvPr/>
        </p:nvSpPr>
        <p:spPr>
          <a:xfrm>
            <a:off x="275063" y="392345"/>
            <a:ext cx="7530200" cy="612000"/>
          </a:xfrm>
          <a:prstGeom prst="rect">
            <a:avLst/>
          </a:prstGeom>
          <a:gradFill>
            <a:gsLst>
              <a:gs pos="5000">
                <a:schemeClr val="bg1">
                  <a:lumMod val="95000"/>
                </a:schemeClr>
              </a:gs>
              <a:gs pos="84000">
                <a:schemeClr val="bg1"/>
              </a:gs>
            </a:gsLst>
            <a:lin ang="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6" name="标题 1"/>
          <p:cNvSpPr txBox="1"/>
          <p:nvPr/>
        </p:nvSpPr>
        <p:spPr>
          <a:xfrm>
            <a:off x="444400" y="0"/>
            <a:ext cx="216000" cy="698810"/>
          </a:xfrm>
          <a:prstGeom prst="rect">
            <a:avLst/>
          </a:prstGeom>
          <a:solidFill>
            <a:schemeClr val="accent1"/>
          </a:solidFill>
          <a:ln w="25400" cap="sq">
            <a:noFill/>
            <a:miter/>
          </a:ln>
        </p:spPr>
        <p:txBody>
          <a:bodyPr vert="horz" wrap="square" lIns="91440" tIns="45720" rIns="91440" bIns="45720" rtlCol="0" anchor="ctr"/>
          <a:lstStyle/>
          <a:p>
            <a:pPr algn="ctr">
              <a:lnSpc>
                <a:spcPct val="110000"/>
              </a:lnSpc>
            </a:pPr>
            <a:endParaRPr kumimoji="1" lang="zh-CN" altLang="en-US"/>
          </a:p>
        </p:txBody>
      </p:sp>
      <p:sp>
        <p:nvSpPr>
          <p:cNvPr id="17" name="标题 1"/>
          <p:cNvSpPr txBox="1"/>
          <p:nvPr/>
        </p:nvSpPr>
        <p:spPr>
          <a:xfrm>
            <a:off x="817756" y="464345"/>
            <a:ext cx="10701144" cy="468000"/>
          </a:xfrm>
          <a:prstGeom prst="rect">
            <a:avLst/>
          </a:prstGeom>
          <a:noFill/>
          <a:ln>
            <a:noFill/>
          </a:ln>
        </p:spPr>
        <p:txBody>
          <a:bodyPr vert="horz" wrap="square" lIns="0" tIns="0" rIns="0" bIns="0" rtlCol="0" anchor="ctr"/>
          <a:lstStyle/>
          <a:p>
            <a:r>
              <a:rPr lang="en-US" altLang="zh-CN" sz="2400" b="1" dirty="0">
                <a:solidFill>
                  <a:srgbClr val="0933A0"/>
                </a:solidFill>
                <a:latin typeface="Times New Roman" panose="02020603050405020304" pitchFamily="18" charset="0"/>
                <a:cs typeface="Times New Roman" panose="02020603050405020304" pitchFamily="18" charset="0"/>
              </a:rPr>
              <a:t>Software development</a:t>
            </a:r>
          </a:p>
        </p:txBody>
      </p:sp>
      <p:sp>
        <p:nvSpPr>
          <p:cNvPr id="18" name="文本框 17">
            <a:extLst>
              <a:ext uri="{FF2B5EF4-FFF2-40B4-BE49-F238E27FC236}">
                <a16:creationId xmlns:a16="http://schemas.microsoft.com/office/drawing/2014/main" id="{15B922D9-8E73-4F77-B4F6-91D5A38B4E89}"/>
              </a:ext>
            </a:extLst>
          </p:cNvPr>
          <p:cNvSpPr txBox="1"/>
          <p:nvPr/>
        </p:nvSpPr>
        <p:spPr>
          <a:xfrm>
            <a:off x="3918825" y="1886920"/>
            <a:ext cx="6367184" cy="135421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Coding specifications are the foundation for code quality and consistency.</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Following coding guidelines can reduce code errors and improve code readability</a:t>
            </a:r>
          </a:p>
          <a:p>
            <a:endParaRPr lang="en-US" altLang="zh-CN" dirty="0"/>
          </a:p>
        </p:txBody>
      </p:sp>
      <p:sp>
        <p:nvSpPr>
          <p:cNvPr id="19" name="文本框 18">
            <a:extLst>
              <a:ext uri="{FF2B5EF4-FFF2-40B4-BE49-F238E27FC236}">
                <a16:creationId xmlns:a16="http://schemas.microsoft.com/office/drawing/2014/main" id="{D11DE40B-C594-453D-BCB9-0C31F3003393}"/>
              </a:ext>
            </a:extLst>
          </p:cNvPr>
          <p:cNvSpPr txBox="1"/>
          <p:nvPr/>
        </p:nvSpPr>
        <p:spPr>
          <a:xfrm>
            <a:off x="4017016" y="3239466"/>
            <a:ext cx="4204878" cy="338554"/>
          </a:xfrm>
          <a:prstGeom prst="rect">
            <a:avLst/>
          </a:prstGeom>
          <a:noFill/>
        </p:spPr>
        <p:txBody>
          <a:bodyPr wrap="square" rtlCol="0">
            <a:spAutoFit/>
          </a:bodyPr>
          <a:lstStyle/>
          <a:p>
            <a:pPr algn="r"/>
            <a:r>
              <a:rPr lang="en-US" altLang="zh-CN" sz="1600" dirty="0">
                <a:solidFill>
                  <a:srgbClr val="38AFDC"/>
                </a:solidFill>
                <a:latin typeface="Times New Roman" panose="02020603050405020304" pitchFamily="18" charset="0"/>
                <a:cs typeface="Times New Roman" panose="02020603050405020304" pitchFamily="18" charset="0"/>
              </a:rPr>
              <a:t>Technology selection</a:t>
            </a:r>
          </a:p>
        </p:txBody>
      </p:sp>
      <p:sp>
        <p:nvSpPr>
          <p:cNvPr id="22" name="文本框 21">
            <a:extLst>
              <a:ext uri="{FF2B5EF4-FFF2-40B4-BE49-F238E27FC236}">
                <a16:creationId xmlns:a16="http://schemas.microsoft.com/office/drawing/2014/main" id="{853E628E-65EA-48DF-A6A2-659274655A5F}"/>
              </a:ext>
            </a:extLst>
          </p:cNvPr>
          <p:cNvSpPr txBox="1"/>
          <p:nvPr/>
        </p:nvSpPr>
        <p:spPr>
          <a:xfrm>
            <a:off x="1854710" y="3559806"/>
            <a:ext cx="6367184" cy="1415772"/>
          </a:xfrm>
          <a:prstGeom prst="rect">
            <a:avLst/>
          </a:prstGeom>
          <a:noFill/>
        </p:spPr>
        <p:txBody>
          <a:bodyPr wrap="square" rtlCol="0">
            <a:spAutoFit/>
          </a:bodyPr>
          <a:lstStyle/>
          <a:p>
            <a:pPr algn="r"/>
            <a:r>
              <a:rPr lang="en-US" altLang="zh-CN" sz="1600" dirty="0">
                <a:latin typeface="Times New Roman" panose="02020603050405020304" pitchFamily="18" charset="0"/>
                <a:cs typeface="Times New Roman" panose="02020603050405020304" pitchFamily="18" charset="0"/>
              </a:rPr>
              <a:t>Due to the small size of the project, collaborative project management was adopted for this collaborative development, through which team members can use their own expertise and skills to achieve the project goals together</a:t>
            </a:r>
            <a:r>
              <a:rPr lang="en-US" altLang="zh-CN" dirty="0"/>
              <a:t>.</a:t>
            </a:r>
          </a:p>
          <a:p>
            <a:pPr algn="r"/>
            <a:endParaRPr lang="en-US" altLang="zh-CN" dirty="0"/>
          </a:p>
          <a:p>
            <a:pPr algn="r"/>
            <a:endParaRPr lang="zh-CN" altLang="en-US" dirty="0"/>
          </a:p>
        </p:txBody>
      </p:sp>
      <p:sp>
        <p:nvSpPr>
          <p:cNvPr id="23" name="文本框 22">
            <a:extLst>
              <a:ext uri="{FF2B5EF4-FFF2-40B4-BE49-F238E27FC236}">
                <a16:creationId xmlns:a16="http://schemas.microsoft.com/office/drawing/2014/main" id="{D3273FC3-79CC-4624-94B2-678BB7A090E2}"/>
              </a:ext>
            </a:extLst>
          </p:cNvPr>
          <p:cNvSpPr txBox="1"/>
          <p:nvPr/>
        </p:nvSpPr>
        <p:spPr>
          <a:xfrm>
            <a:off x="3918825" y="5011502"/>
            <a:ext cx="4617620" cy="338554"/>
          </a:xfrm>
          <a:prstGeom prst="rect">
            <a:avLst/>
          </a:prstGeom>
          <a:noFill/>
        </p:spPr>
        <p:txBody>
          <a:bodyPr wrap="square" rtlCol="0">
            <a:spAutoFit/>
          </a:bodyPr>
          <a:lstStyle/>
          <a:p>
            <a:r>
              <a:rPr lang="en-US" altLang="zh-CN" sz="1600" b="1" dirty="0">
                <a:solidFill>
                  <a:srgbClr val="0F3AAA"/>
                </a:solidFill>
                <a:latin typeface="Times New Roman" panose="02020603050405020304" pitchFamily="18" charset="0"/>
                <a:cs typeface="Times New Roman" panose="02020603050405020304" pitchFamily="18" charset="0"/>
              </a:rPr>
              <a:t>Programming language use</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标题 1"/>
          <p:cNvSpPr txBox="1"/>
          <p:nvPr/>
        </p:nvSpPr>
        <p:spPr>
          <a:xfrm>
            <a:off x="96050" y="4461362"/>
            <a:ext cx="12187146" cy="2427924"/>
          </a:xfrm>
          <a:custGeom>
            <a:avLst/>
            <a:gdLst>
              <a:gd name="connsiteX0" fmla="*/ 965225 w 12187146"/>
              <a:gd name="connsiteY0" fmla="*/ 0 h 2427924"/>
              <a:gd name="connsiteX1" fmla="*/ 11221921 w 12187146"/>
              <a:gd name="connsiteY1" fmla="*/ 0 h 2427924"/>
              <a:gd name="connsiteX2" fmla="*/ 12187146 w 12187146"/>
              <a:gd name="connsiteY2" fmla="*/ 965225 h 2427924"/>
              <a:gd name="connsiteX3" fmla="*/ 12187146 w 12187146"/>
              <a:gd name="connsiteY3" fmla="*/ 2427924 h 2427924"/>
              <a:gd name="connsiteX4" fmla="*/ 0 w 12187146"/>
              <a:gd name="connsiteY4" fmla="*/ 2427924 h 2427924"/>
              <a:gd name="connsiteX5" fmla="*/ 0 w 12187146"/>
              <a:gd name="connsiteY5" fmla="*/ 965225 h 2427924"/>
              <a:gd name="connsiteX6" fmla="*/ 965225 w 12187146"/>
              <a:gd name="connsiteY6" fmla="*/ 0 h 2427924"/>
            </a:gdLst>
            <a:ahLst/>
            <a:cxnLst/>
            <a:rect l="l" t="t" r="r" b="b"/>
            <a:pathLst>
              <a:path w="12187146" h="2427924">
                <a:moveTo>
                  <a:pt x="965225" y="0"/>
                </a:moveTo>
                <a:lnTo>
                  <a:pt x="11221921" y="0"/>
                </a:lnTo>
                <a:cubicBezTo>
                  <a:pt x="11755000" y="0"/>
                  <a:pt x="12187146" y="432146"/>
                  <a:pt x="12187146" y="965225"/>
                </a:cubicBezTo>
                <a:lnTo>
                  <a:pt x="12187146" y="2427924"/>
                </a:lnTo>
                <a:lnTo>
                  <a:pt x="0" y="2427924"/>
                </a:lnTo>
                <a:lnTo>
                  <a:pt x="0" y="965225"/>
                </a:lnTo>
                <a:cubicBezTo>
                  <a:pt x="0" y="432146"/>
                  <a:pt x="432146" y="0"/>
                  <a:pt x="965225" y="0"/>
                </a:cubicBezTo>
                <a:close/>
              </a:path>
            </a:pathLst>
          </a:custGeom>
          <a:solidFill>
            <a:schemeClr val="accent1"/>
          </a:solidFill>
          <a:ln cap="sq">
            <a:noFill/>
            <a:prstDash val="solid"/>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1410867" y="4501199"/>
            <a:ext cx="3124199" cy="523874"/>
          </a:xfrm>
          <a:custGeom>
            <a:avLst/>
            <a:gdLst>
              <a:gd name="connsiteX0" fmla="*/ 0 w 3124199"/>
              <a:gd name="connsiteY0" fmla="*/ 0 h 523874"/>
              <a:gd name="connsiteX1" fmla="*/ 3124199 w 3124199"/>
              <a:gd name="connsiteY1" fmla="*/ 0 h 523874"/>
              <a:gd name="connsiteX2" fmla="*/ 3124199 w 3124199"/>
              <a:gd name="connsiteY2" fmla="*/ 295256 h 523874"/>
              <a:gd name="connsiteX3" fmla="*/ 2895581 w 3124199"/>
              <a:gd name="connsiteY3" fmla="*/ 523874 h 523874"/>
              <a:gd name="connsiteX4" fmla="*/ 228618 w 3124199"/>
              <a:gd name="connsiteY4" fmla="*/ 523874 h 523874"/>
              <a:gd name="connsiteX5" fmla="*/ 0 w 3124199"/>
              <a:gd name="connsiteY5" fmla="*/ 295256 h 523874"/>
              <a:gd name="connsiteX6" fmla="*/ 0 w 3124199"/>
              <a:gd name="connsiteY6" fmla="*/ 0 h 523874"/>
            </a:gdLst>
            <a:ahLst/>
            <a:cxnLst/>
            <a:rect l="l" t="t" r="r" b="b"/>
            <a:pathLst>
              <a:path w="3124199" h="523874">
                <a:moveTo>
                  <a:pt x="0" y="0"/>
                </a:moveTo>
                <a:lnTo>
                  <a:pt x="3124199" y="0"/>
                </a:lnTo>
                <a:lnTo>
                  <a:pt x="3124199" y="295256"/>
                </a:lnTo>
                <a:cubicBezTo>
                  <a:pt x="3124199" y="421518"/>
                  <a:pt x="3021843" y="523874"/>
                  <a:pt x="2895581" y="523874"/>
                </a:cubicBezTo>
                <a:lnTo>
                  <a:pt x="228618" y="523874"/>
                </a:lnTo>
                <a:cubicBezTo>
                  <a:pt x="102356" y="523874"/>
                  <a:pt x="0" y="421518"/>
                  <a:pt x="0" y="295256"/>
                </a:cubicBezTo>
                <a:lnTo>
                  <a:pt x="0" y="0"/>
                </a:lnTo>
                <a:close/>
              </a:path>
            </a:pathLst>
          </a:custGeom>
          <a:solidFill>
            <a:schemeClr val="bg1"/>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7467854" y="4563771"/>
            <a:ext cx="3124199" cy="523874"/>
          </a:xfrm>
          <a:custGeom>
            <a:avLst/>
            <a:gdLst>
              <a:gd name="connsiteX0" fmla="*/ 0 w 3124199"/>
              <a:gd name="connsiteY0" fmla="*/ 0 h 523874"/>
              <a:gd name="connsiteX1" fmla="*/ 3124199 w 3124199"/>
              <a:gd name="connsiteY1" fmla="*/ 0 h 523874"/>
              <a:gd name="connsiteX2" fmla="*/ 3124199 w 3124199"/>
              <a:gd name="connsiteY2" fmla="*/ 295256 h 523874"/>
              <a:gd name="connsiteX3" fmla="*/ 2895581 w 3124199"/>
              <a:gd name="connsiteY3" fmla="*/ 523874 h 523874"/>
              <a:gd name="connsiteX4" fmla="*/ 228618 w 3124199"/>
              <a:gd name="connsiteY4" fmla="*/ 523874 h 523874"/>
              <a:gd name="connsiteX5" fmla="*/ 0 w 3124199"/>
              <a:gd name="connsiteY5" fmla="*/ 295256 h 523874"/>
              <a:gd name="connsiteX6" fmla="*/ 0 w 3124199"/>
              <a:gd name="connsiteY6" fmla="*/ 0 h 523874"/>
            </a:gdLst>
            <a:ahLst/>
            <a:cxnLst/>
            <a:rect l="l" t="t" r="r" b="b"/>
            <a:pathLst>
              <a:path w="3124199" h="523874">
                <a:moveTo>
                  <a:pt x="0" y="0"/>
                </a:moveTo>
                <a:lnTo>
                  <a:pt x="3124199" y="0"/>
                </a:lnTo>
                <a:lnTo>
                  <a:pt x="3124199" y="295256"/>
                </a:lnTo>
                <a:cubicBezTo>
                  <a:pt x="3124199" y="421518"/>
                  <a:pt x="3021843" y="523874"/>
                  <a:pt x="2895581" y="523874"/>
                </a:cubicBezTo>
                <a:lnTo>
                  <a:pt x="228618" y="523874"/>
                </a:lnTo>
                <a:cubicBezTo>
                  <a:pt x="102356" y="523874"/>
                  <a:pt x="0" y="421518"/>
                  <a:pt x="0" y="295256"/>
                </a:cubicBezTo>
                <a:lnTo>
                  <a:pt x="0" y="0"/>
                </a:lnTo>
                <a:close/>
              </a:path>
            </a:pathLst>
          </a:custGeom>
          <a:solidFill>
            <a:schemeClr val="bg1"/>
          </a:solidFill>
          <a:ln w="317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1505660" y="4608208"/>
            <a:ext cx="2997200" cy="309855"/>
          </a:xfrm>
          <a:prstGeom prst="rect">
            <a:avLst/>
          </a:prstGeom>
          <a:noFill/>
          <a:ln cap="sq">
            <a:noFill/>
          </a:ln>
        </p:spPr>
        <p:txBody>
          <a:bodyPr vert="horz" wrap="square" lIns="0" tIns="0" rIns="0" bIns="0" rtlCol="0" anchor="ctr"/>
          <a:lstStyle/>
          <a:p>
            <a:pPr algn="ctr">
              <a:lnSpc>
                <a:spcPct val="110000"/>
              </a:lnSpc>
            </a:pPr>
            <a:endParaRPr kumimoji="1" lang="zh-CN" altLang="en-US" dirty="0"/>
          </a:p>
        </p:txBody>
      </p:sp>
      <p:sp>
        <p:nvSpPr>
          <p:cNvPr id="11" name="标题 1"/>
          <p:cNvSpPr txBox="1"/>
          <p:nvPr/>
        </p:nvSpPr>
        <p:spPr>
          <a:xfrm>
            <a:off x="1480716" y="5077201"/>
            <a:ext cx="2984500" cy="1224255"/>
          </a:xfrm>
          <a:prstGeom prst="rect">
            <a:avLst/>
          </a:prstGeom>
          <a:noFill/>
          <a:ln cap="sq">
            <a:noFill/>
          </a:ln>
        </p:spPr>
        <p:txBody>
          <a:bodyPr vert="horz" wrap="square" lIns="0" tIns="0" rIns="0" bIns="0" rtlCol="0" anchor="t"/>
          <a:lstStyle/>
          <a:p>
            <a:pPr algn="ctr">
              <a:lnSpc>
                <a:spcPct val="150000"/>
              </a:lnSpc>
            </a:pPr>
            <a:endParaRPr kumimoji="1" lang="zh-CN" altLang="en-US" dirty="0"/>
          </a:p>
        </p:txBody>
      </p:sp>
      <p:sp>
        <p:nvSpPr>
          <p:cNvPr id="12" name="标题 1"/>
          <p:cNvSpPr txBox="1"/>
          <p:nvPr/>
        </p:nvSpPr>
        <p:spPr>
          <a:xfrm>
            <a:off x="7607553" y="5101800"/>
            <a:ext cx="2984500" cy="1224255"/>
          </a:xfrm>
          <a:prstGeom prst="rect">
            <a:avLst/>
          </a:prstGeom>
          <a:noFill/>
          <a:ln cap="sq">
            <a:noFill/>
          </a:ln>
        </p:spPr>
        <p:txBody>
          <a:bodyPr vert="horz" wrap="square" lIns="0" tIns="0" rIns="0" bIns="0" rtlCol="0" anchor="t"/>
          <a:lstStyle/>
          <a:p>
            <a:pPr algn="ctr">
              <a:lnSpc>
                <a:spcPct val="150000"/>
              </a:lnSpc>
            </a:pPr>
            <a:endParaRPr kumimoji="1" lang="zh-CN" altLang="en-US" dirty="0"/>
          </a:p>
        </p:txBody>
      </p:sp>
      <p:sp>
        <p:nvSpPr>
          <p:cNvPr id="13" name="标题 1"/>
          <p:cNvSpPr txBox="1"/>
          <p:nvPr/>
        </p:nvSpPr>
        <p:spPr>
          <a:xfrm>
            <a:off x="7594853" y="4715218"/>
            <a:ext cx="2997200" cy="309855"/>
          </a:xfrm>
          <a:prstGeom prst="rect">
            <a:avLst/>
          </a:prstGeom>
          <a:noFill/>
          <a:ln cap="sq">
            <a:noFill/>
          </a:ln>
        </p:spPr>
        <p:txBody>
          <a:bodyPr vert="horz" wrap="square" lIns="0" tIns="0" rIns="0" bIns="0" rtlCol="0" anchor="ctr"/>
          <a:lstStyle/>
          <a:p>
            <a:pPr algn="ctr">
              <a:lnSpc>
                <a:spcPct val="110000"/>
              </a:lnSpc>
            </a:pPr>
            <a:endParaRPr kumimoji="1" lang="zh-CN" altLang="en-US" dirty="0"/>
          </a:p>
        </p:txBody>
      </p:sp>
      <p:sp>
        <p:nvSpPr>
          <p:cNvPr id="14" name="标题 1"/>
          <p:cNvSpPr txBox="1"/>
          <p:nvPr/>
        </p:nvSpPr>
        <p:spPr>
          <a:xfrm>
            <a:off x="4424160" y="5087645"/>
            <a:ext cx="2984500" cy="1224255"/>
          </a:xfrm>
          <a:prstGeom prst="rect">
            <a:avLst/>
          </a:prstGeom>
          <a:noFill/>
          <a:ln cap="sq">
            <a:noFill/>
          </a:ln>
        </p:spPr>
        <p:txBody>
          <a:bodyPr vert="horz" wrap="square" lIns="0" tIns="0" rIns="0" bIns="0" rtlCol="0" anchor="t"/>
          <a:lstStyle/>
          <a:p>
            <a:pPr algn="ctr">
              <a:lnSpc>
                <a:spcPct val="150000"/>
              </a:lnSpc>
            </a:pPr>
            <a:endParaRPr kumimoji="1" lang="zh-CN" altLang="en-US" dirty="0"/>
          </a:p>
        </p:txBody>
      </p:sp>
      <p:sp>
        <p:nvSpPr>
          <p:cNvPr id="15" name="标题 1"/>
          <p:cNvSpPr txBox="1"/>
          <p:nvPr/>
        </p:nvSpPr>
        <p:spPr>
          <a:xfrm>
            <a:off x="9093454" y="3574121"/>
            <a:ext cx="2997200" cy="309855"/>
          </a:xfrm>
          <a:prstGeom prst="rect">
            <a:avLst/>
          </a:prstGeom>
          <a:noFill/>
          <a:ln cap="sq">
            <a:noFill/>
          </a:ln>
        </p:spPr>
        <p:txBody>
          <a:bodyPr vert="horz" wrap="square" lIns="0" tIns="0" rIns="0" bIns="0" rtlCol="0" anchor="ctr"/>
          <a:lstStyle/>
          <a:p>
            <a:pPr algn="ctr">
              <a:lnSpc>
                <a:spcPct val="110000"/>
              </a:lnSpc>
            </a:pPr>
            <a:endParaRPr kumimoji="1" lang="zh-CN" altLang="en-US" dirty="0"/>
          </a:p>
        </p:txBody>
      </p:sp>
      <p:sp>
        <p:nvSpPr>
          <p:cNvPr id="16" name="标题 1"/>
          <p:cNvSpPr txBox="1"/>
          <p:nvPr/>
        </p:nvSpPr>
        <p:spPr>
          <a:xfrm>
            <a:off x="275063" y="392345"/>
            <a:ext cx="7530200" cy="612000"/>
          </a:xfrm>
          <a:prstGeom prst="rect">
            <a:avLst/>
          </a:prstGeom>
          <a:gradFill>
            <a:gsLst>
              <a:gs pos="5000">
                <a:schemeClr val="bg1">
                  <a:lumMod val="95000"/>
                </a:schemeClr>
              </a:gs>
              <a:gs pos="84000">
                <a:schemeClr val="bg1"/>
              </a:gs>
            </a:gsLst>
            <a:lin ang="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7" name="标题 1"/>
          <p:cNvSpPr txBox="1"/>
          <p:nvPr/>
        </p:nvSpPr>
        <p:spPr>
          <a:xfrm>
            <a:off x="444400" y="0"/>
            <a:ext cx="216000" cy="698810"/>
          </a:xfrm>
          <a:prstGeom prst="rect">
            <a:avLst/>
          </a:prstGeom>
          <a:solidFill>
            <a:schemeClr val="accent1"/>
          </a:solidFill>
          <a:ln w="25400" cap="sq">
            <a:noFill/>
            <a:miter/>
          </a:ln>
        </p:spPr>
        <p:txBody>
          <a:bodyPr vert="horz" wrap="square" lIns="91440" tIns="45720" rIns="91440" bIns="45720" rtlCol="0" anchor="ctr"/>
          <a:lstStyle/>
          <a:p>
            <a:pPr algn="ctr">
              <a:lnSpc>
                <a:spcPct val="110000"/>
              </a:lnSpc>
            </a:pPr>
            <a:endParaRPr kumimoji="1" lang="zh-CN" altLang="en-US"/>
          </a:p>
        </p:txBody>
      </p:sp>
      <p:sp>
        <p:nvSpPr>
          <p:cNvPr id="18" name="标题 1"/>
          <p:cNvSpPr txBox="1"/>
          <p:nvPr/>
        </p:nvSpPr>
        <p:spPr>
          <a:xfrm>
            <a:off x="839051" y="464810"/>
            <a:ext cx="10701144" cy="468000"/>
          </a:xfrm>
          <a:prstGeom prst="rect">
            <a:avLst/>
          </a:prstGeom>
          <a:noFill/>
          <a:ln>
            <a:noFill/>
          </a:ln>
        </p:spPr>
        <p:txBody>
          <a:bodyPr vert="horz" wrap="square" lIns="0" tIns="0" rIns="0" bIns="0" rtlCol="0" anchor="ctr"/>
          <a:lstStyle/>
          <a:p>
            <a:pPr>
              <a:lnSpc>
                <a:spcPct val="110000"/>
              </a:lnSpc>
            </a:pPr>
            <a:r>
              <a:rPr lang="en-US" altLang="zh-CN" sz="2400" b="1" dirty="0">
                <a:solidFill>
                  <a:srgbClr val="0933A0"/>
                </a:solidFill>
                <a:latin typeface="Times New Roman" panose="02020603050405020304" pitchFamily="18" charset="0"/>
                <a:cs typeface="Times New Roman" panose="02020603050405020304" pitchFamily="18" charset="0"/>
              </a:rPr>
              <a:t>Software development</a:t>
            </a:r>
            <a:endParaRPr lang="en-US" altLang="zh-CN" sz="2400" b="1" dirty="0"/>
          </a:p>
        </p:txBody>
      </p:sp>
      <p:pic>
        <p:nvPicPr>
          <p:cNvPr id="20" name="图片 19">
            <a:extLst>
              <a:ext uri="{FF2B5EF4-FFF2-40B4-BE49-F238E27FC236}">
                <a16:creationId xmlns:a16="http://schemas.microsoft.com/office/drawing/2014/main" id="{5361F05B-C812-4CD3-A162-E36AA664A26B}"/>
              </a:ext>
            </a:extLst>
          </p:cNvPr>
          <p:cNvPicPr>
            <a:picLocks noChangeAspect="1"/>
          </p:cNvPicPr>
          <p:nvPr/>
        </p:nvPicPr>
        <p:blipFill>
          <a:blip r:embed="rId2"/>
          <a:stretch>
            <a:fillRect/>
          </a:stretch>
        </p:blipFill>
        <p:spPr>
          <a:xfrm>
            <a:off x="721824" y="1292222"/>
            <a:ext cx="4564871" cy="2642992"/>
          </a:xfrm>
          <a:prstGeom prst="rect">
            <a:avLst/>
          </a:prstGeom>
        </p:spPr>
      </p:pic>
      <p:pic>
        <p:nvPicPr>
          <p:cNvPr id="22" name="图片 21">
            <a:extLst>
              <a:ext uri="{FF2B5EF4-FFF2-40B4-BE49-F238E27FC236}">
                <a16:creationId xmlns:a16="http://schemas.microsoft.com/office/drawing/2014/main" id="{EAC565AC-F137-416D-979F-24834DF1EC74}"/>
              </a:ext>
            </a:extLst>
          </p:cNvPr>
          <p:cNvPicPr>
            <a:picLocks noChangeAspect="1"/>
          </p:cNvPicPr>
          <p:nvPr/>
        </p:nvPicPr>
        <p:blipFill>
          <a:blip r:embed="rId3"/>
          <a:stretch>
            <a:fillRect/>
          </a:stretch>
        </p:blipFill>
        <p:spPr>
          <a:xfrm>
            <a:off x="6708277" y="1292222"/>
            <a:ext cx="4555670" cy="2636509"/>
          </a:xfrm>
          <a:prstGeom prst="rect">
            <a:avLst/>
          </a:prstGeom>
        </p:spPr>
      </p:pic>
      <p:sp>
        <p:nvSpPr>
          <p:cNvPr id="23" name="文本框 22">
            <a:extLst>
              <a:ext uri="{FF2B5EF4-FFF2-40B4-BE49-F238E27FC236}">
                <a16:creationId xmlns:a16="http://schemas.microsoft.com/office/drawing/2014/main" id="{69341535-D209-48F4-9922-0A25FC06DEDD}"/>
              </a:ext>
            </a:extLst>
          </p:cNvPr>
          <p:cNvSpPr txBox="1"/>
          <p:nvPr/>
        </p:nvSpPr>
        <p:spPr>
          <a:xfrm>
            <a:off x="1480716" y="4578469"/>
            <a:ext cx="3054350" cy="369332"/>
          </a:xfrm>
          <a:prstGeom prst="rect">
            <a:avLst/>
          </a:prstGeom>
          <a:noFill/>
        </p:spPr>
        <p:txBody>
          <a:bodyPr wrap="square" rtlCol="0">
            <a:spAutoFit/>
          </a:bodyPr>
          <a:lstStyle/>
          <a:p>
            <a:pPr algn="ctr"/>
            <a:r>
              <a:rPr lang="en-US" altLang="zh-CN" b="1" dirty="0">
                <a:solidFill>
                  <a:srgbClr val="0F3AAA"/>
                </a:solidFill>
                <a:latin typeface="Times New Roman" panose="02020603050405020304" pitchFamily="18" charset="0"/>
                <a:cs typeface="Times New Roman" panose="02020603050405020304" pitchFamily="18" charset="0"/>
              </a:rPr>
              <a:t>Testing type</a:t>
            </a:r>
            <a:endParaRPr lang="zh-CN" altLang="en-US" b="1" dirty="0">
              <a:solidFill>
                <a:srgbClr val="0F3AAA"/>
              </a:solidFill>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B95E31C9-D493-4A68-A738-EEB797E07364}"/>
              </a:ext>
            </a:extLst>
          </p:cNvPr>
          <p:cNvSpPr txBox="1"/>
          <p:nvPr/>
        </p:nvSpPr>
        <p:spPr>
          <a:xfrm>
            <a:off x="1480716" y="5148197"/>
            <a:ext cx="2984500" cy="1661993"/>
          </a:xfrm>
          <a:prstGeom prst="rect">
            <a:avLst/>
          </a:prstGeom>
          <a:noFill/>
        </p:spPr>
        <p:txBody>
          <a:bodyPr wrap="square" rtlCol="0">
            <a:spAutoFit/>
          </a:bodyPr>
          <a:lstStyle/>
          <a:p>
            <a:r>
              <a:rPr lang="en-US" altLang="zh-CN" sz="1600" b="1" dirty="0">
                <a:solidFill>
                  <a:srgbClr val="FFFFFF"/>
                </a:solidFill>
                <a:latin typeface="Times New Roman" panose="02020603050405020304" pitchFamily="18" charset="0"/>
                <a:cs typeface="Times New Roman" panose="02020603050405020304" pitchFamily="18" charset="0"/>
              </a:rPr>
              <a:t>The test type uses a simple logic test, that is, different numeric types are entered to test the logic of the software</a:t>
            </a:r>
            <a:r>
              <a:rPr lang="en-US" altLang="zh-CN" dirty="0"/>
              <a:t>.</a:t>
            </a:r>
          </a:p>
          <a:p>
            <a:endParaRPr lang="en-US" altLang="zh-CN" dirty="0"/>
          </a:p>
          <a:p>
            <a:endParaRPr lang="zh-CN" altLang="en-US" dirty="0"/>
          </a:p>
        </p:txBody>
      </p:sp>
      <p:sp>
        <p:nvSpPr>
          <p:cNvPr id="25" name="文本框 24">
            <a:extLst>
              <a:ext uri="{FF2B5EF4-FFF2-40B4-BE49-F238E27FC236}">
                <a16:creationId xmlns:a16="http://schemas.microsoft.com/office/drawing/2014/main" id="{9EE69053-B3C2-49A7-B0A1-2EDB8D32F01B}"/>
              </a:ext>
            </a:extLst>
          </p:cNvPr>
          <p:cNvSpPr txBox="1"/>
          <p:nvPr/>
        </p:nvSpPr>
        <p:spPr>
          <a:xfrm>
            <a:off x="7529421" y="4608208"/>
            <a:ext cx="2997200" cy="646331"/>
          </a:xfrm>
          <a:prstGeom prst="rect">
            <a:avLst/>
          </a:prstGeom>
          <a:noFill/>
        </p:spPr>
        <p:txBody>
          <a:bodyPr wrap="square" rtlCol="0">
            <a:spAutoFit/>
          </a:bodyPr>
          <a:lstStyle/>
          <a:p>
            <a:pPr algn="ctr"/>
            <a:r>
              <a:rPr lang="en-US" altLang="zh-CN" b="1" dirty="0">
                <a:solidFill>
                  <a:srgbClr val="0933A0"/>
                </a:solidFill>
                <a:latin typeface="Times New Roman" panose="02020603050405020304" pitchFamily="18" charset="0"/>
                <a:cs typeface="Times New Roman" panose="02020603050405020304" pitchFamily="18" charset="0"/>
              </a:rPr>
              <a:t>Test Case Design</a:t>
            </a:r>
          </a:p>
          <a:p>
            <a:endParaRPr lang="en-US" altLang="zh-CN" dirty="0"/>
          </a:p>
        </p:txBody>
      </p:sp>
      <p:sp>
        <p:nvSpPr>
          <p:cNvPr id="26" name="文本框 25">
            <a:extLst>
              <a:ext uri="{FF2B5EF4-FFF2-40B4-BE49-F238E27FC236}">
                <a16:creationId xmlns:a16="http://schemas.microsoft.com/office/drawing/2014/main" id="{2617E431-F670-4132-879F-AC5BBF9EA4E1}"/>
              </a:ext>
            </a:extLst>
          </p:cNvPr>
          <p:cNvSpPr txBox="1"/>
          <p:nvPr/>
        </p:nvSpPr>
        <p:spPr>
          <a:xfrm>
            <a:off x="7594853" y="5132082"/>
            <a:ext cx="2993335" cy="1323439"/>
          </a:xfrm>
          <a:prstGeom prst="rect">
            <a:avLst/>
          </a:prstGeom>
          <a:noFill/>
        </p:spPr>
        <p:txBody>
          <a:bodyPr wrap="square" rtlCol="0">
            <a:spAutoFit/>
          </a:bodyPr>
          <a:lstStyle/>
          <a:p>
            <a:r>
              <a:rPr lang="en-US" altLang="zh-CN" sz="1600" b="1" dirty="0">
                <a:solidFill>
                  <a:srgbClr val="FFFFFF"/>
                </a:solidFill>
                <a:latin typeface="Times New Roman" panose="02020603050405020304" pitchFamily="18" charset="0"/>
                <a:cs typeface="Times New Roman" panose="02020603050405020304" pitchFamily="18" charset="0"/>
              </a:rPr>
              <a:t>The scope of testing includes not only cities in the UK, but also countries such as Hungary, Portugal, China and the United States.</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0" y="0"/>
            <a:ext cx="12192000" cy="6857999"/>
          </a:xfrm>
          <a:prstGeom prst="rect">
            <a:avLst/>
          </a:prstGeom>
          <a:noFill/>
          <a:ln>
            <a:noFill/>
          </a:ln>
        </p:spPr>
      </p:pic>
      <p:sp>
        <p:nvSpPr>
          <p:cNvPr id="3" name="标题 1"/>
          <p:cNvSpPr txBox="1"/>
          <p:nvPr/>
        </p:nvSpPr>
        <p:spPr>
          <a:xfrm>
            <a:off x="0" y="963130"/>
            <a:ext cx="12192000" cy="5334000"/>
          </a:xfrm>
          <a:custGeom>
            <a:avLst/>
            <a:gdLst>
              <a:gd name="connsiteX0" fmla="*/ 0 w 12192000"/>
              <a:gd name="connsiteY0" fmla="*/ 0 h 3454242"/>
              <a:gd name="connsiteX1" fmla="*/ 320891 w 12192000"/>
              <a:gd name="connsiteY1" fmla="*/ 67651 h 3454242"/>
              <a:gd name="connsiteX2" fmla="*/ 6096000 w 12192000"/>
              <a:gd name="connsiteY2" fmla="*/ 603825 h 3454242"/>
              <a:gd name="connsiteX3" fmla="*/ 11871110 w 12192000"/>
              <a:gd name="connsiteY3" fmla="*/ 67651 h 3454242"/>
              <a:gd name="connsiteX4" fmla="*/ 12192000 w 12192000"/>
              <a:gd name="connsiteY4" fmla="*/ 0 h 3454242"/>
              <a:gd name="connsiteX5" fmla="*/ 12192000 w 12192000"/>
              <a:gd name="connsiteY5" fmla="*/ 3454242 h 3454242"/>
              <a:gd name="connsiteX6" fmla="*/ 11871110 w 12192000"/>
              <a:gd name="connsiteY6" fmla="*/ 3386590 h 3454242"/>
              <a:gd name="connsiteX7" fmla="*/ 6096000 w 12192000"/>
              <a:gd name="connsiteY7" fmla="*/ 2850416 h 3454242"/>
              <a:gd name="connsiteX8" fmla="*/ 320891 w 12192000"/>
              <a:gd name="connsiteY8" fmla="*/ 3386590 h 3454242"/>
              <a:gd name="connsiteX9" fmla="*/ 0 w 12192000"/>
              <a:gd name="connsiteY9" fmla="*/ 3454242 h 3454242"/>
            </a:gdLst>
            <a:ahLst/>
            <a:cxnLst/>
            <a:rect l="l" t="t" r="r" b="b"/>
            <a:pathLst>
              <a:path w="12192000" h="3454242">
                <a:moveTo>
                  <a:pt x="0" y="0"/>
                </a:moveTo>
                <a:lnTo>
                  <a:pt x="320891" y="67651"/>
                </a:lnTo>
                <a:cubicBezTo>
                  <a:pt x="2037618" y="409594"/>
                  <a:pt x="4004947" y="603825"/>
                  <a:pt x="6096000" y="603825"/>
                </a:cubicBezTo>
                <a:cubicBezTo>
                  <a:pt x="8187054" y="603825"/>
                  <a:pt x="10154382" y="409594"/>
                  <a:pt x="11871110" y="67651"/>
                </a:cubicBezTo>
                <a:lnTo>
                  <a:pt x="12192000" y="0"/>
                </a:lnTo>
                <a:lnTo>
                  <a:pt x="12192000" y="3454242"/>
                </a:lnTo>
                <a:lnTo>
                  <a:pt x="11871110" y="3386590"/>
                </a:lnTo>
                <a:cubicBezTo>
                  <a:pt x="10154382" y="3044647"/>
                  <a:pt x="8187054" y="2850416"/>
                  <a:pt x="6096000" y="2850416"/>
                </a:cubicBezTo>
                <a:cubicBezTo>
                  <a:pt x="4004946" y="2850416"/>
                  <a:pt x="2037618" y="3044647"/>
                  <a:pt x="320891" y="3386590"/>
                </a:cubicBezTo>
                <a:lnTo>
                  <a:pt x="0" y="3454242"/>
                </a:lnTo>
                <a:close/>
              </a:path>
            </a:pathLst>
          </a:custGeom>
          <a:gradFill>
            <a:gsLst>
              <a:gs pos="0">
                <a:schemeClr val="accent1">
                  <a:lumMod val="60000"/>
                  <a:lumOff val="40000"/>
                </a:schemeClr>
              </a:gs>
              <a:gs pos="65000">
                <a:schemeClr val="accent1"/>
              </a:gs>
            </a:gsLst>
            <a:lin ang="2700000" scaled="0"/>
          </a:gradFill>
          <a:ln w="12700" cap="flat">
            <a:noFill/>
            <a:miter/>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3429000" y="963130"/>
            <a:ext cx="5334000" cy="5334000"/>
          </a:xfrm>
          <a:prstGeom prst="roundRect">
            <a:avLst>
              <a:gd name="adj" fmla="val 50000"/>
            </a:avLst>
          </a:prstGeom>
          <a:solidFill>
            <a:schemeClr val="accent1">
              <a:lumMod val="20000"/>
              <a:lumOff val="80000"/>
            </a:schemeClr>
          </a:solidFill>
          <a:ln w="19050" cap="sq">
            <a:noFill/>
            <a:miter/>
          </a:ln>
          <a:effectLst/>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3592975" y="1127105"/>
            <a:ext cx="5006050" cy="5006050"/>
          </a:xfrm>
          <a:prstGeom prst="roundRect">
            <a:avLst>
              <a:gd name="adj" fmla="val 50000"/>
            </a:avLst>
          </a:prstGeom>
          <a:gradFill>
            <a:gsLst>
              <a:gs pos="0">
                <a:schemeClr val="accent1">
                  <a:lumMod val="0"/>
                  <a:lumOff val="100000"/>
                </a:schemeClr>
              </a:gs>
              <a:gs pos="100000">
                <a:schemeClr val="accent1">
                  <a:lumMod val="8000"/>
                  <a:lumOff val="92000"/>
                </a:schemeClr>
              </a:gs>
            </a:gsLst>
            <a:lin ang="5400000" scaled="0"/>
          </a:gradFill>
          <a:ln w="19050" cap="sq">
            <a:noFill/>
            <a:miter/>
          </a:ln>
          <a:effectLst>
            <a:outerShdw blurRad="254000" algn="ctr" rotWithShape="0">
              <a:srgbClr val="000000">
                <a:alpha val="20000"/>
              </a:srgb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3659673" y="3146551"/>
            <a:ext cx="4872655" cy="2134673"/>
          </a:xfrm>
          <a:prstGeom prst="rect">
            <a:avLst/>
          </a:prstGeom>
          <a:noFill/>
          <a:ln>
            <a:noFill/>
          </a:ln>
        </p:spPr>
        <p:txBody>
          <a:bodyPr vert="horz" wrap="square" lIns="0" tIns="0" rIns="0" bIns="0" rtlCol="0" anchor="ctr"/>
          <a:lstStyle/>
          <a:p>
            <a:pPr algn="ctr">
              <a:lnSpc>
                <a:spcPct val="130000"/>
              </a:lnSpc>
            </a:pPr>
            <a:endParaRPr kumimoji="1" lang="zh-CN" altLang="en-US" dirty="0"/>
          </a:p>
        </p:txBody>
      </p:sp>
      <p:sp>
        <p:nvSpPr>
          <p:cNvPr id="7" name="标题 1"/>
          <p:cNvSpPr txBox="1"/>
          <p:nvPr/>
        </p:nvSpPr>
        <p:spPr>
          <a:xfrm>
            <a:off x="4157168" y="404813"/>
            <a:ext cx="3877665" cy="2741738"/>
          </a:xfrm>
          <a:prstGeom prst="rect">
            <a:avLst/>
          </a:prstGeom>
          <a:noFill/>
          <a:ln>
            <a:noFill/>
          </a:ln>
        </p:spPr>
        <p:txBody>
          <a:bodyPr vert="horz" wrap="square" lIns="0" tIns="0" rIns="0" bIns="0" rtlCol="0" anchor="b"/>
          <a:lstStyle/>
          <a:p>
            <a:pPr algn="ctr">
              <a:lnSpc>
                <a:spcPct val="110000"/>
              </a:lnSpc>
            </a:pPr>
            <a:r>
              <a:rPr kumimoji="1" lang="en-US" altLang="zh-CN" sz="8000">
                <a:ln w="12700">
                  <a:noFill/>
                </a:ln>
                <a:gradFill>
                  <a:gsLst>
                    <a:gs pos="0">
                      <a:srgbClr val="3D70F4">
                        <a:alpha val="100000"/>
                      </a:srgbClr>
                    </a:gs>
                    <a:gs pos="65000">
                      <a:srgbClr val="0933A0">
                        <a:alpha val="100000"/>
                      </a:srgbClr>
                    </a:gs>
                  </a:gsLst>
                  <a:lin ang="2700000" scaled="0"/>
                </a:gradFill>
                <a:latin typeface="OPPOSans H"/>
                <a:ea typeface="OPPOSans H"/>
                <a:cs typeface="OPPOSans H"/>
              </a:rPr>
              <a:t>03</a:t>
            </a:r>
            <a:endParaRPr kumimoji="1" lang="zh-CN" altLang="en-US"/>
          </a:p>
        </p:txBody>
      </p:sp>
      <p:sp>
        <p:nvSpPr>
          <p:cNvPr id="8" name="标题 1"/>
          <p:cNvSpPr txBox="1"/>
          <p:nvPr/>
        </p:nvSpPr>
        <p:spPr>
          <a:xfrm flipV="1">
            <a:off x="4619355" y="5394400"/>
            <a:ext cx="2953290"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840104" y="382323"/>
            <a:ext cx="1038226" cy="461665"/>
          </a:xfrm>
          <a:prstGeom prst="rect">
            <a:avLst/>
          </a:prstGeom>
          <a:noFill/>
          <a:ln>
            <a:noFill/>
          </a:ln>
        </p:spPr>
        <p:txBody>
          <a:bodyPr vert="horz" wrap="square" lIns="91440" tIns="45720" rIns="91440" bIns="45720" rtlCol="0" anchor="t"/>
          <a:lstStyle/>
          <a:p>
            <a:pPr algn="l">
              <a:lnSpc>
                <a:spcPct val="110000"/>
              </a:lnSpc>
            </a:pPr>
            <a:endParaRPr kumimoji="1" lang="zh-CN" altLang="en-US" dirty="0"/>
          </a:p>
        </p:txBody>
      </p:sp>
      <p:sp>
        <p:nvSpPr>
          <p:cNvPr id="11" name="标题 1"/>
          <p:cNvSpPr txBox="1"/>
          <p:nvPr/>
        </p:nvSpPr>
        <p:spPr>
          <a:xfrm flipH="1">
            <a:off x="2250258" y="573751"/>
            <a:ext cx="6909709" cy="78807"/>
          </a:xfrm>
          <a:prstGeom prst="roundRect">
            <a:avLst>
              <a:gd name="adj" fmla="val 50000"/>
            </a:avLst>
          </a:prstGeom>
          <a:gradFill>
            <a:gsLst>
              <a:gs pos="0">
                <a:schemeClr val="accent1"/>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2" name="文本框 11">
            <a:extLst>
              <a:ext uri="{FF2B5EF4-FFF2-40B4-BE49-F238E27FC236}">
                <a16:creationId xmlns:a16="http://schemas.microsoft.com/office/drawing/2014/main" id="{E839A3D6-0682-4F2B-8501-94F9202921D5}"/>
              </a:ext>
            </a:extLst>
          </p:cNvPr>
          <p:cNvSpPr txBox="1"/>
          <p:nvPr/>
        </p:nvSpPr>
        <p:spPr>
          <a:xfrm>
            <a:off x="3651463" y="3146551"/>
            <a:ext cx="4854298" cy="1138773"/>
          </a:xfrm>
          <a:prstGeom prst="rect">
            <a:avLst/>
          </a:prstGeom>
          <a:noFill/>
        </p:spPr>
        <p:txBody>
          <a:bodyPr wrap="square" rtlCol="0">
            <a:spAutoFit/>
          </a:bodyPr>
          <a:lstStyle/>
          <a:p>
            <a:pPr algn="ctr"/>
            <a:r>
              <a:rPr lang="en-US" altLang="zh-CN" sz="3200" b="1" dirty="0">
                <a:solidFill>
                  <a:srgbClr val="0F3AAA"/>
                </a:solidFill>
                <a:latin typeface="Times New Roman" panose="02020603050405020304" pitchFamily="18" charset="0"/>
                <a:cs typeface="Times New Roman" panose="02020603050405020304" pitchFamily="18" charset="0"/>
              </a:rPr>
              <a:t>Software Presentation</a:t>
            </a:r>
          </a:p>
          <a:p>
            <a:endParaRPr lang="en-US" altLang="zh-CN" dirty="0"/>
          </a:p>
          <a:p>
            <a:endParaRPr lang="zh-CN" altLang="en-US" dirty="0"/>
          </a:p>
        </p:txBody>
      </p:sp>
      <p:sp>
        <p:nvSpPr>
          <p:cNvPr id="13" name="文本框 12">
            <a:extLst>
              <a:ext uri="{FF2B5EF4-FFF2-40B4-BE49-F238E27FC236}">
                <a16:creationId xmlns:a16="http://schemas.microsoft.com/office/drawing/2014/main" id="{27B56420-867A-4C58-A7E1-A49FD8DE84AF}"/>
              </a:ext>
            </a:extLst>
          </p:cNvPr>
          <p:cNvSpPr txBox="1"/>
          <p:nvPr/>
        </p:nvSpPr>
        <p:spPr>
          <a:xfrm>
            <a:off x="564996" y="349405"/>
            <a:ext cx="1308410" cy="461665"/>
          </a:xfrm>
          <a:prstGeom prst="rect">
            <a:avLst/>
          </a:prstGeom>
          <a:noFill/>
        </p:spPr>
        <p:txBody>
          <a:bodyPr wrap="square" rtlCol="0">
            <a:spAutoFit/>
          </a:bodyPr>
          <a:lstStyle/>
          <a:p>
            <a:r>
              <a:rPr lang="en-US" altLang="zh-CN" sz="2400" b="1" dirty="0">
                <a:solidFill>
                  <a:schemeClr val="accent1"/>
                </a:solidFill>
                <a:latin typeface="Times New Roman" panose="02020603050405020304" pitchFamily="18" charset="0"/>
                <a:cs typeface="Times New Roman" panose="02020603050405020304" pitchFamily="18" charset="0"/>
              </a:rPr>
              <a:t>UWTSD</a:t>
            </a:r>
            <a:endParaRPr lang="zh-CN" altLang="en-US" sz="2400" b="1" dirty="0">
              <a:solidFill>
                <a:schemeClr val="accent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1">
            <a:extLst>
              <a:ext uri="{FF2B5EF4-FFF2-40B4-BE49-F238E27FC236}">
                <a16:creationId xmlns:a16="http://schemas.microsoft.com/office/drawing/2014/main" id="{6E27FACF-9F9D-466C-8B5C-C746EA02EF13}"/>
              </a:ext>
            </a:extLst>
          </p:cNvPr>
          <p:cNvSpPr txBox="1"/>
          <p:nvPr/>
        </p:nvSpPr>
        <p:spPr>
          <a:xfrm>
            <a:off x="7366193" y="2166823"/>
            <a:ext cx="4402060" cy="3423656"/>
          </a:xfrm>
          <a:prstGeom prst="rect">
            <a:avLst/>
          </a:prstGeom>
          <a:solidFill>
            <a:schemeClr val="accent1"/>
          </a:solidFill>
          <a:ln cap="sq">
            <a:noFill/>
            <a:prstDash val="solid"/>
            <a:miter/>
          </a:ln>
        </p:spPr>
        <p:txBody>
          <a:bodyPr vert="horz" wrap="square" lIns="91440" tIns="45720" rIns="91440" bIns="45720" rtlCol="0" anchor="ctr"/>
          <a:lstStyle/>
          <a:p>
            <a:pPr algn="ctr">
              <a:lnSpc>
                <a:spcPct val="110000"/>
              </a:lnSpc>
            </a:pPr>
            <a:endParaRPr kumimoji="1" lang="zh-CN" altLang="en-US" dirty="0"/>
          </a:p>
        </p:txBody>
      </p:sp>
      <p:pic>
        <p:nvPicPr>
          <p:cNvPr id="3" name="图片 2">
            <a:extLst>
              <a:ext uri="{FF2B5EF4-FFF2-40B4-BE49-F238E27FC236}">
                <a16:creationId xmlns:a16="http://schemas.microsoft.com/office/drawing/2014/main" id="{199A85DA-5274-48C7-BEBF-C9A3AE6A305A}"/>
              </a:ext>
            </a:extLst>
          </p:cNvPr>
          <p:cNvPicPr>
            <a:picLocks noChangeAspect="1"/>
          </p:cNvPicPr>
          <p:nvPr/>
        </p:nvPicPr>
        <p:blipFill>
          <a:blip r:embed="rId2"/>
          <a:stretch>
            <a:fillRect/>
          </a:stretch>
        </p:blipFill>
        <p:spPr>
          <a:xfrm>
            <a:off x="0" y="3495939"/>
            <a:ext cx="7217069" cy="3362061"/>
          </a:xfrm>
          <a:prstGeom prst="rect">
            <a:avLst/>
          </a:prstGeom>
        </p:spPr>
      </p:pic>
      <p:pic>
        <p:nvPicPr>
          <p:cNvPr id="5" name="图片 4">
            <a:extLst>
              <a:ext uri="{FF2B5EF4-FFF2-40B4-BE49-F238E27FC236}">
                <a16:creationId xmlns:a16="http://schemas.microsoft.com/office/drawing/2014/main" id="{BF5A3E8A-EFA5-47AD-B900-D7206340CC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7217069" cy="4638907"/>
          </a:xfrm>
          <a:prstGeom prst="rect">
            <a:avLst/>
          </a:prstGeom>
        </p:spPr>
      </p:pic>
      <p:sp>
        <p:nvSpPr>
          <p:cNvPr id="6" name="文本框 5">
            <a:extLst>
              <a:ext uri="{FF2B5EF4-FFF2-40B4-BE49-F238E27FC236}">
                <a16:creationId xmlns:a16="http://schemas.microsoft.com/office/drawing/2014/main" id="{DE6CCB54-E85E-4B0A-96C5-AC0FD0EBF2EF}"/>
              </a:ext>
            </a:extLst>
          </p:cNvPr>
          <p:cNvSpPr txBox="1"/>
          <p:nvPr/>
        </p:nvSpPr>
        <p:spPr>
          <a:xfrm>
            <a:off x="7366193" y="2939932"/>
            <a:ext cx="4519961" cy="1877437"/>
          </a:xfrm>
          <a:prstGeom prst="rect">
            <a:avLst/>
          </a:prstGeom>
          <a:noFill/>
        </p:spPr>
        <p:txBody>
          <a:bodyPr wrap="square" rtlCol="0">
            <a:spAutoFit/>
          </a:bodyPr>
          <a:lstStyle/>
          <a:p>
            <a:r>
              <a:rPr lang="en-US" altLang="zh-CN" sz="2000" b="1" dirty="0">
                <a:solidFill>
                  <a:schemeClr val="bg1">
                    <a:lumMod val="95000"/>
                  </a:schemeClr>
                </a:solidFill>
                <a:latin typeface="Times New Roman" panose="02020603050405020304" pitchFamily="18" charset="0"/>
                <a:cs typeface="Times New Roman" panose="02020603050405020304" pitchFamily="18" charset="0"/>
              </a:rPr>
              <a:t>By combining the code with the API, the user only needs to enter the </a:t>
            </a:r>
            <a:r>
              <a:rPr lang="en-US" altLang="zh-CN" sz="2000" b="1" u="sng" dirty="0">
                <a:solidFill>
                  <a:schemeClr val="bg1">
                    <a:lumMod val="95000"/>
                  </a:schemeClr>
                </a:solidFill>
                <a:latin typeface="Times New Roman" panose="02020603050405020304" pitchFamily="18" charset="0"/>
                <a:cs typeface="Times New Roman" panose="02020603050405020304" pitchFamily="18" charset="0"/>
              </a:rPr>
              <a:t>latitude and longitude</a:t>
            </a:r>
            <a:r>
              <a:rPr lang="en-US" altLang="zh-CN" sz="2000" b="1" dirty="0">
                <a:solidFill>
                  <a:schemeClr val="bg1">
                    <a:lumMod val="95000"/>
                  </a:schemeClr>
                </a:solidFill>
                <a:latin typeface="Times New Roman" panose="02020603050405020304" pitchFamily="18" charset="0"/>
                <a:cs typeface="Times New Roman" panose="02020603050405020304" pitchFamily="18" charset="0"/>
              </a:rPr>
              <a:t> coordinates of the target place.</a:t>
            </a:r>
          </a:p>
          <a:p>
            <a:endParaRPr lang="en-US" altLang="zh-CN" dirty="0"/>
          </a:p>
          <a:p>
            <a:endParaRPr lang="zh-CN" altLang="en-US" dirty="0"/>
          </a:p>
        </p:txBody>
      </p:sp>
    </p:spTree>
    <p:extLst>
      <p:ext uri="{BB962C8B-B14F-4D97-AF65-F5344CB8AC3E}">
        <p14:creationId xmlns:p14="http://schemas.microsoft.com/office/powerpoint/2010/main" val="330563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0" y="0"/>
            <a:ext cx="12192000" cy="6857999"/>
          </a:xfrm>
          <a:prstGeom prst="rect">
            <a:avLst/>
          </a:prstGeom>
          <a:noFill/>
          <a:ln>
            <a:noFill/>
          </a:ln>
        </p:spPr>
      </p:pic>
      <p:sp>
        <p:nvSpPr>
          <p:cNvPr id="3" name="标题 1"/>
          <p:cNvSpPr txBox="1"/>
          <p:nvPr/>
        </p:nvSpPr>
        <p:spPr>
          <a:xfrm>
            <a:off x="0" y="963130"/>
            <a:ext cx="12192000" cy="5334000"/>
          </a:xfrm>
          <a:custGeom>
            <a:avLst/>
            <a:gdLst>
              <a:gd name="connsiteX0" fmla="*/ 0 w 12192000"/>
              <a:gd name="connsiteY0" fmla="*/ 0 h 3454242"/>
              <a:gd name="connsiteX1" fmla="*/ 320891 w 12192000"/>
              <a:gd name="connsiteY1" fmla="*/ 67651 h 3454242"/>
              <a:gd name="connsiteX2" fmla="*/ 6096000 w 12192000"/>
              <a:gd name="connsiteY2" fmla="*/ 603825 h 3454242"/>
              <a:gd name="connsiteX3" fmla="*/ 11871110 w 12192000"/>
              <a:gd name="connsiteY3" fmla="*/ 67651 h 3454242"/>
              <a:gd name="connsiteX4" fmla="*/ 12192000 w 12192000"/>
              <a:gd name="connsiteY4" fmla="*/ 0 h 3454242"/>
              <a:gd name="connsiteX5" fmla="*/ 12192000 w 12192000"/>
              <a:gd name="connsiteY5" fmla="*/ 3454242 h 3454242"/>
              <a:gd name="connsiteX6" fmla="*/ 11871110 w 12192000"/>
              <a:gd name="connsiteY6" fmla="*/ 3386590 h 3454242"/>
              <a:gd name="connsiteX7" fmla="*/ 6096000 w 12192000"/>
              <a:gd name="connsiteY7" fmla="*/ 2850416 h 3454242"/>
              <a:gd name="connsiteX8" fmla="*/ 320891 w 12192000"/>
              <a:gd name="connsiteY8" fmla="*/ 3386590 h 3454242"/>
              <a:gd name="connsiteX9" fmla="*/ 0 w 12192000"/>
              <a:gd name="connsiteY9" fmla="*/ 3454242 h 3454242"/>
            </a:gdLst>
            <a:ahLst/>
            <a:cxnLst/>
            <a:rect l="l" t="t" r="r" b="b"/>
            <a:pathLst>
              <a:path w="12192000" h="3454242">
                <a:moveTo>
                  <a:pt x="0" y="0"/>
                </a:moveTo>
                <a:lnTo>
                  <a:pt x="320891" y="67651"/>
                </a:lnTo>
                <a:cubicBezTo>
                  <a:pt x="2037618" y="409594"/>
                  <a:pt x="4004947" y="603825"/>
                  <a:pt x="6096000" y="603825"/>
                </a:cubicBezTo>
                <a:cubicBezTo>
                  <a:pt x="8187054" y="603825"/>
                  <a:pt x="10154382" y="409594"/>
                  <a:pt x="11871110" y="67651"/>
                </a:cubicBezTo>
                <a:lnTo>
                  <a:pt x="12192000" y="0"/>
                </a:lnTo>
                <a:lnTo>
                  <a:pt x="12192000" y="3454242"/>
                </a:lnTo>
                <a:lnTo>
                  <a:pt x="11871110" y="3386590"/>
                </a:lnTo>
                <a:cubicBezTo>
                  <a:pt x="10154382" y="3044647"/>
                  <a:pt x="8187054" y="2850416"/>
                  <a:pt x="6096000" y="2850416"/>
                </a:cubicBezTo>
                <a:cubicBezTo>
                  <a:pt x="4004946" y="2850416"/>
                  <a:pt x="2037618" y="3044647"/>
                  <a:pt x="320891" y="3386590"/>
                </a:cubicBezTo>
                <a:lnTo>
                  <a:pt x="0" y="3454242"/>
                </a:lnTo>
                <a:close/>
              </a:path>
            </a:pathLst>
          </a:custGeom>
          <a:gradFill>
            <a:gsLst>
              <a:gs pos="0">
                <a:schemeClr val="accent1">
                  <a:lumMod val="60000"/>
                  <a:lumOff val="40000"/>
                </a:schemeClr>
              </a:gs>
              <a:gs pos="65000">
                <a:schemeClr val="accent1"/>
              </a:gs>
            </a:gsLst>
            <a:lin ang="2700000" scaled="0"/>
          </a:gradFill>
          <a:ln w="12700" cap="flat">
            <a:noFill/>
            <a:miter/>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3429000" y="963130"/>
            <a:ext cx="5334000" cy="5334000"/>
          </a:xfrm>
          <a:prstGeom prst="roundRect">
            <a:avLst>
              <a:gd name="adj" fmla="val 50000"/>
            </a:avLst>
          </a:prstGeom>
          <a:solidFill>
            <a:schemeClr val="accent1">
              <a:lumMod val="20000"/>
              <a:lumOff val="80000"/>
            </a:schemeClr>
          </a:solidFill>
          <a:ln w="19050" cap="sq">
            <a:noFill/>
            <a:miter/>
          </a:ln>
          <a:effectLst/>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3592975" y="1127105"/>
            <a:ext cx="5006050" cy="5006050"/>
          </a:xfrm>
          <a:prstGeom prst="roundRect">
            <a:avLst>
              <a:gd name="adj" fmla="val 50000"/>
            </a:avLst>
          </a:prstGeom>
          <a:gradFill>
            <a:gsLst>
              <a:gs pos="0">
                <a:schemeClr val="accent1">
                  <a:lumMod val="0"/>
                  <a:lumOff val="100000"/>
                </a:schemeClr>
              </a:gs>
              <a:gs pos="100000">
                <a:schemeClr val="accent1">
                  <a:lumMod val="8000"/>
                  <a:lumOff val="92000"/>
                </a:schemeClr>
              </a:gs>
            </a:gsLst>
            <a:lin ang="5400000" scaled="0"/>
          </a:gradFill>
          <a:ln w="19050" cap="sq">
            <a:noFill/>
            <a:miter/>
          </a:ln>
          <a:effectLst>
            <a:outerShdw blurRad="254000" algn="ctr" rotWithShape="0">
              <a:srgbClr val="000000">
                <a:alpha val="20000"/>
              </a:srgb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3659672" y="3146551"/>
            <a:ext cx="4872655" cy="2134673"/>
          </a:xfrm>
          <a:prstGeom prst="rect">
            <a:avLst/>
          </a:prstGeom>
          <a:noFill/>
          <a:ln>
            <a:noFill/>
          </a:ln>
        </p:spPr>
        <p:txBody>
          <a:bodyPr vert="horz" wrap="square" lIns="0" tIns="0" rIns="0" bIns="0" rtlCol="0" anchor="ctr"/>
          <a:lstStyle/>
          <a:p>
            <a:pPr algn="ctr">
              <a:lnSpc>
                <a:spcPct val="130000"/>
              </a:lnSpc>
            </a:pPr>
            <a:endParaRPr kumimoji="1" lang="zh-CN" altLang="en-US" dirty="0"/>
          </a:p>
        </p:txBody>
      </p:sp>
      <p:sp>
        <p:nvSpPr>
          <p:cNvPr id="7" name="标题 1"/>
          <p:cNvSpPr txBox="1"/>
          <p:nvPr/>
        </p:nvSpPr>
        <p:spPr>
          <a:xfrm>
            <a:off x="4157168" y="404813"/>
            <a:ext cx="3877665" cy="2741738"/>
          </a:xfrm>
          <a:prstGeom prst="rect">
            <a:avLst/>
          </a:prstGeom>
          <a:noFill/>
          <a:ln>
            <a:noFill/>
          </a:ln>
        </p:spPr>
        <p:txBody>
          <a:bodyPr vert="horz" wrap="square" lIns="0" tIns="0" rIns="0" bIns="0" rtlCol="0" anchor="b"/>
          <a:lstStyle/>
          <a:p>
            <a:pPr algn="ctr">
              <a:lnSpc>
                <a:spcPct val="110000"/>
              </a:lnSpc>
            </a:pPr>
            <a:r>
              <a:rPr kumimoji="1" lang="en-US" altLang="zh-CN" sz="8000">
                <a:ln w="12700">
                  <a:noFill/>
                </a:ln>
                <a:gradFill>
                  <a:gsLst>
                    <a:gs pos="0">
                      <a:srgbClr val="3D70F4">
                        <a:alpha val="100000"/>
                      </a:srgbClr>
                    </a:gs>
                    <a:gs pos="65000">
                      <a:srgbClr val="0933A0">
                        <a:alpha val="100000"/>
                      </a:srgbClr>
                    </a:gs>
                  </a:gsLst>
                  <a:lin ang="2700000" scaled="0"/>
                </a:gradFill>
                <a:latin typeface="OPPOSans H"/>
                <a:ea typeface="OPPOSans H"/>
                <a:cs typeface="OPPOSans H"/>
              </a:rPr>
              <a:t>04</a:t>
            </a:r>
            <a:endParaRPr kumimoji="1" lang="zh-CN" altLang="en-US"/>
          </a:p>
        </p:txBody>
      </p:sp>
      <p:sp>
        <p:nvSpPr>
          <p:cNvPr id="8" name="标题 1"/>
          <p:cNvSpPr txBox="1"/>
          <p:nvPr/>
        </p:nvSpPr>
        <p:spPr>
          <a:xfrm flipV="1">
            <a:off x="4619355" y="5394400"/>
            <a:ext cx="2953290"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840104" y="382323"/>
            <a:ext cx="1038226" cy="461665"/>
          </a:xfrm>
          <a:prstGeom prst="rect">
            <a:avLst/>
          </a:prstGeom>
          <a:noFill/>
          <a:ln>
            <a:noFill/>
          </a:ln>
        </p:spPr>
        <p:txBody>
          <a:bodyPr vert="horz" wrap="square" lIns="91440" tIns="45720" rIns="91440" bIns="45720" rtlCol="0" anchor="t"/>
          <a:lstStyle/>
          <a:p>
            <a:pPr algn="l">
              <a:lnSpc>
                <a:spcPct val="110000"/>
              </a:lnSpc>
            </a:pPr>
            <a:endParaRPr kumimoji="1" lang="zh-CN" altLang="en-US" dirty="0"/>
          </a:p>
        </p:txBody>
      </p:sp>
      <p:sp>
        <p:nvSpPr>
          <p:cNvPr id="11" name="标题 1"/>
          <p:cNvSpPr txBox="1"/>
          <p:nvPr/>
        </p:nvSpPr>
        <p:spPr>
          <a:xfrm flipH="1">
            <a:off x="2250258" y="573751"/>
            <a:ext cx="6909709" cy="78807"/>
          </a:xfrm>
          <a:prstGeom prst="roundRect">
            <a:avLst>
              <a:gd name="adj" fmla="val 50000"/>
            </a:avLst>
          </a:prstGeom>
          <a:gradFill>
            <a:gsLst>
              <a:gs pos="0">
                <a:schemeClr val="accent1"/>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2" name="文本框 11">
            <a:extLst>
              <a:ext uri="{FF2B5EF4-FFF2-40B4-BE49-F238E27FC236}">
                <a16:creationId xmlns:a16="http://schemas.microsoft.com/office/drawing/2014/main" id="{3CDCEB0A-E013-478C-8984-8BDF6A1FAB17}"/>
              </a:ext>
            </a:extLst>
          </p:cNvPr>
          <p:cNvSpPr txBox="1"/>
          <p:nvPr/>
        </p:nvSpPr>
        <p:spPr>
          <a:xfrm>
            <a:off x="3650166" y="3146551"/>
            <a:ext cx="4948859" cy="1631216"/>
          </a:xfrm>
          <a:prstGeom prst="rect">
            <a:avLst/>
          </a:prstGeom>
          <a:noFill/>
        </p:spPr>
        <p:txBody>
          <a:bodyPr wrap="square" rtlCol="0">
            <a:spAutoFit/>
          </a:bodyPr>
          <a:lstStyle/>
          <a:p>
            <a:pPr algn="ctr"/>
            <a:r>
              <a:rPr lang="en-US" altLang="zh-CN" sz="3200" b="1" dirty="0">
                <a:solidFill>
                  <a:schemeClr val="accent1"/>
                </a:solidFill>
                <a:latin typeface="Times New Roman" panose="02020603050405020304" pitchFamily="18" charset="0"/>
                <a:cs typeface="Times New Roman" panose="02020603050405020304" pitchFamily="18" charset="0"/>
              </a:rPr>
              <a:t>Software development tools and techniques</a:t>
            </a:r>
          </a:p>
          <a:p>
            <a:endParaRPr lang="en-US" altLang="zh-CN" dirty="0"/>
          </a:p>
          <a:p>
            <a:endParaRPr lang="zh-CN" altLang="en-US" dirty="0"/>
          </a:p>
        </p:txBody>
      </p:sp>
      <p:sp>
        <p:nvSpPr>
          <p:cNvPr id="13" name="文本框 12">
            <a:extLst>
              <a:ext uri="{FF2B5EF4-FFF2-40B4-BE49-F238E27FC236}">
                <a16:creationId xmlns:a16="http://schemas.microsoft.com/office/drawing/2014/main" id="{4AAF8A83-5182-4DD8-92D8-F48CCC3F277D}"/>
              </a:ext>
            </a:extLst>
          </p:cNvPr>
          <p:cNvSpPr txBox="1"/>
          <p:nvPr/>
        </p:nvSpPr>
        <p:spPr>
          <a:xfrm>
            <a:off x="572429" y="382323"/>
            <a:ext cx="1305901" cy="461665"/>
          </a:xfrm>
          <a:prstGeom prst="rect">
            <a:avLst/>
          </a:prstGeom>
          <a:noFill/>
        </p:spPr>
        <p:txBody>
          <a:bodyPr wrap="square" rtlCol="0">
            <a:spAutoFit/>
          </a:bodyPr>
          <a:lstStyle/>
          <a:p>
            <a:r>
              <a:rPr lang="en-US" altLang="zh-CN" sz="2400" b="1" dirty="0">
                <a:solidFill>
                  <a:schemeClr val="accent1"/>
                </a:solidFill>
                <a:latin typeface="Times New Roman" panose="02020603050405020304" pitchFamily="18" charset="0"/>
                <a:cs typeface="Times New Roman" panose="02020603050405020304" pitchFamily="18" charset="0"/>
              </a:rPr>
              <a:t>UWTSD</a:t>
            </a:r>
            <a:endParaRPr lang="zh-CN" altLang="en-US" sz="2400" b="1" dirty="0">
              <a:solidFill>
                <a:schemeClr val="accent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txBox="1"/>
          <p:nvPr/>
        </p:nvSpPr>
        <p:spPr>
          <a:xfrm>
            <a:off x="0" y="0"/>
            <a:ext cx="12192000" cy="6858000"/>
          </a:xfrm>
          <a:prstGeom prst="rect">
            <a:avLst/>
          </a:prstGeom>
          <a:solidFill>
            <a:schemeClr val="bg1"/>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903440" y="2011680"/>
            <a:ext cx="2989736" cy="3817620"/>
          </a:xfrm>
          <a:custGeom>
            <a:avLst/>
            <a:gdLst>
              <a:gd name="connsiteX0" fmla="*/ 201239 w 2989736"/>
              <a:gd name="connsiteY0" fmla="*/ 0 h 4113711"/>
              <a:gd name="connsiteX1" fmla="*/ 1220988 w 2989736"/>
              <a:gd name="connsiteY1" fmla="*/ 0 h 4113711"/>
              <a:gd name="connsiteX2" fmla="*/ 1220549 w 2989736"/>
              <a:gd name="connsiteY2" fmla="*/ 4356 h 4113711"/>
              <a:gd name="connsiteX3" fmla="*/ 1494869 w 2989736"/>
              <a:gd name="connsiteY3" fmla="*/ 278676 h 4113711"/>
              <a:gd name="connsiteX4" fmla="*/ 1769189 w 2989736"/>
              <a:gd name="connsiteY4" fmla="*/ 4356 h 4113711"/>
              <a:gd name="connsiteX5" fmla="*/ 1768750 w 2989736"/>
              <a:gd name="connsiteY5" fmla="*/ 0 h 4113711"/>
              <a:gd name="connsiteX6" fmla="*/ 2788497 w 2989736"/>
              <a:gd name="connsiteY6" fmla="*/ 0 h 4113711"/>
              <a:gd name="connsiteX7" fmla="*/ 2989736 w 2989736"/>
              <a:gd name="connsiteY7" fmla="*/ 201239 h 4113711"/>
              <a:gd name="connsiteX8" fmla="*/ 2989736 w 2989736"/>
              <a:gd name="connsiteY8" fmla="*/ 3912472 h 4113711"/>
              <a:gd name="connsiteX9" fmla="*/ 2788497 w 2989736"/>
              <a:gd name="connsiteY9" fmla="*/ 4113711 h 4113711"/>
              <a:gd name="connsiteX10" fmla="*/ 201239 w 2989736"/>
              <a:gd name="connsiteY10" fmla="*/ 4113711 h 4113711"/>
              <a:gd name="connsiteX11" fmla="*/ 0 w 2989736"/>
              <a:gd name="connsiteY11" fmla="*/ 3912472 h 4113711"/>
              <a:gd name="connsiteX12" fmla="*/ 0 w 2989736"/>
              <a:gd name="connsiteY12" fmla="*/ 201239 h 4113711"/>
              <a:gd name="connsiteX13" fmla="*/ 201239 w 2989736"/>
              <a:gd name="connsiteY13" fmla="*/ 0 h 4113711"/>
            </a:gdLst>
            <a:ahLst/>
            <a:cxnLst/>
            <a:rect l="l" t="t" r="r" b="b"/>
            <a:pathLst>
              <a:path w="2989736" h="4113711">
                <a:moveTo>
                  <a:pt x="201239" y="0"/>
                </a:moveTo>
                <a:lnTo>
                  <a:pt x="1220988" y="0"/>
                </a:lnTo>
                <a:lnTo>
                  <a:pt x="1220549" y="4356"/>
                </a:lnTo>
                <a:cubicBezTo>
                  <a:pt x="1220549" y="155859"/>
                  <a:pt x="1343366" y="278676"/>
                  <a:pt x="1494869" y="278676"/>
                </a:cubicBezTo>
                <a:cubicBezTo>
                  <a:pt x="1646372" y="278676"/>
                  <a:pt x="1769189" y="155859"/>
                  <a:pt x="1769189" y="4356"/>
                </a:cubicBezTo>
                <a:lnTo>
                  <a:pt x="1768750" y="0"/>
                </a:lnTo>
                <a:lnTo>
                  <a:pt x="2788497" y="0"/>
                </a:lnTo>
                <a:cubicBezTo>
                  <a:pt x="2899638" y="0"/>
                  <a:pt x="2989736" y="90098"/>
                  <a:pt x="2989736" y="201239"/>
                </a:cubicBezTo>
                <a:lnTo>
                  <a:pt x="2989736" y="3912472"/>
                </a:lnTo>
                <a:cubicBezTo>
                  <a:pt x="2989736" y="4023613"/>
                  <a:pt x="2899638" y="4113711"/>
                  <a:pt x="2788497" y="4113711"/>
                </a:cubicBezTo>
                <a:lnTo>
                  <a:pt x="201239" y="4113711"/>
                </a:lnTo>
                <a:cubicBezTo>
                  <a:pt x="90098" y="4113711"/>
                  <a:pt x="0" y="4023613"/>
                  <a:pt x="0" y="3912472"/>
                </a:cubicBezTo>
                <a:lnTo>
                  <a:pt x="0" y="201239"/>
                </a:lnTo>
                <a:cubicBezTo>
                  <a:pt x="0" y="90098"/>
                  <a:pt x="90098" y="0"/>
                  <a:pt x="201239" y="0"/>
                </a:cubicBezTo>
                <a:close/>
              </a:path>
            </a:pathLst>
          </a:custGeom>
          <a:solidFill>
            <a:schemeClr val="bg1"/>
          </a:solidFill>
          <a:ln w="57150" cap="sq">
            <a:solidFill>
              <a:schemeClr val="accent2"/>
            </a:solid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rot="5400000">
            <a:off x="1883816" y="3752695"/>
            <a:ext cx="1028986" cy="3431218"/>
          </a:xfrm>
          <a:custGeom>
            <a:avLst/>
            <a:gdLst>
              <a:gd name="connsiteX0" fmla="*/ 0 w 1197713"/>
              <a:gd name="connsiteY0" fmla="*/ 1737909 h 3475818"/>
              <a:gd name="connsiteX1" fmla="*/ 1064655 w 1197713"/>
              <a:gd name="connsiteY1" fmla="*/ 49729 h 3475818"/>
              <a:gd name="connsiteX2" fmla="*/ 1197713 w 1197713"/>
              <a:gd name="connsiteY2" fmla="*/ 0 h 3475818"/>
              <a:gd name="connsiteX3" fmla="*/ 1197713 w 1197713"/>
              <a:gd name="connsiteY3" fmla="*/ 3475818 h 3475818"/>
              <a:gd name="connsiteX4" fmla="*/ 1064654 w 1197713"/>
              <a:gd name="connsiteY4" fmla="*/ 3426090 h 3475818"/>
              <a:gd name="connsiteX5" fmla="*/ 0 w 1197713"/>
              <a:gd name="connsiteY5" fmla="*/ 1737909 h 3475818"/>
            </a:gdLst>
            <a:ahLst/>
            <a:cxnLst/>
            <a:rect l="l" t="t" r="r" b="b"/>
            <a:pathLst>
              <a:path w="1197713" h="3475818">
                <a:moveTo>
                  <a:pt x="0" y="1737909"/>
                </a:moveTo>
                <a:cubicBezTo>
                  <a:pt x="0" y="972929"/>
                  <a:pt x="440634" y="318277"/>
                  <a:pt x="1064655" y="49729"/>
                </a:cubicBezTo>
                <a:lnTo>
                  <a:pt x="1197713" y="0"/>
                </a:lnTo>
                <a:lnTo>
                  <a:pt x="1197713" y="3475818"/>
                </a:lnTo>
                <a:lnTo>
                  <a:pt x="1064654" y="3426090"/>
                </a:lnTo>
                <a:cubicBezTo>
                  <a:pt x="440633" y="3157541"/>
                  <a:pt x="0" y="2502889"/>
                  <a:pt x="0" y="1737909"/>
                </a:cubicBezTo>
                <a:close/>
              </a:path>
            </a:pathLst>
          </a:custGeom>
          <a:solidFill>
            <a:schemeClr val="accent2"/>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1178934" y="3187758"/>
            <a:ext cx="2438749" cy="1732586"/>
          </a:xfrm>
          <a:prstGeom prst="rect">
            <a:avLst/>
          </a:prstGeom>
          <a:noFill/>
          <a:ln>
            <a:noFill/>
          </a:ln>
        </p:spPr>
        <p:txBody>
          <a:bodyPr vert="horz" wrap="square" lIns="0" tIns="0" rIns="0" bIns="0" rtlCol="0" anchor="t"/>
          <a:lstStyle/>
          <a:p>
            <a:pPr algn="ctr">
              <a:lnSpc>
                <a:spcPct val="140000"/>
              </a:lnSpc>
            </a:pPr>
            <a:r>
              <a:rPr kumimoji="1" lang="en-US" altLang="zh-CN" b="1" dirty="0"/>
              <a:t>PYTHON!!</a:t>
            </a:r>
            <a:endParaRPr kumimoji="1" lang="zh-CN" altLang="en-US" b="1" dirty="0"/>
          </a:p>
        </p:txBody>
      </p:sp>
      <p:sp>
        <p:nvSpPr>
          <p:cNvPr id="6" name="标题 1"/>
          <p:cNvSpPr txBox="1"/>
          <p:nvPr/>
        </p:nvSpPr>
        <p:spPr>
          <a:xfrm>
            <a:off x="1178934" y="2502991"/>
            <a:ext cx="2438749" cy="551544"/>
          </a:xfrm>
          <a:prstGeom prst="rect">
            <a:avLst/>
          </a:prstGeom>
          <a:noFill/>
          <a:ln>
            <a:noFill/>
          </a:ln>
        </p:spPr>
        <p:txBody>
          <a:bodyPr vert="horz" wrap="square" lIns="0" tIns="0" rIns="0" bIns="0" rtlCol="0" anchor="b"/>
          <a:lstStyle/>
          <a:p>
            <a:pPr algn="ctr">
              <a:lnSpc>
                <a:spcPct val="110000"/>
              </a:lnSpc>
            </a:pPr>
            <a:endParaRPr kumimoji="1" lang="zh-CN" altLang="en-US" dirty="0"/>
          </a:p>
        </p:txBody>
      </p:sp>
      <p:sp>
        <p:nvSpPr>
          <p:cNvPr id="7" name="标题 1"/>
          <p:cNvSpPr txBox="1"/>
          <p:nvPr/>
        </p:nvSpPr>
        <p:spPr>
          <a:xfrm>
            <a:off x="1589243" y="5259475"/>
            <a:ext cx="1618130" cy="551544"/>
          </a:xfrm>
          <a:prstGeom prst="rect">
            <a:avLst/>
          </a:prstGeom>
          <a:noFill/>
          <a:ln>
            <a:noFill/>
          </a:ln>
        </p:spPr>
        <p:txBody>
          <a:bodyPr vert="horz" wrap="square" lIns="0" tIns="0" rIns="0" bIns="0" rtlCol="0" anchor="ctr"/>
          <a:lstStyle/>
          <a:p>
            <a:pPr algn="ctr">
              <a:lnSpc>
                <a:spcPct val="110000"/>
              </a:lnSpc>
            </a:pPr>
            <a:r>
              <a:rPr kumimoji="1" lang="en-US" altLang="zh-CN" sz="4400">
                <a:ln w="12700">
                  <a:noFill/>
                </a:ln>
                <a:solidFill>
                  <a:srgbClr val="FFFFFF">
                    <a:alpha val="100000"/>
                  </a:srgbClr>
                </a:solidFill>
                <a:latin typeface="Source Han Sans"/>
                <a:ea typeface="Source Han Sans"/>
                <a:cs typeface="Source Han Sans"/>
              </a:rPr>
              <a:t>01</a:t>
            </a:r>
            <a:endParaRPr kumimoji="1" lang="zh-CN" altLang="en-US"/>
          </a:p>
        </p:txBody>
      </p:sp>
      <p:sp>
        <p:nvSpPr>
          <p:cNvPr id="8" name="标题 1"/>
          <p:cNvSpPr txBox="1"/>
          <p:nvPr/>
        </p:nvSpPr>
        <p:spPr>
          <a:xfrm>
            <a:off x="4594781" y="1374140"/>
            <a:ext cx="2989736" cy="3817620"/>
          </a:xfrm>
          <a:custGeom>
            <a:avLst/>
            <a:gdLst>
              <a:gd name="connsiteX0" fmla="*/ 201239 w 2989736"/>
              <a:gd name="connsiteY0" fmla="*/ 0 h 4113711"/>
              <a:gd name="connsiteX1" fmla="*/ 1220988 w 2989736"/>
              <a:gd name="connsiteY1" fmla="*/ 0 h 4113711"/>
              <a:gd name="connsiteX2" fmla="*/ 1220549 w 2989736"/>
              <a:gd name="connsiteY2" fmla="*/ 4356 h 4113711"/>
              <a:gd name="connsiteX3" fmla="*/ 1494869 w 2989736"/>
              <a:gd name="connsiteY3" fmla="*/ 278676 h 4113711"/>
              <a:gd name="connsiteX4" fmla="*/ 1769189 w 2989736"/>
              <a:gd name="connsiteY4" fmla="*/ 4356 h 4113711"/>
              <a:gd name="connsiteX5" fmla="*/ 1768750 w 2989736"/>
              <a:gd name="connsiteY5" fmla="*/ 0 h 4113711"/>
              <a:gd name="connsiteX6" fmla="*/ 2788497 w 2989736"/>
              <a:gd name="connsiteY6" fmla="*/ 0 h 4113711"/>
              <a:gd name="connsiteX7" fmla="*/ 2989736 w 2989736"/>
              <a:gd name="connsiteY7" fmla="*/ 201239 h 4113711"/>
              <a:gd name="connsiteX8" fmla="*/ 2989736 w 2989736"/>
              <a:gd name="connsiteY8" fmla="*/ 3912472 h 4113711"/>
              <a:gd name="connsiteX9" fmla="*/ 2788497 w 2989736"/>
              <a:gd name="connsiteY9" fmla="*/ 4113711 h 4113711"/>
              <a:gd name="connsiteX10" fmla="*/ 201239 w 2989736"/>
              <a:gd name="connsiteY10" fmla="*/ 4113711 h 4113711"/>
              <a:gd name="connsiteX11" fmla="*/ 0 w 2989736"/>
              <a:gd name="connsiteY11" fmla="*/ 3912472 h 4113711"/>
              <a:gd name="connsiteX12" fmla="*/ 0 w 2989736"/>
              <a:gd name="connsiteY12" fmla="*/ 201239 h 4113711"/>
              <a:gd name="connsiteX13" fmla="*/ 201239 w 2989736"/>
              <a:gd name="connsiteY13" fmla="*/ 0 h 4113711"/>
            </a:gdLst>
            <a:ahLst/>
            <a:cxnLst/>
            <a:rect l="l" t="t" r="r" b="b"/>
            <a:pathLst>
              <a:path w="2989736" h="4113711">
                <a:moveTo>
                  <a:pt x="201239" y="0"/>
                </a:moveTo>
                <a:lnTo>
                  <a:pt x="1220988" y="0"/>
                </a:lnTo>
                <a:lnTo>
                  <a:pt x="1220549" y="4356"/>
                </a:lnTo>
                <a:cubicBezTo>
                  <a:pt x="1220549" y="155859"/>
                  <a:pt x="1343366" y="278676"/>
                  <a:pt x="1494869" y="278676"/>
                </a:cubicBezTo>
                <a:cubicBezTo>
                  <a:pt x="1646372" y="278676"/>
                  <a:pt x="1769189" y="155859"/>
                  <a:pt x="1769189" y="4356"/>
                </a:cubicBezTo>
                <a:lnTo>
                  <a:pt x="1768750" y="0"/>
                </a:lnTo>
                <a:lnTo>
                  <a:pt x="2788497" y="0"/>
                </a:lnTo>
                <a:cubicBezTo>
                  <a:pt x="2899638" y="0"/>
                  <a:pt x="2989736" y="90098"/>
                  <a:pt x="2989736" y="201239"/>
                </a:cubicBezTo>
                <a:lnTo>
                  <a:pt x="2989736" y="3912472"/>
                </a:lnTo>
                <a:cubicBezTo>
                  <a:pt x="2989736" y="4023613"/>
                  <a:pt x="2899638" y="4113711"/>
                  <a:pt x="2788497" y="4113711"/>
                </a:cubicBezTo>
                <a:lnTo>
                  <a:pt x="201239" y="4113711"/>
                </a:lnTo>
                <a:cubicBezTo>
                  <a:pt x="90098" y="4113711"/>
                  <a:pt x="0" y="4023613"/>
                  <a:pt x="0" y="3912472"/>
                </a:cubicBezTo>
                <a:lnTo>
                  <a:pt x="0" y="201239"/>
                </a:lnTo>
                <a:cubicBezTo>
                  <a:pt x="0" y="90098"/>
                  <a:pt x="90098" y="0"/>
                  <a:pt x="201239" y="0"/>
                </a:cubicBezTo>
                <a:close/>
              </a:path>
            </a:pathLst>
          </a:custGeom>
          <a:solidFill>
            <a:schemeClr val="bg1"/>
          </a:solidFill>
          <a:ln w="57150" cap="sq">
            <a:solidFill>
              <a:schemeClr val="accent1"/>
            </a:solidFill>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rot="5400000">
            <a:off x="5575158" y="3115154"/>
            <a:ext cx="1028984" cy="3431218"/>
          </a:xfrm>
          <a:custGeom>
            <a:avLst/>
            <a:gdLst>
              <a:gd name="connsiteX0" fmla="*/ 0 w 1197713"/>
              <a:gd name="connsiteY0" fmla="*/ 1737909 h 3475818"/>
              <a:gd name="connsiteX1" fmla="*/ 1064655 w 1197713"/>
              <a:gd name="connsiteY1" fmla="*/ 49729 h 3475818"/>
              <a:gd name="connsiteX2" fmla="*/ 1197713 w 1197713"/>
              <a:gd name="connsiteY2" fmla="*/ 0 h 3475818"/>
              <a:gd name="connsiteX3" fmla="*/ 1197713 w 1197713"/>
              <a:gd name="connsiteY3" fmla="*/ 3475818 h 3475818"/>
              <a:gd name="connsiteX4" fmla="*/ 1064654 w 1197713"/>
              <a:gd name="connsiteY4" fmla="*/ 3426090 h 3475818"/>
              <a:gd name="connsiteX5" fmla="*/ 0 w 1197713"/>
              <a:gd name="connsiteY5" fmla="*/ 1737909 h 3475818"/>
            </a:gdLst>
            <a:ahLst/>
            <a:cxnLst/>
            <a:rect l="l" t="t" r="r" b="b"/>
            <a:pathLst>
              <a:path w="1197713" h="3475818">
                <a:moveTo>
                  <a:pt x="0" y="1737909"/>
                </a:moveTo>
                <a:cubicBezTo>
                  <a:pt x="0" y="972929"/>
                  <a:pt x="440634" y="318277"/>
                  <a:pt x="1064655" y="49729"/>
                </a:cubicBezTo>
                <a:lnTo>
                  <a:pt x="1197713" y="0"/>
                </a:lnTo>
                <a:lnTo>
                  <a:pt x="1197713" y="3475818"/>
                </a:lnTo>
                <a:lnTo>
                  <a:pt x="1064654" y="3426090"/>
                </a:lnTo>
                <a:cubicBezTo>
                  <a:pt x="440633" y="3157541"/>
                  <a:pt x="0" y="2502889"/>
                  <a:pt x="0" y="1737909"/>
                </a:cubicBez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4870275" y="2550218"/>
            <a:ext cx="2438749" cy="1732586"/>
          </a:xfrm>
          <a:prstGeom prst="rect">
            <a:avLst/>
          </a:prstGeom>
          <a:noFill/>
          <a:ln>
            <a:noFill/>
          </a:ln>
        </p:spPr>
        <p:txBody>
          <a:bodyPr vert="horz" wrap="square" lIns="0" tIns="0" rIns="0" bIns="0" rtlCol="0" anchor="t"/>
          <a:lstStyle/>
          <a:p>
            <a:pPr algn="ctr">
              <a:lnSpc>
                <a:spcPct val="140000"/>
              </a:lnSpc>
            </a:pPr>
            <a:endParaRPr kumimoji="1" lang="zh-CN" altLang="en-US" dirty="0"/>
          </a:p>
        </p:txBody>
      </p:sp>
      <p:sp>
        <p:nvSpPr>
          <p:cNvPr id="11" name="标题 1"/>
          <p:cNvSpPr txBox="1"/>
          <p:nvPr/>
        </p:nvSpPr>
        <p:spPr>
          <a:xfrm>
            <a:off x="4870275" y="1865451"/>
            <a:ext cx="2438749" cy="551544"/>
          </a:xfrm>
          <a:prstGeom prst="rect">
            <a:avLst/>
          </a:prstGeom>
          <a:noFill/>
          <a:ln>
            <a:noFill/>
          </a:ln>
        </p:spPr>
        <p:txBody>
          <a:bodyPr vert="horz" wrap="square" lIns="0" tIns="0" rIns="0" bIns="0" rtlCol="0" anchor="b"/>
          <a:lstStyle/>
          <a:p>
            <a:pPr algn="ctr">
              <a:lnSpc>
                <a:spcPct val="110000"/>
              </a:lnSpc>
            </a:pPr>
            <a:endParaRPr kumimoji="1" lang="zh-CN" altLang="en-US" dirty="0"/>
          </a:p>
        </p:txBody>
      </p:sp>
      <p:sp>
        <p:nvSpPr>
          <p:cNvPr id="12" name="标题 1"/>
          <p:cNvSpPr txBox="1"/>
          <p:nvPr/>
        </p:nvSpPr>
        <p:spPr>
          <a:xfrm>
            <a:off x="5280584" y="4621935"/>
            <a:ext cx="1618130" cy="551544"/>
          </a:xfrm>
          <a:prstGeom prst="rect">
            <a:avLst/>
          </a:prstGeom>
          <a:noFill/>
          <a:ln>
            <a:noFill/>
          </a:ln>
        </p:spPr>
        <p:txBody>
          <a:bodyPr vert="horz" wrap="square" lIns="0" tIns="0" rIns="0" bIns="0" rtlCol="0" anchor="ctr"/>
          <a:lstStyle/>
          <a:p>
            <a:pPr algn="ctr">
              <a:lnSpc>
                <a:spcPct val="110000"/>
              </a:lnSpc>
            </a:pPr>
            <a:r>
              <a:rPr kumimoji="1" lang="en-US" altLang="zh-CN" sz="4400">
                <a:ln w="12700">
                  <a:noFill/>
                </a:ln>
                <a:solidFill>
                  <a:srgbClr val="FFFFFF">
                    <a:alpha val="100000"/>
                  </a:srgbClr>
                </a:solidFill>
                <a:latin typeface="Source Han Sans"/>
                <a:ea typeface="Source Han Sans"/>
                <a:cs typeface="Source Han Sans"/>
              </a:rPr>
              <a:t>02</a:t>
            </a:r>
            <a:endParaRPr kumimoji="1" lang="zh-CN" altLang="en-US"/>
          </a:p>
        </p:txBody>
      </p:sp>
      <p:sp>
        <p:nvSpPr>
          <p:cNvPr id="13" name="标题 1"/>
          <p:cNvSpPr txBox="1"/>
          <p:nvPr/>
        </p:nvSpPr>
        <p:spPr>
          <a:xfrm>
            <a:off x="8286122" y="2011680"/>
            <a:ext cx="2989736" cy="3817620"/>
          </a:xfrm>
          <a:custGeom>
            <a:avLst/>
            <a:gdLst>
              <a:gd name="connsiteX0" fmla="*/ 201239 w 2989736"/>
              <a:gd name="connsiteY0" fmla="*/ 0 h 4113711"/>
              <a:gd name="connsiteX1" fmla="*/ 1220988 w 2989736"/>
              <a:gd name="connsiteY1" fmla="*/ 0 h 4113711"/>
              <a:gd name="connsiteX2" fmla="*/ 1220549 w 2989736"/>
              <a:gd name="connsiteY2" fmla="*/ 4356 h 4113711"/>
              <a:gd name="connsiteX3" fmla="*/ 1494869 w 2989736"/>
              <a:gd name="connsiteY3" fmla="*/ 278676 h 4113711"/>
              <a:gd name="connsiteX4" fmla="*/ 1769189 w 2989736"/>
              <a:gd name="connsiteY4" fmla="*/ 4356 h 4113711"/>
              <a:gd name="connsiteX5" fmla="*/ 1768750 w 2989736"/>
              <a:gd name="connsiteY5" fmla="*/ 0 h 4113711"/>
              <a:gd name="connsiteX6" fmla="*/ 2788497 w 2989736"/>
              <a:gd name="connsiteY6" fmla="*/ 0 h 4113711"/>
              <a:gd name="connsiteX7" fmla="*/ 2989736 w 2989736"/>
              <a:gd name="connsiteY7" fmla="*/ 201239 h 4113711"/>
              <a:gd name="connsiteX8" fmla="*/ 2989736 w 2989736"/>
              <a:gd name="connsiteY8" fmla="*/ 3912472 h 4113711"/>
              <a:gd name="connsiteX9" fmla="*/ 2788497 w 2989736"/>
              <a:gd name="connsiteY9" fmla="*/ 4113711 h 4113711"/>
              <a:gd name="connsiteX10" fmla="*/ 201239 w 2989736"/>
              <a:gd name="connsiteY10" fmla="*/ 4113711 h 4113711"/>
              <a:gd name="connsiteX11" fmla="*/ 0 w 2989736"/>
              <a:gd name="connsiteY11" fmla="*/ 3912472 h 4113711"/>
              <a:gd name="connsiteX12" fmla="*/ 0 w 2989736"/>
              <a:gd name="connsiteY12" fmla="*/ 201239 h 4113711"/>
              <a:gd name="connsiteX13" fmla="*/ 201239 w 2989736"/>
              <a:gd name="connsiteY13" fmla="*/ 0 h 4113711"/>
            </a:gdLst>
            <a:ahLst/>
            <a:cxnLst/>
            <a:rect l="l" t="t" r="r" b="b"/>
            <a:pathLst>
              <a:path w="2989736" h="4113711">
                <a:moveTo>
                  <a:pt x="201239" y="0"/>
                </a:moveTo>
                <a:lnTo>
                  <a:pt x="1220988" y="0"/>
                </a:lnTo>
                <a:lnTo>
                  <a:pt x="1220549" y="4356"/>
                </a:lnTo>
                <a:cubicBezTo>
                  <a:pt x="1220549" y="155859"/>
                  <a:pt x="1343366" y="278676"/>
                  <a:pt x="1494869" y="278676"/>
                </a:cubicBezTo>
                <a:cubicBezTo>
                  <a:pt x="1646372" y="278676"/>
                  <a:pt x="1769189" y="155859"/>
                  <a:pt x="1769189" y="4356"/>
                </a:cubicBezTo>
                <a:lnTo>
                  <a:pt x="1768750" y="0"/>
                </a:lnTo>
                <a:lnTo>
                  <a:pt x="2788497" y="0"/>
                </a:lnTo>
                <a:cubicBezTo>
                  <a:pt x="2899638" y="0"/>
                  <a:pt x="2989736" y="90098"/>
                  <a:pt x="2989736" y="201239"/>
                </a:cubicBezTo>
                <a:lnTo>
                  <a:pt x="2989736" y="3912472"/>
                </a:lnTo>
                <a:cubicBezTo>
                  <a:pt x="2989736" y="4023613"/>
                  <a:pt x="2899638" y="4113711"/>
                  <a:pt x="2788497" y="4113711"/>
                </a:cubicBezTo>
                <a:lnTo>
                  <a:pt x="201239" y="4113711"/>
                </a:lnTo>
                <a:cubicBezTo>
                  <a:pt x="90098" y="4113711"/>
                  <a:pt x="0" y="4023613"/>
                  <a:pt x="0" y="3912472"/>
                </a:cubicBezTo>
                <a:lnTo>
                  <a:pt x="0" y="201239"/>
                </a:lnTo>
                <a:cubicBezTo>
                  <a:pt x="0" y="90098"/>
                  <a:pt x="90098" y="0"/>
                  <a:pt x="201239" y="0"/>
                </a:cubicBezTo>
                <a:close/>
              </a:path>
            </a:pathLst>
          </a:custGeom>
          <a:solidFill>
            <a:schemeClr val="bg1"/>
          </a:solidFill>
          <a:ln w="57150" cap="sq">
            <a:solidFill>
              <a:schemeClr val="accent2"/>
            </a:solidFill>
            <a:miter/>
          </a:ln>
        </p:spPr>
        <p:txBody>
          <a:bodyPr vert="horz" wrap="square" lIns="91440" tIns="45720" rIns="91440" bIns="45720" rtlCol="0" anchor="ctr"/>
          <a:lstStyle/>
          <a:p>
            <a:pPr algn="ctr">
              <a:lnSpc>
                <a:spcPct val="110000"/>
              </a:lnSpc>
            </a:pPr>
            <a:endParaRPr kumimoji="1" lang="zh-CN" altLang="en-US"/>
          </a:p>
        </p:txBody>
      </p:sp>
      <p:sp>
        <p:nvSpPr>
          <p:cNvPr id="14" name="标题 1"/>
          <p:cNvSpPr txBox="1"/>
          <p:nvPr/>
        </p:nvSpPr>
        <p:spPr>
          <a:xfrm rot="5400000">
            <a:off x="9266498" y="3752694"/>
            <a:ext cx="1028985" cy="3431218"/>
          </a:xfrm>
          <a:custGeom>
            <a:avLst/>
            <a:gdLst>
              <a:gd name="connsiteX0" fmla="*/ 0 w 1197713"/>
              <a:gd name="connsiteY0" fmla="*/ 1737909 h 3475818"/>
              <a:gd name="connsiteX1" fmla="*/ 1064655 w 1197713"/>
              <a:gd name="connsiteY1" fmla="*/ 49729 h 3475818"/>
              <a:gd name="connsiteX2" fmla="*/ 1197713 w 1197713"/>
              <a:gd name="connsiteY2" fmla="*/ 0 h 3475818"/>
              <a:gd name="connsiteX3" fmla="*/ 1197713 w 1197713"/>
              <a:gd name="connsiteY3" fmla="*/ 3475818 h 3475818"/>
              <a:gd name="connsiteX4" fmla="*/ 1064654 w 1197713"/>
              <a:gd name="connsiteY4" fmla="*/ 3426090 h 3475818"/>
              <a:gd name="connsiteX5" fmla="*/ 0 w 1197713"/>
              <a:gd name="connsiteY5" fmla="*/ 1737909 h 3475818"/>
            </a:gdLst>
            <a:ahLst/>
            <a:cxnLst/>
            <a:rect l="l" t="t" r="r" b="b"/>
            <a:pathLst>
              <a:path w="1197713" h="3475818">
                <a:moveTo>
                  <a:pt x="0" y="1737909"/>
                </a:moveTo>
                <a:cubicBezTo>
                  <a:pt x="0" y="972929"/>
                  <a:pt x="440634" y="318277"/>
                  <a:pt x="1064655" y="49729"/>
                </a:cubicBezTo>
                <a:lnTo>
                  <a:pt x="1197713" y="0"/>
                </a:lnTo>
                <a:lnTo>
                  <a:pt x="1197713" y="3475818"/>
                </a:lnTo>
                <a:lnTo>
                  <a:pt x="1064654" y="3426090"/>
                </a:lnTo>
                <a:cubicBezTo>
                  <a:pt x="440633" y="3157541"/>
                  <a:pt x="0" y="2502889"/>
                  <a:pt x="0" y="1737909"/>
                </a:cubicBezTo>
                <a:close/>
              </a:path>
            </a:pathLst>
          </a:custGeom>
          <a:solidFill>
            <a:schemeClr val="accent2"/>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5" name="标题 1"/>
          <p:cNvSpPr txBox="1"/>
          <p:nvPr/>
        </p:nvSpPr>
        <p:spPr>
          <a:xfrm>
            <a:off x="8561616" y="3187758"/>
            <a:ext cx="2438749" cy="1732586"/>
          </a:xfrm>
          <a:prstGeom prst="rect">
            <a:avLst/>
          </a:prstGeom>
          <a:noFill/>
          <a:ln>
            <a:noFill/>
          </a:ln>
        </p:spPr>
        <p:txBody>
          <a:bodyPr vert="horz" wrap="square" lIns="0" tIns="0" rIns="0" bIns="0" rtlCol="0" anchor="t"/>
          <a:lstStyle/>
          <a:p>
            <a:pPr algn="ctr">
              <a:lnSpc>
                <a:spcPct val="140000"/>
              </a:lnSpc>
            </a:pPr>
            <a:endParaRPr kumimoji="1" lang="zh-CN" altLang="en-US" dirty="0"/>
          </a:p>
        </p:txBody>
      </p:sp>
      <p:sp>
        <p:nvSpPr>
          <p:cNvPr id="16" name="标题 1"/>
          <p:cNvSpPr txBox="1"/>
          <p:nvPr/>
        </p:nvSpPr>
        <p:spPr>
          <a:xfrm>
            <a:off x="8561616" y="2502991"/>
            <a:ext cx="2438749" cy="551544"/>
          </a:xfrm>
          <a:prstGeom prst="rect">
            <a:avLst/>
          </a:prstGeom>
          <a:noFill/>
          <a:ln>
            <a:noFill/>
          </a:ln>
        </p:spPr>
        <p:txBody>
          <a:bodyPr vert="horz" wrap="square" lIns="0" tIns="0" rIns="0" bIns="0" rtlCol="0" anchor="b"/>
          <a:lstStyle/>
          <a:p>
            <a:pPr algn="ctr">
              <a:lnSpc>
                <a:spcPct val="110000"/>
              </a:lnSpc>
            </a:pPr>
            <a:endParaRPr kumimoji="1" lang="zh-CN" altLang="en-US" dirty="0"/>
          </a:p>
        </p:txBody>
      </p:sp>
      <p:sp>
        <p:nvSpPr>
          <p:cNvPr id="17" name="标题 1"/>
          <p:cNvSpPr txBox="1"/>
          <p:nvPr/>
        </p:nvSpPr>
        <p:spPr>
          <a:xfrm>
            <a:off x="8971925" y="5259475"/>
            <a:ext cx="1618130" cy="551544"/>
          </a:xfrm>
          <a:prstGeom prst="rect">
            <a:avLst/>
          </a:prstGeom>
          <a:noFill/>
          <a:ln>
            <a:noFill/>
          </a:ln>
        </p:spPr>
        <p:txBody>
          <a:bodyPr vert="horz" wrap="square" lIns="0" tIns="0" rIns="0" bIns="0" rtlCol="0" anchor="ctr"/>
          <a:lstStyle/>
          <a:p>
            <a:pPr algn="ctr">
              <a:lnSpc>
                <a:spcPct val="110000"/>
              </a:lnSpc>
            </a:pPr>
            <a:r>
              <a:rPr kumimoji="1" lang="en-US" altLang="zh-CN" sz="4400">
                <a:ln w="12700">
                  <a:noFill/>
                </a:ln>
                <a:solidFill>
                  <a:srgbClr val="FFFFFF">
                    <a:alpha val="100000"/>
                  </a:srgbClr>
                </a:solidFill>
                <a:latin typeface="Source Han Sans"/>
                <a:ea typeface="Source Han Sans"/>
                <a:cs typeface="Source Han Sans"/>
              </a:rPr>
              <a:t>03</a:t>
            </a:r>
            <a:endParaRPr kumimoji="1" lang="zh-CN" altLang="en-US"/>
          </a:p>
        </p:txBody>
      </p:sp>
      <p:sp>
        <p:nvSpPr>
          <p:cNvPr id="18" name="标题 1"/>
          <p:cNvSpPr txBox="1"/>
          <p:nvPr/>
        </p:nvSpPr>
        <p:spPr>
          <a:xfrm>
            <a:off x="1062446" y="2194560"/>
            <a:ext cx="139337" cy="139337"/>
          </a:xfrm>
          <a:prstGeom prst="ellipse">
            <a:avLst/>
          </a:prstGeom>
          <a:solidFill>
            <a:schemeClr val="accent2"/>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9" name="标题 1"/>
          <p:cNvSpPr txBox="1"/>
          <p:nvPr/>
        </p:nvSpPr>
        <p:spPr>
          <a:xfrm>
            <a:off x="8438606" y="2194560"/>
            <a:ext cx="139337" cy="139337"/>
          </a:xfrm>
          <a:prstGeom prst="ellipse">
            <a:avLst/>
          </a:prstGeom>
          <a:solidFill>
            <a:schemeClr val="accent2"/>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0" name="标题 1"/>
          <p:cNvSpPr txBox="1"/>
          <p:nvPr/>
        </p:nvSpPr>
        <p:spPr>
          <a:xfrm>
            <a:off x="4750526" y="1541417"/>
            <a:ext cx="139337" cy="139337"/>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p:cNvSpPr txBox="1"/>
          <p:nvPr/>
        </p:nvSpPr>
        <p:spPr>
          <a:xfrm>
            <a:off x="275063" y="392345"/>
            <a:ext cx="7530200" cy="612000"/>
          </a:xfrm>
          <a:prstGeom prst="rect">
            <a:avLst/>
          </a:prstGeom>
          <a:gradFill>
            <a:gsLst>
              <a:gs pos="5000">
                <a:schemeClr val="bg1">
                  <a:lumMod val="95000"/>
                </a:schemeClr>
              </a:gs>
              <a:gs pos="84000">
                <a:schemeClr val="bg1"/>
              </a:gs>
            </a:gsLst>
            <a:lin ang="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2" name="标题 1"/>
          <p:cNvSpPr txBox="1"/>
          <p:nvPr/>
        </p:nvSpPr>
        <p:spPr>
          <a:xfrm>
            <a:off x="444400" y="0"/>
            <a:ext cx="216000" cy="698810"/>
          </a:xfrm>
          <a:prstGeom prst="rect">
            <a:avLst/>
          </a:prstGeom>
          <a:solidFill>
            <a:schemeClr val="accent1"/>
          </a:solidFill>
          <a:ln w="25400" cap="sq">
            <a:noFill/>
            <a:miter/>
          </a:ln>
        </p:spPr>
        <p:txBody>
          <a:bodyPr vert="horz" wrap="square" lIns="91440" tIns="45720" rIns="91440" bIns="45720" rtlCol="0" anchor="ctr"/>
          <a:lstStyle/>
          <a:p>
            <a:pPr algn="ctr">
              <a:lnSpc>
                <a:spcPct val="110000"/>
              </a:lnSpc>
            </a:pPr>
            <a:endParaRPr kumimoji="1" lang="zh-CN" altLang="en-US"/>
          </a:p>
        </p:txBody>
      </p:sp>
      <p:sp>
        <p:nvSpPr>
          <p:cNvPr id="23" name="标题 1"/>
          <p:cNvSpPr txBox="1"/>
          <p:nvPr/>
        </p:nvSpPr>
        <p:spPr>
          <a:xfrm>
            <a:off x="817756" y="464345"/>
            <a:ext cx="10701144" cy="468000"/>
          </a:xfrm>
          <a:prstGeom prst="rect">
            <a:avLst/>
          </a:prstGeom>
          <a:noFill/>
          <a:ln>
            <a:noFill/>
          </a:ln>
        </p:spPr>
        <p:txBody>
          <a:bodyPr vert="horz" wrap="square" lIns="0" tIns="0" rIns="0" bIns="0" rtlCol="0" anchor="ctr"/>
          <a:lstStyle/>
          <a:p>
            <a:r>
              <a:rPr lang="en-US" altLang="zh-CN" sz="2400" b="1" dirty="0">
                <a:solidFill>
                  <a:schemeClr val="accent1"/>
                </a:solidFill>
                <a:latin typeface="Times New Roman" panose="02020603050405020304" pitchFamily="18" charset="0"/>
                <a:cs typeface="Times New Roman" panose="02020603050405020304" pitchFamily="18" charset="0"/>
              </a:rPr>
              <a:t>Software development tools and techniques</a:t>
            </a:r>
          </a:p>
        </p:txBody>
      </p:sp>
      <p:sp>
        <p:nvSpPr>
          <p:cNvPr id="24" name="文本框 23">
            <a:extLst>
              <a:ext uri="{FF2B5EF4-FFF2-40B4-BE49-F238E27FC236}">
                <a16:creationId xmlns:a16="http://schemas.microsoft.com/office/drawing/2014/main" id="{1B94C734-1C68-418F-8A49-66348DA82689}"/>
              </a:ext>
            </a:extLst>
          </p:cNvPr>
          <p:cNvSpPr txBox="1"/>
          <p:nvPr/>
        </p:nvSpPr>
        <p:spPr>
          <a:xfrm>
            <a:off x="1120689" y="2504696"/>
            <a:ext cx="2555237" cy="369332"/>
          </a:xfrm>
          <a:prstGeom prst="rect">
            <a:avLst/>
          </a:prstGeom>
          <a:noFill/>
        </p:spPr>
        <p:txBody>
          <a:bodyPr wrap="square" rtlCol="0">
            <a:spAutoFit/>
          </a:bodyPr>
          <a:lstStyle/>
          <a:p>
            <a:r>
              <a:rPr lang="en-US" altLang="zh-CN" b="1" dirty="0">
                <a:latin typeface="Times New Roman" panose="02020603050405020304" pitchFamily="18" charset="0"/>
                <a:cs typeface="Times New Roman" panose="02020603050405020304" pitchFamily="18" charset="0"/>
              </a:rPr>
              <a:t>Programming language</a:t>
            </a:r>
            <a:endParaRPr lang="zh-CN" altLang="en-US" b="1" dirty="0">
              <a:latin typeface="Times New Roman" panose="02020603050405020304" pitchFamily="18" charset="0"/>
              <a:cs typeface="Times New Roman" panose="02020603050405020304" pitchFamily="18" charset="0"/>
            </a:endParaRPr>
          </a:p>
        </p:txBody>
      </p:sp>
      <p:sp>
        <p:nvSpPr>
          <p:cNvPr id="25" name="文本框 24">
            <a:extLst>
              <a:ext uri="{FF2B5EF4-FFF2-40B4-BE49-F238E27FC236}">
                <a16:creationId xmlns:a16="http://schemas.microsoft.com/office/drawing/2014/main" id="{34128BE3-F80C-4D00-9807-70221DFD21F9}"/>
              </a:ext>
            </a:extLst>
          </p:cNvPr>
          <p:cNvSpPr txBox="1"/>
          <p:nvPr/>
        </p:nvSpPr>
        <p:spPr>
          <a:xfrm>
            <a:off x="4374038" y="1843668"/>
            <a:ext cx="3431218" cy="923330"/>
          </a:xfrm>
          <a:prstGeom prst="rect">
            <a:avLst/>
          </a:prstGeom>
          <a:noFill/>
        </p:spPr>
        <p:txBody>
          <a:bodyPr wrap="square" rtlCol="0">
            <a:spAutoFit/>
          </a:bodyPr>
          <a:lstStyle/>
          <a:p>
            <a:pPr algn="ctr"/>
            <a:r>
              <a:rPr lang="en-US" altLang="zh-CN" b="1" dirty="0">
                <a:latin typeface="Times New Roman" panose="02020603050405020304" pitchFamily="18" charset="0"/>
                <a:cs typeface="Times New Roman" panose="02020603050405020304" pitchFamily="18" charset="0"/>
              </a:rPr>
              <a:t>Tools to participate in programming</a:t>
            </a:r>
          </a:p>
          <a:p>
            <a:endParaRPr lang="en-US" altLang="zh-CN" dirty="0"/>
          </a:p>
        </p:txBody>
      </p:sp>
      <p:sp>
        <p:nvSpPr>
          <p:cNvPr id="26" name="文本框 25">
            <a:extLst>
              <a:ext uri="{FF2B5EF4-FFF2-40B4-BE49-F238E27FC236}">
                <a16:creationId xmlns:a16="http://schemas.microsoft.com/office/drawing/2014/main" id="{2167E79D-A9E9-49AD-A655-E6B9403C59A3}"/>
              </a:ext>
            </a:extLst>
          </p:cNvPr>
          <p:cNvSpPr txBox="1"/>
          <p:nvPr/>
        </p:nvSpPr>
        <p:spPr>
          <a:xfrm>
            <a:off x="4870275" y="2502991"/>
            <a:ext cx="2438749" cy="1754326"/>
          </a:xfrm>
          <a:prstGeom prst="rect">
            <a:avLst/>
          </a:prstGeom>
          <a:noFill/>
        </p:spPr>
        <p:txBody>
          <a:bodyPr wrap="square" rtlCol="0">
            <a:spAutoFit/>
          </a:bodyPr>
          <a:lstStyle/>
          <a:p>
            <a:r>
              <a:rPr lang="en-US" altLang="zh-CN" b="1" dirty="0">
                <a:latin typeface="Times New Roman" panose="02020603050405020304" pitchFamily="18" charset="0"/>
                <a:cs typeface="Times New Roman" panose="02020603050405020304" pitchFamily="18" charset="0"/>
              </a:rPr>
              <a:t>Use Visual code as the environment, as well as weather information web pages.</a:t>
            </a:r>
          </a:p>
          <a:p>
            <a:endParaRPr lang="en-US" altLang="zh-CN" dirty="0"/>
          </a:p>
          <a:p>
            <a:endParaRPr lang="zh-CN" altLang="en-US" dirty="0"/>
          </a:p>
        </p:txBody>
      </p:sp>
      <p:sp>
        <p:nvSpPr>
          <p:cNvPr id="27" name="文本框 26">
            <a:extLst>
              <a:ext uri="{FF2B5EF4-FFF2-40B4-BE49-F238E27FC236}">
                <a16:creationId xmlns:a16="http://schemas.microsoft.com/office/drawing/2014/main" id="{32C54745-0A00-4E75-A47D-E21B5DF62BD0}"/>
              </a:ext>
            </a:extLst>
          </p:cNvPr>
          <p:cNvSpPr txBox="1"/>
          <p:nvPr/>
        </p:nvSpPr>
        <p:spPr>
          <a:xfrm>
            <a:off x="8561616" y="2484710"/>
            <a:ext cx="2451450" cy="369332"/>
          </a:xfrm>
          <a:prstGeom prst="rect">
            <a:avLst/>
          </a:prstGeom>
          <a:noFill/>
        </p:spPr>
        <p:txBody>
          <a:bodyPr wrap="square" rtlCol="0">
            <a:spAutoFit/>
          </a:bodyPr>
          <a:lstStyle/>
          <a:p>
            <a:pPr algn="ctr"/>
            <a:r>
              <a:rPr lang="en-US" altLang="zh-CN" b="1" dirty="0">
                <a:latin typeface="Times New Roman" panose="02020603050405020304" pitchFamily="18" charset="0"/>
                <a:cs typeface="Times New Roman" panose="02020603050405020304" pitchFamily="18" charset="0"/>
              </a:rPr>
              <a:t>Extra tools</a:t>
            </a:r>
            <a:endParaRPr lang="zh-CN" altLang="en-US" b="1" dirty="0">
              <a:latin typeface="Times New Roman" panose="02020603050405020304" pitchFamily="18" charset="0"/>
              <a:cs typeface="Times New Roman" panose="02020603050405020304" pitchFamily="18" charset="0"/>
            </a:endParaRPr>
          </a:p>
        </p:txBody>
      </p:sp>
      <p:sp>
        <p:nvSpPr>
          <p:cNvPr id="28" name="文本框 27">
            <a:extLst>
              <a:ext uri="{FF2B5EF4-FFF2-40B4-BE49-F238E27FC236}">
                <a16:creationId xmlns:a16="http://schemas.microsoft.com/office/drawing/2014/main" id="{17EDD3BA-6348-465C-99AA-EAF01E1FCE4F}"/>
              </a:ext>
            </a:extLst>
          </p:cNvPr>
          <p:cNvSpPr txBox="1"/>
          <p:nvPr/>
        </p:nvSpPr>
        <p:spPr>
          <a:xfrm>
            <a:off x="8561616" y="3154292"/>
            <a:ext cx="2451450" cy="1766052"/>
          </a:xfrm>
          <a:prstGeom prst="rect">
            <a:avLst/>
          </a:prstGeom>
          <a:noFill/>
        </p:spPr>
        <p:txBody>
          <a:bodyPr wrap="square" rtlCol="0">
            <a:spAutoFit/>
          </a:bodyPr>
          <a:lstStyle/>
          <a:p>
            <a:r>
              <a:rPr lang="en-US" altLang="zh-CN" b="1" dirty="0" err="1">
                <a:latin typeface="Times New Roman" panose="02020603050405020304" pitchFamily="18" charset="0"/>
                <a:cs typeface="Times New Roman" panose="02020603050405020304" pitchFamily="18" charset="0"/>
              </a:rPr>
              <a:t>Poject</a:t>
            </a:r>
            <a:r>
              <a:rPr lang="en-US" altLang="zh-CN" b="1" dirty="0">
                <a:latin typeface="Times New Roman" panose="02020603050405020304" pitchFamily="18" charset="0"/>
                <a:cs typeface="Times New Roman" panose="02020603050405020304" pitchFamily="18" charset="0"/>
              </a:rPr>
              <a:t> Management is used to define the functions of each member</a:t>
            </a:r>
          </a:p>
          <a:p>
            <a:endParaRPr lang="en-US" altLang="zh-CN" dirty="0"/>
          </a:p>
          <a:p>
            <a:endParaRPr lang="zh-CN" altLang="en-US"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图表&#10;&#10;描述已自动生成">
            <a:extLst>
              <a:ext uri="{FF2B5EF4-FFF2-40B4-BE49-F238E27FC236}">
                <a16:creationId xmlns:a16="http://schemas.microsoft.com/office/drawing/2014/main" id="{F363AD9D-58FB-4CF8-BCDF-2D787A6E78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49658"/>
            <a:ext cx="12192000" cy="5408341"/>
          </a:xfrm>
          <a:prstGeom prst="rect">
            <a:avLst/>
          </a:prstGeom>
        </p:spPr>
      </p:pic>
      <p:sp>
        <p:nvSpPr>
          <p:cNvPr id="6" name="文本框 5">
            <a:extLst>
              <a:ext uri="{FF2B5EF4-FFF2-40B4-BE49-F238E27FC236}">
                <a16:creationId xmlns:a16="http://schemas.microsoft.com/office/drawing/2014/main" id="{CDE8EE5A-B8AD-409A-8640-77A0A81BA1FE}"/>
              </a:ext>
            </a:extLst>
          </p:cNvPr>
          <p:cNvSpPr txBox="1"/>
          <p:nvPr/>
        </p:nvSpPr>
        <p:spPr>
          <a:xfrm>
            <a:off x="1367883" y="141249"/>
            <a:ext cx="9262946" cy="830997"/>
          </a:xfrm>
          <a:prstGeom prst="rect">
            <a:avLst/>
          </a:prstGeom>
          <a:noFill/>
        </p:spPr>
        <p:txBody>
          <a:bodyPr wrap="square" rtlCol="0">
            <a:spAutoFit/>
          </a:bodyPr>
          <a:lstStyle/>
          <a:p>
            <a:pPr algn="ctr"/>
            <a:r>
              <a:rPr lang="en-US" altLang="zh-CN" sz="4800" b="1" dirty="0">
                <a:solidFill>
                  <a:schemeClr val="accent1"/>
                </a:solidFill>
                <a:latin typeface="Times New Roman" panose="02020603050405020304" pitchFamily="18" charset="0"/>
                <a:cs typeface="Times New Roman" panose="02020603050405020304" pitchFamily="18" charset="0"/>
              </a:rPr>
              <a:t>GANTT CHART</a:t>
            </a:r>
            <a:endParaRPr lang="zh-CN" altLang="en-US" sz="4800" b="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0211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0" y="0"/>
            <a:ext cx="12192000" cy="6857999"/>
          </a:xfrm>
          <a:prstGeom prst="rect">
            <a:avLst/>
          </a:prstGeom>
          <a:noFill/>
          <a:ln>
            <a:noFill/>
          </a:ln>
        </p:spPr>
      </p:pic>
      <p:sp>
        <p:nvSpPr>
          <p:cNvPr id="3" name="标题 1"/>
          <p:cNvSpPr txBox="1"/>
          <p:nvPr/>
        </p:nvSpPr>
        <p:spPr>
          <a:xfrm>
            <a:off x="0" y="963130"/>
            <a:ext cx="12192000" cy="5334000"/>
          </a:xfrm>
          <a:custGeom>
            <a:avLst/>
            <a:gdLst>
              <a:gd name="connsiteX0" fmla="*/ 0 w 12192000"/>
              <a:gd name="connsiteY0" fmla="*/ 0 h 3454242"/>
              <a:gd name="connsiteX1" fmla="*/ 320891 w 12192000"/>
              <a:gd name="connsiteY1" fmla="*/ 67651 h 3454242"/>
              <a:gd name="connsiteX2" fmla="*/ 6096000 w 12192000"/>
              <a:gd name="connsiteY2" fmla="*/ 603825 h 3454242"/>
              <a:gd name="connsiteX3" fmla="*/ 11871110 w 12192000"/>
              <a:gd name="connsiteY3" fmla="*/ 67651 h 3454242"/>
              <a:gd name="connsiteX4" fmla="*/ 12192000 w 12192000"/>
              <a:gd name="connsiteY4" fmla="*/ 0 h 3454242"/>
              <a:gd name="connsiteX5" fmla="*/ 12192000 w 12192000"/>
              <a:gd name="connsiteY5" fmla="*/ 3454242 h 3454242"/>
              <a:gd name="connsiteX6" fmla="*/ 11871110 w 12192000"/>
              <a:gd name="connsiteY6" fmla="*/ 3386590 h 3454242"/>
              <a:gd name="connsiteX7" fmla="*/ 6096000 w 12192000"/>
              <a:gd name="connsiteY7" fmla="*/ 2850416 h 3454242"/>
              <a:gd name="connsiteX8" fmla="*/ 320891 w 12192000"/>
              <a:gd name="connsiteY8" fmla="*/ 3386590 h 3454242"/>
              <a:gd name="connsiteX9" fmla="*/ 0 w 12192000"/>
              <a:gd name="connsiteY9" fmla="*/ 3454242 h 3454242"/>
            </a:gdLst>
            <a:ahLst/>
            <a:cxnLst/>
            <a:rect l="l" t="t" r="r" b="b"/>
            <a:pathLst>
              <a:path w="12192000" h="3454242">
                <a:moveTo>
                  <a:pt x="0" y="0"/>
                </a:moveTo>
                <a:lnTo>
                  <a:pt x="320891" y="67651"/>
                </a:lnTo>
                <a:cubicBezTo>
                  <a:pt x="2037618" y="409594"/>
                  <a:pt x="4004947" y="603825"/>
                  <a:pt x="6096000" y="603825"/>
                </a:cubicBezTo>
                <a:cubicBezTo>
                  <a:pt x="8187054" y="603825"/>
                  <a:pt x="10154382" y="409594"/>
                  <a:pt x="11871110" y="67651"/>
                </a:cubicBezTo>
                <a:lnTo>
                  <a:pt x="12192000" y="0"/>
                </a:lnTo>
                <a:lnTo>
                  <a:pt x="12192000" y="3454242"/>
                </a:lnTo>
                <a:lnTo>
                  <a:pt x="11871110" y="3386590"/>
                </a:lnTo>
                <a:cubicBezTo>
                  <a:pt x="10154382" y="3044647"/>
                  <a:pt x="8187054" y="2850416"/>
                  <a:pt x="6096000" y="2850416"/>
                </a:cubicBezTo>
                <a:cubicBezTo>
                  <a:pt x="4004946" y="2850416"/>
                  <a:pt x="2037618" y="3044647"/>
                  <a:pt x="320891" y="3386590"/>
                </a:cubicBezTo>
                <a:lnTo>
                  <a:pt x="0" y="3454242"/>
                </a:lnTo>
                <a:close/>
              </a:path>
            </a:pathLst>
          </a:custGeom>
          <a:gradFill>
            <a:gsLst>
              <a:gs pos="0">
                <a:schemeClr val="accent1">
                  <a:lumMod val="60000"/>
                  <a:lumOff val="40000"/>
                </a:schemeClr>
              </a:gs>
              <a:gs pos="65000">
                <a:schemeClr val="accent1"/>
              </a:gs>
            </a:gsLst>
            <a:lin ang="2700000" scaled="0"/>
          </a:gradFill>
          <a:ln w="12700" cap="flat">
            <a:noFill/>
            <a:miter/>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3429000" y="963130"/>
            <a:ext cx="5334000" cy="5334000"/>
          </a:xfrm>
          <a:prstGeom prst="roundRect">
            <a:avLst>
              <a:gd name="adj" fmla="val 50000"/>
            </a:avLst>
          </a:prstGeom>
          <a:solidFill>
            <a:schemeClr val="accent1">
              <a:lumMod val="20000"/>
              <a:lumOff val="80000"/>
            </a:schemeClr>
          </a:solidFill>
          <a:ln w="19050" cap="sq">
            <a:noFill/>
            <a:miter/>
          </a:ln>
          <a:effectLst/>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3592975" y="1127105"/>
            <a:ext cx="5006050" cy="5006050"/>
          </a:xfrm>
          <a:prstGeom prst="roundRect">
            <a:avLst>
              <a:gd name="adj" fmla="val 50000"/>
            </a:avLst>
          </a:prstGeom>
          <a:gradFill>
            <a:gsLst>
              <a:gs pos="0">
                <a:schemeClr val="accent1">
                  <a:lumMod val="0"/>
                  <a:lumOff val="100000"/>
                </a:schemeClr>
              </a:gs>
              <a:gs pos="100000">
                <a:schemeClr val="accent1">
                  <a:lumMod val="8000"/>
                  <a:lumOff val="92000"/>
                </a:schemeClr>
              </a:gs>
            </a:gsLst>
            <a:lin ang="5400000" scaled="0"/>
          </a:gradFill>
          <a:ln w="19050" cap="sq">
            <a:noFill/>
            <a:miter/>
          </a:ln>
          <a:effectLst>
            <a:outerShdw blurRad="254000" algn="ctr" rotWithShape="0">
              <a:srgbClr val="000000">
                <a:alpha val="20000"/>
              </a:srgb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3659673" y="3146551"/>
            <a:ext cx="4872655" cy="2134673"/>
          </a:xfrm>
          <a:prstGeom prst="rect">
            <a:avLst/>
          </a:prstGeom>
          <a:noFill/>
          <a:ln>
            <a:noFill/>
          </a:ln>
        </p:spPr>
        <p:txBody>
          <a:bodyPr vert="horz" wrap="square" lIns="0" tIns="0" rIns="0" bIns="0" rtlCol="0" anchor="ctr"/>
          <a:lstStyle/>
          <a:p>
            <a:pPr algn="ctr">
              <a:lnSpc>
                <a:spcPct val="130000"/>
              </a:lnSpc>
            </a:pPr>
            <a:endParaRPr kumimoji="1" lang="zh-CN" altLang="en-US" dirty="0"/>
          </a:p>
        </p:txBody>
      </p:sp>
      <p:sp>
        <p:nvSpPr>
          <p:cNvPr id="7" name="标题 1"/>
          <p:cNvSpPr txBox="1"/>
          <p:nvPr/>
        </p:nvSpPr>
        <p:spPr>
          <a:xfrm>
            <a:off x="4157168" y="404813"/>
            <a:ext cx="3877665" cy="2741738"/>
          </a:xfrm>
          <a:prstGeom prst="rect">
            <a:avLst/>
          </a:prstGeom>
          <a:noFill/>
          <a:ln>
            <a:noFill/>
          </a:ln>
        </p:spPr>
        <p:txBody>
          <a:bodyPr vert="horz" wrap="square" lIns="0" tIns="0" rIns="0" bIns="0" rtlCol="0" anchor="b"/>
          <a:lstStyle/>
          <a:p>
            <a:pPr algn="ctr">
              <a:lnSpc>
                <a:spcPct val="110000"/>
              </a:lnSpc>
            </a:pPr>
            <a:r>
              <a:rPr kumimoji="1" lang="en-US" altLang="zh-CN" sz="8000">
                <a:ln w="12700">
                  <a:noFill/>
                </a:ln>
                <a:gradFill>
                  <a:gsLst>
                    <a:gs pos="0">
                      <a:srgbClr val="3D70F4">
                        <a:alpha val="100000"/>
                      </a:srgbClr>
                    </a:gs>
                    <a:gs pos="65000">
                      <a:srgbClr val="0933A0">
                        <a:alpha val="100000"/>
                      </a:srgbClr>
                    </a:gs>
                  </a:gsLst>
                  <a:lin ang="2700000" scaled="0"/>
                </a:gradFill>
                <a:latin typeface="OPPOSans H"/>
                <a:ea typeface="OPPOSans H"/>
                <a:cs typeface="OPPOSans H"/>
              </a:rPr>
              <a:t>05</a:t>
            </a:r>
            <a:endParaRPr kumimoji="1" lang="zh-CN" altLang="en-US"/>
          </a:p>
        </p:txBody>
      </p:sp>
      <p:sp>
        <p:nvSpPr>
          <p:cNvPr id="8" name="标题 1"/>
          <p:cNvSpPr txBox="1"/>
          <p:nvPr/>
        </p:nvSpPr>
        <p:spPr>
          <a:xfrm flipV="1">
            <a:off x="4619355" y="5394400"/>
            <a:ext cx="2953290"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840104" y="382323"/>
            <a:ext cx="1038226" cy="461665"/>
          </a:xfrm>
          <a:prstGeom prst="rect">
            <a:avLst/>
          </a:prstGeom>
          <a:noFill/>
          <a:ln>
            <a:noFill/>
          </a:ln>
        </p:spPr>
        <p:txBody>
          <a:bodyPr vert="horz" wrap="square" lIns="91440" tIns="45720" rIns="91440" bIns="45720" rtlCol="0" anchor="t"/>
          <a:lstStyle/>
          <a:p>
            <a:pPr algn="l">
              <a:lnSpc>
                <a:spcPct val="110000"/>
              </a:lnSpc>
            </a:pPr>
            <a:endParaRPr kumimoji="1" lang="zh-CN" altLang="en-US" dirty="0"/>
          </a:p>
        </p:txBody>
      </p:sp>
      <p:sp>
        <p:nvSpPr>
          <p:cNvPr id="11" name="标题 1"/>
          <p:cNvSpPr txBox="1"/>
          <p:nvPr/>
        </p:nvSpPr>
        <p:spPr>
          <a:xfrm flipH="1">
            <a:off x="2250258" y="573751"/>
            <a:ext cx="6909709" cy="78807"/>
          </a:xfrm>
          <a:prstGeom prst="roundRect">
            <a:avLst>
              <a:gd name="adj" fmla="val 50000"/>
            </a:avLst>
          </a:prstGeom>
          <a:gradFill>
            <a:gsLst>
              <a:gs pos="0">
                <a:schemeClr val="accent1"/>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2" name="文本框 11">
            <a:extLst>
              <a:ext uri="{FF2B5EF4-FFF2-40B4-BE49-F238E27FC236}">
                <a16:creationId xmlns:a16="http://schemas.microsoft.com/office/drawing/2014/main" id="{06FDFF51-D732-4D55-ABBC-92ACBDD132F4}"/>
              </a:ext>
            </a:extLst>
          </p:cNvPr>
          <p:cNvSpPr txBox="1"/>
          <p:nvPr/>
        </p:nvSpPr>
        <p:spPr>
          <a:xfrm>
            <a:off x="579863" y="341971"/>
            <a:ext cx="1330714" cy="461665"/>
          </a:xfrm>
          <a:prstGeom prst="rect">
            <a:avLst/>
          </a:prstGeom>
          <a:noFill/>
        </p:spPr>
        <p:txBody>
          <a:bodyPr wrap="square" rtlCol="0">
            <a:spAutoFit/>
          </a:bodyPr>
          <a:lstStyle/>
          <a:p>
            <a:r>
              <a:rPr lang="en-US" altLang="zh-CN" sz="2400" b="1" dirty="0">
                <a:solidFill>
                  <a:schemeClr val="accent1"/>
                </a:solidFill>
                <a:latin typeface="Times New Roman" panose="02020603050405020304" pitchFamily="18" charset="0"/>
                <a:cs typeface="Times New Roman" panose="02020603050405020304" pitchFamily="18" charset="0"/>
              </a:rPr>
              <a:t>UWTSD</a:t>
            </a:r>
            <a:endParaRPr lang="zh-CN" altLang="en-US" sz="2400" b="1" dirty="0">
              <a:solidFill>
                <a:schemeClr val="accent1"/>
              </a:solidFill>
              <a:latin typeface="Times New Roman" panose="02020603050405020304" pitchFamily="18" charset="0"/>
              <a:cs typeface="Times New Roman" panose="02020603050405020304" pitchFamily="18" charset="0"/>
            </a:endParaRPr>
          </a:p>
        </p:txBody>
      </p:sp>
      <p:sp>
        <p:nvSpPr>
          <p:cNvPr id="13" name="文本框 12">
            <a:extLst>
              <a:ext uri="{FF2B5EF4-FFF2-40B4-BE49-F238E27FC236}">
                <a16:creationId xmlns:a16="http://schemas.microsoft.com/office/drawing/2014/main" id="{B4AAFF71-C0A7-4948-A58D-FC4B870F90FC}"/>
              </a:ext>
            </a:extLst>
          </p:cNvPr>
          <p:cNvSpPr txBox="1"/>
          <p:nvPr/>
        </p:nvSpPr>
        <p:spPr>
          <a:xfrm>
            <a:off x="3592975" y="3180918"/>
            <a:ext cx="5006050" cy="2123658"/>
          </a:xfrm>
          <a:prstGeom prst="rect">
            <a:avLst/>
          </a:prstGeom>
          <a:noFill/>
        </p:spPr>
        <p:txBody>
          <a:bodyPr wrap="square" rtlCol="0">
            <a:spAutoFit/>
          </a:bodyPr>
          <a:lstStyle/>
          <a:p>
            <a:pPr algn="ctr"/>
            <a:r>
              <a:rPr lang="en-US" altLang="zh-CN" sz="3200" b="1" dirty="0">
                <a:solidFill>
                  <a:schemeClr val="accent1"/>
                </a:solidFill>
                <a:latin typeface="Times New Roman" panose="02020603050405020304" pitchFamily="18" charset="0"/>
                <a:cs typeface="Times New Roman" panose="02020603050405020304" pitchFamily="18" charset="0"/>
              </a:rPr>
              <a:t>Future planning for software development</a:t>
            </a:r>
          </a:p>
          <a:p>
            <a:pPr algn="ctr"/>
            <a:endParaRPr lang="en-US" altLang="zh-CN" sz="3200" b="1" dirty="0">
              <a:solidFill>
                <a:schemeClr val="accent1"/>
              </a:solidFill>
              <a:latin typeface="Times New Roman" panose="02020603050405020304" pitchFamily="18" charset="0"/>
              <a:cs typeface="Times New Roman" panose="02020603050405020304" pitchFamily="18" charset="0"/>
            </a:endParaRPr>
          </a:p>
          <a:p>
            <a:endParaRPr lang="en-US" altLang="zh-CN" dirty="0"/>
          </a:p>
          <a:p>
            <a:endParaRPr lang="zh-CN" altLang="en-US"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txBox="1"/>
          <p:nvPr/>
        </p:nvSpPr>
        <p:spPr>
          <a:xfrm>
            <a:off x="72328" y="4200"/>
            <a:ext cx="12192000" cy="6858000"/>
          </a:xfrm>
          <a:prstGeom prst="rect">
            <a:avLst/>
          </a:prstGeom>
          <a:solidFill>
            <a:schemeClr val="bg1"/>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660400" y="1642946"/>
            <a:ext cx="3435085" cy="5215054"/>
          </a:xfrm>
          <a:prstGeom prst="round1Rect">
            <a:avLst>
              <a:gd name="adj" fmla="val 17534"/>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8083815" y="1642946"/>
            <a:ext cx="3435085" cy="5215054"/>
          </a:xfrm>
          <a:prstGeom prst="round1Rect">
            <a:avLst>
              <a:gd name="adj" fmla="val 17534"/>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848035" y="2220913"/>
            <a:ext cx="773964" cy="773964"/>
          </a:xfrm>
          <a:prstGeom prst="ellipse">
            <a:avLst/>
          </a:prstGeom>
          <a:solidFill>
            <a:schemeClr val="bg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769938" y="3786545"/>
            <a:ext cx="2953285" cy="1382430"/>
          </a:xfrm>
          <a:prstGeom prst="rect">
            <a:avLst/>
          </a:prstGeom>
          <a:noFill/>
          <a:ln>
            <a:noFill/>
          </a:ln>
        </p:spPr>
        <p:txBody>
          <a:bodyPr vert="horz" wrap="square" lIns="0" tIns="0" rIns="0" bIns="0" rtlCol="0" anchor="t"/>
          <a:lstStyle/>
          <a:p>
            <a:pPr algn="l">
              <a:lnSpc>
                <a:spcPct val="130000"/>
              </a:lnSpc>
            </a:pPr>
            <a:endParaRPr kumimoji="1" lang="zh-CN" altLang="en-US" dirty="0"/>
          </a:p>
        </p:txBody>
      </p:sp>
      <p:sp>
        <p:nvSpPr>
          <p:cNvPr id="7" name="标题 1"/>
          <p:cNvSpPr txBox="1"/>
          <p:nvPr/>
        </p:nvSpPr>
        <p:spPr>
          <a:xfrm>
            <a:off x="3313018" y="6172200"/>
            <a:ext cx="546100" cy="68519"/>
          </a:xfrm>
          <a:prstGeom prst="rect">
            <a:avLst/>
          </a:prstGeom>
          <a:solidFill>
            <a:schemeClr val="bg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p:cNvSpPr txBox="1"/>
          <p:nvPr/>
        </p:nvSpPr>
        <p:spPr>
          <a:xfrm>
            <a:off x="4624819" y="2220913"/>
            <a:ext cx="773964" cy="773964"/>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4613650" y="3786545"/>
            <a:ext cx="2952000" cy="1662506"/>
          </a:xfrm>
          <a:prstGeom prst="rect">
            <a:avLst/>
          </a:prstGeom>
          <a:noFill/>
          <a:ln>
            <a:noFill/>
          </a:ln>
        </p:spPr>
        <p:txBody>
          <a:bodyPr vert="horz" wrap="square" lIns="0" tIns="0" rIns="0" bIns="0" rtlCol="0" anchor="t"/>
          <a:lstStyle/>
          <a:p>
            <a:pPr algn="l">
              <a:lnSpc>
                <a:spcPct val="130000"/>
              </a:lnSpc>
            </a:pPr>
            <a:r>
              <a:rPr kumimoji="1" lang="en-US" altLang="zh-CN" dirty="0">
                <a:latin typeface="Times New Roman" panose="02020603050405020304" pitchFamily="18" charset="0"/>
                <a:cs typeface="Times New Roman" panose="02020603050405020304" pitchFamily="18" charset="0"/>
              </a:rPr>
              <a:t>In future updates, we'll fix bugs, update features, and optimize performance.</a:t>
            </a:r>
          </a:p>
          <a:p>
            <a:pPr algn="l">
              <a:lnSpc>
                <a:spcPct val="130000"/>
              </a:lnSpc>
            </a:pPr>
            <a:endParaRPr kumimoji="1" lang="en-US" altLang="zh-CN" dirty="0">
              <a:latin typeface="Times New Roman" panose="02020603050405020304" pitchFamily="18" charset="0"/>
              <a:cs typeface="Times New Roman" panose="02020603050405020304" pitchFamily="18" charset="0"/>
            </a:endParaRPr>
          </a:p>
          <a:p>
            <a:pPr algn="l">
              <a:lnSpc>
                <a:spcPct val="130000"/>
              </a:lnSpc>
            </a:pPr>
            <a:r>
              <a:rPr kumimoji="1" lang="en-US" altLang="zh-CN" dirty="0">
                <a:latin typeface="Times New Roman" panose="02020603050405020304" pitchFamily="18" charset="0"/>
                <a:cs typeface="Times New Roman" panose="02020603050405020304" pitchFamily="18" charset="0"/>
              </a:rPr>
              <a:t>Regular maintenance can extend the life cycle of your software and improve user satisfaction</a:t>
            </a:r>
          </a:p>
          <a:p>
            <a:pPr algn="l">
              <a:lnSpc>
                <a:spcPct val="130000"/>
              </a:lnSpc>
            </a:pPr>
            <a:endParaRPr kumimoji="1" lang="en-US" altLang="zh-CN" dirty="0"/>
          </a:p>
          <a:p>
            <a:pPr algn="l">
              <a:lnSpc>
                <a:spcPct val="130000"/>
              </a:lnSpc>
            </a:pPr>
            <a:endParaRPr kumimoji="1" lang="zh-CN" altLang="en-US" dirty="0"/>
          </a:p>
        </p:txBody>
      </p:sp>
      <p:sp>
        <p:nvSpPr>
          <p:cNvPr id="10" name="标题 1"/>
          <p:cNvSpPr txBox="1"/>
          <p:nvPr/>
        </p:nvSpPr>
        <p:spPr>
          <a:xfrm>
            <a:off x="7089802" y="6172200"/>
            <a:ext cx="546100" cy="68519"/>
          </a:xfrm>
          <a:prstGeom prst="rect">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标题 1"/>
          <p:cNvSpPr txBox="1"/>
          <p:nvPr/>
        </p:nvSpPr>
        <p:spPr>
          <a:xfrm>
            <a:off x="8271450" y="2220913"/>
            <a:ext cx="773964" cy="773964"/>
          </a:xfrm>
          <a:prstGeom prst="ellipse">
            <a:avLst/>
          </a:prstGeom>
          <a:solidFill>
            <a:schemeClr val="bg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2" name="标题 1"/>
          <p:cNvSpPr txBox="1"/>
          <p:nvPr/>
        </p:nvSpPr>
        <p:spPr>
          <a:xfrm>
            <a:off x="8271450" y="3988932"/>
            <a:ext cx="2953285" cy="1382430"/>
          </a:xfrm>
          <a:prstGeom prst="rect">
            <a:avLst/>
          </a:prstGeom>
          <a:noFill/>
          <a:ln>
            <a:noFill/>
          </a:ln>
        </p:spPr>
        <p:txBody>
          <a:bodyPr vert="horz" wrap="square" lIns="0" tIns="0" rIns="0" bIns="0" rtlCol="0" anchor="t"/>
          <a:lstStyle/>
          <a:p>
            <a:pPr algn="l">
              <a:lnSpc>
                <a:spcPct val="130000"/>
              </a:lnSpc>
            </a:pPr>
            <a:r>
              <a:rPr kumimoji="1" lang="en-US" altLang="zh-CN" b="1" dirty="0">
                <a:solidFill>
                  <a:schemeClr val="bg1"/>
                </a:solidFill>
                <a:latin typeface="Times New Roman" panose="02020603050405020304" pitchFamily="18" charset="0"/>
                <a:cs typeface="Times New Roman" panose="02020603050405020304" pitchFamily="18" charset="0"/>
              </a:rPr>
              <a:t>We will regularly publish questionnaires to collect users' opinions for our subsequent innovation and maintenance.</a:t>
            </a:r>
          </a:p>
          <a:p>
            <a:pPr algn="l">
              <a:lnSpc>
                <a:spcPct val="130000"/>
              </a:lnSpc>
            </a:pPr>
            <a:endParaRPr kumimoji="1" lang="en-US" altLang="zh-CN" dirty="0"/>
          </a:p>
          <a:p>
            <a:pPr algn="l">
              <a:lnSpc>
                <a:spcPct val="130000"/>
              </a:lnSpc>
            </a:pPr>
            <a:endParaRPr kumimoji="1" lang="zh-CN" altLang="en-US" dirty="0"/>
          </a:p>
        </p:txBody>
      </p:sp>
      <p:sp>
        <p:nvSpPr>
          <p:cNvPr id="13" name="标题 1"/>
          <p:cNvSpPr txBox="1"/>
          <p:nvPr/>
        </p:nvSpPr>
        <p:spPr>
          <a:xfrm>
            <a:off x="10736433" y="6172200"/>
            <a:ext cx="546100" cy="68519"/>
          </a:xfrm>
          <a:prstGeom prst="rect">
            <a:avLst/>
          </a:prstGeom>
          <a:solidFill>
            <a:schemeClr val="bg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4" name="标题 1"/>
          <p:cNvSpPr txBox="1"/>
          <p:nvPr/>
        </p:nvSpPr>
        <p:spPr>
          <a:xfrm>
            <a:off x="769938" y="3386226"/>
            <a:ext cx="3101952" cy="307777"/>
          </a:xfrm>
          <a:prstGeom prst="rect">
            <a:avLst/>
          </a:prstGeom>
          <a:noFill/>
          <a:ln>
            <a:noFill/>
          </a:ln>
        </p:spPr>
        <p:txBody>
          <a:bodyPr vert="horz" wrap="square" lIns="0" tIns="0" rIns="0" bIns="0" rtlCol="0" anchor="b"/>
          <a:lstStyle/>
          <a:p>
            <a:pPr algn="l">
              <a:lnSpc>
                <a:spcPct val="100000"/>
              </a:lnSpc>
            </a:pPr>
            <a:endParaRPr kumimoji="1" lang="zh-CN" altLang="en-US" dirty="0"/>
          </a:p>
        </p:txBody>
      </p:sp>
      <p:sp>
        <p:nvSpPr>
          <p:cNvPr id="15" name="标题 1"/>
          <p:cNvSpPr txBox="1"/>
          <p:nvPr/>
        </p:nvSpPr>
        <p:spPr>
          <a:xfrm>
            <a:off x="4613650" y="3386226"/>
            <a:ext cx="2952000" cy="307777"/>
          </a:xfrm>
          <a:prstGeom prst="rect">
            <a:avLst/>
          </a:prstGeom>
          <a:noFill/>
          <a:ln>
            <a:noFill/>
          </a:ln>
        </p:spPr>
        <p:txBody>
          <a:bodyPr vert="horz" wrap="square" lIns="0" tIns="0" rIns="0" bIns="0" rtlCol="0" anchor="b"/>
          <a:lstStyle/>
          <a:p>
            <a:pPr algn="l">
              <a:lnSpc>
                <a:spcPct val="100000"/>
              </a:lnSpc>
            </a:pPr>
            <a:endParaRPr kumimoji="1" lang="zh-CN" altLang="en-US" dirty="0"/>
          </a:p>
        </p:txBody>
      </p:sp>
      <p:sp>
        <p:nvSpPr>
          <p:cNvPr id="16" name="标题 1"/>
          <p:cNvSpPr txBox="1"/>
          <p:nvPr/>
        </p:nvSpPr>
        <p:spPr>
          <a:xfrm>
            <a:off x="8258505" y="3386226"/>
            <a:ext cx="3101952" cy="307777"/>
          </a:xfrm>
          <a:prstGeom prst="rect">
            <a:avLst/>
          </a:prstGeom>
          <a:noFill/>
          <a:ln>
            <a:noFill/>
          </a:ln>
        </p:spPr>
        <p:txBody>
          <a:bodyPr vert="horz" wrap="square" lIns="0" tIns="0" rIns="0" bIns="0" rtlCol="0" anchor="b"/>
          <a:lstStyle/>
          <a:p>
            <a:pPr algn="l">
              <a:lnSpc>
                <a:spcPct val="100000"/>
              </a:lnSpc>
            </a:pPr>
            <a:endParaRPr kumimoji="1" lang="zh-CN" altLang="en-US" dirty="0"/>
          </a:p>
        </p:txBody>
      </p:sp>
      <p:sp>
        <p:nvSpPr>
          <p:cNvPr id="17" name="标题 1"/>
          <p:cNvSpPr txBox="1"/>
          <p:nvPr/>
        </p:nvSpPr>
        <p:spPr>
          <a:xfrm>
            <a:off x="1150938" y="2459126"/>
            <a:ext cx="130152" cy="307777"/>
          </a:xfrm>
          <a:prstGeom prst="rect">
            <a:avLst/>
          </a:prstGeom>
          <a:noFill/>
          <a:ln>
            <a:noFill/>
          </a:ln>
        </p:spPr>
        <p:txBody>
          <a:bodyPr vert="horz" wrap="square" lIns="0" tIns="0" rIns="0" bIns="0" rtlCol="0" anchor="b"/>
          <a:lstStyle/>
          <a:p>
            <a:pPr algn="l">
              <a:lnSpc>
                <a:spcPct val="100000"/>
              </a:lnSpc>
            </a:pPr>
            <a:r>
              <a:rPr kumimoji="1" lang="en-US" altLang="zh-CN" sz="2300">
                <a:ln w="12700">
                  <a:noFill/>
                </a:ln>
                <a:solidFill>
                  <a:srgbClr val="0933A0">
                    <a:alpha val="100000"/>
                  </a:srgbClr>
                </a:solidFill>
                <a:latin typeface="OPPOSans H"/>
                <a:ea typeface="OPPOSans H"/>
                <a:cs typeface="OPPOSans H"/>
              </a:rPr>
              <a:t>1</a:t>
            </a:r>
            <a:endParaRPr kumimoji="1" lang="zh-CN" altLang="en-US"/>
          </a:p>
        </p:txBody>
      </p:sp>
      <p:sp>
        <p:nvSpPr>
          <p:cNvPr id="18" name="标题 1"/>
          <p:cNvSpPr txBox="1"/>
          <p:nvPr/>
        </p:nvSpPr>
        <p:spPr>
          <a:xfrm>
            <a:off x="8567738" y="2459126"/>
            <a:ext cx="193652" cy="307777"/>
          </a:xfrm>
          <a:prstGeom prst="rect">
            <a:avLst/>
          </a:prstGeom>
          <a:noFill/>
          <a:ln>
            <a:noFill/>
          </a:ln>
        </p:spPr>
        <p:txBody>
          <a:bodyPr vert="horz" wrap="square" lIns="0" tIns="0" rIns="0" bIns="0" rtlCol="0" anchor="b"/>
          <a:lstStyle/>
          <a:p>
            <a:pPr algn="l">
              <a:lnSpc>
                <a:spcPct val="100000"/>
              </a:lnSpc>
            </a:pPr>
            <a:r>
              <a:rPr kumimoji="1" lang="en-US" altLang="zh-CN" sz="2300">
                <a:ln w="12700">
                  <a:noFill/>
                </a:ln>
                <a:solidFill>
                  <a:srgbClr val="0933A0">
                    <a:alpha val="100000"/>
                  </a:srgbClr>
                </a:solidFill>
                <a:latin typeface="OPPOSans H"/>
                <a:ea typeface="OPPOSans H"/>
                <a:cs typeface="OPPOSans H"/>
              </a:rPr>
              <a:t>3</a:t>
            </a:r>
            <a:endParaRPr kumimoji="1" lang="zh-CN" altLang="en-US"/>
          </a:p>
        </p:txBody>
      </p:sp>
      <p:sp>
        <p:nvSpPr>
          <p:cNvPr id="19" name="标题 1"/>
          <p:cNvSpPr txBox="1"/>
          <p:nvPr/>
        </p:nvSpPr>
        <p:spPr>
          <a:xfrm>
            <a:off x="4927675" y="2454007"/>
            <a:ext cx="168252" cy="307777"/>
          </a:xfrm>
          <a:prstGeom prst="rect">
            <a:avLst/>
          </a:prstGeom>
          <a:noFill/>
          <a:ln>
            <a:noFill/>
          </a:ln>
        </p:spPr>
        <p:txBody>
          <a:bodyPr vert="horz" wrap="square" lIns="0" tIns="0" rIns="0" bIns="0" rtlCol="0" anchor="b"/>
          <a:lstStyle/>
          <a:p>
            <a:pPr algn="l">
              <a:lnSpc>
                <a:spcPct val="100000"/>
              </a:lnSpc>
            </a:pPr>
            <a:r>
              <a:rPr kumimoji="1" lang="en-US" altLang="zh-CN" sz="2300">
                <a:ln w="12700">
                  <a:noFill/>
                </a:ln>
                <a:solidFill>
                  <a:srgbClr val="FFFFFF">
                    <a:alpha val="100000"/>
                  </a:srgbClr>
                </a:solidFill>
                <a:latin typeface="OPPOSans H"/>
                <a:ea typeface="OPPOSans H"/>
                <a:cs typeface="OPPOSans H"/>
              </a:rPr>
              <a:t>2</a:t>
            </a:r>
            <a:endParaRPr kumimoji="1" lang="zh-CN" altLang="en-US"/>
          </a:p>
        </p:txBody>
      </p:sp>
      <p:sp>
        <p:nvSpPr>
          <p:cNvPr id="20" name="标题 1"/>
          <p:cNvSpPr txBox="1"/>
          <p:nvPr/>
        </p:nvSpPr>
        <p:spPr>
          <a:xfrm>
            <a:off x="275063" y="392345"/>
            <a:ext cx="7530200" cy="612000"/>
          </a:xfrm>
          <a:prstGeom prst="rect">
            <a:avLst/>
          </a:prstGeom>
          <a:gradFill>
            <a:gsLst>
              <a:gs pos="5000">
                <a:schemeClr val="bg1">
                  <a:lumMod val="95000"/>
                </a:schemeClr>
              </a:gs>
              <a:gs pos="84000">
                <a:schemeClr val="bg1"/>
              </a:gs>
            </a:gsLst>
            <a:lin ang="0" scaled="0"/>
          </a:gra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p:cNvSpPr txBox="1"/>
          <p:nvPr/>
        </p:nvSpPr>
        <p:spPr>
          <a:xfrm>
            <a:off x="444400" y="0"/>
            <a:ext cx="216000" cy="698810"/>
          </a:xfrm>
          <a:prstGeom prst="rect">
            <a:avLst/>
          </a:prstGeom>
          <a:solidFill>
            <a:schemeClr val="accent1"/>
          </a:solidFill>
          <a:ln w="25400" cap="sq">
            <a:noFill/>
            <a:miter/>
          </a:ln>
        </p:spPr>
        <p:txBody>
          <a:bodyPr vert="horz" wrap="square" lIns="91440" tIns="45720" rIns="91440" bIns="45720" rtlCol="0" anchor="ctr"/>
          <a:lstStyle/>
          <a:p>
            <a:pPr algn="ctr">
              <a:lnSpc>
                <a:spcPct val="110000"/>
              </a:lnSpc>
            </a:pPr>
            <a:endParaRPr kumimoji="1" lang="zh-CN" altLang="en-US"/>
          </a:p>
        </p:txBody>
      </p:sp>
      <p:sp>
        <p:nvSpPr>
          <p:cNvPr id="22" name="标题 1"/>
          <p:cNvSpPr txBox="1"/>
          <p:nvPr/>
        </p:nvSpPr>
        <p:spPr>
          <a:xfrm>
            <a:off x="817756" y="464345"/>
            <a:ext cx="10701144" cy="468000"/>
          </a:xfrm>
          <a:prstGeom prst="rect">
            <a:avLst/>
          </a:prstGeom>
          <a:noFill/>
          <a:ln>
            <a:noFill/>
          </a:ln>
        </p:spPr>
        <p:txBody>
          <a:bodyPr vert="horz" wrap="square" lIns="0" tIns="0" rIns="0" bIns="0" rtlCol="0" anchor="ctr"/>
          <a:lstStyle/>
          <a:p>
            <a:r>
              <a:rPr lang="en-US" altLang="zh-CN" sz="2400" b="1" dirty="0">
                <a:solidFill>
                  <a:schemeClr val="accent1"/>
                </a:solidFill>
                <a:latin typeface="Times New Roman" panose="02020603050405020304" pitchFamily="18" charset="0"/>
                <a:cs typeface="Times New Roman" panose="02020603050405020304" pitchFamily="18" charset="0"/>
              </a:rPr>
              <a:t>Future planning for software development</a:t>
            </a:r>
          </a:p>
        </p:txBody>
      </p:sp>
      <p:sp>
        <p:nvSpPr>
          <p:cNvPr id="23" name="文本框 22">
            <a:extLst>
              <a:ext uri="{FF2B5EF4-FFF2-40B4-BE49-F238E27FC236}">
                <a16:creationId xmlns:a16="http://schemas.microsoft.com/office/drawing/2014/main" id="{550B18AE-05D8-46D4-856A-7E1C823304C2}"/>
              </a:ext>
            </a:extLst>
          </p:cNvPr>
          <p:cNvSpPr txBox="1"/>
          <p:nvPr/>
        </p:nvSpPr>
        <p:spPr>
          <a:xfrm>
            <a:off x="769938" y="3386226"/>
            <a:ext cx="3089180" cy="369332"/>
          </a:xfrm>
          <a:prstGeom prst="rect">
            <a:avLst/>
          </a:prstGeom>
          <a:noFill/>
        </p:spPr>
        <p:txBody>
          <a:bodyPr wrap="square" rtlCol="0">
            <a:spAutoFit/>
          </a:bodyPr>
          <a:lstStyle/>
          <a:p>
            <a:r>
              <a:rPr lang="en-US" altLang="zh-CN" b="1" dirty="0">
                <a:solidFill>
                  <a:srgbClr val="FFFFFF"/>
                </a:solidFill>
                <a:latin typeface="Times New Roman" panose="02020603050405020304" pitchFamily="18" charset="0"/>
                <a:cs typeface="Times New Roman" panose="02020603050405020304" pitchFamily="18" charset="0"/>
              </a:rPr>
              <a:t>Deployment policies</a:t>
            </a:r>
          </a:p>
        </p:txBody>
      </p:sp>
      <p:sp>
        <p:nvSpPr>
          <p:cNvPr id="24" name="文本框 23">
            <a:extLst>
              <a:ext uri="{FF2B5EF4-FFF2-40B4-BE49-F238E27FC236}">
                <a16:creationId xmlns:a16="http://schemas.microsoft.com/office/drawing/2014/main" id="{F75C8BDA-BC2E-4B93-9E82-A2FB18BDB991}"/>
              </a:ext>
            </a:extLst>
          </p:cNvPr>
          <p:cNvSpPr txBox="1"/>
          <p:nvPr/>
        </p:nvSpPr>
        <p:spPr>
          <a:xfrm>
            <a:off x="769938" y="3755558"/>
            <a:ext cx="2976872" cy="2862322"/>
          </a:xfrm>
          <a:prstGeom prst="rect">
            <a:avLst/>
          </a:prstGeom>
          <a:noFill/>
        </p:spPr>
        <p:txBody>
          <a:bodyPr wrap="square" rtlCol="0">
            <a:spAutoFit/>
          </a:bodyPr>
          <a:lstStyle/>
          <a:p>
            <a:r>
              <a:rPr lang="en-US" altLang="zh-CN" b="1" dirty="0">
                <a:solidFill>
                  <a:srgbClr val="FFFFFF"/>
                </a:solidFill>
                <a:latin typeface="Times New Roman" panose="02020603050405020304" pitchFamily="18" charset="0"/>
                <a:cs typeface="Times New Roman" panose="02020603050405020304" pitchFamily="18" charset="0"/>
              </a:rPr>
              <a:t>Deployment strategies need to consider the availability and risk of the system.</a:t>
            </a:r>
          </a:p>
          <a:p>
            <a:endParaRPr lang="en-US" altLang="zh-CN" b="1" dirty="0">
              <a:solidFill>
                <a:srgbClr val="FFFFFF"/>
              </a:solidFill>
              <a:latin typeface="Times New Roman" panose="02020603050405020304" pitchFamily="18" charset="0"/>
              <a:cs typeface="Times New Roman" panose="02020603050405020304" pitchFamily="18" charset="0"/>
            </a:endParaRPr>
          </a:p>
          <a:p>
            <a:r>
              <a:rPr lang="en-US" altLang="zh-CN" b="1" dirty="0">
                <a:solidFill>
                  <a:srgbClr val="FFFFFF"/>
                </a:solidFill>
                <a:latin typeface="Times New Roman" panose="02020603050405020304" pitchFamily="18" charset="0"/>
                <a:cs typeface="Times New Roman" panose="02020603050405020304" pitchFamily="18" charset="0"/>
              </a:rPr>
              <a:t>Blue-green deployments and rolling deployments are common deployment strategies</a:t>
            </a:r>
          </a:p>
          <a:p>
            <a:endParaRPr lang="en-US" altLang="zh-CN" dirty="0"/>
          </a:p>
          <a:p>
            <a:endParaRPr lang="zh-CN" altLang="en-US" dirty="0"/>
          </a:p>
        </p:txBody>
      </p:sp>
      <p:sp>
        <p:nvSpPr>
          <p:cNvPr id="25" name="文本框 24">
            <a:extLst>
              <a:ext uri="{FF2B5EF4-FFF2-40B4-BE49-F238E27FC236}">
                <a16:creationId xmlns:a16="http://schemas.microsoft.com/office/drawing/2014/main" id="{933C17B3-06C4-47B5-AC9E-60474AF5A14D}"/>
              </a:ext>
            </a:extLst>
          </p:cNvPr>
          <p:cNvSpPr txBox="1"/>
          <p:nvPr/>
        </p:nvSpPr>
        <p:spPr>
          <a:xfrm>
            <a:off x="4613650" y="3348694"/>
            <a:ext cx="2952000" cy="369332"/>
          </a:xfrm>
          <a:prstGeom prst="rect">
            <a:avLst/>
          </a:prstGeom>
          <a:noFill/>
        </p:spPr>
        <p:txBody>
          <a:bodyPr wrap="square" rtlCol="0">
            <a:spAutoFit/>
          </a:bodyPr>
          <a:lstStyle/>
          <a:p>
            <a:r>
              <a:rPr lang="en-US" altLang="zh-CN" b="1" dirty="0">
                <a:solidFill>
                  <a:srgbClr val="0F3AAA"/>
                </a:solidFill>
                <a:latin typeface="Times New Roman" panose="02020603050405020304" pitchFamily="18" charset="0"/>
                <a:cs typeface="Times New Roman" panose="02020603050405020304" pitchFamily="18" charset="0"/>
              </a:rPr>
              <a:t>Maintenance &amp; Upgrades</a:t>
            </a:r>
          </a:p>
        </p:txBody>
      </p:sp>
      <p:sp>
        <p:nvSpPr>
          <p:cNvPr id="26" name="文本框 25">
            <a:extLst>
              <a:ext uri="{FF2B5EF4-FFF2-40B4-BE49-F238E27FC236}">
                <a16:creationId xmlns:a16="http://schemas.microsoft.com/office/drawing/2014/main" id="{2E7851F4-B33D-4664-AD5E-E6D1D8E1B866}"/>
              </a:ext>
            </a:extLst>
          </p:cNvPr>
          <p:cNvSpPr txBox="1"/>
          <p:nvPr/>
        </p:nvSpPr>
        <p:spPr>
          <a:xfrm>
            <a:off x="8258505" y="3342601"/>
            <a:ext cx="3163557" cy="646331"/>
          </a:xfrm>
          <a:prstGeom prst="rect">
            <a:avLst/>
          </a:prstGeom>
          <a:noFill/>
        </p:spPr>
        <p:txBody>
          <a:bodyPr wrap="square" rtlCol="0">
            <a:spAutoFit/>
          </a:bodyPr>
          <a:lstStyle/>
          <a:p>
            <a:r>
              <a:rPr lang="en-US" altLang="zh-CN" b="1" dirty="0">
                <a:solidFill>
                  <a:schemeClr val="bg1"/>
                </a:solidFill>
                <a:latin typeface="Times New Roman" panose="02020603050405020304" pitchFamily="18" charset="0"/>
                <a:cs typeface="Times New Roman" panose="02020603050405020304" pitchFamily="18" charset="0"/>
              </a:rPr>
              <a:t>User feedback and continuous improvement</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a:stretch>
            <a:fillRect/>
          </a:stretch>
        </p:blipFill>
        <p:spPr>
          <a:xfrm>
            <a:off x="85558" y="-20637"/>
            <a:ext cx="12192000" cy="6857999"/>
          </a:xfrm>
          <a:prstGeom prst="rect">
            <a:avLst/>
          </a:prstGeom>
          <a:noFill/>
          <a:ln>
            <a:noFill/>
          </a:ln>
        </p:spPr>
      </p:pic>
      <p:pic>
        <p:nvPicPr>
          <p:cNvPr id="3" name="图片 2"/>
          <p:cNvPicPr>
            <a:picLocks noChangeAspect="1"/>
          </p:cNvPicPr>
          <p:nvPr/>
        </p:nvPicPr>
        <p:blipFill>
          <a:blip r:embed="rId3">
            <a:alphaModFix/>
          </a:blip>
          <a:srcRect t="24911" b="24911"/>
          <a:stretch>
            <a:fillRect/>
          </a:stretch>
        </p:blipFill>
        <p:spPr>
          <a:xfrm>
            <a:off x="0" y="-20637"/>
            <a:ext cx="12192000" cy="3429000"/>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noFill/>
          <a:ln>
            <a:noFill/>
          </a:ln>
        </p:spPr>
      </p:pic>
      <p:sp>
        <p:nvSpPr>
          <p:cNvPr id="4" name="标题 1"/>
          <p:cNvSpPr txBox="1"/>
          <p:nvPr/>
        </p:nvSpPr>
        <p:spPr>
          <a:xfrm>
            <a:off x="0" y="0"/>
            <a:ext cx="12192000" cy="3429000"/>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gradFill>
            <a:gsLst>
              <a:gs pos="0">
                <a:schemeClr val="accent1">
                  <a:lumMod val="60000"/>
                  <a:lumOff val="40000"/>
                  <a:alpha val="80000"/>
                </a:schemeClr>
              </a:gs>
              <a:gs pos="65000">
                <a:schemeClr val="accent1">
                  <a:alpha val="80000"/>
                </a:schemeClr>
              </a:gs>
            </a:gsLst>
            <a:lin ang="270000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a:off x="-171115" y="-20637"/>
            <a:ext cx="12534230" cy="3525252"/>
          </a:xfrm>
          <a:custGeom>
            <a:avLst/>
            <a:gdLst>
              <a:gd name="connsiteX0" fmla="*/ 0 w 12192000"/>
              <a:gd name="connsiteY0" fmla="*/ 0 h 3429000"/>
              <a:gd name="connsiteX1" fmla="*/ 12192000 w 12192000"/>
              <a:gd name="connsiteY1" fmla="*/ 0 h 3429000"/>
              <a:gd name="connsiteX2" fmla="*/ 12192000 w 12192000"/>
              <a:gd name="connsiteY2" fmla="*/ 2531002 h 3429000"/>
              <a:gd name="connsiteX3" fmla="*/ 11871110 w 12192000"/>
              <a:gd name="connsiteY3" fmla="*/ 2631612 h 3429000"/>
              <a:gd name="connsiteX4" fmla="*/ 6096000 w 12192000"/>
              <a:gd name="connsiteY4" fmla="*/ 3429000 h 3429000"/>
              <a:gd name="connsiteX5" fmla="*/ 320891 w 12192000"/>
              <a:gd name="connsiteY5" fmla="*/ 2631612 h 3429000"/>
              <a:gd name="connsiteX6" fmla="*/ 0 w 12192000"/>
              <a:gd name="connsiteY6" fmla="*/ 2531002 h 3429000"/>
            </a:gdLst>
            <a:ahLst/>
            <a:cxnLst/>
            <a:rect l="l" t="t" r="r" b="b"/>
            <a:pathLst>
              <a:path w="12192000" h="3429000">
                <a:moveTo>
                  <a:pt x="0" y="0"/>
                </a:moveTo>
                <a:lnTo>
                  <a:pt x="12192000" y="0"/>
                </a:lnTo>
                <a:lnTo>
                  <a:pt x="12192000" y="2531002"/>
                </a:lnTo>
                <a:lnTo>
                  <a:pt x="11871110" y="2631612"/>
                </a:lnTo>
                <a:cubicBezTo>
                  <a:pt x="10154382" y="3140143"/>
                  <a:pt x="8187054" y="3429000"/>
                  <a:pt x="6096000" y="3429000"/>
                </a:cubicBezTo>
                <a:cubicBezTo>
                  <a:pt x="4004946" y="3429000"/>
                  <a:pt x="2037618" y="3140143"/>
                  <a:pt x="320891" y="2631612"/>
                </a:cubicBezTo>
                <a:lnTo>
                  <a:pt x="0" y="2531002"/>
                </a:lnTo>
                <a:close/>
              </a:path>
            </a:pathLst>
          </a:custGeom>
          <a:noFill/>
          <a:ln w="19050" cap="sq">
            <a:gradFill>
              <a:gsLst>
                <a:gs pos="0">
                  <a:schemeClr val="accent1">
                    <a:lumMod val="60000"/>
                    <a:lumOff val="40000"/>
                  </a:schemeClr>
                </a:gs>
                <a:gs pos="74000">
                  <a:schemeClr val="accent1"/>
                </a:gs>
              </a:gsLst>
              <a:lin ang="2700000" scaled="0"/>
            </a:gradFill>
            <a:miter/>
          </a:ln>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2027162" y="3626540"/>
            <a:ext cx="8137677" cy="1967169"/>
          </a:xfrm>
          <a:prstGeom prst="rect">
            <a:avLst/>
          </a:prstGeom>
          <a:noFill/>
          <a:ln>
            <a:noFill/>
          </a:ln>
        </p:spPr>
        <p:txBody>
          <a:bodyPr vert="horz" wrap="square" lIns="0" tIns="0" rIns="0" bIns="0" rtlCol="0" anchor="ctr"/>
          <a:lstStyle/>
          <a:p>
            <a:pPr algn="ctr">
              <a:lnSpc>
                <a:spcPct val="130000"/>
              </a:lnSpc>
            </a:pPr>
            <a:r>
              <a:rPr kumimoji="1" lang="en-US" altLang="zh-CN" sz="4300" dirty="0">
                <a:ln w="12700">
                  <a:noFill/>
                </a:ln>
                <a:solidFill>
                  <a:srgbClr val="0933A0">
                    <a:alpha val="100000"/>
                  </a:srgbClr>
                </a:solidFill>
                <a:latin typeface="Times New Roman" panose="02020603050405020304" pitchFamily="18" charset="0"/>
                <a:ea typeface="OPPOSans H"/>
                <a:cs typeface="Times New Roman" panose="02020603050405020304" pitchFamily="18" charset="0"/>
              </a:rPr>
              <a:t>THANKS FOR WATCHING!!</a:t>
            </a:r>
            <a:endParaRPr kumimoji="1" lang="en-US" altLang="zh-CN" sz="2800" i="1" dirty="0">
              <a:ln w="12700">
                <a:noFill/>
              </a:ln>
              <a:solidFill>
                <a:srgbClr val="0933A0">
                  <a:alpha val="100000"/>
                </a:srgbClr>
              </a:solidFill>
              <a:latin typeface="Times New Roman" panose="02020603050405020304" pitchFamily="18" charset="0"/>
              <a:ea typeface="OPPOSans H"/>
              <a:cs typeface="Times New Roman" panose="02020603050405020304" pitchFamily="18" charset="0"/>
            </a:endParaRPr>
          </a:p>
        </p:txBody>
      </p:sp>
      <p:sp>
        <p:nvSpPr>
          <p:cNvPr id="7" name="标题 1"/>
          <p:cNvSpPr txBox="1"/>
          <p:nvPr/>
        </p:nvSpPr>
        <p:spPr>
          <a:xfrm>
            <a:off x="2336893" y="5916189"/>
            <a:ext cx="3034195" cy="647449"/>
          </a:xfrm>
          <a:prstGeom prst="roundRect">
            <a:avLst>
              <a:gd name="adj" fmla="val 50000"/>
            </a:avLst>
          </a:prstGeom>
          <a:gradFill>
            <a:gsLst>
              <a:gs pos="0">
                <a:schemeClr val="accent1">
                  <a:lumMod val="60000"/>
                  <a:lumOff val="40000"/>
                </a:schemeClr>
              </a:gs>
              <a:gs pos="66000">
                <a:schemeClr val="accent1"/>
              </a:gs>
            </a:gsLst>
            <a:lin ang="2700000" scaled="0"/>
          </a:gradFill>
          <a:ln w="19050" cap="sq">
            <a:noFill/>
            <a:miter/>
          </a:ln>
          <a:effectLst>
            <a:outerShdw blurRad="228600" dist="152400" dir="5400000" sx="79000" sy="79000" algn="t" rotWithShape="0">
              <a:schemeClr val="accent1">
                <a:lumMod val="50000"/>
                <a:alpha val="41000"/>
              </a:schemeClr>
            </a:outerShdw>
          </a:effectLst>
        </p:spPr>
        <p:txBody>
          <a:bodyPr vert="horz" wrap="square" lIns="0" tIns="0" rIns="0" bIns="0" rtlCol="0" anchor="ctr"/>
          <a:lstStyle/>
          <a:p>
            <a:pPr algn="ctr">
              <a:lnSpc>
                <a:spcPct val="110000"/>
              </a:lnSpc>
            </a:pPr>
            <a:endParaRPr kumimoji="1" lang="zh-CN" altLang="en-US"/>
          </a:p>
        </p:txBody>
      </p:sp>
      <p:sp>
        <p:nvSpPr>
          <p:cNvPr id="8" name="标题 1"/>
          <p:cNvSpPr txBox="1"/>
          <p:nvPr/>
        </p:nvSpPr>
        <p:spPr>
          <a:xfrm>
            <a:off x="2127093" y="5945780"/>
            <a:ext cx="369708" cy="647449"/>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1942136" y="6018426"/>
            <a:ext cx="394755" cy="545212"/>
          </a:xfrm>
          <a:prstGeom prst="arc">
            <a:avLst>
              <a:gd name="adj1" fmla="val 5506902"/>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flipH="1">
            <a:off x="5161288" y="5935323"/>
            <a:ext cx="419599"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1" name="标题 1"/>
          <p:cNvSpPr txBox="1"/>
          <p:nvPr/>
        </p:nvSpPr>
        <p:spPr>
          <a:xfrm flipH="1">
            <a:off x="5351088" y="5969163"/>
            <a:ext cx="415274" cy="584970"/>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14" name="标题 1"/>
          <p:cNvSpPr txBox="1"/>
          <p:nvPr/>
        </p:nvSpPr>
        <p:spPr>
          <a:xfrm>
            <a:off x="1885950" y="673384"/>
            <a:ext cx="6909709" cy="78807"/>
          </a:xfrm>
          <a:prstGeom prst="roundRect">
            <a:avLst>
              <a:gd name="adj" fmla="val 50000"/>
            </a:avLst>
          </a:prstGeom>
          <a:gradFill>
            <a:gsLst>
              <a:gs pos="0">
                <a:schemeClr val="bg1">
                  <a:alpha val="0"/>
                </a:schemeClr>
              </a:gs>
              <a:gs pos="100000">
                <a:schemeClr val="accent2"/>
              </a:gs>
            </a:gsLst>
            <a:lin ang="0" scaled="0"/>
          </a:gra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5" name="标题 1"/>
          <p:cNvSpPr txBox="1"/>
          <p:nvPr/>
        </p:nvSpPr>
        <p:spPr>
          <a:xfrm>
            <a:off x="840104" y="465410"/>
            <a:ext cx="1364478" cy="364331"/>
          </a:xfrm>
          <a:prstGeom prst="rect">
            <a:avLst/>
          </a:prstGeom>
          <a:noFill/>
          <a:ln>
            <a:noFill/>
          </a:ln>
        </p:spPr>
        <p:txBody>
          <a:bodyPr vert="horz" wrap="square" lIns="91440" tIns="45720" rIns="91440" bIns="45720" rtlCol="0" anchor="t"/>
          <a:lstStyle/>
          <a:p>
            <a:pPr algn="l">
              <a:lnSpc>
                <a:spcPct val="110000"/>
              </a:lnSpc>
            </a:pPr>
            <a:r>
              <a:rPr kumimoji="1" lang="en-US" altLang="zh-CN" sz="2400" dirty="0">
                <a:ln w="12700">
                  <a:noFill/>
                </a:ln>
                <a:solidFill>
                  <a:srgbClr val="FFFFFF">
                    <a:alpha val="100000"/>
                  </a:srgbClr>
                </a:solidFill>
                <a:latin typeface="Times New Roman" panose="02020603050405020304" pitchFamily="18" charset="0"/>
                <a:ea typeface="OPPOSans H"/>
                <a:cs typeface="Times New Roman" panose="02020603050405020304" pitchFamily="18" charset="0"/>
              </a:rPr>
              <a:t>UWTSD</a:t>
            </a:r>
            <a:r>
              <a:rPr kumimoji="1" lang="en-US" altLang="zh-CN" sz="2400" dirty="0">
                <a:ln w="12700">
                  <a:noFill/>
                </a:ln>
                <a:solidFill>
                  <a:srgbClr val="FFFFFF">
                    <a:alpha val="100000"/>
                  </a:srgbClr>
                </a:solidFill>
                <a:latin typeface="OPPOSans H"/>
                <a:ea typeface="OPPOSans H"/>
                <a:cs typeface="OPPOSans H"/>
              </a:rPr>
              <a:t>AD</a:t>
            </a:r>
            <a:endParaRPr kumimoji="1" lang="zh-CN" altLang="en-US" dirty="0"/>
          </a:p>
        </p:txBody>
      </p:sp>
      <p:sp>
        <p:nvSpPr>
          <p:cNvPr id="16" name="标题 1"/>
          <p:cNvSpPr txBox="1"/>
          <p:nvPr/>
        </p:nvSpPr>
        <p:spPr>
          <a:xfrm>
            <a:off x="1658322"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7" name="标题 1"/>
          <p:cNvSpPr txBox="1"/>
          <p:nvPr/>
        </p:nvSpPr>
        <p:spPr>
          <a:xfrm>
            <a:off x="1366691"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8" name="标题 1"/>
          <p:cNvSpPr txBox="1"/>
          <p:nvPr/>
        </p:nvSpPr>
        <p:spPr>
          <a:xfrm flipH="1">
            <a:off x="10483868"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19" name="标题 1"/>
          <p:cNvSpPr txBox="1"/>
          <p:nvPr/>
        </p:nvSpPr>
        <p:spPr>
          <a:xfrm flipH="1">
            <a:off x="10192237" y="3891552"/>
            <a:ext cx="227628" cy="701759"/>
          </a:xfrm>
          <a:prstGeom prst="parallelogram">
            <a:avLst>
              <a:gd name="adj" fmla="val 38054"/>
            </a:avLst>
          </a:prstGeom>
          <a:solidFill>
            <a:schemeClr val="accent1">
              <a:alpha val="24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20" name="标题 1"/>
          <p:cNvSpPr txBox="1"/>
          <p:nvPr/>
        </p:nvSpPr>
        <p:spPr>
          <a:xfrm>
            <a:off x="2054559" y="5679935"/>
            <a:ext cx="8137677" cy="45719"/>
          </a:xfrm>
          <a:prstGeom prst="roundRect">
            <a:avLst>
              <a:gd name="adj" fmla="val 50000"/>
            </a:avLst>
          </a:prstGeom>
          <a:solidFill>
            <a:schemeClr val="accent1">
              <a:lumMod val="20000"/>
              <a:lumOff val="80000"/>
            </a:schemeClr>
          </a:solidFill>
          <a:ln w="1905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p:cNvSpPr txBox="1"/>
          <p:nvPr/>
        </p:nvSpPr>
        <p:spPr>
          <a:xfrm>
            <a:off x="2336893" y="5945781"/>
            <a:ext cx="3095883" cy="439047"/>
          </a:xfrm>
          <a:prstGeom prst="rect">
            <a:avLst/>
          </a:prstGeom>
          <a:noFill/>
          <a:ln>
            <a:noFill/>
          </a:ln>
        </p:spPr>
        <p:txBody>
          <a:bodyPr vert="horz" wrap="square" lIns="91440" tIns="45720" rIns="91440" bIns="45720" rtlCol="0" anchor="ctr"/>
          <a:lstStyle/>
          <a:p>
            <a:pPr algn="l">
              <a:lnSpc>
                <a:spcPct val="130000"/>
              </a:lnSpc>
            </a:pPr>
            <a:r>
              <a:rPr kumimoji="1" lang="en-US" altLang="zh-CN" dirty="0">
                <a:solidFill>
                  <a:schemeClr val="bg1"/>
                </a:solidFill>
              </a:rPr>
              <a:t>REPORTER: </a:t>
            </a:r>
          </a:p>
          <a:p>
            <a:pPr algn="l">
              <a:lnSpc>
                <a:spcPct val="130000"/>
              </a:lnSpc>
            </a:pPr>
            <a:r>
              <a:rPr kumimoji="1" lang="en-US" altLang="zh-CN" dirty="0">
                <a:solidFill>
                  <a:schemeClr val="bg1"/>
                </a:solidFill>
              </a:rPr>
              <a:t>Thomas Reynolds &amp; Zeyu Xie</a:t>
            </a:r>
            <a:endParaRPr kumimoji="1" lang="zh-CN" altLang="en-US" dirty="0">
              <a:solidFill>
                <a:schemeClr val="bg1"/>
              </a:solidFill>
            </a:endParaRPr>
          </a:p>
        </p:txBody>
      </p:sp>
      <p:sp>
        <p:nvSpPr>
          <p:cNvPr id="22" name="标题 1"/>
          <p:cNvSpPr txBox="1"/>
          <p:nvPr/>
        </p:nvSpPr>
        <p:spPr>
          <a:xfrm>
            <a:off x="6726179" y="5922232"/>
            <a:ext cx="3034196" cy="647449"/>
          </a:xfrm>
          <a:prstGeom prst="roundRect">
            <a:avLst>
              <a:gd name="adj" fmla="val 50000"/>
            </a:avLst>
          </a:prstGeom>
          <a:gradFill>
            <a:gsLst>
              <a:gs pos="0">
                <a:schemeClr val="accent1">
                  <a:lumMod val="60000"/>
                  <a:lumOff val="40000"/>
                </a:schemeClr>
              </a:gs>
              <a:gs pos="66000">
                <a:schemeClr val="accent1"/>
              </a:gs>
            </a:gsLst>
            <a:lin ang="2700000" scaled="0"/>
          </a:gradFill>
          <a:ln w="19050" cap="sq">
            <a:noFill/>
            <a:miter/>
          </a:ln>
          <a:effectLst>
            <a:outerShdw blurRad="228600" dist="152400" dir="5400000" sx="79000" sy="79000" algn="t" rotWithShape="0">
              <a:schemeClr val="accent1">
                <a:lumMod val="50000"/>
                <a:alpha val="41000"/>
              </a:schemeClr>
            </a:outerShdw>
          </a:effectLst>
        </p:spPr>
        <p:txBody>
          <a:bodyPr vert="horz" wrap="square" lIns="0" tIns="0" rIns="0" bIns="0" rtlCol="0" anchor="ctr"/>
          <a:lstStyle/>
          <a:p>
            <a:pPr algn="ctr">
              <a:lnSpc>
                <a:spcPct val="110000"/>
              </a:lnSpc>
            </a:pPr>
            <a:r>
              <a:rPr kumimoji="1" lang="en-US" altLang="zh-CN" dirty="0">
                <a:solidFill>
                  <a:schemeClr val="bg1"/>
                </a:solidFill>
              </a:rPr>
              <a:t>REPORTTIME: January 7th, 2025</a:t>
            </a:r>
            <a:endParaRPr kumimoji="1" lang="zh-CN" altLang="en-US" dirty="0">
              <a:solidFill>
                <a:schemeClr val="bg1"/>
              </a:solidFill>
            </a:endParaRPr>
          </a:p>
        </p:txBody>
      </p:sp>
      <p:sp>
        <p:nvSpPr>
          <p:cNvPr id="23" name="标题 1"/>
          <p:cNvSpPr txBox="1"/>
          <p:nvPr/>
        </p:nvSpPr>
        <p:spPr>
          <a:xfrm>
            <a:off x="6540657" y="5935323"/>
            <a:ext cx="564604"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24" name="标题 1"/>
          <p:cNvSpPr txBox="1"/>
          <p:nvPr/>
        </p:nvSpPr>
        <p:spPr>
          <a:xfrm>
            <a:off x="6405637" y="5978668"/>
            <a:ext cx="415274" cy="575465"/>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dirty="0"/>
          </a:p>
        </p:txBody>
      </p:sp>
      <p:sp>
        <p:nvSpPr>
          <p:cNvPr id="25" name="标题 1"/>
          <p:cNvSpPr txBox="1"/>
          <p:nvPr/>
        </p:nvSpPr>
        <p:spPr>
          <a:xfrm flipH="1">
            <a:off x="9409791" y="5919210"/>
            <a:ext cx="530639" cy="657906"/>
          </a:xfrm>
          <a:prstGeom prst="arc">
            <a:avLst>
              <a:gd name="adj1" fmla="val 5400000"/>
              <a:gd name="adj2" fmla="val 16219173"/>
            </a:avLst>
          </a:prstGeom>
          <a:noFill/>
          <a:ln w="12700" cap="sq">
            <a:gradFill>
              <a:gsLst>
                <a:gs pos="0">
                  <a:schemeClr val="accent1"/>
                </a:gs>
                <a:gs pos="52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dirty="0"/>
          </a:p>
        </p:txBody>
      </p:sp>
      <p:sp>
        <p:nvSpPr>
          <p:cNvPr id="26" name="标题 1"/>
          <p:cNvSpPr txBox="1"/>
          <p:nvPr/>
        </p:nvSpPr>
        <p:spPr>
          <a:xfrm flipH="1">
            <a:off x="9304623" y="5973079"/>
            <a:ext cx="755048" cy="597934"/>
          </a:xfrm>
          <a:prstGeom prst="arc">
            <a:avLst>
              <a:gd name="adj1" fmla="val 5400000"/>
              <a:gd name="adj2" fmla="val 16219173"/>
            </a:avLst>
          </a:prstGeom>
          <a:noFill/>
          <a:ln w="12700" cap="sq">
            <a:gradFill>
              <a:gsLst>
                <a:gs pos="0">
                  <a:schemeClr val="accent1"/>
                </a:gs>
                <a:gs pos="23000">
                  <a:schemeClr val="accent1">
                    <a:alpha val="0"/>
                  </a:schemeClr>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27" name="标题 1"/>
          <p:cNvSpPr txBox="1"/>
          <p:nvPr/>
        </p:nvSpPr>
        <p:spPr>
          <a:xfrm>
            <a:off x="5980325" y="1227004"/>
            <a:ext cx="2120140" cy="466859"/>
          </a:xfrm>
          <a:prstGeom prst="rect">
            <a:avLst/>
          </a:prstGeom>
          <a:noFill/>
          <a:ln>
            <a:noFill/>
          </a:ln>
        </p:spPr>
        <p:txBody>
          <a:bodyPr vert="horz" wrap="square" lIns="91440" tIns="45720" rIns="91440" bIns="45720" rtlCol="0" anchor="ctr"/>
          <a:lstStyle/>
          <a:p>
            <a:pPr algn="l">
              <a:lnSpc>
                <a:spcPct val="130000"/>
              </a:lnSpc>
            </a:pPr>
            <a:endParaRPr kumimoji="1" lang="zh-CN" altLang="en-US" dirty="0"/>
          </a:p>
        </p:txBody>
      </p:sp>
    </p:spTree>
    <p:extLst>
      <p:ext uri="{BB962C8B-B14F-4D97-AF65-F5344CB8AC3E}">
        <p14:creationId xmlns:p14="http://schemas.microsoft.com/office/powerpoint/2010/main" val="6331027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主题​​">
  <a:themeElements>
    <a:clrScheme name="Office">
      <a:dk1>
        <a:srgbClr val="000000"/>
      </a:dk1>
      <a:lt1>
        <a:srgbClr val="FFFFFF"/>
      </a:lt1>
      <a:dk2>
        <a:srgbClr val="0E2841"/>
      </a:dk2>
      <a:lt2>
        <a:srgbClr val="E8E8E8"/>
      </a:lt2>
      <a:accent1>
        <a:srgbClr val="0933A0"/>
      </a:accent1>
      <a:accent2>
        <a:srgbClr val="0F9ED5"/>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493</Words>
  <Application>Microsoft Office PowerPoint</Application>
  <PresentationFormat>宽屏</PresentationFormat>
  <Paragraphs>86</Paragraphs>
  <Slides>15</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15</vt:i4>
      </vt:variant>
    </vt:vector>
  </HeadingPairs>
  <TitlesOfParts>
    <vt:vector size="23" baseType="lpstr">
      <vt:lpstr>等线</vt:lpstr>
      <vt:lpstr>OPPOSans B</vt:lpstr>
      <vt:lpstr>OPPOSans H</vt:lpstr>
      <vt:lpstr>Arial</vt:lpstr>
      <vt:lpstr>Times New Roman</vt:lpstr>
      <vt:lpstr>OPPOSans L</vt:lpstr>
      <vt:lpstr>Source Han Sans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无敌可爱的汪汪宝贝</dc:creator>
  <cp:lastModifiedBy>Zeyu Xie (2400706)</cp:lastModifiedBy>
  <cp:revision>27</cp:revision>
  <dcterms:modified xsi:type="dcterms:W3CDTF">2025-01-07T01:49:39Z</dcterms:modified>
</cp:coreProperties>
</file>